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8971" r:id="rId2"/>
    <p:sldId id="8975" r:id="rId3"/>
    <p:sldId id="8972" r:id="rId4"/>
    <p:sldId id="8987" r:id="rId5"/>
    <p:sldId id="332" r:id="rId6"/>
    <p:sldId id="8979" r:id="rId7"/>
    <p:sldId id="8984" r:id="rId8"/>
    <p:sldId id="8992" r:id="rId9"/>
    <p:sldId id="406" r:id="rId10"/>
    <p:sldId id="8991" r:id="rId11"/>
    <p:sldId id="8986" r:id="rId12"/>
    <p:sldId id="8974" r:id="rId13"/>
    <p:sldId id="8989" r:id="rId14"/>
    <p:sldId id="8990" r:id="rId15"/>
    <p:sldId id="8983" r:id="rId16"/>
    <p:sldId id="8980" r:id="rId17"/>
    <p:sldId id="8994" r:id="rId18"/>
    <p:sldId id="8995" r:id="rId19"/>
    <p:sldId id="8985" r:id="rId20"/>
    <p:sldId id="384" r:id="rId21"/>
    <p:sldId id="8988" r:id="rId22"/>
    <p:sldId id="317" r:id="rId23"/>
    <p:sldId id="318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u junxuan" initials="wj" lastIdx="1" clrIdx="0">
    <p:extLst>
      <p:ext uri="{19B8F6BF-5375-455C-9EA6-DF929625EA0E}">
        <p15:presenceInfo xmlns:p15="http://schemas.microsoft.com/office/powerpoint/2012/main" userId="a6654fa00ed8e6a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BA84"/>
    <a:srgbClr val="E4CF90"/>
    <a:srgbClr val="B6985D"/>
    <a:srgbClr val="C1A669"/>
    <a:srgbClr val="DCCE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799B23B-EC83-4686-B30A-512413B5E67A}" styleName="浅色样式 3 - 强调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08" autoAdjust="0"/>
    <p:restoredTop sz="95046" autoAdjust="0"/>
  </p:normalViewPr>
  <p:slideViewPr>
    <p:cSldViewPr snapToGrid="0" showGuides="1">
      <p:cViewPr varScale="1">
        <p:scale>
          <a:sx n="94" d="100"/>
          <a:sy n="94" d="100"/>
        </p:scale>
        <p:origin x="78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63" d="100"/>
          <a:sy n="63" d="100"/>
        </p:scale>
        <p:origin x="3206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2">
                  <a:shade val="58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089-4F2A-AAE9-8164CE159577}"/>
              </c:ext>
            </c:extLst>
          </c:dPt>
          <c:dPt>
            <c:idx val="1"/>
            <c:bubble3D val="0"/>
            <c:spPr>
              <a:solidFill>
                <a:schemeClr val="accent2">
                  <a:shade val="86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089-4F2A-AAE9-8164CE159577}"/>
              </c:ext>
            </c:extLst>
          </c:dPt>
          <c:dPt>
            <c:idx val="2"/>
            <c:bubble3D val="0"/>
            <c:spPr>
              <a:solidFill>
                <a:schemeClr val="accent2">
                  <a:tint val="86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089-4F2A-AAE9-8164CE159577}"/>
              </c:ext>
            </c:extLst>
          </c:dPt>
          <c:dPt>
            <c:idx val="3"/>
            <c:bubble3D val="0"/>
            <c:spPr>
              <a:solidFill>
                <a:schemeClr val="accent2">
                  <a:tint val="58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089-4F2A-AAE9-8164CE15957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73F-425F-BC85-AA6680C4D0D4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3136346710078714E-2"/>
          <c:y val="0.12561019213854777"/>
          <c:w val="0.86607643230525833"/>
          <c:h val="0.6728412135097935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202X年订单量</c:v>
                </c:pt>
              </c:strCache>
            </c:strRef>
          </c:tx>
          <c:spPr>
            <a:gradFill>
              <a:gsLst>
                <a:gs pos="0">
                  <a:schemeClr val="accent2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cat>
            <c:strRef>
              <c:f>Sheet1!$A$2:$A$12</c:f>
              <c:strCache>
                <c:ptCount val="11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10092</c:v>
                </c:pt>
                <c:pt idx="1">
                  <c:v>20878</c:v>
                </c:pt>
                <c:pt idx="2">
                  <c:v>3940</c:v>
                </c:pt>
                <c:pt idx="3">
                  <c:v>3905</c:v>
                </c:pt>
                <c:pt idx="4">
                  <c:v>3977</c:v>
                </c:pt>
                <c:pt idx="5">
                  <c:v>4554</c:v>
                </c:pt>
                <c:pt idx="6">
                  <c:v>5407</c:v>
                </c:pt>
                <c:pt idx="7">
                  <c:v>4645</c:v>
                </c:pt>
                <c:pt idx="8">
                  <c:v>3708</c:v>
                </c:pt>
                <c:pt idx="9">
                  <c:v>2968</c:v>
                </c:pt>
                <c:pt idx="10">
                  <c:v>2723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E84-4D31-A94B-F807C3E1D3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92906880"/>
        <c:axId val="923365232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线上渠道订购占比</c:v>
                </c:pt>
              </c:strCache>
            </c:strRef>
          </c:tx>
          <c:spPr>
            <a:ln w="254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Sheet1!$A$2:$A$12</c:f>
              <c:strCache>
                <c:ptCount val="11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</c:strCache>
            </c:strRef>
          </c:cat>
          <c:val>
            <c:numRef>
              <c:f>Sheet1!$C$2:$C$12</c:f>
              <c:numCache>
                <c:formatCode>0.00%</c:formatCode>
                <c:ptCount val="11"/>
                <c:pt idx="0">
                  <c:v>0.71848989298454224</c:v>
                </c:pt>
                <c:pt idx="1">
                  <c:v>0.65475620270140822</c:v>
                </c:pt>
                <c:pt idx="2">
                  <c:v>0.69720812182741121</c:v>
                </c:pt>
                <c:pt idx="3">
                  <c:v>0.72650448143405888</c:v>
                </c:pt>
                <c:pt idx="4">
                  <c:v>0.73170731707317072</c:v>
                </c:pt>
                <c:pt idx="5">
                  <c:v>0.72529644268774707</c:v>
                </c:pt>
                <c:pt idx="6">
                  <c:v>0.75217310893286482</c:v>
                </c:pt>
                <c:pt idx="7">
                  <c:v>0.75048439181916038</c:v>
                </c:pt>
                <c:pt idx="8">
                  <c:v>0.84600862998921256</c:v>
                </c:pt>
                <c:pt idx="9">
                  <c:v>0.80997304582210239</c:v>
                </c:pt>
                <c:pt idx="10">
                  <c:v>0.8310686742563349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E84-4D31-A94B-F807C3E1D3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66367424"/>
        <c:axId val="923394016"/>
      </c:lineChart>
      <c:catAx>
        <c:axId val="9929068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defRPr>
            </a:pPr>
            <a:endParaRPr lang="zh-CN"/>
          </a:p>
        </c:txPr>
        <c:crossAx val="923365232"/>
        <c:crosses val="autoZero"/>
        <c:auto val="1"/>
        <c:lblAlgn val="ctr"/>
        <c:lblOffset val="100"/>
        <c:noMultiLvlLbl val="0"/>
      </c:catAx>
      <c:valAx>
        <c:axId val="923365232"/>
        <c:scaling>
          <c:orientation val="minMax"/>
        </c:scaling>
        <c:delete val="0"/>
        <c:axPos val="l"/>
        <c:majorGridlines>
          <c:spPr>
            <a:ln w="12700" cap="flat" cmpd="sng" algn="ctr">
              <a:solidFill>
                <a:schemeClr val="accent1">
                  <a:alpha val="34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defRPr>
            </a:pPr>
            <a:endParaRPr lang="zh-CN"/>
          </a:p>
        </c:txPr>
        <c:crossAx val="992906880"/>
        <c:crosses val="autoZero"/>
        <c:crossBetween val="between"/>
      </c:valAx>
      <c:valAx>
        <c:axId val="923394016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defRPr>
            </a:pPr>
            <a:endParaRPr lang="zh-CN"/>
          </a:p>
        </c:txPr>
        <c:crossAx val="966367424"/>
        <c:crosses val="max"/>
        <c:crossBetween val="between"/>
      </c:valAx>
      <c:catAx>
        <c:axId val="96636742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92339401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+mn-ea"/>
                <a:ea typeface="+mn-ea"/>
                <a:cs typeface="Microsoft YaHei" charset="-122"/>
              </a:defRPr>
            </a:pPr>
            <a:endParaRPr lang="zh-CN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+mn-ea"/>
                <a:ea typeface="+mn-ea"/>
                <a:cs typeface="Microsoft YaHei" charset="-122"/>
              </a:defRPr>
            </a:pPr>
            <a:endParaRPr lang="zh-CN"/>
          </a:p>
        </c:txPr>
      </c:legendEntry>
      <c:layout>
        <c:manualLayout>
          <c:xMode val="edge"/>
          <c:yMode val="edge"/>
          <c:x val="0.36315866719673195"/>
          <c:y val="0.91102001824750634"/>
          <c:w val="0.27368266560653609"/>
          <c:h val="5.835850563338715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gradFill>
                <a:gsLst>
                  <a:gs pos="60000">
                    <a:srgbClr val="F7E3C5"/>
                  </a:gs>
                  <a:gs pos="25000">
                    <a:srgbClr val="AA8350"/>
                  </a:gs>
                  <a:gs pos="83000">
                    <a:srgbClr val="AA8350"/>
                  </a:gs>
                </a:gsLst>
                <a:lin ang="8100000" scaled="1"/>
              </a:gradFill>
              <a:latin typeface="Microsoft YaHei" charset="-122"/>
              <a:ea typeface="Microsoft YaHei" charset="-122"/>
              <a:cs typeface="Microsoft YaHei" charset="-122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0" i="0">
          <a:gradFill>
            <a:gsLst>
              <a:gs pos="60000">
                <a:srgbClr val="F7E3C5"/>
              </a:gs>
              <a:gs pos="25000">
                <a:srgbClr val="AA8350"/>
              </a:gs>
              <a:gs pos="83000">
                <a:srgbClr val="AA8350"/>
              </a:gs>
            </a:gsLst>
            <a:lin ang="8100000" scaled="1"/>
          </a:gradFill>
          <a:latin typeface="Microsoft YaHei" charset="-122"/>
          <a:ea typeface="Microsoft YaHei" charset="-122"/>
          <a:cs typeface="Microsoft YaHei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F76F0FAB-A2E3-478A-A5A3-9FBD26E6A66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A95A31A-DEAE-40A1-93BF-C326E2AC077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E69C2C-29F3-499D-9288-1200AAD781CB}" type="datetimeFigureOut">
              <a:rPr lang="zh-CN" altLang="en-US" smtClean="0"/>
              <a:t>2022/1/3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289C596-9968-421A-8B62-DC0BEEFF7D4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D281354-EC03-498C-8C82-2D88FB4AAA9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BBF117-B578-495B-A405-D082D33477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6317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C28068-A94C-4B00-A7CA-315B917C5A6C}" type="datetimeFigureOut">
              <a:rPr lang="zh-CN" altLang="en-US" smtClean="0"/>
              <a:t>2022/1/3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44F572-D9B3-4C9F-A36D-CE97293F3A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7751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颜色不对，具体可以看利兄那篇文章；不应该出现这么大面积的颜色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4F572-D9B3-4C9F-A36D-CE97293F3A8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5353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Gaile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4F572-D9B3-4C9F-A36D-CE97293F3A8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58154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7310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封面页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69BB0B0-57DD-428B-A6BD-72F39AA3A4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1971" y="1"/>
            <a:ext cx="12191999" cy="685799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50A50A9B-D5D4-4A8A-B03D-7A1D95B354FD}"/>
              </a:ext>
            </a:extLst>
          </p:cNvPr>
          <p:cNvSpPr/>
          <p:nvPr userDrawn="1"/>
        </p:nvSpPr>
        <p:spPr>
          <a:xfrm>
            <a:off x="-21972" y="0"/>
            <a:ext cx="12213972" cy="6858000"/>
          </a:xfrm>
          <a:prstGeom prst="rect">
            <a:avLst/>
          </a:prstGeom>
          <a:solidFill>
            <a:schemeClr val="tx1">
              <a:alpha val="96000"/>
            </a:schemeClr>
          </a:solidFill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71907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DAAAC4B9-0147-4A75-AE9B-1B8C60F734DA}"/>
              </a:ext>
            </a:extLst>
          </p:cNvPr>
          <p:cNvGrpSpPr/>
          <p:nvPr userDrawn="1"/>
        </p:nvGrpSpPr>
        <p:grpSpPr>
          <a:xfrm>
            <a:off x="3977295" y="891787"/>
            <a:ext cx="4237411" cy="830997"/>
            <a:chOff x="3897746" y="891787"/>
            <a:chExt cx="4237411" cy="830997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85248E7E-0D3F-4A3B-A777-66AF2A026579}"/>
                </a:ext>
              </a:extLst>
            </p:cNvPr>
            <p:cNvSpPr txBox="1"/>
            <p:nvPr/>
          </p:nvSpPr>
          <p:spPr>
            <a:xfrm>
              <a:off x="3897746" y="1041934"/>
              <a:ext cx="423741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30000"/>
                    </a:prstClr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CONTENTS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F87EAB9E-85DD-4A75-B724-F67877C8E721}"/>
                </a:ext>
              </a:extLst>
            </p:cNvPr>
            <p:cNvSpPr txBox="1"/>
            <p:nvPr/>
          </p:nvSpPr>
          <p:spPr>
            <a:xfrm>
              <a:off x="5297398" y="891787"/>
              <a:ext cx="1438107" cy="830997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15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chemeClr val="accent2"/>
                      </a:gs>
                      <a:gs pos="100000">
                        <a:schemeClr val="accent3"/>
                      </a:gs>
                      <a:gs pos="37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2700000" scaled="0"/>
                  </a:gradFill>
                  <a:effectLst/>
                  <a:uLnTx/>
                  <a:uFillTx/>
                  <a:latin typeface="励字侠义简繁" panose="02010604000000000000" pitchFamily="2" charset="-122"/>
                  <a:ea typeface="励字侠义简繁" panose="02010604000000000000" pitchFamily="2" charset="-122"/>
                  <a:cs typeface="OPPOSans B" panose="00020600040101010101" pitchFamily="18" charset="-122"/>
                </a:defRPr>
              </a:lvl1pPr>
            </a:lstStyle>
            <a:p>
              <a:r>
                <a:rPr lang="zh-CN" altLang="en-US" sz="5400" dirty="0"/>
                <a:t>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06310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6DEB417-CEA6-4804-A266-0FB62A894E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E47E025D-BAFC-4DE5-BB78-EC8D38A83B4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50000">
                <a:srgbClr val="000000">
                  <a:alpha val="50000"/>
                </a:srgbClr>
              </a:gs>
              <a:gs pos="0">
                <a:srgbClr val="000000"/>
              </a:gs>
              <a:gs pos="100000">
                <a:schemeClr val="tx1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738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0F3F4051-8A80-4BCB-996C-72E429B4F6CA}"/>
              </a:ext>
            </a:extLst>
          </p:cNvPr>
          <p:cNvGrpSpPr/>
          <p:nvPr/>
        </p:nvGrpSpPr>
        <p:grpSpPr>
          <a:xfrm>
            <a:off x="793772" y="633539"/>
            <a:ext cx="432008" cy="424188"/>
            <a:chOff x="731481" y="613267"/>
            <a:chExt cx="432008" cy="424188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312F1C14-EC72-494E-97E2-E198441DA166}"/>
                </a:ext>
              </a:extLst>
            </p:cNvPr>
            <p:cNvSpPr/>
            <p:nvPr/>
          </p:nvSpPr>
          <p:spPr>
            <a:xfrm>
              <a:off x="839489" y="613267"/>
              <a:ext cx="324000" cy="324000"/>
            </a:xfrm>
            <a:prstGeom prst="rect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022A42CC-65B4-4725-968A-EE5B81A05097}"/>
                </a:ext>
              </a:extLst>
            </p:cNvPr>
            <p:cNvSpPr/>
            <p:nvPr/>
          </p:nvSpPr>
          <p:spPr>
            <a:xfrm>
              <a:off x="731481" y="713455"/>
              <a:ext cx="324000" cy="3240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196CB972-D144-4B86-A146-1A6BEBD04F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81124" y="549274"/>
            <a:ext cx="5304155" cy="508453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320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defRPr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defRPr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674089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注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8DF5D141-0418-4D3F-9520-900592F8CAEA}"/>
              </a:ext>
            </a:extLst>
          </p:cNvPr>
          <p:cNvSpPr/>
          <p:nvPr userDrawn="1"/>
        </p:nvSpPr>
        <p:spPr>
          <a:xfrm>
            <a:off x="11996" y="0"/>
            <a:ext cx="12180003" cy="6858000"/>
          </a:xfrm>
          <a:prstGeom prst="rect">
            <a:avLst/>
          </a:prstGeom>
          <a:solidFill>
            <a:srgbClr val="E6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E053F9A-FC0F-4135-8F65-28D0CA03592C}"/>
              </a:ext>
            </a:extLst>
          </p:cNvPr>
          <p:cNvSpPr/>
          <p:nvPr userDrawn="1"/>
        </p:nvSpPr>
        <p:spPr>
          <a:xfrm>
            <a:off x="626964" y="568470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标注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9C493B0-486C-49DE-A5ED-C96E894AF4F0}"/>
              </a:ext>
            </a:extLst>
          </p:cNvPr>
          <p:cNvSpPr/>
          <p:nvPr userDrawn="1"/>
        </p:nvSpPr>
        <p:spPr>
          <a:xfrm>
            <a:off x="2747638" y="568470"/>
            <a:ext cx="1402001" cy="5106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字体使用 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行距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图片出处</a:t>
            </a: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声明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作者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05EC89B-CB33-4CF6-81EF-B1A4BAE63FE5}"/>
              </a:ext>
            </a:extLst>
          </p:cNvPr>
          <p:cNvSpPr/>
          <p:nvPr userDrawn="1"/>
        </p:nvSpPr>
        <p:spPr>
          <a:xfrm>
            <a:off x="4456347" y="568470"/>
            <a:ext cx="7074345" cy="5115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英文 微软雅黑（可商用字体）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中文 微软雅黑（可商用字体）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正文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1.0</a:t>
            </a: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素材均来自稿定设计，已获得授权</a:t>
            </a: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本网站所提供的任何信息内容（包括但不限于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 模板、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Word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 文档、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Excel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 图表、图片素材等）均受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《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中华人民共和国著作权法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》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《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信息网络传播权保护条例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》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及其他适用的法律法规的保护，未经权利人书面明确授权，信息内容的任何部分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(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包括图片或图表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)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不得被全部或部分的复制、传播、销售，否则将承担法律责任。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立羽（微信：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WjunXyyy0517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）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2B42641-49DA-4AD5-BC15-C773CFEF0B1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8462" y="83245"/>
            <a:ext cx="1402001" cy="629588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A23BA244-4BC7-47CE-A438-C77E70815990}"/>
              </a:ext>
            </a:extLst>
          </p:cNvPr>
          <p:cNvSpPr/>
          <p:nvPr userDrawn="1"/>
        </p:nvSpPr>
        <p:spPr>
          <a:xfrm>
            <a:off x="626964" y="1254986"/>
            <a:ext cx="16010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本章为规则解释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示例请看下一页</a:t>
            </a:r>
          </a:p>
        </p:txBody>
      </p:sp>
    </p:spTree>
    <p:extLst>
      <p:ext uri="{BB962C8B-B14F-4D97-AF65-F5344CB8AC3E}">
        <p14:creationId xmlns:p14="http://schemas.microsoft.com/office/powerpoint/2010/main" val="3270289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D877C487-82A7-4FB0-9657-3B27A71199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图片包含 游戏机, 烟花&#10;&#10;描述已自动生成">
            <a:extLst>
              <a:ext uri="{FF2B5EF4-FFF2-40B4-BE49-F238E27FC236}">
                <a16:creationId xmlns:a16="http://schemas.microsoft.com/office/drawing/2014/main" id="{61425F10-A3C7-4B09-990A-45CE74DC8C3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59391" y="-198198"/>
            <a:ext cx="4686300" cy="1821583"/>
          </a:xfrm>
          <a:prstGeom prst="rect">
            <a:avLst/>
          </a:prstGeom>
        </p:spPr>
      </p:pic>
      <p:pic>
        <p:nvPicPr>
          <p:cNvPr id="4" name="图片 3" descr="图片包含 游戏机, 烟花&#10;&#10;描述已自动生成">
            <a:extLst>
              <a:ext uri="{FF2B5EF4-FFF2-40B4-BE49-F238E27FC236}">
                <a16:creationId xmlns:a16="http://schemas.microsoft.com/office/drawing/2014/main" id="{6639B817-4237-43C3-90C5-94230A5F451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059629" y="-135114"/>
            <a:ext cx="4686300" cy="1821583"/>
          </a:xfrm>
          <a:prstGeom prst="rect">
            <a:avLst/>
          </a:prstGeom>
        </p:spPr>
      </p:pic>
      <p:pic>
        <p:nvPicPr>
          <p:cNvPr id="5" name="图片 4" descr="图片包含 室内, 橙子, 桌子&#10;&#10;描述已自动生成">
            <a:extLst>
              <a:ext uri="{FF2B5EF4-FFF2-40B4-BE49-F238E27FC236}">
                <a16:creationId xmlns:a16="http://schemas.microsoft.com/office/drawing/2014/main" id="{897835FC-3E28-4F7B-8340-7BE6517A0D4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926238"/>
            <a:ext cx="12192000" cy="931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887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6013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5" r:id="rId2"/>
    <p:sldLayoutId id="2147483689" r:id="rId3"/>
    <p:sldLayoutId id="2147483691" r:id="rId4"/>
    <p:sldLayoutId id="2147483690" r:id="rId5"/>
    <p:sldLayoutId id="2147483692" r:id="rId6"/>
    <p:sldLayoutId id="2147483693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orient="horz" pos="346">
          <p15:clr>
            <a:srgbClr val="F26B43"/>
          </p15:clr>
        </p15:guide>
        <p15:guide id="3" orient="horz" pos="3974">
          <p15:clr>
            <a:srgbClr val="F26B43"/>
          </p15:clr>
        </p15:guide>
        <p15:guide id="4" pos="3840">
          <p15:clr>
            <a:srgbClr val="F26B43"/>
          </p15:clr>
        </p15:guide>
        <p15:guide id="5" pos="438">
          <p15:clr>
            <a:srgbClr val="F26B43"/>
          </p15:clr>
        </p15:guide>
        <p15:guide id="6" pos="724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5" Type="http://schemas.openxmlformats.org/officeDocument/2006/relationships/chart" Target="../charts/char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B11D5D5A-C034-49B0-8F30-FBC59DCBEC2F}"/>
              </a:ext>
            </a:extLst>
          </p:cNvPr>
          <p:cNvSpPr txBox="1"/>
          <p:nvPr/>
        </p:nvSpPr>
        <p:spPr>
          <a:xfrm>
            <a:off x="1574319" y="2333275"/>
            <a:ext cx="9043362" cy="176971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defPPr>
              <a:defRPr lang="zh-CN"/>
            </a:defPPr>
            <a:lvl1pPr>
              <a:defRPr sz="6600">
                <a:solidFill>
                  <a:srgbClr val="EACA8D"/>
                </a:solidFill>
                <a:effectLst>
                  <a:outerShdw blurRad="342900" algn="ctr" rotWithShape="0">
                    <a:prstClr val="black">
                      <a:alpha val="50000"/>
                    </a:prstClr>
                  </a:outerShdw>
                </a:effectLst>
                <a:latin typeface="汉标康熙字典内府简" panose="020B0503020204020204" pitchFamily="34" charset="-122"/>
                <a:ea typeface="汉标康熙字典内府简" panose="020B0503020204020204" pitchFamily="34" charset="-122"/>
                <a:cs typeface="OPPOSans B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  <a:gs pos="37000">
                      <a:schemeClr val="accent2">
                        <a:lumMod val="40000"/>
                        <a:lumOff val="60000"/>
                      </a:schemeClr>
                    </a:gs>
                  </a:gsLst>
                  <a:lin ang="2700000" scaled="0"/>
                </a:gradFill>
                <a:effectLst/>
                <a:uLnTx/>
                <a:uFillTx/>
                <a:latin typeface="励字侠义简繁" panose="02010604000000000000" pitchFamily="2" charset="-122"/>
                <a:ea typeface="励字侠义简繁" panose="02010604000000000000" pitchFamily="2" charset="-122"/>
                <a:cs typeface="OPPOSans B" panose="00020600040101010101" pitchFamily="18" charset="-122"/>
              </a:rPr>
              <a:t>年</a:t>
            </a:r>
            <a:r>
              <a:rPr lang="zh-CN" altLang="en-US" sz="115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  <a:gs pos="37000">
                      <a:schemeClr val="accent2">
                        <a:lumMod val="40000"/>
                        <a:lumOff val="60000"/>
                      </a:schemeClr>
                    </a:gs>
                  </a:gsLst>
                  <a:lin ang="2700000" scaled="0"/>
                </a:gradFill>
                <a:effectLst/>
                <a:latin typeface="励字侠义简繁" panose="02010604000000000000" pitchFamily="2" charset="-122"/>
                <a:ea typeface="励字侠义简繁" panose="02010604000000000000" pitchFamily="2" charset="-122"/>
              </a:rPr>
              <a:t>终</a:t>
            </a:r>
            <a:r>
              <a:rPr kumimoji="0" lang="zh-CN" altLang="en-US" sz="115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  <a:gs pos="37000">
                      <a:schemeClr val="accent2">
                        <a:lumMod val="40000"/>
                        <a:lumOff val="60000"/>
                      </a:schemeClr>
                    </a:gs>
                  </a:gsLst>
                  <a:lin ang="2700000" scaled="0"/>
                </a:gradFill>
                <a:effectLst/>
                <a:uLnTx/>
                <a:uFillTx/>
                <a:latin typeface="励字侠义简繁" panose="02010604000000000000" pitchFamily="2" charset="-122"/>
                <a:ea typeface="励字侠义简繁" panose="02010604000000000000" pitchFamily="2" charset="-122"/>
                <a:cs typeface="OPPOSans B" panose="00020600040101010101" pitchFamily="18" charset="-122"/>
              </a:rPr>
              <a:t>工作总结</a:t>
            </a:r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E005B448-6F1F-4F62-A711-1FC9ED3EE4E8}"/>
              </a:ext>
            </a:extLst>
          </p:cNvPr>
          <p:cNvSpPr/>
          <p:nvPr/>
        </p:nvSpPr>
        <p:spPr>
          <a:xfrm rot="20700000">
            <a:off x="7695681" y="2664743"/>
            <a:ext cx="2782300" cy="1767694"/>
          </a:xfrm>
          <a:custGeom>
            <a:avLst/>
            <a:gdLst/>
            <a:ahLst/>
            <a:cxnLst/>
            <a:rect l="l" t="t" r="r" b="b"/>
            <a:pathLst>
              <a:path w="4198786" h="2667637">
                <a:moveTo>
                  <a:pt x="2874664" y="2652486"/>
                </a:moveTo>
                <a:cubicBezTo>
                  <a:pt x="2873875" y="2656115"/>
                  <a:pt x="2874191" y="2658954"/>
                  <a:pt x="2875610" y="2661005"/>
                </a:cubicBezTo>
                <a:cubicBezTo>
                  <a:pt x="2877030" y="2663056"/>
                  <a:pt x="2876715" y="2665265"/>
                  <a:pt x="2874664" y="2667631"/>
                </a:cubicBezTo>
                <a:cubicBezTo>
                  <a:pt x="2866934" y="2667789"/>
                  <a:pt x="2862832" y="2664949"/>
                  <a:pt x="2862359" y="2659112"/>
                </a:cubicBezTo>
                <a:cubicBezTo>
                  <a:pt x="2861886" y="2653275"/>
                  <a:pt x="2865987" y="2651066"/>
                  <a:pt x="2874664" y="2652486"/>
                </a:cubicBezTo>
                <a:close/>
                <a:moveTo>
                  <a:pt x="2793892" y="2644914"/>
                </a:moveTo>
                <a:cubicBezTo>
                  <a:pt x="2798887" y="2644125"/>
                  <a:pt x="2802148" y="2645703"/>
                  <a:pt x="2803673" y="2649647"/>
                </a:cubicBezTo>
                <a:cubicBezTo>
                  <a:pt x="2805198" y="2653591"/>
                  <a:pt x="2805303" y="2657061"/>
                  <a:pt x="2803989" y="2660058"/>
                </a:cubicBezTo>
                <a:cubicBezTo>
                  <a:pt x="2797889" y="2660058"/>
                  <a:pt x="2794312" y="2658796"/>
                  <a:pt x="2793261" y="2656272"/>
                </a:cubicBezTo>
                <a:cubicBezTo>
                  <a:pt x="2792209" y="2653748"/>
                  <a:pt x="2792420" y="2649962"/>
                  <a:pt x="2793892" y="2644914"/>
                </a:cubicBezTo>
                <a:close/>
                <a:moveTo>
                  <a:pt x="2425370" y="2609576"/>
                </a:moveTo>
                <a:cubicBezTo>
                  <a:pt x="2430471" y="2609418"/>
                  <a:pt x="2432889" y="2612258"/>
                  <a:pt x="2432627" y="2618095"/>
                </a:cubicBezTo>
                <a:cubicBezTo>
                  <a:pt x="2432364" y="2623932"/>
                  <a:pt x="2429103" y="2626141"/>
                  <a:pt x="2422846" y="2624721"/>
                </a:cubicBezTo>
                <a:cubicBezTo>
                  <a:pt x="2421531" y="2621092"/>
                  <a:pt x="2421005" y="2618253"/>
                  <a:pt x="2421268" y="2616202"/>
                </a:cubicBezTo>
                <a:cubicBezTo>
                  <a:pt x="2421531" y="2614151"/>
                  <a:pt x="2422898" y="2611942"/>
                  <a:pt x="2425370" y="2609576"/>
                </a:cubicBezTo>
                <a:close/>
                <a:moveTo>
                  <a:pt x="2451557" y="2606934"/>
                </a:moveTo>
                <a:cubicBezTo>
                  <a:pt x="2453451" y="2608038"/>
                  <a:pt x="2454397" y="2610286"/>
                  <a:pt x="2454397" y="2613678"/>
                </a:cubicBezTo>
                <a:cubicBezTo>
                  <a:pt x="2454397" y="2620461"/>
                  <a:pt x="2450611" y="2623301"/>
                  <a:pt x="2443039" y="2622197"/>
                </a:cubicBezTo>
                <a:cubicBezTo>
                  <a:pt x="2443039" y="2617148"/>
                  <a:pt x="2443039" y="2612100"/>
                  <a:pt x="2443039" y="2607052"/>
                </a:cubicBezTo>
                <a:cubicBezTo>
                  <a:pt x="2446825" y="2605869"/>
                  <a:pt x="2449664" y="2605829"/>
                  <a:pt x="2451557" y="2606934"/>
                </a:cubicBezTo>
                <a:close/>
                <a:moveTo>
                  <a:pt x="2311784" y="2594431"/>
                </a:moveTo>
                <a:cubicBezTo>
                  <a:pt x="2317831" y="2593748"/>
                  <a:pt x="2320881" y="2595746"/>
                  <a:pt x="2320934" y="2600426"/>
                </a:cubicBezTo>
                <a:cubicBezTo>
                  <a:pt x="2320987" y="2605106"/>
                  <a:pt x="2319619" y="2608998"/>
                  <a:pt x="2316832" y="2612100"/>
                </a:cubicBezTo>
                <a:cubicBezTo>
                  <a:pt x="2314308" y="2609997"/>
                  <a:pt x="2311784" y="2609155"/>
                  <a:pt x="2309260" y="2609576"/>
                </a:cubicBezTo>
                <a:cubicBezTo>
                  <a:pt x="2308839" y="2602004"/>
                  <a:pt x="2309681" y="2596955"/>
                  <a:pt x="2311784" y="2594431"/>
                </a:cubicBezTo>
                <a:close/>
                <a:moveTo>
                  <a:pt x="2359742" y="2543949"/>
                </a:moveTo>
                <a:cubicBezTo>
                  <a:pt x="2366053" y="2543686"/>
                  <a:pt x="2369208" y="2546736"/>
                  <a:pt x="2369208" y="2553099"/>
                </a:cubicBezTo>
                <a:cubicBezTo>
                  <a:pt x="2369208" y="2559462"/>
                  <a:pt x="2366053" y="2563143"/>
                  <a:pt x="2359742" y="2564142"/>
                </a:cubicBezTo>
                <a:cubicBezTo>
                  <a:pt x="2358165" y="2559199"/>
                  <a:pt x="2356903" y="2555202"/>
                  <a:pt x="2355956" y="2552152"/>
                </a:cubicBezTo>
                <a:cubicBezTo>
                  <a:pt x="2355010" y="2549102"/>
                  <a:pt x="2356272" y="2546368"/>
                  <a:pt x="2359742" y="2543949"/>
                </a:cubicBezTo>
                <a:close/>
                <a:moveTo>
                  <a:pt x="3317569" y="2478243"/>
                </a:moveTo>
                <a:cubicBezTo>
                  <a:pt x="3319252" y="2478768"/>
                  <a:pt x="3320540" y="2479847"/>
                  <a:pt x="3321434" y="2481477"/>
                </a:cubicBezTo>
                <a:cubicBezTo>
                  <a:pt x="3323222" y="2484737"/>
                  <a:pt x="3324063" y="2489575"/>
                  <a:pt x="3323958" y="2495990"/>
                </a:cubicBezTo>
                <a:cubicBezTo>
                  <a:pt x="3320329" y="2494833"/>
                  <a:pt x="3317490" y="2493992"/>
                  <a:pt x="3315439" y="2493466"/>
                </a:cubicBezTo>
                <a:cubicBezTo>
                  <a:pt x="3313388" y="2492940"/>
                  <a:pt x="3311179" y="2492099"/>
                  <a:pt x="3308813" y="2490942"/>
                </a:cubicBezTo>
                <a:cubicBezTo>
                  <a:pt x="3307656" y="2487261"/>
                  <a:pt x="3307446" y="2484527"/>
                  <a:pt x="3308182" y="2482739"/>
                </a:cubicBezTo>
                <a:cubicBezTo>
                  <a:pt x="3308918" y="2480951"/>
                  <a:pt x="3309970" y="2479479"/>
                  <a:pt x="3311337" y="2478322"/>
                </a:cubicBezTo>
                <a:cubicBezTo>
                  <a:pt x="3313809" y="2477743"/>
                  <a:pt x="3315886" y="2477717"/>
                  <a:pt x="3317569" y="2478243"/>
                </a:cubicBezTo>
                <a:close/>
                <a:moveTo>
                  <a:pt x="2743409" y="2458128"/>
                </a:moveTo>
                <a:cubicBezTo>
                  <a:pt x="2746091" y="2459654"/>
                  <a:pt x="2748300" y="2462283"/>
                  <a:pt x="2750035" y="2466016"/>
                </a:cubicBezTo>
                <a:cubicBezTo>
                  <a:pt x="2751771" y="2469750"/>
                  <a:pt x="2752086" y="2473010"/>
                  <a:pt x="2750982" y="2475797"/>
                </a:cubicBezTo>
                <a:cubicBezTo>
                  <a:pt x="2744514" y="2476323"/>
                  <a:pt x="2740412" y="2474009"/>
                  <a:pt x="2738677" y="2468856"/>
                </a:cubicBezTo>
                <a:cubicBezTo>
                  <a:pt x="2736941" y="2463703"/>
                  <a:pt x="2738519" y="2460127"/>
                  <a:pt x="2743409" y="2458128"/>
                </a:cubicBezTo>
                <a:close/>
                <a:moveTo>
                  <a:pt x="2480585" y="2403860"/>
                </a:moveTo>
                <a:cubicBezTo>
                  <a:pt x="2485423" y="2403334"/>
                  <a:pt x="2490576" y="2403755"/>
                  <a:pt x="2496045" y="2405122"/>
                </a:cubicBezTo>
                <a:cubicBezTo>
                  <a:pt x="2495625" y="2407278"/>
                  <a:pt x="2493941" y="2408645"/>
                  <a:pt x="2490997" y="2409224"/>
                </a:cubicBezTo>
                <a:cubicBezTo>
                  <a:pt x="2488052" y="2409802"/>
                  <a:pt x="2486369" y="2411800"/>
                  <a:pt x="2485949" y="2415218"/>
                </a:cubicBezTo>
                <a:cubicBezTo>
                  <a:pt x="2496150" y="2434255"/>
                  <a:pt x="2495940" y="2452344"/>
                  <a:pt x="2485318" y="2469487"/>
                </a:cubicBezTo>
                <a:cubicBezTo>
                  <a:pt x="2474695" y="2486630"/>
                  <a:pt x="2460602" y="2487051"/>
                  <a:pt x="2443039" y="2470749"/>
                </a:cubicBezTo>
                <a:cubicBezTo>
                  <a:pt x="2440094" y="2471170"/>
                  <a:pt x="2438411" y="2472852"/>
                  <a:pt x="2437990" y="2475797"/>
                </a:cubicBezTo>
                <a:cubicBezTo>
                  <a:pt x="2438201" y="2479321"/>
                  <a:pt x="2439673" y="2481739"/>
                  <a:pt x="2442407" y="2483054"/>
                </a:cubicBezTo>
                <a:cubicBezTo>
                  <a:pt x="2445142" y="2484369"/>
                  <a:pt x="2447876" y="2486157"/>
                  <a:pt x="2450611" y="2488418"/>
                </a:cubicBezTo>
                <a:cubicBezTo>
                  <a:pt x="2448245" y="2492046"/>
                  <a:pt x="2447298" y="2495517"/>
                  <a:pt x="2447771" y="2498830"/>
                </a:cubicBezTo>
                <a:cubicBezTo>
                  <a:pt x="2448245" y="2502143"/>
                  <a:pt x="2449191" y="2506245"/>
                  <a:pt x="2450611" y="2511135"/>
                </a:cubicBezTo>
                <a:cubicBezTo>
                  <a:pt x="2438674" y="2517656"/>
                  <a:pt x="2435413" y="2527962"/>
                  <a:pt x="2440830" y="2542056"/>
                </a:cubicBezTo>
                <a:cubicBezTo>
                  <a:pt x="2446246" y="2556149"/>
                  <a:pt x="2441093" y="2565193"/>
                  <a:pt x="2425370" y="2569190"/>
                </a:cubicBezTo>
                <a:cubicBezTo>
                  <a:pt x="2420059" y="2556044"/>
                  <a:pt x="2411119" y="2545737"/>
                  <a:pt x="2398551" y="2538269"/>
                </a:cubicBezTo>
                <a:cubicBezTo>
                  <a:pt x="2385983" y="2530802"/>
                  <a:pt x="2378936" y="2521757"/>
                  <a:pt x="2377411" y="2511135"/>
                </a:cubicBezTo>
                <a:cubicBezTo>
                  <a:pt x="2376886" y="2507822"/>
                  <a:pt x="2374782" y="2506245"/>
                  <a:pt x="2371101" y="2506402"/>
                </a:cubicBezTo>
                <a:cubicBezTo>
                  <a:pt x="2367420" y="2506560"/>
                  <a:pt x="2365317" y="2505614"/>
                  <a:pt x="2364791" y="2503563"/>
                </a:cubicBezTo>
                <a:cubicBezTo>
                  <a:pt x="2371259" y="2494833"/>
                  <a:pt x="2378516" y="2487051"/>
                  <a:pt x="2386561" y="2480215"/>
                </a:cubicBezTo>
                <a:cubicBezTo>
                  <a:pt x="2394607" y="2473378"/>
                  <a:pt x="2402495" y="2466858"/>
                  <a:pt x="2410225" y="2460653"/>
                </a:cubicBezTo>
                <a:cubicBezTo>
                  <a:pt x="2413906" y="2465333"/>
                  <a:pt x="2417902" y="2467962"/>
                  <a:pt x="2422214" y="2468541"/>
                </a:cubicBezTo>
                <a:cubicBezTo>
                  <a:pt x="2426527" y="2469119"/>
                  <a:pt x="2431785" y="2469855"/>
                  <a:pt x="2437990" y="2470749"/>
                </a:cubicBezTo>
                <a:cubicBezTo>
                  <a:pt x="2436097" y="2459916"/>
                  <a:pt x="2436097" y="2450661"/>
                  <a:pt x="2437990" y="2442984"/>
                </a:cubicBezTo>
                <a:cubicBezTo>
                  <a:pt x="2439883" y="2435306"/>
                  <a:pt x="2439883" y="2426051"/>
                  <a:pt x="2437990" y="2415218"/>
                </a:cubicBezTo>
                <a:cubicBezTo>
                  <a:pt x="2448928" y="2415429"/>
                  <a:pt x="2458604" y="2413115"/>
                  <a:pt x="2467018" y="2408277"/>
                </a:cubicBezTo>
                <a:cubicBezTo>
                  <a:pt x="2471225" y="2405858"/>
                  <a:pt x="2475747" y="2404386"/>
                  <a:pt x="2480585" y="2403860"/>
                </a:cubicBezTo>
                <a:close/>
                <a:moveTo>
                  <a:pt x="2846898" y="2402598"/>
                </a:moveTo>
                <a:cubicBezTo>
                  <a:pt x="2852578" y="2401861"/>
                  <a:pt x="2855733" y="2403334"/>
                  <a:pt x="2856364" y="2407015"/>
                </a:cubicBezTo>
                <a:cubicBezTo>
                  <a:pt x="2856995" y="2410696"/>
                  <a:pt x="2858888" y="2413431"/>
                  <a:pt x="2862043" y="2415218"/>
                </a:cubicBezTo>
                <a:cubicBezTo>
                  <a:pt x="2860781" y="2417111"/>
                  <a:pt x="2858888" y="2417111"/>
                  <a:pt x="2856364" y="2415218"/>
                </a:cubicBezTo>
                <a:cubicBezTo>
                  <a:pt x="2853840" y="2413325"/>
                  <a:pt x="2850685" y="2413325"/>
                  <a:pt x="2846898" y="2415218"/>
                </a:cubicBezTo>
                <a:cubicBezTo>
                  <a:pt x="2846898" y="2409749"/>
                  <a:pt x="2846898" y="2405543"/>
                  <a:pt x="2846898" y="2402598"/>
                </a:cubicBezTo>
                <a:close/>
                <a:moveTo>
                  <a:pt x="2650017" y="2389977"/>
                </a:moveTo>
                <a:cubicBezTo>
                  <a:pt x="2653698" y="2389188"/>
                  <a:pt x="2655801" y="2390766"/>
                  <a:pt x="2656327" y="2394710"/>
                </a:cubicBezTo>
                <a:cubicBezTo>
                  <a:pt x="2656853" y="2398654"/>
                  <a:pt x="2656432" y="2402125"/>
                  <a:pt x="2655065" y="2405122"/>
                </a:cubicBezTo>
                <a:cubicBezTo>
                  <a:pt x="2645389" y="2404701"/>
                  <a:pt x="2642024" y="2400494"/>
                  <a:pt x="2644969" y="2392501"/>
                </a:cubicBezTo>
                <a:cubicBezTo>
                  <a:pt x="2646283" y="2392396"/>
                  <a:pt x="2647440" y="2391975"/>
                  <a:pt x="2648439" y="2391239"/>
                </a:cubicBezTo>
                <a:cubicBezTo>
                  <a:pt x="2649438" y="2390503"/>
                  <a:pt x="2649964" y="2390082"/>
                  <a:pt x="2650017" y="2389977"/>
                </a:cubicBezTo>
                <a:close/>
                <a:moveTo>
                  <a:pt x="2379935" y="2311729"/>
                </a:moveTo>
                <a:cubicBezTo>
                  <a:pt x="2381355" y="2312781"/>
                  <a:pt x="2382933" y="2313833"/>
                  <a:pt x="2384668" y="2314884"/>
                </a:cubicBezTo>
                <a:cubicBezTo>
                  <a:pt x="2386404" y="2315936"/>
                  <a:pt x="2387350" y="2318250"/>
                  <a:pt x="2387508" y="2321826"/>
                </a:cubicBezTo>
                <a:cubicBezTo>
                  <a:pt x="2385405" y="2322247"/>
                  <a:pt x="2384563" y="2323929"/>
                  <a:pt x="2384984" y="2326874"/>
                </a:cubicBezTo>
                <a:cubicBezTo>
                  <a:pt x="2377832" y="2327505"/>
                  <a:pt x="2374467" y="2325612"/>
                  <a:pt x="2374887" y="2321195"/>
                </a:cubicBezTo>
                <a:cubicBezTo>
                  <a:pt x="2375308" y="2316777"/>
                  <a:pt x="2376990" y="2313622"/>
                  <a:pt x="2379935" y="2311729"/>
                </a:cubicBezTo>
                <a:close/>
                <a:moveTo>
                  <a:pt x="1938706" y="2261533"/>
                </a:moveTo>
                <a:cubicBezTo>
                  <a:pt x="1942138" y="2262538"/>
                  <a:pt x="1941132" y="2266650"/>
                  <a:pt x="1935690" y="2273867"/>
                </a:cubicBezTo>
                <a:cubicBezTo>
                  <a:pt x="1925908" y="2267084"/>
                  <a:pt x="1925277" y="2262982"/>
                  <a:pt x="1933796" y="2261562"/>
                </a:cubicBezTo>
                <a:cubicBezTo>
                  <a:pt x="1935926" y="2261207"/>
                  <a:pt x="1937563" y="2261197"/>
                  <a:pt x="1938706" y="2261533"/>
                </a:cubicBezTo>
                <a:close/>
                <a:moveTo>
                  <a:pt x="2637869" y="2101320"/>
                </a:moveTo>
                <a:cubicBezTo>
                  <a:pt x="2639237" y="2101688"/>
                  <a:pt x="2640131" y="2102727"/>
                  <a:pt x="2640551" y="2104435"/>
                </a:cubicBezTo>
                <a:cubicBezTo>
                  <a:pt x="2641393" y="2107854"/>
                  <a:pt x="2642865" y="2110483"/>
                  <a:pt x="2644969" y="2112323"/>
                </a:cubicBezTo>
                <a:cubicBezTo>
                  <a:pt x="2642024" y="2115268"/>
                  <a:pt x="2637817" y="2116951"/>
                  <a:pt x="2632348" y="2117372"/>
                </a:cubicBezTo>
                <a:cubicBezTo>
                  <a:pt x="2629824" y="2114690"/>
                  <a:pt x="2628562" y="2111850"/>
                  <a:pt x="2628562" y="2108853"/>
                </a:cubicBezTo>
                <a:cubicBezTo>
                  <a:pt x="2628562" y="2105855"/>
                  <a:pt x="2629824" y="2103647"/>
                  <a:pt x="2632348" y="2102227"/>
                </a:cubicBezTo>
                <a:cubicBezTo>
                  <a:pt x="2634662" y="2101254"/>
                  <a:pt x="2636502" y="2100952"/>
                  <a:pt x="2637869" y="2101320"/>
                </a:cubicBezTo>
                <a:close/>
                <a:moveTo>
                  <a:pt x="991982" y="2055531"/>
                </a:moveTo>
                <a:cubicBezTo>
                  <a:pt x="994086" y="2055531"/>
                  <a:pt x="996505" y="2056793"/>
                  <a:pt x="999239" y="2059317"/>
                </a:cubicBezTo>
                <a:cubicBezTo>
                  <a:pt x="999134" y="2061630"/>
                  <a:pt x="998713" y="2063313"/>
                  <a:pt x="997977" y="2064365"/>
                </a:cubicBezTo>
                <a:cubicBezTo>
                  <a:pt x="997241" y="2065417"/>
                  <a:pt x="996820" y="2067100"/>
                  <a:pt x="996715" y="2069413"/>
                </a:cubicBezTo>
                <a:cubicBezTo>
                  <a:pt x="992824" y="2069466"/>
                  <a:pt x="989879" y="2068730"/>
                  <a:pt x="987881" y="2067205"/>
                </a:cubicBezTo>
                <a:cubicBezTo>
                  <a:pt x="985882" y="2065680"/>
                  <a:pt x="985462" y="2063050"/>
                  <a:pt x="986619" y="2059317"/>
                </a:cubicBezTo>
                <a:cubicBezTo>
                  <a:pt x="988091" y="2056793"/>
                  <a:pt x="989879" y="2055531"/>
                  <a:pt x="991982" y="2055531"/>
                </a:cubicBezTo>
                <a:close/>
                <a:moveTo>
                  <a:pt x="2271082" y="2003155"/>
                </a:moveTo>
                <a:cubicBezTo>
                  <a:pt x="2273344" y="2003891"/>
                  <a:pt x="2275132" y="2004943"/>
                  <a:pt x="2276446" y="2006310"/>
                </a:cubicBezTo>
                <a:cubicBezTo>
                  <a:pt x="2276552" y="2014724"/>
                  <a:pt x="2273817" y="2018090"/>
                  <a:pt x="2268243" y="2016406"/>
                </a:cubicBezTo>
                <a:cubicBezTo>
                  <a:pt x="2262669" y="2014724"/>
                  <a:pt x="2261196" y="2010517"/>
                  <a:pt x="2263826" y="2003786"/>
                </a:cubicBezTo>
                <a:cubicBezTo>
                  <a:pt x="2266402" y="2002629"/>
                  <a:pt x="2268821" y="2002419"/>
                  <a:pt x="2271082" y="2003155"/>
                </a:cubicBezTo>
                <a:close/>
                <a:moveTo>
                  <a:pt x="2061895" y="1898719"/>
                </a:moveTo>
                <a:cubicBezTo>
                  <a:pt x="2069573" y="1899298"/>
                  <a:pt x="2073780" y="1905713"/>
                  <a:pt x="2074517" y="1917966"/>
                </a:cubicBezTo>
                <a:cubicBezTo>
                  <a:pt x="2067627" y="1923067"/>
                  <a:pt x="2060581" y="1924855"/>
                  <a:pt x="2053377" y="1923330"/>
                </a:cubicBezTo>
                <a:cubicBezTo>
                  <a:pt x="2046172" y="1921804"/>
                  <a:pt x="2042281" y="1916651"/>
                  <a:pt x="2041703" y="1907869"/>
                </a:cubicBezTo>
                <a:cubicBezTo>
                  <a:pt x="2047487" y="1901191"/>
                  <a:pt x="2054218" y="1898141"/>
                  <a:pt x="2061895" y="1898719"/>
                </a:cubicBezTo>
                <a:close/>
                <a:moveTo>
                  <a:pt x="1968779" y="1857663"/>
                </a:moveTo>
                <a:cubicBezTo>
                  <a:pt x="1973459" y="1858346"/>
                  <a:pt x="1978415" y="1859937"/>
                  <a:pt x="1983648" y="1862435"/>
                </a:cubicBezTo>
                <a:cubicBezTo>
                  <a:pt x="1991325" y="1886467"/>
                  <a:pt x="1986067" y="1899613"/>
                  <a:pt x="1967872" y="1901875"/>
                </a:cubicBezTo>
                <a:cubicBezTo>
                  <a:pt x="1949677" y="1904136"/>
                  <a:pt x="1940632" y="1895196"/>
                  <a:pt x="1940737" y="1875056"/>
                </a:cubicBezTo>
                <a:cubicBezTo>
                  <a:pt x="1942368" y="1866169"/>
                  <a:pt x="1947311" y="1860594"/>
                  <a:pt x="1955567" y="1858333"/>
                </a:cubicBezTo>
                <a:cubicBezTo>
                  <a:pt x="1959695" y="1857203"/>
                  <a:pt x="1964099" y="1856979"/>
                  <a:pt x="1968779" y="1857663"/>
                </a:cubicBezTo>
                <a:close/>
                <a:moveTo>
                  <a:pt x="575186" y="1771567"/>
                </a:moveTo>
                <a:cubicBezTo>
                  <a:pt x="577658" y="1774774"/>
                  <a:pt x="580287" y="1775931"/>
                  <a:pt x="583074" y="1775037"/>
                </a:cubicBezTo>
                <a:cubicBezTo>
                  <a:pt x="585861" y="1774143"/>
                  <a:pt x="589121" y="1774669"/>
                  <a:pt x="592855" y="1776615"/>
                </a:cubicBezTo>
                <a:cubicBezTo>
                  <a:pt x="592645" y="1780243"/>
                  <a:pt x="591803" y="1783083"/>
                  <a:pt x="590331" y="1785134"/>
                </a:cubicBezTo>
                <a:cubicBezTo>
                  <a:pt x="588858" y="1787184"/>
                  <a:pt x="588017" y="1789393"/>
                  <a:pt x="587807" y="1791759"/>
                </a:cubicBezTo>
                <a:cubicBezTo>
                  <a:pt x="588175" y="1793863"/>
                  <a:pt x="589963" y="1794704"/>
                  <a:pt x="593171" y="1794284"/>
                </a:cubicBezTo>
                <a:cubicBezTo>
                  <a:pt x="596378" y="1793863"/>
                  <a:pt x="598797" y="1794704"/>
                  <a:pt x="600427" y="1796808"/>
                </a:cubicBezTo>
                <a:cubicBezTo>
                  <a:pt x="600690" y="1813846"/>
                  <a:pt x="596378" y="1828359"/>
                  <a:pt x="587491" y="1840349"/>
                </a:cubicBezTo>
                <a:cubicBezTo>
                  <a:pt x="578604" y="1852339"/>
                  <a:pt x="563565" y="1858018"/>
                  <a:pt x="542373" y="1857387"/>
                </a:cubicBezTo>
                <a:cubicBezTo>
                  <a:pt x="541005" y="1853706"/>
                  <a:pt x="538691" y="1850971"/>
                  <a:pt x="535431" y="1849183"/>
                </a:cubicBezTo>
                <a:cubicBezTo>
                  <a:pt x="532171" y="1847395"/>
                  <a:pt x="528595" y="1845923"/>
                  <a:pt x="524704" y="1844766"/>
                </a:cubicBezTo>
                <a:cubicBezTo>
                  <a:pt x="519498" y="1836826"/>
                  <a:pt x="516658" y="1828096"/>
                  <a:pt x="516185" y="1818578"/>
                </a:cubicBezTo>
                <a:cubicBezTo>
                  <a:pt x="515711" y="1809060"/>
                  <a:pt x="518551" y="1800962"/>
                  <a:pt x="524704" y="1794284"/>
                </a:cubicBezTo>
                <a:cubicBezTo>
                  <a:pt x="530173" y="1788972"/>
                  <a:pt x="536273" y="1786343"/>
                  <a:pt x="543004" y="1786396"/>
                </a:cubicBezTo>
                <a:cubicBezTo>
                  <a:pt x="549735" y="1786448"/>
                  <a:pt x="554572" y="1783188"/>
                  <a:pt x="557517" y="1776615"/>
                </a:cubicBezTo>
                <a:cubicBezTo>
                  <a:pt x="559884" y="1776720"/>
                  <a:pt x="562092" y="1777141"/>
                  <a:pt x="564143" y="1777877"/>
                </a:cubicBezTo>
                <a:cubicBezTo>
                  <a:pt x="566194" y="1778613"/>
                  <a:pt x="569034" y="1779034"/>
                  <a:pt x="572662" y="1779139"/>
                </a:cubicBezTo>
                <a:cubicBezTo>
                  <a:pt x="571663" y="1776773"/>
                  <a:pt x="571768" y="1775195"/>
                  <a:pt x="572978" y="1774406"/>
                </a:cubicBezTo>
                <a:cubicBezTo>
                  <a:pt x="574187" y="1773617"/>
                  <a:pt x="574923" y="1772671"/>
                  <a:pt x="575186" y="1771567"/>
                </a:cubicBezTo>
                <a:close/>
                <a:moveTo>
                  <a:pt x="3012308" y="1748100"/>
                </a:moveTo>
                <a:cubicBezTo>
                  <a:pt x="3015358" y="1747522"/>
                  <a:pt x="3019118" y="1747771"/>
                  <a:pt x="3023587" y="1748849"/>
                </a:cubicBezTo>
                <a:cubicBezTo>
                  <a:pt x="3024008" y="1756842"/>
                  <a:pt x="3023167" y="1763573"/>
                  <a:pt x="3021063" y="1769042"/>
                </a:cubicBezTo>
                <a:cubicBezTo>
                  <a:pt x="3016015" y="1769042"/>
                  <a:pt x="3010967" y="1769042"/>
                  <a:pt x="3005918" y="1769042"/>
                </a:cubicBezTo>
                <a:cubicBezTo>
                  <a:pt x="3002237" y="1762364"/>
                  <a:pt x="3002027" y="1756790"/>
                  <a:pt x="3005287" y="1752320"/>
                </a:cubicBezTo>
                <a:cubicBezTo>
                  <a:pt x="3006917" y="1750085"/>
                  <a:pt x="3009258" y="1748679"/>
                  <a:pt x="3012308" y="1748100"/>
                </a:cubicBezTo>
                <a:close/>
                <a:moveTo>
                  <a:pt x="1912026" y="1708976"/>
                </a:moveTo>
                <a:cubicBezTo>
                  <a:pt x="1916758" y="1708818"/>
                  <a:pt x="1922122" y="1712013"/>
                  <a:pt x="1928117" y="1718560"/>
                </a:cubicBezTo>
                <a:cubicBezTo>
                  <a:pt x="1927959" y="1723450"/>
                  <a:pt x="1927013" y="1727552"/>
                  <a:pt x="1925277" y="1730865"/>
                </a:cubicBezTo>
                <a:cubicBezTo>
                  <a:pt x="1923542" y="1734178"/>
                  <a:pt x="1921964" y="1737649"/>
                  <a:pt x="1920545" y="1741277"/>
                </a:cubicBezTo>
                <a:cubicBezTo>
                  <a:pt x="1899721" y="1740488"/>
                  <a:pt x="1892779" y="1733231"/>
                  <a:pt x="1899721" y="1719506"/>
                </a:cubicBezTo>
                <a:cubicBezTo>
                  <a:pt x="1903191" y="1712644"/>
                  <a:pt x="1907293" y="1709134"/>
                  <a:pt x="1912026" y="1708976"/>
                </a:cubicBezTo>
                <a:close/>
                <a:moveTo>
                  <a:pt x="1974892" y="1705387"/>
                </a:moveTo>
                <a:cubicBezTo>
                  <a:pt x="1976575" y="1705177"/>
                  <a:pt x="1978652" y="1705361"/>
                  <a:pt x="1981124" y="1705939"/>
                </a:cubicBezTo>
                <a:cubicBezTo>
                  <a:pt x="1981124" y="1708884"/>
                  <a:pt x="1981124" y="1713091"/>
                  <a:pt x="1981124" y="1718560"/>
                </a:cubicBezTo>
                <a:cubicBezTo>
                  <a:pt x="1977443" y="1718612"/>
                  <a:pt x="1974708" y="1718507"/>
                  <a:pt x="1972920" y="1718244"/>
                </a:cubicBezTo>
                <a:cubicBezTo>
                  <a:pt x="1971132" y="1717981"/>
                  <a:pt x="1969660" y="1717245"/>
                  <a:pt x="1968503" y="1716036"/>
                </a:cubicBezTo>
                <a:cubicBezTo>
                  <a:pt x="1968398" y="1712144"/>
                  <a:pt x="1969239" y="1709200"/>
                  <a:pt x="1971027" y="1707201"/>
                </a:cubicBezTo>
                <a:cubicBezTo>
                  <a:pt x="1971921" y="1706202"/>
                  <a:pt x="1973209" y="1705597"/>
                  <a:pt x="1974892" y="1705387"/>
                </a:cubicBezTo>
                <a:close/>
                <a:moveTo>
                  <a:pt x="1339483" y="1680856"/>
                </a:moveTo>
                <a:cubicBezTo>
                  <a:pt x="1341219" y="1681171"/>
                  <a:pt x="1343072" y="1681960"/>
                  <a:pt x="1345044" y="1683222"/>
                </a:cubicBezTo>
                <a:cubicBezTo>
                  <a:pt x="1345044" y="1685746"/>
                  <a:pt x="1345044" y="1688270"/>
                  <a:pt x="1345044" y="1690795"/>
                </a:cubicBezTo>
                <a:cubicBezTo>
                  <a:pt x="1342362" y="1692057"/>
                  <a:pt x="1339523" y="1692688"/>
                  <a:pt x="1336525" y="1692688"/>
                </a:cubicBezTo>
                <a:cubicBezTo>
                  <a:pt x="1333528" y="1692688"/>
                  <a:pt x="1331319" y="1692057"/>
                  <a:pt x="1329900" y="1690795"/>
                </a:cubicBezTo>
                <a:cubicBezTo>
                  <a:pt x="1330057" y="1685746"/>
                  <a:pt x="1331635" y="1682591"/>
                  <a:pt x="1334632" y="1681329"/>
                </a:cubicBezTo>
                <a:cubicBezTo>
                  <a:pt x="1336131" y="1680698"/>
                  <a:pt x="1337748" y="1680540"/>
                  <a:pt x="1339483" y="1680856"/>
                </a:cubicBezTo>
                <a:close/>
                <a:moveTo>
                  <a:pt x="1247777" y="1599827"/>
                </a:moveTo>
                <a:cubicBezTo>
                  <a:pt x="1251109" y="1600340"/>
                  <a:pt x="1252401" y="1604580"/>
                  <a:pt x="1251652" y="1612547"/>
                </a:cubicBezTo>
                <a:cubicBezTo>
                  <a:pt x="1249338" y="1612652"/>
                  <a:pt x="1247655" y="1613073"/>
                  <a:pt x="1246603" y="1613809"/>
                </a:cubicBezTo>
                <a:cubicBezTo>
                  <a:pt x="1245552" y="1614545"/>
                  <a:pt x="1243869" y="1614966"/>
                  <a:pt x="1241555" y="1615071"/>
                </a:cubicBezTo>
                <a:cubicBezTo>
                  <a:pt x="1236770" y="1608024"/>
                  <a:pt x="1237506" y="1603186"/>
                  <a:pt x="1243764" y="1600557"/>
                </a:cubicBezTo>
                <a:cubicBezTo>
                  <a:pt x="1245328" y="1599900"/>
                  <a:pt x="1246666" y="1599656"/>
                  <a:pt x="1247777" y="1599827"/>
                </a:cubicBezTo>
                <a:close/>
                <a:moveTo>
                  <a:pt x="1983490" y="1594444"/>
                </a:moveTo>
                <a:cubicBezTo>
                  <a:pt x="1985909" y="1594602"/>
                  <a:pt x="1988486" y="1595588"/>
                  <a:pt x="1991220" y="1597402"/>
                </a:cubicBezTo>
                <a:cubicBezTo>
                  <a:pt x="1990800" y="1604554"/>
                  <a:pt x="1989117" y="1610443"/>
                  <a:pt x="1986172" y="1615071"/>
                </a:cubicBezTo>
                <a:cubicBezTo>
                  <a:pt x="1982806" y="1614808"/>
                  <a:pt x="1980703" y="1614072"/>
                  <a:pt x="1979862" y="1612862"/>
                </a:cubicBezTo>
                <a:cubicBezTo>
                  <a:pt x="1979020" y="1611653"/>
                  <a:pt x="1976917" y="1611547"/>
                  <a:pt x="1973551" y="1612547"/>
                </a:cubicBezTo>
                <a:cubicBezTo>
                  <a:pt x="1971448" y="1604817"/>
                  <a:pt x="1972499" y="1599453"/>
                  <a:pt x="1976707" y="1596455"/>
                </a:cubicBezTo>
                <a:cubicBezTo>
                  <a:pt x="1978810" y="1594957"/>
                  <a:pt x="1981071" y="1594286"/>
                  <a:pt x="1983490" y="1594444"/>
                </a:cubicBezTo>
                <a:close/>
                <a:moveTo>
                  <a:pt x="1529305" y="1542295"/>
                </a:moveTo>
                <a:cubicBezTo>
                  <a:pt x="1531672" y="1542630"/>
                  <a:pt x="1534196" y="1543330"/>
                  <a:pt x="1536878" y="1544395"/>
                </a:cubicBezTo>
                <a:cubicBezTo>
                  <a:pt x="1541768" y="1552441"/>
                  <a:pt x="1542084" y="1559698"/>
                  <a:pt x="1537824" y="1566166"/>
                </a:cubicBezTo>
                <a:cubicBezTo>
                  <a:pt x="1533565" y="1572634"/>
                  <a:pt x="1525677" y="1575474"/>
                  <a:pt x="1514161" y="1574685"/>
                </a:cubicBezTo>
                <a:cubicBezTo>
                  <a:pt x="1507219" y="1565062"/>
                  <a:pt x="1506588" y="1556543"/>
                  <a:pt x="1512268" y="1549128"/>
                </a:cubicBezTo>
                <a:cubicBezTo>
                  <a:pt x="1516527" y="1543567"/>
                  <a:pt x="1522206" y="1541289"/>
                  <a:pt x="1529305" y="1542295"/>
                </a:cubicBezTo>
                <a:close/>
                <a:moveTo>
                  <a:pt x="3857889" y="1397483"/>
                </a:moveTo>
                <a:cubicBezTo>
                  <a:pt x="3859572" y="1397220"/>
                  <a:pt x="3861649" y="1397391"/>
                  <a:pt x="3864121" y="1397996"/>
                </a:cubicBezTo>
                <a:cubicBezTo>
                  <a:pt x="3865277" y="1401467"/>
                  <a:pt x="3865488" y="1403991"/>
                  <a:pt x="3864752" y="1405568"/>
                </a:cubicBezTo>
                <a:cubicBezTo>
                  <a:pt x="3864016" y="1407146"/>
                  <a:pt x="3862964" y="1409670"/>
                  <a:pt x="3861597" y="1413141"/>
                </a:cubicBezTo>
                <a:cubicBezTo>
                  <a:pt x="3859283" y="1412878"/>
                  <a:pt x="3857600" y="1412142"/>
                  <a:pt x="3856549" y="1410932"/>
                </a:cubicBezTo>
                <a:cubicBezTo>
                  <a:pt x="3855497" y="1409723"/>
                  <a:pt x="3853814" y="1409618"/>
                  <a:pt x="3851500" y="1410617"/>
                </a:cubicBezTo>
                <a:cubicBezTo>
                  <a:pt x="3851395" y="1405516"/>
                  <a:pt x="3852237" y="1401835"/>
                  <a:pt x="3854025" y="1399574"/>
                </a:cubicBezTo>
                <a:cubicBezTo>
                  <a:pt x="3854919" y="1398443"/>
                  <a:pt x="3856207" y="1397746"/>
                  <a:pt x="3857889" y="1397483"/>
                </a:cubicBezTo>
                <a:close/>
                <a:moveTo>
                  <a:pt x="379870" y="1367216"/>
                </a:moveTo>
                <a:cubicBezTo>
                  <a:pt x="397895" y="1365985"/>
                  <a:pt x="408311" y="1379611"/>
                  <a:pt x="411118" y="1408093"/>
                </a:cubicBezTo>
                <a:cubicBezTo>
                  <a:pt x="402546" y="1421923"/>
                  <a:pt x="390031" y="1429600"/>
                  <a:pt x="373572" y="1431125"/>
                </a:cubicBezTo>
                <a:cubicBezTo>
                  <a:pt x="357112" y="1432650"/>
                  <a:pt x="342704" y="1428338"/>
                  <a:pt x="330346" y="1418189"/>
                </a:cubicBezTo>
                <a:cubicBezTo>
                  <a:pt x="334816" y="1391423"/>
                  <a:pt x="348593" y="1374911"/>
                  <a:pt x="371679" y="1368653"/>
                </a:cubicBezTo>
                <a:cubicBezTo>
                  <a:pt x="374564" y="1367871"/>
                  <a:pt x="377295" y="1367392"/>
                  <a:pt x="379870" y="1367216"/>
                </a:cubicBezTo>
                <a:close/>
                <a:moveTo>
                  <a:pt x="1303870" y="1337259"/>
                </a:moveTo>
                <a:cubicBezTo>
                  <a:pt x="1305657" y="1337364"/>
                  <a:pt x="1307603" y="1338258"/>
                  <a:pt x="1309707" y="1339941"/>
                </a:cubicBezTo>
                <a:cubicBezTo>
                  <a:pt x="1310127" y="1347093"/>
                  <a:pt x="1306762" y="1350458"/>
                  <a:pt x="1299610" y="1350038"/>
                </a:cubicBezTo>
                <a:cubicBezTo>
                  <a:pt x="1296245" y="1345831"/>
                  <a:pt x="1296034" y="1342255"/>
                  <a:pt x="1298979" y="1339310"/>
                </a:cubicBezTo>
                <a:cubicBezTo>
                  <a:pt x="1300451" y="1337838"/>
                  <a:pt x="1302082" y="1337154"/>
                  <a:pt x="1303870" y="1337259"/>
                </a:cubicBezTo>
                <a:close/>
                <a:moveTo>
                  <a:pt x="4192257" y="1291983"/>
                </a:moveTo>
                <a:cubicBezTo>
                  <a:pt x="4195938" y="1293350"/>
                  <a:pt x="4198041" y="1295664"/>
                  <a:pt x="4198567" y="1298924"/>
                </a:cubicBezTo>
                <a:cubicBezTo>
                  <a:pt x="4199093" y="1302184"/>
                  <a:pt x="4198673" y="1305760"/>
                  <a:pt x="4197305" y="1309652"/>
                </a:cubicBezTo>
                <a:cubicBezTo>
                  <a:pt x="4192362" y="1310178"/>
                  <a:pt x="4189627" y="1307864"/>
                  <a:pt x="4189101" y="1302710"/>
                </a:cubicBezTo>
                <a:cubicBezTo>
                  <a:pt x="4188576" y="1297557"/>
                  <a:pt x="4189627" y="1293981"/>
                  <a:pt x="4192257" y="1291983"/>
                </a:cubicBezTo>
                <a:close/>
                <a:moveTo>
                  <a:pt x="1131638" y="1268082"/>
                </a:moveTo>
                <a:cubicBezTo>
                  <a:pt x="1137475" y="1268188"/>
                  <a:pt x="1143824" y="1270265"/>
                  <a:pt x="1150687" y="1274314"/>
                </a:cubicBezTo>
                <a:cubicBezTo>
                  <a:pt x="1154946" y="1287355"/>
                  <a:pt x="1152738" y="1297241"/>
                  <a:pt x="1144061" y="1303972"/>
                </a:cubicBezTo>
                <a:cubicBezTo>
                  <a:pt x="1135384" y="1310703"/>
                  <a:pt x="1124972" y="1311755"/>
                  <a:pt x="1112825" y="1307128"/>
                </a:cubicBezTo>
                <a:cubicBezTo>
                  <a:pt x="1105095" y="1292509"/>
                  <a:pt x="1106041" y="1281360"/>
                  <a:pt x="1115664" y="1273683"/>
                </a:cubicBezTo>
                <a:cubicBezTo>
                  <a:pt x="1120476" y="1269844"/>
                  <a:pt x="1125800" y="1267977"/>
                  <a:pt x="1131638" y="1268082"/>
                </a:cubicBezTo>
                <a:close/>
                <a:moveTo>
                  <a:pt x="1731511" y="1241816"/>
                </a:moveTo>
                <a:cubicBezTo>
                  <a:pt x="1734193" y="1241605"/>
                  <a:pt x="1737467" y="1242342"/>
                  <a:pt x="1741332" y="1244024"/>
                </a:cubicBezTo>
                <a:cubicBezTo>
                  <a:pt x="1742594" y="1250440"/>
                  <a:pt x="1741963" y="1255278"/>
                  <a:pt x="1739439" y="1258538"/>
                </a:cubicBezTo>
                <a:cubicBezTo>
                  <a:pt x="1736914" y="1261798"/>
                  <a:pt x="1732498" y="1262850"/>
                  <a:pt x="1726187" y="1261693"/>
                </a:cubicBezTo>
                <a:cubicBezTo>
                  <a:pt x="1722559" y="1254962"/>
                  <a:pt x="1722243" y="1249493"/>
                  <a:pt x="1725240" y="1245286"/>
                </a:cubicBezTo>
                <a:cubicBezTo>
                  <a:pt x="1726739" y="1243183"/>
                  <a:pt x="1728829" y="1242026"/>
                  <a:pt x="1731511" y="1241816"/>
                </a:cubicBezTo>
                <a:close/>
                <a:moveTo>
                  <a:pt x="1373993" y="1219099"/>
                </a:moveTo>
                <a:cubicBezTo>
                  <a:pt x="1377043" y="1219730"/>
                  <a:pt x="1380014" y="1221307"/>
                  <a:pt x="1382906" y="1223832"/>
                </a:cubicBezTo>
                <a:cubicBezTo>
                  <a:pt x="1383800" y="1228617"/>
                  <a:pt x="1383274" y="1232298"/>
                  <a:pt x="1381329" y="1234875"/>
                </a:cubicBezTo>
                <a:cubicBezTo>
                  <a:pt x="1379383" y="1237451"/>
                  <a:pt x="1378226" y="1240501"/>
                  <a:pt x="1377858" y="1244024"/>
                </a:cubicBezTo>
                <a:cubicBezTo>
                  <a:pt x="1367340" y="1243604"/>
                  <a:pt x="1360610" y="1241921"/>
                  <a:pt x="1357665" y="1238976"/>
                </a:cubicBezTo>
                <a:cubicBezTo>
                  <a:pt x="1355877" y="1228880"/>
                  <a:pt x="1358191" y="1222569"/>
                  <a:pt x="1364606" y="1220045"/>
                </a:cubicBezTo>
                <a:cubicBezTo>
                  <a:pt x="1367814" y="1218783"/>
                  <a:pt x="1370943" y="1218468"/>
                  <a:pt x="1373993" y="1219099"/>
                </a:cubicBezTo>
                <a:close/>
                <a:moveTo>
                  <a:pt x="11478" y="1210816"/>
                </a:moveTo>
                <a:cubicBezTo>
                  <a:pt x="14686" y="1210606"/>
                  <a:pt x="18327" y="1211579"/>
                  <a:pt x="22403" y="1213735"/>
                </a:cubicBezTo>
                <a:cubicBezTo>
                  <a:pt x="22403" y="1216680"/>
                  <a:pt x="22403" y="1220887"/>
                  <a:pt x="22403" y="1226356"/>
                </a:cubicBezTo>
                <a:cubicBezTo>
                  <a:pt x="19773" y="1227513"/>
                  <a:pt x="16829" y="1228354"/>
                  <a:pt x="13568" y="1228880"/>
                </a:cubicBezTo>
                <a:cubicBezTo>
                  <a:pt x="10308" y="1229406"/>
                  <a:pt x="7363" y="1230247"/>
                  <a:pt x="4734" y="1231404"/>
                </a:cubicBezTo>
                <a:cubicBezTo>
                  <a:pt x="-998" y="1225620"/>
                  <a:pt x="-1524" y="1220150"/>
                  <a:pt x="3156" y="1214997"/>
                </a:cubicBezTo>
                <a:cubicBezTo>
                  <a:pt x="5496" y="1212420"/>
                  <a:pt x="8270" y="1211027"/>
                  <a:pt x="11478" y="1210816"/>
                </a:cubicBezTo>
                <a:close/>
                <a:moveTo>
                  <a:pt x="1350408" y="1173191"/>
                </a:moveTo>
                <a:cubicBezTo>
                  <a:pt x="1352512" y="1173296"/>
                  <a:pt x="1354930" y="1174190"/>
                  <a:pt x="1357665" y="1175873"/>
                </a:cubicBezTo>
                <a:cubicBezTo>
                  <a:pt x="1357560" y="1178502"/>
                  <a:pt x="1356508" y="1180816"/>
                  <a:pt x="1354510" y="1182814"/>
                </a:cubicBezTo>
                <a:cubicBezTo>
                  <a:pt x="1352512" y="1184813"/>
                  <a:pt x="1350198" y="1185865"/>
                  <a:pt x="1347568" y="1185970"/>
                </a:cubicBezTo>
                <a:cubicBezTo>
                  <a:pt x="1342941" y="1181763"/>
                  <a:pt x="1342099" y="1178187"/>
                  <a:pt x="1345044" y="1175242"/>
                </a:cubicBezTo>
                <a:cubicBezTo>
                  <a:pt x="1346517" y="1173770"/>
                  <a:pt x="1348305" y="1173086"/>
                  <a:pt x="1350408" y="1173191"/>
                </a:cubicBezTo>
                <a:close/>
                <a:moveTo>
                  <a:pt x="1417120" y="1139747"/>
                </a:moveTo>
                <a:cubicBezTo>
                  <a:pt x="1421261" y="1140535"/>
                  <a:pt x="1424160" y="1144164"/>
                  <a:pt x="1425816" y="1150632"/>
                </a:cubicBezTo>
                <a:cubicBezTo>
                  <a:pt x="1425185" y="1156837"/>
                  <a:pt x="1422030" y="1160202"/>
                  <a:pt x="1416351" y="1160728"/>
                </a:cubicBezTo>
                <a:cubicBezTo>
                  <a:pt x="1410671" y="1161254"/>
                  <a:pt x="1406254" y="1159571"/>
                  <a:pt x="1403099" y="1155680"/>
                </a:cubicBezTo>
                <a:cubicBezTo>
                  <a:pt x="1402784" y="1146635"/>
                  <a:pt x="1405939" y="1141377"/>
                  <a:pt x="1412565" y="1139904"/>
                </a:cubicBezTo>
                <a:cubicBezTo>
                  <a:pt x="1414221" y="1139536"/>
                  <a:pt x="1415739" y="1139484"/>
                  <a:pt x="1417120" y="1139747"/>
                </a:cubicBezTo>
                <a:close/>
                <a:moveTo>
                  <a:pt x="1872586" y="1134856"/>
                </a:moveTo>
                <a:cubicBezTo>
                  <a:pt x="1873638" y="1135592"/>
                  <a:pt x="1875321" y="1136644"/>
                  <a:pt x="1877634" y="1138011"/>
                </a:cubicBezTo>
                <a:cubicBezTo>
                  <a:pt x="1877634" y="1140535"/>
                  <a:pt x="1877634" y="1143059"/>
                  <a:pt x="1877634" y="1145584"/>
                </a:cubicBezTo>
                <a:cubicBezTo>
                  <a:pt x="1872165" y="1148108"/>
                  <a:pt x="1867959" y="1148108"/>
                  <a:pt x="1865014" y="1145584"/>
                </a:cubicBezTo>
                <a:cubicBezTo>
                  <a:pt x="1865119" y="1143270"/>
                  <a:pt x="1865540" y="1141587"/>
                  <a:pt x="1866276" y="1140535"/>
                </a:cubicBezTo>
                <a:cubicBezTo>
                  <a:pt x="1867012" y="1139484"/>
                  <a:pt x="1867433" y="1137801"/>
                  <a:pt x="1867538" y="1135487"/>
                </a:cubicBezTo>
                <a:cubicBezTo>
                  <a:pt x="1869852" y="1134330"/>
                  <a:pt x="1871535" y="1134120"/>
                  <a:pt x="1872586" y="1134856"/>
                </a:cubicBezTo>
                <a:close/>
                <a:moveTo>
                  <a:pt x="2145507" y="1015276"/>
                </a:moveTo>
                <a:cubicBezTo>
                  <a:pt x="2155025" y="1015749"/>
                  <a:pt x="2159969" y="1023006"/>
                  <a:pt x="2160337" y="1037046"/>
                </a:cubicBezTo>
                <a:cubicBezTo>
                  <a:pt x="2157760" y="1039413"/>
                  <a:pt x="2154710" y="1040990"/>
                  <a:pt x="2151187" y="1041779"/>
                </a:cubicBezTo>
                <a:cubicBezTo>
                  <a:pt x="2147663" y="1042568"/>
                  <a:pt x="2143982" y="1043514"/>
                  <a:pt x="2140144" y="1044619"/>
                </a:cubicBezTo>
                <a:cubicBezTo>
                  <a:pt x="2137619" y="1039570"/>
                  <a:pt x="2135095" y="1037046"/>
                  <a:pt x="2132571" y="1037046"/>
                </a:cubicBezTo>
                <a:cubicBezTo>
                  <a:pt x="2131677" y="1022059"/>
                  <a:pt x="2135989" y="1014802"/>
                  <a:pt x="2145507" y="1015276"/>
                </a:cubicBezTo>
                <a:close/>
                <a:moveTo>
                  <a:pt x="2892333" y="1006757"/>
                </a:moveTo>
                <a:cubicBezTo>
                  <a:pt x="2906847" y="1007440"/>
                  <a:pt x="2918205" y="1011752"/>
                  <a:pt x="2926408" y="1019693"/>
                </a:cubicBezTo>
                <a:cubicBezTo>
                  <a:pt x="2934612" y="1027633"/>
                  <a:pt x="2943446" y="1035101"/>
                  <a:pt x="2952912" y="1042095"/>
                </a:cubicBezTo>
                <a:cubicBezTo>
                  <a:pt x="2950072" y="1056345"/>
                  <a:pt x="2946917" y="1069492"/>
                  <a:pt x="2943446" y="1081534"/>
                </a:cubicBezTo>
                <a:cubicBezTo>
                  <a:pt x="2939976" y="1093576"/>
                  <a:pt x="2930510" y="1102305"/>
                  <a:pt x="2915050" y="1107722"/>
                </a:cubicBezTo>
                <a:cubicBezTo>
                  <a:pt x="2913315" y="1109562"/>
                  <a:pt x="2912999" y="1112823"/>
                  <a:pt x="2914103" y="1117503"/>
                </a:cubicBezTo>
                <a:cubicBezTo>
                  <a:pt x="2915208" y="1122183"/>
                  <a:pt x="2912999" y="1124812"/>
                  <a:pt x="2907478" y="1125391"/>
                </a:cubicBezTo>
                <a:cubicBezTo>
                  <a:pt x="2906321" y="1122919"/>
                  <a:pt x="2906111" y="1120921"/>
                  <a:pt x="2906847" y="1119396"/>
                </a:cubicBezTo>
                <a:cubicBezTo>
                  <a:pt x="2907583" y="1117871"/>
                  <a:pt x="2908634" y="1116503"/>
                  <a:pt x="2910002" y="1115294"/>
                </a:cubicBezTo>
                <a:cubicBezTo>
                  <a:pt x="2891597" y="1109825"/>
                  <a:pt x="2877924" y="1099308"/>
                  <a:pt x="2868985" y="1083743"/>
                </a:cubicBezTo>
                <a:cubicBezTo>
                  <a:pt x="2860045" y="1068177"/>
                  <a:pt x="2860255" y="1050088"/>
                  <a:pt x="2869616" y="1029474"/>
                </a:cubicBezTo>
                <a:cubicBezTo>
                  <a:pt x="2873560" y="1025845"/>
                  <a:pt x="2877661" y="1022375"/>
                  <a:pt x="2881921" y="1019062"/>
                </a:cubicBezTo>
                <a:cubicBezTo>
                  <a:pt x="2886180" y="1015749"/>
                  <a:pt x="2889651" y="1011647"/>
                  <a:pt x="2892333" y="1006757"/>
                </a:cubicBezTo>
                <a:close/>
                <a:moveTo>
                  <a:pt x="1468795" y="777061"/>
                </a:moveTo>
                <a:cubicBezTo>
                  <a:pt x="1472759" y="776746"/>
                  <a:pt x="1476102" y="779270"/>
                  <a:pt x="1478823" y="784634"/>
                </a:cubicBezTo>
                <a:cubicBezTo>
                  <a:pt x="1478823" y="791785"/>
                  <a:pt x="1473775" y="795151"/>
                  <a:pt x="1463678" y="794730"/>
                </a:cubicBezTo>
                <a:cubicBezTo>
                  <a:pt x="1458472" y="786737"/>
                  <a:pt x="1458788" y="781268"/>
                  <a:pt x="1464625" y="778323"/>
                </a:cubicBezTo>
                <a:cubicBezTo>
                  <a:pt x="1466084" y="777587"/>
                  <a:pt x="1467474" y="777167"/>
                  <a:pt x="1468795" y="777061"/>
                </a:cubicBezTo>
                <a:close/>
                <a:moveTo>
                  <a:pt x="4144614" y="674834"/>
                </a:moveTo>
                <a:cubicBezTo>
                  <a:pt x="4148347" y="674834"/>
                  <a:pt x="4151608" y="676096"/>
                  <a:pt x="4154395" y="678620"/>
                </a:cubicBezTo>
                <a:cubicBezTo>
                  <a:pt x="4154237" y="683721"/>
                  <a:pt x="4152659" y="687402"/>
                  <a:pt x="4149662" y="689664"/>
                </a:cubicBezTo>
                <a:cubicBezTo>
                  <a:pt x="4146665" y="691925"/>
                  <a:pt x="4143195" y="692451"/>
                  <a:pt x="4139251" y="691241"/>
                </a:cubicBezTo>
                <a:cubicBezTo>
                  <a:pt x="4137883" y="689926"/>
                  <a:pt x="4136831" y="688139"/>
                  <a:pt x="4136095" y="685877"/>
                </a:cubicBezTo>
                <a:cubicBezTo>
                  <a:pt x="4135359" y="683616"/>
                  <a:pt x="4135569" y="681197"/>
                  <a:pt x="4136727" y="678620"/>
                </a:cubicBezTo>
                <a:cubicBezTo>
                  <a:pt x="4138251" y="676096"/>
                  <a:pt x="4140881" y="674834"/>
                  <a:pt x="4144614" y="674834"/>
                </a:cubicBezTo>
                <a:close/>
                <a:moveTo>
                  <a:pt x="1289040" y="660478"/>
                </a:moveTo>
                <a:cubicBezTo>
                  <a:pt x="1291249" y="660163"/>
                  <a:pt x="1293931" y="660321"/>
                  <a:pt x="1297086" y="660952"/>
                </a:cubicBezTo>
                <a:cubicBezTo>
                  <a:pt x="1297296" y="663318"/>
                  <a:pt x="1298138" y="665527"/>
                  <a:pt x="1299610" y="667577"/>
                </a:cubicBezTo>
                <a:cubicBezTo>
                  <a:pt x="1301082" y="669628"/>
                  <a:pt x="1301924" y="672468"/>
                  <a:pt x="1302134" y="676096"/>
                </a:cubicBezTo>
                <a:cubicBezTo>
                  <a:pt x="1299242" y="677358"/>
                  <a:pt x="1295561" y="677989"/>
                  <a:pt x="1291091" y="677989"/>
                </a:cubicBezTo>
                <a:cubicBezTo>
                  <a:pt x="1286622" y="677989"/>
                  <a:pt x="1283571" y="677358"/>
                  <a:pt x="1281941" y="676096"/>
                </a:cubicBezTo>
                <a:cubicBezTo>
                  <a:pt x="1280048" y="666631"/>
                  <a:pt x="1282414" y="661425"/>
                  <a:pt x="1289040" y="660478"/>
                </a:cubicBezTo>
                <a:close/>
                <a:moveTo>
                  <a:pt x="3072453" y="483711"/>
                </a:moveTo>
                <a:cubicBezTo>
                  <a:pt x="3077448" y="483606"/>
                  <a:pt x="3083035" y="485472"/>
                  <a:pt x="3089214" y="489311"/>
                </a:cubicBezTo>
                <a:cubicBezTo>
                  <a:pt x="3090108" y="499145"/>
                  <a:pt x="3087690" y="505981"/>
                  <a:pt x="3081958" y="509820"/>
                </a:cubicBezTo>
                <a:cubicBezTo>
                  <a:pt x="3076226" y="513658"/>
                  <a:pt x="3069390" y="516077"/>
                  <a:pt x="3061449" y="517076"/>
                </a:cubicBezTo>
                <a:cubicBezTo>
                  <a:pt x="3052352" y="507085"/>
                  <a:pt x="3051616" y="498040"/>
                  <a:pt x="3059241" y="489942"/>
                </a:cubicBezTo>
                <a:cubicBezTo>
                  <a:pt x="3063053" y="485893"/>
                  <a:pt x="3067457" y="483816"/>
                  <a:pt x="3072453" y="483711"/>
                </a:cubicBezTo>
                <a:close/>
                <a:moveTo>
                  <a:pt x="4103557" y="466712"/>
                </a:moveTo>
                <a:cubicBezTo>
                  <a:pt x="4114549" y="465713"/>
                  <a:pt x="4124868" y="467041"/>
                  <a:pt x="4134517" y="470696"/>
                </a:cubicBezTo>
                <a:cubicBezTo>
                  <a:pt x="4153817" y="478005"/>
                  <a:pt x="4166332" y="494307"/>
                  <a:pt x="4172063" y="519601"/>
                </a:cubicBezTo>
                <a:cubicBezTo>
                  <a:pt x="4174903" y="519390"/>
                  <a:pt x="4178059" y="519180"/>
                  <a:pt x="4181529" y="518970"/>
                </a:cubicBezTo>
                <a:cubicBezTo>
                  <a:pt x="4185000" y="518759"/>
                  <a:pt x="4186893" y="519811"/>
                  <a:pt x="4187209" y="522125"/>
                </a:cubicBezTo>
                <a:cubicBezTo>
                  <a:pt x="4186946" y="526858"/>
                  <a:pt x="4184947" y="529382"/>
                  <a:pt x="4181213" y="529697"/>
                </a:cubicBezTo>
                <a:cubicBezTo>
                  <a:pt x="4177480" y="530013"/>
                  <a:pt x="4173589" y="530013"/>
                  <a:pt x="4169540" y="529697"/>
                </a:cubicBezTo>
                <a:cubicBezTo>
                  <a:pt x="4168804" y="544106"/>
                  <a:pt x="4164597" y="555044"/>
                  <a:pt x="4156919" y="562511"/>
                </a:cubicBezTo>
                <a:cubicBezTo>
                  <a:pt x="4149242" y="569978"/>
                  <a:pt x="4142510" y="578392"/>
                  <a:pt x="4136727" y="587752"/>
                </a:cubicBezTo>
                <a:cubicBezTo>
                  <a:pt x="4130995" y="588488"/>
                  <a:pt x="4127313" y="587647"/>
                  <a:pt x="4125683" y="585228"/>
                </a:cubicBezTo>
                <a:cubicBezTo>
                  <a:pt x="4124053" y="582809"/>
                  <a:pt x="4121003" y="581968"/>
                  <a:pt x="4116533" y="582704"/>
                </a:cubicBezTo>
                <a:cubicBezTo>
                  <a:pt x="4110643" y="583808"/>
                  <a:pt x="4106016" y="587279"/>
                  <a:pt x="4102651" y="593116"/>
                </a:cubicBezTo>
                <a:cubicBezTo>
                  <a:pt x="4099285" y="598953"/>
                  <a:pt x="4094657" y="600530"/>
                  <a:pt x="4088768" y="597849"/>
                </a:cubicBezTo>
                <a:cubicBezTo>
                  <a:pt x="4086033" y="593221"/>
                  <a:pt x="4086455" y="589855"/>
                  <a:pt x="4090030" y="587752"/>
                </a:cubicBezTo>
                <a:cubicBezTo>
                  <a:pt x="4093605" y="585649"/>
                  <a:pt x="4094027" y="582283"/>
                  <a:pt x="4091292" y="577655"/>
                </a:cubicBezTo>
                <a:cubicBezTo>
                  <a:pt x="4086769" y="576814"/>
                  <a:pt x="4084456" y="577866"/>
                  <a:pt x="4084351" y="580811"/>
                </a:cubicBezTo>
                <a:cubicBezTo>
                  <a:pt x="4084246" y="583755"/>
                  <a:pt x="4083194" y="586069"/>
                  <a:pt x="4081195" y="587752"/>
                </a:cubicBezTo>
                <a:cubicBezTo>
                  <a:pt x="4071467" y="585438"/>
                  <a:pt x="4066945" y="579969"/>
                  <a:pt x="4067629" y="571345"/>
                </a:cubicBezTo>
                <a:cubicBezTo>
                  <a:pt x="4068312" y="562721"/>
                  <a:pt x="4064421" y="557252"/>
                  <a:pt x="4055954" y="554938"/>
                </a:cubicBezTo>
                <a:cubicBezTo>
                  <a:pt x="4052694" y="537006"/>
                  <a:pt x="4052905" y="523019"/>
                  <a:pt x="4056585" y="512975"/>
                </a:cubicBezTo>
                <a:cubicBezTo>
                  <a:pt x="4060267" y="502931"/>
                  <a:pt x="4064263" y="490836"/>
                  <a:pt x="4068575" y="476691"/>
                </a:cubicBezTo>
                <a:cubicBezTo>
                  <a:pt x="4080907" y="471038"/>
                  <a:pt x="4092567" y="467711"/>
                  <a:pt x="4103557" y="466712"/>
                </a:cubicBezTo>
                <a:close/>
                <a:moveTo>
                  <a:pt x="1806959" y="320195"/>
                </a:moveTo>
                <a:cubicBezTo>
                  <a:pt x="1811744" y="319406"/>
                  <a:pt x="1814163" y="320983"/>
                  <a:pt x="1814216" y="324927"/>
                </a:cubicBezTo>
                <a:cubicBezTo>
                  <a:pt x="1814268" y="328871"/>
                  <a:pt x="1813532" y="332342"/>
                  <a:pt x="1812007" y="335339"/>
                </a:cubicBezTo>
                <a:cubicBezTo>
                  <a:pt x="1807064" y="335970"/>
                  <a:pt x="1804330" y="334077"/>
                  <a:pt x="1803804" y="329660"/>
                </a:cubicBezTo>
                <a:cubicBezTo>
                  <a:pt x="1803278" y="325243"/>
                  <a:pt x="1804330" y="322088"/>
                  <a:pt x="1806959" y="320195"/>
                </a:cubicBezTo>
                <a:close/>
                <a:moveTo>
                  <a:pt x="3381697" y="282905"/>
                </a:moveTo>
                <a:cubicBezTo>
                  <a:pt x="3398104" y="282550"/>
                  <a:pt x="3411671" y="286987"/>
                  <a:pt x="3422399" y="296215"/>
                </a:cubicBezTo>
                <a:cubicBezTo>
                  <a:pt x="3436702" y="308521"/>
                  <a:pt x="3443433" y="327451"/>
                  <a:pt x="3442592" y="353008"/>
                </a:cubicBezTo>
                <a:cubicBezTo>
                  <a:pt x="3438964" y="352009"/>
                  <a:pt x="3436755" y="352745"/>
                  <a:pt x="3435966" y="355217"/>
                </a:cubicBezTo>
                <a:cubicBezTo>
                  <a:pt x="3435177" y="357688"/>
                  <a:pt x="3434862" y="360318"/>
                  <a:pt x="3435020" y="363105"/>
                </a:cubicBezTo>
                <a:cubicBezTo>
                  <a:pt x="3426606" y="361001"/>
                  <a:pt x="3421347" y="362053"/>
                  <a:pt x="3419244" y="366260"/>
                </a:cubicBezTo>
                <a:cubicBezTo>
                  <a:pt x="3417140" y="370467"/>
                  <a:pt x="3415668" y="375305"/>
                  <a:pt x="3414827" y="380774"/>
                </a:cubicBezTo>
                <a:cubicBezTo>
                  <a:pt x="3411040" y="380668"/>
                  <a:pt x="3408516" y="379617"/>
                  <a:pt x="3407254" y="377619"/>
                </a:cubicBezTo>
                <a:cubicBezTo>
                  <a:pt x="3405992" y="375620"/>
                  <a:pt x="3405992" y="373307"/>
                  <a:pt x="3407254" y="370677"/>
                </a:cubicBezTo>
                <a:cubicBezTo>
                  <a:pt x="3397789" y="377566"/>
                  <a:pt x="3389585" y="376409"/>
                  <a:pt x="3382644" y="367206"/>
                </a:cubicBezTo>
                <a:cubicBezTo>
                  <a:pt x="3375703" y="358004"/>
                  <a:pt x="3366237" y="352430"/>
                  <a:pt x="3354247" y="350484"/>
                </a:cubicBezTo>
                <a:cubicBezTo>
                  <a:pt x="3360505" y="347539"/>
                  <a:pt x="3363135" y="338915"/>
                  <a:pt x="3362135" y="324612"/>
                </a:cubicBezTo>
                <a:cubicBezTo>
                  <a:pt x="3361136" y="310308"/>
                  <a:pt x="3364397" y="300422"/>
                  <a:pt x="3371917" y="294953"/>
                </a:cubicBezTo>
                <a:cubicBezTo>
                  <a:pt x="3370339" y="292797"/>
                  <a:pt x="3368446" y="291430"/>
                  <a:pt x="3366237" y="290852"/>
                </a:cubicBezTo>
                <a:cubicBezTo>
                  <a:pt x="3364029" y="290273"/>
                  <a:pt x="3363397" y="288275"/>
                  <a:pt x="3364344" y="284857"/>
                </a:cubicBezTo>
                <a:cubicBezTo>
                  <a:pt x="3370444" y="283674"/>
                  <a:pt x="3376229" y="283023"/>
                  <a:pt x="3381697" y="282905"/>
                </a:cubicBezTo>
                <a:close/>
                <a:moveTo>
                  <a:pt x="4153803" y="178213"/>
                </a:moveTo>
                <a:cubicBezTo>
                  <a:pt x="4155013" y="178318"/>
                  <a:pt x="4155946" y="178739"/>
                  <a:pt x="4156603" y="179475"/>
                </a:cubicBezTo>
                <a:cubicBezTo>
                  <a:pt x="4157919" y="180947"/>
                  <a:pt x="4159707" y="182420"/>
                  <a:pt x="4161967" y="183892"/>
                </a:cubicBezTo>
                <a:cubicBezTo>
                  <a:pt x="4162073" y="190307"/>
                  <a:pt x="4161231" y="195776"/>
                  <a:pt x="4159443" y="200299"/>
                </a:cubicBezTo>
                <a:cubicBezTo>
                  <a:pt x="4157655" y="204821"/>
                  <a:pt x="4154289" y="207766"/>
                  <a:pt x="4149347" y="209133"/>
                </a:cubicBezTo>
                <a:cubicBezTo>
                  <a:pt x="4148874" y="203927"/>
                  <a:pt x="4147927" y="198563"/>
                  <a:pt x="4146507" y="193042"/>
                </a:cubicBezTo>
                <a:cubicBezTo>
                  <a:pt x="4145087" y="187520"/>
                  <a:pt x="4146034" y="182788"/>
                  <a:pt x="4149347" y="178844"/>
                </a:cubicBezTo>
                <a:cubicBezTo>
                  <a:pt x="4151109" y="178318"/>
                  <a:pt x="4152594" y="178107"/>
                  <a:pt x="4153803" y="178213"/>
                </a:cubicBezTo>
                <a:close/>
                <a:moveTo>
                  <a:pt x="2266350" y="61294"/>
                </a:moveTo>
                <a:cubicBezTo>
                  <a:pt x="2275342" y="60387"/>
                  <a:pt x="2282914" y="66757"/>
                  <a:pt x="2289067" y="80403"/>
                </a:cubicBezTo>
                <a:cubicBezTo>
                  <a:pt x="2287805" y="85030"/>
                  <a:pt x="2287174" y="88396"/>
                  <a:pt x="2287174" y="90499"/>
                </a:cubicBezTo>
                <a:cubicBezTo>
                  <a:pt x="2287174" y="92603"/>
                  <a:pt x="2287805" y="95968"/>
                  <a:pt x="2289067" y="100596"/>
                </a:cubicBezTo>
                <a:cubicBezTo>
                  <a:pt x="2283913" y="103015"/>
                  <a:pt x="2279076" y="105749"/>
                  <a:pt x="2274553" y="108799"/>
                </a:cubicBezTo>
                <a:cubicBezTo>
                  <a:pt x="2270031" y="111849"/>
                  <a:pt x="2266455" y="115846"/>
                  <a:pt x="2263826" y="120789"/>
                </a:cubicBezTo>
                <a:cubicBezTo>
                  <a:pt x="2257620" y="119632"/>
                  <a:pt x="2251731" y="119422"/>
                  <a:pt x="2246157" y="120158"/>
                </a:cubicBezTo>
                <a:cubicBezTo>
                  <a:pt x="2240583" y="120894"/>
                  <a:pt x="2234693" y="121946"/>
                  <a:pt x="2228488" y="123313"/>
                </a:cubicBezTo>
                <a:cubicBezTo>
                  <a:pt x="2225964" y="118159"/>
                  <a:pt x="2224071" y="112691"/>
                  <a:pt x="2222809" y="106906"/>
                </a:cubicBezTo>
                <a:cubicBezTo>
                  <a:pt x="2221546" y="101122"/>
                  <a:pt x="2220915" y="95653"/>
                  <a:pt x="2220915" y="90499"/>
                </a:cubicBezTo>
                <a:cubicBezTo>
                  <a:pt x="2231643" y="80929"/>
                  <a:pt x="2243633" y="72305"/>
                  <a:pt x="2256884" y="64627"/>
                </a:cubicBezTo>
                <a:cubicBezTo>
                  <a:pt x="2260197" y="62708"/>
                  <a:pt x="2263352" y="61597"/>
                  <a:pt x="2266350" y="61294"/>
                </a:cubicBezTo>
                <a:close/>
                <a:moveTo>
                  <a:pt x="2468004" y="25"/>
                </a:moveTo>
                <a:cubicBezTo>
                  <a:pt x="2471948" y="236"/>
                  <a:pt x="2476247" y="1787"/>
                  <a:pt x="2480900" y="4679"/>
                </a:cubicBezTo>
                <a:cubicBezTo>
                  <a:pt x="2485791" y="14986"/>
                  <a:pt x="2483582" y="22138"/>
                  <a:pt x="2474275" y="26134"/>
                </a:cubicBezTo>
                <a:cubicBezTo>
                  <a:pt x="2464967" y="30130"/>
                  <a:pt x="2457079" y="29710"/>
                  <a:pt x="2450611" y="24872"/>
                </a:cubicBezTo>
                <a:cubicBezTo>
                  <a:pt x="2448560" y="15512"/>
                  <a:pt x="2450769" y="8360"/>
                  <a:pt x="2457237" y="3417"/>
                </a:cubicBezTo>
                <a:cubicBezTo>
                  <a:pt x="2460471" y="946"/>
                  <a:pt x="2464060" y="-185"/>
                  <a:pt x="2468004" y="25"/>
                </a:cubicBezTo>
                <a:close/>
              </a:path>
            </a:pathLst>
          </a:custGeom>
          <a:gradFill>
            <a:gsLst>
              <a:gs pos="18000">
                <a:schemeClr val="accent3">
                  <a:lumMod val="75000"/>
                </a:schemeClr>
              </a:gs>
              <a:gs pos="65000">
                <a:schemeClr val="accent2"/>
              </a:gs>
              <a:gs pos="42000">
                <a:schemeClr val="accent2"/>
              </a:gs>
              <a:gs pos="90000">
                <a:schemeClr val="accent3">
                  <a:lumMod val="75000"/>
                </a:schemeClr>
              </a:gs>
            </a:gsLst>
            <a:lin ang="2700000" scaled="1"/>
          </a:gra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900" b="0" i="0" u="none" strike="noStrike" kern="1200" cap="none" spc="0" normalizeH="0" baseline="0" noProof="0" dirty="0">
              <a:ln>
                <a:noFill/>
              </a:ln>
              <a:solidFill>
                <a:srgbClr val="9CFD32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6BA44D5-646F-4104-B1D1-53F6E69F589A}"/>
              </a:ext>
            </a:extLst>
          </p:cNvPr>
          <p:cNvSpPr txBox="1"/>
          <p:nvPr/>
        </p:nvSpPr>
        <p:spPr>
          <a:xfrm>
            <a:off x="3803833" y="1673888"/>
            <a:ext cx="4025108" cy="186204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0" i="0" u="none" strike="noStrike" kern="1200" cap="none" spc="0" normalizeH="0" baseline="0" noProof="0" dirty="0">
                <a:ln w="12700">
                  <a:gradFill>
                    <a:gsLst>
                      <a:gs pos="0">
                        <a:schemeClr val="accent2"/>
                      </a:gs>
                      <a:gs pos="76000">
                        <a:schemeClr val="accent3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2"/>
                    </a:gs>
                    <a:gs pos="77000">
                      <a:schemeClr val="accent3">
                        <a:alpha val="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n-ea"/>
              </a:rPr>
              <a:t>202X</a:t>
            </a:r>
            <a:endParaRPr kumimoji="0" lang="zh-CN" altLang="en-US" sz="11500" b="0" i="0" u="none" strike="noStrike" kern="1200" cap="none" spc="0" normalizeH="0" baseline="0" noProof="0" dirty="0">
              <a:ln w="12700">
                <a:gradFill>
                  <a:gsLst>
                    <a:gs pos="0">
                      <a:schemeClr val="accent2"/>
                    </a:gs>
                    <a:gs pos="76000">
                      <a:schemeClr val="accent3"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accent2"/>
                  </a:gs>
                  <a:gs pos="77000">
                    <a:schemeClr val="accent3">
                      <a:alpha val="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+mn-ea"/>
            </a:endParaRPr>
          </a:p>
        </p:txBody>
      </p:sp>
      <p:sp>
        <p:nvSpPr>
          <p:cNvPr id="193" name="文本框 192">
            <a:extLst>
              <a:ext uri="{FF2B5EF4-FFF2-40B4-BE49-F238E27FC236}">
                <a16:creationId xmlns:a16="http://schemas.microsoft.com/office/drawing/2014/main" id="{AFC5FFC1-442D-4B1A-B540-7147DE77C225}"/>
              </a:ext>
            </a:extLst>
          </p:cNvPr>
          <p:cNvSpPr txBox="1"/>
          <p:nvPr/>
        </p:nvSpPr>
        <p:spPr>
          <a:xfrm>
            <a:off x="4973200" y="5509313"/>
            <a:ext cx="224560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defTabSz="914126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cap="none" spc="300" normalizeH="0" baseline="0">
                <a:ln>
                  <a:noFill/>
                </a:ln>
                <a:gradFill flip="none" rotWithShape="1">
                  <a:gsLst>
                    <a:gs pos="0">
                      <a:prstClr val="white"/>
                    </a:gs>
                    <a:gs pos="100000">
                      <a:prstClr val="white">
                        <a:lumMod val="75000"/>
                      </a:prst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HelveticaExt-Normal"/>
                <a:ea typeface="OPPOSans M"/>
              </a:defRPr>
            </a:lvl1pPr>
          </a:lstStyle>
          <a:p>
            <a:pPr marL="0" marR="0" lvl="0" indent="0" algn="dist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300" normalizeH="0" baseline="0" noProof="0" dirty="0">
                <a:ln>
                  <a:noFill/>
                </a:ln>
                <a:gradFill flip="none" rotWithShape="1">
                  <a:gsLst>
                    <a:gs pos="0">
                      <a:prstClr val="white"/>
                    </a:gs>
                    <a:gs pos="100000">
                      <a:prstClr val="white">
                        <a:lumMod val="75000"/>
                      </a:prst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M"/>
                <a:ea typeface="OPPOSans M"/>
                <a:cs typeface="+mn-cs"/>
              </a:rPr>
              <a:t>汇报时间：</a:t>
            </a: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gradFill flip="none" rotWithShape="1">
                  <a:gsLst>
                    <a:gs pos="0">
                      <a:prstClr val="white"/>
                    </a:gs>
                    <a:gs pos="100000">
                      <a:prstClr val="white">
                        <a:lumMod val="75000"/>
                      </a:prst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M"/>
                <a:ea typeface="OPPOSans M"/>
                <a:cs typeface="+mn-cs"/>
              </a:rPr>
              <a:t>202X.5.20</a:t>
            </a:r>
            <a:endParaRPr kumimoji="0" lang="zh-CN" altLang="en-US" sz="1100" b="0" i="0" u="none" strike="noStrike" kern="1200" cap="none" spc="300" normalizeH="0" baseline="0" noProof="0" dirty="0">
              <a:ln>
                <a:noFill/>
              </a:ln>
              <a:gradFill flip="none" rotWithShape="1">
                <a:gsLst>
                  <a:gs pos="0">
                    <a:prstClr val="white"/>
                  </a:gs>
                  <a:gs pos="100000">
                    <a:prstClr val="white">
                      <a:lumMod val="75000"/>
                    </a:prstClr>
                  </a:gs>
                </a:gsLst>
                <a:lin ang="2700000" scaled="1"/>
                <a:tileRect/>
              </a:gra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3240D26-D18F-4891-8B31-C757459EF54F}"/>
              </a:ext>
            </a:extLst>
          </p:cNvPr>
          <p:cNvGrpSpPr/>
          <p:nvPr/>
        </p:nvGrpSpPr>
        <p:grpSpPr>
          <a:xfrm>
            <a:off x="5166085" y="4780521"/>
            <a:ext cx="1846580" cy="398426"/>
            <a:chOff x="5140960" y="4864811"/>
            <a:chExt cx="1846580" cy="398426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17EAFD60-ADB4-46B2-8ED8-37BADD366FC0}"/>
                </a:ext>
              </a:extLst>
            </p:cNvPr>
            <p:cNvSpPr/>
            <p:nvPr/>
          </p:nvSpPr>
          <p:spPr>
            <a:xfrm>
              <a:off x="5140960" y="4864811"/>
              <a:ext cx="1846580" cy="39842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2">
                    <a:alpha val="20000"/>
                  </a:schemeClr>
                </a:gs>
                <a:gs pos="0">
                  <a:schemeClr val="accent3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sp>
          <p:nvSpPr>
            <p:cNvPr id="192" name="文本框 191">
              <a:extLst>
                <a:ext uri="{FF2B5EF4-FFF2-40B4-BE49-F238E27FC236}">
                  <a16:creationId xmlns:a16="http://schemas.microsoft.com/office/drawing/2014/main" id="{42D16D7C-7A80-40E2-ADC0-760C6DBFB8F4}"/>
                </a:ext>
              </a:extLst>
            </p:cNvPr>
            <p:cNvSpPr txBox="1"/>
            <p:nvPr/>
          </p:nvSpPr>
          <p:spPr>
            <a:xfrm>
              <a:off x="5356364" y="4894747"/>
              <a:ext cx="141577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marR="0" lvl="0" indent="0" defTabSz="914126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000" b="0" i="0" u="none" strike="noStrike" cap="none" spc="300" normalizeH="0" baseline="0">
                  <a:ln>
                    <a:noFill/>
                  </a:ln>
                  <a:gradFill flip="none" rotWithShape="1">
                    <a:gsLst>
                      <a:gs pos="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HelveticaExt-Normal"/>
                  <a:ea typeface="OPPOSans M"/>
                </a:defRPr>
              </a:lvl1pPr>
            </a:lstStyle>
            <a:p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/>
                  <a:ea typeface="OPPOSans M"/>
                  <a:cs typeface="+mn-cs"/>
                </a:rPr>
                <a:t>汇报人：微软</a:t>
              </a:r>
              <a:endParaRPr kumimoji="0" lang="zh-CN" altLang="en-US" sz="16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Ext-Normal"/>
                <a:ea typeface="OPPOSans M"/>
                <a:cs typeface="+mn-cs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42BCFC1E-5157-4A0F-9F3A-76D3A63CFDEF}"/>
              </a:ext>
            </a:extLst>
          </p:cNvPr>
          <p:cNvSpPr txBox="1"/>
          <p:nvPr/>
        </p:nvSpPr>
        <p:spPr>
          <a:xfrm>
            <a:off x="2592498" y="3787549"/>
            <a:ext cx="6956139" cy="27719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defTabSz="914126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cap="none" spc="300" normalizeH="0" baseline="0">
                <a:ln>
                  <a:noFill/>
                </a:ln>
                <a:gradFill flip="none" rotWithShape="1">
                  <a:gsLst>
                    <a:gs pos="0">
                      <a:prstClr val="white"/>
                    </a:gs>
                    <a:gs pos="100000">
                      <a:prstClr val="white">
                        <a:lumMod val="75000"/>
                      </a:prst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HelveticaExt-Normal"/>
                <a:ea typeface="OPPOSans M"/>
              </a:defRPr>
            </a:lvl1pPr>
          </a:lstStyle>
          <a:p>
            <a:pPr marL="0" marR="0" lvl="0" indent="0" algn="dist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300" normalizeH="0" baseline="0" noProof="0" dirty="0">
                <a:ln>
                  <a:noFill/>
                </a:ln>
                <a:gradFill flip="none" rotWithShape="1">
                  <a:gsLst>
                    <a:gs pos="0">
                      <a:prstClr val="white"/>
                    </a:gs>
                    <a:gs pos="100000">
                      <a:prstClr val="white">
                        <a:lumMod val="75000"/>
                      </a:prst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The Summary of</a:t>
            </a:r>
            <a:r>
              <a:rPr kumimoji="0" lang="zh-CN" altLang="en-US" sz="1200" b="0" i="0" u="none" strike="noStrike" kern="1200" cap="none" spc="300" normalizeH="0" baseline="0" noProof="0" dirty="0">
                <a:ln>
                  <a:noFill/>
                </a:ln>
                <a:gradFill flip="none" rotWithShape="1">
                  <a:gsLst>
                    <a:gs pos="0">
                      <a:prstClr val="white"/>
                    </a:gs>
                    <a:gs pos="100000">
                      <a:prstClr val="white">
                        <a:lumMod val="75000"/>
                      </a:prst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 </a:t>
            </a:r>
            <a:r>
              <a:rPr kumimoji="0" lang="en-US" altLang="zh-CN" sz="1200" b="0" i="0" u="none" strike="noStrike" kern="1200" cap="none" spc="300" normalizeH="0" baseline="0" noProof="0" dirty="0">
                <a:ln>
                  <a:noFill/>
                </a:ln>
                <a:gradFill flip="none" rotWithShape="1">
                  <a:gsLst>
                    <a:gs pos="0">
                      <a:prstClr val="white"/>
                    </a:gs>
                    <a:gs pos="100000">
                      <a:prstClr val="white">
                        <a:lumMod val="75000"/>
                      </a:prst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annual working</a:t>
            </a:r>
            <a:endParaRPr kumimoji="0" lang="zh-CN" altLang="en-US" sz="1200" b="0" i="0" u="none" strike="noStrike" kern="1200" cap="none" spc="300" normalizeH="0" baseline="0" noProof="0" dirty="0">
              <a:ln>
                <a:noFill/>
              </a:ln>
              <a:gradFill flip="none" rotWithShape="1">
                <a:gsLst>
                  <a:gs pos="0">
                    <a:prstClr val="white"/>
                  </a:gs>
                  <a:gs pos="100000">
                    <a:prstClr val="white">
                      <a:lumMod val="75000"/>
                    </a:prstClr>
                  </a:gs>
                </a:gsLst>
                <a:lin ang="2700000" scaled="1"/>
                <a:tileRect/>
              </a:gra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4447646D-4081-49BE-A192-EF770A1F5381}"/>
              </a:ext>
            </a:extLst>
          </p:cNvPr>
          <p:cNvGrpSpPr/>
          <p:nvPr/>
        </p:nvGrpSpPr>
        <p:grpSpPr>
          <a:xfrm>
            <a:off x="0" y="6308725"/>
            <a:ext cx="12192000" cy="894080"/>
            <a:chOff x="0" y="6308725"/>
            <a:chExt cx="12192000" cy="894080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748C20C2-F03A-439D-B936-B7DF55320B4F}"/>
                </a:ext>
              </a:extLst>
            </p:cNvPr>
            <p:cNvSpPr/>
            <p:nvPr/>
          </p:nvSpPr>
          <p:spPr>
            <a:xfrm>
              <a:off x="0" y="6308725"/>
              <a:ext cx="12192000" cy="894080"/>
            </a:xfrm>
            <a:prstGeom prst="rect">
              <a:avLst/>
            </a:prstGeom>
            <a:gradFill flip="none" rotWithShape="1">
              <a:gsLst>
                <a:gs pos="16000">
                  <a:schemeClr val="accent1">
                    <a:lumMod val="50000"/>
                  </a:schemeClr>
                </a:gs>
                <a:gs pos="100000">
                  <a:schemeClr val="accent1"/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reflection blurRad="6350" stA="60000" endA="900" endPos="58000" dir="5400000" sy="-100000" algn="bl" rotWithShape="0"/>
                </a:effectLst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8BC0598F-548B-451A-BF24-BBE629F328E9}"/>
                </a:ext>
              </a:extLst>
            </p:cNvPr>
            <p:cNvGrpSpPr/>
            <p:nvPr/>
          </p:nvGrpSpPr>
          <p:grpSpPr>
            <a:xfrm>
              <a:off x="0" y="6364605"/>
              <a:ext cx="12192000" cy="812412"/>
              <a:chOff x="0" y="6364605"/>
              <a:chExt cx="12192000" cy="812412"/>
            </a:xfrm>
          </p:grpSpPr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87E02C87-11CA-4D40-868E-D0EAB52B7077}"/>
                  </a:ext>
                </a:extLst>
              </p:cNvPr>
              <p:cNvCxnSpPr/>
              <p:nvPr/>
            </p:nvCxnSpPr>
            <p:spPr>
              <a:xfrm>
                <a:off x="0" y="6364605"/>
                <a:ext cx="12192000" cy="0"/>
              </a:xfrm>
              <a:prstGeom prst="line">
                <a:avLst/>
              </a:prstGeom>
              <a:ln w="158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E1729577-C4D3-4D5A-92DE-5D19AC769C3A}"/>
                  </a:ext>
                </a:extLst>
              </p:cNvPr>
              <p:cNvCxnSpPr/>
              <p:nvPr/>
            </p:nvCxnSpPr>
            <p:spPr>
              <a:xfrm>
                <a:off x="0" y="6409739"/>
                <a:ext cx="12192000" cy="0"/>
              </a:xfrm>
              <a:prstGeom prst="line">
                <a:avLst/>
              </a:prstGeom>
              <a:ln w="158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00C630A8-9EA2-4B4E-B131-CE0429E014BF}"/>
                  </a:ext>
                </a:extLst>
              </p:cNvPr>
              <p:cNvCxnSpPr/>
              <p:nvPr/>
            </p:nvCxnSpPr>
            <p:spPr>
              <a:xfrm>
                <a:off x="0" y="6454873"/>
                <a:ext cx="12192000" cy="0"/>
              </a:xfrm>
              <a:prstGeom prst="line">
                <a:avLst/>
              </a:prstGeom>
              <a:ln w="158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277AD64-06AE-48C9-898E-8F4289466F71}"/>
                  </a:ext>
                </a:extLst>
              </p:cNvPr>
              <p:cNvCxnSpPr/>
              <p:nvPr/>
            </p:nvCxnSpPr>
            <p:spPr>
              <a:xfrm>
                <a:off x="0" y="6500007"/>
                <a:ext cx="12192000" cy="0"/>
              </a:xfrm>
              <a:prstGeom prst="line">
                <a:avLst/>
              </a:prstGeom>
              <a:ln w="158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id="{6E7FEB36-75BE-43C6-AA66-5B076596100F}"/>
                  </a:ext>
                </a:extLst>
              </p:cNvPr>
              <p:cNvCxnSpPr/>
              <p:nvPr/>
            </p:nvCxnSpPr>
            <p:spPr>
              <a:xfrm>
                <a:off x="0" y="6545141"/>
                <a:ext cx="12192000" cy="0"/>
              </a:xfrm>
              <a:prstGeom prst="line">
                <a:avLst/>
              </a:prstGeom>
              <a:ln w="158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id="{427D9EE5-3D0D-43AA-BAFA-7D7A1D088E5D}"/>
                  </a:ext>
                </a:extLst>
              </p:cNvPr>
              <p:cNvCxnSpPr/>
              <p:nvPr/>
            </p:nvCxnSpPr>
            <p:spPr>
              <a:xfrm>
                <a:off x="0" y="6590275"/>
                <a:ext cx="12192000" cy="0"/>
              </a:xfrm>
              <a:prstGeom prst="line">
                <a:avLst/>
              </a:prstGeom>
              <a:ln w="158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id="{37BA5EFF-C9E2-4AB6-B8E2-97DBBDE5B0F8}"/>
                  </a:ext>
                </a:extLst>
              </p:cNvPr>
              <p:cNvCxnSpPr/>
              <p:nvPr/>
            </p:nvCxnSpPr>
            <p:spPr>
              <a:xfrm>
                <a:off x="0" y="6635409"/>
                <a:ext cx="12192000" cy="0"/>
              </a:xfrm>
              <a:prstGeom prst="line">
                <a:avLst/>
              </a:prstGeom>
              <a:ln w="158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D280A0C-F457-4F35-B0E3-B73A383250E3}"/>
                  </a:ext>
                </a:extLst>
              </p:cNvPr>
              <p:cNvCxnSpPr/>
              <p:nvPr/>
            </p:nvCxnSpPr>
            <p:spPr>
              <a:xfrm>
                <a:off x="0" y="6680543"/>
                <a:ext cx="12192000" cy="0"/>
              </a:xfrm>
              <a:prstGeom prst="line">
                <a:avLst/>
              </a:prstGeom>
              <a:ln w="158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9507C110-3FAB-45C8-B424-7619B6F8CADD}"/>
                  </a:ext>
                </a:extLst>
              </p:cNvPr>
              <p:cNvCxnSpPr/>
              <p:nvPr/>
            </p:nvCxnSpPr>
            <p:spPr>
              <a:xfrm>
                <a:off x="0" y="6725677"/>
                <a:ext cx="12192000" cy="0"/>
              </a:xfrm>
              <a:prstGeom prst="line">
                <a:avLst/>
              </a:prstGeom>
              <a:ln w="158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0D540451-3F13-406B-A698-E294BF086F69}"/>
                  </a:ext>
                </a:extLst>
              </p:cNvPr>
              <p:cNvCxnSpPr/>
              <p:nvPr/>
            </p:nvCxnSpPr>
            <p:spPr>
              <a:xfrm>
                <a:off x="0" y="6770811"/>
                <a:ext cx="12192000" cy="0"/>
              </a:xfrm>
              <a:prstGeom prst="line">
                <a:avLst/>
              </a:prstGeom>
              <a:ln w="158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59A0DE25-9008-431C-9D72-4D209B0682EC}"/>
                  </a:ext>
                </a:extLst>
              </p:cNvPr>
              <p:cNvCxnSpPr/>
              <p:nvPr/>
            </p:nvCxnSpPr>
            <p:spPr>
              <a:xfrm>
                <a:off x="0" y="6815945"/>
                <a:ext cx="12192000" cy="0"/>
              </a:xfrm>
              <a:prstGeom prst="line">
                <a:avLst/>
              </a:prstGeom>
              <a:ln w="158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4E82FE75-6706-45FF-A850-FA05B8A910CB}"/>
                  </a:ext>
                </a:extLst>
              </p:cNvPr>
              <p:cNvCxnSpPr/>
              <p:nvPr/>
            </p:nvCxnSpPr>
            <p:spPr>
              <a:xfrm>
                <a:off x="0" y="6861079"/>
                <a:ext cx="12192000" cy="0"/>
              </a:xfrm>
              <a:prstGeom prst="line">
                <a:avLst/>
              </a:prstGeom>
              <a:ln w="158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FCD420B7-3253-41AF-B6FB-3046DCC5F827}"/>
                  </a:ext>
                </a:extLst>
              </p:cNvPr>
              <p:cNvCxnSpPr/>
              <p:nvPr/>
            </p:nvCxnSpPr>
            <p:spPr>
              <a:xfrm>
                <a:off x="0" y="6906213"/>
                <a:ext cx="12192000" cy="0"/>
              </a:xfrm>
              <a:prstGeom prst="line">
                <a:avLst/>
              </a:prstGeom>
              <a:ln w="158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id="{CF1B7557-2357-43F2-BAC7-C1BAAC345034}"/>
                  </a:ext>
                </a:extLst>
              </p:cNvPr>
              <p:cNvCxnSpPr/>
              <p:nvPr/>
            </p:nvCxnSpPr>
            <p:spPr>
              <a:xfrm>
                <a:off x="0" y="6951347"/>
                <a:ext cx="12192000" cy="0"/>
              </a:xfrm>
              <a:prstGeom prst="line">
                <a:avLst/>
              </a:prstGeom>
              <a:ln w="158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id="{F3D3BA1E-883D-49A2-969B-417364634200}"/>
                  </a:ext>
                </a:extLst>
              </p:cNvPr>
              <p:cNvCxnSpPr/>
              <p:nvPr/>
            </p:nvCxnSpPr>
            <p:spPr>
              <a:xfrm>
                <a:off x="0" y="6996481"/>
                <a:ext cx="12192000" cy="0"/>
              </a:xfrm>
              <a:prstGeom prst="line">
                <a:avLst/>
              </a:prstGeom>
              <a:ln w="158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id="{193949D9-BE3C-4EC7-AD55-AD1D5EC6AD8B}"/>
                  </a:ext>
                </a:extLst>
              </p:cNvPr>
              <p:cNvCxnSpPr/>
              <p:nvPr/>
            </p:nvCxnSpPr>
            <p:spPr>
              <a:xfrm>
                <a:off x="0" y="7041615"/>
                <a:ext cx="12192000" cy="0"/>
              </a:xfrm>
              <a:prstGeom prst="line">
                <a:avLst/>
              </a:prstGeom>
              <a:ln w="158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F0A8AE4C-C26E-4E8A-AFF0-A45270250961}"/>
                  </a:ext>
                </a:extLst>
              </p:cNvPr>
              <p:cNvCxnSpPr/>
              <p:nvPr/>
            </p:nvCxnSpPr>
            <p:spPr>
              <a:xfrm>
                <a:off x="0" y="7086749"/>
                <a:ext cx="12192000" cy="0"/>
              </a:xfrm>
              <a:prstGeom prst="line">
                <a:avLst/>
              </a:prstGeom>
              <a:ln w="158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D0182122-8C28-416B-AE38-8CE9D5EEED4E}"/>
                  </a:ext>
                </a:extLst>
              </p:cNvPr>
              <p:cNvCxnSpPr/>
              <p:nvPr/>
            </p:nvCxnSpPr>
            <p:spPr>
              <a:xfrm>
                <a:off x="0" y="7131883"/>
                <a:ext cx="12192000" cy="0"/>
              </a:xfrm>
              <a:prstGeom prst="line">
                <a:avLst/>
              </a:prstGeom>
              <a:ln w="158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6D37B864-E9A2-4246-8CF5-F3B5A666B9AE}"/>
                  </a:ext>
                </a:extLst>
              </p:cNvPr>
              <p:cNvCxnSpPr/>
              <p:nvPr/>
            </p:nvCxnSpPr>
            <p:spPr>
              <a:xfrm>
                <a:off x="0" y="7177017"/>
                <a:ext cx="12192000" cy="0"/>
              </a:xfrm>
              <a:prstGeom prst="line">
                <a:avLst/>
              </a:prstGeom>
              <a:ln w="158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0279719F-2624-404E-9CB0-D72A0EA4CA76}"/>
              </a:ext>
            </a:extLst>
          </p:cNvPr>
          <p:cNvGrpSpPr/>
          <p:nvPr/>
        </p:nvGrpSpPr>
        <p:grpSpPr>
          <a:xfrm>
            <a:off x="-3685395" y="2199805"/>
            <a:ext cx="19479661" cy="1967836"/>
            <a:chOff x="-3685395" y="2199805"/>
            <a:chExt cx="19479661" cy="1967836"/>
          </a:xfrm>
        </p:grpSpPr>
        <p:grpSp>
          <p:nvGrpSpPr>
            <p:cNvPr id="43" name="图形 26">
              <a:extLst>
                <a:ext uri="{FF2B5EF4-FFF2-40B4-BE49-F238E27FC236}">
                  <a16:creationId xmlns:a16="http://schemas.microsoft.com/office/drawing/2014/main" id="{557EB701-D7AD-4D9E-B4D4-DA6F23A1D7FC}"/>
                </a:ext>
              </a:extLst>
            </p:cNvPr>
            <p:cNvGrpSpPr/>
            <p:nvPr/>
          </p:nvGrpSpPr>
          <p:grpSpPr>
            <a:xfrm flipV="1">
              <a:off x="8836820" y="2199805"/>
              <a:ext cx="6957446" cy="1967836"/>
              <a:chOff x="-819150" y="4811791"/>
              <a:chExt cx="13216187" cy="2710732"/>
            </a:xfrm>
            <a:gradFill flip="none" rotWithShape="1">
              <a:gsLst>
                <a:gs pos="18000">
                  <a:schemeClr val="accent3">
                    <a:lumMod val="60000"/>
                    <a:lumOff val="40000"/>
                    <a:alpha val="0"/>
                  </a:schemeClr>
                </a:gs>
                <a:gs pos="41000">
                  <a:schemeClr val="accent1">
                    <a:alpha val="82000"/>
                  </a:schemeClr>
                </a:gs>
                <a:gs pos="75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p:grpSpPr>
          <p:grpSp>
            <p:nvGrpSpPr>
              <p:cNvPr id="44" name="图形 26">
                <a:extLst>
                  <a:ext uri="{FF2B5EF4-FFF2-40B4-BE49-F238E27FC236}">
                    <a16:creationId xmlns:a16="http://schemas.microsoft.com/office/drawing/2014/main" id="{46E81973-8DE3-4B5A-AEF1-D677BFAAF57B}"/>
                  </a:ext>
                </a:extLst>
              </p:cNvPr>
              <p:cNvGrpSpPr/>
              <p:nvPr/>
            </p:nvGrpSpPr>
            <p:grpSpPr>
              <a:xfrm>
                <a:off x="-763843" y="4811791"/>
                <a:ext cx="12951481" cy="2127106"/>
                <a:chOff x="-763843" y="4811791"/>
                <a:chExt cx="12951481" cy="2127106"/>
              </a:xfrm>
              <a:grpFill/>
            </p:grpSpPr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6AA1E72C-C239-4183-8C1E-552C269EB6EA}"/>
                    </a:ext>
                  </a:extLst>
                </p:cNvPr>
                <p:cNvSpPr/>
                <p:nvPr/>
              </p:nvSpPr>
              <p:spPr>
                <a:xfrm>
                  <a:off x="-206597" y="5736960"/>
                  <a:ext cx="10737412" cy="1144811"/>
                </a:xfrm>
                <a:custGeom>
                  <a:avLst/>
                  <a:gdLst>
                    <a:gd name="connsiteX0" fmla="*/ 1010430 w 10737412"/>
                    <a:gd name="connsiteY0" fmla="*/ 1144812 h 1144811"/>
                    <a:gd name="connsiteX1" fmla="*/ 708793 w 10737412"/>
                    <a:gd name="connsiteY1" fmla="*/ 1123162 h 1144811"/>
                    <a:gd name="connsiteX2" fmla="*/ 0 w 10737412"/>
                    <a:gd name="connsiteY2" fmla="*/ 813884 h 1144811"/>
                    <a:gd name="connsiteX3" fmla="*/ 3457 w 10737412"/>
                    <a:gd name="connsiteY3" fmla="*/ 810245 h 1144811"/>
                    <a:gd name="connsiteX4" fmla="*/ 709521 w 10737412"/>
                    <a:gd name="connsiteY4" fmla="*/ 1118250 h 1144811"/>
                    <a:gd name="connsiteX5" fmla="*/ 1480897 w 10737412"/>
                    <a:gd name="connsiteY5" fmla="*/ 1084594 h 1144811"/>
                    <a:gd name="connsiteX6" fmla="*/ 2552819 w 10737412"/>
                    <a:gd name="connsiteY6" fmla="*/ 580652 h 1144811"/>
                    <a:gd name="connsiteX7" fmla="*/ 3772103 w 10737412"/>
                    <a:gd name="connsiteY7" fmla="*/ 46510 h 1144811"/>
                    <a:gd name="connsiteX8" fmla="*/ 6267251 w 10737412"/>
                    <a:gd name="connsiteY8" fmla="*/ 570282 h 1144811"/>
                    <a:gd name="connsiteX9" fmla="*/ 6432078 w 10737412"/>
                    <a:gd name="connsiteY9" fmla="*/ 645236 h 1144811"/>
                    <a:gd name="connsiteX10" fmla="*/ 8081076 w 10737412"/>
                    <a:gd name="connsiteY10" fmla="*/ 1009093 h 1144811"/>
                    <a:gd name="connsiteX11" fmla="*/ 8084533 w 10737412"/>
                    <a:gd name="connsiteY11" fmla="*/ 1009093 h 1144811"/>
                    <a:gd name="connsiteX12" fmla="*/ 9489748 w 10737412"/>
                    <a:gd name="connsiteY12" fmla="*/ 904666 h 1144811"/>
                    <a:gd name="connsiteX13" fmla="*/ 10733956 w 10737412"/>
                    <a:gd name="connsiteY13" fmla="*/ 311398 h 1144811"/>
                    <a:gd name="connsiteX14" fmla="*/ 10737413 w 10737412"/>
                    <a:gd name="connsiteY14" fmla="*/ 315036 h 1144811"/>
                    <a:gd name="connsiteX15" fmla="*/ 8084352 w 10737412"/>
                    <a:gd name="connsiteY15" fmla="*/ 1014005 h 1144811"/>
                    <a:gd name="connsiteX16" fmla="*/ 8081076 w 10737412"/>
                    <a:gd name="connsiteY16" fmla="*/ 1014005 h 1144811"/>
                    <a:gd name="connsiteX17" fmla="*/ 6430076 w 10737412"/>
                    <a:gd name="connsiteY17" fmla="*/ 649785 h 1144811"/>
                    <a:gd name="connsiteX18" fmla="*/ 6265249 w 10737412"/>
                    <a:gd name="connsiteY18" fmla="*/ 574830 h 1144811"/>
                    <a:gd name="connsiteX19" fmla="*/ 3773013 w 10737412"/>
                    <a:gd name="connsiteY19" fmla="*/ 51422 h 1144811"/>
                    <a:gd name="connsiteX20" fmla="*/ 2555366 w 10737412"/>
                    <a:gd name="connsiteY20" fmla="*/ 584836 h 1144811"/>
                    <a:gd name="connsiteX21" fmla="*/ 1482171 w 10737412"/>
                    <a:gd name="connsiteY21" fmla="*/ 1089324 h 1144811"/>
                    <a:gd name="connsiteX22" fmla="*/ 1010430 w 10737412"/>
                    <a:gd name="connsiteY22" fmla="*/ 1144812 h 1144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0737412" h="1144811">
                      <a:moveTo>
                        <a:pt x="1010430" y="1144812"/>
                      </a:moveTo>
                      <a:cubicBezTo>
                        <a:pt x="908914" y="1144812"/>
                        <a:pt x="807034" y="1137717"/>
                        <a:pt x="708793" y="1123162"/>
                      </a:cubicBezTo>
                      <a:cubicBezTo>
                        <a:pt x="500303" y="1092416"/>
                        <a:pt x="208126" y="1013641"/>
                        <a:pt x="0" y="813884"/>
                      </a:cubicBezTo>
                      <a:lnTo>
                        <a:pt x="3457" y="810245"/>
                      </a:lnTo>
                      <a:cubicBezTo>
                        <a:pt x="210673" y="1009093"/>
                        <a:pt x="501759" y="1087504"/>
                        <a:pt x="709521" y="1118250"/>
                      </a:cubicBezTo>
                      <a:cubicBezTo>
                        <a:pt x="966040" y="1156273"/>
                        <a:pt x="1247119" y="1143902"/>
                        <a:pt x="1480897" y="1084594"/>
                      </a:cubicBezTo>
                      <a:cubicBezTo>
                        <a:pt x="1871315" y="985442"/>
                        <a:pt x="2217707" y="779681"/>
                        <a:pt x="2552819" y="580652"/>
                      </a:cubicBezTo>
                      <a:cubicBezTo>
                        <a:pt x="2929775" y="356698"/>
                        <a:pt x="3319647" y="125285"/>
                        <a:pt x="3772103" y="46510"/>
                      </a:cubicBezTo>
                      <a:cubicBezTo>
                        <a:pt x="4747421" y="-123047"/>
                        <a:pt x="5451666" y="198238"/>
                        <a:pt x="6267251" y="570282"/>
                      </a:cubicBezTo>
                      <a:cubicBezTo>
                        <a:pt x="6321647" y="595024"/>
                        <a:pt x="6376408" y="620130"/>
                        <a:pt x="6432078" y="645236"/>
                      </a:cubicBezTo>
                      <a:cubicBezTo>
                        <a:pt x="6964946" y="886655"/>
                        <a:pt x="7519828" y="1009093"/>
                        <a:pt x="8081076" y="1009093"/>
                      </a:cubicBezTo>
                      <a:cubicBezTo>
                        <a:pt x="8082169" y="1009093"/>
                        <a:pt x="8083442" y="1009093"/>
                        <a:pt x="8084533" y="1009093"/>
                      </a:cubicBezTo>
                      <a:cubicBezTo>
                        <a:pt x="8544084" y="1009093"/>
                        <a:pt x="9032198" y="996358"/>
                        <a:pt x="9489748" y="904666"/>
                      </a:cubicBezTo>
                      <a:cubicBezTo>
                        <a:pt x="10017886" y="798966"/>
                        <a:pt x="10424860" y="604848"/>
                        <a:pt x="10733956" y="311398"/>
                      </a:cubicBezTo>
                      <a:lnTo>
                        <a:pt x="10737413" y="315036"/>
                      </a:lnTo>
                      <a:cubicBezTo>
                        <a:pt x="10058638" y="959427"/>
                        <a:pt x="9012368" y="1014005"/>
                        <a:pt x="8084352" y="1014005"/>
                      </a:cubicBezTo>
                      <a:cubicBezTo>
                        <a:pt x="8083260" y="1014005"/>
                        <a:pt x="8082169" y="1014005"/>
                        <a:pt x="8081076" y="1014005"/>
                      </a:cubicBezTo>
                      <a:cubicBezTo>
                        <a:pt x="7519100" y="1014005"/>
                        <a:pt x="6963673" y="891385"/>
                        <a:pt x="6430076" y="649785"/>
                      </a:cubicBezTo>
                      <a:cubicBezTo>
                        <a:pt x="6374589" y="624679"/>
                        <a:pt x="6319646" y="599572"/>
                        <a:pt x="6265249" y="574830"/>
                      </a:cubicBezTo>
                      <a:cubicBezTo>
                        <a:pt x="5450393" y="203150"/>
                        <a:pt x="4746693" y="-117771"/>
                        <a:pt x="3773013" y="51422"/>
                      </a:cubicBezTo>
                      <a:cubicBezTo>
                        <a:pt x="3321467" y="129833"/>
                        <a:pt x="2932140" y="361246"/>
                        <a:pt x="2555366" y="584836"/>
                      </a:cubicBezTo>
                      <a:cubicBezTo>
                        <a:pt x="2220072" y="784048"/>
                        <a:pt x="1873317" y="989991"/>
                        <a:pt x="1482171" y="1089324"/>
                      </a:cubicBezTo>
                      <a:cubicBezTo>
                        <a:pt x="1337538" y="1126073"/>
                        <a:pt x="1174530" y="1144812"/>
                        <a:pt x="1010430" y="1144812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2242BB6B-769D-4401-A705-D3A7CDFD58E7}"/>
                    </a:ext>
                  </a:extLst>
                </p:cNvPr>
                <p:cNvSpPr/>
                <p:nvPr/>
              </p:nvSpPr>
              <p:spPr>
                <a:xfrm>
                  <a:off x="-222061" y="5750583"/>
                  <a:ext cx="10798904" cy="1099168"/>
                </a:xfrm>
                <a:custGeom>
                  <a:avLst/>
                  <a:gdLst>
                    <a:gd name="connsiteX0" fmla="*/ 993875 w 10798904"/>
                    <a:gd name="connsiteY0" fmla="*/ 1099169 h 1099168"/>
                    <a:gd name="connsiteX1" fmla="*/ 512492 w 10798904"/>
                    <a:gd name="connsiteY1" fmla="*/ 1042043 h 1099168"/>
                    <a:gd name="connsiteX2" fmla="*/ 0 w 10798904"/>
                    <a:gd name="connsiteY2" fmla="*/ 779339 h 1099168"/>
                    <a:gd name="connsiteX3" fmla="*/ 3457 w 10798904"/>
                    <a:gd name="connsiteY3" fmla="*/ 775700 h 1099168"/>
                    <a:gd name="connsiteX4" fmla="*/ 513766 w 10798904"/>
                    <a:gd name="connsiteY4" fmla="*/ 1037313 h 1099168"/>
                    <a:gd name="connsiteX5" fmla="*/ 1116131 w 10798904"/>
                    <a:gd name="connsiteY5" fmla="*/ 1090800 h 1099168"/>
                    <a:gd name="connsiteX6" fmla="*/ 1495997 w 10798904"/>
                    <a:gd name="connsiteY6" fmla="*/ 1034766 h 1099168"/>
                    <a:gd name="connsiteX7" fmla="*/ 2146391 w 10798904"/>
                    <a:gd name="connsiteY7" fmla="*/ 780067 h 1099168"/>
                    <a:gd name="connsiteX8" fmla="*/ 2559914 w 10798904"/>
                    <a:gd name="connsiteY8" fmla="*/ 555203 h 1099168"/>
                    <a:gd name="connsiteX9" fmla="*/ 3816494 w 10798904"/>
                    <a:gd name="connsiteY9" fmla="*/ 38345 h 1099168"/>
                    <a:gd name="connsiteX10" fmla="*/ 4522558 w 10798904"/>
                    <a:gd name="connsiteY10" fmla="*/ 7963 h 1099168"/>
                    <a:gd name="connsiteX11" fmla="*/ 6294358 w 10798904"/>
                    <a:gd name="connsiteY11" fmla="*/ 555749 h 1099168"/>
                    <a:gd name="connsiteX12" fmla="*/ 6502666 w 10798904"/>
                    <a:gd name="connsiteY12" fmla="*/ 647077 h 1099168"/>
                    <a:gd name="connsiteX13" fmla="*/ 6713885 w 10798904"/>
                    <a:gd name="connsiteY13" fmla="*/ 732401 h 1099168"/>
                    <a:gd name="connsiteX14" fmla="*/ 8168220 w 10798904"/>
                    <a:gd name="connsiteY14" fmla="*/ 985646 h 1099168"/>
                    <a:gd name="connsiteX15" fmla="*/ 9425164 w 10798904"/>
                    <a:gd name="connsiteY15" fmla="*/ 892498 h 1099168"/>
                    <a:gd name="connsiteX16" fmla="*/ 10795448 w 10798904"/>
                    <a:gd name="connsiteY16" fmla="*/ 263754 h 1099168"/>
                    <a:gd name="connsiteX17" fmla="*/ 10798905 w 10798904"/>
                    <a:gd name="connsiteY17" fmla="*/ 267393 h 1099168"/>
                    <a:gd name="connsiteX18" fmla="*/ 9426073 w 10798904"/>
                    <a:gd name="connsiteY18" fmla="*/ 897410 h 1099168"/>
                    <a:gd name="connsiteX19" fmla="*/ 8168220 w 10798904"/>
                    <a:gd name="connsiteY19" fmla="*/ 990740 h 1099168"/>
                    <a:gd name="connsiteX20" fmla="*/ 6712066 w 10798904"/>
                    <a:gd name="connsiteY20" fmla="*/ 737132 h 1099168"/>
                    <a:gd name="connsiteX21" fmla="*/ 6500665 w 10798904"/>
                    <a:gd name="connsiteY21" fmla="*/ 651625 h 1099168"/>
                    <a:gd name="connsiteX22" fmla="*/ 6292357 w 10798904"/>
                    <a:gd name="connsiteY22" fmla="*/ 560297 h 1099168"/>
                    <a:gd name="connsiteX23" fmla="*/ 4522194 w 10798904"/>
                    <a:gd name="connsiteY23" fmla="*/ 12875 h 1099168"/>
                    <a:gd name="connsiteX24" fmla="*/ 3817221 w 10798904"/>
                    <a:gd name="connsiteY24" fmla="*/ 43257 h 1099168"/>
                    <a:gd name="connsiteX25" fmla="*/ 2562279 w 10798904"/>
                    <a:gd name="connsiteY25" fmla="*/ 559569 h 1099168"/>
                    <a:gd name="connsiteX26" fmla="*/ 2148574 w 10798904"/>
                    <a:gd name="connsiteY26" fmla="*/ 784615 h 1099168"/>
                    <a:gd name="connsiteX27" fmla="*/ 1497271 w 10798904"/>
                    <a:gd name="connsiteY27" fmla="*/ 1039678 h 1099168"/>
                    <a:gd name="connsiteX28" fmla="*/ 1116313 w 10798904"/>
                    <a:gd name="connsiteY28" fmla="*/ 1095894 h 1099168"/>
                    <a:gd name="connsiteX29" fmla="*/ 993875 w 10798904"/>
                    <a:gd name="connsiteY29" fmla="*/ 1099169 h 1099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0798904" h="1099168">
                      <a:moveTo>
                        <a:pt x="993875" y="1099169"/>
                      </a:moveTo>
                      <a:cubicBezTo>
                        <a:pt x="825227" y="1099169"/>
                        <a:pt x="660764" y="1079703"/>
                        <a:pt x="512492" y="1042043"/>
                      </a:cubicBezTo>
                      <a:cubicBezTo>
                        <a:pt x="300546" y="988193"/>
                        <a:pt x="128078" y="899776"/>
                        <a:pt x="0" y="779339"/>
                      </a:cubicBezTo>
                      <a:lnTo>
                        <a:pt x="3457" y="775700"/>
                      </a:lnTo>
                      <a:cubicBezTo>
                        <a:pt x="130806" y="895591"/>
                        <a:pt x="302547" y="983463"/>
                        <a:pt x="513766" y="1037313"/>
                      </a:cubicBezTo>
                      <a:cubicBezTo>
                        <a:pt x="697332" y="1084069"/>
                        <a:pt x="905639" y="1102444"/>
                        <a:pt x="1116131" y="1090800"/>
                      </a:cubicBezTo>
                      <a:cubicBezTo>
                        <a:pt x="1249120" y="1083341"/>
                        <a:pt x="1380473" y="1064057"/>
                        <a:pt x="1495997" y="1034766"/>
                      </a:cubicBezTo>
                      <a:cubicBezTo>
                        <a:pt x="1698120" y="983463"/>
                        <a:pt x="1904790" y="902504"/>
                        <a:pt x="2146391" y="780067"/>
                      </a:cubicBezTo>
                      <a:cubicBezTo>
                        <a:pt x="2286476" y="708933"/>
                        <a:pt x="2425469" y="630703"/>
                        <a:pt x="2559914" y="555203"/>
                      </a:cubicBezTo>
                      <a:cubicBezTo>
                        <a:pt x="2949423" y="336161"/>
                        <a:pt x="3352031" y="109661"/>
                        <a:pt x="3816494" y="38345"/>
                      </a:cubicBezTo>
                      <a:cubicBezTo>
                        <a:pt x="4057731" y="1049"/>
                        <a:pt x="4288780" y="-8957"/>
                        <a:pt x="4522558" y="7963"/>
                      </a:cubicBezTo>
                      <a:cubicBezTo>
                        <a:pt x="5153667" y="53445"/>
                        <a:pt x="5682351" y="286313"/>
                        <a:pt x="6294358" y="555749"/>
                      </a:cubicBezTo>
                      <a:cubicBezTo>
                        <a:pt x="6362217" y="585585"/>
                        <a:pt x="6432260" y="616513"/>
                        <a:pt x="6502666" y="647077"/>
                      </a:cubicBezTo>
                      <a:cubicBezTo>
                        <a:pt x="6572527" y="677459"/>
                        <a:pt x="6643479" y="706204"/>
                        <a:pt x="6713885" y="732401"/>
                      </a:cubicBezTo>
                      <a:cubicBezTo>
                        <a:pt x="7179804" y="906689"/>
                        <a:pt x="7669191" y="991649"/>
                        <a:pt x="8168220" y="985646"/>
                      </a:cubicBezTo>
                      <a:cubicBezTo>
                        <a:pt x="8577741" y="980552"/>
                        <a:pt x="9013460" y="965634"/>
                        <a:pt x="9425164" y="892498"/>
                      </a:cubicBezTo>
                      <a:cubicBezTo>
                        <a:pt x="10008426" y="788799"/>
                        <a:pt x="10456698" y="583038"/>
                        <a:pt x="10795448" y="263754"/>
                      </a:cubicBezTo>
                      <a:lnTo>
                        <a:pt x="10798905" y="267393"/>
                      </a:lnTo>
                      <a:cubicBezTo>
                        <a:pt x="10459244" y="587404"/>
                        <a:pt x="10010245" y="793529"/>
                        <a:pt x="9426073" y="897410"/>
                      </a:cubicBezTo>
                      <a:cubicBezTo>
                        <a:pt x="9014005" y="970728"/>
                        <a:pt x="8577923" y="985646"/>
                        <a:pt x="8168220" y="990740"/>
                      </a:cubicBezTo>
                      <a:cubicBezTo>
                        <a:pt x="7668463" y="997107"/>
                        <a:pt x="7178712" y="911601"/>
                        <a:pt x="6712066" y="737132"/>
                      </a:cubicBezTo>
                      <a:cubicBezTo>
                        <a:pt x="6641660" y="710934"/>
                        <a:pt x="6570526" y="682189"/>
                        <a:pt x="6500665" y="651625"/>
                      </a:cubicBezTo>
                      <a:cubicBezTo>
                        <a:pt x="6430258" y="620879"/>
                        <a:pt x="6360034" y="590133"/>
                        <a:pt x="6292357" y="560297"/>
                      </a:cubicBezTo>
                      <a:cubicBezTo>
                        <a:pt x="5680532" y="290861"/>
                        <a:pt x="5152212" y="58357"/>
                        <a:pt x="4522194" y="12875"/>
                      </a:cubicBezTo>
                      <a:cubicBezTo>
                        <a:pt x="4288780" y="-3863"/>
                        <a:pt x="4058095" y="5961"/>
                        <a:pt x="3817221" y="43257"/>
                      </a:cubicBezTo>
                      <a:cubicBezTo>
                        <a:pt x="3353668" y="114391"/>
                        <a:pt x="2951424" y="340710"/>
                        <a:pt x="2562279" y="559569"/>
                      </a:cubicBezTo>
                      <a:cubicBezTo>
                        <a:pt x="2427834" y="635252"/>
                        <a:pt x="2288841" y="713481"/>
                        <a:pt x="2148574" y="784615"/>
                      </a:cubicBezTo>
                      <a:cubicBezTo>
                        <a:pt x="1906791" y="907235"/>
                        <a:pt x="1699757" y="988375"/>
                        <a:pt x="1497271" y="1039678"/>
                      </a:cubicBezTo>
                      <a:cubicBezTo>
                        <a:pt x="1381382" y="1068969"/>
                        <a:pt x="1249666" y="1088435"/>
                        <a:pt x="1116313" y="1095894"/>
                      </a:cubicBezTo>
                      <a:cubicBezTo>
                        <a:pt x="1075379" y="1097896"/>
                        <a:pt x="1034445" y="1099169"/>
                        <a:pt x="993875" y="109916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24" name="任意多边形: 形状 123">
                  <a:extLst>
                    <a:ext uri="{FF2B5EF4-FFF2-40B4-BE49-F238E27FC236}">
                      <a16:creationId xmlns:a16="http://schemas.microsoft.com/office/drawing/2014/main" id="{46BCD897-3856-4869-A316-6EE1F94E677C}"/>
                    </a:ext>
                  </a:extLst>
                </p:cNvPr>
                <p:cNvSpPr/>
                <p:nvPr/>
              </p:nvSpPr>
              <p:spPr>
                <a:xfrm>
                  <a:off x="-237343" y="5763308"/>
                  <a:ext cx="10860760" cy="1054425"/>
                </a:xfrm>
                <a:custGeom>
                  <a:avLst/>
                  <a:gdLst>
                    <a:gd name="connsiteX0" fmla="*/ 976592 w 10860760"/>
                    <a:gd name="connsiteY0" fmla="*/ 1054425 h 1054425"/>
                    <a:gd name="connsiteX1" fmla="*/ 519587 w 10860760"/>
                    <a:gd name="connsiteY1" fmla="*/ 1003667 h 1054425"/>
                    <a:gd name="connsiteX2" fmla="*/ 0 w 10860760"/>
                    <a:gd name="connsiteY2" fmla="*/ 745329 h 1054425"/>
                    <a:gd name="connsiteX3" fmla="*/ 3457 w 10860760"/>
                    <a:gd name="connsiteY3" fmla="*/ 741690 h 1054425"/>
                    <a:gd name="connsiteX4" fmla="*/ 1127774 w 10860760"/>
                    <a:gd name="connsiteY4" fmla="*/ 1044419 h 1054425"/>
                    <a:gd name="connsiteX5" fmla="*/ 1511097 w 10860760"/>
                    <a:gd name="connsiteY5" fmla="*/ 985474 h 1054425"/>
                    <a:gd name="connsiteX6" fmla="*/ 2169496 w 10860760"/>
                    <a:gd name="connsiteY6" fmla="*/ 734413 h 1054425"/>
                    <a:gd name="connsiteX7" fmla="*/ 2563007 w 10860760"/>
                    <a:gd name="connsiteY7" fmla="*/ 530835 h 1054425"/>
                    <a:gd name="connsiteX8" fmla="*/ 3860702 w 10860760"/>
                    <a:gd name="connsiteY8" fmla="*/ 30532 h 1054425"/>
                    <a:gd name="connsiteX9" fmla="*/ 4571860 w 10860760"/>
                    <a:gd name="connsiteY9" fmla="*/ 11248 h 1054425"/>
                    <a:gd name="connsiteX10" fmla="*/ 6318918 w 10860760"/>
                    <a:gd name="connsiteY10" fmla="*/ 541751 h 1054425"/>
                    <a:gd name="connsiteX11" fmla="*/ 6573436 w 10860760"/>
                    <a:gd name="connsiteY11" fmla="*/ 649453 h 1054425"/>
                    <a:gd name="connsiteX12" fmla="*/ 6787384 w 10860760"/>
                    <a:gd name="connsiteY12" fmla="*/ 732230 h 1054425"/>
                    <a:gd name="connsiteX13" fmla="*/ 8255364 w 10860760"/>
                    <a:gd name="connsiteY13" fmla="*/ 962915 h 1054425"/>
                    <a:gd name="connsiteX14" fmla="*/ 9501573 w 10860760"/>
                    <a:gd name="connsiteY14" fmla="*/ 855214 h 1054425"/>
                    <a:gd name="connsiteX15" fmla="*/ 10857304 w 10860760"/>
                    <a:gd name="connsiteY15" fmla="*/ 216463 h 1054425"/>
                    <a:gd name="connsiteX16" fmla="*/ 10860761 w 10860760"/>
                    <a:gd name="connsiteY16" fmla="*/ 220102 h 1054425"/>
                    <a:gd name="connsiteX17" fmla="*/ 9502483 w 10860760"/>
                    <a:gd name="connsiteY17" fmla="*/ 860126 h 1054425"/>
                    <a:gd name="connsiteX18" fmla="*/ 8255546 w 10860760"/>
                    <a:gd name="connsiteY18" fmla="*/ 967827 h 1054425"/>
                    <a:gd name="connsiteX19" fmla="*/ 6785747 w 10860760"/>
                    <a:gd name="connsiteY19" fmla="*/ 736960 h 1054425"/>
                    <a:gd name="connsiteX20" fmla="*/ 6571435 w 10860760"/>
                    <a:gd name="connsiteY20" fmla="*/ 654183 h 1054425"/>
                    <a:gd name="connsiteX21" fmla="*/ 6316918 w 10860760"/>
                    <a:gd name="connsiteY21" fmla="*/ 546481 h 1054425"/>
                    <a:gd name="connsiteX22" fmla="*/ 4571497 w 10860760"/>
                    <a:gd name="connsiteY22" fmla="*/ 16342 h 1054425"/>
                    <a:gd name="connsiteX23" fmla="*/ 3861430 w 10860760"/>
                    <a:gd name="connsiteY23" fmla="*/ 35626 h 1054425"/>
                    <a:gd name="connsiteX24" fmla="*/ 2565372 w 10860760"/>
                    <a:gd name="connsiteY24" fmla="*/ 535384 h 1054425"/>
                    <a:gd name="connsiteX25" fmla="*/ 2171679 w 10860760"/>
                    <a:gd name="connsiteY25" fmla="*/ 738961 h 1054425"/>
                    <a:gd name="connsiteX26" fmla="*/ 1512189 w 10860760"/>
                    <a:gd name="connsiteY26" fmla="*/ 990386 h 1054425"/>
                    <a:gd name="connsiteX27" fmla="*/ 1127956 w 10860760"/>
                    <a:gd name="connsiteY27" fmla="*/ 1049513 h 1054425"/>
                    <a:gd name="connsiteX28" fmla="*/ 976592 w 10860760"/>
                    <a:gd name="connsiteY28" fmla="*/ 1054425 h 1054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0860760" h="1054425">
                      <a:moveTo>
                        <a:pt x="976592" y="1054425"/>
                      </a:moveTo>
                      <a:cubicBezTo>
                        <a:pt x="815949" y="1054425"/>
                        <a:pt x="660218" y="1037324"/>
                        <a:pt x="519587" y="1003667"/>
                      </a:cubicBezTo>
                      <a:cubicBezTo>
                        <a:pt x="305094" y="952545"/>
                        <a:pt x="130261" y="865584"/>
                        <a:pt x="0" y="745329"/>
                      </a:cubicBezTo>
                      <a:lnTo>
                        <a:pt x="3457" y="741690"/>
                      </a:lnTo>
                      <a:cubicBezTo>
                        <a:pt x="118072" y="847391"/>
                        <a:pt x="456822" y="1088628"/>
                        <a:pt x="1127774" y="1044419"/>
                      </a:cubicBezTo>
                      <a:cubicBezTo>
                        <a:pt x="1261491" y="1035505"/>
                        <a:pt x="1394117" y="1015129"/>
                        <a:pt x="1511097" y="985474"/>
                      </a:cubicBezTo>
                      <a:cubicBezTo>
                        <a:pt x="1714311" y="933989"/>
                        <a:pt x="1923529" y="854304"/>
                        <a:pt x="2169496" y="734413"/>
                      </a:cubicBezTo>
                      <a:cubicBezTo>
                        <a:pt x="2302668" y="669465"/>
                        <a:pt x="2435111" y="599059"/>
                        <a:pt x="2563007" y="530835"/>
                      </a:cubicBezTo>
                      <a:cubicBezTo>
                        <a:pt x="2966160" y="316160"/>
                        <a:pt x="3382958" y="94389"/>
                        <a:pt x="3860702" y="30532"/>
                      </a:cubicBezTo>
                      <a:cubicBezTo>
                        <a:pt x="4102485" y="-2215"/>
                        <a:pt x="4334990" y="-8582"/>
                        <a:pt x="4571860" y="11248"/>
                      </a:cubicBezTo>
                      <a:cubicBezTo>
                        <a:pt x="5193328" y="63098"/>
                        <a:pt x="5740022" y="295602"/>
                        <a:pt x="6318918" y="541751"/>
                      </a:cubicBezTo>
                      <a:cubicBezTo>
                        <a:pt x="6401696" y="576863"/>
                        <a:pt x="6487202" y="613249"/>
                        <a:pt x="6573436" y="649453"/>
                      </a:cubicBezTo>
                      <a:cubicBezTo>
                        <a:pt x="6644206" y="679107"/>
                        <a:pt x="6716250" y="706760"/>
                        <a:pt x="6787384" y="732230"/>
                      </a:cubicBezTo>
                      <a:cubicBezTo>
                        <a:pt x="7251665" y="898149"/>
                        <a:pt x="7745965" y="975650"/>
                        <a:pt x="8255364" y="962915"/>
                      </a:cubicBezTo>
                      <a:cubicBezTo>
                        <a:pt x="8636140" y="953273"/>
                        <a:pt x="9077680" y="936354"/>
                        <a:pt x="9501573" y="855214"/>
                      </a:cubicBezTo>
                      <a:cubicBezTo>
                        <a:pt x="10070827" y="746239"/>
                        <a:pt x="10514368" y="537385"/>
                        <a:pt x="10857304" y="216463"/>
                      </a:cubicBezTo>
                      <a:lnTo>
                        <a:pt x="10860761" y="220102"/>
                      </a:lnTo>
                      <a:cubicBezTo>
                        <a:pt x="10517098" y="541751"/>
                        <a:pt x="10072829" y="750969"/>
                        <a:pt x="9502483" y="860126"/>
                      </a:cubicBezTo>
                      <a:cubicBezTo>
                        <a:pt x="9078408" y="941266"/>
                        <a:pt x="8636504" y="958185"/>
                        <a:pt x="8255546" y="967827"/>
                      </a:cubicBezTo>
                      <a:cubicBezTo>
                        <a:pt x="7744873" y="980562"/>
                        <a:pt x="7250574" y="902879"/>
                        <a:pt x="6785747" y="736960"/>
                      </a:cubicBezTo>
                      <a:cubicBezTo>
                        <a:pt x="6714431" y="711672"/>
                        <a:pt x="6642387" y="683837"/>
                        <a:pt x="6571435" y="654183"/>
                      </a:cubicBezTo>
                      <a:cubicBezTo>
                        <a:pt x="6485201" y="618161"/>
                        <a:pt x="6399695" y="581775"/>
                        <a:pt x="6316918" y="546481"/>
                      </a:cubicBezTo>
                      <a:cubicBezTo>
                        <a:pt x="5738385" y="300514"/>
                        <a:pt x="5192054" y="68191"/>
                        <a:pt x="4571497" y="16342"/>
                      </a:cubicBezTo>
                      <a:cubicBezTo>
                        <a:pt x="4335171" y="-3488"/>
                        <a:pt x="4102849" y="2879"/>
                        <a:pt x="3861430" y="35626"/>
                      </a:cubicBezTo>
                      <a:cubicBezTo>
                        <a:pt x="3384596" y="99301"/>
                        <a:pt x="2986718" y="311248"/>
                        <a:pt x="2565372" y="535384"/>
                      </a:cubicBezTo>
                      <a:cubicBezTo>
                        <a:pt x="2437295" y="603607"/>
                        <a:pt x="2305033" y="674013"/>
                        <a:pt x="2171679" y="738961"/>
                      </a:cubicBezTo>
                      <a:cubicBezTo>
                        <a:pt x="1925348" y="859034"/>
                        <a:pt x="1715767" y="938901"/>
                        <a:pt x="1512189" y="990386"/>
                      </a:cubicBezTo>
                      <a:cubicBezTo>
                        <a:pt x="1394845" y="1020041"/>
                        <a:pt x="1262037" y="1040417"/>
                        <a:pt x="1127956" y="1049513"/>
                      </a:cubicBezTo>
                      <a:cubicBezTo>
                        <a:pt x="1077198" y="1052788"/>
                        <a:pt x="1026622" y="1054425"/>
                        <a:pt x="976592" y="1054425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25" name="任意多边形: 形状 124">
                  <a:extLst>
                    <a:ext uri="{FF2B5EF4-FFF2-40B4-BE49-F238E27FC236}">
                      <a16:creationId xmlns:a16="http://schemas.microsoft.com/office/drawing/2014/main" id="{4E377B7A-CE63-4BA4-8BB4-7C550567B29C}"/>
                    </a:ext>
                  </a:extLst>
                </p:cNvPr>
                <p:cNvSpPr/>
                <p:nvPr/>
              </p:nvSpPr>
              <p:spPr>
                <a:xfrm>
                  <a:off x="-252988" y="5775701"/>
                  <a:ext cx="10921706" cy="1010740"/>
                </a:xfrm>
                <a:custGeom>
                  <a:avLst/>
                  <a:gdLst>
                    <a:gd name="connsiteX0" fmla="*/ 956034 w 10921706"/>
                    <a:gd name="connsiteY0" fmla="*/ 1010741 h 1010740"/>
                    <a:gd name="connsiteX1" fmla="*/ 0 w 10921706"/>
                    <a:gd name="connsiteY1" fmla="*/ 712014 h 1010740"/>
                    <a:gd name="connsiteX2" fmla="*/ 3275 w 10921706"/>
                    <a:gd name="connsiteY2" fmla="*/ 708376 h 1010740"/>
                    <a:gd name="connsiteX3" fmla="*/ 1139054 w 10921706"/>
                    <a:gd name="connsiteY3" fmla="*/ 998551 h 1010740"/>
                    <a:gd name="connsiteX4" fmla="*/ 1525833 w 10921706"/>
                    <a:gd name="connsiteY4" fmla="*/ 936878 h 1010740"/>
                    <a:gd name="connsiteX5" fmla="*/ 2192419 w 10921706"/>
                    <a:gd name="connsiteY5" fmla="*/ 689455 h 1010740"/>
                    <a:gd name="connsiteX6" fmla="*/ 2561370 w 10921706"/>
                    <a:gd name="connsiteY6" fmla="*/ 508072 h 1010740"/>
                    <a:gd name="connsiteX7" fmla="*/ 3904729 w 10921706"/>
                    <a:gd name="connsiteY7" fmla="*/ 23415 h 1010740"/>
                    <a:gd name="connsiteX8" fmla="*/ 4620799 w 10921706"/>
                    <a:gd name="connsiteY8" fmla="*/ 15228 h 1010740"/>
                    <a:gd name="connsiteX9" fmla="*/ 6340386 w 10921706"/>
                    <a:gd name="connsiteY9" fmla="*/ 528630 h 1010740"/>
                    <a:gd name="connsiteX10" fmla="*/ 6643479 w 10921706"/>
                    <a:gd name="connsiteY10" fmla="*/ 652160 h 1010740"/>
                    <a:gd name="connsiteX11" fmla="*/ 6860156 w 10921706"/>
                    <a:gd name="connsiteY11" fmla="*/ 732208 h 1010740"/>
                    <a:gd name="connsiteX12" fmla="*/ 8341962 w 10921706"/>
                    <a:gd name="connsiteY12" fmla="*/ 940152 h 1010740"/>
                    <a:gd name="connsiteX13" fmla="*/ 9577255 w 10921706"/>
                    <a:gd name="connsiteY13" fmla="*/ 818078 h 1010740"/>
                    <a:gd name="connsiteX14" fmla="*/ 10918250 w 10921706"/>
                    <a:gd name="connsiteY14" fmla="*/ 169322 h 1010740"/>
                    <a:gd name="connsiteX15" fmla="*/ 10921706 w 10921706"/>
                    <a:gd name="connsiteY15" fmla="*/ 172960 h 1010740"/>
                    <a:gd name="connsiteX16" fmla="*/ 9578165 w 10921706"/>
                    <a:gd name="connsiteY16" fmla="*/ 822990 h 1010740"/>
                    <a:gd name="connsiteX17" fmla="*/ 8341962 w 10921706"/>
                    <a:gd name="connsiteY17" fmla="*/ 945064 h 1010740"/>
                    <a:gd name="connsiteX18" fmla="*/ 6858518 w 10921706"/>
                    <a:gd name="connsiteY18" fmla="*/ 736756 h 1010740"/>
                    <a:gd name="connsiteX19" fmla="*/ 6641477 w 10921706"/>
                    <a:gd name="connsiteY19" fmla="*/ 656526 h 1010740"/>
                    <a:gd name="connsiteX20" fmla="*/ 6338385 w 10921706"/>
                    <a:gd name="connsiteY20" fmla="*/ 532997 h 1010740"/>
                    <a:gd name="connsiteX21" fmla="*/ 4620253 w 10921706"/>
                    <a:gd name="connsiteY21" fmla="*/ 19777 h 1010740"/>
                    <a:gd name="connsiteX22" fmla="*/ 3905093 w 10921706"/>
                    <a:gd name="connsiteY22" fmla="*/ 27963 h 1010740"/>
                    <a:gd name="connsiteX23" fmla="*/ 2563371 w 10921706"/>
                    <a:gd name="connsiteY23" fmla="*/ 512075 h 1010740"/>
                    <a:gd name="connsiteX24" fmla="*/ 2194238 w 10921706"/>
                    <a:gd name="connsiteY24" fmla="*/ 693639 h 1010740"/>
                    <a:gd name="connsiteX25" fmla="*/ 1526743 w 10921706"/>
                    <a:gd name="connsiteY25" fmla="*/ 941244 h 1010740"/>
                    <a:gd name="connsiteX26" fmla="*/ 1139054 w 10921706"/>
                    <a:gd name="connsiteY26" fmla="*/ 1003100 h 1010740"/>
                    <a:gd name="connsiteX27" fmla="*/ 956034 w 10921706"/>
                    <a:gd name="connsiteY27" fmla="*/ 1010741 h 10107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0921706" h="1010740">
                      <a:moveTo>
                        <a:pt x="956034" y="1010741"/>
                      </a:moveTo>
                      <a:cubicBezTo>
                        <a:pt x="555245" y="1010741"/>
                        <a:pt x="213220" y="905222"/>
                        <a:pt x="0" y="712014"/>
                      </a:cubicBezTo>
                      <a:lnTo>
                        <a:pt x="3275" y="708376"/>
                      </a:lnTo>
                      <a:cubicBezTo>
                        <a:pt x="247423" y="929419"/>
                        <a:pt x="661492" y="1035301"/>
                        <a:pt x="1139054" y="998551"/>
                      </a:cubicBezTo>
                      <a:cubicBezTo>
                        <a:pt x="1275864" y="987818"/>
                        <a:pt x="1405943" y="967078"/>
                        <a:pt x="1525833" y="936878"/>
                      </a:cubicBezTo>
                      <a:cubicBezTo>
                        <a:pt x="1729957" y="885392"/>
                        <a:pt x="1941722" y="806799"/>
                        <a:pt x="2192419" y="689455"/>
                      </a:cubicBezTo>
                      <a:cubicBezTo>
                        <a:pt x="2317222" y="631056"/>
                        <a:pt x="2441297" y="568473"/>
                        <a:pt x="2561370" y="508072"/>
                      </a:cubicBezTo>
                      <a:cubicBezTo>
                        <a:pt x="2998725" y="287757"/>
                        <a:pt x="3412067" y="79631"/>
                        <a:pt x="3904729" y="23415"/>
                      </a:cubicBezTo>
                      <a:cubicBezTo>
                        <a:pt x="4146693" y="-4784"/>
                        <a:pt x="4381017" y="-7513"/>
                        <a:pt x="4620799" y="15228"/>
                      </a:cubicBezTo>
                      <a:cubicBezTo>
                        <a:pt x="5231715" y="73082"/>
                        <a:pt x="5770223" y="294307"/>
                        <a:pt x="6340386" y="528630"/>
                      </a:cubicBezTo>
                      <a:cubicBezTo>
                        <a:pt x="6438809" y="569018"/>
                        <a:pt x="6540507" y="610862"/>
                        <a:pt x="6643479" y="652160"/>
                      </a:cubicBezTo>
                      <a:cubicBezTo>
                        <a:pt x="6715340" y="680904"/>
                        <a:pt x="6788112" y="707830"/>
                        <a:pt x="6860156" y="732208"/>
                      </a:cubicBezTo>
                      <a:cubicBezTo>
                        <a:pt x="7322981" y="889758"/>
                        <a:pt x="7821465" y="959801"/>
                        <a:pt x="8341962" y="940152"/>
                      </a:cubicBezTo>
                      <a:cubicBezTo>
                        <a:pt x="8721282" y="925780"/>
                        <a:pt x="9160821" y="903403"/>
                        <a:pt x="9577255" y="818078"/>
                      </a:cubicBezTo>
                      <a:cubicBezTo>
                        <a:pt x="10132137" y="704373"/>
                        <a:pt x="10570766" y="492063"/>
                        <a:pt x="10918250" y="169322"/>
                      </a:cubicBezTo>
                      <a:lnTo>
                        <a:pt x="10921706" y="172960"/>
                      </a:lnTo>
                      <a:cubicBezTo>
                        <a:pt x="10573495" y="496429"/>
                        <a:pt x="10133957" y="708921"/>
                        <a:pt x="9578165" y="822990"/>
                      </a:cubicBezTo>
                      <a:cubicBezTo>
                        <a:pt x="9161367" y="908315"/>
                        <a:pt x="8721646" y="930874"/>
                        <a:pt x="8341962" y="945064"/>
                      </a:cubicBezTo>
                      <a:cubicBezTo>
                        <a:pt x="7820919" y="964713"/>
                        <a:pt x="7321889" y="894670"/>
                        <a:pt x="6858518" y="736756"/>
                      </a:cubicBezTo>
                      <a:cubicBezTo>
                        <a:pt x="6786474" y="712378"/>
                        <a:pt x="6713339" y="685271"/>
                        <a:pt x="6641477" y="656526"/>
                      </a:cubicBezTo>
                      <a:cubicBezTo>
                        <a:pt x="6538506" y="615228"/>
                        <a:pt x="6436808" y="573385"/>
                        <a:pt x="6338385" y="532997"/>
                      </a:cubicBezTo>
                      <a:cubicBezTo>
                        <a:pt x="5768585" y="298855"/>
                        <a:pt x="5230441" y="77630"/>
                        <a:pt x="4620253" y="19777"/>
                      </a:cubicBezTo>
                      <a:cubicBezTo>
                        <a:pt x="4380836" y="-2964"/>
                        <a:pt x="4146875" y="-236"/>
                        <a:pt x="3905093" y="27963"/>
                      </a:cubicBezTo>
                      <a:cubicBezTo>
                        <a:pt x="3413158" y="83997"/>
                        <a:pt x="3000363" y="291941"/>
                        <a:pt x="2563371" y="512075"/>
                      </a:cubicBezTo>
                      <a:cubicBezTo>
                        <a:pt x="2443298" y="572657"/>
                        <a:pt x="2319041" y="635058"/>
                        <a:pt x="2194238" y="693639"/>
                      </a:cubicBezTo>
                      <a:cubicBezTo>
                        <a:pt x="1943359" y="810983"/>
                        <a:pt x="1731230" y="889758"/>
                        <a:pt x="1526743" y="941244"/>
                      </a:cubicBezTo>
                      <a:cubicBezTo>
                        <a:pt x="1406488" y="971626"/>
                        <a:pt x="1276228" y="992366"/>
                        <a:pt x="1139054" y="1003100"/>
                      </a:cubicBezTo>
                      <a:cubicBezTo>
                        <a:pt x="1077380" y="1008376"/>
                        <a:pt x="1016070" y="1010741"/>
                        <a:pt x="956034" y="101074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26" name="任意多边形: 形状 125">
                  <a:extLst>
                    <a:ext uri="{FF2B5EF4-FFF2-40B4-BE49-F238E27FC236}">
                      <a16:creationId xmlns:a16="http://schemas.microsoft.com/office/drawing/2014/main" id="{501221FA-D8A9-4677-AAA1-F73FBBE8E384}"/>
                    </a:ext>
                  </a:extLst>
                </p:cNvPr>
                <p:cNvSpPr/>
                <p:nvPr/>
              </p:nvSpPr>
              <p:spPr>
                <a:xfrm>
                  <a:off x="-268452" y="5787695"/>
                  <a:ext cx="10983379" cy="967454"/>
                </a:xfrm>
                <a:custGeom>
                  <a:avLst/>
                  <a:gdLst>
                    <a:gd name="connsiteX0" fmla="*/ 939114 w 10983379"/>
                    <a:gd name="connsiteY0" fmla="*/ 967455 h 967454"/>
                    <a:gd name="connsiteX1" fmla="*/ 534142 w 10983379"/>
                    <a:gd name="connsiteY1" fmla="*/ 928522 h 967454"/>
                    <a:gd name="connsiteX2" fmla="*/ 0 w 10983379"/>
                    <a:gd name="connsiteY2" fmla="*/ 679098 h 967454"/>
                    <a:gd name="connsiteX3" fmla="*/ 3275 w 10983379"/>
                    <a:gd name="connsiteY3" fmla="*/ 675278 h 967454"/>
                    <a:gd name="connsiteX4" fmla="*/ 535051 w 10983379"/>
                    <a:gd name="connsiteY4" fmla="*/ 923428 h 967454"/>
                    <a:gd name="connsiteX5" fmla="*/ 1150697 w 10983379"/>
                    <a:gd name="connsiteY5" fmla="*/ 953082 h 967454"/>
                    <a:gd name="connsiteX6" fmla="*/ 1540933 w 10983379"/>
                    <a:gd name="connsiteY6" fmla="*/ 888680 h 967454"/>
                    <a:gd name="connsiteX7" fmla="*/ 2215524 w 10983379"/>
                    <a:gd name="connsiteY7" fmla="*/ 645078 h 967454"/>
                    <a:gd name="connsiteX8" fmla="*/ 2554638 w 10983379"/>
                    <a:gd name="connsiteY8" fmla="*/ 486618 h 967454"/>
                    <a:gd name="connsiteX9" fmla="*/ 3948937 w 10983379"/>
                    <a:gd name="connsiteY9" fmla="*/ 17061 h 967454"/>
                    <a:gd name="connsiteX10" fmla="*/ 4670102 w 10983379"/>
                    <a:gd name="connsiteY10" fmla="*/ 19972 h 967454"/>
                    <a:gd name="connsiteX11" fmla="*/ 6359852 w 10983379"/>
                    <a:gd name="connsiteY11" fmla="*/ 516636 h 967454"/>
                    <a:gd name="connsiteX12" fmla="*/ 6713885 w 10983379"/>
                    <a:gd name="connsiteY12" fmla="*/ 655993 h 967454"/>
                    <a:gd name="connsiteX13" fmla="*/ 6933473 w 10983379"/>
                    <a:gd name="connsiteY13" fmla="*/ 733495 h 967454"/>
                    <a:gd name="connsiteX14" fmla="*/ 8428923 w 10983379"/>
                    <a:gd name="connsiteY14" fmla="*/ 918880 h 967454"/>
                    <a:gd name="connsiteX15" fmla="*/ 9653484 w 10983379"/>
                    <a:gd name="connsiteY15" fmla="*/ 782434 h 967454"/>
                    <a:gd name="connsiteX16" fmla="*/ 10361003 w 10983379"/>
                    <a:gd name="connsiteY16" fmla="*/ 542652 h 967454"/>
                    <a:gd name="connsiteX17" fmla="*/ 10979923 w 10983379"/>
                    <a:gd name="connsiteY17" fmla="*/ 123853 h 967454"/>
                    <a:gd name="connsiteX18" fmla="*/ 10983380 w 10983379"/>
                    <a:gd name="connsiteY18" fmla="*/ 127491 h 967454"/>
                    <a:gd name="connsiteX19" fmla="*/ 10363186 w 10983379"/>
                    <a:gd name="connsiteY19" fmla="*/ 547200 h 967454"/>
                    <a:gd name="connsiteX20" fmla="*/ 9654575 w 10983379"/>
                    <a:gd name="connsiteY20" fmla="*/ 787346 h 967454"/>
                    <a:gd name="connsiteX21" fmla="*/ 8429287 w 10983379"/>
                    <a:gd name="connsiteY21" fmla="*/ 923974 h 967454"/>
                    <a:gd name="connsiteX22" fmla="*/ 6932017 w 10983379"/>
                    <a:gd name="connsiteY22" fmla="*/ 738407 h 967454"/>
                    <a:gd name="connsiteX23" fmla="*/ 6712248 w 10983379"/>
                    <a:gd name="connsiteY23" fmla="*/ 660905 h 967454"/>
                    <a:gd name="connsiteX24" fmla="*/ 6358033 w 10983379"/>
                    <a:gd name="connsiteY24" fmla="*/ 521548 h 967454"/>
                    <a:gd name="connsiteX25" fmla="*/ 4669556 w 10983379"/>
                    <a:gd name="connsiteY25" fmla="*/ 25248 h 967454"/>
                    <a:gd name="connsiteX26" fmla="*/ 3949301 w 10983379"/>
                    <a:gd name="connsiteY26" fmla="*/ 22337 h 967454"/>
                    <a:gd name="connsiteX27" fmla="*/ 2556640 w 10983379"/>
                    <a:gd name="connsiteY27" fmla="*/ 491530 h 967454"/>
                    <a:gd name="connsiteX28" fmla="*/ 2217343 w 10983379"/>
                    <a:gd name="connsiteY28" fmla="*/ 650172 h 967454"/>
                    <a:gd name="connsiteX29" fmla="*/ 1541843 w 10983379"/>
                    <a:gd name="connsiteY29" fmla="*/ 894138 h 967454"/>
                    <a:gd name="connsiteX30" fmla="*/ 1150879 w 10983379"/>
                    <a:gd name="connsiteY30" fmla="*/ 958722 h 967454"/>
                    <a:gd name="connsiteX31" fmla="*/ 939114 w 10983379"/>
                    <a:gd name="connsiteY31" fmla="*/ 967455 h 9674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0983379" h="967454">
                      <a:moveTo>
                        <a:pt x="939114" y="967455"/>
                      </a:moveTo>
                      <a:cubicBezTo>
                        <a:pt x="795937" y="967455"/>
                        <a:pt x="658763" y="954356"/>
                        <a:pt x="534142" y="928522"/>
                      </a:cubicBezTo>
                      <a:cubicBezTo>
                        <a:pt x="314554" y="882858"/>
                        <a:pt x="134809" y="798989"/>
                        <a:pt x="0" y="679098"/>
                      </a:cubicBezTo>
                      <a:lnTo>
                        <a:pt x="3275" y="675278"/>
                      </a:lnTo>
                      <a:cubicBezTo>
                        <a:pt x="137356" y="794441"/>
                        <a:pt x="316373" y="877946"/>
                        <a:pt x="535051" y="923428"/>
                      </a:cubicBezTo>
                      <a:cubicBezTo>
                        <a:pt x="719709" y="961815"/>
                        <a:pt x="932565" y="972003"/>
                        <a:pt x="1150697" y="953082"/>
                      </a:cubicBezTo>
                      <a:cubicBezTo>
                        <a:pt x="1288417" y="940893"/>
                        <a:pt x="1419587" y="919062"/>
                        <a:pt x="1540933" y="888680"/>
                      </a:cubicBezTo>
                      <a:cubicBezTo>
                        <a:pt x="1745785" y="837012"/>
                        <a:pt x="1960278" y="759693"/>
                        <a:pt x="2215524" y="645078"/>
                      </a:cubicBezTo>
                      <a:cubicBezTo>
                        <a:pt x="2330139" y="593592"/>
                        <a:pt x="2444208" y="539195"/>
                        <a:pt x="2554638" y="486618"/>
                      </a:cubicBezTo>
                      <a:cubicBezTo>
                        <a:pt x="3009641" y="269759"/>
                        <a:pt x="3439356" y="65090"/>
                        <a:pt x="3948937" y="17061"/>
                      </a:cubicBezTo>
                      <a:cubicBezTo>
                        <a:pt x="4191084" y="-6590"/>
                        <a:pt x="4427045" y="-5680"/>
                        <a:pt x="4670102" y="19972"/>
                      </a:cubicBezTo>
                      <a:cubicBezTo>
                        <a:pt x="5269737" y="83283"/>
                        <a:pt x="5799149" y="293774"/>
                        <a:pt x="6359852" y="516636"/>
                      </a:cubicBezTo>
                      <a:cubicBezTo>
                        <a:pt x="6474649" y="562300"/>
                        <a:pt x="6593266" y="609420"/>
                        <a:pt x="6713885" y="655993"/>
                      </a:cubicBezTo>
                      <a:cubicBezTo>
                        <a:pt x="6786293" y="683828"/>
                        <a:pt x="6860156" y="709844"/>
                        <a:pt x="6933473" y="733495"/>
                      </a:cubicBezTo>
                      <a:cubicBezTo>
                        <a:pt x="7394843" y="883222"/>
                        <a:pt x="7897875" y="945441"/>
                        <a:pt x="8428923" y="918880"/>
                      </a:cubicBezTo>
                      <a:cubicBezTo>
                        <a:pt x="8806425" y="899959"/>
                        <a:pt x="9243599" y="872124"/>
                        <a:pt x="9653484" y="782434"/>
                      </a:cubicBezTo>
                      <a:cubicBezTo>
                        <a:pt x="9910184" y="726218"/>
                        <a:pt x="10148329" y="645442"/>
                        <a:pt x="10361003" y="542652"/>
                      </a:cubicBezTo>
                      <a:cubicBezTo>
                        <a:pt x="10590778" y="431494"/>
                        <a:pt x="10799086" y="290499"/>
                        <a:pt x="10979923" y="123853"/>
                      </a:cubicBezTo>
                      <a:lnTo>
                        <a:pt x="10983380" y="127491"/>
                      </a:lnTo>
                      <a:cubicBezTo>
                        <a:pt x="10802180" y="294502"/>
                        <a:pt x="10593507" y="435860"/>
                        <a:pt x="10363186" y="547200"/>
                      </a:cubicBezTo>
                      <a:cubicBezTo>
                        <a:pt x="10150148" y="650354"/>
                        <a:pt x="9911640" y="731130"/>
                        <a:pt x="9654575" y="787346"/>
                      </a:cubicBezTo>
                      <a:cubicBezTo>
                        <a:pt x="9244327" y="877218"/>
                        <a:pt x="8806970" y="904871"/>
                        <a:pt x="8429287" y="923974"/>
                      </a:cubicBezTo>
                      <a:cubicBezTo>
                        <a:pt x="7897511" y="950717"/>
                        <a:pt x="7393933" y="888316"/>
                        <a:pt x="6932017" y="738407"/>
                      </a:cubicBezTo>
                      <a:cubicBezTo>
                        <a:pt x="6858700" y="714756"/>
                        <a:pt x="6784655" y="688558"/>
                        <a:pt x="6712248" y="660905"/>
                      </a:cubicBezTo>
                      <a:cubicBezTo>
                        <a:pt x="6591629" y="614514"/>
                        <a:pt x="6472830" y="567212"/>
                        <a:pt x="6358033" y="521548"/>
                      </a:cubicBezTo>
                      <a:cubicBezTo>
                        <a:pt x="5797694" y="298868"/>
                        <a:pt x="5268464" y="88377"/>
                        <a:pt x="4669556" y="25248"/>
                      </a:cubicBezTo>
                      <a:cubicBezTo>
                        <a:pt x="4426681" y="-404"/>
                        <a:pt x="4191266" y="-1314"/>
                        <a:pt x="3949301" y="22337"/>
                      </a:cubicBezTo>
                      <a:cubicBezTo>
                        <a:pt x="3440630" y="70366"/>
                        <a:pt x="3011278" y="274853"/>
                        <a:pt x="2556640" y="491530"/>
                      </a:cubicBezTo>
                      <a:cubicBezTo>
                        <a:pt x="2446209" y="544107"/>
                        <a:pt x="2331958" y="598504"/>
                        <a:pt x="2217343" y="650172"/>
                      </a:cubicBezTo>
                      <a:cubicBezTo>
                        <a:pt x="1961734" y="764968"/>
                        <a:pt x="1747058" y="842470"/>
                        <a:pt x="1541843" y="894138"/>
                      </a:cubicBezTo>
                      <a:cubicBezTo>
                        <a:pt x="1420315" y="924702"/>
                        <a:pt x="1288781" y="946351"/>
                        <a:pt x="1150879" y="958722"/>
                      </a:cubicBezTo>
                      <a:cubicBezTo>
                        <a:pt x="1079745" y="964362"/>
                        <a:pt x="1008611" y="967455"/>
                        <a:pt x="939114" y="967455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27" name="任意多边形: 形状 126">
                  <a:extLst>
                    <a:ext uri="{FF2B5EF4-FFF2-40B4-BE49-F238E27FC236}">
                      <a16:creationId xmlns:a16="http://schemas.microsoft.com/office/drawing/2014/main" id="{DE98F051-CDE2-45BA-93F2-035B134B996B}"/>
                    </a:ext>
                  </a:extLst>
                </p:cNvPr>
                <p:cNvSpPr/>
                <p:nvPr/>
              </p:nvSpPr>
              <p:spPr>
                <a:xfrm>
                  <a:off x="-283916" y="5797950"/>
                  <a:ext cx="11044871" cy="926453"/>
                </a:xfrm>
                <a:custGeom>
                  <a:avLst/>
                  <a:gdLst>
                    <a:gd name="connsiteX0" fmla="*/ 918738 w 11044871"/>
                    <a:gd name="connsiteY0" fmla="*/ 926454 h 926453"/>
                    <a:gd name="connsiteX1" fmla="*/ 541237 w 11044871"/>
                    <a:gd name="connsiteY1" fmla="*/ 892615 h 926453"/>
                    <a:gd name="connsiteX2" fmla="*/ 0 w 11044871"/>
                    <a:gd name="connsiteY2" fmla="*/ 647740 h 926453"/>
                    <a:gd name="connsiteX3" fmla="*/ 3275 w 11044871"/>
                    <a:gd name="connsiteY3" fmla="*/ 643919 h 926453"/>
                    <a:gd name="connsiteX4" fmla="*/ 1162340 w 11044871"/>
                    <a:gd name="connsiteY4" fmla="*/ 909171 h 926453"/>
                    <a:gd name="connsiteX5" fmla="*/ 1556033 w 11044871"/>
                    <a:gd name="connsiteY5" fmla="*/ 841857 h 926453"/>
                    <a:gd name="connsiteX6" fmla="*/ 2238811 w 11044871"/>
                    <a:gd name="connsiteY6" fmla="*/ 601894 h 926453"/>
                    <a:gd name="connsiteX7" fmla="*/ 2541722 w 11044871"/>
                    <a:gd name="connsiteY7" fmla="*/ 467267 h 926453"/>
                    <a:gd name="connsiteX8" fmla="*/ 3993328 w 11044871"/>
                    <a:gd name="connsiteY8" fmla="*/ 11536 h 926453"/>
                    <a:gd name="connsiteX9" fmla="*/ 4719586 w 11044871"/>
                    <a:gd name="connsiteY9" fmla="*/ 25726 h 926453"/>
                    <a:gd name="connsiteX10" fmla="*/ 6376772 w 11044871"/>
                    <a:gd name="connsiteY10" fmla="*/ 505835 h 926453"/>
                    <a:gd name="connsiteX11" fmla="*/ 6784655 w 11044871"/>
                    <a:gd name="connsiteY11" fmla="*/ 660656 h 926453"/>
                    <a:gd name="connsiteX12" fmla="*/ 7006972 w 11044871"/>
                    <a:gd name="connsiteY12" fmla="*/ 735429 h 926453"/>
                    <a:gd name="connsiteX13" fmla="*/ 8516067 w 11044871"/>
                    <a:gd name="connsiteY13" fmla="*/ 898073 h 926453"/>
                    <a:gd name="connsiteX14" fmla="*/ 9729711 w 11044871"/>
                    <a:gd name="connsiteY14" fmla="*/ 747072 h 926453"/>
                    <a:gd name="connsiteX15" fmla="*/ 11041415 w 11044871"/>
                    <a:gd name="connsiteY15" fmla="*/ 78486 h 926453"/>
                    <a:gd name="connsiteX16" fmla="*/ 11044872 w 11044871"/>
                    <a:gd name="connsiteY16" fmla="*/ 82124 h 926453"/>
                    <a:gd name="connsiteX17" fmla="*/ 9730803 w 11044871"/>
                    <a:gd name="connsiteY17" fmla="*/ 751985 h 926453"/>
                    <a:gd name="connsiteX18" fmla="*/ 8516431 w 11044871"/>
                    <a:gd name="connsiteY18" fmla="*/ 902985 h 926453"/>
                    <a:gd name="connsiteX19" fmla="*/ 7005516 w 11044871"/>
                    <a:gd name="connsiteY19" fmla="*/ 740159 h 926453"/>
                    <a:gd name="connsiteX20" fmla="*/ 6783018 w 11044871"/>
                    <a:gd name="connsiteY20" fmla="*/ 665205 h 926453"/>
                    <a:gd name="connsiteX21" fmla="*/ 6375134 w 11044871"/>
                    <a:gd name="connsiteY21" fmla="*/ 510384 h 926453"/>
                    <a:gd name="connsiteX22" fmla="*/ 4719222 w 11044871"/>
                    <a:gd name="connsiteY22" fmla="*/ 30638 h 926453"/>
                    <a:gd name="connsiteX23" fmla="*/ 3993874 w 11044871"/>
                    <a:gd name="connsiteY23" fmla="*/ 16630 h 926453"/>
                    <a:gd name="connsiteX24" fmla="*/ 2543905 w 11044871"/>
                    <a:gd name="connsiteY24" fmla="*/ 471997 h 926453"/>
                    <a:gd name="connsiteX25" fmla="*/ 2240994 w 11044871"/>
                    <a:gd name="connsiteY25" fmla="*/ 606624 h 926453"/>
                    <a:gd name="connsiteX26" fmla="*/ 1557489 w 11044871"/>
                    <a:gd name="connsiteY26" fmla="*/ 846951 h 926453"/>
                    <a:gd name="connsiteX27" fmla="*/ 1163068 w 11044871"/>
                    <a:gd name="connsiteY27" fmla="*/ 914265 h 926453"/>
                    <a:gd name="connsiteX28" fmla="*/ 918738 w 11044871"/>
                    <a:gd name="connsiteY28" fmla="*/ 926454 h 926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1044871" h="926453">
                      <a:moveTo>
                        <a:pt x="918738" y="926454"/>
                      </a:moveTo>
                      <a:cubicBezTo>
                        <a:pt x="785021" y="926454"/>
                        <a:pt x="657307" y="915174"/>
                        <a:pt x="541237" y="892615"/>
                      </a:cubicBezTo>
                      <a:cubicBezTo>
                        <a:pt x="319102" y="849680"/>
                        <a:pt x="136992" y="767266"/>
                        <a:pt x="0" y="647740"/>
                      </a:cubicBezTo>
                      <a:lnTo>
                        <a:pt x="3275" y="643919"/>
                      </a:lnTo>
                      <a:cubicBezTo>
                        <a:pt x="148999" y="771087"/>
                        <a:pt x="493390" y="974665"/>
                        <a:pt x="1162340" y="909171"/>
                      </a:cubicBezTo>
                      <a:cubicBezTo>
                        <a:pt x="1300970" y="895344"/>
                        <a:pt x="1433414" y="872785"/>
                        <a:pt x="1556033" y="841857"/>
                      </a:cubicBezTo>
                      <a:cubicBezTo>
                        <a:pt x="1764523" y="789462"/>
                        <a:pt x="1975014" y="715417"/>
                        <a:pt x="2238811" y="601894"/>
                      </a:cubicBezTo>
                      <a:cubicBezTo>
                        <a:pt x="2341055" y="557867"/>
                        <a:pt x="2443116" y="511839"/>
                        <a:pt x="2541722" y="467267"/>
                      </a:cubicBezTo>
                      <a:cubicBezTo>
                        <a:pt x="3016554" y="253319"/>
                        <a:pt x="3465008" y="51196"/>
                        <a:pt x="3993328" y="11536"/>
                      </a:cubicBezTo>
                      <a:cubicBezTo>
                        <a:pt x="4235656" y="-7566"/>
                        <a:pt x="4473255" y="-3018"/>
                        <a:pt x="4719586" y="25726"/>
                      </a:cubicBezTo>
                      <a:cubicBezTo>
                        <a:pt x="5306851" y="94131"/>
                        <a:pt x="5826620" y="294071"/>
                        <a:pt x="6376772" y="505835"/>
                      </a:cubicBezTo>
                      <a:cubicBezTo>
                        <a:pt x="6508852" y="556594"/>
                        <a:pt x="6645298" y="609171"/>
                        <a:pt x="6784655" y="660656"/>
                      </a:cubicBezTo>
                      <a:cubicBezTo>
                        <a:pt x="6858154" y="687582"/>
                        <a:pt x="6932927" y="712870"/>
                        <a:pt x="7006972" y="735429"/>
                      </a:cubicBezTo>
                      <a:cubicBezTo>
                        <a:pt x="7466887" y="877333"/>
                        <a:pt x="7974830" y="932094"/>
                        <a:pt x="8516067" y="898073"/>
                      </a:cubicBezTo>
                      <a:cubicBezTo>
                        <a:pt x="8908305" y="873331"/>
                        <a:pt x="9325285" y="841493"/>
                        <a:pt x="9729711" y="747072"/>
                      </a:cubicBezTo>
                      <a:cubicBezTo>
                        <a:pt x="10247115" y="626272"/>
                        <a:pt x="10688474" y="401408"/>
                        <a:pt x="11041415" y="78486"/>
                      </a:cubicBezTo>
                      <a:lnTo>
                        <a:pt x="11044872" y="82124"/>
                      </a:lnTo>
                      <a:cubicBezTo>
                        <a:pt x="10691203" y="405593"/>
                        <a:pt x="10249117" y="631002"/>
                        <a:pt x="9730803" y="751985"/>
                      </a:cubicBezTo>
                      <a:cubicBezTo>
                        <a:pt x="9326012" y="846405"/>
                        <a:pt x="8908850" y="878425"/>
                        <a:pt x="8516431" y="902985"/>
                      </a:cubicBezTo>
                      <a:cubicBezTo>
                        <a:pt x="7974467" y="937188"/>
                        <a:pt x="7465977" y="882245"/>
                        <a:pt x="7005516" y="740159"/>
                      </a:cubicBezTo>
                      <a:cubicBezTo>
                        <a:pt x="6931472" y="717418"/>
                        <a:pt x="6856517" y="692312"/>
                        <a:pt x="6783018" y="665205"/>
                      </a:cubicBezTo>
                      <a:cubicBezTo>
                        <a:pt x="6643661" y="613719"/>
                        <a:pt x="6507032" y="561142"/>
                        <a:pt x="6375134" y="510384"/>
                      </a:cubicBezTo>
                      <a:cubicBezTo>
                        <a:pt x="5825165" y="298801"/>
                        <a:pt x="5305759" y="98862"/>
                        <a:pt x="4719222" y="30638"/>
                      </a:cubicBezTo>
                      <a:cubicBezTo>
                        <a:pt x="4473255" y="2076"/>
                        <a:pt x="4236021" y="-2654"/>
                        <a:pt x="3993874" y="16630"/>
                      </a:cubicBezTo>
                      <a:cubicBezTo>
                        <a:pt x="3466281" y="56290"/>
                        <a:pt x="3018192" y="258231"/>
                        <a:pt x="2543905" y="471997"/>
                      </a:cubicBezTo>
                      <a:cubicBezTo>
                        <a:pt x="2445118" y="516387"/>
                        <a:pt x="2343056" y="562415"/>
                        <a:pt x="2240994" y="606624"/>
                      </a:cubicBezTo>
                      <a:cubicBezTo>
                        <a:pt x="1977016" y="720329"/>
                        <a:pt x="1766161" y="794374"/>
                        <a:pt x="1557489" y="846951"/>
                      </a:cubicBezTo>
                      <a:cubicBezTo>
                        <a:pt x="1434687" y="877697"/>
                        <a:pt x="1302061" y="900438"/>
                        <a:pt x="1163068" y="914265"/>
                      </a:cubicBezTo>
                      <a:cubicBezTo>
                        <a:pt x="1080291" y="922452"/>
                        <a:pt x="998423" y="926454"/>
                        <a:pt x="918738" y="926454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28" name="任意多边形: 形状 127">
                  <a:extLst>
                    <a:ext uri="{FF2B5EF4-FFF2-40B4-BE49-F238E27FC236}">
                      <a16:creationId xmlns:a16="http://schemas.microsoft.com/office/drawing/2014/main" id="{34496E71-C1C6-42AD-81B4-B8123FF7A839}"/>
                    </a:ext>
                  </a:extLst>
                </p:cNvPr>
                <p:cNvSpPr/>
                <p:nvPr/>
              </p:nvSpPr>
              <p:spPr>
                <a:xfrm>
                  <a:off x="-299562" y="5808281"/>
                  <a:ext cx="11105817" cy="897747"/>
                </a:xfrm>
                <a:custGeom>
                  <a:avLst/>
                  <a:gdLst>
                    <a:gd name="connsiteX0" fmla="*/ 8220980 w 11105817"/>
                    <a:gd name="connsiteY0" fmla="*/ 897747 h 897747"/>
                    <a:gd name="connsiteX1" fmla="*/ 7079015 w 11105817"/>
                    <a:gd name="connsiteY1" fmla="*/ 742926 h 897747"/>
                    <a:gd name="connsiteX2" fmla="*/ 6853606 w 11105817"/>
                    <a:gd name="connsiteY2" fmla="*/ 670701 h 897747"/>
                    <a:gd name="connsiteX3" fmla="*/ 6389143 w 11105817"/>
                    <a:gd name="connsiteY3" fmla="*/ 500598 h 897747"/>
                    <a:gd name="connsiteX4" fmla="*/ 4768343 w 11105817"/>
                    <a:gd name="connsiteY4" fmla="*/ 37044 h 897747"/>
                    <a:gd name="connsiteX5" fmla="*/ 4037900 w 11105817"/>
                    <a:gd name="connsiteY5" fmla="*/ 11938 h 897747"/>
                    <a:gd name="connsiteX6" fmla="*/ 2518435 w 11105817"/>
                    <a:gd name="connsiteY6" fmla="*/ 456571 h 897747"/>
                    <a:gd name="connsiteX7" fmla="*/ 2263735 w 11105817"/>
                    <a:gd name="connsiteY7" fmla="*/ 563909 h 897747"/>
                    <a:gd name="connsiteX8" fmla="*/ 1572225 w 11105817"/>
                    <a:gd name="connsiteY8" fmla="*/ 800416 h 897747"/>
                    <a:gd name="connsiteX9" fmla="*/ 1174530 w 11105817"/>
                    <a:gd name="connsiteY9" fmla="*/ 870640 h 897747"/>
                    <a:gd name="connsiteX10" fmla="*/ 0 w 11105817"/>
                    <a:gd name="connsiteY10" fmla="*/ 616486 h 897747"/>
                    <a:gd name="connsiteX11" fmla="*/ 3275 w 11105817"/>
                    <a:gd name="connsiteY11" fmla="*/ 612666 h 897747"/>
                    <a:gd name="connsiteX12" fmla="*/ 1173984 w 11105817"/>
                    <a:gd name="connsiteY12" fmla="*/ 865546 h 897747"/>
                    <a:gd name="connsiteX13" fmla="*/ 1570952 w 11105817"/>
                    <a:gd name="connsiteY13" fmla="*/ 795504 h 897747"/>
                    <a:gd name="connsiteX14" fmla="*/ 2261734 w 11105817"/>
                    <a:gd name="connsiteY14" fmla="*/ 559179 h 897747"/>
                    <a:gd name="connsiteX15" fmla="*/ 2516251 w 11105817"/>
                    <a:gd name="connsiteY15" fmla="*/ 451841 h 897747"/>
                    <a:gd name="connsiteX16" fmla="*/ 4037355 w 11105817"/>
                    <a:gd name="connsiteY16" fmla="*/ 6844 h 897747"/>
                    <a:gd name="connsiteX17" fmla="*/ 4768525 w 11105817"/>
                    <a:gd name="connsiteY17" fmla="*/ 32132 h 897747"/>
                    <a:gd name="connsiteX18" fmla="*/ 6390416 w 11105817"/>
                    <a:gd name="connsiteY18" fmla="*/ 495868 h 897747"/>
                    <a:gd name="connsiteX19" fmla="*/ 6854697 w 11105817"/>
                    <a:gd name="connsiteY19" fmla="*/ 665971 h 897747"/>
                    <a:gd name="connsiteX20" fmla="*/ 7079743 w 11105817"/>
                    <a:gd name="connsiteY20" fmla="*/ 738196 h 897747"/>
                    <a:gd name="connsiteX21" fmla="*/ 8602665 w 11105817"/>
                    <a:gd name="connsiteY21" fmla="*/ 878281 h 897747"/>
                    <a:gd name="connsiteX22" fmla="*/ 9805394 w 11105817"/>
                    <a:gd name="connsiteY22" fmla="*/ 712908 h 897747"/>
                    <a:gd name="connsiteX23" fmla="*/ 11102543 w 11105817"/>
                    <a:gd name="connsiteY23" fmla="*/ 34315 h 897747"/>
                    <a:gd name="connsiteX24" fmla="*/ 11105818 w 11105817"/>
                    <a:gd name="connsiteY24" fmla="*/ 37954 h 897747"/>
                    <a:gd name="connsiteX25" fmla="*/ 9806486 w 11105817"/>
                    <a:gd name="connsiteY25" fmla="*/ 717638 h 897747"/>
                    <a:gd name="connsiteX26" fmla="*/ 8602847 w 11105817"/>
                    <a:gd name="connsiteY26" fmla="*/ 883193 h 897747"/>
                    <a:gd name="connsiteX27" fmla="*/ 8220980 w 11105817"/>
                    <a:gd name="connsiteY27" fmla="*/ 897747 h 8977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1105817" h="897747">
                      <a:moveTo>
                        <a:pt x="8220980" y="897747"/>
                      </a:moveTo>
                      <a:cubicBezTo>
                        <a:pt x="7813096" y="897747"/>
                        <a:pt x="7430319" y="845898"/>
                        <a:pt x="7079015" y="742926"/>
                      </a:cubicBezTo>
                      <a:cubicBezTo>
                        <a:pt x="7003879" y="721095"/>
                        <a:pt x="6928015" y="696717"/>
                        <a:pt x="6853606" y="670701"/>
                      </a:cubicBezTo>
                      <a:cubicBezTo>
                        <a:pt x="6694601" y="614485"/>
                        <a:pt x="6539234" y="556632"/>
                        <a:pt x="6389143" y="500598"/>
                      </a:cubicBezTo>
                      <a:cubicBezTo>
                        <a:pt x="5850453" y="299749"/>
                        <a:pt x="5341781" y="109997"/>
                        <a:pt x="4768343" y="37044"/>
                      </a:cubicBezTo>
                      <a:cubicBezTo>
                        <a:pt x="4521830" y="5752"/>
                        <a:pt x="4282958" y="-2434"/>
                        <a:pt x="4037900" y="11938"/>
                      </a:cubicBezTo>
                      <a:cubicBezTo>
                        <a:pt x="3487203" y="44139"/>
                        <a:pt x="3016554" y="244625"/>
                        <a:pt x="2518435" y="456571"/>
                      </a:cubicBezTo>
                      <a:cubicBezTo>
                        <a:pt x="2435475" y="491865"/>
                        <a:pt x="2349605" y="528433"/>
                        <a:pt x="2263735" y="563909"/>
                      </a:cubicBezTo>
                      <a:cubicBezTo>
                        <a:pt x="1994299" y="675067"/>
                        <a:pt x="1781079" y="748020"/>
                        <a:pt x="1572225" y="800416"/>
                      </a:cubicBezTo>
                      <a:cubicBezTo>
                        <a:pt x="1448150" y="831526"/>
                        <a:pt x="1314433" y="854994"/>
                        <a:pt x="1174530" y="870640"/>
                      </a:cubicBezTo>
                      <a:cubicBezTo>
                        <a:pt x="883262" y="902114"/>
                        <a:pt x="343481" y="911028"/>
                        <a:pt x="0" y="616486"/>
                      </a:cubicBezTo>
                      <a:lnTo>
                        <a:pt x="3275" y="612666"/>
                      </a:lnTo>
                      <a:cubicBezTo>
                        <a:pt x="345300" y="905934"/>
                        <a:pt x="883626" y="897020"/>
                        <a:pt x="1173984" y="865546"/>
                      </a:cubicBezTo>
                      <a:cubicBezTo>
                        <a:pt x="1313705" y="850082"/>
                        <a:pt x="1447240" y="826613"/>
                        <a:pt x="1570952" y="795504"/>
                      </a:cubicBezTo>
                      <a:cubicBezTo>
                        <a:pt x="1779623" y="743108"/>
                        <a:pt x="1992661" y="670337"/>
                        <a:pt x="2261734" y="559179"/>
                      </a:cubicBezTo>
                      <a:cubicBezTo>
                        <a:pt x="2347422" y="523703"/>
                        <a:pt x="2433292" y="487135"/>
                        <a:pt x="2516251" y="451841"/>
                      </a:cubicBezTo>
                      <a:cubicBezTo>
                        <a:pt x="3014917" y="239531"/>
                        <a:pt x="3485748" y="39045"/>
                        <a:pt x="4037355" y="6844"/>
                      </a:cubicBezTo>
                      <a:cubicBezTo>
                        <a:pt x="4282594" y="-7528"/>
                        <a:pt x="4521830" y="659"/>
                        <a:pt x="4768525" y="32132"/>
                      </a:cubicBezTo>
                      <a:cubicBezTo>
                        <a:pt x="5342509" y="105085"/>
                        <a:pt x="5851545" y="294837"/>
                        <a:pt x="6390416" y="495868"/>
                      </a:cubicBezTo>
                      <a:cubicBezTo>
                        <a:pt x="6540507" y="551902"/>
                        <a:pt x="6695692" y="609755"/>
                        <a:pt x="6854697" y="665971"/>
                      </a:cubicBezTo>
                      <a:cubicBezTo>
                        <a:pt x="6928925" y="691986"/>
                        <a:pt x="7004606" y="716365"/>
                        <a:pt x="7079743" y="738196"/>
                      </a:cubicBezTo>
                      <a:cubicBezTo>
                        <a:pt x="7538385" y="872823"/>
                        <a:pt x="8050877" y="919943"/>
                        <a:pt x="8602665" y="878281"/>
                      </a:cubicBezTo>
                      <a:cubicBezTo>
                        <a:pt x="8992174" y="848809"/>
                        <a:pt x="9405879" y="811877"/>
                        <a:pt x="9805394" y="712908"/>
                      </a:cubicBezTo>
                      <a:cubicBezTo>
                        <a:pt x="10307152" y="588469"/>
                        <a:pt x="10743598" y="360149"/>
                        <a:pt x="11102543" y="34315"/>
                      </a:cubicBezTo>
                      <a:lnTo>
                        <a:pt x="11105818" y="37954"/>
                      </a:lnTo>
                      <a:cubicBezTo>
                        <a:pt x="10746327" y="364333"/>
                        <a:pt x="10309153" y="593017"/>
                        <a:pt x="9806486" y="717638"/>
                      </a:cubicBezTo>
                      <a:cubicBezTo>
                        <a:pt x="9406606" y="816789"/>
                        <a:pt x="8992537" y="853721"/>
                        <a:pt x="8602847" y="883193"/>
                      </a:cubicBezTo>
                      <a:cubicBezTo>
                        <a:pt x="8473860" y="892835"/>
                        <a:pt x="8346147" y="897747"/>
                        <a:pt x="8220980" y="897747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29" name="任意多边形: 形状 128">
                  <a:extLst>
                    <a:ext uri="{FF2B5EF4-FFF2-40B4-BE49-F238E27FC236}">
                      <a16:creationId xmlns:a16="http://schemas.microsoft.com/office/drawing/2014/main" id="{78997337-2AFF-4DDC-A0E0-5941E9B6CBC5}"/>
                    </a:ext>
                  </a:extLst>
                </p:cNvPr>
                <p:cNvSpPr/>
                <p:nvPr/>
              </p:nvSpPr>
              <p:spPr>
                <a:xfrm>
                  <a:off x="-314844" y="5808030"/>
                  <a:ext cx="11167855" cy="894541"/>
                </a:xfrm>
                <a:custGeom>
                  <a:avLst/>
                  <a:gdLst>
                    <a:gd name="connsiteX0" fmla="*/ 8222981 w 11167855"/>
                    <a:gd name="connsiteY0" fmla="*/ 894542 h 894541"/>
                    <a:gd name="connsiteX1" fmla="*/ 7152151 w 11167855"/>
                    <a:gd name="connsiteY1" fmla="*/ 755731 h 894541"/>
                    <a:gd name="connsiteX2" fmla="*/ 6924012 w 11167855"/>
                    <a:gd name="connsiteY2" fmla="*/ 686052 h 894541"/>
                    <a:gd name="connsiteX3" fmla="*/ 6400240 w 11167855"/>
                    <a:gd name="connsiteY3" fmla="*/ 500849 h 894541"/>
                    <a:gd name="connsiteX4" fmla="*/ 4817282 w 11167855"/>
                    <a:gd name="connsiteY4" fmla="*/ 53487 h 894541"/>
                    <a:gd name="connsiteX5" fmla="*/ 4081927 w 11167855"/>
                    <a:gd name="connsiteY5" fmla="*/ 17101 h 894541"/>
                    <a:gd name="connsiteX6" fmla="*/ 2485869 w 11167855"/>
                    <a:gd name="connsiteY6" fmla="*/ 451364 h 894541"/>
                    <a:gd name="connsiteX7" fmla="*/ 2286658 w 11167855"/>
                    <a:gd name="connsiteY7" fmla="*/ 531231 h 894541"/>
                    <a:gd name="connsiteX8" fmla="*/ 1587143 w 11167855"/>
                    <a:gd name="connsiteY8" fmla="*/ 764099 h 894541"/>
                    <a:gd name="connsiteX9" fmla="*/ 1185991 w 11167855"/>
                    <a:gd name="connsiteY9" fmla="*/ 837053 h 894541"/>
                    <a:gd name="connsiteX10" fmla="*/ 555609 w 11167855"/>
                    <a:gd name="connsiteY10" fmla="*/ 831413 h 894541"/>
                    <a:gd name="connsiteX11" fmla="*/ 0 w 11167855"/>
                    <a:gd name="connsiteY11" fmla="*/ 595634 h 894541"/>
                    <a:gd name="connsiteX12" fmla="*/ 3275 w 11167855"/>
                    <a:gd name="connsiteY12" fmla="*/ 591813 h 894541"/>
                    <a:gd name="connsiteX13" fmla="*/ 556701 w 11167855"/>
                    <a:gd name="connsiteY13" fmla="*/ 826683 h 894541"/>
                    <a:gd name="connsiteX14" fmla="*/ 1185627 w 11167855"/>
                    <a:gd name="connsiteY14" fmla="*/ 832322 h 894541"/>
                    <a:gd name="connsiteX15" fmla="*/ 1586052 w 11167855"/>
                    <a:gd name="connsiteY15" fmla="*/ 759551 h 894541"/>
                    <a:gd name="connsiteX16" fmla="*/ 2285021 w 11167855"/>
                    <a:gd name="connsiteY16" fmla="*/ 526865 h 894541"/>
                    <a:gd name="connsiteX17" fmla="*/ 2484232 w 11167855"/>
                    <a:gd name="connsiteY17" fmla="*/ 446998 h 894541"/>
                    <a:gd name="connsiteX18" fmla="*/ 4081927 w 11167855"/>
                    <a:gd name="connsiteY18" fmla="*/ 12371 h 894541"/>
                    <a:gd name="connsiteX19" fmla="*/ 4818191 w 11167855"/>
                    <a:gd name="connsiteY19" fmla="*/ 48757 h 894541"/>
                    <a:gd name="connsiteX20" fmla="*/ 6402060 w 11167855"/>
                    <a:gd name="connsiteY20" fmla="*/ 496301 h 894541"/>
                    <a:gd name="connsiteX21" fmla="*/ 6925650 w 11167855"/>
                    <a:gd name="connsiteY21" fmla="*/ 681504 h 894541"/>
                    <a:gd name="connsiteX22" fmla="*/ 7153424 w 11167855"/>
                    <a:gd name="connsiteY22" fmla="*/ 751000 h 894541"/>
                    <a:gd name="connsiteX23" fmla="*/ 8689991 w 11167855"/>
                    <a:gd name="connsiteY23" fmla="*/ 868344 h 894541"/>
                    <a:gd name="connsiteX24" fmla="*/ 9881986 w 11167855"/>
                    <a:gd name="connsiteY24" fmla="*/ 688417 h 894541"/>
                    <a:gd name="connsiteX25" fmla="*/ 11164581 w 11167855"/>
                    <a:gd name="connsiteY25" fmla="*/ 0 h 894541"/>
                    <a:gd name="connsiteX26" fmla="*/ 11167856 w 11167855"/>
                    <a:gd name="connsiteY26" fmla="*/ 3639 h 894541"/>
                    <a:gd name="connsiteX27" fmla="*/ 9883258 w 11167855"/>
                    <a:gd name="connsiteY27" fmla="*/ 693329 h 894541"/>
                    <a:gd name="connsiteX28" fmla="*/ 8690537 w 11167855"/>
                    <a:gd name="connsiteY28" fmla="*/ 873256 h 894541"/>
                    <a:gd name="connsiteX29" fmla="*/ 8222981 w 11167855"/>
                    <a:gd name="connsiteY29" fmla="*/ 894542 h 894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1167855" h="894541">
                      <a:moveTo>
                        <a:pt x="8222981" y="894542"/>
                      </a:moveTo>
                      <a:cubicBezTo>
                        <a:pt x="7839112" y="894542"/>
                        <a:pt x="7485625" y="848514"/>
                        <a:pt x="7152151" y="755731"/>
                      </a:cubicBezTo>
                      <a:cubicBezTo>
                        <a:pt x="7076468" y="734809"/>
                        <a:pt x="6999694" y="711522"/>
                        <a:pt x="6924012" y="686052"/>
                      </a:cubicBezTo>
                      <a:cubicBezTo>
                        <a:pt x="6744085" y="625288"/>
                        <a:pt x="6569434" y="561977"/>
                        <a:pt x="6400240" y="500849"/>
                      </a:cubicBezTo>
                      <a:cubicBezTo>
                        <a:pt x="5873922" y="310370"/>
                        <a:pt x="5376712" y="130443"/>
                        <a:pt x="4817282" y="53487"/>
                      </a:cubicBezTo>
                      <a:cubicBezTo>
                        <a:pt x="4567858" y="19284"/>
                        <a:pt x="4327167" y="7277"/>
                        <a:pt x="4081927" y="17101"/>
                      </a:cubicBezTo>
                      <a:cubicBezTo>
                        <a:pt x="3505760" y="40206"/>
                        <a:pt x="3010369" y="239964"/>
                        <a:pt x="2485869" y="451364"/>
                      </a:cubicBezTo>
                      <a:cubicBezTo>
                        <a:pt x="2420921" y="477562"/>
                        <a:pt x="2353607" y="504669"/>
                        <a:pt x="2286658" y="531231"/>
                      </a:cubicBezTo>
                      <a:cubicBezTo>
                        <a:pt x="2101637" y="604366"/>
                        <a:pt x="1854942" y="696968"/>
                        <a:pt x="1587143" y="764099"/>
                      </a:cubicBezTo>
                      <a:cubicBezTo>
                        <a:pt x="1461977" y="795391"/>
                        <a:pt x="1326986" y="819951"/>
                        <a:pt x="1185991" y="837053"/>
                      </a:cubicBezTo>
                      <a:cubicBezTo>
                        <a:pt x="956034" y="864342"/>
                        <a:pt x="744087" y="862341"/>
                        <a:pt x="555609" y="831413"/>
                      </a:cubicBezTo>
                      <a:cubicBezTo>
                        <a:pt x="328563" y="794299"/>
                        <a:pt x="141540" y="714979"/>
                        <a:pt x="0" y="595634"/>
                      </a:cubicBezTo>
                      <a:lnTo>
                        <a:pt x="3275" y="591813"/>
                      </a:lnTo>
                      <a:cubicBezTo>
                        <a:pt x="144087" y="710430"/>
                        <a:pt x="330382" y="789569"/>
                        <a:pt x="556701" y="826683"/>
                      </a:cubicBezTo>
                      <a:cubicBezTo>
                        <a:pt x="744633" y="857611"/>
                        <a:pt x="956216" y="859430"/>
                        <a:pt x="1185627" y="832322"/>
                      </a:cubicBezTo>
                      <a:cubicBezTo>
                        <a:pt x="1326440" y="815221"/>
                        <a:pt x="1461067" y="790843"/>
                        <a:pt x="1586052" y="759551"/>
                      </a:cubicBezTo>
                      <a:cubicBezTo>
                        <a:pt x="1853668" y="692601"/>
                        <a:pt x="2100181" y="600000"/>
                        <a:pt x="2285021" y="526865"/>
                      </a:cubicBezTo>
                      <a:cubicBezTo>
                        <a:pt x="2351970" y="500303"/>
                        <a:pt x="2419102" y="473196"/>
                        <a:pt x="2484232" y="446998"/>
                      </a:cubicBezTo>
                      <a:cubicBezTo>
                        <a:pt x="3009095" y="235415"/>
                        <a:pt x="3504850" y="35476"/>
                        <a:pt x="4081927" y="12371"/>
                      </a:cubicBezTo>
                      <a:cubicBezTo>
                        <a:pt x="4327713" y="2547"/>
                        <a:pt x="4568586" y="14372"/>
                        <a:pt x="4818191" y="48757"/>
                      </a:cubicBezTo>
                      <a:cubicBezTo>
                        <a:pt x="5377985" y="125713"/>
                        <a:pt x="5875377" y="305822"/>
                        <a:pt x="6402060" y="496301"/>
                      </a:cubicBezTo>
                      <a:cubicBezTo>
                        <a:pt x="6571071" y="557429"/>
                        <a:pt x="6745904" y="620740"/>
                        <a:pt x="6925650" y="681504"/>
                      </a:cubicBezTo>
                      <a:cubicBezTo>
                        <a:pt x="7001150" y="706792"/>
                        <a:pt x="7077742" y="730261"/>
                        <a:pt x="7153424" y="751000"/>
                      </a:cubicBezTo>
                      <a:cubicBezTo>
                        <a:pt x="7617523" y="880170"/>
                        <a:pt x="8120191" y="918556"/>
                        <a:pt x="8689991" y="868344"/>
                      </a:cubicBezTo>
                      <a:cubicBezTo>
                        <a:pt x="9076042" y="834324"/>
                        <a:pt x="9486110" y="792480"/>
                        <a:pt x="9881986" y="688417"/>
                      </a:cubicBezTo>
                      <a:cubicBezTo>
                        <a:pt x="10367553" y="560703"/>
                        <a:pt x="10799086" y="329108"/>
                        <a:pt x="11164581" y="0"/>
                      </a:cubicBezTo>
                      <a:lnTo>
                        <a:pt x="11167856" y="3639"/>
                      </a:lnTo>
                      <a:cubicBezTo>
                        <a:pt x="10801816" y="333293"/>
                        <a:pt x="10369736" y="565252"/>
                        <a:pt x="9883258" y="693329"/>
                      </a:cubicBezTo>
                      <a:cubicBezTo>
                        <a:pt x="9487201" y="797392"/>
                        <a:pt x="9076771" y="839236"/>
                        <a:pt x="8690537" y="873256"/>
                      </a:cubicBezTo>
                      <a:cubicBezTo>
                        <a:pt x="8529530" y="887447"/>
                        <a:pt x="8373799" y="894542"/>
                        <a:pt x="8222981" y="894542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30" name="任意多边形: 形状 129">
                  <a:extLst>
                    <a:ext uri="{FF2B5EF4-FFF2-40B4-BE49-F238E27FC236}">
                      <a16:creationId xmlns:a16="http://schemas.microsoft.com/office/drawing/2014/main" id="{6B4C18BC-6832-474C-B409-7E8B27EE15C5}"/>
                    </a:ext>
                  </a:extLst>
                </p:cNvPr>
                <p:cNvSpPr/>
                <p:nvPr/>
              </p:nvSpPr>
              <p:spPr>
                <a:xfrm>
                  <a:off x="-330126" y="5773828"/>
                  <a:ext cx="11229164" cy="926015"/>
                </a:xfrm>
                <a:custGeom>
                  <a:avLst/>
                  <a:gdLst>
                    <a:gd name="connsiteX0" fmla="*/ 8232623 w 11229164"/>
                    <a:gd name="connsiteY0" fmla="*/ 926015 h 926015"/>
                    <a:gd name="connsiteX1" fmla="*/ 7225286 w 11229164"/>
                    <a:gd name="connsiteY1" fmla="*/ 802668 h 926015"/>
                    <a:gd name="connsiteX2" fmla="*/ 6994418 w 11229164"/>
                    <a:gd name="connsiteY2" fmla="*/ 735718 h 926015"/>
                    <a:gd name="connsiteX3" fmla="*/ 6408791 w 11229164"/>
                    <a:gd name="connsiteY3" fmla="*/ 535597 h 926015"/>
                    <a:gd name="connsiteX4" fmla="*/ 4866402 w 11229164"/>
                    <a:gd name="connsiteY4" fmla="*/ 104245 h 926015"/>
                    <a:gd name="connsiteX5" fmla="*/ 4125954 w 11229164"/>
                    <a:gd name="connsiteY5" fmla="*/ 56762 h 926015"/>
                    <a:gd name="connsiteX6" fmla="*/ 2441297 w 11229164"/>
                    <a:gd name="connsiteY6" fmla="*/ 482838 h 926015"/>
                    <a:gd name="connsiteX7" fmla="*/ 2309763 w 11229164"/>
                    <a:gd name="connsiteY7" fmla="*/ 533050 h 926015"/>
                    <a:gd name="connsiteX8" fmla="*/ 1602243 w 11229164"/>
                    <a:gd name="connsiteY8" fmla="*/ 762098 h 926015"/>
                    <a:gd name="connsiteX9" fmla="*/ 1197817 w 11229164"/>
                    <a:gd name="connsiteY9" fmla="*/ 837780 h 926015"/>
                    <a:gd name="connsiteX10" fmla="*/ 0 w 11229164"/>
                    <a:gd name="connsiteY10" fmla="*/ 608732 h 926015"/>
                    <a:gd name="connsiteX11" fmla="*/ 3093 w 11229164"/>
                    <a:gd name="connsiteY11" fmla="*/ 604912 h 926015"/>
                    <a:gd name="connsiteX12" fmla="*/ 1196907 w 11229164"/>
                    <a:gd name="connsiteY12" fmla="*/ 832868 h 926015"/>
                    <a:gd name="connsiteX13" fmla="*/ 1600788 w 11229164"/>
                    <a:gd name="connsiteY13" fmla="*/ 757368 h 926015"/>
                    <a:gd name="connsiteX14" fmla="*/ 2307761 w 11229164"/>
                    <a:gd name="connsiteY14" fmla="*/ 528502 h 926015"/>
                    <a:gd name="connsiteX15" fmla="*/ 2439296 w 11229164"/>
                    <a:gd name="connsiteY15" fmla="*/ 478290 h 926015"/>
                    <a:gd name="connsiteX16" fmla="*/ 4125772 w 11229164"/>
                    <a:gd name="connsiteY16" fmla="*/ 51850 h 926015"/>
                    <a:gd name="connsiteX17" fmla="*/ 4867130 w 11229164"/>
                    <a:gd name="connsiteY17" fmla="*/ 99333 h 926015"/>
                    <a:gd name="connsiteX18" fmla="*/ 6410428 w 11229164"/>
                    <a:gd name="connsiteY18" fmla="*/ 530867 h 926015"/>
                    <a:gd name="connsiteX19" fmla="*/ 6995874 w 11229164"/>
                    <a:gd name="connsiteY19" fmla="*/ 730988 h 926015"/>
                    <a:gd name="connsiteX20" fmla="*/ 7226559 w 11229164"/>
                    <a:gd name="connsiteY20" fmla="*/ 797938 h 926015"/>
                    <a:gd name="connsiteX21" fmla="*/ 8776953 w 11229164"/>
                    <a:gd name="connsiteY21" fmla="*/ 892723 h 926015"/>
                    <a:gd name="connsiteX22" fmla="*/ 9958031 w 11229164"/>
                    <a:gd name="connsiteY22" fmla="*/ 698423 h 926015"/>
                    <a:gd name="connsiteX23" fmla="*/ 11225890 w 11229164"/>
                    <a:gd name="connsiteY23" fmla="*/ 0 h 926015"/>
                    <a:gd name="connsiteX24" fmla="*/ 11229165 w 11229164"/>
                    <a:gd name="connsiteY24" fmla="*/ 3639 h 926015"/>
                    <a:gd name="connsiteX25" fmla="*/ 9959305 w 11229164"/>
                    <a:gd name="connsiteY25" fmla="*/ 703153 h 926015"/>
                    <a:gd name="connsiteX26" fmla="*/ 8777316 w 11229164"/>
                    <a:gd name="connsiteY26" fmla="*/ 897635 h 926015"/>
                    <a:gd name="connsiteX27" fmla="*/ 8232623 w 11229164"/>
                    <a:gd name="connsiteY27" fmla="*/ 926015 h 926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1229164" h="926015">
                      <a:moveTo>
                        <a:pt x="8232623" y="926015"/>
                      </a:moveTo>
                      <a:cubicBezTo>
                        <a:pt x="7870949" y="926015"/>
                        <a:pt x="7538203" y="885082"/>
                        <a:pt x="7225286" y="802668"/>
                      </a:cubicBezTo>
                      <a:cubicBezTo>
                        <a:pt x="7148512" y="782656"/>
                        <a:pt x="7070829" y="760097"/>
                        <a:pt x="6994418" y="735718"/>
                      </a:cubicBezTo>
                      <a:cubicBezTo>
                        <a:pt x="6792842" y="670588"/>
                        <a:pt x="6597633" y="601819"/>
                        <a:pt x="6408791" y="535597"/>
                      </a:cubicBezTo>
                      <a:cubicBezTo>
                        <a:pt x="5895571" y="355124"/>
                        <a:pt x="5410732" y="184657"/>
                        <a:pt x="4866402" y="104245"/>
                      </a:cubicBezTo>
                      <a:cubicBezTo>
                        <a:pt x="4613886" y="66950"/>
                        <a:pt x="4371739" y="51486"/>
                        <a:pt x="4125954" y="56762"/>
                      </a:cubicBezTo>
                      <a:cubicBezTo>
                        <a:pt x="3520314" y="70042"/>
                        <a:pt x="2996179" y="270528"/>
                        <a:pt x="2441297" y="482838"/>
                      </a:cubicBezTo>
                      <a:cubicBezTo>
                        <a:pt x="2397634" y="499575"/>
                        <a:pt x="2353789" y="516313"/>
                        <a:pt x="2309763" y="533050"/>
                      </a:cubicBezTo>
                      <a:cubicBezTo>
                        <a:pt x="2120739" y="604548"/>
                        <a:pt x="1869678" y="695330"/>
                        <a:pt x="1602243" y="762098"/>
                      </a:cubicBezTo>
                      <a:cubicBezTo>
                        <a:pt x="1475985" y="793572"/>
                        <a:pt x="1339903" y="819042"/>
                        <a:pt x="1197817" y="837780"/>
                      </a:cubicBezTo>
                      <a:cubicBezTo>
                        <a:pt x="834142" y="884536"/>
                        <a:pt x="331110" y="882717"/>
                        <a:pt x="0" y="608732"/>
                      </a:cubicBezTo>
                      <a:lnTo>
                        <a:pt x="3093" y="604912"/>
                      </a:lnTo>
                      <a:cubicBezTo>
                        <a:pt x="332747" y="877804"/>
                        <a:pt x="834324" y="879624"/>
                        <a:pt x="1196907" y="832868"/>
                      </a:cubicBezTo>
                      <a:cubicBezTo>
                        <a:pt x="1338811" y="814130"/>
                        <a:pt x="1474712" y="788841"/>
                        <a:pt x="1600788" y="757368"/>
                      </a:cubicBezTo>
                      <a:cubicBezTo>
                        <a:pt x="1868041" y="690600"/>
                        <a:pt x="2118920" y="600000"/>
                        <a:pt x="2307761" y="528502"/>
                      </a:cubicBezTo>
                      <a:cubicBezTo>
                        <a:pt x="2351788" y="511765"/>
                        <a:pt x="2395633" y="495027"/>
                        <a:pt x="2439296" y="478290"/>
                      </a:cubicBezTo>
                      <a:cubicBezTo>
                        <a:pt x="2994541" y="265797"/>
                        <a:pt x="3519223" y="65130"/>
                        <a:pt x="4125772" y="51850"/>
                      </a:cubicBezTo>
                      <a:cubicBezTo>
                        <a:pt x="4371739" y="46392"/>
                        <a:pt x="4614431" y="62038"/>
                        <a:pt x="4867130" y="99333"/>
                      </a:cubicBezTo>
                      <a:cubicBezTo>
                        <a:pt x="5411824" y="179745"/>
                        <a:pt x="5896845" y="350394"/>
                        <a:pt x="6410428" y="530867"/>
                      </a:cubicBezTo>
                      <a:cubicBezTo>
                        <a:pt x="6599270" y="597271"/>
                        <a:pt x="6794297" y="665858"/>
                        <a:pt x="6995874" y="730988"/>
                      </a:cubicBezTo>
                      <a:cubicBezTo>
                        <a:pt x="7072102" y="755367"/>
                        <a:pt x="7149785" y="777926"/>
                        <a:pt x="7226559" y="797938"/>
                      </a:cubicBezTo>
                      <a:cubicBezTo>
                        <a:pt x="7689749" y="920012"/>
                        <a:pt x="8196965" y="950940"/>
                        <a:pt x="8776953" y="892723"/>
                      </a:cubicBezTo>
                      <a:cubicBezTo>
                        <a:pt x="9142628" y="855973"/>
                        <a:pt x="9565612" y="807580"/>
                        <a:pt x="9958031" y="698423"/>
                      </a:cubicBezTo>
                      <a:cubicBezTo>
                        <a:pt x="10433410" y="566161"/>
                        <a:pt x="10848025" y="337659"/>
                        <a:pt x="11225890" y="0"/>
                      </a:cubicBezTo>
                      <a:lnTo>
                        <a:pt x="11229165" y="3639"/>
                      </a:lnTo>
                      <a:cubicBezTo>
                        <a:pt x="10850754" y="341843"/>
                        <a:pt x="10435411" y="570709"/>
                        <a:pt x="9959305" y="703153"/>
                      </a:cubicBezTo>
                      <a:cubicBezTo>
                        <a:pt x="9566521" y="812492"/>
                        <a:pt x="9143175" y="860885"/>
                        <a:pt x="8777316" y="897635"/>
                      </a:cubicBezTo>
                      <a:cubicBezTo>
                        <a:pt x="8588475" y="916555"/>
                        <a:pt x="8407092" y="926015"/>
                        <a:pt x="8232623" y="926015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31" name="任意多边形: 形状 130">
                  <a:extLst>
                    <a:ext uri="{FF2B5EF4-FFF2-40B4-BE49-F238E27FC236}">
                      <a16:creationId xmlns:a16="http://schemas.microsoft.com/office/drawing/2014/main" id="{EEF3F661-3EB0-41B7-8083-E7A0EE6836BE}"/>
                    </a:ext>
                  </a:extLst>
                </p:cNvPr>
                <p:cNvSpPr/>
                <p:nvPr/>
              </p:nvSpPr>
              <p:spPr>
                <a:xfrm>
                  <a:off x="-345408" y="5739443"/>
                  <a:ext cx="11290838" cy="958944"/>
                </a:xfrm>
                <a:custGeom>
                  <a:avLst/>
                  <a:gdLst>
                    <a:gd name="connsiteX0" fmla="*/ 8242083 w 11290838"/>
                    <a:gd name="connsiteY0" fmla="*/ 958944 h 958944"/>
                    <a:gd name="connsiteX1" fmla="*/ 7298421 w 11290838"/>
                    <a:gd name="connsiteY1" fmla="*/ 849787 h 958944"/>
                    <a:gd name="connsiteX2" fmla="*/ 7064825 w 11290838"/>
                    <a:gd name="connsiteY2" fmla="*/ 785385 h 958944"/>
                    <a:gd name="connsiteX3" fmla="*/ 6414067 w 11290838"/>
                    <a:gd name="connsiteY3" fmla="*/ 570345 h 958944"/>
                    <a:gd name="connsiteX4" fmla="*/ 4915705 w 11290838"/>
                    <a:gd name="connsiteY4" fmla="*/ 155003 h 958944"/>
                    <a:gd name="connsiteX5" fmla="*/ 4170162 w 11290838"/>
                    <a:gd name="connsiteY5" fmla="*/ 96422 h 958944"/>
                    <a:gd name="connsiteX6" fmla="*/ 2381260 w 11290838"/>
                    <a:gd name="connsiteY6" fmla="*/ 517404 h 958944"/>
                    <a:gd name="connsiteX7" fmla="*/ 2332868 w 11290838"/>
                    <a:gd name="connsiteY7" fmla="*/ 535051 h 958944"/>
                    <a:gd name="connsiteX8" fmla="*/ 1617161 w 11290838"/>
                    <a:gd name="connsiteY8" fmla="*/ 760461 h 958944"/>
                    <a:gd name="connsiteX9" fmla="*/ 1209278 w 11290838"/>
                    <a:gd name="connsiteY9" fmla="*/ 838872 h 958944"/>
                    <a:gd name="connsiteX10" fmla="*/ 570164 w 11290838"/>
                    <a:gd name="connsiteY10" fmla="*/ 849242 h 958944"/>
                    <a:gd name="connsiteX11" fmla="*/ 0 w 11290838"/>
                    <a:gd name="connsiteY11" fmla="*/ 622195 h 958944"/>
                    <a:gd name="connsiteX12" fmla="*/ 3093 w 11290838"/>
                    <a:gd name="connsiteY12" fmla="*/ 618375 h 958944"/>
                    <a:gd name="connsiteX13" fmla="*/ 1208368 w 11290838"/>
                    <a:gd name="connsiteY13" fmla="*/ 833778 h 958944"/>
                    <a:gd name="connsiteX14" fmla="*/ 1615706 w 11290838"/>
                    <a:gd name="connsiteY14" fmla="*/ 755549 h 958944"/>
                    <a:gd name="connsiteX15" fmla="*/ 2330867 w 11290838"/>
                    <a:gd name="connsiteY15" fmla="*/ 530321 h 958944"/>
                    <a:gd name="connsiteX16" fmla="*/ 2379260 w 11290838"/>
                    <a:gd name="connsiteY16" fmla="*/ 512674 h 958944"/>
                    <a:gd name="connsiteX17" fmla="*/ 4169980 w 11290838"/>
                    <a:gd name="connsiteY17" fmla="*/ 91510 h 958944"/>
                    <a:gd name="connsiteX18" fmla="*/ 4187810 w 11290838"/>
                    <a:gd name="connsiteY18" fmla="*/ 91510 h 958944"/>
                    <a:gd name="connsiteX19" fmla="*/ 4916433 w 11290838"/>
                    <a:gd name="connsiteY19" fmla="*/ 150091 h 958944"/>
                    <a:gd name="connsiteX20" fmla="*/ 6415704 w 11290838"/>
                    <a:gd name="connsiteY20" fmla="*/ 565615 h 958944"/>
                    <a:gd name="connsiteX21" fmla="*/ 7066462 w 11290838"/>
                    <a:gd name="connsiteY21" fmla="*/ 780655 h 958944"/>
                    <a:gd name="connsiteX22" fmla="*/ 7299876 w 11290838"/>
                    <a:gd name="connsiteY22" fmla="*/ 845057 h 958944"/>
                    <a:gd name="connsiteX23" fmla="*/ 8863914 w 11290838"/>
                    <a:gd name="connsiteY23" fmla="*/ 917101 h 958944"/>
                    <a:gd name="connsiteX24" fmla="*/ 10034260 w 11290838"/>
                    <a:gd name="connsiteY24" fmla="*/ 708429 h 958944"/>
                    <a:gd name="connsiteX25" fmla="*/ 11287564 w 11290838"/>
                    <a:gd name="connsiteY25" fmla="*/ 0 h 958944"/>
                    <a:gd name="connsiteX26" fmla="*/ 11290838 w 11290838"/>
                    <a:gd name="connsiteY26" fmla="*/ 3820 h 958944"/>
                    <a:gd name="connsiteX27" fmla="*/ 10035715 w 11290838"/>
                    <a:gd name="connsiteY27" fmla="*/ 713341 h 958944"/>
                    <a:gd name="connsiteX28" fmla="*/ 8864642 w 11290838"/>
                    <a:gd name="connsiteY28" fmla="*/ 922195 h 958944"/>
                    <a:gd name="connsiteX29" fmla="*/ 8242083 w 11290838"/>
                    <a:gd name="connsiteY29" fmla="*/ 958944 h 958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1290838" h="958944">
                      <a:moveTo>
                        <a:pt x="8242083" y="958944"/>
                      </a:moveTo>
                      <a:cubicBezTo>
                        <a:pt x="7902969" y="958944"/>
                        <a:pt x="7590962" y="922741"/>
                        <a:pt x="7298421" y="849787"/>
                      </a:cubicBezTo>
                      <a:cubicBezTo>
                        <a:pt x="7220737" y="830685"/>
                        <a:pt x="7141962" y="809036"/>
                        <a:pt x="7064825" y="785385"/>
                      </a:cubicBezTo>
                      <a:cubicBezTo>
                        <a:pt x="6840143" y="716070"/>
                        <a:pt x="6623466" y="641843"/>
                        <a:pt x="6414067" y="570345"/>
                      </a:cubicBezTo>
                      <a:cubicBezTo>
                        <a:pt x="5915038" y="399697"/>
                        <a:pt x="5443661" y="238326"/>
                        <a:pt x="4915705" y="155003"/>
                      </a:cubicBezTo>
                      <a:cubicBezTo>
                        <a:pt x="4659913" y="114615"/>
                        <a:pt x="4416130" y="95694"/>
                        <a:pt x="4170162" y="96422"/>
                      </a:cubicBezTo>
                      <a:cubicBezTo>
                        <a:pt x="3529774" y="98969"/>
                        <a:pt x="2971982" y="302183"/>
                        <a:pt x="2381260" y="517404"/>
                      </a:cubicBezTo>
                      <a:lnTo>
                        <a:pt x="2332868" y="535051"/>
                      </a:lnTo>
                      <a:cubicBezTo>
                        <a:pt x="2127653" y="609460"/>
                        <a:pt x="1882231" y="694421"/>
                        <a:pt x="1617161" y="760461"/>
                      </a:cubicBezTo>
                      <a:cubicBezTo>
                        <a:pt x="1489448" y="792298"/>
                        <a:pt x="1352274" y="818678"/>
                        <a:pt x="1209278" y="838872"/>
                      </a:cubicBezTo>
                      <a:cubicBezTo>
                        <a:pt x="973681" y="871619"/>
                        <a:pt x="758641" y="875075"/>
                        <a:pt x="570164" y="849242"/>
                      </a:cubicBezTo>
                      <a:cubicBezTo>
                        <a:pt x="337841" y="817586"/>
                        <a:pt x="146088" y="741176"/>
                        <a:pt x="0" y="622195"/>
                      </a:cubicBezTo>
                      <a:lnTo>
                        <a:pt x="3093" y="618375"/>
                      </a:lnTo>
                      <a:cubicBezTo>
                        <a:pt x="334748" y="888720"/>
                        <a:pt x="841601" y="884718"/>
                        <a:pt x="1208368" y="833778"/>
                      </a:cubicBezTo>
                      <a:cubicBezTo>
                        <a:pt x="1351182" y="813584"/>
                        <a:pt x="1488174" y="787204"/>
                        <a:pt x="1615706" y="755549"/>
                      </a:cubicBezTo>
                      <a:cubicBezTo>
                        <a:pt x="1880412" y="689509"/>
                        <a:pt x="2125833" y="604548"/>
                        <a:pt x="2330867" y="530321"/>
                      </a:cubicBezTo>
                      <a:lnTo>
                        <a:pt x="2379260" y="512674"/>
                      </a:lnTo>
                      <a:cubicBezTo>
                        <a:pt x="2970345" y="297453"/>
                        <a:pt x="3528683" y="94057"/>
                        <a:pt x="4169980" y="91510"/>
                      </a:cubicBezTo>
                      <a:cubicBezTo>
                        <a:pt x="4175984" y="91510"/>
                        <a:pt x="4181806" y="91510"/>
                        <a:pt x="4187810" y="91510"/>
                      </a:cubicBezTo>
                      <a:cubicBezTo>
                        <a:pt x="4427955" y="91510"/>
                        <a:pt x="4666645" y="110612"/>
                        <a:pt x="4916433" y="150091"/>
                      </a:cubicBezTo>
                      <a:cubicBezTo>
                        <a:pt x="5444753" y="233596"/>
                        <a:pt x="5916493" y="394785"/>
                        <a:pt x="6415704" y="565615"/>
                      </a:cubicBezTo>
                      <a:cubicBezTo>
                        <a:pt x="6625104" y="637295"/>
                        <a:pt x="6841780" y="711340"/>
                        <a:pt x="7066462" y="780655"/>
                      </a:cubicBezTo>
                      <a:cubicBezTo>
                        <a:pt x="7143600" y="804305"/>
                        <a:pt x="7222193" y="825955"/>
                        <a:pt x="7299876" y="845057"/>
                      </a:cubicBezTo>
                      <a:cubicBezTo>
                        <a:pt x="7762520" y="960218"/>
                        <a:pt x="8274103" y="983869"/>
                        <a:pt x="8863914" y="917101"/>
                      </a:cubicBezTo>
                      <a:cubicBezTo>
                        <a:pt x="9225406" y="876167"/>
                        <a:pt x="9643841" y="823044"/>
                        <a:pt x="10034260" y="708429"/>
                      </a:cubicBezTo>
                      <a:cubicBezTo>
                        <a:pt x="10491627" y="573984"/>
                        <a:pt x="10901512" y="342207"/>
                        <a:pt x="11287564" y="0"/>
                      </a:cubicBezTo>
                      <a:lnTo>
                        <a:pt x="11290838" y="3820"/>
                      </a:lnTo>
                      <a:cubicBezTo>
                        <a:pt x="10904240" y="346574"/>
                        <a:pt x="10493810" y="578532"/>
                        <a:pt x="10035715" y="713341"/>
                      </a:cubicBezTo>
                      <a:cubicBezTo>
                        <a:pt x="9644933" y="828138"/>
                        <a:pt x="9226315" y="881261"/>
                        <a:pt x="8864642" y="922195"/>
                      </a:cubicBezTo>
                      <a:cubicBezTo>
                        <a:pt x="8646692" y="946573"/>
                        <a:pt x="8439839" y="958944"/>
                        <a:pt x="8242083" y="958944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32" name="任意多边形: 形状 131">
                  <a:extLst>
                    <a:ext uri="{FF2B5EF4-FFF2-40B4-BE49-F238E27FC236}">
                      <a16:creationId xmlns:a16="http://schemas.microsoft.com/office/drawing/2014/main" id="{D6C8E4E0-6A03-4251-BF04-421102F4490D}"/>
                    </a:ext>
                  </a:extLst>
                </p:cNvPr>
                <p:cNvSpPr/>
                <p:nvPr/>
              </p:nvSpPr>
              <p:spPr>
                <a:xfrm>
                  <a:off x="-361236" y="5705059"/>
                  <a:ext cx="11351967" cy="992965"/>
                </a:xfrm>
                <a:custGeom>
                  <a:avLst/>
                  <a:gdLst>
                    <a:gd name="connsiteX0" fmla="*/ 8252271 w 11351967"/>
                    <a:gd name="connsiteY0" fmla="*/ 992965 h 992965"/>
                    <a:gd name="connsiteX1" fmla="*/ 7372102 w 11351967"/>
                    <a:gd name="connsiteY1" fmla="*/ 896907 h 992965"/>
                    <a:gd name="connsiteX2" fmla="*/ 7135595 w 11351967"/>
                    <a:gd name="connsiteY2" fmla="*/ 835233 h 992965"/>
                    <a:gd name="connsiteX3" fmla="*/ 6416796 w 11351967"/>
                    <a:gd name="connsiteY3" fmla="*/ 605276 h 992965"/>
                    <a:gd name="connsiteX4" fmla="*/ 4965007 w 11351967"/>
                    <a:gd name="connsiteY4" fmla="*/ 205761 h 992965"/>
                    <a:gd name="connsiteX5" fmla="*/ 4214371 w 11351967"/>
                    <a:gd name="connsiteY5" fmla="*/ 136083 h 992965"/>
                    <a:gd name="connsiteX6" fmla="*/ 4169798 w 11351967"/>
                    <a:gd name="connsiteY6" fmla="*/ 135719 h 992965"/>
                    <a:gd name="connsiteX7" fmla="*/ 2355791 w 11351967"/>
                    <a:gd name="connsiteY7" fmla="*/ 536689 h 992965"/>
                    <a:gd name="connsiteX8" fmla="*/ 1632079 w 11351967"/>
                    <a:gd name="connsiteY8" fmla="*/ 758460 h 992965"/>
                    <a:gd name="connsiteX9" fmla="*/ 1220921 w 11351967"/>
                    <a:gd name="connsiteY9" fmla="*/ 839600 h 992965"/>
                    <a:gd name="connsiteX10" fmla="*/ 0 w 11351967"/>
                    <a:gd name="connsiteY10" fmla="*/ 635476 h 992965"/>
                    <a:gd name="connsiteX11" fmla="*/ 3093 w 11351967"/>
                    <a:gd name="connsiteY11" fmla="*/ 631655 h 992965"/>
                    <a:gd name="connsiteX12" fmla="*/ 1220194 w 11351967"/>
                    <a:gd name="connsiteY12" fmla="*/ 834869 h 992965"/>
                    <a:gd name="connsiteX13" fmla="*/ 1630988 w 11351967"/>
                    <a:gd name="connsiteY13" fmla="*/ 753729 h 992965"/>
                    <a:gd name="connsiteX14" fmla="*/ 2354153 w 11351967"/>
                    <a:gd name="connsiteY14" fmla="*/ 532141 h 992965"/>
                    <a:gd name="connsiteX15" fmla="*/ 4214371 w 11351967"/>
                    <a:gd name="connsiteY15" fmla="*/ 131170 h 992965"/>
                    <a:gd name="connsiteX16" fmla="*/ 4965735 w 11351967"/>
                    <a:gd name="connsiteY16" fmla="*/ 200849 h 992965"/>
                    <a:gd name="connsiteX17" fmla="*/ 6418251 w 11351967"/>
                    <a:gd name="connsiteY17" fmla="*/ 600546 h 992965"/>
                    <a:gd name="connsiteX18" fmla="*/ 7136868 w 11351967"/>
                    <a:gd name="connsiteY18" fmla="*/ 830503 h 992965"/>
                    <a:gd name="connsiteX19" fmla="*/ 7373012 w 11351967"/>
                    <a:gd name="connsiteY19" fmla="*/ 892177 h 992965"/>
                    <a:gd name="connsiteX20" fmla="*/ 8950694 w 11351967"/>
                    <a:gd name="connsiteY20" fmla="*/ 941661 h 992965"/>
                    <a:gd name="connsiteX21" fmla="*/ 10110124 w 11351967"/>
                    <a:gd name="connsiteY21" fmla="*/ 718435 h 992965"/>
                    <a:gd name="connsiteX22" fmla="*/ 11348691 w 11351967"/>
                    <a:gd name="connsiteY22" fmla="*/ 0 h 992965"/>
                    <a:gd name="connsiteX23" fmla="*/ 11351967 w 11351967"/>
                    <a:gd name="connsiteY23" fmla="*/ 3821 h 992965"/>
                    <a:gd name="connsiteX24" fmla="*/ 10111579 w 11351967"/>
                    <a:gd name="connsiteY24" fmla="*/ 723165 h 992965"/>
                    <a:gd name="connsiteX25" fmla="*/ 8951240 w 11351967"/>
                    <a:gd name="connsiteY25" fmla="*/ 946573 h 992965"/>
                    <a:gd name="connsiteX26" fmla="*/ 8252271 w 11351967"/>
                    <a:gd name="connsiteY26" fmla="*/ 992965 h 9929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1351967" h="992965">
                      <a:moveTo>
                        <a:pt x="8252271" y="992965"/>
                      </a:moveTo>
                      <a:cubicBezTo>
                        <a:pt x="7936080" y="992965"/>
                        <a:pt x="7644813" y="961128"/>
                        <a:pt x="7372102" y="896907"/>
                      </a:cubicBezTo>
                      <a:cubicBezTo>
                        <a:pt x="7293145" y="878714"/>
                        <a:pt x="7213642" y="857792"/>
                        <a:pt x="7135595" y="835233"/>
                      </a:cubicBezTo>
                      <a:cubicBezTo>
                        <a:pt x="6886899" y="761916"/>
                        <a:pt x="6647845" y="682413"/>
                        <a:pt x="6416796" y="605276"/>
                      </a:cubicBezTo>
                      <a:cubicBezTo>
                        <a:pt x="5932866" y="443905"/>
                        <a:pt x="5475680" y="291449"/>
                        <a:pt x="4965007" y="205761"/>
                      </a:cubicBezTo>
                      <a:cubicBezTo>
                        <a:pt x="4705941" y="162280"/>
                        <a:pt x="4460338" y="139539"/>
                        <a:pt x="4214371" y="136083"/>
                      </a:cubicBezTo>
                      <a:cubicBezTo>
                        <a:pt x="4199453" y="135901"/>
                        <a:pt x="4184717" y="135719"/>
                        <a:pt x="4169798" y="135719"/>
                      </a:cubicBezTo>
                      <a:cubicBezTo>
                        <a:pt x="3507579" y="135719"/>
                        <a:pt x="2922316" y="339478"/>
                        <a:pt x="2355791" y="536689"/>
                      </a:cubicBezTo>
                      <a:cubicBezTo>
                        <a:pt x="2145299" y="609642"/>
                        <a:pt x="1894602" y="692965"/>
                        <a:pt x="1632079" y="758460"/>
                      </a:cubicBezTo>
                      <a:cubicBezTo>
                        <a:pt x="1503456" y="790479"/>
                        <a:pt x="1365009" y="817768"/>
                        <a:pt x="1220921" y="839600"/>
                      </a:cubicBezTo>
                      <a:cubicBezTo>
                        <a:pt x="680230" y="920012"/>
                        <a:pt x="269436" y="851243"/>
                        <a:pt x="0" y="635476"/>
                      </a:cubicBezTo>
                      <a:lnTo>
                        <a:pt x="3093" y="631655"/>
                      </a:lnTo>
                      <a:cubicBezTo>
                        <a:pt x="271437" y="846695"/>
                        <a:pt x="680958" y="914918"/>
                        <a:pt x="1220194" y="834869"/>
                      </a:cubicBezTo>
                      <a:cubicBezTo>
                        <a:pt x="1364281" y="813038"/>
                        <a:pt x="1502365" y="785749"/>
                        <a:pt x="1630988" y="753729"/>
                      </a:cubicBezTo>
                      <a:cubicBezTo>
                        <a:pt x="1893329" y="688417"/>
                        <a:pt x="2143844" y="605094"/>
                        <a:pt x="2354153" y="532141"/>
                      </a:cubicBezTo>
                      <a:cubicBezTo>
                        <a:pt x="2933595" y="330382"/>
                        <a:pt x="3532867" y="121528"/>
                        <a:pt x="4214371" y="131170"/>
                      </a:cubicBezTo>
                      <a:cubicBezTo>
                        <a:pt x="4460702" y="134627"/>
                        <a:pt x="4706487" y="157368"/>
                        <a:pt x="4965735" y="200849"/>
                      </a:cubicBezTo>
                      <a:cubicBezTo>
                        <a:pt x="5476954" y="286537"/>
                        <a:pt x="5934140" y="438993"/>
                        <a:pt x="6418251" y="600546"/>
                      </a:cubicBezTo>
                      <a:cubicBezTo>
                        <a:pt x="6649300" y="677501"/>
                        <a:pt x="6888173" y="757186"/>
                        <a:pt x="7136868" y="830503"/>
                      </a:cubicBezTo>
                      <a:cubicBezTo>
                        <a:pt x="7214734" y="853244"/>
                        <a:pt x="7294236" y="873984"/>
                        <a:pt x="7373012" y="892177"/>
                      </a:cubicBezTo>
                      <a:cubicBezTo>
                        <a:pt x="7835109" y="1000788"/>
                        <a:pt x="8351240" y="1016980"/>
                        <a:pt x="8950694" y="941661"/>
                      </a:cubicBezTo>
                      <a:cubicBezTo>
                        <a:pt x="9307819" y="896725"/>
                        <a:pt x="9721525" y="838872"/>
                        <a:pt x="10110124" y="718435"/>
                      </a:cubicBezTo>
                      <a:cubicBezTo>
                        <a:pt x="10548753" y="582353"/>
                        <a:pt x="10953908" y="347483"/>
                        <a:pt x="11348691" y="0"/>
                      </a:cubicBezTo>
                      <a:lnTo>
                        <a:pt x="11351967" y="3821"/>
                      </a:lnTo>
                      <a:cubicBezTo>
                        <a:pt x="10956454" y="351668"/>
                        <a:pt x="10550754" y="587083"/>
                        <a:pt x="10111579" y="723165"/>
                      </a:cubicBezTo>
                      <a:cubicBezTo>
                        <a:pt x="9722617" y="843602"/>
                        <a:pt x="9308730" y="901637"/>
                        <a:pt x="8951240" y="946573"/>
                      </a:cubicBezTo>
                      <a:cubicBezTo>
                        <a:pt x="8705091" y="977319"/>
                        <a:pt x="8472586" y="992965"/>
                        <a:pt x="8252271" y="992965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33" name="任意多边形: 形状 132">
                  <a:extLst>
                    <a:ext uri="{FF2B5EF4-FFF2-40B4-BE49-F238E27FC236}">
                      <a16:creationId xmlns:a16="http://schemas.microsoft.com/office/drawing/2014/main" id="{1234F908-1A78-424F-B317-6C5E566B10B7}"/>
                    </a:ext>
                  </a:extLst>
                </p:cNvPr>
                <p:cNvSpPr/>
                <p:nvPr/>
              </p:nvSpPr>
              <p:spPr>
                <a:xfrm>
                  <a:off x="-376700" y="5670493"/>
                  <a:ext cx="11414004" cy="1028077"/>
                </a:xfrm>
                <a:custGeom>
                  <a:avLst/>
                  <a:gdLst>
                    <a:gd name="connsiteX0" fmla="*/ 8263005 w 11414004"/>
                    <a:gd name="connsiteY0" fmla="*/ 1028077 h 1028077"/>
                    <a:gd name="connsiteX1" fmla="*/ 7445419 w 11414004"/>
                    <a:gd name="connsiteY1" fmla="*/ 944026 h 1028077"/>
                    <a:gd name="connsiteX2" fmla="*/ 7206183 w 11414004"/>
                    <a:gd name="connsiteY2" fmla="*/ 884900 h 1028077"/>
                    <a:gd name="connsiteX3" fmla="*/ 6416432 w 11414004"/>
                    <a:gd name="connsiteY3" fmla="*/ 640206 h 1028077"/>
                    <a:gd name="connsiteX4" fmla="*/ 5014310 w 11414004"/>
                    <a:gd name="connsiteY4" fmla="*/ 256519 h 1028077"/>
                    <a:gd name="connsiteX5" fmla="*/ 4258580 w 11414004"/>
                    <a:gd name="connsiteY5" fmla="*/ 175743 h 1028077"/>
                    <a:gd name="connsiteX6" fmla="*/ 2378896 w 11414004"/>
                    <a:gd name="connsiteY6" fmla="*/ 538690 h 1028077"/>
                    <a:gd name="connsiteX7" fmla="*/ 1647180 w 11414004"/>
                    <a:gd name="connsiteY7" fmla="*/ 756640 h 1028077"/>
                    <a:gd name="connsiteX8" fmla="*/ 1232565 w 11414004"/>
                    <a:gd name="connsiteY8" fmla="*/ 840691 h 1028077"/>
                    <a:gd name="connsiteX9" fmla="*/ 0 w 11414004"/>
                    <a:gd name="connsiteY9" fmla="*/ 648939 h 1028077"/>
                    <a:gd name="connsiteX10" fmla="*/ 3093 w 11414004"/>
                    <a:gd name="connsiteY10" fmla="*/ 645118 h 1028077"/>
                    <a:gd name="connsiteX11" fmla="*/ 1231837 w 11414004"/>
                    <a:gd name="connsiteY11" fmla="*/ 835779 h 1028077"/>
                    <a:gd name="connsiteX12" fmla="*/ 1646088 w 11414004"/>
                    <a:gd name="connsiteY12" fmla="*/ 751910 h 1028077"/>
                    <a:gd name="connsiteX13" fmla="*/ 2377440 w 11414004"/>
                    <a:gd name="connsiteY13" fmla="*/ 533960 h 1028077"/>
                    <a:gd name="connsiteX14" fmla="*/ 4258762 w 11414004"/>
                    <a:gd name="connsiteY14" fmla="*/ 170831 h 1028077"/>
                    <a:gd name="connsiteX15" fmla="*/ 5015220 w 11414004"/>
                    <a:gd name="connsiteY15" fmla="*/ 251607 h 1028077"/>
                    <a:gd name="connsiteX16" fmla="*/ 6418070 w 11414004"/>
                    <a:gd name="connsiteY16" fmla="*/ 635294 h 1028077"/>
                    <a:gd name="connsiteX17" fmla="*/ 7207639 w 11414004"/>
                    <a:gd name="connsiteY17" fmla="*/ 879988 h 1028077"/>
                    <a:gd name="connsiteX18" fmla="*/ 7446693 w 11414004"/>
                    <a:gd name="connsiteY18" fmla="*/ 939114 h 1028077"/>
                    <a:gd name="connsiteX19" fmla="*/ 9038202 w 11414004"/>
                    <a:gd name="connsiteY19" fmla="*/ 965858 h 1028077"/>
                    <a:gd name="connsiteX20" fmla="*/ 10186715 w 11414004"/>
                    <a:gd name="connsiteY20" fmla="*/ 728259 h 1028077"/>
                    <a:gd name="connsiteX21" fmla="*/ 11410730 w 11414004"/>
                    <a:gd name="connsiteY21" fmla="*/ 0 h 1028077"/>
                    <a:gd name="connsiteX22" fmla="*/ 11414005 w 11414004"/>
                    <a:gd name="connsiteY22" fmla="*/ 3820 h 1028077"/>
                    <a:gd name="connsiteX23" fmla="*/ 10188353 w 11414004"/>
                    <a:gd name="connsiteY23" fmla="*/ 733171 h 1028077"/>
                    <a:gd name="connsiteX24" fmla="*/ 9038929 w 11414004"/>
                    <a:gd name="connsiteY24" fmla="*/ 970952 h 1028077"/>
                    <a:gd name="connsiteX25" fmla="*/ 8263005 w 11414004"/>
                    <a:gd name="connsiteY25" fmla="*/ 1028077 h 10280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1414004" h="1028077">
                      <a:moveTo>
                        <a:pt x="8263005" y="1028077"/>
                      </a:moveTo>
                      <a:cubicBezTo>
                        <a:pt x="7969555" y="1028077"/>
                        <a:pt x="7698663" y="1000060"/>
                        <a:pt x="7445419" y="944026"/>
                      </a:cubicBezTo>
                      <a:cubicBezTo>
                        <a:pt x="7365734" y="926743"/>
                        <a:pt x="7285140" y="906731"/>
                        <a:pt x="7206183" y="884900"/>
                      </a:cubicBezTo>
                      <a:cubicBezTo>
                        <a:pt x="6932199" y="808126"/>
                        <a:pt x="6670040" y="722802"/>
                        <a:pt x="6416432" y="640206"/>
                      </a:cubicBezTo>
                      <a:cubicBezTo>
                        <a:pt x="5948694" y="487932"/>
                        <a:pt x="5506790" y="344027"/>
                        <a:pt x="5014310" y="256519"/>
                      </a:cubicBezTo>
                      <a:cubicBezTo>
                        <a:pt x="4751606" y="209945"/>
                        <a:pt x="4504365" y="183566"/>
                        <a:pt x="4258580" y="175743"/>
                      </a:cubicBezTo>
                      <a:cubicBezTo>
                        <a:pt x="3591812" y="154821"/>
                        <a:pt x="3012734" y="327653"/>
                        <a:pt x="2378896" y="538690"/>
                      </a:cubicBezTo>
                      <a:cubicBezTo>
                        <a:pt x="2151485" y="614008"/>
                        <a:pt x="1905336" y="692601"/>
                        <a:pt x="1647180" y="756640"/>
                      </a:cubicBezTo>
                      <a:cubicBezTo>
                        <a:pt x="1517283" y="788841"/>
                        <a:pt x="1377744" y="817040"/>
                        <a:pt x="1232565" y="840691"/>
                      </a:cubicBezTo>
                      <a:cubicBezTo>
                        <a:pt x="686052" y="927289"/>
                        <a:pt x="271255" y="862886"/>
                        <a:pt x="0" y="648939"/>
                      </a:cubicBezTo>
                      <a:lnTo>
                        <a:pt x="3093" y="645118"/>
                      </a:lnTo>
                      <a:cubicBezTo>
                        <a:pt x="273256" y="858156"/>
                        <a:pt x="686598" y="922377"/>
                        <a:pt x="1231837" y="835779"/>
                      </a:cubicBezTo>
                      <a:cubicBezTo>
                        <a:pt x="1376834" y="812310"/>
                        <a:pt x="1516191" y="784111"/>
                        <a:pt x="1646088" y="751910"/>
                      </a:cubicBezTo>
                      <a:cubicBezTo>
                        <a:pt x="1904062" y="687689"/>
                        <a:pt x="2150030" y="609278"/>
                        <a:pt x="2377440" y="533960"/>
                      </a:cubicBezTo>
                      <a:cubicBezTo>
                        <a:pt x="3011642" y="322923"/>
                        <a:pt x="3590902" y="149545"/>
                        <a:pt x="4258762" y="170831"/>
                      </a:cubicBezTo>
                      <a:cubicBezTo>
                        <a:pt x="4504911" y="178472"/>
                        <a:pt x="4752333" y="205033"/>
                        <a:pt x="5015220" y="251607"/>
                      </a:cubicBezTo>
                      <a:cubicBezTo>
                        <a:pt x="5508063" y="339114"/>
                        <a:pt x="5950150" y="483020"/>
                        <a:pt x="6418070" y="635294"/>
                      </a:cubicBezTo>
                      <a:cubicBezTo>
                        <a:pt x="6671678" y="717890"/>
                        <a:pt x="6933655" y="803214"/>
                        <a:pt x="7207639" y="879988"/>
                      </a:cubicBezTo>
                      <a:cubicBezTo>
                        <a:pt x="7286595" y="901819"/>
                        <a:pt x="7367008" y="921649"/>
                        <a:pt x="7446693" y="939114"/>
                      </a:cubicBezTo>
                      <a:cubicBezTo>
                        <a:pt x="7908609" y="1041358"/>
                        <a:pt x="8429287" y="1050091"/>
                        <a:pt x="9038202" y="965858"/>
                      </a:cubicBezTo>
                      <a:cubicBezTo>
                        <a:pt x="9390779" y="917101"/>
                        <a:pt x="9799208" y="854518"/>
                        <a:pt x="10186715" y="728259"/>
                      </a:cubicBezTo>
                      <a:cubicBezTo>
                        <a:pt x="10611155" y="589630"/>
                        <a:pt x="11000118" y="358217"/>
                        <a:pt x="11410730" y="0"/>
                      </a:cubicBezTo>
                      <a:lnTo>
                        <a:pt x="11414005" y="3820"/>
                      </a:lnTo>
                      <a:cubicBezTo>
                        <a:pt x="11002846" y="362583"/>
                        <a:pt x="10613338" y="594360"/>
                        <a:pt x="10188353" y="733171"/>
                      </a:cubicBezTo>
                      <a:cubicBezTo>
                        <a:pt x="9800482" y="859612"/>
                        <a:pt x="9391688" y="922195"/>
                        <a:pt x="9038929" y="970952"/>
                      </a:cubicBezTo>
                      <a:cubicBezTo>
                        <a:pt x="8762944" y="1009157"/>
                        <a:pt x="8505333" y="1028077"/>
                        <a:pt x="8263005" y="1028077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34" name="任意多边形: 形状 133">
                  <a:extLst>
                    <a:ext uri="{FF2B5EF4-FFF2-40B4-BE49-F238E27FC236}">
                      <a16:creationId xmlns:a16="http://schemas.microsoft.com/office/drawing/2014/main" id="{680C615B-FF82-49F7-9179-859E4C00AC9A}"/>
                    </a:ext>
                  </a:extLst>
                </p:cNvPr>
                <p:cNvSpPr/>
                <p:nvPr/>
              </p:nvSpPr>
              <p:spPr>
                <a:xfrm>
                  <a:off x="-392164" y="5636290"/>
                  <a:ext cx="11475313" cy="1064099"/>
                </a:xfrm>
                <a:custGeom>
                  <a:avLst/>
                  <a:gdLst>
                    <a:gd name="connsiteX0" fmla="*/ 8275376 w 11475313"/>
                    <a:gd name="connsiteY0" fmla="*/ 1064099 h 1064099"/>
                    <a:gd name="connsiteX1" fmla="*/ 7518736 w 11475313"/>
                    <a:gd name="connsiteY1" fmla="*/ 990964 h 1064099"/>
                    <a:gd name="connsiteX2" fmla="*/ 7276772 w 11475313"/>
                    <a:gd name="connsiteY2" fmla="*/ 934566 h 1064099"/>
                    <a:gd name="connsiteX3" fmla="*/ 6412612 w 11475313"/>
                    <a:gd name="connsiteY3" fmla="*/ 674954 h 1064099"/>
                    <a:gd name="connsiteX4" fmla="*/ 5063431 w 11475313"/>
                    <a:gd name="connsiteY4" fmla="*/ 307277 h 1064099"/>
                    <a:gd name="connsiteX5" fmla="*/ 4302606 w 11475313"/>
                    <a:gd name="connsiteY5" fmla="*/ 215403 h 1064099"/>
                    <a:gd name="connsiteX6" fmla="*/ 2401819 w 11475313"/>
                    <a:gd name="connsiteY6" fmla="*/ 540509 h 1064099"/>
                    <a:gd name="connsiteX7" fmla="*/ 1662098 w 11475313"/>
                    <a:gd name="connsiteY7" fmla="*/ 754821 h 1064099"/>
                    <a:gd name="connsiteX8" fmla="*/ 1244208 w 11475313"/>
                    <a:gd name="connsiteY8" fmla="*/ 841601 h 1064099"/>
                    <a:gd name="connsiteX9" fmla="*/ 591813 w 11475313"/>
                    <a:gd name="connsiteY9" fmla="*/ 876167 h 1064099"/>
                    <a:gd name="connsiteX10" fmla="*/ 0 w 11475313"/>
                    <a:gd name="connsiteY10" fmla="*/ 662401 h 1064099"/>
                    <a:gd name="connsiteX11" fmla="*/ 3093 w 11475313"/>
                    <a:gd name="connsiteY11" fmla="*/ 658399 h 1064099"/>
                    <a:gd name="connsiteX12" fmla="*/ 592359 w 11475313"/>
                    <a:gd name="connsiteY12" fmla="*/ 870891 h 1064099"/>
                    <a:gd name="connsiteX13" fmla="*/ 1243481 w 11475313"/>
                    <a:gd name="connsiteY13" fmla="*/ 836507 h 1064099"/>
                    <a:gd name="connsiteX14" fmla="*/ 1661006 w 11475313"/>
                    <a:gd name="connsiteY14" fmla="*/ 749909 h 1064099"/>
                    <a:gd name="connsiteX15" fmla="*/ 2400363 w 11475313"/>
                    <a:gd name="connsiteY15" fmla="*/ 535779 h 1064099"/>
                    <a:gd name="connsiteX16" fmla="*/ 4302788 w 11475313"/>
                    <a:gd name="connsiteY16" fmla="*/ 210491 h 1064099"/>
                    <a:gd name="connsiteX17" fmla="*/ 5064340 w 11475313"/>
                    <a:gd name="connsiteY17" fmla="*/ 302365 h 1064099"/>
                    <a:gd name="connsiteX18" fmla="*/ 6414067 w 11475313"/>
                    <a:gd name="connsiteY18" fmla="*/ 670224 h 1064099"/>
                    <a:gd name="connsiteX19" fmla="*/ 7278045 w 11475313"/>
                    <a:gd name="connsiteY19" fmla="*/ 929836 h 1064099"/>
                    <a:gd name="connsiteX20" fmla="*/ 7519828 w 11475313"/>
                    <a:gd name="connsiteY20" fmla="*/ 986234 h 1064099"/>
                    <a:gd name="connsiteX21" fmla="*/ 9124981 w 11475313"/>
                    <a:gd name="connsiteY21" fmla="*/ 990418 h 1064099"/>
                    <a:gd name="connsiteX22" fmla="*/ 10262762 w 11475313"/>
                    <a:gd name="connsiteY22" fmla="*/ 738265 h 1064099"/>
                    <a:gd name="connsiteX23" fmla="*/ 11472039 w 11475313"/>
                    <a:gd name="connsiteY23" fmla="*/ 0 h 1064099"/>
                    <a:gd name="connsiteX24" fmla="*/ 11475314 w 11475313"/>
                    <a:gd name="connsiteY24" fmla="*/ 3820 h 1064099"/>
                    <a:gd name="connsiteX25" fmla="*/ 10264399 w 11475313"/>
                    <a:gd name="connsiteY25" fmla="*/ 742996 h 1064099"/>
                    <a:gd name="connsiteX26" fmla="*/ 9125892 w 11475313"/>
                    <a:gd name="connsiteY26" fmla="*/ 995330 h 1064099"/>
                    <a:gd name="connsiteX27" fmla="*/ 8275376 w 11475313"/>
                    <a:gd name="connsiteY27" fmla="*/ 1064099 h 1064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1475313" h="1064099">
                      <a:moveTo>
                        <a:pt x="8275376" y="1064099"/>
                      </a:moveTo>
                      <a:cubicBezTo>
                        <a:pt x="8004303" y="1064099"/>
                        <a:pt x="7753424" y="1039721"/>
                        <a:pt x="7518736" y="990964"/>
                      </a:cubicBezTo>
                      <a:cubicBezTo>
                        <a:pt x="7438142" y="974590"/>
                        <a:pt x="7356638" y="955488"/>
                        <a:pt x="7276772" y="934566"/>
                      </a:cubicBezTo>
                      <a:cubicBezTo>
                        <a:pt x="6976226" y="854518"/>
                        <a:pt x="6689688" y="763190"/>
                        <a:pt x="6412612" y="674954"/>
                      </a:cubicBezTo>
                      <a:cubicBezTo>
                        <a:pt x="5962157" y="531413"/>
                        <a:pt x="5536626" y="395876"/>
                        <a:pt x="5063431" y="307277"/>
                      </a:cubicBezTo>
                      <a:cubicBezTo>
                        <a:pt x="4797088" y="257429"/>
                        <a:pt x="4548210" y="227410"/>
                        <a:pt x="4302606" y="215403"/>
                      </a:cubicBezTo>
                      <a:cubicBezTo>
                        <a:pt x="3600363" y="181019"/>
                        <a:pt x="2978532" y="357125"/>
                        <a:pt x="2401819" y="540509"/>
                      </a:cubicBezTo>
                      <a:cubicBezTo>
                        <a:pt x="2182777" y="609824"/>
                        <a:pt x="1926804" y="689145"/>
                        <a:pt x="1662098" y="754821"/>
                      </a:cubicBezTo>
                      <a:cubicBezTo>
                        <a:pt x="1531473" y="787204"/>
                        <a:pt x="1390842" y="816313"/>
                        <a:pt x="1244208" y="841601"/>
                      </a:cubicBezTo>
                      <a:cubicBezTo>
                        <a:pt x="996604" y="883262"/>
                        <a:pt x="783202" y="894542"/>
                        <a:pt x="591813" y="876167"/>
                      </a:cubicBezTo>
                      <a:cubicBezTo>
                        <a:pt x="352031" y="852880"/>
                        <a:pt x="152820" y="781019"/>
                        <a:pt x="0" y="662401"/>
                      </a:cubicBezTo>
                      <a:lnTo>
                        <a:pt x="3093" y="658399"/>
                      </a:lnTo>
                      <a:cubicBezTo>
                        <a:pt x="155185" y="776288"/>
                        <a:pt x="353487" y="847786"/>
                        <a:pt x="592359" y="870891"/>
                      </a:cubicBezTo>
                      <a:cubicBezTo>
                        <a:pt x="780655" y="889084"/>
                        <a:pt x="999696" y="877441"/>
                        <a:pt x="1243481" y="836507"/>
                      </a:cubicBezTo>
                      <a:cubicBezTo>
                        <a:pt x="1389933" y="811401"/>
                        <a:pt x="1530563" y="782110"/>
                        <a:pt x="1661006" y="749909"/>
                      </a:cubicBezTo>
                      <a:cubicBezTo>
                        <a:pt x="1925530" y="684233"/>
                        <a:pt x="2181321" y="604912"/>
                        <a:pt x="2400363" y="535779"/>
                      </a:cubicBezTo>
                      <a:cubicBezTo>
                        <a:pt x="2977440" y="352395"/>
                        <a:pt x="3599635" y="176289"/>
                        <a:pt x="4302788" y="210491"/>
                      </a:cubicBezTo>
                      <a:cubicBezTo>
                        <a:pt x="4548755" y="222498"/>
                        <a:pt x="4797815" y="252517"/>
                        <a:pt x="5064340" y="302365"/>
                      </a:cubicBezTo>
                      <a:cubicBezTo>
                        <a:pt x="5537718" y="390964"/>
                        <a:pt x="5963431" y="526501"/>
                        <a:pt x="6414067" y="670224"/>
                      </a:cubicBezTo>
                      <a:cubicBezTo>
                        <a:pt x="6691144" y="758460"/>
                        <a:pt x="6977499" y="849788"/>
                        <a:pt x="7278045" y="929836"/>
                      </a:cubicBezTo>
                      <a:cubicBezTo>
                        <a:pt x="7357912" y="950940"/>
                        <a:pt x="7439234" y="969860"/>
                        <a:pt x="7519828" y="986234"/>
                      </a:cubicBezTo>
                      <a:cubicBezTo>
                        <a:pt x="7981926" y="1082292"/>
                        <a:pt x="8506971" y="1083566"/>
                        <a:pt x="9124981" y="990418"/>
                      </a:cubicBezTo>
                      <a:cubicBezTo>
                        <a:pt x="9498116" y="934202"/>
                        <a:pt x="9894175" y="864706"/>
                        <a:pt x="10262762" y="738265"/>
                      </a:cubicBezTo>
                      <a:cubicBezTo>
                        <a:pt x="10665733" y="599818"/>
                        <a:pt x="11049965" y="365312"/>
                        <a:pt x="11472039" y="0"/>
                      </a:cubicBezTo>
                      <a:lnTo>
                        <a:pt x="11475314" y="3820"/>
                      </a:lnTo>
                      <a:cubicBezTo>
                        <a:pt x="11052695" y="369497"/>
                        <a:pt x="10667916" y="604548"/>
                        <a:pt x="10264399" y="742996"/>
                      </a:cubicBezTo>
                      <a:cubicBezTo>
                        <a:pt x="9895448" y="869436"/>
                        <a:pt x="9499208" y="938932"/>
                        <a:pt x="9125892" y="995330"/>
                      </a:cubicBezTo>
                      <a:cubicBezTo>
                        <a:pt x="8820979" y="1041176"/>
                        <a:pt x="8538626" y="1064099"/>
                        <a:pt x="8275376" y="106409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35" name="任意多边形: 形状 134">
                  <a:extLst>
                    <a:ext uri="{FF2B5EF4-FFF2-40B4-BE49-F238E27FC236}">
                      <a16:creationId xmlns:a16="http://schemas.microsoft.com/office/drawing/2014/main" id="{541DAC4B-E4FF-45D8-9EA0-4CDC265A6861}"/>
                    </a:ext>
                  </a:extLst>
                </p:cNvPr>
                <p:cNvSpPr/>
                <p:nvPr/>
              </p:nvSpPr>
              <p:spPr>
                <a:xfrm>
                  <a:off x="-407628" y="5601724"/>
                  <a:ext cx="11536988" cy="1102486"/>
                </a:xfrm>
                <a:custGeom>
                  <a:avLst/>
                  <a:gdLst>
                    <a:gd name="connsiteX0" fmla="*/ 8289931 w 11536988"/>
                    <a:gd name="connsiteY0" fmla="*/ 1102486 h 1102486"/>
                    <a:gd name="connsiteX1" fmla="*/ 7592053 w 11536988"/>
                    <a:gd name="connsiteY1" fmla="*/ 1038265 h 1102486"/>
                    <a:gd name="connsiteX2" fmla="*/ 7347360 w 11536988"/>
                    <a:gd name="connsiteY2" fmla="*/ 984415 h 1102486"/>
                    <a:gd name="connsiteX3" fmla="*/ 6406062 w 11536988"/>
                    <a:gd name="connsiteY3" fmla="*/ 709885 h 1102486"/>
                    <a:gd name="connsiteX4" fmla="*/ 5112733 w 11536988"/>
                    <a:gd name="connsiteY4" fmla="*/ 358217 h 1102486"/>
                    <a:gd name="connsiteX5" fmla="*/ 4346815 w 11536988"/>
                    <a:gd name="connsiteY5" fmla="*/ 255246 h 1102486"/>
                    <a:gd name="connsiteX6" fmla="*/ 2424923 w 11536988"/>
                    <a:gd name="connsiteY6" fmla="*/ 542329 h 1102486"/>
                    <a:gd name="connsiteX7" fmla="*/ 1677198 w 11536988"/>
                    <a:gd name="connsiteY7" fmla="*/ 753002 h 1102486"/>
                    <a:gd name="connsiteX8" fmla="*/ 1255852 w 11536988"/>
                    <a:gd name="connsiteY8" fmla="*/ 842510 h 1102486"/>
                    <a:gd name="connsiteX9" fmla="*/ 0 w 11536988"/>
                    <a:gd name="connsiteY9" fmla="*/ 675682 h 1102486"/>
                    <a:gd name="connsiteX10" fmla="*/ 3093 w 11536988"/>
                    <a:gd name="connsiteY10" fmla="*/ 671680 h 1102486"/>
                    <a:gd name="connsiteX11" fmla="*/ 1255124 w 11536988"/>
                    <a:gd name="connsiteY11" fmla="*/ 837416 h 1102486"/>
                    <a:gd name="connsiteX12" fmla="*/ 1676106 w 11536988"/>
                    <a:gd name="connsiteY12" fmla="*/ 747908 h 1102486"/>
                    <a:gd name="connsiteX13" fmla="*/ 2423650 w 11536988"/>
                    <a:gd name="connsiteY13" fmla="*/ 537417 h 1102486"/>
                    <a:gd name="connsiteX14" fmla="*/ 4347179 w 11536988"/>
                    <a:gd name="connsiteY14" fmla="*/ 249970 h 1102486"/>
                    <a:gd name="connsiteX15" fmla="*/ 5113825 w 11536988"/>
                    <a:gd name="connsiteY15" fmla="*/ 353123 h 1102486"/>
                    <a:gd name="connsiteX16" fmla="*/ 6407699 w 11536988"/>
                    <a:gd name="connsiteY16" fmla="*/ 704973 h 1102486"/>
                    <a:gd name="connsiteX17" fmla="*/ 7348633 w 11536988"/>
                    <a:gd name="connsiteY17" fmla="*/ 979503 h 1102486"/>
                    <a:gd name="connsiteX18" fmla="*/ 7593145 w 11536988"/>
                    <a:gd name="connsiteY18" fmla="*/ 1033353 h 1102486"/>
                    <a:gd name="connsiteX19" fmla="*/ 9212125 w 11536988"/>
                    <a:gd name="connsiteY19" fmla="*/ 1014797 h 1102486"/>
                    <a:gd name="connsiteX20" fmla="*/ 10338989 w 11536988"/>
                    <a:gd name="connsiteY20" fmla="*/ 748272 h 1102486"/>
                    <a:gd name="connsiteX21" fmla="*/ 11533714 w 11536988"/>
                    <a:gd name="connsiteY21" fmla="*/ 0 h 1102486"/>
                    <a:gd name="connsiteX22" fmla="*/ 11536988 w 11536988"/>
                    <a:gd name="connsiteY22" fmla="*/ 3821 h 1102486"/>
                    <a:gd name="connsiteX23" fmla="*/ 10340445 w 11536988"/>
                    <a:gd name="connsiteY23" fmla="*/ 753002 h 1102486"/>
                    <a:gd name="connsiteX24" fmla="*/ 9212671 w 11536988"/>
                    <a:gd name="connsiteY24" fmla="*/ 1019709 h 1102486"/>
                    <a:gd name="connsiteX25" fmla="*/ 8289931 w 11536988"/>
                    <a:gd name="connsiteY25" fmla="*/ 1102486 h 11024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1536988" h="1102486">
                      <a:moveTo>
                        <a:pt x="8289931" y="1102486"/>
                      </a:moveTo>
                      <a:cubicBezTo>
                        <a:pt x="8042144" y="1102486"/>
                        <a:pt x="7812004" y="1081019"/>
                        <a:pt x="7592053" y="1038265"/>
                      </a:cubicBezTo>
                      <a:cubicBezTo>
                        <a:pt x="7510185" y="1022619"/>
                        <a:pt x="7427772" y="1004609"/>
                        <a:pt x="7347360" y="984415"/>
                      </a:cubicBezTo>
                      <a:cubicBezTo>
                        <a:pt x="7019161" y="901455"/>
                        <a:pt x="6707517" y="803942"/>
                        <a:pt x="6406062" y="709885"/>
                      </a:cubicBezTo>
                      <a:cubicBezTo>
                        <a:pt x="5973801" y="574894"/>
                        <a:pt x="5565371" y="447180"/>
                        <a:pt x="5112733" y="358217"/>
                      </a:cubicBezTo>
                      <a:cubicBezTo>
                        <a:pt x="4842388" y="305094"/>
                        <a:pt x="4591691" y="271437"/>
                        <a:pt x="4346815" y="255246"/>
                      </a:cubicBezTo>
                      <a:cubicBezTo>
                        <a:pt x="3682412" y="211401"/>
                        <a:pt x="3098058" y="338387"/>
                        <a:pt x="2424923" y="542329"/>
                      </a:cubicBezTo>
                      <a:cubicBezTo>
                        <a:pt x="2176045" y="617283"/>
                        <a:pt x="1931716" y="689872"/>
                        <a:pt x="1677198" y="753002"/>
                      </a:cubicBezTo>
                      <a:cubicBezTo>
                        <a:pt x="1545664" y="785567"/>
                        <a:pt x="1403941" y="815585"/>
                        <a:pt x="1255852" y="842510"/>
                      </a:cubicBezTo>
                      <a:cubicBezTo>
                        <a:pt x="689690" y="943299"/>
                        <a:pt x="278896" y="888720"/>
                        <a:pt x="0" y="675682"/>
                      </a:cubicBezTo>
                      <a:lnTo>
                        <a:pt x="3093" y="671680"/>
                      </a:lnTo>
                      <a:cubicBezTo>
                        <a:pt x="280715" y="883808"/>
                        <a:pt x="690236" y="938023"/>
                        <a:pt x="1255124" y="837416"/>
                      </a:cubicBezTo>
                      <a:cubicBezTo>
                        <a:pt x="1403032" y="810491"/>
                        <a:pt x="1544754" y="780473"/>
                        <a:pt x="1676106" y="747908"/>
                      </a:cubicBezTo>
                      <a:cubicBezTo>
                        <a:pt x="1930624" y="684960"/>
                        <a:pt x="2174954" y="612371"/>
                        <a:pt x="2423650" y="537417"/>
                      </a:cubicBezTo>
                      <a:cubicBezTo>
                        <a:pt x="3097331" y="333111"/>
                        <a:pt x="3682048" y="206125"/>
                        <a:pt x="4347179" y="249970"/>
                      </a:cubicBezTo>
                      <a:cubicBezTo>
                        <a:pt x="4592418" y="266161"/>
                        <a:pt x="4843115" y="299818"/>
                        <a:pt x="5113825" y="353123"/>
                      </a:cubicBezTo>
                      <a:cubicBezTo>
                        <a:pt x="5566826" y="442086"/>
                        <a:pt x="5975256" y="569800"/>
                        <a:pt x="6407699" y="704973"/>
                      </a:cubicBezTo>
                      <a:cubicBezTo>
                        <a:pt x="6709155" y="799211"/>
                        <a:pt x="7020798" y="896543"/>
                        <a:pt x="7348633" y="979503"/>
                      </a:cubicBezTo>
                      <a:cubicBezTo>
                        <a:pt x="7429045" y="999697"/>
                        <a:pt x="7511459" y="1017707"/>
                        <a:pt x="7593145" y="1033353"/>
                      </a:cubicBezTo>
                      <a:cubicBezTo>
                        <a:pt x="8061974" y="1124500"/>
                        <a:pt x="8576285" y="1118678"/>
                        <a:pt x="9212125" y="1014797"/>
                      </a:cubicBezTo>
                      <a:cubicBezTo>
                        <a:pt x="9579620" y="954760"/>
                        <a:pt x="9970584" y="880897"/>
                        <a:pt x="10338989" y="748272"/>
                      </a:cubicBezTo>
                      <a:cubicBezTo>
                        <a:pt x="10729408" y="607459"/>
                        <a:pt x="11086715" y="383687"/>
                        <a:pt x="11533714" y="0"/>
                      </a:cubicBezTo>
                      <a:lnTo>
                        <a:pt x="11536988" y="3821"/>
                      </a:lnTo>
                      <a:cubicBezTo>
                        <a:pt x="11089262" y="388053"/>
                        <a:pt x="10731591" y="612007"/>
                        <a:pt x="10340445" y="753002"/>
                      </a:cubicBezTo>
                      <a:cubicBezTo>
                        <a:pt x="9971676" y="885809"/>
                        <a:pt x="9580530" y="959672"/>
                        <a:pt x="9212671" y="1019709"/>
                      </a:cubicBezTo>
                      <a:cubicBezTo>
                        <a:pt x="8874648" y="1075015"/>
                        <a:pt x="8570828" y="1102486"/>
                        <a:pt x="8289931" y="1102486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36" name="任意多边形: 形状 135">
                  <a:extLst>
                    <a:ext uri="{FF2B5EF4-FFF2-40B4-BE49-F238E27FC236}">
                      <a16:creationId xmlns:a16="http://schemas.microsoft.com/office/drawing/2014/main" id="{492782AE-F930-49CD-A6A2-F6DBD32D8771}"/>
                    </a:ext>
                  </a:extLst>
                </p:cNvPr>
                <p:cNvSpPr/>
                <p:nvPr/>
              </p:nvSpPr>
              <p:spPr>
                <a:xfrm>
                  <a:off x="-423273" y="5567521"/>
                  <a:ext cx="11598843" cy="1140509"/>
                </a:xfrm>
                <a:custGeom>
                  <a:avLst/>
                  <a:gdLst>
                    <a:gd name="connsiteX0" fmla="*/ 8307942 w 11598843"/>
                    <a:gd name="connsiteY0" fmla="*/ 1140509 h 1140509"/>
                    <a:gd name="connsiteX1" fmla="*/ 7665552 w 11598843"/>
                    <a:gd name="connsiteY1" fmla="*/ 1085203 h 1140509"/>
                    <a:gd name="connsiteX2" fmla="*/ 7417948 w 11598843"/>
                    <a:gd name="connsiteY2" fmla="*/ 1033899 h 1140509"/>
                    <a:gd name="connsiteX3" fmla="*/ 6396238 w 11598843"/>
                    <a:gd name="connsiteY3" fmla="*/ 744087 h 1140509"/>
                    <a:gd name="connsiteX4" fmla="*/ 5162036 w 11598843"/>
                    <a:gd name="connsiteY4" fmla="*/ 408611 h 1140509"/>
                    <a:gd name="connsiteX5" fmla="*/ 4391023 w 11598843"/>
                    <a:gd name="connsiteY5" fmla="*/ 294542 h 1140509"/>
                    <a:gd name="connsiteX6" fmla="*/ 3410066 w 11598843"/>
                    <a:gd name="connsiteY6" fmla="*/ 327107 h 1140509"/>
                    <a:gd name="connsiteX7" fmla="*/ 2448028 w 11598843"/>
                    <a:gd name="connsiteY7" fmla="*/ 543784 h 1140509"/>
                    <a:gd name="connsiteX8" fmla="*/ 2434930 w 11598843"/>
                    <a:gd name="connsiteY8" fmla="*/ 547604 h 1140509"/>
                    <a:gd name="connsiteX9" fmla="*/ 1692116 w 11598843"/>
                    <a:gd name="connsiteY9" fmla="*/ 750818 h 1140509"/>
                    <a:gd name="connsiteX10" fmla="*/ 1267495 w 11598843"/>
                    <a:gd name="connsiteY10" fmla="*/ 843056 h 1140509"/>
                    <a:gd name="connsiteX11" fmla="*/ 0 w 11598843"/>
                    <a:gd name="connsiteY11" fmla="*/ 688781 h 1140509"/>
                    <a:gd name="connsiteX12" fmla="*/ 3093 w 11598843"/>
                    <a:gd name="connsiteY12" fmla="*/ 684778 h 1140509"/>
                    <a:gd name="connsiteX13" fmla="*/ 1266767 w 11598843"/>
                    <a:gd name="connsiteY13" fmla="*/ 838144 h 1140509"/>
                    <a:gd name="connsiteX14" fmla="*/ 1691206 w 11598843"/>
                    <a:gd name="connsiteY14" fmla="*/ 745906 h 1140509"/>
                    <a:gd name="connsiteX15" fmla="*/ 2433838 w 11598843"/>
                    <a:gd name="connsiteY15" fmla="*/ 542874 h 1140509"/>
                    <a:gd name="connsiteX16" fmla="*/ 2446937 w 11598843"/>
                    <a:gd name="connsiteY16" fmla="*/ 539054 h 1140509"/>
                    <a:gd name="connsiteX17" fmla="*/ 3409702 w 11598843"/>
                    <a:gd name="connsiteY17" fmla="*/ 322195 h 1140509"/>
                    <a:gd name="connsiteX18" fmla="*/ 4391751 w 11598843"/>
                    <a:gd name="connsiteY18" fmla="*/ 289630 h 1140509"/>
                    <a:gd name="connsiteX19" fmla="*/ 5163491 w 11598843"/>
                    <a:gd name="connsiteY19" fmla="*/ 403881 h 1140509"/>
                    <a:gd name="connsiteX20" fmla="*/ 6398239 w 11598843"/>
                    <a:gd name="connsiteY20" fmla="*/ 739357 h 1140509"/>
                    <a:gd name="connsiteX21" fmla="*/ 7419585 w 11598843"/>
                    <a:gd name="connsiteY21" fmla="*/ 1028987 h 1140509"/>
                    <a:gd name="connsiteX22" fmla="*/ 7666826 w 11598843"/>
                    <a:gd name="connsiteY22" fmla="*/ 1080109 h 1140509"/>
                    <a:gd name="connsiteX23" fmla="*/ 9299450 w 11598843"/>
                    <a:gd name="connsiteY23" fmla="*/ 1038993 h 1140509"/>
                    <a:gd name="connsiteX24" fmla="*/ 10415400 w 11598843"/>
                    <a:gd name="connsiteY24" fmla="*/ 758096 h 1140509"/>
                    <a:gd name="connsiteX25" fmla="*/ 11595569 w 11598843"/>
                    <a:gd name="connsiteY25" fmla="*/ 0 h 1140509"/>
                    <a:gd name="connsiteX26" fmla="*/ 11598843 w 11598843"/>
                    <a:gd name="connsiteY26" fmla="*/ 3820 h 1140509"/>
                    <a:gd name="connsiteX27" fmla="*/ 10417218 w 11598843"/>
                    <a:gd name="connsiteY27" fmla="*/ 762826 h 1140509"/>
                    <a:gd name="connsiteX28" fmla="*/ 9300360 w 11598843"/>
                    <a:gd name="connsiteY28" fmla="*/ 1044087 h 1140509"/>
                    <a:gd name="connsiteX29" fmla="*/ 8307942 w 11598843"/>
                    <a:gd name="connsiteY29" fmla="*/ 1140509 h 11405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1598843" h="1140509">
                      <a:moveTo>
                        <a:pt x="8307942" y="1140509"/>
                      </a:moveTo>
                      <a:cubicBezTo>
                        <a:pt x="8080531" y="1140509"/>
                        <a:pt x="7868403" y="1121952"/>
                        <a:pt x="7665552" y="1085203"/>
                      </a:cubicBezTo>
                      <a:cubicBezTo>
                        <a:pt x="7582957" y="1070467"/>
                        <a:pt x="7499633" y="1053365"/>
                        <a:pt x="7417948" y="1033899"/>
                      </a:cubicBezTo>
                      <a:cubicBezTo>
                        <a:pt x="7061004" y="948211"/>
                        <a:pt x="6723163" y="844512"/>
                        <a:pt x="6396238" y="744087"/>
                      </a:cubicBezTo>
                      <a:cubicBezTo>
                        <a:pt x="6001454" y="622741"/>
                        <a:pt x="5593206" y="497392"/>
                        <a:pt x="5162036" y="408611"/>
                      </a:cubicBezTo>
                      <a:cubicBezTo>
                        <a:pt x="4887506" y="352031"/>
                        <a:pt x="4635172" y="314736"/>
                        <a:pt x="4391023" y="294542"/>
                      </a:cubicBezTo>
                      <a:cubicBezTo>
                        <a:pt x="4069920" y="267799"/>
                        <a:pt x="3748998" y="278532"/>
                        <a:pt x="3410066" y="327107"/>
                      </a:cubicBezTo>
                      <a:cubicBezTo>
                        <a:pt x="3122801" y="368223"/>
                        <a:pt x="2817161" y="437174"/>
                        <a:pt x="2448028" y="543784"/>
                      </a:cubicBezTo>
                      <a:lnTo>
                        <a:pt x="2434930" y="547604"/>
                      </a:lnTo>
                      <a:cubicBezTo>
                        <a:pt x="2194238" y="616737"/>
                        <a:pt x="1945542" y="688053"/>
                        <a:pt x="1692116" y="750818"/>
                      </a:cubicBezTo>
                      <a:cubicBezTo>
                        <a:pt x="1560036" y="783384"/>
                        <a:pt x="1417222" y="814493"/>
                        <a:pt x="1267495" y="843056"/>
                      </a:cubicBezTo>
                      <a:cubicBezTo>
                        <a:pt x="695330" y="950394"/>
                        <a:pt x="280715" y="900000"/>
                        <a:pt x="0" y="688781"/>
                      </a:cubicBezTo>
                      <a:lnTo>
                        <a:pt x="3093" y="684778"/>
                      </a:lnTo>
                      <a:cubicBezTo>
                        <a:pt x="282535" y="895088"/>
                        <a:pt x="695876" y="945300"/>
                        <a:pt x="1266767" y="838144"/>
                      </a:cubicBezTo>
                      <a:cubicBezTo>
                        <a:pt x="1416494" y="809581"/>
                        <a:pt x="1559308" y="778472"/>
                        <a:pt x="1691206" y="745906"/>
                      </a:cubicBezTo>
                      <a:cubicBezTo>
                        <a:pt x="1944451" y="683323"/>
                        <a:pt x="2193147" y="611825"/>
                        <a:pt x="2433838" y="542874"/>
                      </a:cubicBezTo>
                      <a:lnTo>
                        <a:pt x="2446937" y="539054"/>
                      </a:lnTo>
                      <a:cubicBezTo>
                        <a:pt x="2816251" y="432262"/>
                        <a:pt x="3122255" y="363493"/>
                        <a:pt x="3409702" y="322195"/>
                      </a:cubicBezTo>
                      <a:cubicBezTo>
                        <a:pt x="3748998" y="273620"/>
                        <a:pt x="4070284" y="262887"/>
                        <a:pt x="4391751" y="289630"/>
                      </a:cubicBezTo>
                      <a:cubicBezTo>
                        <a:pt x="4636263" y="309824"/>
                        <a:pt x="4888598" y="347301"/>
                        <a:pt x="5163491" y="403881"/>
                      </a:cubicBezTo>
                      <a:cubicBezTo>
                        <a:pt x="5594844" y="492662"/>
                        <a:pt x="6003273" y="618193"/>
                        <a:pt x="6398239" y="739357"/>
                      </a:cubicBezTo>
                      <a:cubicBezTo>
                        <a:pt x="6724983" y="839600"/>
                        <a:pt x="7062824" y="943481"/>
                        <a:pt x="7419585" y="1028987"/>
                      </a:cubicBezTo>
                      <a:cubicBezTo>
                        <a:pt x="7501271" y="1048271"/>
                        <a:pt x="7584412" y="1065555"/>
                        <a:pt x="7666826" y="1080109"/>
                      </a:cubicBezTo>
                      <a:cubicBezTo>
                        <a:pt x="8136201" y="1165251"/>
                        <a:pt x="8655060" y="1152153"/>
                        <a:pt x="9299450" y="1038993"/>
                      </a:cubicBezTo>
                      <a:cubicBezTo>
                        <a:pt x="9643841" y="978411"/>
                        <a:pt x="10045721" y="897635"/>
                        <a:pt x="10415400" y="758096"/>
                      </a:cubicBezTo>
                      <a:cubicBezTo>
                        <a:pt x="10873131" y="584900"/>
                        <a:pt x="11253180" y="291449"/>
                        <a:pt x="11595569" y="0"/>
                      </a:cubicBezTo>
                      <a:lnTo>
                        <a:pt x="11598843" y="3820"/>
                      </a:lnTo>
                      <a:cubicBezTo>
                        <a:pt x="11256090" y="295634"/>
                        <a:pt x="10875860" y="589448"/>
                        <a:pt x="10417218" y="762826"/>
                      </a:cubicBezTo>
                      <a:cubicBezTo>
                        <a:pt x="10046995" y="902729"/>
                        <a:pt x="9644932" y="983505"/>
                        <a:pt x="9300360" y="1044087"/>
                      </a:cubicBezTo>
                      <a:cubicBezTo>
                        <a:pt x="8933411" y="1108490"/>
                        <a:pt x="8607395" y="1140509"/>
                        <a:pt x="8307942" y="114050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37" name="任意多边形: 形状 136">
                  <a:extLst>
                    <a:ext uri="{FF2B5EF4-FFF2-40B4-BE49-F238E27FC236}">
                      <a16:creationId xmlns:a16="http://schemas.microsoft.com/office/drawing/2014/main" id="{57E14D63-1909-4971-B7BE-031A6DBAF130}"/>
                    </a:ext>
                  </a:extLst>
                </p:cNvPr>
                <p:cNvSpPr/>
                <p:nvPr/>
              </p:nvSpPr>
              <p:spPr>
                <a:xfrm>
                  <a:off x="-438737" y="5533500"/>
                  <a:ext cx="11659971" cy="1179259"/>
                </a:xfrm>
                <a:custGeom>
                  <a:avLst/>
                  <a:gdLst>
                    <a:gd name="connsiteX0" fmla="*/ 8327954 w 11659971"/>
                    <a:gd name="connsiteY0" fmla="*/ 1179260 h 1179259"/>
                    <a:gd name="connsiteX1" fmla="*/ 7738870 w 11659971"/>
                    <a:gd name="connsiteY1" fmla="*/ 1131959 h 1179259"/>
                    <a:gd name="connsiteX2" fmla="*/ 7488536 w 11659971"/>
                    <a:gd name="connsiteY2" fmla="*/ 1083384 h 1179259"/>
                    <a:gd name="connsiteX3" fmla="*/ 6383321 w 11659971"/>
                    <a:gd name="connsiteY3" fmla="*/ 778108 h 1179259"/>
                    <a:gd name="connsiteX4" fmla="*/ 5211338 w 11659971"/>
                    <a:gd name="connsiteY4" fmla="*/ 459187 h 1179259"/>
                    <a:gd name="connsiteX5" fmla="*/ 4435232 w 11659971"/>
                    <a:gd name="connsiteY5" fmla="*/ 334021 h 1179259"/>
                    <a:gd name="connsiteX6" fmla="*/ 3445178 w 11659971"/>
                    <a:gd name="connsiteY6" fmla="*/ 345846 h 1179259"/>
                    <a:gd name="connsiteX7" fmla="*/ 2471133 w 11659971"/>
                    <a:gd name="connsiteY7" fmla="*/ 545421 h 1179259"/>
                    <a:gd name="connsiteX8" fmla="*/ 2365251 w 11659971"/>
                    <a:gd name="connsiteY8" fmla="*/ 574348 h 1179259"/>
                    <a:gd name="connsiteX9" fmla="*/ 1707216 w 11659971"/>
                    <a:gd name="connsiteY9" fmla="*/ 748635 h 1179259"/>
                    <a:gd name="connsiteX10" fmla="*/ 1279138 w 11659971"/>
                    <a:gd name="connsiteY10" fmla="*/ 843602 h 1179259"/>
                    <a:gd name="connsiteX11" fmla="*/ 613463 w 11659971"/>
                    <a:gd name="connsiteY11" fmla="*/ 902183 h 1179259"/>
                    <a:gd name="connsiteX12" fmla="*/ 0 w 11659971"/>
                    <a:gd name="connsiteY12" fmla="*/ 701880 h 1179259"/>
                    <a:gd name="connsiteX13" fmla="*/ 2911 w 11659971"/>
                    <a:gd name="connsiteY13" fmla="*/ 697877 h 1179259"/>
                    <a:gd name="connsiteX14" fmla="*/ 613826 w 11659971"/>
                    <a:gd name="connsiteY14" fmla="*/ 897271 h 1179259"/>
                    <a:gd name="connsiteX15" fmla="*/ 1278229 w 11659971"/>
                    <a:gd name="connsiteY15" fmla="*/ 838872 h 1179259"/>
                    <a:gd name="connsiteX16" fmla="*/ 1706124 w 11659971"/>
                    <a:gd name="connsiteY16" fmla="*/ 743905 h 1179259"/>
                    <a:gd name="connsiteX17" fmla="*/ 2363978 w 11659971"/>
                    <a:gd name="connsiteY17" fmla="*/ 569800 h 1179259"/>
                    <a:gd name="connsiteX18" fmla="*/ 2469860 w 11659971"/>
                    <a:gd name="connsiteY18" fmla="*/ 540873 h 1179259"/>
                    <a:gd name="connsiteX19" fmla="*/ 3444632 w 11659971"/>
                    <a:gd name="connsiteY19" fmla="*/ 341116 h 1179259"/>
                    <a:gd name="connsiteX20" fmla="*/ 4435778 w 11659971"/>
                    <a:gd name="connsiteY20" fmla="*/ 329290 h 1179259"/>
                    <a:gd name="connsiteX21" fmla="*/ 5212430 w 11659971"/>
                    <a:gd name="connsiteY21" fmla="*/ 454639 h 1179259"/>
                    <a:gd name="connsiteX22" fmla="*/ 6384776 w 11659971"/>
                    <a:gd name="connsiteY22" fmla="*/ 773741 h 1179259"/>
                    <a:gd name="connsiteX23" fmla="*/ 7489628 w 11659971"/>
                    <a:gd name="connsiteY23" fmla="*/ 1078835 h 1179259"/>
                    <a:gd name="connsiteX24" fmla="*/ 7739779 w 11659971"/>
                    <a:gd name="connsiteY24" fmla="*/ 1127410 h 1179259"/>
                    <a:gd name="connsiteX25" fmla="*/ 9386049 w 11659971"/>
                    <a:gd name="connsiteY25" fmla="*/ 1063553 h 1179259"/>
                    <a:gd name="connsiteX26" fmla="*/ 10491264 w 11659971"/>
                    <a:gd name="connsiteY26" fmla="*/ 768102 h 1179259"/>
                    <a:gd name="connsiteX27" fmla="*/ 11656697 w 11659971"/>
                    <a:gd name="connsiteY27" fmla="*/ 0 h 1179259"/>
                    <a:gd name="connsiteX28" fmla="*/ 11659972 w 11659971"/>
                    <a:gd name="connsiteY28" fmla="*/ 3821 h 1179259"/>
                    <a:gd name="connsiteX29" fmla="*/ 10493083 w 11659971"/>
                    <a:gd name="connsiteY29" fmla="*/ 772832 h 1179259"/>
                    <a:gd name="connsiteX30" fmla="*/ 9386958 w 11659971"/>
                    <a:gd name="connsiteY30" fmla="*/ 1068466 h 1179259"/>
                    <a:gd name="connsiteX31" fmla="*/ 8327954 w 11659971"/>
                    <a:gd name="connsiteY31" fmla="*/ 1179260 h 11792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659971" h="1179259">
                      <a:moveTo>
                        <a:pt x="8327954" y="1179260"/>
                      </a:moveTo>
                      <a:cubicBezTo>
                        <a:pt x="8120191" y="1179260"/>
                        <a:pt x="7925346" y="1163432"/>
                        <a:pt x="7738870" y="1131959"/>
                      </a:cubicBezTo>
                      <a:cubicBezTo>
                        <a:pt x="7655365" y="1118132"/>
                        <a:pt x="7571132" y="1101758"/>
                        <a:pt x="7488536" y="1083384"/>
                      </a:cubicBezTo>
                      <a:cubicBezTo>
                        <a:pt x="7101575" y="995512"/>
                        <a:pt x="6736444" y="885082"/>
                        <a:pt x="6383321" y="778108"/>
                      </a:cubicBezTo>
                      <a:cubicBezTo>
                        <a:pt x="6008003" y="664584"/>
                        <a:pt x="5619950" y="547059"/>
                        <a:pt x="5211338" y="459187"/>
                      </a:cubicBezTo>
                      <a:cubicBezTo>
                        <a:pt x="4932260" y="399151"/>
                        <a:pt x="4678288" y="358217"/>
                        <a:pt x="4435232" y="334021"/>
                      </a:cubicBezTo>
                      <a:cubicBezTo>
                        <a:pt x="4108125" y="301455"/>
                        <a:pt x="3784292" y="305276"/>
                        <a:pt x="3445178" y="345846"/>
                      </a:cubicBezTo>
                      <a:cubicBezTo>
                        <a:pt x="3145542" y="381686"/>
                        <a:pt x="2836082" y="445179"/>
                        <a:pt x="2471133" y="545421"/>
                      </a:cubicBezTo>
                      <a:cubicBezTo>
                        <a:pt x="2435839" y="555064"/>
                        <a:pt x="2400545" y="564706"/>
                        <a:pt x="2365251" y="574348"/>
                      </a:cubicBezTo>
                      <a:cubicBezTo>
                        <a:pt x="2151667" y="632929"/>
                        <a:pt x="1930806" y="693329"/>
                        <a:pt x="1707216" y="748635"/>
                      </a:cubicBezTo>
                      <a:cubicBezTo>
                        <a:pt x="1574408" y="781383"/>
                        <a:pt x="1430321" y="813220"/>
                        <a:pt x="1279138" y="843602"/>
                      </a:cubicBezTo>
                      <a:cubicBezTo>
                        <a:pt x="1022256" y="894178"/>
                        <a:pt x="804487" y="913462"/>
                        <a:pt x="613463" y="902183"/>
                      </a:cubicBezTo>
                      <a:cubicBezTo>
                        <a:pt x="366040" y="887629"/>
                        <a:pt x="159551" y="820133"/>
                        <a:pt x="0" y="701880"/>
                      </a:cubicBezTo>
                      <a:lnTo>
                        <a:pt x="2911" y="697877"/>
                      </a:lnTo>
                      <a:cubicBezTo>
                        <a:pt x="161734" y="815585"/>
                        <a:pt x="367313" y="882717"/>
                        <a:pt x="613826" y="897271"/>
                      </a:cubicBezTo>
                      <a:cubicBezTo>
                        <a:pt x="804487" y="908368"/>
                        <a:pt x="1021710" y="889448"/>
                        <a:pt x="1278229" y="838872"/>
                      </a:cubicBezTo>
                      <a:cubicBezTo>
                        <a:pt x="1429411" y="808490"/>
                        <a:pt x="1573317" y="776652"/>
                        <a:pt x="1706124" y="743905"/>
                      </a:cubicBezTo>
                      <a:cubicBezTo>
                        <a:pt x="1929714" y="688781"/>
                        <a:pt x="2150394" y="628199"/>
                        <a:pt x="2363978" y="569800"/>
                      </a:cubicBezTo>
                      <a:cubicBezTo>
                        <a:pt x="2399271" y="560158"/>
                        <a:pt x="2434566" y="550515"/>
                        <a:pt x="2469860" y="540873"/>
                      </a:cubicBezTo>
                      <a:cubicBezTo>
                        <a:pt x="2834990" y="440449"/>
                        <a:pt x="3144632" y="376956"/>
                        <a:pt x="3444632" y="341116"/>
                      </a:cubicBezTo>
                      <a:cubicBezTo>
                        <a:pt x="3784110" y="300546"/>
                        <a:pt x="4108307" y="296543"/>
                        <a:pt x="4435778" y="329290"/>
                      </a:cubicBezTo>
                      <a:cubicBezTo>
                        <a:pt x="4679016" y="353487"/>
                        <a:pt x="4933170" y="394603"/>
                        <a:pt x="5212430" y="454639"/>
                      </a:cubicBezTo>
                      <a:cubicBezTo>
                        <a:pt x="5621223" y="542510"/>
                        <a:pt x="6009459" y="660036"/>
                        <a:pt x="6384776" y="773741"/>
                      </a:cubicBezTo>
                      <a:cubicBezTo>
                        <a:pt x="6737899" y="880533"/>
                        <a:pt x="7102848" y="991146"/>
                        <a:pt x="7489628" y="1078835"/>
                      </a:cubicBezTo>
                      <a:cubicBezTo>
                        <a:pt x="7572041" y="1097210"/>
                        <a:pt x="7656274" y="1113584"/>
                        <a:pt x="7739779" y="1127410"/>
                      </a:cubicBezTo>
                      <a:cubicBezTo>
                        <a:pt x="8210246" y="1206913"/>
                        <a:pt x="8733290" y="1186537"/>
                        <a:pt x="9386049" y="1063553"/>
                      </a:cubicBezTo>
                      <a:cubicBezTo>
                        <a:pt x="9724617" y="999697"/>
                        <a:pt x="10120676" y="914736"/>
                        <a:pt x="10491264" y="768102"/>
                      </a:cubicBezTo>
                      <a:cubicBezTo>
                        <a:pt x="10936260" y="591813"/>
                        <a:pt x="11296479" y="304184"/>
                        <a:pt x="11656697" y="0"/>
                      </a:cubicBezTo>
                      <a:lnTo>
                        <a:pt x="11659972" y="3821"/>
                      </a:lnTo>
                      <a:cubicBezTo>
                        <a:pt x="11299389" y="308187"/>
                        <a:pt x="10938807" y="596179"/>
                        <a:pt x="10493083" y="772832"/>
                      </a:cubicBezTo>
                      <a:cubicBezTo>
                        <a:pt x="10122131" y="919648"/>
                        <a:pt x="9725891" y="1004609"/>
                        <a:pt x="9386958" y="1068466"/>
                      </a:cubicBezTo>
                      <a:cubicBezTo>
                        <a:pt x="8992356" y="1142510"/>
                        <a:pt x="8645055" y="1179260"/>
                        <a:pt x="8327954" y="1179260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38" name="任意多边形: 形状 137">
                  <a:extLst>
                    <a:ext uri="{FF2B5EF4-FFF2-40B4-BE49-F238E27FC236}">
                      <a16:creationId xmlns:a16="http://schemas.microsoft.com/office/drawing/2014/main" id="{850F9729-330B-406F-8CF2-4831EAB01455}"/>
                    </a:ext>
                  </a:extLst>
                </p:cNvPr>
                <p:cNvSpPr/>
                <p:nvPr/>
              </p:nvSpPr>
              <p:spPr>
                <a:xfrm>
                  <a:off x="-454019" y="5498934"/>
                  <a:ext cx="11721462" cy="1219466"/>
                </a:xfrm>
                <a:custGeom>
                  <a:avLst/>
                  <a:gdLst>
                    <a:gd name="connsiteX0" fmla="*/ 8350149 w 11721462"/>
                    <a:gd name="connsiteY0" fmla="*/ 1219466 h 1219466"/>
                    <a:gd name="connsiteX1" fmla="*/ 7812005 w 11721462"/>
                    <a:gd name="connsiteY1" fmla="*/ 1179260 h 1219466"/>
                    <a:gd name="connsiteX2" fmla="*/ 7558942 w 11721462"/>
                    <a:gd name="connsiteY2" fmla="*/ 1133232 h 1219466"/>
                    <a:gd name="connsiteX3" fmla="*/ 6366948 w 11721462"/>
                    <a:gd name="connsiteY3" fmla="*/ 812128 h 1219466"/>
                    <a:gd name="connsiteX4" fmla="*/ 5260459 w 11721462"/>
                    <a:gd name="connsiteY4" fmla="*/ 510127 h 1219466"/>
                    <a:gd name="connsiteX5" fmla="*/ 4479259 w 11721462"/>
                    <a:gd name="connsiteY5" fmla="*/ 373863 h 1219466"/>
                    <a:gd name="connsiteX6" fmla="*/ 2494056 w 11721462"/>
                    <a:gd name="connsiteY6" fmla="*/ 547423 h 1219466"/>
                    <a:gd name="connsiteX7" fmla="*/ 2269557 w 11721462"/>
                    <a:gd name="connsiteY7" fmla="*/ 606185 h 1219466"/>
                    <a:gd name="connsiteX8" fmla="*/ 1722316 w 11721462"/>
                    <a:gd name="connsiteY8" fmla="*/ 746816 h 1219466"/>
                    <a:gd name="connsiteX9" fmla="*/ 1290782 w 11721462"/>
                    <a:gd name="connsiteY9" fmla="*/ 844693 h 1219466"/>
                    <a:gd name="connsiteX10" fmla="*/ 0 w 11721462"/>
                    <a:gd name="connsiteY10" fmla="*/ 715342 h 1219466"/>
                    <a:gd name="connsiteX11" fmla="*/ 2911 w 11721462"/>
                    <a:gd name="connsiteY11" fmla="*/ 711340 h 1219466"/>
                    <a:gd name="connsiteX12" fmla="*/ 1289690 w 11721462"/>
                    <a:gd name="connsiteY12" fmla="*/ 839781 h 1219466"/>
                    <a:gd name="connsiteX13" fmla="*/ 1721042 w 11721462"/>
                    <a:gd name="connsiteY13" fmla="*/ 742086 h 1219466"/>
                    <a:gd name="connsiteX14" fmla="*/ 2268283 w 11721462"/>
                    <a:gd name="connsiteY14" fmla="*/ 601455 h 1219466"/>
                    <a:gd name="connsiteX15" fmla="*/ 2492783 w 11721462"/>
                    <a:gd name="connsiteY15" fmla="*/ 542692 h 1219466"/>
                    <a:gd name="connsiteX16" fmla="*/ 4479805 w 11721462"/>
                    <a:gd name="connsiteY16" fmla="*/ 368951 h 1219466"/>
                    <a:gd name="connsiteX17" fmla="*/ 5261551 w 11721462"/>
                    <a:gd name="connsiteY17" fmla="*/ 505397 h 1219466"/>
                    <a:gd name="connsiteX18" fmla="*/ 6368403 w 11721462"/>
                    <a:gd name="connsiteY18" fmla="*/ 807580 h 1219466"/>
                    <a:gd name="connsiteX19" fmla="*/ 7560034 w 11721462"/>
                    <a:gd name="connsiteY19" fmla="*/ 1128502 h 1219466"/>
                    <a:gd name="connsiteX20" fmla="*/ 7812914 w 11721462"/>
                    <a:gd name="connsiteY20" fmla="*/ 1174348 h 1219466"/>
                    <a:gd name="connsiteX21" fmla="*/ 9473011 w 11721462"/>
                    <a:gd name="connsiteY21" fmla="*/ 1087932 h 1219466"/>
                    <a:gd name="connsiteX22" fmla="*/ 10567309 w 11721462"/>
                    <a:gd name="connsiteY22" fmla="*/ 778108 h 1219466"/>
                    <a:gd name="connsiteX23" fmla="*/ 11718188 w 11721462"/>
                    <a:gd name="connsiteY23" fmla="*/ 0 h 1219466"/>
                    <a:gd name="connsiteX24" fmla="*/ 11721463 w 11721462"/>
                    <a:gd name="connsiteY24" fmla="*/ 3820 h 1219466"/>
                    <a:gd name="connsiteX25" fmla="*/ 10569311 w 11721462"/>
                    <a:gd name="connsiteY25" fmla="*/ 782656 h 1219466"/>
                    <a:gd name="connsiteX26" fmla="*/ 9474102 w 11721462"/>
                    <a:gd name="connsiteY26" fmla="*/ 1092844 h 1219466"/>
                    <a:gd name="connsiteX27" fmla="*/ 8350149 w 11721462"/>
                    <a:gd name="connsiteY27" fmla="*/ 1219466 h 12194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1721462" h="1219466">
                      <a:moveTo>
                        <a:pt x="8350149" y="1219466"/>
                      </a:moveTo>
                      <a:cubicBezTo>
                        <a:pt x="8160943" y="1219466"/>
                        <a:pt x="7982835" y="1206003"/>
                        <a:pt x="7812005" y="1179260"/>
                      </a:cubicBezTo>
                      <a:cubicBezTo>
                        <a:pt x="7727408" y="1166343"/>
                        <a:pt x="7642266" y="1150879"/>
                        <a:pt x="7558942" y="1133232"/>
                      </a:cubicBezTo>
                      <a:cubicBezTo>
                        <a:pt x="7140689" y="1043723"/>
                        <a:pt x="6747360" y="926015"/>
                        <a:pt x="6366948" y="812128"/>
                      </a:cubicBezTo>
                      <a:cubicBezTo>
                        <a:pt x="6012187" y="706064"/>
                        <a:pt x="5645238" y="596361"/>
                        <a:pt x="5260459" y="510127"/>
                      </a:cubicBezTo>
                      <a:cubicBezTo>
                        <a:pt x="4976105" y="446452"/>
                        <a:pt x="4720496" y="401880"/>
                        <a:pt x="4479259" y="373863"/>
                      </a:cubicBezTo>
                      <a:cubicBezTo>
                        <a:pt x="3846876" y="300364"/>
                        <a:pt x="3234687" y="353851"/>
                        <a:pt x="2494056" y="547423"/>
                      </a:cubicBezTo>
                      <a:cubicBezTo>
                        <a:pt x="2419102" y="566889"/>
                        <a:pt x="2344329" y="586537"/>
                        <a:pt x="2269557" y="606185"/>
                      </a:cubicBezTo>
                      <a:cubicBezTo>
                        <a:pt x="2091630" y="652941"/>
                        <a:pt x="1907519" y="701334"/>
                        <a:pt x="1722316" y="746816"/>
                      </a:cubicBezTo>
                      <a:cubicBezTo>
                        <a:pt x="1590054" y="779381"/>
                        <a:pt x="1444875" y="812310"/>
                        <a:pt x="1290782" y="844693"/>
                      </a:cubicBezTo>
                      <a:cubicBezTo>
                        <a:pt x="918193" y="921649"/>
                        <a:pt x="378957" y="992056"/>
                        <a:pt x="0" y="715342"/>
                      </a:cubicBezTo>
                      <a:lnTo>
                        <a:pt x="2911" y="711340"/>
                      </a:lnTo>
                      <a:cubicBezTo>
                        <a:pt x="380230" y="986780"/>
                        <a:pt x="918011" y="916555"/>
                        <a:pt x="1289690" y="839781"/>
                      </a:cubicBezTo>
                      <a:cubicBezTo>
                        <a:pt x="1443602" y="807398"/>
                        <a:pt x="1588781" y="774469"/>
                        <a:pt x="1721042" y="742086"/>
                      </a:cubicBezTo>
                      <a:cubicBezTo>
                        <a:pt x="1906246" y="696422"/>
                        <a:pt x="2090357" y="648029"/>
                        <a:pt x="2268283" y="601455"/>
                      </a:cubicBezTo>
                      <a:cubicBezTo>
                        <a:pt x="2343238" y="581807"/>
                        <a:pt x="2418010" y="562159"/>
                        <a:pt x="2492783" y="542692"/>
                      </a:cubicBezTo>
                      <a:cubicBezTo>
                        <a:pt x="3233959" y="348939"/>
                        <a:pt x="3846876" y="295270"/>
                        <a:pt x="4479805" y="368951"/>
                      </a:cubicBezTo>
                      <a:cubicBezTo>
                        <a:pt x="4721405" y="396968"/>
                        <a:pt x="4977015" y="441722"/>
                        <a:pt x="5261551" y="505397"/>
                      </a:cubicBezTo>
                      <a:cubicBezTo>
                        <a:pt x="5646693" y="591631"/>
                        <a:pt x="6013643" y="701334"/>
                        <a:pt x="6368403" y="807580"/>
                      </a:cubicBezTo>
                      <a:cubicBezTo>
                        <a:pt x="6748815" y="921285"/>
                        <a:pt x="7142144" y="1038993"/>
                        <a:pt x="7560034" y="1128502"/>
                      </a:cubicBezTo>
                      <a:cubicBezTo>
                        <a:pt x="7643357" y="1146149"/>
                        <a:pt x="7728500" y="1161613"/>
                        <a:pt x="7812914" y="1174348"/>
                      </a:cubicBezTo>
                      <a:cubicBezTo>
                        <a:pt x="8284655" y="1248211"/>
                        <a:pt x="8812065" y="1220740"/>
                        <a:pt x="9473011" y="1087932"/>
                      </a:cubicBezTo>
                      <a:cubicBezTo>
                        <a:pt x="9805757" y="1021164"/>
                        <a:pt x="10195994" y="932019"/>
                        <a:pt x="10567309" y="778108"/>
                      </a:cubicBezTo>
                      <a:cubicBezTo>
                        <a:pt x="11006120" y="595997"/>
                        <a:pt x="11368158" y="293087"/>
                        <a:pt x="11718188" y="0"/>
                      </a:cubicBezTo>
                      <a:lnTo>
                        <a:pt x="11721463" y="3820"/>
                      </a:lnTo>
                      <a:cubicBezTo>
                        <a:pt x="11371069" y="297089"/>
                        <a:pt x="11008850" y="600364"/>
                        <a:pt x="10569311" y="782656"/>
                      </a:cubicBezTo>
                      <a:cubicBezTo>
                        <a:pt x="10197450" y="936749"/>
                        <a:pt x="9807031" y="1025894"/>
                        <a:pt x="9474102" y="1092844"/>
                      </a:cubicBezTo>
                      <a:cubicBezTo>
                        <a:pt x="9051664" y="1177623"/>
                        <a:pt x="8683805" y="1219466"/>
                        <a:pt x="8350149" y="1219466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39" name="任意多边形: 形状 138">
                  <a:extLst>
                    <a:ext uri="{FF2B5EF4-FFF2-40B4-BE49-F238E27FC236}">
                      <a16:creationId xmlns:a16="http://schemas.microsoft.com/office/drawing/2014/main" id="{AF482D58-E56C-49E5-97F2-B58BC675B20C}"/>
                    </a:ext>
                  </a:extLst>
                </p:cNvPr>
                <p:cNvSpPr/>
                <p:nvPr/>
              </p:nvSpPr>
              <p:spPr>
                <a:xfrm>
                  <a:off x="-469665" y="5464913"/>
                  <a:ext cx="11782773" cy="1259854"/>
                </a:xfrm>
                <a:custGeom>
                  <a:avLst/>
                  <a:gdLst>
                    <a:gd name="connsiteX0" fmla="*/ 8375073 w 11782773"/>
                    <a:gd name="connsiteY0" fmla="*/ 1259854 h 1259854"/>
                    <a:gd name="connsiteX1" fmla="*/ 7885504 w 11782773"/>
                    <a:gd name="connsiteY1" fmla="*/ 1226015 h 1259854"/>
                    <a:gd name="connsiteX2" fmla="*/ 7629530 w 11782773"/>
                    <a:gd name="connsiteY2" fmla="*/ 1182717 h 1259854"/>
                    <a:gd name="connsiteX3" fmla="*/ 6347663 w 11782773"/>
                    <a:gd name="connsiteY3" fmla="*/ 845421 h 1259854"/>
                    <a:gd name="connsiteX4" fmla="*/ 5309762 w 11782773"/>
                    <a:gd name="connsiteY4" fmla="*/ 560703 h 1259854"/>
                    <a:gd name="connsiteX5" fmla="*/ 4523467 w 11782773"/>
                    <a:gd name="connsiteY5" fmla="*/ 413341 h 1259854"/>
                    <a:gd name="connsiteX6" fmla="*/ 2517161 w 11782773"/>
                    <a:gd name="connsiteY6" fmla="*/ 549060 h 1259854"/>
                    <a:gd name="connsiteX7" fmla="*/ 2140024 w 11782773"/>
                    <a:gd name="connsiteY7" fmla="*/ 643845 h 1259854"/>
                    <a:gd name="connsiteX8" fmla="*/ 1737234 w 11782773"/>
                    <a:gd name="connsiteY8" fmla="*/ 744815 h 1259854"/>
                    <a:gd name="connsiteX9" fmla="*/ 1302425 w 11782773"/>
                    <a:gd name="connsiteY9" fmla="*/ 845421 h 1259854"/>
                    <a:gd name="connsiteX10" fmla="*/ 628017 w 11782773"/>
                    <a:gd name="connsiteY10" fmla="*/ 920012 h 1259854"/>
                    <a:gd name="connsiteX11" fmla="*/ 0 w 11782773"/>
                    <a:gd name="connsiteY11" fmla="*/ 728623 h 1259854"/>
                    <a:gd name="connsiteX12" fmla="*/ 2911 w 11782773"/>
                    <a:gd name="connsiteY12" fmla="*/ 724621 h 1259854"/>
                    <a:gd name="connsiteX13" fmla="*/ 1301334 w 11782773"/>
                    <a:gd name="connsiteY13" fmla="*/ 840691 h 1259854"/>
                    <a:gd name="connsiteX14" fmla="*/ 1735961 w 11782773"/>
                    <a:gd name="connsiteY14" fmla="*/ 740085 h 1259854"/>
                    <a:gd name="connsiteX15" fmla="*/ 2138568 w 11782773"/>
                    <a:gd name="connsiteY15" fmla="*/ 639114 h 1259854"/>
                    <a:gd name="connsiteX16" fmla="*/ 2515888 w 11782773"/>
                    <a:gd name="connsiteY16" fmla="*/ 544330 h 1259854"/>
                    <a:gd name="connsiteX17" fmla="*/ 4524013 w 11782773"/>
                    <a:gd name="connsiteY17" fmla="*/ 408429 h 1259854"/>
                    <a:gd name="connsiteX18" fmla="*/ 5310853 w 11782773"/>
                    <a:gd name="connsiteY18" fmla="*/ 555973 h 1259854"/>
                    <a:gd name="connsiteX19" fmla="*/ 6349119 w 11782773"/>
                    <a:gd name="connsiteY19" fmla="*/ 840873 h 1259854"/>
                    <a:gd name="connsiteX20" fmla="*/ 7630622 w 11782773"/>
                    <a:gd name="connsiteY20" fmla="*/ 1178168 h 1259854"/>
                    <a:gd name="connsiteX21" fmla="*/ 7886231 w 11782773"/>
                    <a:gd name="connsiteY21" fmla="*/ 1221467 h 1259854"/>
                    <a:gd name="connsiteX22" fmla="*/ 9559972 w 11782773"/>
                    <a:gd name="connsiteY22" fmla="*/ 1112310 h 1259854"/>
                    <a:gd name="connsiteX23" fmla="*/ 10643356 w 11782773"/>
                    <a:gd name="connsiteY23" fmla="*/ 788114 h 1259854"/>
                    <a:gd name="connsiteX24" fmla="*/ 11704544 w 11782773"/>
                    <a:gd name="connsiteY24" fmla="*/ 62401 h 1259854"/>
                    <a:gd name="connsiteX25" fmla="*/ 11779498 w 11782773"/>
                    <a:gd name="connsiteY25" fmla="*/ 0 h 1259854"/>
                    <a:gd name="connsiteX26" fmla="*/ 11782773 w 11782773"/>
                    <a:gd name="connsiteY26" fmla="*/ 3820 h 1259854"/>
                    <a:gd name="connsiteX27" fmla="*/ 11707637 w 11782773"/>
                    <a:gd name="connsiteY27" fmla="*/ 66222 h 1259854"/>
                    <a:gd name="connsiteX28" fmla="*/ 10645539 w 11782773"/>
                    <a:gd name="connsiteY28" fmla="*/ 792298 h 1259854"/>
                    <a:gd name="connsiteX29" fmla="*/ 9561064 w 11782773"/>
                    <a:gd name="connsiteY29" fmla="*/ 1116858 h 1259854"/>
                    <a:gd name="connsiteX30" fmla="*/ 8375073 w 11782773"/>
                    <a:gd name="connsiteY30" fmla="*/ 1259854 h 12598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11782773" h="1259854">
                      <a:moveTo>
                        <a:pt x="8375073" y="1259854"/>
                      </a:moveTo>
                      <a:cubicBezTo>
                        <a:pt x="8203697" y="1259854"/>
                        <a:pt x="8041416" y="1248575"/>
                        <a:pt x="7885504" y="1226015"/>
                      </a:cubicBezTo>
                      <a:cubicBezTo>
                        <a:pt x="7800361" y="1214008"/>
                        <a:pt x="7714309" y="1199454"/>
                        <a:pt x="7629530" y="1182717"/>
                      </a:cubicBezTo>
                      <a:cubicBezTo>
                        <a:pt x="7178894" y="1091752"/>
                        <a:pt x="6756274" y="966586"/>
                        <a:pt x="6347663" y="845421"/>
                      </a:cubicBezTo>
                      <a:cubicBezTo>
                        <a:pt x="6014370" y="746634"/>
                        <a:pt x="5669980" y="644572"/>
                        <a:pt x="5309762" y="560703"/>
                      </a:cubicBezTo>
                      <a:cubicBezTo>
                        <a:pt x="5015948" y="492298"/>
                        <a:pt x="4766160" y="445543"/>
                        <a:pt x="4523467" y="413341"/>
                      </a:cubicBezTo>
                      <a:cubicBezTo>
                        <a:pt x="3874711" y="327289"/>
                        <a:pt x="3237234" y="370406"/>
                        <a:pt x="2517161" y="549060"/>
                      </a:cubicBezTo>
                      <a:cubicBezTo>
                        <a:pt x="2391267" y="580170"/>
                        <a:pt x="2263553" y="612553"/>
                        <a:pt x="2140024" y="643845"/>
                      </a:cubicBezTo>
                      <a:cubicBezTo>
                        <a:pt x="2008853" y="677138"/>
                        <a:pt x="1873135" y="711522"/>
                        <a:pt x="1737234" y="744815"/>
                      </a:cubicBezTo>
                      <a:cubicBezTo>
                        <a:pt x="1606246" y="777016"/>
                        <a:pt x="1459975" y="810855"/>
                        <a:pt x="1302425" y="845421"/>
                      </a:cubicBezTo>
                      <a:cubicBezTo>
                        <a:pt x="1035536" y="903093"/>
                        <a:pt x="821225" y="926743"/>
                        <a:pt x="628017" y="920012"/>
                      </a:cubicBezTo>
                      <a:cubicBezTo>
                        <a:pt x="375500" y="911279"/>
                        <a:pt x="164281" y="846877"/>
                        <a:pt x="0" y="728623"/>
                      </a:cubicBezTo>
                      <a:lnTo>
                        <a:pt x="2911" y="724621"/>
                      </a:lnTo>
                      <a:cubicBezTo>
                        <a:pt x="382595" y="997877"/>
                        <a:pt x="925834" y="921649"/>
                        <a:pt x="1301334" y="840691"/>
                      </a:cubicBezTo>
                      <a:cubicBezTo>
                        <a:pt x="1458884" y="806125"/>
                        <a:pt x="1605154" y="772286"/>
                        <a:pt x="1735961" y="740085"/>
                      </a:cubicBezTo>
                      <a:cubicBezTo>
                        <a:pt x="1871679" y="706792"/>
                        <a:pt x="2007398" y="672225"/>
                        <a:pt x="2138568" y="639114"/>
                      </a:cubicBezTo>
                      <a:cubicBezTo>
                        <a:pt x="2262098" y="607823"/>
                        <a:pt x="2389993" y="575439"/>
                        <a:pt x="2515888" y="544330"/>
                      </a:cubicBezTo>
                      <a:cubicBezTo>
                        <a:pt x="3236506" y="365494"/>
                        <a:pt x="3874711" y="322195"/>
                        <a:pt x="4524013" y="408429"/>
                      </a:cubicBezTo>
                      <a:cubicBezTo>
                        <a:pt x="4766888" y="440631"/>
                        <a:pt x="5016857" y="487568"/>
                        <a:pt x="5310853" y="555973"/>
                      </a:cubicBezTo>
                      <a:cubicBezTo>
                        <a:pt x="5671254" y="639842"/>
                        <a:pt x="6015826" y="742086"/>
                        <a:pt x="6349119" y="840873"/>
                      </a:cubicBezTo>
                      <a:cubicBezTo>
                        <a:pt x="6757730" y="962037"/>
                        <a:pt x="7180350" y="1087204"/>
                        <a:pt x="7630622" y="1178168"/>
                      </a:cubicBezTo>
                      <a:cubicBezTo>
                        <a:pt x="7715219" y="1194906"/>
                        <a:pt x="7801089" y="1209460"/>
                        <a:pt x="7886231" y="1221467"/>
                      </a:cubicBezTo>
                      <a:cubicBezTo>
                        <a:pt x="8359609" y="1289690"/>
                        <a:pt x="8891386" y="1255124"/>
                        <a:pt x="9559972" y="1112310"/>
                      </a:cubicBezTo>
                      <a:cubicBezTo>
                        <a:pt x="9867613" y="1046634"/>
                        <a:pt x="10268766" y="950394"/>
                        <a:pt x="10643356" y="788114"/>
                      </a:cubicBezTo>
                      <a:cubicBezTo>
                        <a:pt x="11038868" y="616555"/>
                        <a:pt x="11362155" y="347301"/>
                        <a:pt x="11704544" y="62401"/>
                      </a:cubicBezTo>
                      <a:cubicBezTo>
                        <a:pt x="11729468" y="41662"/>
                        <a:pt x="11754392" y="20922"/>
                        <a:pt x="11779498" y="0"/>
                      </a:cubicBezTo>
                      <a:lnTo>
                        <a:pt x="11782773" y="3820"/>
                      </a:lnTo>
                      <a:cubicBezTo>
                        <a:pt x="11757667" y="24742"/>
                        <a:pt x="11732561" y="45482"/>
                        <a:pt x="11707637" y="66222"/>
                      </a:cubicBezTo>
                      <a:cubicBezTo>
                        <a:pt x="11365247" y="350940"/>
                        <a:pt x="11041597" y="620376"/>
                        <a:pt x="10645539" y="792298"/>
                      </a:cubicBezTo>
                      <a:cubicBezTo>
                        <a:pt x="10270402" y="954760"/>
                        <a:pt x="9868886" y="1051182"/>
                        <a:pt x="9561064" y="1116858"/>
                      </a:cubicBezTo>
                      <a:cubicBezTo>
                        <a:pt x="9112065" y="1212553"/>
                        <a:pt x="8724557" y="1259854"/>
                        <a:pt x="8375073" y="1259854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40" name="任意多边形: 形状 139">
                  <a:extLst>
                    <a:ext uri="{FF2B5EF4-FFF2-40B4-BE49-F238E27FC236}">
                      <a16:creationId xmlns:a16="http://schemas.microsoft.com/office/drawing/2014/main" id="{B9B7F381-B433-40F7-8F2A-E80B83C9387C}"/>
                    </a:ext>
                  </a:extLst>
                </p:cNvPr>
                <p:cNvSpPr/>
                <p:nvPr/>
              </p:nvSpPr>
              <p:spPr>
                <a:xfrm>
                  <a:off x="-485129" y="5430165"/>
                  <a:ext cx="11844083" cy="1301697"/>
                </a:xfrm>
                <a:custGeom>
                  <a:avLst/>
                  <a:gdLst>
                    <a:gd name="connsiteX0" fmla="*/ 8402180 w 11844083"/>
                    <a:gd name="connsiteY0" fmla="*/ 1301698 h 1301697"/>
                    <a:gd name="connsiteX1" fmla="*/ 7958821 w 11844083"/>
                    <a:gd name="connsiteY1" fmla="*/ 1273499 h 1301697"/>
                    <a:gd name="connsiteX2" fmla="*/ 7700118 w 11844083"/>
                    <a:gd name="connsiteY2" fmla="*/ 1232747 h 1301697"/>
                    <a:gd name="connsiteX3" fmla="*/ 6325104 w 11844083"/>
                    <a:gd name="connsiteY3" fmla="*/ 878532 h 1301697"/>
                    <a:gd name="connsiteX4" fmla="*/ 5358883 w 11844083"/>
                    <a:gd name="connsiteY4" fmla="*/ 611643 h 1301697"/>
                    <a:gd name="connsiteX5" fmla="*/ 4567494 w 11844083"/>
                    <a:gd name="connsiteY5" fmla="*/ 453002 h 1301697"/>
                    <a:gd name="connsiteX6" fmla="*/ 2540084 w 11844083"/>
                    <a:gd name="connsiteY6" fmla="*/ 550879 h 1301697"/>
                    <a:gd name="connsiteX7" fmla="*/ 1961734 w 11844083"/>
                    <a:gd name="connsiteY7" fmla="*/ 691328 h 1301697"/>
                    <a:gd name="connsiteX8" fmla="*/ 1752152 w 11844083"/>
                    <a:gd name="connsiteY8" fmla="*/ 742996 h 1301697"/>
                    <a:gd name="connsiteX9" fmla="*/ 1313887 w 11844083"/>
                    <a:gd name="connsiteY9" fmla="*/ 846331 h 1301697"/>
                    <a:gd name="connsiteX10" fmla="*/ 635112 w 11844083"/>
                    <a:gd name="connsiteY10" fmla="*/ 928926 h 1301697"/>
                    <a:gd name="connsiteX11" fmla="*/ 0 w 11844083"/>
                    <a:gd name="connsiteY11" fmla="*/ 741904 h 1301697"/>
                    <a:gd name="connsiteX12" fmla="*/ 2911 w 11844083"/>
                    <a:gd name="connsiteY12" fmla="*/ 737902 h 1301697"/>
                    <a:gd name="connsiteX13" fmla="*/ 635294 w 11844083"/>
                    <a:gd name="connsiteY13" fmla="*/ 924014 h 1301697"/>
                    <a:gd name="connsiteX14" fmla="*/ 1312977 w 11844083"/>
                    <a:gd name="connsiteY14" fmla="*/ 841601 h 1301697"/>
                    <a:gd name="connsiteX15" fmla="*/ 1751061 w 11844083"/>
                    <a:gd name="connsiteY15" fmla="*/ 738265 h 1301697"/>
                    <a:gd name="connsiteX16" fmla="*/ 1960642 w 11844083"/>
                    <a:gd name="connsiteY16" fmla="*/ 686598 h 1301697"/>
                    <a:gd name="connsiteX17" fmla="*/ 2538992 w 11844083"/>
                    <a:gd name="connsiteY17" fmla="*/ 546149 h 1301697"/>
                    <a:gd name="connsiteX18" fmla="*/ 4568222 w 11844083"/>
                    <a:gd name="connsiteY18" fmla="*/ 448090 h 1301697"/>
                    <a:gd name="connsiteX19" fmla="*/ 5359974 w 11844083"/>
                    <a:gd name="connsiteY19" fmla="*/ 606731 h 1301697"/>
                    <a:gd name="connsiteX20" fmla="*/ 6326378 w 11844083"/>
                    <a:gd name="connsiteY20" fmla="*/ 873620 h 1301697"/>
                    <a:gd name="connsiteX21" fmla="*/ 7700846 w 11844083"/>
                    <a:gd name="connsiteY21" fmla="*/ 1227653 h 1301697"/>
                    <a:gd name="connsiteX22" fmla="*/ 7959185 w 11844083"/>
                    <a:gd name="connsiteY22" fmla="*/ 1268405 h 1301697"/>
                    <a:gd name="connsiteX23" fmla="*/ 9646752 w 11844083"/>
                    <a:gd name="connsiteY23" fmla="*/ 1136689 h 1301697"/>
                    <a:gd name="connsiteX24" fmla="*/ 10719402 w 11844083"/>
                    <a:gd name="connsiteY24" fmla="*/ 797938 h 1301697"/>
                    <a:gd name="connsiteX25" fmla="*/ 11686351 w 11844083"/>
                    <a:gd name="connsiteY25" fmla="*/ 128441 h 1301697"/>
                    <a:gd name="connsiteX26" fmla="*/ 11840990 w 11844083"/>
                    <a:gd name="connsiteY26" fmla="*/ 0 h 1301697"/>
                    <a:gd name="connsiteX27" fmla="*/ 11844083 w 11844083"/>
                    <a:gd name="connsiteY27" fmla="*/ 3820 h 1301697"/>
                    <a:gd name="connsiteX28" fmla="*/ 11689444 w 11844083"/>
                    <a:gd name="connsiteY28" fmla="*/ 132262 h 1301697"/>
                    <a:gd name="connsiteX29" fmla="*/ 10721403 w 11844083"/>
                    <a:gd name="connsiteY29" fmla="*/ 802486 h 1301697"/>
                    <a:gd name="connsiteX30" fmla="*/ 9647843 w 11844083"/>
                    <a:gd name="connsiteY30" fmla="*/ 1141601 h 1301697"/>
                    <a:gd name="connsiteX31" fmla="*/ 8402180 w 11844083"/>
                    <a:gd name="connsiteY31" fmla="*/ 1301698 h 1301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844083" h="1301697">
                      <a:moveTo>
                        <a:pt x="8402180" y="1301698"/>
                      </a:moveTo>
                      <a:cubicBezTo>
                        <a:pt x="8247541" y="1301698"/>
                        <a:pt x="8100543" y="1292237"/>
                        <a:pt x="7958821" y="1273499"/>
                      </a:cubicBezTo>
                      <a:cubicBezTo>
                        <a:pt x="7872223" y="1262401"/>
                        <a:pt x="7785261" y="1248756"/>
                        <a:pt x="7700118" y="1232747"/>
                      </a:cubicBezTo>
                      <a:cubicBezTo>
                        <a:pt x="7216007" y="1140873"/>
                        <a:pt x="6763187" y="1007519"/>
                        <a:pt x="6325104" y="878532"/>
                      </a:cubicBezTo>
                      <a:cubicBezTo>
                        <a:pt x="6014552" y="787022"/>
                        <a:pt x="5693449" y="692420"/>
                        <a:pt x="5358883" y="611643"/>
                      </a:cubicBezTo>
                      <a:cubicBezTo>
                        <a:pt x="5059065" y="539236"/>
                        <a:pt x="4807639" y="488842"/>
                        <a:pt x="4567494" y="453002"/>
                      </a:cubicBezTo>
                      <a:cubicBezTo>
                        <a:pt x="3894541" y="352759"/>
                        <a:pt x="3250333" y="383869"/>
                        <a:pt x="2540084" y="550879"/>
                      </a:cubicBezTo>
                      <a:cubicBezTo>
                        <a:pt x="2347240" y="595997"/>
                        <a:pt x="2160036" y="642207"/>
                        <a:pt x="1961734" y="691328"/>
                      </a:cubicBezTo>
                      <a:cubicBezTo>
                        <a:pt x="1892237" y="708429"/>
                        <a:pt x="1822377" y="725712"/>
                        <a:pt x="1752152" y="742996"/>
                      </a:cubicBezTo>
                      <a:cubicBezTo>
                        <a:pt x="1625166" y="774105"/>
                        <a:pt x="1481807" y="807944"/>
                        <a:pt x="1313887" y="846331"/>
                      </a:cubicBezTo>
                      <a:cubicBezTo>
                        <a:pt x="1043723" y="907095"/>
                        <a:pt x="828138" y="933656"/>
                        <a:pt x="635112" y="928926"/>
                      </a:cubicBezTo>
                      <a:cubicBezTo>
                        <a:pt x="376592" y="922923"/>
                        <a:pt x="168830" y="861795"/>
                        <a:pt x="0" y="741904"/>
                      </a:cubicBezTo>
                      <a:lnTo>
                        <a:pt x="2911" y="737902"/>
                      </a:lnTo>
                      <a:cubicBezTo>
                        <a:pt x="171013" y="857065"/>
                        <a:pt x="377865" y="918011"/>
                        <a:pt x="635294" y="924014"/>
                      </a:cubicBezTo>
                      <a:cubicBezTo>
                        <a:pt x="827956" y="928381"/>
                        <a:pt x="1043177" y="902365"/>
                        <a:pt x="1312977" y="841601"/>
                      </a:cubicBezTo>
                      <a:cubicBezTo>
                        <a:pt x="1480715" y="803214"/>
                        <a:pt x="1624075" y="769375"/>
                        <a:pt x="1751061" y="738265"/>
                      </a:cubicBezTo>
                      <a:cubicBezTo>
                        <a:pt x="1821285" y="720982"/>
                        <a:pt x="1891145" y="703699"/>
                        <a:pt x="1960642" y="686598"/>
                      </a:cubicBezTo>
                      <a:cubicBezTo>
                        <a:pt x="2158944" y="637659"/>
                        <a:pt x="2346149" y="591267"/>
                        <a:pt x="2538992" y="546149"/>
                      </a:cubicBezTo>
                      <a:cubicBezTo>
                        <a:pt x="3249787" y="378957"/>
                        <a:pt x="3894541" y="347665"/>
                        <a:pt x="4568222" y="448090"/>
                      </a:cubicBezTo>
                      <a:cubicBezTo>
                        <a:pt x="4808367" y="483930"/>
                        <a:pt x="5059974" y="534324"/>
                        <a:pt x="5359974" y="606731"/>
                      </a:cubicBezTo>
                      <a:cubicBezTo>
                        <a:pt x="5694540" y="687507"/>
                        <a:pt x="6015826" y="782110"/>
                        <a:pt x="6326378" y="873620"/>
                      </a:cubicBezTo>
                      <a:cubicBezTo>
                        <a:pt x="6764279" y="1002607"/>
                        <a:pt x="7217099" y="1135961"/>
                        <a:pt x="7700846" y="1227653"/>
                      </a:cubicBezTo>
                      <a:cubicBezTo>
                        <a:pt x="7785807" y="1243481"/>
                        <a:pt x="7872769" y="1257125"/>
                        <a:pt x="7959185" y="1268405"/>
                      </a:cubicBezTo>
                      <a:cubicBezTo>
                        <a:pt x="8434563" y="1331352"/>
                        <a:pt x="8970888" y="1289509"/>
                        <a:pt x="9646752" y="1136689"/>
                      </a:cubicBezTo>
                      <a:cubicBezTo>
                        <a:pt x="10095206" y="1035173"/>
                        <a:pt x="10425951" y="930746"/>
                        <a:pt x="10719402" y="797938"/>
                      </a:cubicBezTo>
                      <a:cubicBezTo>
                        <a:pt x="11079256" y="634748"/>
                        <a:pt x="11374162" y="388781"/>
                        <a:pt x="11686351" y="128441"/>
                      </a:cubicBezTo>
                      <a:cubicBezTo>
                        <a:pt x="11736745" y="86416"/>
                        <a:pt x="11788776" y="42935"/>
                        <a:pt x="11840990" y="0"/>
                      </a:cubicBezTo>
                      <a:lnTo>
                        <a:pt x="11844083" y="3820"/>
                      </a:lnTo>
                      <a:cubicBezTo>
                        <a:pt x="11791870" y="46756"/>
                        <a:pt x="11739838" y="90236"/>
                        <a:pt x="11689444" y="132262"/>
                      </a:cubicBezTo>
                      <a:cubicBezTo>
                        <a:pt x="11377072" y="392965"/>
                        <a:pt x="11081985" y="639114"/>
                        <a:pt x="10721403" y="802486"/>
                      </a:cubicBezTo>
                      <a:cubicBezTo>
                        <a:pt x="10427770" y="935476"/>
                        <a:pt x="10096661" y="1040085"/>
                        <a:pt x="9647843" y="1141601"/>
                      </a:cubicBezTo>
                      <a:cubicBezTo>
                        <a:pt x="9173011" y="1248938"/>
                        <a:pt x="8766946" y="1301698"/>
                        <a:pt x="8402180" y="1301698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41" name="任意多边形: 形状 140">
                  <a:extLst>
                    <a:ext uri="{FF2B5EF4-FFF2-40B4-BE49-F238E27FC236}">
                      <a16:creationId xmlns:a16="http://schemas.microsoft.com/office/drawing/2014/main" id="{E71A3221-EC0D-472F-9D72-D4E6C6636C9C}"/>
                    </a:ext>
                  </a:extLst>
                </p:cNvPr>
                <p:cNvSpPr/>
                <p:nvPr/>
              </p:nvSpPr>
              <p:spPr>
                <a:xfrm>
                  <a:off x="-500593" y="5395599"/>
                  <a:ext cx="11905756" cy="1344268"/>
                </a:xfrm>
                <a:custGeom>
                  <a:avLst/>
                  <a:gdLst>
                    <a:gd name="connsiteX0" fmla="*/ 8434018 w 11905756"/>
                    <a:gd name="connsiteY0" fmla="*/ 1344269 h 1344268"/>
                    <a:gd name="connsiteX1" fmla="*/ 8032138 w 11905756"/>
                    <a:gd name="connsiteY1" fmla="*/ 1320800 h 1344268"/>
                    <a:gd name="connsiteX2" fmla="*/ 7770707 w 11905756"/>
                    <a:gd name="connsiteY2" fmla="*/ 1282777 h 1344268"/>
                    <a:gd name="connsiteX3" fmla="*/ 6299452 w 11905756"/>
                    <a:gd name="connsiteY3" fmla="*/ 911097 h 1344268"/>
                    <a:gd name="connsiteX4" fmla="*/ 5408185 w 11905756"/>
                    <a:gd name="connsiteY4" fmla="*/ 662765 h 1344268"/>
                    <a:gd name="connsiteX5" fmla="*/ 4611703 w 11905756"/>
                    <a:gd name="connsiteY5" fmla="*/ 493026 h 1344268"/>
                    <a:gd name="connsiteX6" fmla="*/ 2563189 w 11905756"/>
                    <a:gd name="connsiteY6" fmla="*/ 553062 h 1344268"/>
                    <a:gd name="connsiteX7" fmla="*/ 1767252 w 11905756"/>
                    <a:gd name="connsiteY7" fmla="*/ 741358 h 1344268"/>
                    <a:gd name="connsiteX8" fmla="*/ 1325712 w 11905756"/>
                    <a:gd name="connsiteY8" fmla="*/ 847422 h 1344268"/>
                    <a:gd name="connsiteX9" fmla="*/ 0 w 11905756"/>
                    <a:gd name="connsiteY9" fmla="*/ 755549 h 1344268"/>
                    <a:gd name="connsiteX10" fmla="*/ 2911 w 11905756"/>
                    <a:gd name="connsiteY10" fmla="*/ 751546 h 1344268"/>
                    <a:gd name="connsiteX11" fmla="*/ 1324621 w 11905756"/>
                    <a:gd name="connsiteY11" fmla="*/ 842692 h 1344268"/>
                    <a:gd name="connsiteX12" fmla="*/ 1766161 w 11905756"/>
                    <a:gd name="connsiteY12" fmla="*/ 736628 h 1344268"/>
                    <a:gd name="connsiteX13" fmla="*/ 2562279 w 11905756"/>
                    <a:gd name="connsiteY13" fmla="*/ 548150 h 1344268"/>
                    <a:gd name="connsiteX14" fmla="*/ 4612612 w 11905756"/>
                    <a:gd name="connsiteY14" fmla="*/ 487932 h 1344268"/>
                    <a:gd name="connsiteX15" fmla="*/ 5409459 w 11905756"/>
                    <a:gd name="connsiteY15" fmla="*/ 657671 h 1344268"/>
                    <a:gd name="connsiteX16" fmla="*/ 6300908 w 11905756"/>
                    <a:gd name="connsiteY16" fmla="*/ 906003 h 1344268"/>
                    <a:gd name="connsiteX17" fmla="*/ 7771617 w 11905756"/>
                    <a:gd name="connsiteY17" fmla="*/ 1277501 h 1344268"/>
                    <a:gd name="connsiteX18" fmla="*/ 8032684 w 11905756"/>
                    <a:gd name="connsiteY18" fmla="*/ 1315524 h 1344268"/>
                    <a:gd name="connsiteX19" fmla="*/ 9733896 w 11905756"/>
                    <a:gd name="connsiteY19" fmla="*/ 1161067 h 1344268"/>
                    <a:gd name="connsiteX20" fmla="*/ 10795629 w 11905756"/>
                    <a:gd name="connsiteY20" fmla="*/ 807944 h 1344268"/>
                    <a:gd name="connsiteX21" fmla="*/ 11683622 w 11905756"/>
                    <a:gd name="connsiteY21" fmla="*/ 182292 h 1344268"/>
                    <a:gd name="connsiteX22" fmla="*/ 11902664 w 11905756"/>
                    <a:gd name="connsiteY22" fmla="*/ 0 h 1344268"/>
                    <a:gd name="connsiteX23" fmla="*/ 11905757 w 11905756"/>
                    <a:gd name="connsiteY23" fmla="*/ 3820 h 1344268"/>
                    <a:gd name="connsiteX24" fmla="*/ 11686897 w 11905756"/>
                    <a:gd name="connsiteY24" fmla="*/ 186113 h 1344268"/>
                    <a:gd name="connsiteX25" fmla="*/ 10797813 w 11905756"/>
                    <a:gd name="connsiteY25" fmla="*/ 812492 h 1344268"/>
                    <a:gd name="connsiteX26" fmla="*/ 9734987 w 11905756"/>
                    <a:gd name="connsiteY26" fmla="*/ 1165979 h 1344268"/>
                    <a:gd name="connsiteX27" fmla="*/ 8887383 w 11905756"/>
                    <a:gd name="connsiteY27" fmla="*/ 1318435 h 1344268"/>
                    <a:gd name="connsiteX28" fmla="*/ 8434018 w 11905756"/>
                    <a:gd name="connsiteY28" fmla="*/ 1344269 h 13442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1905756" h="1344268">
                      <a:moveTo>
                        <a:pt x="8434018" y="1344269"/>
                      </a:moveTo>
                      <a:cubicBezTo>
                        <a:pt x="8295206" y="1344269"/>
                        <a:pt x="8161853" y="1336446"/>
                        <a:pt x="8032138" y="1320800"/>
                      </a:cubicBezTo>
                      <a:cubicBezTo>
                        <a:pt x="7944994" y="1310612"/>
                        <a:pt x="7857123" y="1297877"/>
                        <a:pt x="7770707" y="1282777"/>
                      </a:cubicBezTo>
                      <a:cubicBezTo>
                        <a:pt x="7251847" y="1190539"/>
                        <a:pt x="6789203" y="1054821"/>
                        <a:pt x="6299452" y="911097"/>
                      </a:cubicBezTo>
                      <a:cubicBezTo>
                        <a:pt x="6012551" y="826865"/>
                        <a:pt x="5715826" y="739903"/>
                        <a:pt x="5408185" y="662765"/>
                      </a:cubicBezTo>
                      <a:cubicBezTo>
                        <a:pt x="5101454" y="586173"/>
                        <a:pt x="4848392" y="532141"/>
                        <a:pt x="4611703" y="493026"/>
                      </a:cubicBezTo>
                      <a:cubicBezTo>
                        <a:pt x="3914735" y="378047"/>
                        <a:pt x="3263795" y="397150"/>
                        <a:pt x="2563189" y="553062"/>
                      </a:cubicBezTo>
                      <a:cubicBezTo>
                        <a:pt x="2303759" y="610370"/>
                        <a:pt x="2049241" y="672407"/>
                        <a:pt x="1767252" y="741358"/>
                      </a:cubicBezTo>
                      <a:cubicBezTo>
                        <a:pt x="1622801" y="776652"/>
                        <a:pt x="1469981" y="813220"/>
                        <a:pt x="1325712" y="847422"/>
                      </a:cubicBezTo>
                      <a:cubicBezTo>
                        <a:pt x="909096" y="945118"/>
                        <a:pt x="382050" y="1022801"/>
                        <a:pt x="0" y="755549"/>
                      </a:cubicBezTo>
                      <a:lnTo>
                        <a:pt x="2911" y="751546"/>
                      </a:lnTo>
                      <a:cubicBezTo>
                        <a:pt x="383323" y="1017707"/>
                        <a:pt x="909096" y="940024"/>
                        <a:pt x="1324621" y="842692"/>
                      </a:cubicBezTo>
                      <a:cubicBezTo>
                        <a:pt x="1468890" y="808490"/>
                        <a:pt x="1621710" y="771922"/>
                        <a:pt x="1766161" y="736628"/>
                      </a:cubicBezTo>
                      <a:cubicBezTo>
                        <a:pt x="2048150" y="667495"/>
                        <a:pt x="2302668" y="605640"/>
                        <a:pt x="2562279" y="548150"/>
                      </a:cubicBezTo>
                      <a:cubicBezTo>
                        <a:pt x="3263431" y="392056"/>
                        <a:pt x="3914917" y="372953"/>
                        <a:pt x="4612612" y="487932"/>
                      </a:cubicBezTo>
                      <a:cubicBezTo>
                        <a:pt x="4849483" y="527047"/>
                        <a:pt x="5102727" y="580897"/>
                        <a:pt x="5409459" y="657671"/>
                      </a:cubicBezTo>
                      <a:cubicBezTo>
                        <a:pt x="5717281" y="734627"/>
                        <a:pt x="6014006" y="821771"/>
                        <a:pt x="6300908" y="906003"/>
                      </a:cubicBezTo>
                      <a:cubicBezTo>
                        <a:pt x="6790659" y="1049727"/>
                        <a:pt x="7253121" y="1185445"/>
                        <a:pt x="7771617" y="1277501"/>
                      </a:cubicBezTo>
                      <a:cubicBezTo>
                        <a:pt x="7857850" y="1292601"/>
                        <a:pt x="7945722" y="1305336"/>
                        <a:pt x="8032684" y="1315524"/>
                      </a:cubicBezTo>
                      <a:cubicBezTo>
                        <a:pt x="8333412" y="1351728"/>
                        <a:pt x="8836989" y="1375379"/>
                        <a:pt x="9733896" y="1161067"/>
                      </a:cubicBezTo>
                      <a:cubicBezTo>
                        <a:pt x="10167795" y="1057550"/>
                        <a:pt x="10505090" y="945300"/>
                        <a:pt x="10795629" y="807944"/>
                      </a:cubicBezTo>
                      <a:cubicBezTo>
                        <a:pt x="11126012" y="651486"/>
                        <a:pt x="11396903" y="423711"/>
                        <a:pt x="11683622" y="182292"/>
                      </a:cubicBezTo>
                      <a:cubicBezTo>
                        <a:pt x="11754574" y="122620"/>
                        <a:pt x="11827892" y="60764"/>
                        <a:pt x="11902664" y="0"/>
                      </a:cubicBezTo>
                      <a:lnTo>
                        <a:pt x="11905757" y="3820"/>
                      </a:lnTo>
                      <a:cubicBezTo>
                        <a:pt x="11831166" y="64767"/>
                        <a:pt x="11757849" y="126440"/>
                        <a:pt x="11686897" y="186113"/>
                      </a:cubicBezTo>
                      <a:cubicBezTo>
                        <a:pt x="11399814" y="427532"/>
                        <a:pt x="11128740" y="655670"/>
                        <a:pt x="10797813" y="812492"/>
                      </a:cubicBezTo>
                      <a:cubicBezTo>
                        <a:pt x="10506909" y="950030"/>
                        <a:pt x="10169250" y="1062280"/>
                        <a:pt x="9734987" y="1165979"/>
                      </a:cubicBezTo>
                      <a:cubicBezTo>
                        <a:pt x="9419342" y="1241297"/>
                        <a:pt x="9142083" y="1291146"/>
                        <a:pt x="8887383" y="1318435"/>
                      </a:cubicBezTo>
                      <a:cubicBezTo>
                        <a:pt x="8729105" y="1335718"/>
                        <a:pt x="8578469" y="1344269"/>
                        <a:pt x="8434018" y="134426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42" name="任意多边形: 形状 141">
                  <a:extLst>
                    <a:ext uri="{FF2B5EF4-FFF2-40B4-BE49-F238E27FC236}">
                      <a16:creationId xmlns:a16="http://schemas.microsoft.com/office/drawing/2014/main" id="{1FCF7B4D-363E-4A9E-B2A5-7240BED2F105}"/>
                    </a:ext>
                  </a:extLst>
                </p:cNvPr>
                <p:cNvSpPr/>
                <p:nvPr/>
              </p:nvSpPr>
              <p:spPr>
                <a:xfrm>
                  <a:off x="-516057" y="5361032"/>
                  <a:ext cx="11967429" cy="1387204"/>
                </a:xfrm>
                <a:custGeom>
                  <a:avLst/>
                  <a:gdLst>
                    <a:gd name="connsiteX0" fmla="*/ 8465855 w 11967429"/>
                    <a:gd name="connsiteY0" fmla="*/ 1387204 h 1387204"/>
                    <a:gd name="connsiteX1" fmla="*/ 8105455 w 11967429"/>
                    <a:gd name="connsiteY1" fmla="*/ 1368102 h 1387204"/>
                    <a:gd name="connsiteX2" fmla="*/ 7841295 w 11967429"/>
                    <a:gd name="connsiteY2" fmla="*/ 1332626 h 1387204"/>
                    <a:gd name="connsiteX3" fmla="*/ 6270890 w 11967429"/>
                    <a:gd name="connsiteY3" fmla="*/ 942571 h 1387204"/>
                    <a:gd name="connsiteX4" fmla="*/ 5457488 w 11967429"/>
                    <a:gd name="connsiteY4" fmla="*/ 713705 h 1387204"/>
                    <a:gd name="connsiteX5" fmla="*/ 4655911 w 11967429"/>
                    <a:gd name="connsiteY5" fmla="*/ 532868 h 1387204"/>
                    <a:gd name="connsiteX6" fmla="*/ 2586294 w 11967429"/>
                    <a:gd name="connsiteY6" fmla="*/ 555064 h 1387204"/>
                    <a:gd name="connsiteX7" fmla="*/ 1782352 w 11967429"/>
                    <a:gd name="connsiteY7" fmla="*/ 739721 h 1387204"/>
                    <a:gd name="connsiteX8" fmla="*/ 1675015 w 11967429"/>
                    <a:gd name="connsiteY8" fmla="*/ 765919 h 1387204"/>
                    <a:gd name="connsiteX9" fmla="*/ 1337356 w 11967429"/>
                    <a:gd name="connsiteY9" fmla="*/ 848514 h 1387204"/>
                    <a:gd name="connsiteX10" fmla="*/ 650212 w 11967429"/>
                    <a:gd name="connsiteY10" fmla="*/ 947119 h 1387204"/>
                    <a:gd name="connsiteX11" fmla="*/ 649666 w 11967429"/>
                    <a:gd name="connsiteY11" fmla="*/ 947119 h 1387204"/>
                    <a:gd name="connsiteX12" fmla="*/ 0 w 11967429"/>
                    <a:gd name="connsiteY12" fmla="*/ 769011 h 1387204"/>
                    <a:gd name="connsiteX13" fmla="*/ 2911 w 11967429"/>
                    <a:gd name="connsiteY13" fmla="*/ 764827 h 1387204"/>
                    <a:gd name="connsiteX14" fmla="*/ 1336264 w 11967429"/>
                    <a:gd name="connsiteY14" fmla="*/ 843602 h 1387204"/>
                    <a:gd name="connsiteX15" fmla="*/ 1673923 w 11967429"/>
                    <a:gd name="connsiteY15" fmla="*/ 760825 h 1387204"/>
                    <a:gd name="connsiteX16" fmla="*/ 1781261 w 11967429"/>
                    <a:gd name="connsiteY16" fmla="*/ 734627 h 1387204"/>
                    <a:gd name="connsiteX17" fmla="*/ 2585384 w 11967429"/>
                    <a:gd name="connsiteY17" fmla="*/ 549970 h 1387204"/>
                    <a:gd name="connsiteX18" fmla="*/ 4656821 w 11967429"/>
                    <a:gd name="connsiteY18" fmla="*/ 527592 h 1387204"/>
                    <a:gd name="connsiteX19" fmla="*/ 5458761 w 11967429"/>
                    <a:gd name="connsiteY19" fmla="*/ 708429 h 1387204"/>
                    <a:gd name="connsiteX20" fmla="*/ 6272345 w 11967429"/>
                    <a:gd name="connsiteY20" fmla="*/ 937295 h 1387204"/>
                    <a:gd name="connsiteX21" fmla="*/ 7842205 w 11967429"/>
                    <a:gd name="connsiteY21" fmla="*/ 1327168 h 1387204"/>
                    <a:gd name="connsiteX22" fmla="*/ 8106183 w 11967429"/>
                    <a:gd name="connsiteY22" fmla="*/ 1362644 h 1387204"/>
                    <a:gd name="connsiteX23" fmla="*/ 9821039 w 11967429"/>
                    <a:gd name="connsiteY23" fmla="*/ 1185627 h 1387204"/>
                    <a:gd name="connsiteX24" fmla="*/ 10872040 w 11967429"/>
                    <a:gd name="connsiteY24" fmla="*/ 817950 h 1387204"/>
                    <a:gd name="connsiteX25" fmla="*/ 11692901 w 11967429"/>
                    <a:gd name="connsiteY25" fmla="*/ 227410 h 1387204"/>
                    <a:gd name="connsiteX26" fmla="*/ 11964337 w 11967429"/>
                    <a:gd name="connsiteY26" fmla="*/ 0 h 1387204"/>
                    <a:gd name="connsiteX27" fmla="*/ 11967430 w 11967429"/>
                    <a:gd name="connsiteY27" fmla="*/ 3820 h 1387204"/>
                    <a:gd name="connsiteX28" fmla="*/ 11695993 w 11967429"/>
                    <a:gd name="connsiteY28" fmla="*/ 231231 h 1387204"/>
                    <a:gd name="connsiteX29" fmla="*/ 10874223 w 11967429"/>
                    <a:gd name="connsiteY29" fmla="*/ 822498 h 1387204"/>
                    <a:gd name="connsiteX30" fmla="*/ 9822313 w 11967429"/>
                    <a:gd name="connsiteY30" fmla="*/ 1190539 h 1387204"/>
                    <a:gd name="connsiteX31" fmla="*/ 8968887 w 11967429"/>
                    <a:gd name="connsiteY31" fmla="*/ 1355185 h 1387204"/>
                    <a:gd name="connsiteX32" fmla="*/ 8465855 w 11967429"/>
                    <a:gd name="connsiteY32" fmla="*/ 1387204 h 1387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11967429" h="1387204">
                      <a:moveTo>
                        <a:pt x="8465855" y="1387204"/>
                      </a:moveTo>
                      <a:cubicBezTo>
                        <a:pt x="8341780" y="1387204"/>
                        <a:pt x="8222253" y="1380836"/>
                        <a:pt x="8105455" y="1368102"/>
                      </a:cubicBezTo>
                      <a:cubicBezTo>
                        <a:pt x="8017220" y="1358823"/>
                        <a:pt x="7928257" y="1346816"/>
                        <a:pt x="7841295" y="1332626"/>
                      </a:cubicBezTo>
                      <a:cubicBezTo>
                        <a:pt x="7286777" y="1240570"/>
                        <a:pt x="6793206" y="1095755"/>
                        <a:pt x="6270890" y="942571"/>
                      </a:cubicBezTo>
                      <a:cubicBezTo>
                        <a:pt x="6008731" y="865615"/>
                        <a:pt x="5737475" y="786113"/>
                        <a:pt x="5457488" y="713705"/>
                      </a:cubicBezTo>
                      <a:cubicBezTo>
                        <a:pt x="5242994" y="658217"/>
                        <a:pt x="4957912" y="587447"/>
                        <a:pt x="4655911" y="532868"/>
                      </a:cubicBezTo>
                      <a:cubicBezTo>
                        <a:pt x="3935657" y="402608"/>
                        <a:pt x="3277986" y="409521"/>
                        <a:pt x="2586294" y="555064"/>
                      </a:cubicBezTo>
                      <a:cubicBezTo>
                        <a:pt x="2353426" y="603638"/>
                        <a:pt x="2105457" y="660582"/>
                        <a:pt x="1782352" y="739721"/>
                      </a:cubicBezTo>
                      <a:lnTo>
                        <a:pt x="1675015" y="765919"/>
                      </a:lnTo>
                      <a:cubicBezTo>
                        <a:pt x="1565312" y="792662"/>
                        <a:pt x="1451970" y="820315"/>
                        <a:pt x="1337356" y="848514"/>
                      </a:cubicBezTo>
                      <a:cubicBezTo>
                        <a:pt x="1163432" y="890903"/>
                        <a:pt x="902911" y="947119"/>
                        <a:pt x="650212" y="947119"/>
                      </a:cubicBezTo>
                      <a:cubicBezTo>
                        <a:pt x="650030" y="947119"/>
                        <a:pt x="649848" y="947119"/>
                        <a:pt x="649666" y="947119"/>
                      </a:cubicBezTo>
                      <a:cubicBezTo>
                        <a:pt x="386052" y="947119"/>
                        <a:pt x="173560" y="888720"/>
                        <a:pt x="0" y="769011"/>
                      </a:cubicBezTo>
                      <a:lnTo>
                        <a:pt x="2911" y="764827"/>
                      </a:lnTo>
                      <a:cubicBezTo>
                        <a:pt x="385688" y="1028987"/>
                        <a:pt x="916555" y="945664"/>
                        <a:pt x="1336264" y="843602"/>
                      </a:cubicBezTo>
                      <a:cubicBezTo>
                        <a:pt x="1450879" y="815221"/>
                        <a:pt x="1564220" y="787568"/>
                        <a:pt x="1673923" y="760825"/>
                      </a:cubicBezTo>
                      <a:lnTo>
                        <a:pt x="1781261" y="734627"/>
                      </a:lnTo>
                      <a:cubicBezTo>
                        <a:pt x="2104366" y="655488"/>
                        <a:pt x="2352516" y="598544"/>
                        <a:pt x="2585384" y="549970"/>
                      </a:cubicBezTo>
                      <a:cubicBezTo>
                        <a:pt x="3277622" y="404245"/>
                        <a:pt x="3935839" y="397150"/>
                        <a:pt x="4656821" y="527592"/>
                      </a:cubicBezTo>
                      <a:cubicBezTo>
                        <a:pt x="4959004" y="582171"/>
                        <a:pt x="5244086" y="652941"/>
                        <a:pt x="5458761" y="708429"/>
                      </a:cubicBezTo>
                      <a:cubicBezTo>
                        <a:pt x="5738931" y="780837"/>
                        <a:pt x="6010004" y="860339"/>
                        <a:pt x="6272345" y="937295"/>
                      </a:cubicBezTo>
                      <a:cubicBezTo>
                        <a:pt x="6794661" y="1090479"/>
                        <a:pt x="7288051" y="1235112"/>
                        <a:pt x="7842205" y="1327168"/>
                      </a:cubicBezTo>
                      <a:cubicBezTo>
                        <a:pt x="7929167" y="1341358"/>
                        <a:pt x="8017948" y="1353183"/>
                        <a:pt x="8106183" y="1362644"/>
                      </a:cubicBezTo>
                      <a:cubicBezTo>
                        <a:pt x="8408729" y="1395755"/>
                        <a:pt x="8915582" y="1413220"/>
                        <a:pt x="9821039" y="1185627"/>
                      </a:cubicBezTo>
                      <a:cubicBezTo>
                        <a:pt x="10246570" y="1078654"/>
                        <a:pt x="10580408" y="961855"/>
                        <a:pt x="10872040" y="817950"/>
                      </a:cubicBezTo>
                      <a:cubicBezTo>
                        <a:pt x="11177497" y="667131"/>
                        <a:pt x="11427831" y="453547"/>
                        <a:pt x="11692901" y="227410"/>
                      </a:cubicBezTo>
                      <a:cubicBezTo>
                        <a:pt x="11780408" y="152638"/>
                        <a:pt x="11871008" y="75500"/>
                        <a:pt x="11964337" y="0"/>
                      </a:cubicBezTo>
                      <a:lnTo>
                        <a:pt x="11967430" y="3820"/>
                      </a:lnTo>
                      <a:cubicBezTo>
                        <a:pt x="11874102" y="79321"/>
                        <a:pt x="11783501" y="156458"/>
                        <a:pt x="11695993" y="231231"/>
                      </a:cubicBezTo>
                      <a:cubicBezTo>
                        <a:pt x="11430741" y="457550"/>
                        <a:pt x="11180044" y="671316"/>
                        <a:pt x="10874223" y="822498"/>
                      </a:cubicBezTo>
                      <a:cubicBezTo>
                        <a:pt x="10582410" y="966404"/>
                        <a:pt x="10248207" y="1083384"/>
                        <a:pt x="9822313" y="1190539"/>
                      </a:cubicBezTo>
                      <a:cubicBezTo>
                        <a:pt x="9504120" y="1270588"/>
                        <a:pt x="9224860" y="1324439"/>
                        <a:pt x="8968887" y="1355185"/>
                      </a:cubicBezTo>
                      <a:cubicBezTo>
                        <a:pt x="8792235" y="1376470"/>
                        <a:pt x="8625406" y="1387204"/>
                        <a:pt x="8465855" y="1387204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43" name="任意多边形: 形状 142">
                  <a:extLst>
                    <a:ext uri="{FF2B5EF4-FFF2-40B4-BE49-F238E27FC236}">
                      <a16:creationId xmlns:a16="http://schemas.microsoft.com/office/drawing/2014/main" id="{EC9F7D7A-C941-4F3B-8085-79AA2DB9C3DF}"/>
                    </a:ext>
                  </a:extLst>
                </p:cNvPr>
                <p:cNvSpPr/>
                <p:nvPr/>
              </p:nvSpPr>
              <p:spPr>
                <a:xfrm>
                  <a:off x="-531521" y="5326830"/>
                  <a:ext cx="12029104" cy="1430139"/>
                </a:xfrm>
                <a:custGeom>
                  <a:avLst/>
                  <a:gdLst>
                    <a:gd name="connsiteX0" fmla="*/ 8499512 w 12029104"/>
                    <a:gd name="connsiteY0" fmla="*/ 1430139 h 1430139"/>
                    <a:gd name="connsiteX1" fmla="*/ 8178772 w 12029104"/>
                    <a:gd name="connsiteY1" fmla="*/ 1414857 h 1430139"/>
                    <a:gd name="connsiteX2" fmla="*/ 7911701 w 12029104"/>
                    <a:gd name="connsiteY2" fmla="*/ 1382110 h 1430139"/>
                    <a:gd name="connsiteX3" fmla="*/ 6238688 w 12029104"/>
                    <a:gd name="connsiteY3" fmla="*/ 972771 h 1430139"/>
                    <a:gd name="connsiteX4" fmla="*/ 5506608 w 12029104"/>
                    <a:gd name="connsiteY4" fmla="*/ 764281 h 1430139"/>
                    <a:gd name="connsiteX5" fmla="*/ 4699938 w 12029104"/>
                    <a:gd name="connsiteY5" fmla="*/ 572347 h 1430139"/>
                    <a:gd name="connsiteX6" fmla="*/ 2609217 w 12029104"/>
                    <a:gd name="connsiteY6" fmla="*/ 556701 h 1430139"/>
                    <a:gd name="connsiteX7" fmla="*/ 1797088 w 12029104"/>
                    <a:gd name="connsiteY7" fmla="*/ 737720 h 1430139"/>
                    <a:gd name="connsiteX8" fmla="*/ 1348817 w 12029104"/>
                    <a:gd name="connsiteY8" fmla="*/ 849424 h 1430139"/>
                    <a:gd name="connsiteX9" fmla="*/ 656761 w 12029104"/>
                    <a:gd name="connsiteY9" fmla="*/ 956034 h 1430139"/>
                    <a:gd name="connsiteX10" fmla="*/ 0 w 12029104"/>
                    <a:gd name="connsiteY10" fmla="*/ 782474 h 1430139"/>
                    <a:gd name="connsiteX11" fmla="*/ 2729 w 12029104"/>
                    <a:gd name="connsiteY11" fmla="*/ 778290 h 1430139"/>
                    <a:gd name="connsiteX12" fmla="*/ 656761 w 12029104"/>
                    <a:gd name="connsiteY12" fmla="*/ 950940 h 1430139"/>
                    <a:gd name="connsiteX13" fmla="*/ 1347725 w 12029104"/>
                    <a:gd name="connsiteY13" fmla="*/ 844512 h 1430139"/>
                    <a:gd name="connsiteX14" fmla="*/ 1796179 w 12029104"/>
                    <a:gd name="connsiteY14" fmla="*/ 732808 h 1430139"/>
                    <a:gd name="connsiteX15" fmla="*/ 2608489 w 12029104"/>
                    <a:gd name="connsiteY15" fmla="*/ 551789 h 1430139"/>
                    <a:gd name="connsiteX16" fmla="*/ 4701029 w 12029104"/>
                    <a:gd name="connsiteY16" fmla="*/ 567435 h 1430139"/>
                    <a:gd name="connsiteX17" fmla="*/ 5508064 w 12029104"/>
                    <a:gd name="connsiteY17" fmla="*/ 759369 h 1430139"/>
                    <a:gd name="connsiteX18" fmla="*/ 6240326 w 12029104"/>
                    <a:gd name="connsiteY18" fmla="*/ 967859 h 1430139"/>
                    <a:gd name="connsiteX19" fmla="*/ 7912793 w 12029104"/>
                    <a:gd name="connsiteY19" fmla="*/ 1377016 h 1430139"/>
                    <a:gd name="connsiteX20" fmla="*/ 8179500 w 12029104"/>
                    <a:gd name="connsiteY20" fmla="*/ 1409763 h 1430139"/>
                    <a:gd name="connsiteX21" fmla="*/ 9908183 w 12029104"/>
                    <a:gd name="connsiteY21" fmla="*/ 1210006 h 1430139"/>
                    <a:gd name="connsiteX22" fmla="*/ 10948267 w 12029104"/>
                    <a:gd name="connsiteY22" fmla="*/ 827956 h 1430139"/>
                    <a:gd name="connsiteX23" fmla="*/ 11711275 w 12029104"/>
                    <a:gd name="connsiteY23" fmla="*/ 265979 h 1430139"/>
                    <a:gd name="connsiteX24" fmla="*/ 12026012 w 12029104"/>
                    <a:gd name="connsiteY24" fmla="*/ 0 h 1430139"/>
                    <a:gd name="connsiteX25" fmla="*/ 12029104 w 12029104"/>
                    <a:gd name="connsiteY25" fmla="*/ 3821 h 1430139"/>
                    <a:gd name="connsiteX26" fmla="*/ 11714549 w 12029104"/>
                    <a:gd name="connsiteY26" fmla="*/ 269618 h 1430139"/>
                    <a:gd name="connsiteX27" fmla="*/ 10950632 w 12029104"/>
                    <a:gd name="connsiteY27" fmla="*/ 832322 h 1430139"/>
                    <a:gd name="connsiteX28" fmla="*/ 9909639 w 12029104"/>
                    <a:gd name="connsiteY28" fmla="*/ 1214736 h 1430139"/>
                    <a:gd name="connsiteX29" fmla="*/ 9050572 w 12029104"/>
                    <a:gd name="connsiteY29" fmla="*/ 1391388 h 1430139"/>
                    <a:gd name="connsiteX30" fmla="*/ 8499512 w 12029104"/>
                    <a:gd name="connsiteY30" fmla="*/ 1430139 h 14301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12029104" h="1430139">
                      <a:moveTo>
                        <a:pt x="8499512" y="1430139"/>
                      </a:moveTo>
                      <a:cubicBezTo>
                        <a:pt x="8389627" y="1430139"/>
                        <a:pt x="8283017" y="1425045"/>
                        <a:pt x="8178772" y="1414857"/>
                      </a:cubicBezTo>
                      <a:cubicBezTo>
                        <a:pt x="8089445" y="1406488"/>
                        <a:pt x="7999755" y="1395391"/>
                        <a:pt x="7911701" y="1382110"/>
                      </a:cubicBezTo>
                      <a:cubicBezTo>
                        <a:pt x="7320252" y="1290782"/>
                        <a:pt x="6794843" y="1136325"/>
                        <a:pt x="6238688" y="972771"/>
                      </a:cubicBezTo>
                      <a:cubicBezTo>
                        <a:pt x="6002363" y="903274"/>
                        <a:pt x="5757851" y="831413"/>
                        <a:pt x="5506608" y="764281"/>
                      </a:cubicBezTo>
                      <a:cubicBezTo>
                        <a:pt x="5271921" y="701698"/>
                        <a:pt x="4992479" y="629836"/>
                        <a:pt x="4699938" y="572347"/>
                      </a:cubicBezTo>
                      <a:cubicBezTo>
                        <a:pt x="3956760" y="426258"/>
                        <a:pt x="3292358" y="421346"/>
                        <a:pt x="2609217" y="556701"/>
                      </a:cubicBezTo>
                      <a:cubicBezTo>
                        <a:pt x="2358702" y="606003"/>
                        <a:pt x="2100727" y="663493"/>
                        <a:pt x="1797088" y="737720"/>
                      </a:cubicBezTo>
                      <a:cubicBezTo>
                        <a:pt x="1622619" y="780291"/>
                        <a:pt x="1480169" y="815767"/>
                        <a:pt x="1348817" y="849424"/>
                      </a:cubicBezTo>
                      <a:cubicBezTo>
                        <a:pt x="1157792" y="897635"/>
                        <a:pt x="906367" y="953305"/>
                        <a:pt x="656761" y="956034"/>
                      </a:cubicBezTo>
                      <a:cubicBezTo>
                        <a:pt x="390600" y="958945"/>
                        <a:pt x="175743" y="902183"/>
                        <a:pt x="0" y="782474"/>
                      </a:cubicBezTo>
                      <a:lnTo>
                        <a:pt x="2729" y="778290"/>
                      </a:lnTo>
                      <a:cubicBezTo>
                        <a:pt x="177744" y="897453"/>
                        <a:pt x="391510" y="953851"/>
                        <a:pt x="656761" y="950940"/>
                      </a:cubicBezTo>
                      <a:cubicBezTo>
                        <a:pt x="905821" y="948211"/>
                        <a:pt x="1156883" y="892541"/>
                        <a:pt x="1347725" y="844512"/>
                      </a:cubicBezTo>
                      <a:cubicBezTo>
                        <a:pt x="1479078" y="810855"/>
                        <a:pt x="1621710" y="775379"/>
                        <a:pt x="1796179" y="732808"/>
                      </a:cubicBezTo>
                      <a:cubicBezTo>
                        <a:pt x="2099817" y="658581"/>
                        <a:pt x="2357792" y="601091"/>
                        <a:pt x="2608489" y="551789"/>
                      </a:cubicBezTo>
                      <a:cubicBezTo>
                        <a:pt x="3292358" y="416070"/>
                        <a:pt x="3957306" y="421164"/>
                        <a:pt x="4701029" y="567435"/>
                      </a:cubicBezTo>
                      <a:cubicBezTo>
                        <a:pt x="4993752" y="624924"/>
                        <a:pt x="5273194" y="696786"/>
                        <a:pt x="5508064" y="759369"/>
                      </a:cubicBezTo>
                      <a:cubicBezTo>
                        <a:pt x="5759489" y="826501"/>
                        <a:pt x="6003819" y="898362"/>
                        <a:pt x="6240326" y="967859"/>
                      </a:cubicBezTo>
                      <a:cubicBezTo>
                        <a:pt x="6796299" y="1131413"/>
                        <a:pt x="7321526" y="1285688"/>
                        <a:pt x="7912793" y="1377016"/>
                      </a:cubicBezTo>
                      <a:cubicBezTo>
                        <a:pt x="8000664" y="1390297"/>
                        <a:pt x="8090355" y="1401394"/>
                        <a:pt x="8179500" y="1409763"/>
                      </a:cubicBezTo>
                      <a:cubicBezTo>
                        <a:pt x="8484048" y="1439599"/>
                        <a:pt x="8994357" y="1451425"/>
                        <a:pt x="9908183" y="1210006"/>
                      </a:cubicBezTo>
                      <a:cubicBezTo>
                        <a:pt x="10325163" y="1099939"/>
                        <a:pt x="10655727" y="978411"/>
                        <a:pt x="10948267" y="827956"/>
                      </a:cubicBezTo>
                      <a:cubicBezTo>
                        <a:pt x="11232258" y="681686"/>
                        <a:pt x="11464944" y="479745"/>
                        <a:pt x="11711275" y="265979"/>
                      </a:cubicBezTo>
                      <a:cubicBezTo>
                        <a:pt x="11812246" y="178290"/>
                        <a:pt x="11916673" y="87690"/>
                        <a:pt x="12026012" y="0"/>
                      </a:cubicBezTo>
                      <a:lnTo>
                        <a:pt x="12029104" y="3821"/>
                      </a:lnTo>
                      <a:cubicBezTo>
                        <a:pt x="11919765" y="91328"/>
                        <a:pt x="11815521" y="181928"/>
                        <a:pt x="11714549" y="269618"/>
                      </a:cubicBezTo>
                      <a:cubicBezTo>
                        <a:pt x="11468037" y="483566"/>
                        <a:pt x="11235169" y="685688"/>
                        <a:pt x="10950632" y="832322"/>
                      </a:cubicBezTo>
                      <a:cubicBezTo>
                        <a:pt x="10657728" y="982959"/>
                        <a:pt x="10326982" y="1104487"/>
                        <a:pt x="9909639" y="1214736"/>
                      </a:cubicBezTo>
                      <a:cubicBezTo>
                        <a:pt x="9588899" y="1299515"/>
                        <a:pt x="9307819" y="1357186"/>
                        <a:pt x="9050572" y="1391388"/>
                      </a:cubicBezTo>
                      <a:cubicBezTo>
                        <a:pt x="8855909" y="1417404"/>
                        <a:pt x="8673617" y="1430139"/>
                        <a:pt x="8499512" y="143013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44" name="任意多边形: 形状 143">
                  <a:extLst>
                    <a:ext uri="{FF2B5EF4-FFF2-40B4-BE49-F238E27FC236}">
                      <a16:creationId xmlns:a16="http://schemas.microsoft.com/office/drawing/2014/main" id="{3BD942DB-CB04-4E72-B244-FB5CCE6D1B24}"/>
                    </a:ext>
                  </a:extLst>
                </p:cNvPr>
                <p:cNvSpPr/>
                <p:nvPr/>
              </p:nvSpPr>
              <p:spPr>
                <a:xfrm>
                  <a:off x="-547167" y="5292809"/>
                  <a:ext cx="12089868" cy="1473619"/>
                </a:xfrm>
                <a:custGeom>
                  <a:avLst/>
                  <a:gdLst>
                    <a:gd name="connsiteX0" fmla="*/ 8535170 w 12089868"/>
                    <a:gd name="connsiteY0" fmla="*/ 1473620 h 1473619"/>
                    <a:gd name="connsiteX1" fmla="*/ 8252271 w 12089868"/>
                    <a:gd name="connsiteY1" fmla="*/ 1461613 h 1473619"/>
                    <a:gd name="connsiteX2" fmla="*/ 7982472 w 12089868"/>
                    <a:gd name="connsiteY2" fmla="*/ 1431413 h 1473619"/>
                    <a:gd name="connsiteX3" fmla="*/ 6203940 w 12089868"/>
                    <a:gd name="connsiteY3" fmla="*/ 1001698 h 1473619"/>
                    <a:gd name="connsiteX4" fmla="*/ 5555911 w 12089868"/>
                    <a:gd name="connsiteY4" fmla="*/ 814675 h 1473619"/>
                    <a:gd name="connsiteX5" fmla="*/ 4744147 w 12089868"/>
                    <a:gd name="connsiteY5" fmla="*/ 611643 h 1473619"/>
                    <a:gd name="connsiteX6" fmla="*/ 2632322 w 12089868"/>
                    <a:gd name="connsiteY6" fmla="*/ 558338 h 1473619"/>
                    <a:gd name="connsiteX7" fmla="*/ 1812189 w 12089868"/>
                    <a:gd name="connsiteY7" fmla="*/ 735537 h 1473619"/>
                    <a:gd name="connsiteX8" fmla="*/ 1360461 w 12089868"/>
                    <a:gd name="connsiteY8" fmla="*/ 849970 h 1473619"/>
                    <a:gd name="connsiteX9" fmla="*/ 0 w 12089868"/>
                    <a:gd name="connsiteY9" fmla="*/ 795391 h 1473619"/>
                    <a:gd name="connsiteX10" fmla="*/ 2729 w 12089868"/>
                    <a:gd name="connsiteY10" fmla="*/ 791207 h 1473619"/>
                    <a:gd name="connsiteX11" fmla="*/ 1359187 w 12089868"/>
                    <a:gd name="connsiteY11" fmla="*/ 845057 h 1473619"/>
                    <a:gd name="connsiteX12" fmla="*/ 1810915 w 12089868"/>
                    <a:gd name="connsiteY12" fmla="*/ 730624 h 1473619"/>
                    <a:gd name="connsiteX13" fmla="*/ 2631230 w 12089868"/>
                    <a:gd name="connsiteY13" fmla="*/ 553244 h 1473619"/>
                    <a:gd name="connsiteX14" fmla="*/ 4744874 w 12089868"/>
                    <a:gd name="connsiteY14" fmla="*/ 606731 h 1473619"/>
                    <a:gd name="connsiteX15" fmla="*/ 5556821 w 12089868"/>
                    <a:gd name="connsiteY15" fmla="*/ 809945 h 1473619"/>
                    <a:gd name="connsiteX16" fmla="*/ 6204850 w 12089868"/>
                    <a:gd name="connsiteY16" fmla="*/ 996968 h 1473619"/>
                    <a:gd name="connsiteX17" fmla="*/ 7982654 w 12089868"/>
                    <a:gd name="connsiteY17" fmla="*/ 1426682 h 1473619"/>
                    <a:gd name="connsiteX18" fmla="*/ 8252090 w 12089868"/>
                    <a:gd name="connsiteY18" fmla="*/ 1456883 h 1473619"/>
                    <a:gd name="connsiteX19" fmla="*/ 9130075 w 12089868"/>
                    <a:gd name="connsiteY19" fmla="*/ 1423044 h 1473619"/>
                    <a:gd name="connsiteX20" fmla="*/ 9994417 w 12089868"/>
                    <a:gd name="connsiteY20" fmla="*/ 1234384 h 1473619"/>
                    <a:gd name="connsiteX21" fmla="*/ 11023586 w 12089868"/>
                    <a:gd name="connsiteY21" fmla="*/ 837780 h 1473619"/>
                    <a:gd name="connsiteX22" fmla="*/ 11736381 w 12089868"/>
                    <a:gd name="connsiteY22" fmla="*/ 299090 h 1473619"/>
                    <a:gd name="connsiteX23" fmla="*/ 12086776 w 12089868"/>
                    <a:gd name="connsiteY23" fmla="*/ 0 h 1473619"/>
                    <a:gd name="connsiteX24" fmla="*/ 12089868 w 12089868"/>
                    <a:gd name="connsiteY24" fmla="*/ 3820 h 1473619"/>
                    <a:gd name="connsiteX25" fmla="*/ 11739838 w 12089868"/>
                    <a:gd name="connsiteY25" fmla="*/ 302729 h 1473619"/>
                    <a:gd name="connsiteX26" fmla="*/ 11026133 w 12089868"/>
                    <a:gd name="connsiteY26" fmla="*/ 842147 h 1473619"/>
                    <a:gd name="connsiteX27" fmla="*/ 9995873 w 12089868"/>
                    <a:gd name="connsiteY27" fmla="*/ 1239114 h 1473619"/>
                    <a:gd name="connsiteX28" fmla="*/ 9130985 w 12089868"/>
                    <a:gd name="connsiteY28" fmla="*/ 1427774 h 1473619"/>
                    <a:gd name="connsiteX29" fmla="*/ 8535170 w 12089868"/>
                    <a:gd name="connsiteY29" fmla="*/ 1473620 h 1473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089868" h="1473619">
                      <a:moveTo>
                        <a:pt x="8535170" y="1473620"/>
                      </a:moveTo>
                      <a:cubicBezTo>
                        <a:pt x="8438566" y="1473620"/>
                        <a:pt x="8344509" y="1469618"/>
                        <a:pt x="8252271" y="1461613"/>
                      </a:cubicBezTo>
                      <a:cubicBezTo>
                        <a:pt x="8162217" y="1454154"/>
                        <a:pt x="8071616" y="1443966"/>
                        <a:pt x="7982472" y="1431413"/>
                      </a:cubicBezTo>
                      <a:cubicBezTo>
                        <a:pt x="7353181" y="1341176"/>
                        <a:pt x="6794843" y="1176349"/>
                        <a:pt x="6203940" y="1001698"/>
                      </a:cubicBezTo>
                      <a:cubicBezTo>
                        <a:pt x="5994358" y="939842"/>
                        <a:pt x="5777682" y="875621"/>
                        <a:pt x="5555911" y="814675"/>
                      </a:cubicBezTo>
                      <a:cubicBezTo>
                        <a:pt x="5301393" y="744633"/>
                        <a:pt x="5026863" y="671680"/>
                        <a:pt x="4744147" y="611643"/>
                      </a:cubicBezTo>
                      <a:cubicBezTo>
                        <a:pt x="3978592" y="449181"/>
                        <a:pt x="3307458" y="432262"/>
                        <a:pt x="2632322" y="558338"/>
                      </a:cubicBezTo>
                      <a:cubicBezTo>
                        <a:pt x="2371618" y="606549"/>
                        <a:pt x="2103456" y="664584"/>
                        <a:pt x="1812189" y="735537"/>
                      </a:cubicBezTo>
                      <a:cubicBezTo>
                        <a:pt x="1649363" y="775197"/>
                        <a:pt x="1501455" y="812674"/>
                        <a:pt x="1360461" y="849970"/>
                      </a:cubicBezTo>
                      <a:cubicBezTo>
                        <a:pt x="904912" y="968951"/>
                        <a:pt x="387144" y="1055549"/>
                        <a:pt x="0" y="795391"/>
                      </a:cubicBezTo>
                      <a:lnTo>
                        <a:pt x="2729" y="791207"/>
                      </a:lnTo>
                      <a:cubicBezTo>
                        <a:pt x="388235" y="1050273"/>
                        <a:pt x="904912" y="963675"/>
                        <a:pt x="1359187" y="845057"/>
                      </a:cubicBezTo>
                      <a:cubicBezTo>
                        <a:pt x="1500182" y="807762"/>
                        <a:pt x="1648089" y="770285"/>
                        <a:pt x="1810915" y="730624"/>
                      </a:cubicBezTo>
                      <a:cubicBezTo>
                        <a:pt x="2102182" y="659672"/>
                        <a:pt x="2370527" y="601637"/>
                        <a:pt x="2631230" y="553244"/>
                      </a:cubicBezTo>
                      <a:cubicBezTo>
                        <a:pt x="3307094" y="427168"/>
                        <a:pt x="3978774" y="444087"/>
                        <a:pt x="4744874" y="606731"/>
                      </a:cubicBezTo>
                      <a:cubicBezTo>
                        <a:pt x="5027773" y="666768"/>
                        <a:pt x="5302303" y="739903"/>
                        <a:pt x="5556821" y="809945"/>
                      </a:cubicBezTo>
                      <a:cubicBezTo>
                        <a:pt x="5778591" y="870891"/>
                        <a:pt x="5995268" y="935112"/>
                        <a:pt x="6204850" y="996968"/>
                      </a:cubicBezTo>
                      <a:cubicBezTo>
                        <a:pt x="6795571" y="1171619"/>
                        <a:pt x="7353545" y="1336446"/>
                        <a:pt x="7982654" y="1426682"/>
                      </a:cubicBezTo>
                      <a:cubicBezTo>
                        <a:pt x="8071616" y="1439236"/>
                        <a:pt x="8162217" y="1449242"/>
                        <a:pt x="8252090" y="1456883"/>
                      </a:cubicBezTo>
                      <a:cubicBezTo>
                        <a:pt x="8523526" y="1480533"/>
                        <a:pt x="8810609" y="1469436"/>
                        <a:pt x="9130075" y="1423044"/>
                      </a:cubicBezTo>
                      <a:cubicBezTo>
                        <a:pt x="9388778" y="1385567"/>
                        <a:pt x="9671494" y="1323893"/>
                        <a:pt x="9994417" y="1234384"/>
                      </a:cubicBezTo>
                      <a:cubicBezTo>
                        <a:pt x="10397570" y="1122862"/>
                        <a:pt x="10734137" y="993147"/>
                        <a:pt x="11023586" y="837780"/>
                      </a:cubicBezTo>
                      <a:cubicBezTo>
                        <a:pt x="11289019" y="695330"/>
                        <a:pt x="11506241" y="502850"/>
                        <a:pt x="11736381" y="299090"/>
                      </a:cubicBezTo>
                      <a:cubicBezTo>
                        <a:pt x="11848086" y="200121"/>
                        <a:pt x="11963792" y="97696"/>
                        <a:pt x="12086776" y="0"/>
                      </a:cubicBezTo>
                      <a:lnTo>
                        <a:pt x="12089868" y="3820"/>
                      </a:lnTo>
                      <a:cubicBezTo>
                        <a:pt x="11967066" y="101334"/>
                        <a:pt x="11851542" y="203760"/>
                        <a:pt x="11739838" y="302729"/>
                      </a:cubicBezTo>
                      <a:cubicBezTo>
                        <a:pt x="11509517" y="506671"/>
                        <a:pt x="11292113" y="699333"/>
                        <a:pt x="11026133" y="842147"/>
                      </a:cubicBezTo>
                      <a:cubicBezTo>
                        <a:pt x="10736322" y="997513"/>
                        <a:pt x="10399390" y="1127410"/>
                        <a:pt x="9995873" y="1239114"/>
                      </a:cubicBezTo>
                      <a:cubicBezTo>
                        <a:pt x="9672950" y="1328623"/>
                        <a:pt x="9390052" y="1390297"/>
                        <a:pt x="9130985" y="1427774"/>
                      </a:cubicBezTo>
                      <a:cubicBezTo>
                        <a:pt x="8920312" y="1458338"/>
                        <a:pt x="8723102" y="1473620"/>
                        <a:pt x="8535170" y="1473620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45" name="任意多边形: 形状 144">
                  <a:extLst>
                    <a:ext uri="{FF2B5EF4-FFF2-40B4-BE49-F238E27FC236}">
                      <a16:creationId xmlns:a16="http://schemas.microsoft.com/office/drawing/2014/main" id="{9937A6AD-5AE5-4956-A4E6-3BEE50463410}"/>
                    </a:ext>
                  </a:extLst>
                </p:cNvPr>
                <p:cNvSpPr/>
                <p:nvPr/>
              </p:nvSpPr>
              <p:spPr>
                <a:xfrm>
                  <a:off x="-562449" y="5258243"/>
                  <a:ext cx="12151905" cy="1518010"/>
                </a:xfrm>
                <a:custGeom>
                  <a:avLst/>
                  <a:gdLst>
                    <a:gd name="connsiteX0" fmla="*/ 8571737 w 12151905"/>
                    <a:gd name="connsiteY0" fmla="*/ 1518011 h 1518010"/>
                    <a:gd name="connsiteX1" fmla="*/ 8325407 w 12151905"/>
                    <a:gd name="connsiteY1" fmla="*/ 1508732 h 1518010"/>
                    <a:gd name="connsiteX2" fmla="*/ 8052878 w 12151905"/>
                    <a:gd name="connsiteY2" fmla="*/ 1481261 h 1518010"/>
                    <a:gd name="connsiteX3" fmla="*/ 6165735 w 12151905"/>
                    <a:gd name="connsiteY3" fmla="*/ 1029715 h 1518010"/>
                    <a:gd name="connsiteX4" fmla="*/ 5605032 w 12151905"/>
                    <a:gd name="connsiteY4" fmla="*/ 865433 h 1518010"/>
                    <a:gd name="connsiteX5" fmla="*/ 4788173 w 12151905"/>
                    <a:gd name="connsiteY5" fmla="*/ 651304 h 1518010"/>
                    <a:gd name="connsiteX6" fmla="*/ 2655245 w 12151905"/>
                    <a:gd name="connsiteY6" fmla="*/ 559976 h 1518010"/>
                    <a:gd name="connsiteX7" fmla="*/ 1827107 w 12151905"/>
                    <a:gd name="connsiteY7" fmla="*/ 733535 h 1518010"/>
                    <a:gd name="connsiteX8" fmla="*/ 1372104 w 12151905"/>
                    <a:gd name="connsiteY8" fmla="*/ 850697 h 1518010"/>
                    <a:gd name="connsiteX9" fmla="*/ 0 w 12151905"/>
                    <a:gd name="connsiteY9" fmla="*/ 808672 h 1518010"/>
                    <a:gd name="connsiteX10" fmla="*/ 2729 w 12151905"/>
                    <a:gd name="connsiteY10" fmla="*/ 804487 h 1518010"/>
                    <a:gd name="connsiteX11" fmla="*/ 1370830 w 12151905"/>
                    <a:gd name="connsiteY11" fmla="*/ 845785 h 1518010"/>
                    <a:gd name="connsiteX12" fmla="*/ 1826015 w 12151905"/>
                    <a:gd name="connsiteY12" fmla="*/ 728623 h 1518010"/>
                    <a:gd name="connsiteX13" fmla="*/ 2654517 w 12151905"/>
                    <a:gd name="connsiteY13" fmla="*/ 555064 h 1518010"/>
                    <a:gd name="connsiteX14" fmla="*/ 4789264 w 12151905"/>
                    <a:gd name="connsiteY14" fmla="*/ 646392 h 1518010"/>
                    <a:gd name="connsiteX15" fmla="*/ 5606305 w 12151905"/>
                    <a:gd name="connsiteY15" fmla="*/ 860703 h 1518010"/>
                    <a:gd name="connsiteX16" fmla="*/ 6167190 w 12151905"/>
                    <a:gd name="connsiteY16" fmla="*/ 1024985 h 1518010"/>
                    <a:gd name="connsiteX17" fmla="*/ 8053424 w 12151905"/>
                    <a:gd name="connsiteY17" fmla="*/ 1476349 h 1518010"/>
                    <a:gd name="connsiteX18" fmla="*/ 8325770 w 12151905"/>
                    <a:gd name="connsiteY18" fmla="*/ 1503820 h 1518010"/>
                    <a:gd name="connsiteX19" fmla="*/ 9211762 w 12151905"/>
                    <a:gd name="connsiteY19" fmla="*/ 1459430 h 1518010"/>
                    <a:gd name="connsiteX20" fmla="*/ 10081925 w 12151905"/>
                    <a:gd name="connsiteY20" fmla="*/ 1258763 h 1518010"/>
                    <a:gd name="connsiteX21" fmla="*/ 11100360 w 12151905"/>
                    <a:gd name="connsiteY21" fmla="*/ 847786 h 1518010"/>
                    <a:gd name="connsiteX22" fmla="*/ 11768947 w 12151905"/>
                    <a:gd name="connsiteY22" fmla="*/ 328199 h 1518010"/>
                    <a:gd name="connsiteX23" fmla="*/ 12148813 w 12151905"/>
                    <a:gd name="connsiteY23" fmla="*/ 0 h 1518010"/>
                    <a:gd name="connsiteX24" fmla="*/ 12151906 w 12151905"/>
                    <a:gd name="connsiteY24" fmla="*/ 3820 h 1518010"/>
                    <a:gd name="connsiteX25" fmla="*/ 11772403 w 12151905"/>
                    <a:gd name="connsiteY25" fmla="*/ 331837 h 1518010"/>
                    <a:gd name="connsiteX26" fmla="*/ 11102907 w 12151905"/>
                    <a:gd name="connsiteY26" fmla="*/ 852153 h 1518010"/>
                    <a:gd name="connsiteX27" fmla="*/ 10083562 w 12151905"/>
                    <a:gd name="connsiteY27" fmla="*/ 1263493 h 1518010"/>
                    <a:gd name="connsiteX28" fmla="*/ 9212853 w 12151905"/>
                    <a:gd name="connsiteY28" fmla="*/ 1464342 h 1518010"/>
                    <a:gd name="connsiteX29" fmla="*/ 8571737 w 12151905"/>
                    <a:gd name="connsiteY29" fmla="*/ 1518011 h 15180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151905" h="1518010">
                      <a:moveTo>
                        <a:pt x="8571737" y="1518011"/>
                      </a:moveTo>
                      <a:cubicBezTo>
                        <a:pt x="8487868" y="1518011"/>
                        <a:pt x="8406001" y="1514918"/>
                        <a:pt x="8325407" y="1508732"/>
                      </a:cubicBezTo>
                      <a:cubicBezTo>
                        <a:pt x="8234260" y="1502001"/>
                        <a:pt x="8142568" y="1492722"/>
                        <a:pt x="8052878" y="1481261"/>
                      </a:cubicBezTo>
                      <a:cubicBezTo>
                        <a:pt x="7384473" y="1393026"/>
                        <a:pt x="6792478" y="1216555"/>
                        <a:pt x="6165735" y="1029715"/>
                      </a:cubicBezTo>
                      <a:cubicBezTo>
                        <a:pt x="5983988" y="975500"/>
                        <a:pt x="5796238" y="919648"/>
                        <a:pt x="5605032" y="865433"/>
                      </a:cubicBezTo>
                      <a:cubicBezTo>
                        <a:pt x="5347421" y="792480"/>
                        <a:pt x="5072163" y="715888"/>
                        <a:pt x="4788173" y="651304"/>
                      </a:cubicBezTo>
                      <a:cubicBezTo>
                        <a:pt x="4000787" y="472104"/>
                        <a:pt x="3322922" y="443178"/>
                        <a:pt x="2655245" y="559976"/>
                      </a:cubicBezTo>
                      <a:cubicBezTo>
                        <a:pt x="2383989" y="607095"/>
                        <a:pt x="2113098" y="663857"/>
                        <a:pt x="1827107" y="733535"/>
                      </a:cubicBezTo>
                      <a:cubicBezTo>
                        <a:pt x="1666282" y="772650"/>
                        <a:pt x="1517465" y="810855"/>
                        <a:pt x="1372104" y="850697"/>
                      </a:cubicBezTo>
                      <a:cubicBezTo>
                        <a:pt x="912371" y="974954"/>
                        <a:pt x="389691" y="1067192"/>
                        <a:pt x="0" y="808672"/>
                      </a:cubicBezTo>
                      <a:lnTo>
                        <a:pt x="2729" y="804487"/>
                      </a:lnTo>
                      <a:cubicBezTo>
                        <a:pt x="390782" y="1061734"/>
                        <a:pt x="912189" y="969860"/>
                        <a:pt x="1370830" y="845785"/>
                      </a:cubicBezTo>
                      <a:cubicBezTo>
                        <a:pt x="1516373" y="806125"/>
                        <a:pt x="1665190" y="767738"/>
                        <a:pt x="1826015" y="728623"/>
                      </a:cubicBezTo>
                      <a:cubicBezTo>
                        <a:pt x="2112189" y="658945"/>
                        <a:pt x="2383080" y="602183"/>
                        <a:pt x="2654517" y="555064"/>
                      </a:cubicBezTo>
                      <a:cubicBezTo>
                        <a:pt x="3322740" y="438084"/>
                        <a:pt x="4001151" y="467010"/>
                        <a:pt x="4789264" y="646392"/>
                      </a:cubicBezTo>
                      <a:cubicBezTo>
                        <a:pt x="5073255" y="710976"/>
                        <a:pt x="5348694" y="787750"/>
                        <a:pt x="5606305" y="860703"/>
                      </a:cubicBezTo>
                      <a:cubicBezTo>
                        <a:pt x="5797512" y="914918"/>
                        <a:pt x="5985444" y="970770"/>
                        <a:pt x="6167190" y="1024985"/>
                      </a:cubicBezTo>
                      <a:cubicBezTo>
                        <a:pt x="6793752" y="1211643"/>
                        <a:pt x="7385565" y="1388114"/>
                        <a:pt x="8053424" y="1476349"/>
                      </a:cubicBezTo>
                      <a:cubicBezTo>
                        <a:pt x="8142933" y="1487992"/>
                        <a:pt x="8234624" y="1497271"/>
                        <a:pt x="8325770" y="1503820"/>
                      </a:cubicBezTo>
                      <a:cubicBezTo>
                        <a:pt x="8599572" y="1524742"/>
                        <a:pt x="8889384" y="1510188"/>
                        <a:pt x="9211762" y="1459430"/>
                      </a:cubicBezTo>
                      <a:cubicBezTo>
                        <a:pt x="9472283" y="1418496"/>
                        <a:pt x="9756818" y="1352820"/>
                        <a:pt x="10081925" y="1258763"/>
                      </a:cubicBezTo>
                      <a:cubicBezTo>
                        <a:pt x="10476709" y="1144511"/>
                        <a:pt x="10809820" y="1010066"/>
                        <a:pt x="11100360" y="847786"/>
                      </a:cubicBezTo>
                      <a:cubicBezTo>
                        <a:pt x="11349602" y="708429"/>
                        <a:pt x="11553361" y="523772"/>
                        <a:pt x="11768947" y="328199"/>
                      </a:cubicBezTo>
                      <a:cubicBezTo>
                        <a:pt x="11889383" y="219042"/>
                        <a:pt x="12014004" y="106064"/>
                        <a:pt x="12148813" y="0"/>
                      </a:cubicBezTo>
                      <a:lnTo>
                        <a:pt x="12151906" y="3820"/>
                      </a:lnTo>
                      <a:cubicBezTo>
                        <a:pt x="12017278" y="109703"/>
                        <a:pt x="11892840" y="222680"/>
                        <a:pt x="11772403" y="331837"/>
                      </a:cubicBezTo>
                      <a:cubicBezTo>
                        <a:pt x="11556637" y="527592"/>
                        <a:pt x="11352695" y="712432"/>
                        <a:pt x="11102907" y="852153"/>
                      </a:cubicBezTo>
                      <a:cubicBezTo>
                        <a:pt x="10812185" y="1014433"/>
                        <a:pt x="10478711" y="1149060"/>
                        <a:pt x="10083562" y="1263493"/>
                      </a:cubicBezTo>
                      <a:cubicBezTo>
                        <a:pt x="9758456" y="1357550"/>
                        <a:pt x="9473557" y="1423408"/>
                        <a:pt x="9212853" y="1464342"/>
                      </a:cubicBezTo>
                      <a:cubicBezTo>
                        <a:pt x="8984715" y="1500364"/>
                        <a:pt x="8772950" y="1518011"/>
                        <a:pt x="8571737" y="151801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46" name="任意多边形: 形状 145">
                  <a:extLst>
                    <a:ext uri="{FF2B5EF4-FFF2-40B4-BE49-F238E27FC236}">
                      <a16:creationId xmlns:a16="http://schemas.microsoft.com/office/drawing/2014/main" id="{65857FA9-BCAA-49D3-AD2A-9DCB83A490C8}"/>
                    </a:ext>
                  </a:extLst>
                </p:cNvPr>
                <p:cNvSpPr/>
                <p:nvPr/>
              </p:nvSpPr>
              <p:spPr>
                <a:xfrm>
                  <a:off x="-577912" y="5224222"/>
                  <a:ext cx="12213398" cy="1562401"/>
                </a:xfrm>
                <a:custGeom>
                  <a:avLst/>
                  <a:gdLst>
                    <a:gd name="connsiteX0" fmla="*/ 8609761 w 12213398"/>
                    <a:gd name="connsiteY0" fmla="*/ 1562401 h 1562401"/>
                    <a:gd name="connsiteX1" fmla="*/ 8398723 w 12213398"/>
                    <a:gd name="connsiteY1" fmla="*/ 1555488 h 1562401"/>
                    <a:gd name="connsiteX2" fmla="*/ 8123466 w 12213398"/>
                    <a:gd name="connsiteY2" fmla="*/ 1530564 h 1562401"/>
                    <a:gd name="connsiteX3" fmla="*/ 6125165 w 12213398"/>
                    <a:gd name="connsiteY3" fmla="*/ 1056094 h 1562401"/>
                    <a:gd name="connsiteX4" fmla="*/ 5654334 w 12213398"/>
                    <a:gd name="connsiteY4" fmla="*/ 915828 h 1562401"/>
                    <a:gd name="connsiteX5" fmla="*/ 4832382 w 12213398"/>
                    <a:gd name="connsiteY5" fmla="*/ 690600 h 1562401"/>
                    <a:gd name="connsiteX6" fmla="*/ 3760278 w 12213398"/>
                    <a:gd name="connsiteY6" fmla="*/ 515039 h 1562401"/>
                    <a:gd name="connsiteX7" fmla="*/ 2678532 w 12213398"/>
                    <a:gd name="connsiteY7" fmla="*/ 561613 h 1562401"/>
                    <a:gd name="connsiteX8" fmla="*/ 1842389 w 12213398"/>
                    <a:gd name="connsiteY8" fmla="*/ 731534 h 1562401"/>
                    <a:gd name="connsiteX9" fmla="*/ 1383929 w 12213398"/>
                    <a:gd name="connsiteY9" fmla="*/ 851425 h 1562401"/>
                    <a:gd name="connsiteX10" fmla="*/ 678593 w 12213398"/>
                    <a:gd name="connsiteY10" fmla="*/ 982050 h 1562401"/>
                    <a:gd name="connsiteX11" fmla="*/ 0 w 12213398"/>
                    <a:gd name="connsiteY11" fmla="*/ 821770 h 1562401"/>
                    <a:gd name="connsiteX12" fmla="*/ 2729 w 12213398"/>
                    <a:gd name="connsiteY12" fmla="*/ 817586 h 1562401"/>
                    <a:gd name="connsiteX13" fmla="*/ 678229 w 12213398"/>
                    <a:gd name="connsiteY13" fmla="*/ 976956 h 1562401"/>
                    <a:gd name="connsiteX14" fmla="*/ 1382474 w 12213398"/>
                    <a:gd name="connsiteY14" fmla="*/ 846513 h 1562401"/>
                    <a:gd name="connsiteX15" fmla="*/ 1841115 w 12213398"/>
                    <a:gd name="connsiteY15" fmla="*/ 726622 h 1562401"/>
                    <a:gd name="connsiteX16" fmla="*/ 2677622 w 12213398"/>
                    <a:gd name="connsiteY16" fmla="*/ 556701 h 1562401"/>
                    <a:gd name="connsiteX17" fmla="*/ 3760642 w 12213398"/>
                    <a:gd name="connsiteY17" fmla="*/ 510127 h 1562401"/>
                    <a:gd name="connsiteX18" fmla="*/ 4833655 w 12213398"/>
                    <a:gd name="connsiteY18" fmla="*/ 685870 h 1562401"/>
                    <a:gd name="connsiteX19" fmla="*/ 5655790 w 12213398"/>
                    <a:gd name="connsiteY19" fmla="*/ 911279 h 1562401"/>
                    <a:gd name="connsiteX20" fmla="*/ 6126620 w 12213398"/>
                    <a:gd name="connsiteY20" fmla="*/ 1051546 h 1562401"/>
                    <a:gd name="connsiteX21" fmla="*/ 8124194 w 12213398"/>
                    <a:gd name="connsiteY21" fmla="*/ 1525833 h 1562401"/>
                    <a:gd name="connsiteX22" fmla="*/ 8399269 w 12213398"/>
                    <a:gd name="connsiteY22" fmla="*/ 1550758 h 1562401"/>
                    <a:gd name="connsiteX23" fmla="*/ 10169068 w 12213398"/>
                    <a:gd name="connsiteY23" fmla="*/ 1283141 h 1562401"/>
                    <a:gd name="connsiteX24" fmla="*/ 11176587 w 12213398"/>
                    <a:gd name="connsiteY24" fmla="*/ 857792 h 1562401"/>
                    <a:gd name="connsiteX25" fmla="*/ 11806060 w 12213398"/>
                    <a:gd name="connsiteY25" fmla="*/ 354215 h 1562401"/>
                    <a:gd name="connsiteX26" fmla="*/ 12210304 w 12213398"/>
                    <a:gd name="connsiteY26" fmla="*/ 0 h 1562401"/>
                    <a:gd name="connsiteX27" fmla="*/ 12213398 w 12213398"/>
                    <a:gd name="connsiteY27" fmla="*/ 4002 h 1562401"/>
                    <a:gd name="connsiteX28" fmla="*/ 11809335 w 12213398"/>
                    <a:gd name="connsiteY28" fmla="*/ 357853 h 1562401"/>
                    <a:gd name="connsiteX29" fmla="*/ 11178952 w 12213398"/>
                    <a:gd name="connsiteY29" fmla="*/ 862159 h 1562401"/>
                    <a:gd name="connsiteX30" fmla="*/ 10170342 w 12213398"/>
                    <a:gd name="connsiteY30" fmla="*/ 1288053 h 1562401"/>
                    <a:gd name="connsiteX31" fmla="*/ 9293811 w 12213398"/>
                    <a:gd name="connsiteY31" fmla="*/ 1501091 h 1562401"/>
                    <a:gd name="connsiteX32" fmla="*/ 8609761 w 12213398"/>
                    <a:gd name="connsiteY32" fmla="*/ 1562401 h 15624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12213398" h="1562401">
                      <a:moveTo>
                        <a:pt x="8609761" y="1562401"/>
                      </a:moveTo>
                      <a:cubicBezTo>
                        <a:pt x="8538262" y="1562401"/>
                        <a:pt x="8468038" y="1560036"/>
                        <a:pt x="8398723" y="1555488"/>
                      </a:cubicBezTo>
                      <a:cubicBezTo>
                        <a:pt x="8307214" y="1549848"/>
                        <a:pt x="8214430" y="1541479"/>
                        <a:pt x="8123466" y="1530564"/>
                      </a:cubicBezTo>
                      <a:cubicBezTo>
                        <a:pt x="7415219" y="1444693"/>
                        <a:pt x="6788476" y="1255852"/>
                        <a:pt x="6125165" y="1056094"/>
                      </a:cubicBezTo>
                      <a:cubicBezTo>
                        <a:pt x="5972345" y="1010066"/>
                        <a:pt x="5814431" y="962401"/>
                        <a:pt x="5654334" y="915828"/>
                      </a:cubicBezTo>
                      <a:cubicBezTo>
                        <a:pt x="5404728" y="843056"/>
                        <a:pt x="5121648" y="760825"/>
                        <a:pt x="4832382" y="690600"/>
                      </a:cubicBezTo>
                      <a:cubicBezTo>
                        <a:pt x="4443237" y="596179"/>
                        <a:pt x="4092479" y="538690"/>
                        <a:pt x="3760278" y="515039"/>
                      </a:cubicBezTo>
                      <a:cubicBezTo>
                        <a:pt x="3386233" y="488296"/>
                        <a:pt x="3032382" y="503578"/>
                        <a:pt x="2678532" y="561613"/>
                      </a:cubicBezTo>
                      <a:cubicBezTo>
                        <a:pt x="2398908" y="607095"/>
                        <a:pt x="2125469" y="662583"/>
                        <a:pt x="1842389" y="731534"/>
                      </a:cubicBezTo>
                      <a:cubicBezTo>
                        <a:pt x="1684657" y="769739"/>
                        <a:pt x="1530381" y="810127"/>
                        <a:pt x="1383929" y="851425"/>
                      </a:cubicBezTo>
                      <a:cubicBezTo>
                        <a:pt x="1173620" y="910006"/>
                        <a:pt x="925470" y="971498"/>
                        <a:pt x="678593" y="982050"/>
                      </a:cubicBezTo>
                      <a:cubicBezTo>
                        <a:pt x="404973" y="993875"/>
                        <a:pt x="182838" y="941479"/>
                        <a:pt x="0" y="821770"/>
                      </a:cubicBezTo>
                      <a:lnTo>
                        <a:pt x="2729" y="817586"/>
                      </a:lnTo>
                      <a:cubicBezTo>
                        <a:pt x="184657" y="936567"/>
                        <a:pt x="405700" y="988781"/>
                        <a:pt x="678229" y="976956"/>
                      </a:cubicBezTo>
                      <a:cubicBezTo>
                        <a:pt x="924560" y="966222"/>
                        <a:pt x="1172346" y="904912"/>
                        <a:pt x="1382474" y="846513"/>
                      </a:cubicBezTo>
                      <a:cubicBezTo>
                        <a:pt x="1529108" y="805215"/>
                        <a:pt x="1683383" y="764827"/>
                        <a:pt x="1841115" y="726622"/>
                      </a:cubicBezTo>
                      <a:cubicBezTo>
                        <a:pt x="2124378" y="657671"/>
                        <a:pt x="2397998" y="602183"/>
                        <a:pt x="2677622" y="556701"/>
                      </a:cubicBezTo>
                      <a:cubicBezTo>
                        <a:pt x="3031837" y="498666"/>
                        <a:pt x="3386233" y="483384"/>
                        <a:pt x="3760642" y="510127"/>
                      </a:cubicBezTo>
                      <a:cubicBezTo>
                        <a:pt x="4093207" y="533778"/>
                        <a:pt x="4444147" y="591267"/>
                        <a:pt x="4833655" y="685870"/>
                      </a:cubicBezTo>
                      <a:cubicBezTo>
                        <a:pt x="5123103" y="756094"/>
                        <a:pt x="5406002" y="838508"/>
                        <a:pt x="5655790" y="911279"/>
                      </a:cubicBezTo>
                      <a:cubicBezTo>
                        <a:pt x="5815704" y="957853"/>
                        <a:pt x="5973800" y="1005518"/>
                        <a:pt x="6126620" y="1051546"/>
                      </a:cubicBezTo>
                      <a:cubicBezTo>
                        <a:pt x="6789931" y="1251303"/>
                        <a:pt x="7416311" y="1439963"/>
                        <a:pt x="8124194" y="1525833"/>
                      </a:cubicBezTo>
                      <a:cubicBezTo>
                        <a:pt x="8215158" y="1536567"/>
                        <a:pt x="8307760" y="1544936"/>
                        <a:pt x="8399269" y="1550758"/>
                      </a:cubicBezTo>
                      <a:cubicBezTo>
                        <a:pt x="8711276" y="1571134"/>
                        <a:pt x="9234321" y="1565676"/>
                        <a:pt x="10169068" y="1283141"/>
                      </a:cubicBezTo>
                      <a:cubicBezTo>
                        <a:pt x="10555848" y="1166161"/>
                        <a:pt x="10885321" y="1026986"/>
                        <a:pt x="11176587" y="857792"/>
                      </a:cubicBezTo>
                      <a:cubicBezTo>
                        <a:pt x="11411640" y="720982"/>
                        <a:pt x="11603210" y="542874"/>
                        <a:pt x="11806060" y="354215"/>
                      </a:cubicBezTo>
                      <a:cubicBezTo>
                        <a:pt x="11933592" y="235597"/>
                        <a:pt x="12065308" y="113159"/>
                        <a:pt x="12210304" y="0"/>
                      </a:cubicBezTo>
                      <a:lnTo>
                        <a:pt x="12213398" y="4002"/>
                      </a:lnTo>
                      <a:cubicBezTo>
                        <a:pt x="12068583" y="116980"/>
                        <a:pt x="11936867" y="239418"/>
                        <a:pt x="11809335" y="357853"/>
                      </a:cubicBezTo>
                      <a:cubicBezTo>
                        <a:pt x="11606302" y="546695"/>
                        <a:pt x="11414550" y="724985"/>
                        <a:pt x="11178952" y="862159"/>
                      </a:cubicBezTo>
                      <a:cubicBezTo>
                        <a:pt x="10887322" y="1031716"/>
                        <a:pt x="10557486" y="1170891"/>
                        <a:pt x="10170342" y="1288053"/>
                      </a:cubicBezTo>
                      <a:cubicBezTo>
                        <a:pt x="9843417" y="1387022"/>
                        <a:pt x="9556697" y="1456519"/>
                        <a:pt x="9293811" y="1501091"/>
                      </a:cubicBezTo>
                      <a:cubicBezTo>
                        <a:pt x="9049663" y="1542025"/>
                        <a:pt x="8824072" y="1562401"/>
                        <a:pt x="8609761" y="156240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47" name="任意多边形: 形状 146">
                  <a:extLst>
                    <a:ext uri="{FF2B5EF4-FFF2-40B4-BE49-F238E27FC236}">
                      <a16:creationId xmlns:a16="http://schemas.microsoft.com/office/drawing/2014/main" id="{C9075102-A3E5-44A3-9860-CA1B963CECED}"/>
                    </a:ext>
                  </a:extLst>
                </p:cNvPr>
                <p:cNvSpPr/>
                <p:nvPr/>
              </p:nvSpPr>
              <p:spPr>
                <a:xfrm>
                  <a:off x="-593740" y="5189474"/>
                  <a:ext cx="12275071" cy="1607883"/>
                </a:xfrm>
                <a:custGeom>
                  <a:avLst/>
                  <a:gdLst>
                    <a:gd name="connsiteX0" fmla="*/ 8649421 w 12275071"/>
                    <a:gd name="connsiteY0" fmla="*/ 1607883 h 1607883"/>
                    <a:gd name="connsiteX1" fmla="*/ 8472404 w 12275071"/>
                    <a:gd name="connsiteY1" fmla="*/ 1603153 h 1607883"/>
                    <a:gd name="connsiteX2" fmla="*/ 8194236 w 12275071"/>
                    <a:gd name="connsiteY2" fmla="*/ 1580958 h 1607883"/>
                    <a:gd name="connsiteX3" fmla="*/ 6082048 w 12275071"/>
                    <a:gd name="connsiteY3" fmla="*/ 1082110 h 1607883"/>
                    <a:gd name="connsiteX4" fmla="*/ 5703637 w 12275071"/>
                    <a:gd name="connsiteY4" fmla="*/ 967495 h 1607883"/>
                    <a:gd name="connsiteX5" fmla="*/ 5655244 w 12275071"/>
                    <a:gd name="connsiteY5" fmla="*/ 952941 h 1607883"/>
                    <a:gd name="connsiteX6" fmla="*/ 4876590 w 12275071"/>
                    <a:gd name="connsiteY6" fmla="*/ 730988 h 1607883"/>
                    <a:gd name="connsiteX7" fmla="*/ 2701455 w 12275071"/>
                    <a:gd name="connsiteY7" fmla="*/ 563978 h 1607883"/>
                    <a:gd name="connsiteX8" fmla="*/ 1857307 w 12275071"/>
                    <a:gd name="connsiteY8" fmla="*/ 730079 h 1607883"/>
                    <a:gd name="connsiteX9" fmla="*/ 1395391 w 12275071"/>
                    <a:gd name="connsiteY9" fmla="*/ 852698 h 1607883"/>
                    <a:gd name="connsiteX10" fmla="*/ 0 w 12275071"/>
                    <a:gd name="connsiteY10" fmla="*/ 835597 h 1607883"/>
                    <a:gd name="connsiteX11" fmla="*/ 2729 w 12275071"/>
                    <a:gd name="connsiteY11" fmla="*/ 831413 h 1607883"/>
                    <a:gd name="connsiteX12" fmla="*/ 1394117 w 12275071"/>
                    <a:gd name="connsiteY12" fmla="*/ 847968 h 1607883"/>
                    <a:gd name="connsiteX13" fmla="*/ 1856215 w 12275071"/>
                    <a:gd name="connsiteY13" fmla="*/ 725167 h 1607883"/>
                    <a:gd name="connsiteX14" fmla="*/ 2700909 w 12275071"/>
                    <a:gd name="connsiteY14" fmla="*/ 558884 h 1607883"/>
                    <a:gd name="connsiteX15" fmla="*/ 4878046 w 12275071"/>
                    <a:gd name="connsiteY15" fmla="*/ 725894 h 1607883"/>
                    <a:gd name="connsiteX16" fmla="*/ 5656881 w 12275071"/>
                    <a:gd name="connsiteY16" fmla="*/ 947847 h 1607883"/>
                    <a:gd name="connsiteX17" fmla="*/ 5705274 w 12275071"/>
                    <a:gd name="connsiteY17" fmla="*/ 962401 h 1607883"/>
                    <a:gd name="connsiteX18" fmla="*/ 6083685 w 12275071"/>
                    <a:gd name="connsiteY18" fmla="*/ 1077016 h 1607883"/>
                    <a:gd name="connsiteX19" fmla="*/ 8194964 w 12275071"/>
                    <a:gd name="connsiteY19" fmla="*/ 1575682 h 1607883"/>
                    <a:gd name="connsiteX20" fmla="*/ 8472768 w 12275071"/>
                    <a:gd name="connsiteY20" fmla="*/ 1597877 h 1607883"/>
                    <a:gd name="connsiteX21" fmla="*/ 10256212 w 12275071"/>
                    <a:gd name="connsiteY21" fmla="*/ 1307519 h 1607883"/>
                    <a:gd name="connsiteX22" fmla="*/ 11252815 w 12275071"/>
                    <a:gd name="connsiteY22" fmla="*/ 867798 h 1607883"/>
                    <a:gd name="connsiteX23" fmla="*/ 11847357 w 12275071"/>
                    <a:gd name="connsiteY23" fmla="*/ 377501 h 1607883"/>
                    <a:gd name="connsiteX24" fmla="*/ 12271979 w 12275071"/>
                    <a:gd name="connsiteY24" fmla="*/ 0 h 1607883"/>
                    <a:gd name="connsiteX25" fmla="*/ 12275071 w 12275071"/>
                    <a:gd name="connsiteY25" fmla="*/ 4002 h 1607883"/>
                    <a:gd name="connsiteX26" fmla="*/ 11850814 w 12275071"/>
                    <a:gd name="connsiteY26" fmla="*/ 381140 h 1607883"/>
                    <a:gd name="connsiteX27" fmla="*/ 11255363 w 12275071"/>
                    <a:gd name="connsiteY27" fmla="*/ 871983 h 1607883"/>
                    <a:gd name="connsiteX28" fmla="*/ 10257667 w 12275071"/>
                    <a:gd name="connsiteY28" fmla="*/ 1312250 h 1607883"/>
                    <a:gd name="connsiteX29" fmla="*/ 9375496 w 12275071"/>
                    <a:gd name="connsiteY29" fmla="*/ 1537477 h 1607883"/>
                    <a:gd name="connsiteX30" fmla="*/ 8649421 w 12275071"/>
                    <a:gd name="connsiteY30" fmla="*/ 1607883 h 1607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12275071" h="1607883">
                      <a:moveTo>
                        <a:pt x="8649421" y="1607883"/>
                      </a:moveTo>
                      <a:cubicBezTo>
                        <a:pt x="8589566" y="1607883"/>
                        <a:pt x="8530803" y="1606246"/>
                        <a:pt x="8472404" y="1603153"/>
                      </a:cubicBezTo>
                      <a:cubicBezTo>
                        <a:pt x="8379621" y="1598241"/>
                        <a:pt x="8285928" y="1590782"/>
                        <a:pt x="8194236" y="1580958"/>
                      </a:cubicBezTo>
                      <a:cubicBezTo>
                        <a:pt x="7445419" y="1498180"/>
                        <a:pt x="6783200" y="1296058"/>
                        <a:pt x="6082048" y="1082110"/>
                      </a:cubicBezTo>
                      <a:cubicBezTo>
                        <a:pt x="5959064" y="1044633"/>
                        <a:pt x="5831714" y="1005700"/>
                        <a:pt x="5703637" y="967495"/>
                      </a:cubicBezTo>
                      <a:lnTo>
                        <a:pt x="5655244" y="952941"/>
                      </a:lnTo>
                      <a:cubicBezTo>
                        <a:pt x="5403091" y="877441"/>
                        <a:pt x="5142206" y="799393"/>
                        <a:pt x="4876590" y="730988"/>
                      </a:cubicBezTo>
                      <a:cubicBezTo>
                        <a:pt x="4035353" y="514130"/>
                        <a:pt x="3364584" y="462644"/>
                        <a:pt x="2701455" y="563978"/>
                      </a:cubicBezTo>
                      <a:cubicBezTo>
                        <a:pt x="2414735" y="607459"/>
                        <a:pt x="2138568" y="661855"/>
                        <a:pt x="1857307" y="730079"/>
                      </a:cubicBezTo>
                      <a:cubicBezTo>
                        <a:pt x="1699575" y="768284"/>
                        <a:pt x="1544208" y="809581"/>
                        <a:pt x="1395391" y="852698"/>
                      </a:cubicBezTo>
                      <a:cubicBezTo>
                        <a:pt x="903274" y="994239"/>
                        <a:pt x="393693" y="1090115"/>
                        <a:pt x="0" y="835597"/>
                      </a:cubicBezTo>
                      <a:lnTo>
                        <a:pt x="2729" y="831413"/>
                      </a:lnTo>
                      <a:cubicBezTo>
                        <a:pt x="394785" y="1084839"/>
                        <a:pt x="903092" y="989145"/>
                        <a:pt x="1394117" y="847968"/>
                      </a:cubicBezTo>
                      <a:cubicBezTo>
                        <a:pt x="1542935" y="804669"/>
                        <a:pt x="1698301" y="763553"/>
                        <a:pt x="1856215" y="725167"/>
                      </a:cubicBezTo>
                      <a:cubicBezTo>
                        <a:pt x="2137659" y="656762"/>
                        <a:pt x="2414008" y="602365"/>
                        <a:pt x="2700909" y="558884"/>
                      </a:cubicBezTo>
                      <a:cubicBezTo>
                        <a:pt x="3364765" y="457368"/>
                        <a:pt x="4036081" y="508854"/>
                        <a:pt x="4878046" y="725894"/>
                      </a:cubicBezTo>
                      <a:cubicBezTo>
                        <a:pt x="5143843" y="794481"/>
                        <a:pt x="5404546" y="872347"/>
                        <a:pt x="5656881" y="947847"/>
                      </a:cubicBezTo>
                      <a:lnTo>
                        <a:pt x="5705274" y="962401"/>
                      </a:lnTo>
                      <a:cubicBezTo>
                        <a:pt x="5833352" y="1000606"/>
                        <a:pt x="5960519" y="1039539"/>
                        <a:pt x="6083685" y="1077016"/>
                      </a:cubicBezTo>
                      <a:cubicBezTo>
                        <a:pt x="6784473" y="1290964"/>
                        <a:pt x="7446511" y="1493086"/>
                        <a:pt x="8194964" y="1575682"/>
                      </a:cubicBezTo>
                      <a:cubicBezTo>
                        <a:pt x="8286656" y="1585688"/>
                        <a:pt x="8379985" y="1593147"/>
                        <a:pt x="8472768" y="1597877"/>
                      </a:cubicBezTo>
                      <a:cubicBezTo>
                        <a:pt x="8787868" y="1615342"/>
                        <a:pt x="9315460" y="1604063"/>
                        <a:pt x="10256212" y="1307519"/>
                      </a:cubicBezTo>
                      <a:cubicBezTo>
                        <a:pt x="10629711" y="1189812"/>
                        <a:pt x="10965005" y="1041904"/>
                        <a:pt x="11252815" y="867798"/>
                      </a:cubicBezTo>
                      <a:cubicBezTo>
                        <a:pt x="11475132" y="733171"/>
                        <a:pt x="11655969" y="560521"/>
                        <a:pt x="11847357" y="377501"/>
                      </a:cubicBezTo>
                      <a:cubicBezTo>
                        <a:pt x="11980347" y="250333"/>
                        <a:pt x="12117885" y="118981"/>
                        <a:pt x="12271979" y="0"/>
                      </a:cubicBezTo>
                      <a:lnTo>
                        <a:pt x="12275071" y="4002"/>
                      </a:lnTo>
                      <a:cubicBezTo>
                        <a:pt x="12121160" y="122802"/>
                        <a:pt x="11983804" y="254154"/>
                        <a:pt x="11850814" y="381140"/>
                      </a:cubicBezTo>
                      <a:cubicBezTo>
                        <a:pt x="11659244" y="564160"/>
                        <a:pt x="11478225" y="737174"/>
                        <a:pt x="11255363" y="871983"/>
                      </a:cubicBezTo>
                      <a:cubicBezTo>
                        <a:pt x="10967188" y="1046270"/>
                        <a:pt x="10631349" y="1194542"/>
                        <a:pt x="10257667" y="1312250"/>
                      </a:cubicBezTo>
                      <a:cubicBezTo>
                        <a:pt x="9928923" y="1415767"/>
                        <a:pt x="9640384" y="1489448"/>
                        <a:pt x="9375496" y="1537477"/>
                      </a:cubicBezTo>
                      <a:cubicBezTo>
                        <a:pt x="9115521" y="1584596"/>
                        <a:pt x="8876286" y="1607883"/>
                        <a:pt x="8649421" y="1607883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48" name="任意多边形: 形状 147">
                  <a:extLst>
                    <a:ext uri="{FF2B5EF4-FFF2-40B4-BE49-F238E27FC236}">
                      <a16:creationId xmlns:a16="http://schemas.microsoft.com/office/drawing/2014/main" id="{18AF09D9-5DA6-42CF-9BCF-07B19BE22F83}"/>
                    </a:ext>
                  </a:extLst>
                </p:cNvPr>
                <p:cNvSpPr/>
                <p:nvPr/>
              </p:nvSpPr>
              <p:spPr>
                <a:xfrm>
                  <a:off x="-608840" y="5155089"/>
                  <a:ext cx="12336381" cy="1653365"/>
                </a:xfrm>
                <a:custGeom>
                  <a:avLst/>
                  <a:gdLst>
                    <a:gd name="connsiteX0" fmla="*/ 8689263 w 12336381"/>
                    <a:gd name="connsiteY0" fmla="*/ 1653365 h 1653365"/>
                    <a:gd name="connsiteX1" fmla="*/ 8545357 w 12336381"/>
                    <a:gd name="connsiteY1" fmla="*/ 1650091 h 1653365"/>
                    <a:gd name="connsiteX2" fmla="*/ 8264460 w 12336381"/>
                    <a:gd name="connsiteY2" fmla="*/ 1630442 h 1653365"/>
                    <a:gd name="connsiteX3" fmla="*/ 6035474 w 12336381"/>
                    <a:gd name="connsiteY3" fmla="*/ 1105215 h 1653365"/>
                    <a:gd name="connsiteX4" fmla="*/ 5752757 w 12336381"/>
                    <a:gd name="connsiteY4" fmla="*/ 1017889 h 1653365"/>
                    <a:gd name="connsiteX5" fmla="*/ 5632866 w 12336381"/>
                    <a:gd name="connsiteY5" fmla="*/ 980958 h 1653365"/>
                    <a:gd name="connsiteX6" fmla="*/ 4920617 w 12336381"/>
                    <a:gd name="connsiteY6" fmla="*/ 770285 h 1653365"/>
                    <a:gd name="connsiteX7" fmla="*/ 2724377 w 12336381"/>
                    <a:gd name="connsiteY7" fmla="*/ 565433 h 1653365"/>
                    <a:gd name="connsiteX8" fmla="*/ 1872225 w 12336381"/>
                    <a:gd name="connsiteY8" fmla="*/ 727896 h 1653365"/>
                    <a:gd name="connsiteX9" fmla="*/ 1407034 w 12336381"/>
                    <a:gd name="connsiteY9" fmla="*/ 853426 h 1653365"/>
                    <a:gd name="connsiteX10" fmla="*/ 692965 w 12336381"/>
                    <a:gd name="connsiteY10" fmla="*/ 1000060 h 1653365"/>
                    <a:gd name="connsiteX11" fmla="*/ 0 w 12336381"/>
                    <a:gd name="connsiteY11" fmla="*/ 848696 h 1653365"/>
                    <a:gd name="connsiteX12" fmla="*/ 2729 w 12336381"/>
                    <a:gd name="connsiteY12" fmla="*/ 844512 h 1653365"/>
                    <a:gd name="connsiteX13" fmla="*/ 692601 w 12336381"/>
                    <a:gd name="connsiteY13" fmla="*/ 994966 h 1653365"/>
                    <a:gd name="connsiteX14" fmla="*/ 1405579 w 12336381"/>
                    <a:gd name="connsiteY14" fmla="*/ 848514 h 1653365"/>
                    <a:gd name="connsiteX15" fmla="*/ 1871133 w 12336381"/>
                    <a:gd name="connsiteY15" fmla="*/ 722983 h 1653365"/>
                    <a:gd name="connsiteX16" fmla="*/ 2723832 w 12336381"/>
                    <a:gd name="connsiteY16" fmla="*/ 560339 h 1653365"/>
                    <a:gd name="connsiteX17" fmla="*/ 4922072 w 12336381"/>
                    <a:gd name="connsiteY17" fmla="*/ 765191 h 1653365"/>
                    <a:gd name="connsiteX18" fmla="*/ 5634504 w 12336381"/>
                    <a:gd name="connsiteY18" fmla="*/ 975864 h 1653365"/>
                    <a:gd name="connsiteX19" fmla="*/ 5754394 w 12336381"/>
                    <a:gd name="connsiteY19" fmla="*/ 1012795 h 1653365"/>
                    <a:gd name="connsiteX20" fmla="*/ 6037111 w 12336381"/>
                    <a:gd name="connsiteY20" fmla="*/ 1100121 h 1653365"/>
                    <a:gd name="connsiteX21" fmla="*/ 8265188 w 12336381"/>
                    <a:gd name="connsiteY21" fmla="*/ 1625166 h 1653365"/>
                    <a:gd name="connsiteX22" fmla="*/ 8545722 w 12336381"/>
                    <a:gd name="connsiteY22" fmla="*/ 1644815 h 1653365"/>
                    <a:gd name="connsiteX23" fmla="*/ 10342992 w 12336381"/>
                    <a:gd name="connsiteY23" fmla="*/ 1331898 h 1653365"/>
                    <a:gd name="connsiteX24" fmla="*/ 11328862 w 12336381"/>
                    <a:gd name="connsiteY24" fmla="*/ 877623 h 1653365"/>
                    <a:gd name="connsiteX25" fmla="*/ 11891930 w 12336381"/>
                    <a:gd name="connsiteY25" fmla="*/ 398605 h 1653365"/>
                    <a:gd name="connsiteX26" fmla="*/ 12333288 w 12336381"/>
                    <a:gd name="connsiteY26" fmla="*/ 0 h 1653365"/>
                    <a:gd name="connsiteX27" fmla="*/ 12336382 w 12336381"/>
                    <a:gd name="connsiteY27" fmla="*/ 4002 h 1653365"/>
                    <a:gd name="connsiteX28" fmla="*/ 11895386 w 12336381"/>
                    <a:gd name="connsiteY28" fmla="*/ 402244 h 1653365"/>
                    <a:gd name="connsiteX29" fmla="*/ 11331408 w 12336381"/>
                    <a:gd name="connsiteY29" fmla="*/ 881989 h 1653365"/>
                    <a:gd name="connsiteX30" fmla="*/ 10344447 w 12336381"/>
                    <a:gd name="connsiteY30" fmla="*/ 1336810 h 1653365"/>
                    <a:gd name="connsiteX31" fmla="*/ 9456455 w 12336381"/>
                    <a:gd name="connsiteY31" fmla="*/ 1574226 h 1653365"/>
                    <a:gd name="connsiteX32" fmla="*/ 8689263 w 12336381"/>
                    <a:gd name="connsiteY32" fmla="*/ 1653365 h 16533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12336381" h="1653365">
                      <a:moveTo>
                        <a:pt x="8689263" y="1653365"/>
                      </a:moveTo>
                      <a:cubicBezTo>
                        <a:pt x="8640870" y="1653365"/>
                        <a:pt x="8592841" y="1652274"/>
                        <a:pt x="8545357" y="1650091"/>
                      </a:cubicBezTo>
                      <a:cubicBezTo>
                        <a:pt x="8451664" y="1646088"/>
                        <a:pt x="8357244" y="1639539"/>
                        <a:pt x="8264460" y="1630442"/>
                      </a:cubicBezTo>
                      <a:cubicBezTo>
                        <a:pt x="7473982" y="1551303"/>
                        <a:pt x="6775195" y="1334627"/>
                        <a:pt x="6035474" y="1105215"/>
                      </a:cubicBezTo>
                      <a:cubicBezTo>
                        <a:pt x="5943418" y="1076652"/>
                        <a:pt x="5848088" y="1047180"/>
                        <a:pt x="5752757" y="1017889"/>
                      </a:cubicBezTo>
                      <a:cubicBezTo>
                        <a:pt x="5712915" y="1005700"/>
                        <a:pt x="5672891" y="993329"/>
                        <a:pt x="5632866" y="980958"/>
                      </a:cubicBezTo>
                      <a:cubicBezTo>
                        <a:pt x="5401818" y="909824"/>
                        <a:pt x="5162946" y="836325"/>
                        <a:pt x="4920617" y="770285"/>
                      </a:cubicBezTo>
                      <a:cubicBezTo>
                        <a:pt x="4058640" y="535233"/>
                        <a:pt x="3381503" y="472104"/>
                        <a:pt x="2724377" y="565433"/>
                      </a:cubicBezTo>
                      <a:cubicBezTo>
                        <a:pt x="2431473" y="606731"/>
                        <a:pt x="2152577" y="659854"/>
                        <a:pt x="1872225" y="727896"/>
                      </a:cubicBezTo>
                      <a:cubicBezTo>
                        <a:pt x="1713947" y="766100"/>
                        <a:pt x="1557489" y="808308"/>
                        <a:pt x="1407034" y="853426"/>
                      </a:cubicBezTo>
                      <a:cubicBezTo>
                        <a:pt x="1191813" y="917101"/>
                        <a:pt x="938750" y="984415"/>
                        <a:pt x="692965" y="1000060"/>
                      </a:cubicBezTo>
                      <a:cubicBezTo>
                        <a:pt x="414251" y="1017889"/>
                        <a:pt x="187568" y="968405"/>
                        <a:pt x="0" y="848696"/>
                      </a:cubicBezTo>
                      <a:lnTo>
                        <a:pt x="2729" y="844512"/>
                      </a:lnTo>
                      <a:cubicBezTo>
                        <a:pt x="189205" y="963493"/>
                        <a:pt x="414979" y="1012795"/>
                        <a:pt x="692601" y="994966"/>
                      </a:cubicBezTo>
                      <a:cubicBezTo>
                        <a:pt x="937841" y="979320"/>
                        <a:pt x="1190721" y="912189"/>
                        <a:pt x="1405579" y="848514"/>
                      </a:cubicBezTo>
                      <a:cubicBezTo>
                        <a:pt x="1556033" y="803578"/>
                        <a:pt x="1712674" y="761370"/>
                        <a:pt x="1871133" y="722983"/>
                      </a:cubicBezTo>
                      <a:cubicBezTo>
                        <a:pt x="2151849" y="654942"/>
                        <a:pt x="2430745" y="601819"/>
                        <a:pt x="2723832" y="560339"/>
                      </a:cubicBezTo>
                      <a:cubicBezTo>
                        <a:pt x="3381503" y="466828"/>
                        <a:pt x="4059368" y="529957"/>
                        <a:pt x="4922072" y="765191"/>
                      </a:cubicBezTo>
                      <a:cubicBezTo>
                        <a:pt x="5164401" y="831231"/>
                        <a:pt x="5403273" y="904730"/>
                        <a:pt x="5634504" y="975864"/>
                      </a:cubicBezTo>
                      <a:cubicBezTo>
                        <a:pt x="5674528" y="988235"/>
                        <a:pt x="5714553" y="1000424"/>
                        <a:pt x="5754394" y="1012795"/>
                      </a:cubicBezTo>
                      <a:cubicBezTo>
                        <a:pt x="5849725" y="1042086"/>
                        <a:pt x="5945056" y="1071558"/>
                        <a:pt x="6037111" y="1100121"/>
                      </a:cubicBezTo>
                      <a:cubicBezTo>
                        <a:pt x="6776650" y="1329351"/>
                        <a:pt x="7475073" y="1546027"/>
                        <a:pt x="8265188" y="1625166"/>
                      </a:cubicBezTo>
                      <a:cubicBezTo>
                        <a:pt x="8357790" y="1634263"/>
                        <a:pt x="8452210" y="1640812"/>
                        <a:pt x="8545722" y="1644815"/>
                      </a:cubicBezTo>
                      <a:cubicBezTo>
                        <a:pt x="8863914" y="1659005"/>
                        <a:pt x="9396600" y="1642268"/>
                        <a:pt x="10342992" y="1331898"/>
                      </a:cubicBezTo>
                      <a:cubicBezTo>
                        <a:pt x="10708668" y="1212007"/>
                        <a:pt x="11040323" y="1059187"/>
                        <a:pt x="11328862" y="877623"/>
                      </a:cubicBezTo>
                      <a:cubicBezTo>
                        <a:pt x="11539899" y="744815"/>
                        <a:pt x="11710912" y="576531"/>
                        <a:pt x="11891930" y="398605"/>
                      </a:cubicBezTo>
                      <a:cubicBezTo>
                        <a:pt x="12029286" y="263614"/>
                        <a:pt x="12171372" y="123893"/>
                        <a:pt x="12333288" y="0"/>
                      </a:cubicBezTo>
                      <a:lnTo>
                        <a:pt x="12336382" y="4002"/>
                      </a:lnTo>
                      <a:cubicBezTo>
                        <a:pt x="12174647" y="127714"/>
                        <a:pt x="12032743" y="267253"/>
                        <a:pt x="11895386" y="402244"/>
                      </a:cubicBezTo>
                      <a:cubicBezTo>
                        <a:pt x="11714186" y="580533"/>
                        <a:pt x="11542810" y="748817"/>
                        <a:pt x="11331408" y="881989"/>
                      </a:cubicBezTo>
                      <a:cubicBezTo>
                        <a:pt x="11042688" y="1063735"/>
                        <a:pt x="10710669" y="1216555"/>
                        <a:pt x="10344447" y="1336810"/>
                      </a:cubicBezTo>
                      <a:cubicBezTo>
                        <a:pt x="10014248" y="1445057"/>
                        <a:pt x="9723707" y="1522741"/>
                        <a:pt x="9456455" y="1574226"/>
                      </a:cubicBezTo>
                      <a:cubicBezTo>
                        <a:pt x="9181016" y="1627168"/>
                        <a:pt x="8928499" y="1653365"/>
                        <a:pt x="8689263" y="1653365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49" name="任意多边形: 形状 148">
                  <a:extLst>
                    <a:ext uri="{FF2B5EF4-FFF2-40B4-BE49-F238E27FC236}">
                      <a16:creationId xmlns:a16="http://schemas.microsoft.com/office/drawing/2014/main" id="{53116E05-283E-4F5B-9CE8-85394BB833F0}"/>
                    </a:ext>
                  </a:extLst>
                </p:cNvPr>
                <p:cNvSpPr/>
                <p:nvPr/>
              </p:nvSpPr>
              <p:spPr>
                <a:xfrm>
                  <a:off x="-624486" y="5120887"/>
                  <a:ext cx="12397872" cy="1699029"/>
                </a:xfrm>
                <a:custGeom>
                  <a:avLst/>
                  <a:gdLst>
                    <a:gd name="connsiteX0" fmla="*/ 8730561 w 12397872"/>
                    <a:gd name="connsiteY0" fmla="*/ 1699029 h 1699029"/>
                    <a:gd name="connsiteX1" fmla="*/ 8619039 w 12397872"/>
                    <a:gd name="connsiteY1" fmla="*/ 1697028 h 1699029"/>
                    <a:gd name="connsiteX2" fmla="*/ 8335413 w 12397872"/>
                    <a:gd name="connsiteY2" fmla="*/ 1679927 h 1699029"/>
                    <a:gd name="connsiteX3" fmla="*/ 5986899 w 12397872"/>
                    <a:gd name="connsiteY3" fmla="*/ 1126501 h 1699029"/>
                    <a:gd name="connsiteX4" fmla="*/ 5802242 w 12397872"/>
                    <a:gd name="connsiteY4" fmla="*/ 1068284 h 1699029"/>
                    <a:gd name="connsiteX5" fmla="*/ 5614674 w 12397872"/>
                    <a:gd name="connsiteY5" fmla="*/ 1008975 h 1699029"/>
                    <a:gd name="connsiteX6" fmla="*/ 4965007 w 12397872"/>
                    <a:gd name="connsiteY6" fmla="*/ 809581 h 1699029"/>
                    <a:gd name="connsiteX7" fmla="*/ 3865432 w 12397872"/>
                    <a:gd name="connsiteY7" fmla="*/ 571437 h 1699029"/>
                    <a:gd name="connsiteX8" fmla="*/ 2747664 w 12397872"/>
                    <a:gd name="connsiteY8" fmla="*/ 567071 h 1699029"/>
                    <a:gd name="connsiteX9" fmla="*/ 1887325 w 12397872"/>
                    <a:gd name="connsiteY9" fmla="*/ 725894 h 1699029"/>
                    <a:gd name="connsiteX10" fmla="*/ 1418678 w 12397872"/>
                    <a:gd name="connsiteY10" fmla="*/ 854154 h 1699029"/>
                    <a:gd name="connsiteX11" fmla="*/ 700242 w 12397872"/>
                    <a:gd name="connsiteY11" fmla="*/ 1008793 h 1699029"/>
                    <a:gd name="connsiteX12" fmla="*/ 0 w 12397872"/>
                    <a:gd name="connsiteY12" fmla="*/ 861977 h 1699029"/>
                    <a:gd name="connsiteX13" fmla="*/ 2729 w 12397872"/>
                    <a:gd name="connsiteY13" fmla="*/ 857792 h 1699029"/>
                    <a:gd name="connsiteX14" fmla="*/ 699878 w 12397872"/>
                    <a:gd name="connsiteY14" fmla="*/ 1003881 h 1699029"/>
                    <a:gd name="connsiteX15" fmla="*/ 1417222 w 12397872"/>
                    <a:gd name="connsiteY15" fmla="*/ 849424 h 1699029"/>
                    <a:gd name="connsiteX16" fmla="*/ 1886052 w 12397872"/>
                    <a:gd name="connsiteY16" fmla="*/ 721164 h 1699029"/>
                    <a:gd name="connsiteX17" fmla="*/ 2746937 w 12397872"/>
                    <a:gd name="connsiteY17" fmla="*/ 562341 h 1699029"/>
                    <a:gd name="connsiteX18" fmla="*/ 3865978 w 12397872"/>
                    <a:gd name="connsiteY18" fmla="*/ 566707 h 1699029"/>
                    <a:gd name="connsiteX19" fmla="*/ 4966281 w 12397872"/>
                    <a:gd name="connsiteY19" fmla="*/ 805033 h 1699029"/>
                    <a:gd name="connsiteX20" fmla="*/ 5615948 w 12397872"/>
                    <a:gd name="connsiteY20" fmla="*/ 1004427 h 1699029"/>
                    <a:gd name="connsiteX21" fmla="*/ 5803516 w 12397872"/>
                    <a:gd name="connsiteY21" fmla="*/ 1063735 h 1699029"/>
                    <a:gd name="connsiteX22" fmla="*/ 5988173 w 12397872"/>
                    <a:gd name="connsiteY22" fmla="*/ 1121953 h 1699029"/>
                    <a:gd name="connsiteX23" fmla="*/ 8335595 w 12397872"/>
                    <a:gd name="connsiteY23" fmla="*/ 1675015 h 1699029"/>
                    <a:gd name="connsiteX24" fmla="*/ 8619039 w 12397872"/>
                    <a:gd name="connsiteY24" fmla="*/ 1692116 h 1699029"/>
                    <a:gd name="connsiteX25" fmla="*/ 10429954 w 12397872"/>
                    <a:gd name="connsiteY25" fmla="*/ 1356458 h 1699029"/>
                    <a:gd name="connsiteX26" fmla="*/ 11404908 w 12397872"/>
                    <a:gd name="connsiteY26" fmla="*/ 887811 h 1699029"/>
                    <a:gd name="connsiteX27" fmla="*/ 11939595 w 12397872"/>
                    <a:gd name="connsiteY27" fmla="*/ 418071 h 1699029"/>
                    <a:gd name="connsiteX28" fmla="*/ 12394780 w 12397872"/>
                    <a:gd name="connsiteY28" fmla="*/ 0 h 1699029"/>
                    <a:gd name="connsiteX29" fmla="*/ 12397873 w 12397872"/>
                    <a:gd name="connsiteY29" fmla="*/ 4002 h 1699029"/>
                    <a:gd name="connsiteX30" fmla="*/ 11943234 w 12397872"/>
                    <a:gd name="connsiteY30" fmla="*/ 421528 h 1699029"/>
                    <a:gd name="connsiteX31" fmla="*/ 11407637 w 12397872"/>
                    <a:gd name="connsiteY31" fmla="*/ 891813 h 1699029"/>
                    <a:gd name="connsiteX32" fmla="*/ 10431592 w 12397872"/>
                    <a:gd name="connsiteY32" fmla="*/ 1361006 h 1699029"/>
                    <a:gd name="connsiteX33" fmla="*/ 9537958 w 12397872"/>
                    <a:gd name="connsiteY33" fmla="*/ 1610612 h 1699029"/>
                    <a:gd name="connsiteX34" fmla="*/ 8730561 w 12397872"/>
                    <a:gd name="connsiteY34" fmla="*/ 1699029 h 16990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12397872" h="1699029">
                      <a:moveTo>
                        <a:pt x="8730561" y="1699029"/>
                      </a:moveTo>
                      <a:cubicBezTo>
                        <a:pt x="8693084" y="1699029"/>
                        <a:pt x="8655788" y="1698302"/>
                        <a:pt x="8619039" y="1697028"/>
                      </a:cubicBezTo>
                      <a:cubicBezTo>
                        <a:pt x="8524254" y="1693935"/>
                        <a:pt x="8428742" y="1688296"/>
                        <a:pt x="8335413" y="1679927"/>
                      </a:cubicBezTo>
                      <a:cubicBezTo>
                        <a:pt x="7502544" y="1605154"/>
                        <a:pt x="6766280" y="1372650"/>
                        <a:pt x="5986899" y="1126501"/>
                      </a:cubicBezTo>
                      <a:cubicBezTo>
                        <a:pt x="5925772" y="1107216"/>
                        <a:pt x="5864280" y="1087750"/>
                        <a:pt x="5802242" y="1068284"/>
                      </a:cubicBezTo>
                      <a:cubicBezTo>
                        <a:pt x="5740022" y="1048635"/>
                        <a:pt x="5677439" y="1028987"/>
                        <a:pt x="5614674" y="1008975"/>
                      </a:cubicBezTo>
                      <a:cubicBezTo>
                        <a:pt x="5403637" y="942025"/>
                        <a:pt x="5185323" y="872892"/>
                        <a:pt x="4965007" y="809581"/>
                      </a:cubicBezTo>
                      <a:cubicBezTo>
                        <a:pt x="4546208" y="689145"/>
                        <a:pt x="4196906" y="613463"/>
                        <a:pt x="3865432" y="571437"/>
                      </a:cubicBezTo>
                      <a:cubicBezTo>
                        <a:pt x="3471557" y="521225"/>
                        <a:pt x="3105881" y="519951"/>
                        <a:pt x="2747664" y="567071"/>
                      </a:cubicBezTo>
                      <a:cubicBezTo>
                        <a:pt x="2448756" y="606185"/>
                        <a:pt x="2167313" y="658035"/>
                        <a:pt x="1887325" y="725894"/>
                      </a:cubicBezTo>
                      <a:cubicBezTo>
                        <a:pt x="1728138" y="764463"/>
                        <a:pt x="1570406" y="807580"/>
                        <a:pt x="1418678" y="854154"/>
                      </a:cubicBezTo>
                      <a:cubicBezTo>
                        <a:pt x="1189994" y="923832"/>
                        <a:pt x="944754" y="990782"/>
                        <a:pt x="700242" y="1008793"/>
                      </a:cubicBezTo>
                      <a:cubicBezTo>
                        <a:pt x="418981" y="1029715"/>
                        <a:pt x="189933" y="981504"/>
                        <a:pt x="0" y="861977"/>
                      </a:cubicBezTo>
                      <a:lnTo>
                        <a:pt x="2729" y="857792"/>
                      </a:lnTo>
                      <a:cubicBezTo>
                        <a:pt x="191571" y="976774"/>
                        <a:pt x="419709" y="1024621"/>
                        <a:pt x="699878" y="1003881"/>
                      </a:cubicBezTo>
                      <a:cubicBezTo>
                        <a:pt x="944026" y="985870"/>
                        <a:pt x="1188902" y="918920"/>
                        <a:pt x="1417222" y="849424"/>
                      </a:cubicBezTo>
                      <a:cubicBezTo>
                        <a:pt x="1568950" y="802850"/>
                        <a:pt x="1726864" y="759551"/>
                        <a:pt x="1886052" y="721164"/>
                      </a:cubicBezTo>
                      <a:cubicBezTo>
                        <a:pt x="2166221" y="653305"/>
                        <a:pt x="2447846" y="601455"/>
                        <a:pt x="2746937" y="562341"/>
                      </a:cubicBezTo>
                      <a:cubicBezTo>
                        <a:pt x="3105517" y="515221"/>
                        <a:pt x="3471739" y="516495"/>
                        <a:pt x="3865978" y="566707"/>
                      </a:cubicBezTo>
                      <a:cubicBezTo>
                        <a:pt x="4197634" y="608914"/>
                        <a:pt x="4547118" y="684597"/>
                        <a:pt x="4966281" y="805033"/>
                      </a:cubicBezTo>
                      <a:cubicBezTo>
                        <a:pt x="5186596" y="868344"/>
                        <a:pt x="5404910" y="937477"/>
                        <a:pt x="5615948" y="1004427"/>
                      </a:cubicBezTo>
                      <a:cubicBezTo>
                        <a:pt x="5678712" y="1024257"/>
                        <a:pt x="5741296" y="1044087"/>
                        <a:pt x="5803516" y="1063735"/>
                      </a:cubicBezTo>
                      <a:cubicBezTo>
                        <a:pt x="5865553" y="1083202"/>
                        <a:pt x="5927045" y="1102668"/>
                        <a:pt x="5988173" y="1121953"/>
                      </a:cubicBezTo>
                      <a:cubicBezTo>
                        <a:pt x="6767372" y="1367920"/>
                        <a:pt x="7503272" y="1600242"/>
                        <a:pt x="8335595" y="1675015"/>
                      </a:cubicBezTo>
                      <a:cubicBezTo>
                        <a:pt x="8428924" y="1683202"/>
                        <a:pt x="8524254" y="1689023"/>
                        <a:pt x="8619039" y="1692116"/>
                      </a:cubicBezTo>
                      <a:cubicBezTo>
                        <a:pt x="8940688" y="1703214"/>
                        <a:pt x="9478651" y="1680836"/>
                        <a:pt x="10429954" y="1356458"/>
                      </a:cubicBezTo>
                      <a:cubicBezTo>
                        <a:pt x="10788171" y="1234384"/>
                        <a:pt x="11116187" y="1076652"/>
                        <a:pt x="11404908" y="887811"/>
                      </a:cubicBezTo>
                      <a:cubicBezTo>
                        <a:pt x="11605575" y="756458"/>
                        <a:pt x="11767855" y="591995"/>
                        <a:pt x="11939595" y="418071"/>
                      </a:cubicBezTo>
                      <a:cubicBezTo>
                        <a:pt x="12080226" y="275622"/>
                        <a:pt x="12225769" y="128260"/>
                        <a:pt x="12394780" y="0"/>
                      </a:cubicBezTo>
                      <a:lnTo>
                        <a:pt x="12397873" y="4002"/>
                      </a:lnTo>
                      <a:cubicBezTo>
                        <a:pt x="12229044" y="131898"/>
                        <a:pt x="12083683" y="279078"/>
                        <a:pt x="11943234" y="421528"/>
                      </a:cubicBezTo>
                      <a:cubicBezTo>
                        <a:pt x="11771311" y="595634"/>
                        <a:pt x="11608849" y="760097"/>
                        <a:pt x="11407637" y="891813"/>
                      </a:cubicBezTo>
                      <a:cubicBezTo>
                        <a:pt x="11118552" y="1080837"/>
                        <a:pt x="10790172" y="1238751"/>
                        <a:pt x="10431592" y="1361006"/>
                      </a:cubicBezTo>
                      <a:cubicBezTo>
                        <a:pt x="10100117" y="1473984"/>
                        <a:pt x="9807758" y="1555670"/>
                        <a:pt x="9537958" y="1610612"/>
                      </a:cubicBezTo>
                      <a:cubicBezTo>
                        <a:pt x="9247419" y="1669921"/>
                        <a:pt x="8981986" y="1699029"/>
                        <a:pt x="8730561" y="169902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50" name="任意多边形: 形状 149">
                  <a:extLst>
                    <a:ext uri="{FF2B5EF4-FFF2-40B4-BE49-F238E27FC236}">
                      <a16:creationId xmlns:a16="http://schemas.microsoft.com/office/drawing/2014/main" id="{432C17E5-AE61-4287-BE68-75F471383C62}"/>
                    </a:ext>
                  </a:extLst>
                </p:cNvPr>
                <p:cNvSpPr/>
                <p:nvPr/>
              </p:nvSpPr>
              <p:spPr>
                <a:xfrm>
                  <a:off x="-639950" y="5086684"/>
                  <a:ext cx="12459182" cy="1744875"/>
                </a:xfrm>
                <a:custGeom>
                  <a:avLst/>
                  <a:gdLst>
                    <a:gd name="connsiteX0" fmla="*/ 8772222 w 12459182"/>
                    <a:gd name="connsiteY0" fmla="*/ 1744875 h 1744875"/>
                    <a:gd name="connsiteX1" fmla="*/ 8692174 w 12459182"/>
                    <a:gd name="connsiteY1" fmla="*/ 1743966 h 1744875"/>
                    <a:gd name="connsiteX2" fmla="*/ 8405637 w 12459182"/>
                    <a:gd name="connsiteY2" fmla="*/ 1729593 h 1744875"/>
                    <a:gd name="connsiteX3" fmla="*/ 5935049 w 12459182"/>
                    <a:gd name="connsiteY3" fmla="*/ 1146149 h 1744875"/>
                    <a:gd name="connsiteX4" fmla="*/ 5851181 w 12459182"/>
                    <a:gd name="connsiteY4" fmla="*/ 1119223 h 1744875"/>
                    <a:gd name="connsiteX5" fmla="*/ 5596481 w 12459182"/>
                    <a:gd name="connsiteY5" fmla="*/ 1036264 h 1744875"/>
                    <a:gd name="connsiteX6" fmla="*/ 5009034 w 12459182"/>
                    <a:gd name="connsiteY6" fmla="*/ 849424 h 1744875"/>
                    <a:gd name="connsiteX7" fmla="*/ 2770587 w 12459182"/>
                    <a:gd name="connsiteY7" fmla="*/ 568890 h 1744875"/>
                    <a:gd name="connsiteX8" fmla="*/ 1902243 w 12459182"/>
                    <a:gd name="connsiteY8" fmla="*/ 723893 h 1744875"/>
                    <a:gd name="connsiteX9" fmla="*/ 1430321 w 12459182"/>
                    <a:gd name="connsiteY9" fmla="*/ 854882 h 1744875"/>
                    <a:gd name="connsiteX10" fmla="*/ 0 w 12459182"/>
                    <a:gd name="connsiteY10" fmla="*/ 875258 h 1744875"/>
                    <a:gd name="connsiteX11" fmla="*/ 2729 w 12459182"/>
                    <a:gd name="connsiteY11" fmla="*/ 871073 h 1744875"/>
                    <a:gd name="connsiteX12" fmla="*/ 1428865 w 12459182"/>
                    <a:gd name="connsiteY12" fmla="*/ 850151 h 1744875"/>
                    <a:gd name="connsiteX13" fmla="*/ 1901152 w 12459182"/>
                    <a:gd name="connsiteY13" fmla="*/ 718981 h 1744875"/>
                    <a:gd name="connsiteX14" fmla="*/ 2770042 w 12459182"/>
                    <a:gd name="connsiteY14" fmla="*/ 563796 h 1744875"/>
                    <a:gd name="connsiteX15" fmla="*/ 5010490 w 12459182"/>
                    <a:gd name="connsiteY15" fmla="*/ 844512 h 1744875"/>
                    <a:gd name="connsiteX16" fmla="*/ 5598118 w 12459182"/>
                    <a:gd name="connsiteY16" fmla="*/ 1031352 h 1744875"/>
                    <a:gd name="connsiteX17" fmla="*/ 5852818 w 12459182"/>
                    <a:gd name="connsiteY17" fmla="*/ 1114311 h 1744875"/>
                    <a:gd name="connsiteX18" fmla="*/ 5936687 w 12459182"/>
                    <a:gd name="connsiteY18" fmla="*/ 1141419 h 1744875"/>
                    <a:gd name="connsiteX19" fmla="*/ 8406000 w 12459182"/>
                    <a:gd name="connsiteY19" fmla="*/ 1724681 h 1744875"/>
                    <a:gd name="connsiteX20" fmla="*/ 8692174 w 12459182"/>
                    <a:gd name="connsiteY20" fmla="*/ 1739053 h 1744875"/>
                    <a:gd name="connsiteX21" fmla="*/ 10516915 w 12459182"/>
                    <a:gd name="connsiteY21" fmla="*/ 1380655 h 1744875"/>
                    <a:gd name="connsiteX22" fmla="*/ 11480954 w 12459182"/>
                    <a:gd name="connsiteY22" fmla="*/ 897635 h 1744875"/>
                    <a:gd name="connsiteX23" fmla="*/ 11989808 w 12459182"/>
                    <a:gd name="connsiteY23" fmla="*/ 435719 h 1744875"/>
                    <a:gd name="connsiteX24" fmla="*/ 12456272 w 12459182"/>
                    <a:gd name="connsiteY24" fmla="*/ 0 h 1744875"/>
                    <a:gd name="connsiteX25" fmla="*/ 12459183 w 12459182"/>
                    <a:gd name="connsiteY25" fmla="*/ 4002 h 1744875"/>
                    <a:gd name="connsiteX26" fmla="*/ 11993447 w 12459182"/>
                    <a:gd name="connsiteY26" fmla="*/ 439175 h 1744875"/>
                    <a:gd name="connsiteX27" fmla="*/ 11483865 w 12459182"/>
                    <a:gd name="connsiteY27" fmla="*/ 901819 h 1744875"/>
                    <a:gd name="connsiteX28" fmla="*/ 10518553 w 12459182"/>
                    <a:gd name="connsiteY28" fmla="*/ 1385567 h 1744875"/>
                    <a:gd name="connsiteX29" fmla="*/ 9619281 w 12459182"/>
                    <a:gd name="connsiteY29" fmla="*/ 1647362 h 1744875"/>
                    <a:gd name="connsiteX30" fmla="*/ 8772222 w 12459182"/>
                    <a:gd name="connsiteY30" fmla="*/ 1744875 h 1744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12459182" h="1744875">
                      <a:moveTo>
                        <a:pt x="8772222" y="1744875"/>
                      </a:moveTo>
                      <a:cubicBezTo>
                        <a:pt x="8745479" y="1744875"/>
                        <a:pt x="8718735" y="1744511"/>
                        <a:pt x="8692174" y="1743966"/>
                      </a:cubicBezTo>
                      <a:cubicBezTo>
                        <a:pt x="8596479" y="1741782"/>
                        <a:pt x="8500058" y="1736870"/>
                        <a:pt x="8405637" y="1729593"/>
                      </a:cubicBezTo>
                      <a:cubicBezTo>
                        <a:pt x="7529652" y="1659733"/>
                        <a:pt x="6790658" y="1421770"/>
                        <a:pt x="5935049" y="1146149"/>
                      </a:cubicBezTo>
                      <a:lnTo>
                        <a:pt x="5851181" y="1119223"/>
                      </a:lnTo>
                      <a:cubicBezTo>
                        <a:pt x="5766766" y="1092116"/>
                        <a:pt x="5680168" y="1063735"/>
                        <a:pt x="5596481" y="1036264"/>
                      </a:cubicBezTo>
                      <a:cubicBezTo>
                        <a:pt x="5405456" y="973681"/>
                        <a:pt x="5207882" y="909096"/>
                        <a:pt x="5009034" y="849424"/>
                      </a:cubicBezTo>
                      <a:cubicBezTo>
                        <a:pt x="4367373" y="654215"/>
                        <a:pt x="3599817" y="468284"/>
                        <a:pt x="2770587" y="568890"/>
                      </a:cubicBezTo>
                      <a:cubicBezTo>
                        <a:pt x="2466585" y="605458"/>
                        <a:pt x="2182595" y="656216"/>
                        <a:pt x="1902243" y="723893"/>
                      </a:cubicBezTo>
                      <a:cubicBezTo>
                        <a:pt x="1742146" y="762644"/>
                        <a:pt x="1583323" y="806671"/>
                        <a:pt x="1430321" y="854882"/>
                      </a:cubicBezTo>
                      <a:cubicBezTo>
                        <a:pt x="959308" y="1002243"/>
                        <a:pt x="421528" y="1137598"/>
                        <a:pt x="0" y="875258"/>
                      </a:cubicBezTo>
                      <a:lnTo>
                        <a:pt x="2729" y="871073"/>
                      </a:lnTo>
                      <a:cubicBezTo>
                        <a:pt x="422438" y="1132504"/>
                        <a:pt x="958945" y="997331"/>
                        <a:pt x="1428865" y="850151"/>
                      </a:cubicBezTo>
                      <a:cubicBezTo>
                        <a:pt x="1582049" y="801758"/>
                        <a:pt x="1740873" y="757732"/>
                        <a:pt x="1901152" y="718981"/>
                      </a:cubicBezTo>
                      <a:cubicBezTo>
                        <a:pt x="2181503" y="651122"/>
                        <a:pt x="2465857" y="600364"/>
                        <a:pt x="2770042" y="563796"/>
                      </a:cubicBezTo>
                      <a:cubicBezTo>
                        <a:pt x="3599999" y="463008"/>
                        <a:pt x="4368283" y="649121"/>
                        <a:pt x="5010490" y="844512"/>
                      </a:cubicBezTo>
                      <a:cubicBezTo>
                        <a:pt x="5209337" y="904184"/>
                        <a:pt x="5406911" y="968769"/>
                        <a:pt x="5598118" y="1031352"/>
                      </a:cubicBezTo>
                      <a:cubicBezTo>
                        <a:pt x="5681805" y="1058823"/>
                        <a:pt x="5768403" y="1087022"/>
                        <a:pt x="5852818" y="1114311"/>
                      </a:cubicBezTo>
                      <a:lnTo>
                        <a:pt x="5936687" y="1141419"/>
                      </a:lnTo>
                      <a:cubicBezTo>
                        <a:pt x="6791932" y="1416858"/>
                        <a:pt x="7530744" y="1654821"/>
                        <a:pt x="8406000" y="1724681"/>
                      </a:cubicBezTo>
                      <a:cubicBezTo>
                        <a:pt x="8500239" y="1731958"/>
                        <a:pt x="8596479" y="1736870"/>
                        <a:pt x="8692174" y="1739053"/>
                      </a:cubicBezTo>
                      <a:cubicBezTo>
                        <a:pt x="9372040" y="1755791"/>
                        <a:pt x="10059184" y="1542571"/>
                        <a:pt x="10516915" y="1380655"/>
                      </a:cubicBezTo>
                      <a:cubicBezTo>
                        <a:pt x="10867674" y="1256579"/>
                        <a:pt x="11192051" y="1093935"/>
                        <a:pt x="11480954" y="897635"/>
                      </a:cubicBezTo>
                      <a:cubicBezTo>
                        <a:pt x="11672343" y="767374"/>
                        <a:pt x="11826618" y="606185"/>
                        <a:pt x="11989808" y="435719"/>
                      </a:cubicBezTo>
                      <a:cubicBezTo>
                        <a:pt x="12132985" y="286173"/>
                        <a:pt x="12280893" y="131534"/>
                        <a:pt x="12456272" y="0"/>
                      </a:cubicBezTo>
                      <a:lnTo>
                        <a:pt x="12459183" y="4002"/>
                      </a:lnTo>
                      <a:cubicBezTo>
                        <a:pt x="12284168" y="135355"/>
                        <a:pt x="12136260" y="289812"/>
                        <a:pt x="11993447" y="439175"/>
                      </a:cubicBezTo>
                      <a:cubicBezTo>
                        <a:pt x="11830074" y="609824"/>
                        <a:pt x="11675799" y="771194"/>
                        <a:pt x="11483865" y="901819"/>
                      </a:cubicBezTo>
                      <a:cubicBezTo>
                        <a:pt x="11194599" y="1098484"/>
                        <a:pt x="10869857" y="1261310"/>
                        <a:pt x="10518553" y="1385567"/>
                      </a:cubicBezTo>
                      <a:cubicBezTo>
                        <a:pt x="10185988" y="1503274"/>
                        <a:pt x="9891810" y="1588963"/>
                        <a:pt x="9619281" y="1647362"/>
                      </a:cubicBezTo>
                      <a:cubicBezTo>
                        <a:pt x="9313823" y="1712856"/>
                        <a:pt x="9035655" y="1744875"/>
                        <a:pt x="8772222" y="1744875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51" name="任意多边形: 形状 150">
                  <a:extLst>
                    <a:ext uri="{FF2B5EF4-FFF2-40B4-BE49-F238E27FC236}">
                      <a16:creationId xmlns:a16="http://schemas.microsoft.com/office/drawing/2014/main" id="{B60A1993-8CE1-4111-93DB-447EB6B8610F}"/>
                    </a:ext>
                  </a:extLst>
                </p:cNvPr>
                <p:cNvSpPr/>
                <p:nvPr/>
              </p:nvSpPr>
              <p:spPr>
                <a:xfrm>
                  <a:off x="-655414" y="5052118"/>
                  <a:ext cx="12520674" cy="1791630"/>
                </a:xfrm>
                <a:custGeom>
                  <a:avLst/>
                  <a:gdLst>
                    <a:gd name="connsiteX0" fmla="*/ 8814612 w 12520674"/>
                    <a:gd name="connsiteY0" fmla="*/ 1791631 h 1791630"/>
                    <a:gd name="connsiteX1" fmla="*/ 8765491 w 12520674"/>
                    <a:gd name="connsiteY1" fmla="*/ 1791267 h 1791630"/>
                    <a:gd name="connsiteX2" fmla="*/ 8476225 w 12520674"/>
                    <a:gd name="connsiteY2" fmla="*/ 1779442 h 1791630"/>
                    <a:gd name="connsiteX3" fmla="*/ 5900483 w 12520674"/>
                    <a:gd name="connsiteY3" fmla="*/ 1169981 h 1791630"/>
                    <a:gd name="connsiteX4" fmla="*/ 5589750 w 12520674"/>
                    <a:gd name="connsiteY4" fmla="*/ 1066100 h 1791630"/>
                    <a:gd name="connsiteX5" fmla="*/ 5053061 w 12520674"/>
                    <a:gd name="connsiteY5" fmla="*/ 889266 h 1791630"/>
                    <a:gd name="connsiteX6" fmla="*/ 2793510 w 12520674"/>
                    <a:gd name="connsiteY6" fmla="*/ 570891 h 1791630"/>
                    <a:gd name="connsiteX7" fmla="*/ 1917161 w 12520674"/>
                    <a:gd name="connsiteY7" fmla="*/ 722256 h 1791630"/>
                    <a:gd name="connsiteX8" fmla="*/ 1441782 w 12520674"/>
                    <a:gd name="connsiteY8" fmla="*/ 855973 h 1791630"/>
                    <a:gd name="connsiteX9" fmla="*/ 0 w 12520674"/>
                    <a:gd name="connsiteY9" fmla="*/ 888902 h 1791630"/>
                    <a:gd name="connsiteX10" fmla="*/ 2547 w 12520674"/>
                    <a:gd name="connsiteY10" fmla="*/ 884718 h 1791630"/>
                    <a:gd name="connsiteX11" fmla="*/ 1440509 w 12520674"/>
                    <a:gd name="connsiteY11" fmla="*/ 851243 h 1791630"/>
                    <a:gd name="connsiteX12" fmla="*/ 1916252 w 12520674"/>
                    <a:gd name="connsiteY12" fmla="*/ 717344 h 1791630"/>
                    <a:gd name="connsiteX13" fmla="*/ 2793146 w 12520674"/>
                    <a:gd name="connsiteY13" fmla="*/ 565797 h 1791630"/>
                    <a:gd name="connsiteX14" fmla="*/ 5054698 w 12520674"/>
                    <a:gd name="connsiteY14" fmla="*/ 884354 h 1791630"/>
                    <a:gd name="connsiteX15" fmla="*/ 5591387 w 12520674"/>
                    <a:gd name="connsiteY15" fmla="*/ 1061370 h 1791630"/>
                    <a:gd name="connsiteX16" fmla="*/ 5902121 w 12520674"/>
                    <a:gd name="connsiteY16" fmla="*/ 1165251 h 1791630"/>
                    <a:gd name="connsiteX17" fmla="*/ 8476589 w 12520674"/>
                    <a:gd name="connsiteY17" fmla="*/ 1774348 h 1791630"/>
                    <a:gd name="connsiteX18" fmla="*/ 8765491 w 12520674"/>
                    <a:gd name="connsiteY18" fmla="*/ 1786173 h 1791630"/>
                    <a:gd name="connsiteX19" fmla="*/ 8814612 w 12520674"/>
                    <a:gd name="connsiteY19" fmla="*/ 1786537 h 1791630"/>
                    <a:gd name="connsiteX20" fmla="*/ 10603877 w 12520674"/>
                    <a:gd name="connsiteY20" fmla="*/ 1405215 h 1791630"/>
                    <a:gd name="connsiteX21" fmla="*/ 11557182 w 12520674"/>
                    <a:gd name="connsiteY21" fmla="*/ 907641 h 1791630"/>
                    <a:gd name="connsiteX22" fmla="*/ 12042385 w 12520674"/>
                    <a:gd name="connsiteY22" fmla="*/ 452274 h 1791630"/>
                    <a:gd name="connsiteX23" fmla="*/ 12517764 w 12520674"/>
                    <a:gd name="connsiteY23" fmla="*/ 0 h 1791630"/>
                    <a:gd name="connsiteX24" fmla="*/ 12520674 w 12520674"/>
                    <a:gd name="connsiteY24" fmla="*/ 4002 h 1791630"/>
                    <a:gd name="connsiteX25" fmla="*/ 12046024 w 12520674"/>
                    <a:gd name="connsiteY25" fmla="*/ 455549 h 1791630"/>
                    <a:gd name="connsiteX26" fmla="*/ 11560092 w 12520674"/>
                    <a:gd name="connsiteY26" fmla="*/ 911643 h 1791630"/>
                    <a:gd name="connsiteX27" fmla="*/ 10605697 w 12520674"/>
                    <a:gd name="connsiteY27" fmla="*/ 1409763 h 1791630"/>
                    <a:gd name="connsiteX28" fmla="*/ 8814612 w 12520674"/>
                    <a:gd name="connsiteY28" fmla="*/ 1791631 h 1791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520674" h="1791630">
                      <a:moveTo>
                        <a:pt x="8814612" y="1791631"/>
                      </a:moveTo>
                      <a:cubicBezTo>
                        <a:pt x="8798238" y="1791631"/>
                        <a:pt x="8781864" y="1791449"/>
                        <a:pt x="8765491" y="1791267"/>
                      </a:cubicBezTo>
                      <a:cubicBezTo>
                        <a:pt x="8668887" y="1789993"/>
                        <a:pt x="8571555" y="1785991"/>
                        <a:pt x="8476225" y="1779442"/>
                      </a:cubicBezTo>
                      <a:cubicBezTo>
                        <a:pt x="7556577" y="1715221"/>
                        <a:pt x="6752272" y="1450515"/>
                        <a:pt x="5900483" y="1169981"/>
                      </a:cubicBezTo>
                      <a:cubicBezTo>
                        <a:pt x="5797512" y="1136143"/>
                        <a:pt x="5691993" y="1100485"/>
                        <a:pt x="5589750" y="1066100"/>
                      </a:cubicBezTo>
                      <a:cubicBezTo>
                        <a:pt x="5415098" y="1007156"/>
                        <a:pt x="5234261" y="946210"/>
                        <a:pt x="5053061" y="889266"/>
                      </a:cubicBezTo>
                      <a:cubicBezTo>
                        <a:pt x="3884353" y="517222"/>
                        <a:pt x="3255063" y="519588"/>
                        <a:pt x="2793510" y="570891"/>
                      </a:cubicBezTo>
                      <a:cubicBezTo>
                        <a:pt x="2484232" y="605094"/>
                        <a:pt x="2197695" y="654578"/>
                        <a:pt x="1917161" y="722256"/>
                      </a:cubicBezTo>
                      <a:cubicBezTo>
                        <a:pt x="1755973" y="761006"/>
                        <a:pt x="1596058" y="806125"/>
                        <a:pt x="1441782" y="855973"/>
                      </a:cubicBezTo>
                      <a:cubicBezTo>
                        <a:pt x="966767" y="1008793"/>
                        <a:pt x="424439" y="1149788"/>
                        <a:pt x="0" y="888902"/>
                      </a:cubicBezTo>
                      <a:lnTo>
                        <a:pt x="2547" y="884718"/>
                      </a:lnTo>
                      <a:cubicBezTo>
                        <a:pt x="425167" y="1144512"/>
                        <a:pt x="966404" y="1003699"/>
                        <a:pt x="1440509" y="851243"/>
                      </a:cubicBezTo>
                      <a:cubicBezTo>
                        <a:pt x="1594966" y="801213"/>
                        <a:pt x="1755063" y="756276"/>
                        <a:pt x="1916252" y="717344"/>
                      </a:cubicBezTo>
                      <a:cubicBezTo>
                        <a:pt x="2196967" y="649666"/>
                        <a:pt x="2483868" y="600000"/>
                        <a:pt x="2793146" y="565797"/>
                      </a:cubicBezTo>
                      <a:cubicBezTo>
                        <a:pt x="3616554" y="474287"/>
                        <a:pt x="4398483" y="675318"/>
                        <a:pt x="5054698" y="884354"/>
                      </a:cubicBezTo>
                      <a:cubicBezTo>
                        <a:pt x="5235899" y="941297"/>
                        <a:pt x="5416554" y="1002244"/>
                        <a:pt x="5591387" y="1061370"/>
                      </a:cubicBezTo>
                      <a:cubicBezTo>
                        <a:pt x="5693449" y="1095755"/>
                        <a:pt x="5799149" y="1131413"/>
                        <a:pt x="5902121" y="1165251"/>
                      </a:cubicBezTo>
                      <a:cubicBezTo>
                        <a:pt x="6753545" y="1445603"/>
                        <a:pt x="7557669" y="1710309"/>
                        <a:pt x="8476589" y="1774348"/>
                      </a:cubicBezTo>
                      <a:cubicBezTo>
                        <a:pt x="8571919" y="1780897"/>
                        <a:pt x="8669069" y="1784718"/>
                        <a:pt x="8765491" y="1786173"/>
                      </a:cubicBezTo>
                      <a:cubicBezTo>
                        <a:pt x="8781683" y="1786355"/>
                        <a:pt x="8798056" y="1786537"/>
                        <a:pt x="8814612" y="1786537"/>
                      </a:cubicBezTo>
                      <a:cubicBezTo>
                        <a:pt x="9325830" y="1786537"/>
                        <a:pt x="9896176" y="1664827"/>
                        <a:pt x="10603877" y="1405215"/>
                      </a:cubicBezTo>
                      <a:cubicBezTo>
                        <a:pt x="10947358" y="1279320"/>
                        <a:pt x="11268098" y="1111764"/>
                        <a:pt x="11557182" y="907641"/>
                      </a:cubicBezTo>
                      <a:cubicBezTo>
                        <a:pt x="11740202" y="778290"/>
                        <a:pt x="11887018" y="619830"/>
                        <a:pt x="12042385" y="452274"/>
                      </a:cubicBezTo>
                      <a:cubicBezTo>
                        <a:pt x="12187200" y="296179"/>
                        <a:pt x="12336927" y="134627"/>
                        <a:pt x="12517764" y="0"/>
                      </a:cubicBezTo>
                      <a:lnTo>
                        <a:pt x="12520674" y="4002"/>
                      </a:lnTo>
                      <a:cubicBezTo>
                        <a:pt x="12340019" y="138266"/>
                        <a:pt x="12190475" y="299636"/>
                        <a:pt x="12046024" y="455549"/>
                      </a:cubicBezTo>
                      <a:cubicBezTo>
                        <a:pt x="11890475" y="623469"/>
                        <a:pt x="11743477" y="781928"/>
                        <a:pt x="11560092" y="911643"/>
                      </a:cubicBezTo>
                      <a:cubicBezTo>
                        <a:pt x="11270645" y="1115949"/>
                        <a:pt x="10949541" y="1283687"/>
                        <a:pt x="10605697" y="1409763"/>
                      </a:cubicBezTo>
                      <a:cubicBezTo>
                        <a:pt x="9897268" y="1669739"/>
                        <a:pt x="9326376" y="1791631"/>
                        <a:pt x="8814612" y="179163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52" name="任意多边形: 形状 151">
                  <a:extLst>
                    <a:ext uri="{FF2B5EF4-FFF2-40B4-BE49-F238E27FC236}">
                      <a16:creationId xmlns:a16="http://schemas.microsoft.com/office/drawing/2014/main" id="{4D9EA897-3360-4E3E-8C99-8F39F5E8D20A}"/>
                    </a:ext>
                  </a:extLst>
                </p:cNvPr>
                <p:cNvSpPr/>
                <p:nvPr/>
              </p:nvSpPr>
              <p:spPr>
                <a:xfrm>
                  <a:off x="-670878" y="5017915"/>
                  <a:ext cx="12582348" cy="1838204"/>
                </a:xfrm>
                <a:custGeom>
                  <a:avLst/>
                  <a:gdLst>
                    <a:gd name="connsiteX0" fmla="*/ 8857729 w 12582348"/>
                    <a:gd name="connsiteY0" fmla="*/ 1838205 h 1838204"/>
                    <a:gd name="connsiteX1" fmla="*/ 8838808 w 12582348"/>
                    <a:gd name="connsiteY1" fmla="*/ 1838205 h 1838204"/>
                    <a:gd name="connsiteX2" fmla="*/ 8546813 w 12582348"/>
                    <a:gd name="connsiteY2" fmla="*/ 1829108 h 1838204"/>
                    <a:gd name="connsiteX3" fmla="*/ 5949786 w 12582348"/>
                    <a:gd name="connsiteY3" fmla="*/ 1220740 h 1838204"/>
                    <a:gd name="connsiteX4" fmla="*/ 5584655 w 12582348"/>
                    <a:gd name="connsiteY4" fmla="*/ 1095027 h 1838204"/>
                    <a:gd name="connsiteX5" fmla="*/ 5097451 w 12582348"/>
                    <a:gd name="connsiteY5" fmla="*/ 928563 h 1838204"/>
                    <a:gd name="connsiteX6" fmla="*/ 2816797 w 12582348"/>
                    <a:gd name="connsiteY6" fmla="*/ 572347 h 1838204"/>
                    <a:gd name="connsiteX7" fmla="*/ 1932443 w 12582348"/>
                    <a:gd name="connsiteY7" fmla="*/ 720073 h 1838204"/>
                    <a:gd name="connsiteX8" fmla="*/ 1453608 w 12582348"/>
                    <a:gd name="connsiteY8" fmla="*/ 856519 h 1838204"/>
                    <a:gd name="connsiteX9" fmla="*/ 721892 w 12582348"/>
                    <a:gd name="connsiteY9" fmla="*/ 1035354 h 1838204"/>
                    <a:gd name="connsiteX10" fmla="*/ 0 w 12582348"/>
                    <a:gd name="connsiteY10" fmla="*/ 901819 h 1838204"/>
                    <a:gd name="connsiteX11" fmla="*/ 2547 w 12582348"/>
                    <a:gd name="connsiteY11" fmla="*/ 897635 h 1838204"/>
                    <a:gd name="connsiteX12" fmla="*/ 721346 w 12582348"/>
                    <a:gd name="connsiteY12" fmla="*/ 1030442 h 1838204"/>
                    <a:gd name="connsiteX13" fmla="*/ 1451970 w 12582348"/>
                    <a:gd name="connsiteY13" fmla="*/ 851971 h 1838204"/>
                    <a:gd name="connsiteX14" fmla="*/ 1931170 w 12582348"/>
                    <a:gd name="connsiteY14" fmla="*/ 715342 h 1838204"/>
                    <a:gd name="connsiteX15" fmla="*/ 2816251 w 12582348"/>
                    <a:gd name="connsiteY15" fmla="*/ 567617 h 1838204"/>
                    <a:gd name="connsiteX16" fmla="*/ 5098907 w 12582348"/>
                    <a:gd name="connsiteY16" fmla="*/ 924014 h 1838204"/>
                    <a:gd name="connsiteX17" fmla="*/ 5586293 w 12582348"/>
                    <a:gd name="connsiteY17" fmla="*/ 1090479 h 1838204"/>
                    <a:gd name="connsiteX18" fmla="*/ 5951423 w 12582348"/>
                    <a:gd name="connsiteY18" fmla="*/ 1216009 h 1838204"/>
                    <a:gd name="connsiteX19" fmla="*/ 8547177 w 12582348"/>
                    <a:gd name="connsiteY19" fmla="*/ 1824014 h 1838204"/>
                    <a:gd name="connsiteX20" fmla="*/ 8838990 w 12582348"/>
                    <a:gd name="connsiteY20" fmla="*/ 1833110 h 1838204"/>
                    <a:gd name="connsiteX21" fmla="*/ 8857911 w 12582348"/>
                    <a:gd name="connsiteY21" fmla="*/ 1833110 h 1838204"/>
                    <a:gd name="connsiteX22" fmla="*/ 10691203 w 12582348"/>
                    <a:gd name="connsiteY22" fmla="*/ 1429411 h 1838204"/>
                    <a:gd name="connsiteX23" fmla="*/ 11633592 w 12582348"/>
                    <a:gd name="connsiteY23" fmla="*/ 917465 h 1838204"/>
                    <a:gd name="connsiteX24" fmla="*/ 12096964 w 12582348"/>
                    <a:gd name="connsiteY24" fmla="*/ 467556 h 1838204"/>
                    <a:gd name="connsiteX25" fmla="*/ 12579437 w 12582348"/>
                    <a:gd name="connsiteY25" fmla="*/ 0 h 1838204"/>
                    <a:gd name="connsiteX26" fmla="*/ 12582349 w 12582348"/>
                    <a:gd name="connsiteY26" fmla="*/ 4002 h 1838204"/>
                    <a:gd name="connsiteX27" fmla="*/ 12100603 w 12582348"/>
                    <a:gd name="connsiteY27" fmla="*/ 470831 h 1838204"/>
                    <a:gd name="connsiteX28" fmla="*/ 11636321 w 12582348"/>
                    <a:gd name="connsiteY28" fmla="*/ 921467 h 1838204"/>
                    <a:gd name="connsiteX29" fmla="*/ 10692659 w 12582348"/>
                    <a:gd name="connsiteY29" fmla="*/ 1434142 h 1838204"/>
                    <a:gd name="connsiteX30" fmla="*/ 8857729 w 12582348"/>
                    <a:gd name="connsiteY30" fmla="*/ 1838205 h 1838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12582348" h="1838204">
                      <a:moveTo>
                        <a:pt x="8857729" y="1838205"/>
                      </a:moveTo>
                      <a:cubicBezTo>
                        <a:pt x="8851361" y="1838205"/>
                        <a:pt x="8845176" y="1838205"/>
                        <a:pt x="8838808" y="1838205"/>
                      </a:cubicBezTo>
                      <a:cubicBezTo>
                        <a:pt x="8741295" y="1837841"/>
                        <a:pt x="8643053" y="1834748"/>
                        <a:pt x="8546813" y="1829108"/>
                      </a:cubicBezTo>
                      <a:cubicBezTo>
                        <a:pt x="7655182" y="1775621"/>
                        <a:pt x="6908002" y="1543299"/>
                        <a:pt x="5949786" y="1220740"/>
                      </a:cubicBezTo>
                      <a:cubicBezTo>
                        <a:pt x="5828985" y="1179988"/>
                        <a:pt x="5704728" y="1136871"/>
                        <a:pt x="5584655" y="1095027"/>
                      </a:cubicBezTo>
                      <a:cubicBezTo>
                        <a:pt x="5425832" y="1039721"/>
                        <a:pt x="5261551" y="982595"/>
                        <a:pt x="5097451" y="928563"/>
                      </a:cubicBezTo>
                      <a:cubicBezTo>
                        <a:pt x="4394116" y="694785"/>
                        <a:pt x="3630927" y="489751"/>
                        <a:pt x="2816797" y="572347"/>
                      </a:cubicBezTo>
                      <a:cubicBezTo>
                        <a:pt x="2502789" y="604002"/>
                        <a:pt x="2213523" y="652213"/>
                        <a:pt x="1932443" y="720073"/>
                      </a:cubicBezTo>
                      <a:cubicBezTo>
                        <a:pt x="1770163" y="759187"/>
                        <a:pt x="1608975" y="805033"/>
                        <a:pt x="1453608" y="856519"/>
                      </a:cubicBezTo>
                      <a:cubicBezTo>
                        <a:pt x="1233293" y="929108"/>
                        <a:pt x="976955" y="1008975"/>
                        <a:pt x="721892" y="1035354"/>
                      </a:cubicBezTo>
                      <a:cubicBezTo>
                        <a:pt x="432990" y="1065191"/>
                        <a:pt x="196847" y="1021528"/>
                        <a:pt x="0" y="901819"/>
                      </a:cubicBezTo>
                      <a:lnTo>
                        <a:pt x="2547" y="897635"/>
                      </a:lnTo>
                      <a:cubicBezTo>
                        <a:pt x="198484" y="1016798"/>
                        <a:pt x="433535" y="1060097"/>
                        <a:pt x="721346" y="1030442"/>
                      </a:cubicBezTo>
                      <a:cubicBezTo>
                        <a:pt x="975864" y="1004063"/>
                        <a:pt x="1232019" y="924378"/>
                        <a:pt x="1451970" y="851971"/>
                      </a:cubicBezTo>
                      <a:cubicBezTo>
                        <a:pt x="1607519" y="800485"/>
                        <a:pt x="1768708" y="754457"/>
                        <a:pt x="1931170" y="715342"/>
                      </a:cubicBezTo>
                      <a:cubicBezTo>
                        <a:pt x="2212431" y="647483"/>
                        <a:pt x="2502061" y="599272"/>
                        <a:pt x="2816251" y="567617"/>
                      </a:cubicBezTo>
                      <a:cubicBezTo>
                        <a:pt x="3631290" y="485021"/>
                        <a:pt x="4395026" y="690054"/>
                        <a:pt x="5098907" y="924014"/>
                      </a:cubicBezTo>
                      <a:cubicBezTo>
                        <a:pt x="5263188" y="978047"/>
                        <a:pt x="5427470" y="1035173"/>
                        <a:pt x="5586293" y="1090479"/>
                      </a:cubicBezTo>
                      <a:cubicBezTo>
                        <a:pt x="5706366" y="1132322"/>
                        <a:pt x="5830441" y="1175439"/>
                        <a:pt x="5951423" y="1216009"/>
                      </a:cubicBezTo>
                      <a:cubicBezTo>
                        <a:pt x="6909276" y="1538387"/>
                        <a:pt x="7656092" y="1770709"/>
                        <a:pt x="8547177" y="1824014"/>
                      </a:cubicBezTo>
                      <a:cubicBezTo>
                        <a:pt x="8643235" y="1829654"/>
                        <a:pt x="8741477" y="1832747"/>
                        <a:pt x="8838990" y="1833110"/>
                      </a:cubicBezTo>
                      <a:cubicBezTo>
                        <a:pt x="8845176" y="1833110"/>
                        <a:pt x="8851543" y="1833110"/>
                        <a:pt x="8857911" y="1833110"/>
                      </a:cubicBezTo>
                      <a:cubicBezTo>
                        <a:pt x="9383319" y="1833110"/>
                        <a:pt x="9966582" y="1704669"/>
                        <a:pt x="10691203" y="1429411"/>
                      </a:cubicBezTo>
                      <a:cubicBezTo>
                        <a:pt x="11027770" y="1301516"/>
                        <a:pt x="11344689" y="1129412"/>
                        <a:pt x="11633592" y="917465"/>
                      </a:cubicBezTo>
                      <a:cubicBezTo>
                        <a:pt x="11808789" y="788842"/>
                        <a:pt x="11955423" y="625470"/>
                        <a:pt x="12096964" y="467556"/>
                      </a:cubicBezTo>
                      <a:cubicBezTo>
                        <a:pt x="12242689" y="304912"/>
                        <a:pt x="12393507" y="136992"/>
                        <a:pt x="12579437" y="0"/>
                      </a:cubicBezTo>
                      <a:lnTo>
                        <a:pt x="12582349" y="4002"/>
                      </a:lnTo>
                      <a:cubicBezTo>
                        <a:pt x="12396781" y="140631"/>
                        <a:pt x="12246145" y="308551"/>
                        <a:pt x="12100603" y="470831"/>
                      </a:cubicBezTo>
                      <a:cubicBezTo>
                        <a:pt x="11958698" y="628927"/>
                        <a:pt x="11812063" y="792480"/>
                        <a:pt x="11636321" y="921467"/>
                      </a:cubicBezTo>
                      <a:cubicBezTo>
                        <a:pt x="11347054" y="1133596"/>
                        <a:pt x="11029589" y="1306064"/>
                        <a:pt x="10692659" y="1434142"/>
                      </a:cubicBezTo>
                      <a:cubicBezTo>
                        <a:pt x="9967673" y="1709581"/>
                        <a:pt x="9383866" y="1838205"/>
                        <a:pt x="8857729" y="1838205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53" name="任意多边形: 形状 152">
                  <a:extLst>
                    <a:ext uri="{FF2B5EF4-FFF2-40B4-BE49-F238E27FC236}">
                      <a16:creationId xmlns:a16="http://schemas.microsoft.com/office/drawing/2014/main" id="{66A4A4A5-F897-4327-9A27-7A3B66D70E22}"/>
                    </a:ext>
                  </a:extLst>
                </p:cNvPr>
                <p:cNvSpPr/>
                <p:nvPr/>
              </p:nvSpPr>
              <p:spPr>
                <a:xfrm>
                  <a:off x="-685978" y="4984077"/>
                  <a:ext cx="12643475" cy="1885141"/>
                </a:xfrm>
                <a:custGeom>
                  <a:avLst/>
                  <a:gdLst>
                    <a:gd name="connsiteX0" fmla="*/ 8886291 w 12643475"/>
                    <a:gd name="connsiteY0" fmla="*/ 1884778 h 1885141"/>
                    <a:gd name="connsiteX1" fmla="*/ 8617037 w 12643475"/>
                    <a:gd name="connsiteY1" fmla="*/ 1878229 h 1885141"/>
                    <a:gd name="connsiteX2" fmla="*/ 5998724 w 12643475"/>
                    <a:gd name="connsiteY2" fmla="*/ 1270952 h 1885141"/>
                    <a:gd name="connsiteX3" fmla="*/ 5579562 w 12643475"/>
                    <a:gd name="connsiteY3" fmla="*/ 1122680 h 1885141"/>
                    <a:gd name="connsiteX4" fmla="*/ 5141296 w 12643475"/>
                    <a:gd name="connsiteY4" fmla="*/ 967859 h 1885141"/>
                    <a:gd name="connsiteX5" fmla="*/ 2839538 w 12643475"/>
                    <a:gd name="connsiteY5" fmla="*/ 573802 h 1885141"/>
                    <a:gd name="connsiteX6" fmla="*/ 1947179 w 12643475"/>
                    <a:gd name="connsiteY6" fmla="*/ 717707 h 1885141"/>
                    <a:gd name="connsiteX7" fmla="*/ 1465069 w 12643475"/>
                    <a:gd name="connsiteY7" fmla="*/ 857065 h 1885141"/>
                    <a:gd name="connsiteX8" fmla="*/ 728987 w 12643475"/>
                    <a:gd name="connsiteY8" fmla="*/ 1043905 h 1885141"/>
                    <a:gd name="connsiteX9" fmla="*/ 0 w 12643475"/>
                    <a:gd name="connsiteY9" fmla="*/ 914918 h 1885141"/>
                    <a:gd name="connsiteX10" fmla="*/ 2547 w 12643475"/>
                    <a:gd name="connsiteY10" fmla="*/ 910734 h 1885141"/>
                    <a:gd name="connsiteX11" fmla="*/ 728441 w 12643475"/>
                    <a:gd name="connsiteY11" fmla="*/ 1038993 h 1885141"/>
                    <a:gd name="connsiteX12" fmla="*/ 1463250 w 12643475"/>
                    <a:gd name="connsiteY12" fmla="*/ 852335 h 1885141"/>
                    <a:gd name="connsiteX13" fmla="*/ 1945906 w 12643475"/>
                    <a:gd name="connsiteY13" fmla="*/ 712977 h 1885141"/>
                    <a:gd name="connsiteX14" fmla="*/ 2838992 w 12643475"/>
                    <a:gd name="connsiteY14" fmla="*/ 568890 h 1885141"/>
                    <a:gd name="connsiteX15" fmla="*/ 5142752 w 12643475"/>
                    <a:gd name="connsiteY15" fmla="*/ 963129 h 1885141"/>
                    <a:gd name="connsiteX16" fmla="*/ 5581017 w 12643475"/>
                    <a:gd name="connsiteY16" fmla="*/ 1118132 h 1885141"/>
                    <a:gd name="connsiteX17" fmla="*/ 6000180 w 12643475"/>
                    <a:gd name="connsiteY17" fmla="*/ 1266404 h 1885141"/>
                    <a:gd name="connsiteX18" fmla="*/ 8617220 w 12643475"/>
                    <a:gd name="connsiteY18" fmla="*/ 1873499 h 1885141"/>
                    <a:gd name="connsiteX19" fmla="*/ 8911762 w 12643475"/>
                    <a:gd name="connsiteY19" fmla="*/ 1880048 h 1885141"/>
                    <a:gd name="connsiteX20" fmla="*/ 10777618 w 12643475"/>
                    <a:gd name="connsiteY20" fmla="*/ 1453790 h 1885141"/>
                    <a:gd name="connsiteX21" fmla="*/ 11709092 w 12643475"/>
                    <a:gd name="connsiteY21" fmla="*/ 927471 h 1885141"/>
                    <a:gd name="connsiteX22" fmla="*/ 12152451 w 12643475"/>
                    <a:gd name="connsiteY22" fmla="*/ 481928 h 1885141"/>
                    <a:gd name="connsiteX23" fmla="*/ 12640565 w 12643475"/>
                    <a:gd name="connsiteY23" fmla="*/ 0 h 1885141"/>
                    <a:gd name="connsiteX24" fmla="*/ 12643476 w 12643475"/>
                    <a:gd name="connsiteY24" fmla="*/ 4002 h 1885141"/>
                    <a:gd name="connsiteX25" fmla="*/ 12156272 w 12643475"/>
                    <a:gd name="connsiteY25" fmla="*/ 485203 h 1885141"/>
                    <a:gd name="connsiteX26" fmla="*/ 11712184 w 12643475"/>
                    <a:gd name="connsiteY26" fmla="*/ 931473 h 1885141"/>
                    <a:gd name="connsiteX27" fmla="*/ 10779438 w 12643475"/>
                    <a:gd name="connsiteY27" fmla="*/ 1458520 h 1885141"/>
                    <a:gd name="connsiteX28" fmla="*/ 8911762 w 12643475"/>
                    <a:gd name="connsiteY28" fmla="*/ 1885142 h 1885141"/>
                    <a:gd name="connsiteX29" fmla="*/ 8886291 w 12643475"/>
                    <a:gd name="connsiteY29" fmla="*/ 1884778 h 18851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643475" h="1885141">
                      <a:moveTo>
                        <a:pt x="8886291" y="1884778"/>
                      </a:moveTo>
                      <a:cubicBezTo>
                        <a:pt x="8796055" y="1884778"/>
                        <a:pt x="8705637" y="1882595"/>
                        <a:pt x="8617037" y="1878229"/>
                      </a:cubicBezTo>
                      <a:cubicBezTo>
                        <a:pt x="7692842" y="1831655"/>
                        <a:pt x="6917099" y="1586598"/>
                        <a:pt x="5998724" y="1270952"/>
                      </a:cubicBezTo>
                      <a:cubicBezTo>
                        <a:pt x="5859913" y="1223287"/>
                        <a:pt x="5717463" y="1172165"/>
                        <a:pt x="5579562" y="1122680"/>
                      </a:cubicBezTo>
                      <a:cubicBezTo>
                        <a:pt x="5436566" y="1071376"/>
                        <a:pt x="5288658" y="1018435"/>
                        <a:pt x="5141296" y="967859"/>
                      </a:cubicBezTo>
                      <a:cubicBezTo>
                        <a:pt x="3926924" y="547423"/>
                        <a:pt x="3317282" y="529957"/>
                        <a:pt x="2839538" y="573802"/>
                      </a:cubicBezTo>
                      <a:cubicBezTo>
                        <a:pt x="2520800" y="602911"/>
                        <a:pt x="2228805" y="650030"/>
                        <a:pt x="1947179" y="717707"/>
                      </a:cubicBezTo>
                      <a:cubicBezTo>
                        <a:pt x="1783626" y="757004"/>
                        <a:pt x="1621528" y="803942"/>
                        <a:pt x="1465069" y="857065"/>
                      </a:cubicBezTo>
                      <a:cubicBezTo>
                        <a:pt x="1242207" y="932383"/>
                        <a:pt x="983323" y="1015160"/>
                        <a:pt x="728987" y="1043905"/>
                      </a:cubicBezTo>
                      <a:cubicBezTo>
                        <a:pt x="437720" y="1076834"/>
                        <a:pt x="199212" y="1034627"/>
                        <a:pt x="0" y="914918"/>
                      </a:cubicBezTo>
                      <a:lnTo>
                        <a:pt x="2547" y="910734"/>
                      </a:lnTo>
                      <a:cubicBezTo>
                        <a:pt x="200849" y="1029897"/>
                        <a:pt x="438265" y="1071922"/>
                        <a:pt x="728441" y="1038993"/>
                      </a:cubicBezTo>
                      <a:cubicBezTo>
                        <a:pt x="982049" y="1010248"/>
                        <a:pt x="1240752" y="927471"/>
                        <a:pt x="1463250" y="852335"/>
                      </a:cubicBezTo>
                      <a:cubicBezTo>
                        <a:pt x="1619890" y="799211"/>
                        <a:pt x="1782170" y="752274"/>
                        <a:pt x="1945906" y="712977"/>
                      </a:cubicBezTo>
                      <a:cubicBezTo>
                        <a:pt x="2227895" y="645118"/>
                        <a:pt x="2520072" y="597999"/>
                        <a:pt x="2838992" y="568890"/>
                      </a:cubicBezTo>
                      <a:cubicBezTo>
                        <a:pt x="3648574" y="494663"/>
                        <a:pt x="4424680" y="714433"/>
                        <a:pt x="5142752" y="963129"/>
                      </a:cubicBezTo>
                      <a:cubicBezTo>
                        <a:pt x="5290114" y="1013705"/>
                        <a:pt x="5438021" y="1066828"/>
                        <a:pt x="5581017" y="1118132"/>
                      </a:cubicBezTo>
                      <a:cubicBezTo>
                        <a:pt x="5718919" y="1167616"/>
                        <a:pt x="5861551" y="1218738"/>
                        <a:pt x="6000180" y="1266404"/>
                      </a:cubicBezTo>
                      <a:cubicBezTo>
                        <a:pt x="6918190" y="1581867"/>
                        <a:pt x="7693751" y="1826925"/>
                        <a:pt x="8617220" y="1873499"/>
                      </a:cubicBezTo>
                      <a:cubicBezTo>
                        <a:pt x="8714187" y="1878229"/>
                        <a:pt x="8813338" y="1880412"/>
                        <a:pt x="8911762" y="1880048"/>
                      </a:cubicBezTo>
                      <a:cubicBezTo>
                        <a:pt x="9449178" y="1878229"/>
                        <a:pt x="10042082" y="1742692"/>
                        <a:pt x="10777618" y="1453790"/>
                      </a:cubicBezTo>
                      <a:cubicBezTo>
                        <a:pt x="11107273" y="1324257"/>
                        <a:pt x="11420736" y="1147240"/>
                        <a:pt x="11709092" y="927471"/>
                      </a:cubicBezTo>
                      <a:cubicBezTo>
                        <a:pt x="11877194" y="799211"/>
                        <a:pt x="12017097" y="638023"/>
                        <a:pt x="12152451" y="481928"/>
                      </a:cubicBezTo>
                      <a:cubicBezTo>
                        <a:pt x="12298722" y="313281"/>
                        <a:pt x="12449905" y="138811"/>
                        <a:pt x="12640565" y="0"/>
                      </a:cubicBezTo>
                      <a:lnTo>
                        <a:pt x="12643476" y="4002"/>
                      </a:lnTo>
                      <a:cubicBezTo>
                        <a:pt x="12453362" y="142632"/>
                        <a:pt x="12302360" y="316737"/>
                        <a:pt x="12156272" y="485203"/>
                      </a:cubicBezTo>
                      <a:cubicBezTo>
                        <a:pt x="12020735" y="641480"/>
                        <a:pt x="11880832" y="803032"/>
                        <a:pt x="11712184" y="931473"/>
                      </a:cubicBezTo>
                      <a:cubicBezTo>
                        <a:pt x="11423282" y="1151607"/>
                        <a:pt x="11109456" y="1328805"/>
                        <a:pt x="10779438" y="1458520"/>
                      </a:cubicBezTo>
                      <a:cubicBezTo>
                        <a:pt x="10043356" y="1747786"/>
                        <a:pt x="9449906" y="1883323"/>
                        <a:pt x="8911762" y="1885142"/>
                      </a:cubicBezTo>
                      <a:cubicBezTo>
                        <a:pt x="8903211" y="1884778"/>
                        <a:pt x="8894842" y="1884778"/>
                        <a:pt x="8886291" y="1884778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54" name="任意多边形: 形状 153">
                  <a:extLst>
                    <a:ext uri="{FF2B5EF4-FFF2-40B4-BE49-F238E27FC236}">
                      <a16:creationId xmlns:a16="http://schemas.microsoft.com/office/drawing/2014/main" id="{BE64351E-0BD1-4C41-BB8C-0D6695CD4419}"/>
                    </a:ext>
                  </a:extLst>
                </p:cNvPr>
                <p:cNvSpPr/>
                <p:nvPr/>
              </p:nvSpPr>
              <p:spPr>
                <a:xfrm>
                  <a:off x="-701806" y="4948965"/>
                  <a:ext cx="12705332" cy="1932989"/>
                </a:xfrm>
                <a:custGeom>
                  <a:avLst/>
                  <a:gdLst>
                    <a:gd name="connsiteX0" fmla="*/ 8908851 w 12705332"/>
                    <a:gd name="connsiteY0" fmla="*/ 1932989 h 1932989"/>
                    <a:gd name="connsiteX1" fmla="*/ 8687990 w 12705332"/>
                    <a:gd name="connsiteY1" fmla="*/ 1928623 h 1932989"/>
                    <a:gd name="connsiteX2" fmla="*/ 6048391 w 12705332"/>
                    <a:gd name="connsiteY2" fmla="*/ 1322438 h 1932989"/>
                    <a:gd name="connsiteX3" fmla="*/ 5574649 w 12705332"/>
                    <a:gd name="connsiteY3" fmla="*/ 1150333 h 1932989"/>
                    <a:gd name="connsiteX4" fmla="*/ 5185869 w 12705332"/>
                    <a:gd name="connsiteY4" fmla="*/ 1008247 h 1932989"/>
                    <a:gd name="connsiteX5" fmla="*/ 4040993 w 12705332"/>
                    <a:gd name="connsiteY5" fmla="*/ 665312 h 1932989"/>
                    <a:gd name="connsiteX6" fmla="*/ 2863007 w 12705332"/>
                    <a:gd name="connsiteY6" fmla="*/ 576349 h 1932989"/>
                    <a:gd name="connsiteX7" fmla="*/ 1962461 w 12705332"/>
                    <a:gd name="connsiteY7" fmla="*/ 716616 h 1932989"/>
                    <a:gd name="connsiteX8" fmla="*/ 1476895 w 12705332"/>
                    <a:gd name="connsiteY8" fmla="*/ 858702 h 1932989"/>
                    <a:gd name="connsiteX9" fmla="*/ 0 w 12705332"/>
                    <a:gd name="connsiteY9" fmla="*/ 928926 h 1932989"/>
                    <a:gd name="connsiteX10" fmla="*/ 2547 w 12705332"/>
                    <a:gd name="connsiteY10" fmla="*/ 924560 h 1932989"/>
                    <a:gd name="connsiteX11" fmla="*/ 1475257 w 12705332"/>
                    <a:gd name="connsiteY11" fmla="*/ 853972 h 1932989"/>
                    <a:gd name="connsiteX12" fmla="*/ 1961188 w 12705332"/>
                    <a:gd name="connsiteY12" fmla="*/ 711704 h 1932989"/>
                    <a:gd name="connsiteX13" fmla="*/ 2862461 w 12705332"/>
                    <a:gd name="connsiteY13" fmla="*/ 571255 h 1932989"/>
                    <a:gd name="connsiteX14" fmla="*/ 4041903 w 12705332"/>
                    <a:gd name="connsiteY14" fmla="*/ 660218 h 1932989"/>
                    <a:gd name="connsiteX15" fmla="*/ 5187506 w 12705332"/>
                    <a:gd name="connsiteY15" fmla="*/ 1003335 h 1932989"/>
                    <a:gd name="connsiteX16" fmla="*/ 5576287 w 12705332"/>
                    <a:gd name="connsiteY16" fmla="*/ 1145421 h 1932989"/>
                    <a:gd name="connsiteX17" fmla="*/ 6050028 w 12705332"/>
                    <a:gd name="connsiteY17" fmla="*/ 1317525 h 1932989"/>
                    <a:gd name="connsiteX18" fmla="*/ 8688172 w 12705332"/>
                    <a:gd name="connsiteY18" fmla="*/ 1923529 h 1932989"/>
                    <a:gd name="connsiteX19" fmla="*/ 8985443 w 12705332"/>
                    <a:gd name="connsiteY19" fmla="*/ 1927349 h 1932989"/>
                    <a:gd name="connsiteX20" fmla="*/ 10864944 w 12705332"/>
                    <a:gd name="connsiteY20" fmla="*/ 1478532 h 1932989"/>
                    <a:gd name="connsiteX21" fmla="*/ 11785684 w 12705332"/>
                    <a:gd name="connsiteY21" fmla="*/ 937659 h 1932989"/>
                    <a:gd name="connsiteX22" fmla="*/ 12210487 w 12705332"/>
                    <a:gd name="connsiteY22" fmla="*/ 495573 h 1932989"/>
                    <a:gd name="connsiteX23" fmla="*/ 12702421 w 12705332"/>
                    <a:gd name="connsiteY23" fmla="*/ 0 h 1932989"/>
                    <a:gd name="connsiteX24" fmla="*/ 12705332 w 12705332"/>
                    <a:gd name="connsiteY24" fmla="*/ 4002 h 1932989"/>
                    <a:gd name="connsiteX25" fmla="*/ 12214308 w 12705332"/>
                    <a:gd name="connsiteY25" fmla="*/ 498666 h 1932989"/>
                    <a:gd name="connsiteX26" fmla="*/ 11788777 w 12705332"/>
                    <a:gd name="connsiteY26" fmla="*/ 941479 h 1932989"/>
                    <a:gd name="connsiteX27" fmla="*/ 10866946 w 12705332"/>
                    <a:gd name="connsiteY27" fmla="*/ 1483080 h 1932989"/>
                    <a:gd name="connsiteX28" fmla="*/ 8985624 w 12705332"/>
                    <a:gd name="connsiteY28" fmla="*/ 1932261 h 1932989"/>
                    <a:gd name="connsiteX29" fmla="*/ 8908851 w 12705332"/>
                    <a:gd name="connsiteY29" fmla="*/ 1932989 h 19329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705332" h="1932989">
                      <a:moveTo>
                        <a:pt x="8908851" y="1932989"/>
                      </a:moveTo>
                      <a:cubicBezTo>
                        <a:pt x="8834806" y="1932989"/>
                        <a:pt x="8760761" y="1931534"/>
                        <a:pt x="8687990" y="1928623"/>
                      </a:cubicBezTo>
                      <a:cubicBezTo>
                        <a:pt x="7733594" y="1889508"/>
                        <a:pt x="6928015" y="1630988"/>
                        <a:pt x="6048391" y="1322438"/>
                      </a:cubicBezTo>
                      <a:cubicBezTo>
                        <a:pt x="5891750" y="1267495"/>
                        <a:pt x="5730562" y="1208005"/>
                        <a:pt x="5574649" y="1150333"/>
                      </a:cubicBezTo>
                      <a:cubicBezTo>
                        <a:pt x="5447664" y="1103396"/>
                        <a:pt x="5316493" y="1054821"/>
                        <a:pt x="5185869" y="1008247"/>
                      </a:cubicBezTo>
                      <a:cubicBezTo>
                        <a:pt x="4852212" y="888174"/>
                        <a:pt x="4455426" y="753547"/>
                        <a:pt x="4040993" y="665312"/>
                      </a:cubicBezTo>
                      <a:cubicBezTo>
                        <a:pt x="3617282" y="575076"/>
                        <a:pt x="3231958" y="545967"/>
                        <a:pt x="2863007" y="576349"/>
                      </a:cubicBezTo>
                      <a:cubicBezTo>
                        <a:pt x="2539720" y="602729"/>
                        <a:pt x="2245178" y="648757"/>
                        <a:pt x="1962461" y="716616"/>
                      </a:cubicBezTo>
                      <a:cubicBezTo>
                        <a:pt x="1797998" y="756094"/>
                        <a:pt x="1634627" y="803942"/>
                        <a:pt x="1476895" y="858702"/>
                      </a:cubicBezTo>
                      <a:cubicBezTo>
                        <a:pt x="966949" y="1035173"/>
                        <a:pt x="432808" y="1185991"/>
                        <a:pt x="0" y="928926"/>
                      </a:cubicBezTo>
                      <a:lnTo>
                        <a:pt x="2547" y="924560"/>
                      </a:lnTo>
                      <a:cubicBezTo>
                        <a:pt x="433353" y="1180533"/>
                        <a:pt x="966404" y="1030079"/>
                        <a:pt x="1475257" y="853972"/>
                      </a:cubicBezTo>
                      <a:cubicBezTo>
                        <a:pt x="1632989" y="799211"/>
                        <a:pt x="1796543" y="751364"/>
                        <a:pt x="1961188" y="711704"/>
                      </a:cubicBezTo>
                      <a:cubicBezTo>
                        <a:pt x="2244087" y="643663"/>
                        <a:pt x="2538811" y="597817"/>
                        <a:pt x="2862461" y="571255"/>
                      </a:cubicBezTo>
                      <a:cubicBezTo>
                        <a:pt x="3231776" y="540873"/>
                        <a:pt x="3617646" y="569982"/>
                        <a:pt x="4041903" y="660218"/>
                      </a:cubicBezTo>
                      <a:cubicBezTo>
                        <a:pt x="4456700" y="748453"/>
                        <a:pt x="4853667" y="883262"/>
                        <a:pt x="5187506" y="1003335"/>
                      </a:cubicBezTo>
                      <a:cubicBezTo>
                        <a:pt x="5318130" y="1050091"/>
                        <a:pt x="5449301" y="1098484"/>
                        <a:pt x="5576287" y="1145421"/>
                      </a:cubicBezTo>
                      <a:cubicBezTo>
                        <a:pt x="5732199" y="1203092"/>
                        <a:pt x="5893206" y="1262583"/>
                        <a:pt x="6050028" y="1317525"/>
                      </a:cubicBezTo>
                      <a:cubicBezTo>
                        <a:pt x="6929288" y="1625894"/>
                        <a:pt x="7734685" y="1884414"/>
                        <a:pt x="8688172" y="1923529"/>
                      </a:cubicBezTo>
                      <a:cubicBezTo>
                        <a:pt x="8786049" y="1927531"/>
                        <a:pt x="8886110" y="1928805"/>
                        <a:pt x="8985443" y="1927349"/>
                      </a:cubicBezTo>
                      <a:cubicBezTo>
                        <a:pt x="9522859" y="1920618"/>
                        <a:pt x="10137595" y="1773802"/>
                        <a:pt x="10864944" y="1478532"/>
                      </a:cubicBezTo>
                      <a:cubicBezTo>
                        <a:pt x="11187867" y="1347362"/>
                        <a:pt x="11497691" y="1165433"/>
                        <a:pt x="11785684" y="937659"/>
                      </a:cubicBezTo>
                      <a:cubicBezTo>
                        <a:pt x="11947237" y="809763"/>
                        <a:pt x="12081136" y="650030"/>
                        <a:pt x="12210487" y="495573"/>
                      </a:cubicBezTo>
                      <a:cubicBezTo>
                        <a:pt x="12356757" y="321104"/>
                        <a:pt x="12507758" y="140631"/>
                        <a:pt x="12702421" y="0"/>
                      </a:cubicBezTo>
                      <a:lnTo>
                        <a:pt x="12705332" y="4002"/>
                      </a:lnTo>
                      <a:cubicBezTo>
                        <a:pt x="12511215" y="144087"/>
                        <a:pt x="12360213" y="324378"/>
                        <a:pt x="12214308" y="498666"/>
                      </a:cubicBezTo>
                      <a:cubicBezTo>
                        <a:pt x="12084775" y="653305"/>
                        <a:pt x="11950874" y="813220"/>
                        <a:pt x="11788777" y="941479"/>
                      </a:cubicBezTo>
                      <a:cubicBezTo>
                        <a:pt x="11500421" y="1169618"/>
                        <a:pt x="11190232" y="1351728"/>
                        <a:pt x="10866946" y="1483080"/>
                      </a:cubicBezTo>
                      <a:cubicBezTo>
                        <a:pt x="10139050" y="1778532"/>
                        <a:pt x="9523586" y="1925530"/>
                        <a:pt x="8985624" y="1932261"/>
                      </a:cubicBezTo>
                      <a:cubicBezTo>
                        <a:pt x="8959973" y="1932807"/>
                        <a:pt x="8934321" y="1932989"/>
                        <a:pt x="8908851" y="193298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55" name="任意多边形: 形状 154">
                  <a:extLst>
                    <a:ext uri="{FF2B5EF4-FFF2-40B4-BE49-F238E27FC236}">
                      <a16:creationId xmlns:a16="http://schemas.microsoft.com/office/drawing/2014/main" id="{C0FF53FC-5632-4B37-A1B9-FDAF4608B7C9}"/>
                    </a:ext>
                  </a:extLst>
                </p:cNvPr>
                <p:cNvSpPr/>
                <p:nvPr/>
              </p:nvSpPr>
              <p:spPr>
                <a:xfrm>
                  <a:off x="-717452" y="4914944"/>
                  <a:ext cx="12766642" cy="1980654"/>
                </a:xfrm>
                <a:custGeom>
                  <a:avLst/>
                  <a:gdLst>
                    <a:gd name="connsiteX0" fmla="*/ 8931409 w 12766642"/>
                    <a:gd name="connsiteY0" fmla="*/ 1980654 h 1980654"/>
                    <a:gd name="connsiteX1" fmla="*/ 8758578 w 12766642"/>
                    <a:gd name="connsiteY1" fmla="*/ 1977925 h 1980654"/>
                    <a:gd name="connsiteX2" fmla="*/ 6097512 w 12766642"/>
                    <a:gd name="connsiteY2" fmla="*/ 1372650 h 1980654"/>
                    <a:gd name="connsiteX3" fmla="*/ 5571375 w 12766642"/>
                    <a:gd name="connsiteY3" fmla="*/ 1176349 h 1980654"/>
                    <a:gd name="connsiteX4" fmla="*/ 5229895 w 12766642"/>
                    <a:gd name="connsiteY4" fmla="*/ 1047362 h 1980654"/>
                    <a:gd name="connsiteX5" fmla="*/ 2885930 w 12766642"/>
                    <a:gd name="connsiteY5" fmla="*/ 577623 h 1980654"/>
                    <a:gd name="connsiteX6" fmla="*/ 1977380 w 12766642"/>
                    <a:gd name="connsiteY6" fmla="*/ 714251 h 1980654"/>
                    <a:gd name="connsiteX7" fmla="*/ 1488538 w 12766642"/>
                    <a:gd name="connsiteY7" fmla="*/ 859066 h 1980654"/>
                    <a:gd name="connsiteX8" fmla="*/ 743541 w 12766642"/>
                    <a:gd name="connsiteY8" fmla="*/ 1061916 h 1980654"/>
                    <a:gd name="connsiteX9" fmla="*/ 0 w 12766642"/>
                    <a:gd name="connsiteY9" fmla="*/ 941843 h 1980654"/>
                    <a:gd name="connsiteX10" fmla="*/ 2547 w 12766642"/>
                    <a:gd name="connsiteY10" fmla="*/ 937477 h 1980654"/>
                    <a:gd name="connsiteX11" fmla="*/ 742814 w 12766642"/>
                    <a:gd name="connsiteY11" fmla="*/ 1057004 h 1980654"/>
                    <a:gd name="connsiteX12" fmla="*/ 1486719 w 12766642"/>
                    <a:gd name="connsiteY12" fmla="*/ 854518 h 1980654"/>
                    <a:gd name="connsiteX13" fmla="*/ 1976106 w 12766642"/>
                    <a:gd name="connsiteY13" fmla="*/ 709521 h 1980654"/>
                    <a:gd name="connsiteX14" fmla="*/ 2885384 w 12766642"/>
                    <a:gd name="connsiteY14" fmla="*/ 572893 h 1980654"/>
                    <a:gd name="connsiteX15" fmla="*/ 5231351 w 12766642"/>
                    <a:gd name="connsiteY15" fmla="*/ 1042814 h 1980654"/>
                    <a:gd name="connsiteX16" fmla="*/ 5572830 w 12766642"/>
                    <a:gd name="connsiteY16" fmla="*/ 1171801 h 1980654"/>
                    <a:gd name="connsiteX17" fmla="*/ 6098967 w 12766642"/>
                    <a:gd name="connsiteY17" fmla="*/ 1368102 h 1980654"/>
                    <a:gd name="connsiteX18" fmla="*/ 8758396 w 12766642"/>
                    <a:gd name="connsiteY18" fmla="*/ 1973013 h 1980654"/>
                    <a:gd name="connsiteX19" fmla="*/ 9058396 w 12766642"/>
                    <a:gd name="connsiteY19" fmla="*/ 1974287 h 1980654"/>
                    <a:gd name="connsiteX20" fmla="*/ 10951724 w 12766642"/>
                    <a:gd name="connsiteY20" fmla="*/ 1502728 h 1980654"/>
                    <a:gd name="connsiteX21" fmla="*/ 11861548 w 12766642"/>
                    <a:gd name="connsiteY21" fmla="*/ 947483 h 1980654"/>
                    <a:gd name="connsiteX22" fmla="*/ 12268885 w 12766642"/>
                    <a:gd name="connsiteY22" fmla="*/ 508308 h 1980654"/>
                    <a:gd name="connsiteX23" fmla="*/ 12763731 w 12766642"/>
                    <a:gd name="connsiteY23" fmla="*/ 0 h 1980654"/>
                    <a:gd name="connsiteX24" fmla="*/ 12766642 w 12766642"/>
                    <a:gd name="connsiteY24" fmla="*/ 4002 h 1980654"/>
                    <a:gd name="connsiteX25" fmla="*/ 12272888 w 12766642"/>
                    <a:gd name="connsiteY25" fmla="*/ 511401 h 1980654"/>
                    <a:gd name="connsiteX26" fmla="*/ 11864823 w 12766642"/>
                    <a:gd name="connsiteY26" fmla="*/ 951304 h 1980654"/>
                    <a:gd name="connsiteX27" fmla="*/ 10953725 w 12766642"/>
                    <a:gd name="connsiteY27" fmla="*/ 1507277 h 1980654"/>
                    <a:gd name="connsiteX28" fmla="*/ 9058578 w 12766642"/>
                    <a:gd name="connsiteY28" fmla="*/ 1979199 h 1980654"/>
                    <a:gd name="connsiteX29" fmla="*/ 8931409 w 12766642"/>
                    <a:gd name="connsiteY29" fmla="*/ 1980654 h 19806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766642" h="1980654">
                      <a:moveTo>
                        <a:pt x="8931409" y="1980654"/>
                      </a:moveTo>
                      <a:cubicBezTo>
                        <a:pt x="8873374" y="1980654"/>
                        <a:pt x="8815703" y="1979745"/>
                        <a:pt x="8758578" y="1977925"/>
                      </a:cubicBezTo>
                      <a:cubicBezTo>
                        <a:pt x="7776347" y="1946816"/>
                        <a:pt x="6939294" y="1673923"/>
                        <a:pt x="6097512" y="1372650"/>
                      </a:cubicBezTo>
                      <a:cubicBezTo>
                        <a:pt x="5923406" y="1310430"/>
                        <a:pt x="5744389" y="1242207"/>
                        <a:pt x="5571375" y="1176349"/>
                      </a:cubicBezTo>
                      <a:cubicBezTo>
                        <a:pt x="5459853" y="1133778"/>
                        <a:pt x="5344510" y="1089933"/>
                        <a:pt x="5229895" y="1047362"/>
                      </a:cubicBezTo>
                      <a:cubicBezTo>
                        <a:pt x="4535475" y="787932"/>
                        <a:pt x="3724438" y="516495"/>
                        <a:pt x="2885930" y="577623"/>
                      </a:cubicBezTo>
                      <a:cubicBezTo>
                        <a:pt x="2558277" y="601455"/>
                        <a:pt x="2261188" y="646210"/>
                        <a:pt x="1977380" y="714251"/>
                      </a:cubicBezTo>
                      <a:cubicBezTo>
                        <a:pt x="1811643" y="753911"/>
                        <a:pt x="1647180" y="802668"/>
                        <a:pt x="1488538" y="859066"/>
                      </a:cubicBezTo>
                      <a:cubicBezTo>
                        <a:pt x="1250394" y="943481"/>
                        <a:pt x="996604" y="1028623"/>
                        <a:pt x="743541" y="1061916"/>
                      </a:cubicBezTo>
                      <a:cubicBezTo>
                        <a:pt x="447180" y="1100849"/>
                        <a:pt x="203942" y="1061552"/>
                        <a:pt x="0" y="941843"/>
                      </a:cubicBezTo>
                      <a:lnTo>
                        <a:pt x="2547" y="937477"/>
                      </a:lnTo>
                      <a:cubicBezTo>
                        <a:pt x="205579" y="1056640"/>
                        <a:pt x="447726" y="1095755"/>
                        <a:pt x="742814" y="1057004"/>
                      </a:cubicBezTo>
                      <a:cubicBezTo>
                        <a:pt x="995330" y="1023711"/>
                        <a:pt x="1248756" y="938751"/>
                        <a:pt x="1486719" y="854518"/>
                      </a:cubicBezTo>
                      <a:cubicBezTo>
                        <a:pt x="1645542" y="798120"/>
                        <a:pt x="1810187" y="749363"/>
                        <a:pt x="1976106" y="709521"/>
                      </a:cubicBezTo>
                      <a:cubicBezTo>
                        <a:pt x="2260096" y="641298"/>
                        <a:pt x="2557549" y="596725"/>
                        <a:pt x="2885384" y="572893"/>
                      </a:cubicBezTo>
                      <a:cubicBezTo>
                        <a:pt x="3724802" y="511583"/>
                        <a:pt x="4536566" y="783384"/>
                        <a:pt x="5231351" y="1042814"/>
                      </a:cubicBezTo>
                      <a:cubicBezTo>
                        <a:pt x="5345783" y="1085385"/>
                        <a:pt x="5461308" y="1129412"/>
                        <a:pt x="5572830" y="1171801"/>
                      </a:cubicBezTo>
                      <a:cubicBezTo>
                        <a:pt x="5746026" y="1237659"/>
                        <a:pt x="5925043" y="1305882"/>
                        <a:pt x="6098967" y="1368102"/>
                      </a:cubicBezTo>
                      <a:cubicBezTo>
                        <a:pt x="6940386" y="1669011"/>
                        <a:pt x="7776892" y="1941904"/>
                        <a:pt x="8758396" y="1973013"/>
                      </a:cubicBezTo>
                      <a:cubicBezTo>
                        <a:pt x="8857183" y="1976106"/>
                        <a:pt x="8958153" y="1976470"/>
                        <a:pt x="9058396" y="1974287"/>
                      </a:cubicBezTo>
                      <a:cubicBezTo>
                        <a:pt x="9603635" y="1962462"/>
                        <a:pt x="10222919" y="1808186"/>
                        <a:pt x="10951724" y="1502728"/>
                      </a:cubicBezTo>
                      <a:cubicBezTo>
                        <a:pt x="11268279" y="1370103"/>
                        <a:pt x="11574465" y="1183262"/>
                        <a:pt x="11861548" y="947483"/>
                      </a:cubicBezTo>
                      <a:cubicBezTo>
                        <a:pt x="12017097" y="819769"/>
                        <a:pt x="12144992" y="661492"/>
                        <a:pt x="12268885" y="508308"/>
                      </a:cubicBezTo>
                      <a:cubicBezTo>
                        <a:pt x="12414610" y="328017"/>
                        <a:pt x="12565247" y="141722"/>
                        <a:pt x="12763731" y="0"/>
                      </a:cubicBezTo>
                      <a:lnTo>
                        <a:pt x="12766642" y="4002"/>
                      </a:lnTo>
                      <a:cubicBezTo>
                        <a:pt x="12568886" y="145361"/>
                        <a:pt x="12418431" y="331474"/>
                        <a:pt x="12272888" y="511401"/>
                      </a:cubicBezTo>
                      <a:cubicBezTo>
                        <a:pt x="12148995" y="664766"/>
                        <a:pt x="12020736" y="823226"/>
                        <a:pt x="11864823" y="951304"/>
                      </a:cubicBezTo>
                      <a:cubicBezTo>
                        <a:pt x="11577194" y="1187447"/>
                        <a:pt x="11270644" y="1374469"/>
                        <a:pt x="10953725" y="1507277"/>
                      </a:cubicBezTo>
                      <a:cubicBezTo>
                        <a:pt x="10224375" y="1813098"/>
                        <a:pt x="9604545" y="1967374"/>
                        <a:pt x="9058578" y="1979199"/>
                      </a:cubicBezTo>
                      <a:cubicBezTo>
                        <a:pt x="9016370" y="1980109"/>
                        <a:pt x="8973799" y="1980654"/>
                        <a:pt x="8931409" y="1980654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02C4C72E-0D21-478E-986E-182A017A3C98}"/>
                    </a:ext>
                  </a:extLst>
                </p:cNvPr>
                <p:cNvSpPr/>
                <p:nvPr/>
              </p:nvSpPr>
              <p:spPr>
                <a:xfrm>
                  <a:off x="-732734" y="4880559"/>
                  <a:ext cx="12828315" cy="2029047"/>
                </a:xfrm>
                <a:custGeom>
                  <a:avLst/>
                  <a:gdLst>
                    <a:gd name="connsiteX0" fmla="*/ 8953787 w 12828315"/>
                    <a:gd name="connsiteY0" fmla="*/ 2029047 h 2029047"/>
                    <a:gd name="connsiteX1" fmla="*/ 8828984 w 12828315"/>
                    <a:gd name="connsiteY1" fmla="*/ 2027592 h 2029047"/>
                    <a:gd name="connsiteX2" fmla="*/ 6146632 w 12828315"/>
                    <a:gd name="connsiteY2" fmla="*/ 1423408 h 2029047"/>
                    <a:gd name="connsiteX3" fmla="*/ 5567736 w 12828315"/>
                    <a:gd name="connsiteY3" fmla="*/ 1201637 h 2029047"/>
                    <a:gd name="connsiteX4" fmla="*/ 5273922 w 12828315"/>
                    <a:gd name="connsiteY4" fmla="*/ 1087022 h 2029047"/>
                    <a:gd name="connsiteX5" fmla="*/ 2908853 w 12828315"/>
                    <a:gd name="connsiteY5" fmla="*/ 579442 h 2029047"/>
                    <a:gd name="connsiteX6" fmla="*/ 1992298 w 12828315"/>
                    <a:gd name="connsiteY6" fmla="*/ 712432 h 2029047"/>
                    <a:gd name="connsiteX7" fmla="*/ 1499999 w 12828315"/>
                    <a:gd name="connsiteY7" fmla="*/ 859976 h 2029047"/>
                    <a:gd name="connsiteX8" fmla="*/ 750636 w 12828315"/>
                    <a:gd name="connsiteY8" fmla="*/ 1070831 h 2029047"/>
                    <a:gd name="connsiteX9" fmla="*/ 0 w 12828315"/>
                    <a:gd name="connsiteY9" fmla="*/ 955124 h 2029047"/>
                    <a:gd name="connsiteX10" fmla="*/ 2547 w 12828315"/>
                    <a:gd name="connsiteY10" fmla="*/ 950758 h 2029047"/>
                    <a:gd name="connsiteX11" fmla="*/ 750091 w 12828315"/>
                    <a:gd name="connsiteY11" fmla="*/ 1065737 h 2029047"/>
                    <a:gd name="connsiteX12" fmla="*/ 1498544 w 12828315"/>
                    <a:gd name="connsiteY12" fmla="*/ 855245 h 2029047"/>
                    <a:gd name="connsiteX13" fmla="*/ 1991388 w 12828315"/>
                    <a:gd name="connsiteY13" fmla="*/ 707520 h 2029047"/>
                    <a:gd name="connsiteX14" fmla="*/ 2908853 w 12828315"/>
                    <a:gd name="connsiteY14" fmla="*/ 574530 h 2029047"/>
                    <a:gd name="connsiteX15" fmla="*/ 5276105 w 12828315"/>
                    <a:gd name="connsiteY15" fmla="*/ 1082292 h 2029047"/>
                    <a:gd name="connsiteX16" fmla="*/ 5569919 w 12828315"/>
                    <a:gd name="connsiteY16" fmla="*/ 1196907 h 2029047"/>
                    <a:gd name="connsiteX17" fmla="*/ 6148634 w 12828315"/>
                    <a:gd name="connsiteY17" fmla="*/ 1418678 h 2029047"/>
                    <a:gd name="connsiteX18" fmla="*/ 8829348 w 12828315"/>
                    <a:gd name="connsiteY18" fmla="*/ 2022498 h 2029047"/>
                    <a:gd name="connsiteX19" fmla="*/ 9132259 w 12828315"/>
                    <a:gd name="connsiteY19" fmla="*/ 2021043 h 2029047"/>
                    <a:gd name="connsiteX20" fmla="*/ 11039231 w 12828315"/>
                    <a:gd name="connsiteY20" fmla="*/ 1526925 h 2029047"/>
                    <a:gd name="connsiteX21" fmla="*/ 11938322 w 12828315"/>
                    <a:gd name="connsiteY21" fmla="*/ 957307 h 2029047"/>
                    <a:gd name="connsiteX22" fmla="*/ 12329468 w 12828315"/>
                    <a:gd name="connsiteY22" fmla="*/ 520315 h 2029047"/>
                    <a:gd name="connsiteX23" fmla="*/ 12825768 w 12828315"/>
                    <a:gd name="connsiteY23" fmla="*/ 0 h 2029047"/>
                    <a:gd name="connsiteX24" fmla="*/ 12828316 w 12828315"/>
                    <a:gd name="connsiteY24" fmla="*/ 4002 h 2029047"/>
                    <a:gd name="connsiteX25" fmla="*/ 12332925 w 12828315"/>
                    <a:gd name="connsiteY25" fmla="*/ 523408 h 2029047"/>
                    <a:gd name="connsiteX26" fmla="*/ 11941051 w 12828315"/>
                    <a:gd name="connsiteY26" fmla="*/ 961128 h 2029047"/>
                    <a:gd name="connsiteX27" fmla="*/ 11040869 w 12828315"/>
                    <a:gd name="connsiteY27" fmla="*/ 1531655 h 2029047"/>
                    <a:gd name="connsiteX28" fmla="*/ 9132077 w 12828315"/>
                    <a:gd name="connsiteY28" fmla="*/ 2026319 h 2029047"/>
                    <a:gd name="connsiteX29" fmla="*/ 8953787 w 12828315"/>
                    <a:gd name="connsiteY29" fmla="*/ 2029047 h 20290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828315" h="2029047">
                      <a:moveTo>
                        <a:pt x="8953787" y="2029047"/>
                      </a:moveTo>
                      <a:cubicBezTo>
                        <a:pt x="8911943" y="2029047"/>
                        <a:pt x="8870282" y="2028502"/>
                        <a:pt x="8828984" y="2027592"/>
                      </a:cubicBezTo>
                      <a:cubicBezTo>
                        <a:pt x="7918615" y="2007034"/>
                        <a:pt x="7127772" y="1781261"/>
                        <a:pt x="6146632" y="1423408"/>
                      </a:cubicBezTo>
                      <a:cubicBezTo>
                        <a:pt x="5955244" y="1353547"/>
                        <a:pt x="5758215" y="1276228"/>
                        <a:pt x="5567736" y="1201637"/>
                      </a:cubicBezTo>
                      <a:cubicBezTo>
                        <a:pt x="5471678" y="1163978"/>
                        <a:pt x="5372345" y="1124863"/>
                        <a:pt x="5273922" y="1087022"/>
                      </a:cubicBezTo>
                      <a:cubicBezTo>
                        <a:pt x="4534565" y="801031"/>
                        <a:pt x="3743176" y="526319"/>
                        <a:pt x="2908853" y="579442"/>
                      </a:cubicBezTo>
                      <a:cubicBezTo>
                        <a:pt x="2576834" y="600728"/>
                        <a:pt x="2277016" y="644027"/>
                        <a:pt x="1992298" y="712432"/>
                      </a:cubicBezTo>
                      <a:cubicBezTo>
                        <a:pt x="1825287" y="752456"/>
                        <a:pt x="1659551" y="802122"/>
                        <a:pt x="1499999" y="859976"/>
                      </a:cubicBezTo>
                      <a:cubicBezTo>
                        <a:pt x="1249302" y="950758"/>
                        <a:pt x="1003153" y="1035173"/>
                        <a:pt x="750636" y="1070831"/>
                      </a:cubicBezTo>
                      <a:cubicBezTo>
                        <a:pt x="451728" y="1112856"/>
                        <a:pt x="206307" y="1075015"/>
                        <a:pt x="0" y="955124"/>
                      </a:cubicBezTo>
                      <a:lnTo>
                        <a:pt x="2547" y="950758"/>
                      </a:lnTo>
                      <a:cubicBezTo>
                        <a:pt x="207762" y="1070103"/>
                        <a:pt x="452456" y="1107580"/>
                        <a:pt x="750091" y="1065737"/>
                      </a:cubicBezTo>
                      <a:cubicBezTo>
                        <a:pt x="1002243" y="1030260"/>
                        <a:pt x="1248029" y="945846"/>
                        <a:pt x="1498544" y="855245"/>
                      </a:cubicBezTo>
                      <a:cubicBezTo>
                        <a:pt x="1658277" y="797210"/>
                        <a:pt x="1824196" y="747544"/>
                        <a:pt x="1991388" y="707520"/>
                      </a:cubicBezTo>
                      <a:cubicBezTo>
                        <a:pt x="2276288" y="639296"/>
                        <a:pt x="2576470" y="595634"/>
                        <a:pt x="2908853" y="574530"/>
                      </a:cubicBezTo>
                      <a:cubicBezTo>
                        <a:pt x="3744086" y="521043"/>
                        <a:pt x="4536202" y="796119"/>
                        <a:pt x="5276105" y="1082292"/>
                      </a:cubicBezTo>
                      <a:cubicBezTo>
                        <a:pt x="5374529" y="1120315"/>
                        <a:pt x="5473861" y="1159248"/>
                        <a:pt x="5569919" y="1196907"/>
                      </a:cubicBezTo>
                      <a:cubicBezTo>
                        <a:pt x="5760398" y="1271680"/>
                        <a:pt x="5957245" y="1348999"/>
                        <a:pt x="6148634" y="1418678"/>
                      </a:cubicBezTo>
                      <a:cubicBezTo>
                        <a:pt x="7129227" y="1776167"/>
                        <a:pt x="7919706" y="2001940"/>
                        <a:pt x="8829348" y="2022498"/>
                      </a:cubicBezTo>
                      <a:cubicBezTo>
                        <a:pt x="8929227" y="2024681"/>
                        <a:pt x="9031107" y="2024135"/>
                        <a:pt x="9132259" y="2021043"/>
                      </a:cubicBezTo>
                      <a:cubicBezTo>
                        <a:pt x="9685321" y="2004123"/>
                        <a:pt x="10309153" y="1842571"/>
                        <a:pt x="11039231" y="1526925"/>
                      </a:cubicBezTo>
                      <a:cubicBezTo>
                        <a:pt x="11349420" y="1392844"/>
                        <a:pt x="11651966" y="1201091"/>
                        <a:pt x="11938322" y="957307"/>
                      </a:cubicBezTo>
                      <a:cubicBezTo>
                        <a:pt x="12088231" y="829594"/>
                        <a:pt x="12210851" y="672407"/>
                        <a:pt x="12329468" y="520315"/>
                      </a:cubicBezTo>
                      <a:cubicBezTo>
                        <a:pt x="12474283" y="334566"/>
                        <a:pt x="12624010" y="142450"/>
                        <a:pt x="12825768" y="0"/>
                      </a:cubicBezTo>
                      <a:lnTo>
                        <a:pt x="12828316" y="4002"/>
                      </a:lnTo>
                      <a:cubicBezTo>
                        <a:pt x="12627103" y="146089"/>
                        <a:pt x="12477557" y="338023"/>
                        <a:pt x="12332925" y="523408"/>
                      </a:cubicBezTo>
                      <a:cubicBezTo>
                        <a:pt x="12214125" y="675682"/>
                        <a:pt x="12091324" y="833232"/>
                        <a:pt x="11941051" y="961128"/>
                      </a:cubicBezTo>
                      <a:cubicBezTo>
                        <a:pt x="11654331" y="1205276"/>
                        <a:pt x="11351421" y="1397210"/>
                        <a:pt x="11040869" y="1531655"/>
                      </a:cubicBezTo>
                      <a:cubicBezTo>
                        <a:pt x="10310244" y="1847665"/>
                        <a:pt x="9685867" y="2009399"/>
                        <a:pt x="9132077" y="2026319"/>
                      </a:cubicBezTo>
                      <a:cubicBezTo>
                        <a:pt x="9072768" y="2028138"/>
                        <a:pt x="9013096" y="2029047"/>
                        <a:pt x="8953787" y="2029047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1ED9F8B0-5787-4BED-9DC5-C1D432864C00}"/>
                    </a:ext>
                  </a:extLst>
                </p:cNvPr>
                <p:cNvSpPr/>
                <p:nvPr/>
              </p:nvSpPr>
              <p:spPr>
                <a:xfrm>
                  <a:off x="-748197" y="4845993"/>
                  <a:ext cx="12890170" cy="2077986"/>
                </a:xfrm>
                <a:custGeom>
                  <a:avLst/>
                  <a:gdLst>
                    <a:gd name="connsiteX0" fmla="*/ 8975800 w 12890170"/>
                    <a:gd name="connsiteY0" fmla="*/ 2077986 h 2077986"/>
                    <a:gd name="connsiteX1" fmla="*/ 8899390 w 12890170"/>
                    <a:gd name="connsiteY1" fmla="*/ 2077440 h 2077986"/>
                    <a:gd name="connsiteX2" fmla="*/ 7531107 w 12890170"/>
                    <a:gd name="connsiteY2" fmla="*/ 1898787 h 2077986"/>
                    <a:gd name="connsiteX3" fmla="*/ 6195753 w 12890170"/>
                    <a:gd name="connsiteY3" fmla="*/ 1474348 h 2077986"/>
                    <a:gd name="connsiteX4" fmla="*/ 5565007 w 12890170"/>
                    <a:gd name="connsiteY4" fmla="*/ 1226197 h 2077986"/>
                    <a:gd name="connsiteX5" fmla="*/ 5318131 w 12890170"/>
                    <a:gd name="connsiteY5" fmla="*/ 1126865 h 2077986"/>
                    <a:gd name="connsiteX6" fmla="*/ 2931958 w 12890170"/>
                    <a:gd name="connsiteY6" fmla="*/ 581443 h 2077986"/>
                    <a:gd name="connsiteX7" fmla="*/ 2007398 w 12890170"/>
                    <a:gd name="connsiteY7" fmla="*/ 710612 h 2077986"/>
                    <a:gd name="connsiteX8" fmla="*/ 1511643 w 12890170"/>
                    <a:gd name="connsiteY8" fmla="*/ 860885 h 2077986"/>
                    <a:gd name="connsiteX9" fmla="*/ 757914 w 12890170"/>
                    <a:gd name="connsiteY9" fmla="*/ 1079745 h 2077986"/>
                    <a:gd name="connsiteX10" fmla="*/ 0 w 12890170"/>
                    <a:gd name="connsiteY10" fmla="*/ 968587 h 2077986"/>
                    <a:gd name="connsiteX11" fmla="*/ 2547 w 12890170"/>
                    <a:gd name="connsiteY11" fmla="*/ 964221 h 2077986"/>
                    <a:gd name="connsiteX12" fmla="*/ 757186 w 12890170"/>
                    <a:gd name="connsiteY12" fmla="*/ 1074833 h 2077986"/>
                    <a:gd name="connsiteX13" fmla="*/ 1510006 w 12890170"/>
                    <a:gd name="connsiteY13" fmla="*/ 856337 h 2077986"/>
                    <a:gd name="connsiteX14" fmla="*/ 2006306 w 12890170"/>
                    <a:gd name="connsiteY14" fmla="*/ 705882 h 2077986"/>
                    <a:gd name="connsiteX15" fmla="*/ 2931776 w 12890170"/>
                    <a:gd name="connsiteY15" fmla="*/ 576531 h 2077986"/>
                    <a:gd name="connsiteX16" fmla="*/ 5320131 w 12890170"/>
                    <a:gd name="connsiteY16" fmla="*/ 1122316 h 2077986"/>
                    <a:gd name="connsiteX17" fmla="*/ 5567008 w 12890170"/>
                    <a:gd name="connsiteY17" fmla="*/ 1221649 h 2077986"/>
                    <a:gd name="connsiteX18" fmla="*/ 6197936 w 12890170"/>
                    <a:gd name="connsiteY18" fmla="*/ 1469799 h 2077986"/>
                    <a:gd name="connsiteX19" fmla="*/ 7532745 w 12890170"/>
                    <a:gd name="connsiteY19" fmla="*/ 1894056 h 2077986"/>
                    <a:gd name="connsiteX20" fmla="*/ 8899936 w 12890170"/>
                    <a:gd name="connsiteY20" fmla="*/ 2072528 h 2077986"/>
                    <a:gd name="connsiteX21" fmla="*/ 9205576 w 12890170"/>
                    <a:gd name="connsiteY21" fmla="*/ 2068526 h 2077986"/>
                    <a:gd name="connsiteX22" fmla="*/ 11126193 w 12890170"/>
                    <a:gd name="connsiteY22" fmla="*/ 1551667 h 2077986"/>
                    <a:gd name="connsiteX23" fmla="*/ 12014368 w 12890170"/>
                    <a:gd name="connsiteY23" fmla="*/ 967495 h 2077986"/>
                    <a:gd name="connsiteX24" fmla="*/ 12390232 w 12890170"/>
                    <a:gd name="connsiteY24" fmla="*/ 531959 h 2077986"/>
                    <a:gd name="connsiteX25" fmla="*/ 12887261 w 12890170"/>
                    <a:gd name="connsiteY25" fmla="*/ 0 h 2077986"/>
                    <a:gd name="connsiteX26" fmla="*/ 12890171 w 12890170"/>
                    <a:gd name="connsiteY26" fmla="*/ 4002 h 2077986"/>
                    <a:gd name="connsiteX27" fmla="*/ 12394416 w 12890170"/>
                    <a:gd name="connsiteY27" fmla="*/ 534870 h 2077986"/>
                    <a:gd name="connsiteX28" fmla="*/ 12017824 w 12890170"/>
                    <a:gd name="connsiteY28" fmla="*/ 971134 h 2077986"/>
                    <a:gd name="connsiteX29" fmla="*/ 11128377 w 12890170"/>
                    <a:gd name="connsiteY29" fmla="*/ 1556034 h 2077986"/>
                    <a:gd name="connsiteX30" fmla="*/ 9205940 w 12890170"/>
                    <a:gd name="connsiteY30" fmla="*/ 2073256 h 2077986"/>
                    <a:gd name="connsiteX31" fmla="*/ 8975800 w 12890170"/>
                    <a:gd name="connsiteY31" fmla="*/ 2077986 h 2077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2890170" h="2077986">
                      <a:moveTo>
                        <a:pt x="8975800" y="2077986"/>
                      </a:moveTo>
                      <a:cubicBezTo>
                        <a:pt x="8950330" y="2077986"/>
                        <a:pt x="8924860" y="2077804"/>
                        <a:pt x="8899390" y="2077440"/>
                      </a:cubicBezTo>
                      <a:cubicBezTo>
                        <a:pt x="8451119" y="2071437"/>
                        <a:pt x="8003575" y="2012856"/>
                        <a:pt x="7531107" y="1898787"/>
                      </a:cubicBezTo>
                      <a:cubicBezTo>
                        <a:pt x="7144873" y="1805457"/>
                        <a:pt x="6745540" y="1678471"/>
                        <a:pt x="6195753" y="1474348"/>
                      </a:cubicBezTo>
                      <a:cubicBezTo>
                        <a:pt x="5987263" y="1397028"/>
                        <a:pt x="5772588" y="1310248"/>
                        <a:pt x="5565007" y="1226197"/>
                      </a:cubicBezTo>
                      <a:cubicBezTo>
                        <a:pt x="5484231" y="1193450"/>
                        <a:pt x="5400726" y="1159793"/>
                        <a:pt x="5318131" y="1126865"/>
                      </a:cubicBezTo>
                      <a:cubicBezTo>
                        <a:pt x="4565857" y="825955"/>
                        <a:pt x="3761915" y="535779"/>
                        <a:pt x="2931958" y="581443"/>
                      </a:cubicBezTo>
                      <a:cubicBezTo>
                        <a:pt x="2595754" y="600000"/>
                        <a:pt x="2293207" y="642207"/>
                        <a:pt x="2007398" y="710612"/>
                      </a:cubicBezTo>
                      <a:cubicBezTo>
                        <a:pt x="1839114" y="750819"/>
                        <a:pt x="1672286" y="801395"/>
                        <a:pt x="1511643" y="860885"/>
                      </a:cubicBezTo>
                      <a:cubicBezTo>
                        <a:pt x="1258217" y="954760"/>
                        <a:pt x="1009703" y="1042086"/>
                        <a:pt x="757914" y="1079745"/>
                      </a:cubicBezTo>
                      <a:cubicBezTo>
                        <a:pt x="456458" y="1124681"/>
                        <a:pt x="208672" y="1088478"/>
                        <a:pt x="0" y="968587"/>
                      </a:cubicBezTo>
                      <a:lnTo>
                        <a:pt x="2547" y="964221"/>
                      </a:lnTo>
                      <a:cubicBezTo>
                        <a:pt x="210127" y="1083566"/>
                        <a:pt x="457004" y="1119587"/>
                        <a:pt x="757186" y="1074833"/>
                      </a:cubicBezTo>
                      <a:cubicBezTo>
                        <a:pt x="1008611" y="1037356"/>
                        <a:pt x="1256761" y="950030"/>
                        <a:pt x="1510006" y="856337"/>
                      </a:cubicBezTo>
                      <a:cubicBezTo>
                        <a:pt x="1670830" y="796664"/>
                        <a:pt x="1837840" y="746088"/>
                        <a:pt x="2006306" y="705882"/>
                      </a:cubicBezTo>
                      <a:cubicBezTo>
                        <a:pt x="2292480" y="637295"/>
                        <a:pt x="2595208" y="595088"/>
                        <a:pt x="2931776" y="576531"/>
                      </a:cubicBezTo>
                      <a:cubicBezTo>
                        <a:pt x="3762825" y="530867"/>
                        <a:pt x="4567312" y="821043"/>
                        <a:pt x="5320131" y="1122316"/>
                      </a:cubicBezTo>
                      <a:cubicBezTo>
                        <a:pt x="5402727" y="1155245"/>
                        <a:pt x="5486232" y="1189084"/>
                        <a:pt x="5567008" y="1221649"/>
                      </a:cubicBezTo>
                      <a:cubicBezTo>
                        <a:pt x="5774589" y="1305518"/>
                        <a:pt x="5989264" y="1392298"/>
                        <a:pt x="6197936" y="1469799"/>
                      </a:cubicBezTo>
                      <a:cubicBezTo>
                        <a:pt x="6747360" y="1673923"/>
                        <a:pt x="7146693" y="1800727"/>
                        <a:pt x="7532745" y="1894056"/>
                      </a:cubicBezTo>
                      <a:cubicBezTo>
                        <a:pt x="8004849" y="2008126"/>
                        <a:pt x="8452029" y="2066525"/>
                        <a:pt x="8899936" y="2072528"/>
                      </a:cubicBezTo>
                      <a:cubicBezTo>
                        <a:pt x="9000906" y="2073802"/>
                        <a:pt x="9103696" y="2072528"/>
                        <a:pt x="9205576" y="2068526"/>
                      </a:cubicBezTo>
                      <a:cubicBezTo>
                        <a:pt x="9767189" y="2046513"/>
                        <a:pt x="10395387" y="1877501"/>
                        <a:pt x="11126193" y="1551667"/>
                      </a:cubicBezTo>
                      <a:cubicBezTo>
                        <a:pt x="11430378" y="1416131"/>
                        <a:pt x="11729286" y="1219466"/>
                        <a:pt x="12014368" y="967495"/>
                      </a:cubicBezTo>
                      <a:cubicBezTo>
                        <a:pt x="12158819" y="839781"/>
                        <a:pt x="12276527" y="683323"/>
                        <a:pt x="12390232" y="531959"/>
                      </a:cubicBezTo>
                      <a:cubicBezTo>
                        <a:pt x="12533955" y="340934"/>
                        <a:pt x="12682409" y="143360"/>
                        <a:pt x="12887261" y="0"/>
                      </a:cubicBezTo>
                      <a:lnTo>
                        <a:pt x="12890171" y="4002"/>
                      </a:lnTo>
                      <a:cubicBezTo>
                        <a:pt x="12686048" y="146816"/>
                        <a:pt x="12537776" y="344027"/>
                        <a:pt x="12394416" y="534870"/>
                      </a:cubicBezTo>
                      <a:cubicBezTo>
                        <a:pt x="12280529" y="686416"/>
                        <a:pt x="12162822" y="843056"/>
                        <a:pt x="12017824" y="971134"/>
                      </a:cubicBezTo>
                      <a:cubicBezTo>
                        <a:pt x="11732379" y="1223468"/>
                        <a:pt x="11433107" y="1420315"/>
                        <a:pt x="11128377" y="1556034"/>
                      </a:cubicBezTo>
                      <a:cubicBezTo>
                        <a:pt x="10396843" y="1882049"/>
                        <a:pt x="9768098" y="2051243"/>
                        <a:pt x="9205940" y="2073256"/>
                      </a:cubicBezTo>
                      <a:cubicBezTo>
                        <a:pt x="9128984" y="2076531"/>
                        <a:pt x="9052028" y="2077986"/>
                        <a:pt x="8975800" y="2077986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id="{6833842A-C8DC-49AA-A9DA-5201D07FCC80}"/>
                    </a:ext>
                  </a:extLst>
                </p:cNvPr>
                <p:cNvSpPr/>
                <p:nvPr/>
              </p:nvSpPr>
              <p:spPr>
                <a:xfrm>
                  <a:off x="-763843" y="4811791"/>
                  <a:ext cx="12951481" cy="2127106"/>
                </a:xfrm>
                <a:custGeom>
                  <a:avLst/>
                  <a:gdLst>
                    <a:gd name="connsiteX0" fmla="*/ 9000542 w 12951481"/>
                    <a:gd name="connsiteY0" fmla="*/ 2127107 h 2127106"/>
                    <a:gd name="connsiteX1" fmla="*/ 7730137 w 12951481"/>
                    <a:gd name="connsiteY1" fmla="*/ 1987204 h 2127106"/>
                    <a:gd name="connsiteX2" fmla="*/ 6245238 w 12951481"/>
                    <a:gd name="connsiteY2" fmla="*/ 1525106 h 2127106"/>
                    <a:gd name="connsiteX3" fmla="*/ 5561915 w 12951481"/>
                    <a:gd name="connsiteY3" fmla="*/ 1249302 h 2127106"/>
                    <a:gd name="connsiteX4" fmla="*/ 2955063 w 12951481"/>
                    <a:gd name="connsiteY4" fmla="*/ 583262 h 2127106"/>
                    <a:gd name="connsiteX5" fmla="*/ 1523286 w 12951481"/>
                    <a:gd name="connsiteY5" fmla="*/ 861795 h 2127106"/>
                    <a:gd name="connsiteX6" fmla="*/ 0 w 12951481"/>
                    <a:gd name="connsiteY6" fmla="*/ 981868 h 2127106"/>
                    <a:gd name="connsiteX7" fmla="*/ 2547 w 12951481"/>
                    <a:gd name="connsiteY7" fmla="*/ 977501 h 2127106"/>
                    <a:gd name="connsiteX8" fmla="*/ 1521649 w 12951481"/>
                    <a:gd name="connsiteY8" fmla="*/ 857065 h 2127106"/>
                    <a:gd name="connsiteX9" fmla="*/ 2954881 w 12951481"/>
                    <a:gd name="connsiteY9" fmla="*/ 578168 h 2127106"/>
                    <a:gd name="connsiteX10" fmla="*/ 5563916 w 12951481"/>
                    <a:gd name="connsiteY10" fmla="*/ 1244572 h 2127106"/>
                    <a:gd name="connsiteX11" fmla="*/ 6247057 w 12951481"/>
                    <a:gd name="connsiteY11" fmla="*/ 1520376 h 2127106"/>
                    <a:gd name="connsiteX12" fmla="*/ 7731228 w 12951481"/>
                    <a:gd name="connsiteY12" fmla="*/ 1982292 h 2127106"/>
                    <a:gd name="connsiteX13" fmla="*/ 9278529 w 12951481"/>
                    <a:gd name="connsiteY13" fmla="*/ 2115463 h 2127106"/>
                    <a:gd name="connsiteX14" fmla="*/ 11212974 w 12951481"/>
                    <a:gd name="connsiteY14" fmla="*/ 1575864 h 2127106"/>
                    <a:gd name="connsiteX15" fmla="*/ 12090232 w 12951481"/>
                    <a:gd name="connsiteY15" fmla="*/ 977319 h 2127106"/>
                    <a:gd name="connsiteX16" fmla="*/ 12451723 w 12951481"/>
                    <a:gd name="connsiteY16" fmla="*/ 542874 h 2127106"/>
                    <a:gd name="connsiteX17" fmla="*/ 12948571 w 12951481"/>
                    <a:gd name="connsiteY17" fmla="*/ 0 h 2127106"/>
                    <a:gd name="connsiteX18" fmla="*/ 12951481 w 12951481"/>
                    <a:gd name="connsiteY18" fmla="*/ 4002 h 2127106"/>
                    <a:gd name="connsiteX19" fmla="*/ 12455908 w 12951481"/>
                    <a:gd name="connsiteY19" fmla="*/ 545785 h 2127106"/>
                    <a:gd name="connsiteX20" fmla="*/ 12093688 w 12951481"/>
                    <a:gd name="connsiteY20" fmla="*/ 981140 h 2127106"/>
                    <a:gd name="connsiteX21" fmla="*/ 11215157 w 12951481"/>
                    <a:gd name="connsiteY21" fmla="*/ 1580594 h 2127106"/>
                    <a:gd name="connsiteX22" fmla="*/ 9278893 w 12951481"/>
                    <a:gd name="connsiteY22" fmla="*/ 2120557 h 2127106"/>
                    <a:gd name="connsiteX23" fmla="*/ 9000542 w 12951481"/>
                    <a:gd name="connsiteY23" fmla="*/ 2127107 h 2127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2951481" h="2127106">
                      <a:moveTo>
                        <a:pt x="9000542" y="2127107"/>
                      </a:moveTo>
                      <a:cubicBezTo>
                        <a:pt x="8579015" y="2127107"/>
                        <a:pt x="8160943" y="2080897"/>
                        <a:pt x="7730137" y="1987204"/>
                      </a:cubicBezTo>
                      <a:cubicBezTo>
                        <a:pt x="7181441" y="1867859"/>
                        <a:pt x="6648391" y="1677562"/>
                        <a:pt x="6245238" y="1525106"/>
                      </a:cubicBezTo>
                      <a:cubicBezTo>
                        <a:pt x="6019101" y="1439599"/>
                        <a:pt x="5786778" y="1342813"/>
                        <a:pt x="5561915" y="1249302"/>
                      </a:cubicBezTo>
                      <a:cubicBezTo>
                        <a:pt x="4725954" y="901273"/>
                        <a:pt x="3861248" y="541237"/>
                        <a:pt x="2955063" y="583262"/>
                      </a:cubicBezTo>
                      <a:cubicBezTo>
                        <a:pt x="2414917" y="608369"/>
                        <a:pt x="1959914" y="696786"/>
                        <a:pt x="1523286" y="861795"/>
                      </a:cubicBezTo>
                      <a:cubicBezTo>
                        <a:pt x="1083565" y="1028077"/>
                        <a:pt x="481564" y="1255488"/>
                        <a:pt x="0" y="981868"/>
                      </a:cubicBezTo>
                      <a:lnTo>
                        <a:pt x="2547" y="977501"/>
                      </a:lnTo>
                      <a:cubicBezTo>
                        <a:pt x="482110" y="1250030"/>
                        <a:pt x="1082838" y="1022983"/>
                        <a:pt x="1521649" y="857065"/>
                      </a:cubicBezTo>
                      <a:cubicBezTo>
                        <a:pt x="1958641" y="691874"/>
                        <a:pt x="2414190" y="603275"/>
                        <a:pt x="2954881" y="578168"/>
                      </a:cubicBezTo>
                      <a:cubicBezTo>
                        <a:pt x="3862339" y="536143"/>
                        <a:pt x="4727409" y="896361"/>
                        <a:pt x="5563916" y="1244572"/>
                      </a:cubicBezTo>
                      <a:cubicBezTo>
                        <a:pt x="5788597" y="1338083"/>
                        <a:pt x="6021102" y="1434869"/>
                        <a:pt x="6247057" y="1520376"/>
                      </a:cubicBezTo>
                      <a:cubicBezTo>
                        <a:pt x="7014249" y="1810551"/>
                        <a:pt x="7443236" y="1919527"/>
                        <a:pt x="7731228" y="1982292"/>
                      </a:cubicBezTo>
                      <a:cubicBezTo>
                        <a:pt x="8256092" y="2096543"/>
                        <a:pt x="8762398" y="2140024"/>
                        <a:pt x="9278529" y="2115463"/>
                      </a:cubicBezTo>
                      <a:cubicBezTo>
                        <a:pt x="9848693" y="2088174"/>
                        <a:pt x="10481439" y="1911704"/>
                        <a:pt x="11212974" y="1575864"/>
                      </a:cubicBezTo>
                      <a:cubicBezTo>
                        <a:pt x="11511337" y="1438872"/>
                        <a:pt x="11806606" y="1237477"/>
                        <a:pt x="12090232" y="977319"/>
                      </a:cubicBezTo>
                      <a:cubicBezTo>
                        <a:pt x="12229771" y="849242"/>
                        <a:pt x="12342566" y="693511"/>
                        <a:pt x="12451723" y="542874"/>
                      </a:cubicBezTo>
                      <a:cubicBezTo>
                        <a:pt x="12593991" y="346574"/>
                        <a:pt x="12740990" y="143723"/>
                        <a:pt x="12948571" y="0"/>
                      </a:cubicBezTo>
                      <a:lnTo>
                        <a:pt x="12951481" y="4002"/>
                      </a:lnTo>
                      <a:cubicBezTo>
                        <a:pt x="12744446" y="147362"/>
                        <a:pt x="12597812" y="349848"/>
                        <a:pt x="12455908" y="545785"/>
                      </a:cubicBezTo>
                      <a:cubicBezTo>
                        <a:pt x="12346569" y="696604"/>
                        <a:pt x="12233591" y="852698"/>
                        <a:pt x="12093688" y="981140"/>
                      </a:cubicBezTo>
                      <a:cubicBezTo>
                        <a:pt x="11809516" y="1241661"/>
                        <a:pt x="11513883" y="1443420"/>
                        <a:pt x="11215157" y="1580594"/>
                      </a:cubicBezTo>
                      <a:cubicBezTo>
                        <a:pt x="10483077" y="1916616"/>
                        <a:pt x="9849784" y="2093268"/>
                        <a:pt x="9278893" y="2120557"/>
                      </a:cubicBezTo>
                      <a:cubicBezTo>
                        <a:pt x="9185927" y="2124924"/>
                        <a:pt x="9093144" y="2127107"/>
                        <a:pt x="9000542" y="2127107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</p:grpSp>
          <p:grpSp>
            <p:nvGrpSpPr>
              <p:cNvPr id="45" name="图形 26">
                <a:extLst>
                  <a:ext uri="{FF2B5EF4-FFF2-40B4-BE49-F238E27FC236}">
                    <a16:creationId xmlns:a16="http://schemas.microsoft.com/office/drawing/2014/main" id="{EB41BABA-395E-416C-855E-87DA6E201984}"/>
                  </a:ext>
                </a:extLst>
              </p:cNvPr>
              <p:cNvGrpSpPr/>
              <p:nvPr/>
            </p:nvGrpSpPr>
            <p:grpSpPr>
              <a:xfrm>
                <a:off x="-624122" y="5245154"/>
                <a:ext cx="13021159" cy="2277369"/>
                <a:chOff x="-624122" y="5245154"/>
                <a:chExt cx="13021159" cy="2277369"/>
              </a:xfrm>
              <a:grpFill/>
            </p:grpSpPr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94D78B28-DF14-4230-B8F4-81AF9186E71C}"/>
                    </a:ext>
                  </a:extLst>
                </p:cNvPr>
                <p:cNvSpPr/>
                <p:nvPr/>
              </p:nvSpPr>
              <p:spPr>
                <a:xfrm>
                  <a:off x="-624122" y="5245154"/>
                  <a:ext cx="12532318" cy="1602051"/>
                </a:xfrm>
                <a:custGeom>
                  <a:avLst/>
                  <a:gdLst>
                    <a:gd name="connsiteX0" fmla="*/ 10448510 w 12532318"/>
                    <a:gd name="connsiteY0" fmla="*/ 1602051 h 1602051"/>
                    <a:gd name="connsiteX1" fmla="*/ 9275800 w 12532318"/>
                    <a:gd name="connsiteY1" fmla="*/ 1385920 h 1602051"/>
                    <a:gd name="connsiteX2" fmla="*/ 8289931 w 12532318"/>
                    <a:gd name="connsiteY2" fmla="*/ 882161 h 1602051"/>
                    <a:gd name="connsiteX3" fmla="*/ 7370646 w 12532318"/>
                    <a:gd name="connsiteY3" fmla="*/ 404053 h 1602051"/>
                    <a:gd name="connsiteX4" fmla="*/ 5945965 w 12532318"/>
                    <a:gd name="connsiteY4" fmla="*/ 33647 h 1602051"/>
                    <a:gd name="connsiteX5" fmla="*/ 4491266 w 12532318"/>
                    <a:gd name="connsiteY5" fmla="*/ 149717 h 1602051"/>
                    <a:gd name="connsiteX6" fmla="*/ 3670769 w 12532318"/>
                    <a:gd name="connsiteY6" fmla="*/ 511936 h 1602051"/>
                    <a:gd name="connsiteX7" fmla="*/ 2040873 w 12532318"/>
                    <a:gd name="connsiteY7" fmla="*/ 1027703 h 1602051"/>
                    <a:gd name="connsiteX8" fmla="*/ 978047 w 12532318"/>
                    <a:gd name="connsiteY8" fmla="*/ 733707 h 1602051"/>
                    <a:gd name="connsiteX9" fmla="*/ 316737 w 12532318"/>
                    <a:gd name="connsiteY9" fmla="*/ 319092 h 1602051"/>
                    <a:gd name="connsiteX10" fmla="*/ 0 w 12532318"/>
                    <a:gd name="connsiteY10" fmla="*/ 89499 h 1602051"/>
                    <a:gd name="connsiteX11" fmla="*/ 2729 w 12532318"/>
                    <a:gd name="connsiteY11" fmla="*/ 85314 h 1602051"/>
                    <a:gd name="connsiteX12" fmla="*/ 319830 w 12532318"/>
                    <a:gd name="connsiteY12" fmla="*/ 315090 h 1602051"/>
                    <a:gd name="connsiteX13" fmla="*/ 980048 w 12532318"/>
                    <a:gd name="connsiteY13" fmla="*/ 729159 h 1602051"/>
                    <a:gd name="connsiteX14" fmla="*/ 2041055 w 12532318"/>
                    <a:gd name="connsiteY14" fmla="*/ 1022791 h 1602051"/>
                    <a:gd name="connsiteX15" fmla="*/ 3668586 w 12532318"/>
                    <a:gd name="connsiteY15" fmla="*/ 507570 h 1602051"/>
                    <a:gd name="connsiteX16" fmla="*/ 4489629 w 12532318"/>
                    <a:gd name="connsiteY16" fmla="*/ 145169 h 1602051"/>
                    <a:gd name="connsiteX17" fmla="*/ 5946511 w 12532318"/>
                    <a:gd name="connsiteY17" fmla="*/ 28917 h 1602051"/>
                    <a:gd name="connsiteX18" fmla="*/ 7372648 w 12532318"/>
                    <a:gd name="connsiteY18" fmla="*/ 399687 h 1602051"/>
                    <a:gd name="connsiteX19" fmla="*/ 8292660 w 12532318"/>
                    <a:gd name="connsiteY19" fmla="*/ 878158 h 1602051"/>
                    <a:gd name="connsiteX20" fmla="*/ 9277801 w 12532318"/>
                    <a:gd name="connsiteY20" fmla="*/ 1381554 h 1602051"/>
                    <a:gd name="connsiteX21" fmla="*/ 10779438 w 12532318"/>
                    <a:gd name="connsiteY21" fmla="*/ 1580402 h 1602051"/>
                    <a:gd name="connsiteX22" fmla="*/ 12529407 w 12532318"/>
                    <a:gd name="connsiteY22" fmla="*/ 724065 h 1602051"/>
                    <a:gd name="connsiteX23" fmla="*/ 12532318 w 12532318"/>
                    <a:gd name="connsiteY23" fmla="*/ 728067 h 1602051"/>
                    <a:gd name="connsiteX24" fmla="*/ 10779802 w 12532318"/>
                    <a:gd name="connsiteY24" fmla="*/ 1585496 h 1602051"/>
                    <a:gd name="connsiteX25" fmla="*/ 10448510 w 12532318"/>
                    <a:gd name="connsiteY25" fmla="*/ 1602051 h 1602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2532318" h="1602051">
                      <a:moveTo>
                        <a:pt x="10448510" y="1602051"/>
                      </a:moveTo>
                      <a:cubicBezTo>
                        <a:pt x="10048087" y="1602051"/>
                        <a:pt x="9648207" y="1528916"/>
                        <a:pt x="9275800" y="1385920"/>
                      </a:cubicBezTo>
                      <a:cubicBezTo>
                        <a:pt x="8928681" y="1252749"/>
                        <a:pt x="8603939" y="1064453"/>
                        <a:pt x="8289931" y="882161"/>
                      </a:cubicBezTo>
                      <a:cubicBezTo>
                        <a:pt x="7996480" y="711876"/>
                        <a:pt x="7693023" y="535769"/>
                        <a:pt x="7370646" y="404053"/>
                      </a:cubicBezTo>
                      <a:cubicBezTo>
                        <a:pt x="6908912" y="215393"/>
                        <a:pt x="6416250" y="87316"/>
                        <a:pt x="5945965" y="33647"/>
                      </a:cubicBezTo>
                      <a:cubicBezTo>
                        <a:pt x="5399453" y="-28755"/>
                        <a:pt x="4909883" y="10360"/>
                        <a:pt x="4491266" y="149717"/>
                      </a:cubicBezTo>
                      <a:cubicBezTo>
                        <a:pt x="4227652" y="237588"/>
                        <a:pt x="3957124" y="370760"/>
                        <a:pt x="3670769" y="511936"/>
                      </a:cubicBezTo>
                      <a:cubicBezTo>
                        <a:pt x="3135172" y="775915"/>
                        <a:pt x="2581200" y="1049171"/>
                        <a:pt x="2040873" y="1027703"/>
                      </a:cubicBezTo>
                      <a:cubicBezTo>
                        <a:pt x="1677198" y="1013513"/>
                        <a:pt x="1357913" y="891621"/>
                        <a:pt x="978047" y="733707"/>
                      </a:cubicBezTo>
                      <a:cubicBezTo>
                        <a:pt x="721346" y="626915"/>
                        <a:pt x="515767" y="470457"/>
                        <a:pt x="316737" y="319092"/>
                      </a:cubicBezTo>
                      <a:cubicBezTo>
                        <a:pt x="215403" y="241955"/>
                        <a:pt x="110794" y="162452"/>
                        <a:pt x="0" y="89499"/>
                      </a:cubicBezTo>
                      <a:lnTo>
                        <a:pt x="2729" y="85314"/>
                      </a:lnTo>
                      <a:cubicBezTo>
                        <a:pt x="113705" y="158268"/>
                        <a:pt x="218496" y="237952"/>
                        <a:pt x="319830" y="315090"/>
                      </a:cubicBezTo>
                      <a:cubicBezTo>
                        <a:pt x="518496" y="466272"/>
                        <a:pt x="723893" y="622549"/>
                        <a:pt x="980048" y="729159"/>
                      </a:cubicBezTo>
                      <a:cubicBezTo>
                        <a:pt x="1359369" y="886891"/>
                        <a:pt x="1678289" y="1008601"/>
                        <a:pt x="2041055" y="1022791"/>
                      </a:cubicBezTo>
                      <a:cubicBezTo>
                        <a:pt x="2580290" y="1043895"/>
                        <a:pt x="3133535" y="771184"/>
                        <a:pt x="3668586" y="507570"/>
                      </a:cubicBezTo>
                      <a:cubicBezTo>
                        <a:pt x="3955123" y="366394"/>
                        <a:pt x="4225651" y="233040"/>
                        <a:pt x="4489629" y="145169"/>
                      </a:cubicBezTo>
                      <a:cubicBezTo>
                        <a:pt x="4908973" y="5448"/>
                        <a:pt x="5399088" y="-33667"/>
                        <a:pt x="5946511" y="28917"/>
                      </a:cubicBezTo>
                      <a:cubicBezTo>
                        <a:pt x="6417342" y="82767"/>
                        <a:pt x="6910550" y="210845"/>
                        <a:pt x="7372648" y="399687"/>
                      </a:cubicBezTo>
                      <a:cubicBezTo>
                        <a:pt x="7695571" y="531585"/>
                        <a:pt x="7999027" y="707691"/>
                        <a:pt x="8292660" y="878158"/>
                      </a:cubicBezTo>
                      <a:cubicBezTo>
                        <a:pt x="8606486" y="1060269"/>
                        <a:pt x="8931228" y="1248746"/>
                        <a:pt x="9277801" y="1381554"/>
                      </a:cubicBezTo>
                      <a:cubicBezTo>
                        <a:pt x="9752271" y="1563483"/>
                        <a:pt x="10271676" y="1632251"/>
                        <a:pt x="10779438" y="1580402"/>
                      </a:cubicBezTo>
                      <a:cubicBezTo>
                        <a:pt x="11425466" y="1514362"/>
                        <a:pt x="11975981" y="1137588"/>
                        <a:pt x="12529407" y="724065"/>
                      </a:cubicBezTo>
                      <a:lnTo>
                        <a:pt x="12532318" y="728067"/>
                      </a:lnTo>
                      <a:cubicBezTo>
                        <a:pt x="11978164" y="1142136"/>
                        <a:pt x="11427103" y="1519274"/>
                        <a:pt x="10779802" y="1585496"/>
                      </a:cubicBezTo>
                      <a:cubicBezTo>
                        <a:pt x="10669736" y="1596412"/>
                        <a:pt x="10559123" y="1602051"/>
                        <a:pt x="10448510" y="160205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D87175D0-8158-4034-9A55-1BD6BB5228E9}"/>
                    </a:ext>
                  </a:extLst>
                </p:cNvPr>
                <p:cNvSpPr/>
                <p:nvPr/>
              </p:nvSpPr>
              <p:spPr>
                <a:xfrm>
                  <a:off x="-622303" y="5301500"/>
                  <a:ext cx="12543779" cy="1536972"/>
                </a:xfrm>
                <a:custGeom>
                  <a:avLst/>
                  <a:gdLst>
                    <a:gd name="connsiteX0" fmla="*/ 10451239 w 12543779"/>
                    <a:gd name="connsiteY0" fmla="*/ 1536972 h 1536972"/>
                    <a:gd name="connsiteX1" fmla="*/ 9329833 w 12543779"/>
                    <a:gd name="connsiteY1" fmla="*/ 1339216 h 1536972"/>
                    <a:gd name="connsiteX2" fmla="*/ 8335231 w 12543779"/>
                    <a:gd name="connsiteY2" fmla="*/ 854195 h 1536972"/>
                    <a:gd name="connsiteX3" fmla="*/ 7423770 w 12543779"/>
                    <a:gd name="connsiteY3" fmla="*/ 399556 h 1536972"/>
                    <a:gd name="connsiteX4" fmla="*/ 5995814 w 12543779"/>
                    <a:gd name="connsiteY4" fmla="*/ 36427 h 1536972"/>
                    <a:gd name="connsiteX5" fmla="*/ 4540023 w 12543779"/>
                    <a:gd name="connsiteY5" fmla="*/ 135760 h 1536972"/>
                    <a:gd name="connsiteX6" fmla="*/ 3707155 w 12543779"/>
                    <a:gd name="connsiteY6" fmla="*/ 478331 h 1536972"/>
                    <a:gd name="connsiteX7" fmla="*/ 2124924 w 12543779"/>
                    <a:gd name="connsiteY7" fmla="*/ 964262 h 1536972"/>
                    <a:gd name="connsiteX8" fmla="*/ 2066161 w 12543779"/>
                    <a:gd name="connsiteY8" fmla="*/ 963170 h 1536972"/>
                    <a:gd name="connsiteX9" fmla="*/ 993147 w 12543779"/>
                    <a:gd name="connsiteY9" fmla="*/ 685184 h 1536972"/>
                    <a:gd name="connsiteX10" fmla="*/ 289630 w 12543779"/>
                    <a:gd name="connsiteY10" fmla="*/ 265293 h 1536972"/>
                    <a:gd name="connsiteX11" fmla="*/ 0 w 12543779"/>
                    <a:gd name="connsiteY11" fmla="*/ 62079 h 1536972"/>
                    <a:gd name="connsiteX12" fmla="*/ 2729 w 12543779"/>
                    <a:gd name="connsiteY12" fmla="*/ 57895 h 1536972"/>
                    <a:gd name="connsiteX13" fmla="*/ 292541 w 12543779"/>
                    <a:gd name="connsiteY13" fmla="*/ 261109 h 1536972"/>
                    <a:gd name="connsiteX14" fmla="*/ 994966 w 12543779"/>
                    <a:gd name="connsiteY14" fmla="*/ 680272 h 1536972"/>
                    <a:gd name="connsiteX15" fmla="*/ 2066343 w 12543779"/>
                    <a:gd name="connsiteY15" fmla="*/ 958076 h 1536972"/>
                    <a:gd name="connsiteX16" fmla="*/ 3704972 w 12543779"/>
                    <a:gd name="connsiteY16" fmla="*/ 473601 h 1536972"/>
                    <a:gd name="connsiteX17" fmla="*/ 4538385 w 12543779"/>
                    <a:gd name="connsiteY17" fmla="*/ 130848 h 1536972"/>
                    <a:gd name="connsiteX18" fmla="*/ 5996178 w 12543779"/>
                    <a:gd name="connsiteY18" fmla="*/ 31333 h 1536972"/>
                    <a:gd name="connsiteX19" fmla="*/ 7425407 w 12543779"/>
                    <a:gd name="connsiteY19" fmla="*/ 394826 h 1536972"/>
                    <a:gd name="connsiteX20" fmla="*/ 8337414 w 12543779"/>
                    <a:gd name="connsiteY20" fmla="*/ 849647 h 1536972"/>
                    <a:gd name="connsiteX21" fmla="*/ 9331288 w 12543779"/>
                    <a:gd name="connsiteY21" fmla="*/ 1334486 h 1536972"/>
                    <a:gd name="connsiteX22" fmla="*/ 10815642 w 12543779"/>
                    <a:gd name="connsiteY22" fmla="*/ 1511320 h 1536972"/>
                    <a:gd name="connsiteX23" fmla="*/ 12540869 w 12543779"/>
                    <a:gd name="connsiteY23" fmla="*/ 651527 h 1536972"/>
                    <a:gd name="connsiteX24" fmla="*/ 12543779 w 12543779"/>
                    <a:gd name="connsiteY24" fmla="*/ 655529 h 1536972"/>
                    <a:gd name="connsiteX25" fmla="*/ 10816187 w 12543779"/>
                    <a:gd name="connsiteY25" fmla="*/ 1516233 h 1536972"/>
                    <a:gd name="connsiteX26" fmla="*/ 10451239 w 12543779"/>
                    <a:gd name="connsiteY26" fmla="*/ 1536972 h 15369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2543779" h="1536972">
                      <a:moveTo>
                        <a:pt x="10451239" y="1536972"/>
                      </a:moveTo>
                      <a:cubicBezTo>
                        <a:pt x="10070100" y="1536972"/>
                        <a:pt x="9688231" y="1470205"/>
                        <a:pt x="9329833" y="1339216"/>
                      </a:cubicBezTo>
                      <a:cubicBezTo>
                        <a:pt x="8980712" y="1211866"/>
                        <a:pt x="8652514" y="1029938"/>
                        <a:pt x="8335231" y="854195"/>
                      </a:cubicBezTo>
                      <a:cubicBezTo>
                        <a:pt x="8043963" y="692825"/>
                        <a:pt x="7742872" y="525996"/>
                        <a:pt x="7423770" y="399556"/>
                      </a:cubicBezTo>
                      <a:cubicBezTo>
                        <a:pt x="6957123" y="216536"/>
                        <a:pt x="6463370" y="90824"/>
                        <a:pt x="5995814" y="36427"/>
                      </a:cubicBezTo>
                      <a:cubicBezTo>
                        <a:pt x="5449847" y="-27248"/>
                        <a:pt x="4960095" y="6227"/>
                        <a:pt x="4540023" y="135760"/>
                      </a:cubicBezTo>
                      <a:cubicBezTo>
                        <a:pt x="4272224" y="218355"/>
                        <a:pt x="3997876" y="344614"/>
                        <a:pt x="3707155" y="478331"/>
                      </a:cubicBezTo>
                      <a:cubicBezTo>
                        <a:pt x="3187567" y="717385"/>
                        <a:pt x="2650878" y="964262"/>
                        <a:pt x="2124924" y="964262"/>
                      </a:cubicBezTo>
                      <a:cubicBezTo>
                        <a:pt x="2105275" y="964262"/>
                        <a:pt x="2085809" y="963898"/>
                        <a:pt x="2066161" y="963170"/>
                      </a:cubicBezTo>
                      <a:cubicBezTo>
                        <a:pt x="1676288" y="949162"/>
                        <a:pt x="1328987" y="814899"/>
                        <a:pt x="993147" y="685184"/>
                      </a:cubicBezTo>
                      <a:cubicBezTo>
                        <a:pt x="721528" y="579483"/>
                        <a:pt x="511765" y="426845"/>
                        <a:pt x="289630" y="265293"/>
                      </a:cubicBezTo>
                      <a:cubicBezTo>
                        <a:pt x="196665" y="197797"/>
                        <a:pt x="100606" y="127937"/>
                        <a:pt x="0" y="62079"/>
                      </a:cubicBezTo>
                      <a:lnTo>
                        <a:pt x="2729" y="57895"/>
                      </a:lnTo>
                      <a:cubicBezTo>
                        <a:pt x="103335" y="123753"/>
                        <a:pt x="199575" y="193613"/>
                        <a:pt x="292541" y="261109"/>
                      </a:cubicBezTo>
                      <a:cubicBezTo>
                        <a:pt x="514493" y="422479"/>
                        <a:pt x="724075" y="574753"/>
                        <a:pt x="994966" y="680272"/>
                      </a:cubicBezTo>
                      <a:cubicBezTo>
                        <a:pt x="1330442" y="809987"/>
                        <a:pt x="1677380" y="944068"/>
                        <a:pt x="2066343" y="958076"/>
                      </a:cubicBezTo>
                      <a:cubicBezTo>
                        <a:pt x="2609945" y="977543"/>
                        <a:pt x="3166646" y="721387"/>
                        <a:pt x="3704972" y="473601"/>
                      </a:cubicBezTo>
                      <a:cubicBezTo>
                        <a:pt x="3995693" y="339884"/>
                        <a:pt x="4270405" y="213443"/>
                        <a:pt x="4538385" y="130848"/>
                      </a:cubicBezTo>
                      <a:cubicBezTo>
                        <a:pt x="4959004" y="1133"/>
                        <a:pt x="5449483" y="-32342"/>
                        <a:pt x="5996178" y="31333"/>
                      </a:cubicBezTo>
                      <a:cubicBezTo>
                        <a:pt x="6464280" y="85911"/>
                        <a:pt x="6958397" y="211624"/>
                        <a:pt x="7425407" y="394826"/>
                      </a:cubicBezTo>
                      <a:cubicBezTo>
                        <a:pt x="7744873" y="521448"/>
                        <a:pt x="8046146" y="688276"/>
                        <a:pt x="8337414" y="849647"/>
                      </a:cubicBezTo>
                      <a:cubicBezTo>
                        <a:pt x="8654697" y="1025390"/>
                        <a:pt x="8982714" y="1207136"/>
                        <a:pt x="9331288" y="1334486"/>
                      </a:cubicBezTo>
                      <a:cubicBezTo>
                        <a:pt x="9803756" y="1506954"/>
                        <a:pt x="10317158" y="1568082"/>
                        <a:pt x="10815642" y="1511320"/>
                      </a:cubicBezTo>
                      <a:cubicBezTo>
                        <a:pt x="11440566" y="1440550"/>
                        <a:pt x="11966703" y="1079968"/>
                        <a:pt x="12540869" y="651527"/>
                      </a:cubicBezTo>
                      <a:lnTo>
                        <a:pt x="12543779" y="655529"/>
                      </a:lnTo>
                      <a:cubicBezTo>
                        <a:pt x="11968886" y="1084516"/>
                        <a:pt x="11442203" y="1445280"/>
                        <a:pt x="10816187" y="1516233"/>
                      </a:cubicBezTo>
                      <a:cubicBezTo>
                        <a:pt x="10695388" y="1530059"/>
                        <a:pt x="10573313" y="1536972"/>
                        <a:pt x="10451239" y="1536972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87" name="任意多边形: 形状 86">
                  <a:extLst>
                    <a:ext uri="{FF2B5EF4-FFF2-40B4-BE49-F238E27FC236}">
                      <a16:creationId xmlns:a16="http://schemas.microsoft.com/office/drawing/2014/main" id="{F77FFD8B-0095-4B08-8C82-C8629458EBF7}"/>
                    </a:ext>
                  </a:extLst>
                </p:cNvPr>
                <p:cNvSpPr/>
                <p:nvPr/>
              </p:nvSpPr>
              <p:spPr>
                <a:xfrm>
                  <a:off x="-620484" y="5357295"/>
                  <a:ext cx="12555786" cy="1472990"/>
                </a:xfrm>
                <a:custGeom>
                  <a:avLst/>
                  <a:gdLst>
                    <a:gd name="connsiteX0" fmla="*/ 10453423 w 12555786"/>
                    <a:gd name="connsiteY0" fmla="*/ 1472991 h 1472990"/>
                    <a:gd name="connsiteX1" fmla="*/ 9383865 w 12555786"/>
                    <a:gd name="connsiteY1" fmla="*/ 1293064 h 1472990"/>
                    <a:gd name="connsiteX2" fmla="*/ 8385261 w 12555786"/>
                    <a:gd name="connsiteY2" fmla="*/ 828782 h 1472990"/>
                    <a:gd name="connsiteX3" fmla="*/ 7476892 w 12555786"/>
                    <a:gd name="connsiteY3" fmla="*/ 395793 h 1472990"/>
                    <a:gd name="connsiteX4" fmla="*/ 6046026 w 12555786"/>
                    <a:gd name="connsiteY4" fmla="*/ 38849 h 1472990"/>
                    <a:gd name="connsiteX5" fmla="*/ 4588962 w 12555786"/>
                    <a:gd name="connsiteY5" fmla="*/ 122536 h 1472990"/>
                    <a:gd name="connsiteX6" fmla="*/ 3742812 w 12555786"/>
                    <a:gd name="connsiteY6" fmla="*/ 445459 h 1472990"/>
                    <a:gd name="connsiteX7" fmla="*/ 2091813 w 12555786"/>
                    <a:gd name="connsiteY7" fmla="*/ 899371 h 1472990"/>
                    <a:gd name="connsiteX8" fmla="*/ 1008429 w 12555786"/>
                    <a:gd name="connsiteY8" fmla="*/ 637030 h 1472990"/>
                    <a:gd name="connsiteX9" fmla="*/ 253608 w 12555786"/>
                    <a:gd name="connsiteY9" fmla="*/ 208043 h 1472990"/>
                    <a:gd name="connsiteX10" fmla="*/ 0 w 12555786"/>
                    <a:gd name="connsiteY10" fmla="*/ 35211 h 1472990"/>
                    <a:gd name="connsiteX11" fmla="*/ 2729 w 12555786"/>
                    <a:gd name="connsiteY11" fmla="*/ 31026 h 1472990"/>
                    <a:gd name="connsiteX12" fmla="*/ 256519 w 12555786"/>
                    <a:gd name="connsiteY12" fmla="*/ 203858 h 1472990"/>
                    <a:gd name="connsiteX13" fmla="*/ 1010066 w 12555786"/>
                    <a:gd name="connsiteY13" fmla="*/ 632118 h 1472990"/>
                    <a:gd name="connsiteX14" fmla="*/ 2091813 w 12555786"/>
                    <a:gd name="connsiteY14" fmla="*/ 893913 h 1472990"/>
                    <a:gd name="connsiteX15" fmla="*/ 3740629 w 12555786"/>
                    <a:gd name="connsiteY15" fmla="*/ 440547 h 1472990"/>
                    <a:gd name="connsiteX16" fmla="*/ 4587324 w 12555786"/>
                    <a:gd name="connsiteY16" fmla="*/ 117442 h 1472990"/>
                    <a:gd name="connsiteX17" fmla="*/ 6046390 w 12555786"/>
                    <a:gd name="connsiteY17" fmla="*/ 33755 h 1472990"/>
                    <a:gd name="connsiteX18" fmla="*/ 7478530 w 12555786"/>
                    <a:gd name="connsiteY18" fmla="*/ 391063 h 1472990"/>
                    <a:gd name="connsiteX19" fmla="*/ 8387444 w 12555786"/>
                    <a:gd name="connsiteY19" fmla="*/ 824416 h 1472990"/>
                    <a:gd name="connsiteX20" fmla="*/ 9385321 w 12555786"/>
                    <a:gd name="connsiteY20" fmla="*/ 1288334 h 1472990"/>
                    <a:gd name="connsiteX21" fmla="*/ 10852391 w 12555786"/>
                    <a:gd name="connsiteY21" fmla="*/ 1442973 h 1472990"/>
                    <a:gd name="connsiteX22" fmla="*/ 12552875 w 12555786"/>
                    <a:gd name="connsiteY22" fmla="*/ 579904 h 1472990"/>
                    <a:gd name="connsiteX23" fmla="*/ 12555787 w 12555786"/>
                    <a:gd name="connsiteY23" fmla="*/ 583907 h 1472990"/>
                    <a:gd name="connsiteX24" fmla="*/ 10852937 w 12555786"/>
                    <a:gd name="connsiteY24" fmla="*/ 1447885 h 1472990"/>
                    <a:gd name="connsiteX25" fmla="*/ 10453423 w 12555786"/>
                    <a:gd name="connsiteY25" fmla="*/ 1472991 h 14729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2555786" h="1472990">
                      <a:moveTo>
                        <a:pt x="10453423" y="1472991"/>
                      </a:moveTo>
                      <a:cubicBezTo>
                        <a:pt x="10091385" y="1472991"/>
                        <a:pt x="9727892" y="1412227"/>
                        <a:pt x="9383865" y="1293064"/>
                      </a:cubicBezTo>
                      <a:cubicBezTo>
                        <a:pt x="9034563" y="1172081"/>
                        <a:pt x="8704363" y="997430"/>
                        <a:pt x="8385261" y="828782"/>
                      </a:cubicBezTo>
                      <a:cubicBezTo>
                        <a:pt x="8094903" y="675235"/>
                        <a:pt x="7794539" y="516411"/>
                        <a:pt x="7476892" y="395793"/>
                      </a:cubicBezTo>
                      <a:cubicBezTo>
                        <a:pt x="7007699" y="217503"/>
                        <a:pt x="6512854" y="93974"/>
                        <a:pt x="6046026" y="38849"/>
                      </a:cubicBezTo>
                      <a:cubicBezTo>
                        <a:pt x="5501150" y="-25553"/>
                        <a:pt x="5011035" y="2464"/>
                        <a:pt x="4588962" y="122536"/>
                      </a:cubicBezTo>
                      <a:cubicBezTo>
                        <a:pt x="4316797" y="199856"/>
                        <a:pt x="4038082" y="319201"/>
                        <a:pt x="3742812" y="445459"/>
                      </a:cubicBezTo>
                      <a:cubicBezTo>
                        <a:pt x="3201030" y="677418"/>
                        <a:pt x="2640691" y="917382"/>
                        <a:pt x="2091813" y="899371"/>
                      </a:cubicBezTo>
                      <a:cubicBezTo>
                        <a:pt x="1699757" y="886272"/>
                        <a:pt x="1348453" y="759650"/>
                        <a:pt x="1008429" y="637030"/>
                      </a:cubicBezTo>
                      <a:cubicBezTo>
                        <a:pt x="718435" y="532421"/>
                        <a:pt x="492662" y="374871"/>
                        <a:pt x="253608" y="208043"/>
                      </a:cubicBezTo>
                      <a:cubicBezTo>
                        <a:pt x="171922" y="151099"/>
                        <a:pt x="87508" y="92154"/>
                        <a:pt x="0" y="35211"/>
                      </a:cubicBezTo>
                      <a:lnTo>
                        <a:pt x="2729" y="31026"/>
                      </a:lnTo>
                      <a:cubicBezTo>
                        <a:pt x="90236" y="87970"/>
                        <a:pt x="174651" y="146915"/>
                        <a:pt x="256519" y="203858"/>
                      </a:cubicBezTo>
                      <a:cubicBezTo>
                        <a:pt x="495209" y="370505"/>
                        <a:pt x="720800" y="527873"/>
                        <a:pt x="1010066" y="632118"/>
                      </a:cubicBezTo>
                      <a:cubicBezTo>
                        <a:pt x="1349545" y="754556"/>
                        <a:pt x="1700667" y="881178"/>
                        <a:pt x="2091813" y="893913"/>
                      </a:cubicBezTo>
                      <a:cubicBezTo>
                        <a:pt x="2639781" y="911742"/>
                        <a:pt x="3199392" y="672142"/>
                        <a:pt x="3740629" y="440547"/>
                      </a:cubicBezTo>
                      <a:cubicBezTo>
                        <a:pt x="4035899" y="314107"/>
                        <a:pt x="4314978" y="194762"/>
                        <a:pt x="4587324" y="117442"/>
                      </a:cubicBezTo>
                      <a:cubicBezTo>
                        <a:pt x="5009944" y="-2630"/>
                        <a:pt x="5500969" y="-30829"/>
                        <a:pt x="6046390" y="33755"/>
                      </a:cubicBezTo>
                      <a:cubicBezTo>
                        <a:pt x="6513582" y="89062"/>
                        <a:pt x="7008791" y="212591"/>
                        <a:pt x="7478530" y="391063"/>
                      </a:cubicBezTo>
                      <a:cubicBezTo>
                        <a:pt x="7796541" y="511863"/>
                        <a:pt x="8096905" y="670687"/>
                        <a:pt x="8387444" y="824416"/>
                      </a:cubicBezTo>
                      <a:cubicBezTo>
                        <a:pt x="8706364" y="993064"/>
                        <a:pt x="9036382" y="1167533"/>
                        <a:pt x="9385321" y="1288334"/>
                      </a:cubicBezTo>
                      <a:cubicBezTo>
                        <a:pt x="9855787" y="1451341"/>
                        <a:pt x="10363186" y="1504828"/>
                        <a:pt x="10852391" y="1442973"/>
                      </a:cubicBezTo>
                      <a:cubicBezTo>
                        <a:pt x="11503695" y="1361651"/>
                        <a:pt x="12061124" y="946308"/>
                        <a:pt x="12552875" y="579904"/>
                      </a:cubicBezTo>
                      <a:lnTo>
                        <a:pt x="12555787" y="583907"/>
                      </a:lnTo>
                      <a:cubicBezTo>
                        <a:pt x="12063489" y="950674"/>
                        <a:pt x="11505515" y="1366381"/>
                        <a:pt x="10852937" y="1447885"/>
                      </a:cubicBezTo>
                      <a:cubicBezTo>
                        <a:pt x="10720858" y="1464622"/>
                        <a:pt x="10587140" y="1472991"/>
                        <a:pt x="10453423" y="147299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id="{19945837-CCE0-4EE7-AEF3-CD039175BDD6}"/>
                    </a:ext>
                  </a:extLst>
                </p:cNvPr>
                <p:cNvSpPr/>
                <p:nvPr/>
              </p:nvSpPr>
              <p:spPr>
                <a:xfrm>
                  <a:off x="-618301" y="5413188"/>
                  <a:ext cx="12567248" cy="1409275"/>
                </a:xfrm>
                <a:custGeom>
                  <a:avLst/>
                  <a:gdLst>
                    <a:gd name="connsiteX0" fmla="*/ 10454514 w 12567248"/>
                    <a:gd name="connsiteY0" fmla="*/ 1409275 h 1409275"/>
                    <a:gd name="connsiteX1" fmla="*/ 9437353 w 12567248"/>
                    <a:gd name="connsiteY1" fmla="*/ 1246813 h 1409275"/>
                    <a:gd name="connsiteX2" fmla="*/ 8430197 w 12567248"/>
                    <a:gd name="connsiteY2" fmla="*/ 801816 h 1409275"/>
                    <a:gd name="connsiteX3" fmla="*/ 7529470 w 12567248"/>
                    <a:gd name="connsiteY3" fmla="*/ 391750 h 1409275"/>
                    <a:gd name="connsiteX4" fmla="*/ 4637172 w 12567248"/>
                    <a:gd name="connsiteY4" fmla="*/ 109033 h 1409275"/>
                    <a:gd name="connsiteX5" fmla="*/ 3776651 w 12567248"/>
                    <a:gd name="connsiteY5" fmla="*/ 412490 h 1409275"/>
                    <a:gd name="connsiteX6" fmla="*/ 2116737 w 12567248"/>
                    <a:gd name="connsiteY6" fmla="*/ 835291 h 1409275"/>
                    <a:gd name="connsiteX7" fmla="*/ 1023347 w 12567248"/>
                    <a:gd name="connsiteY7" fmla="*/ 589142 h 1409275"/>
                    <a:gd name="connsiteX8" fmla="*/ 204488 w 12567248"/>
                    <a:gd name="connsiteY8" fmla="*/ 144145 h 1409275"/>
                    <a:gd name="connsiteX9" fmla="*/ 0 w 12567248"/>
                    <a:gd name="connsiteY9" fmla="*/ 8427 h 1409275"/>
                    <a:gd name="connsiteX10" fmla="*/ 2729 w 12567248"/>
                    <a:gd name="connsiteY10" fmla="*/ 4242 h 1409275"/>
                    <a:gd name="connsiteX11" fmla="*/ 207216 w 12567248"/>
                    <a:gd name="connsiteY11" fmla="*/ 139961 h 1409275"/>
                    <a:gd name="connsiteX12" fmla="*/ 1024984 w 12567248"/>
                    <a:gd name="connsiteY12" fmla="*/ 584230 h 1409275"/>
                    <a:gd name="connsiteX13" fmla="*/ 2117101 w 12567248"/>
                    <a:gd name="connsiteY13" fmla="*/ 830197 h 1409275"/>
                    <a:gd name="connsiteX14" fmla="*/ 3775014 w 12567248"/>
                    <a:gd name="connsiteY14" fmla="*/ 407759 h 1409275"/>
                    <a:gd name="connsiteX15" fmla="*/ 4636081 w 12567248"/>
                    <a:gd name="connsiteY15" fmla="*/ 104121 h 1409275"/>
                    <a:gd name="connsiteX16" fmla="*/ 6096238 w 12567248"/>
                    <a:gd name="connsiteY16" fmla="*/ 36625 h 1409275"/>
                    <a:gd name="connsiteX17" fmla="*/ 7531289 w 12567248"/>
                    <a:gd name="connsiteY17" fmla="*/ 387020 h 1409275"/>
                    <a:gd name="connsiteX18" fmla="*/ 8432562 w 12567248"/>
                    <a:gd name="connsiteY18" fmla="*/ 797268 h 1409275"/>
                    <a:gd name="connsiteX19" fmla="*/ 9438990 w 12567248"/>
                    <a:gd name="connsiteY19" fmla="*/ 1242083 h 1409275"/>
                    <a:gd name="connsiteX20" fmla="*/ 10888595 w 12567248"/>
                    <a:gd name="connsiteY20" fmla="*/ 1374527 h 1409275"/>
                    <a:gd name="connsiteX21" fmla="*/ 12553240 w 12567248"/>
                    <a:gd name="connsiteY21" fmla="*/ 516371 h 1409275"/>
                    <a:gd name="connsiteX22" fmla="*/ 12564337 w 12567248"/>
                    <a:gd name="connsiteY22" fmla="*/ 508184 h 1409275"/>
                    <a:gd name="connsiteX23" fmla="*/ 12567248 w 12567248"/>
                    <a:gd name="connsiteY23" fmla="*/ 512186 h 1409275"/>
                    <a:gd name="connsiteX24" fmla="*/ 12556151 w 12567248"/>
                    <a:gd name="connsiteY24" fmla="*/ 520373 h 1409275"/>
                    <a:gd name="connsiteX25" fmla="*/ 10889141 w 12567248"/>
                    <a:gd name="connsiteY25" fmla="*/ 1379621 h 1409275"/>
                    <a:gd name="connsiteX26" fmla="*/ 10454514 w 12567248"/>
                    <a:gd name="connsiteY26" fmla="*/ 1409275 h 14092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2567248" h="1409275">
                      <a:moveTo>
                        <a:pt x="10454514" y="1409275"/>
                      </a:moveTo>
                      <a:cubicBezTo>
                        <a:pt x="10111580" y="1409275"/>
                        <a:pt x="9766461" y="1354515"/>
                        <a:pt x="9437353" y="1246813"/>
                      </a:cubicBezTo>
                      <a:cubicBezTo>
                        <a:pt x="9086049" y="1131834"/>
                        <a:pt x="8752574" y="963915"/>
                        <a:pt x="8430197" y="801816"/>
                      </a:cubicBezTo>
                      <a:cubicBezTo>
                        <a:pt x="8142022" y="656819"/>
                        <a:pt x="7844024" y="506910"/>
                        <a:pt x="7529470" y="391750"/>
                      </a:cubicBezTo>
                      <a:cubicBezTo>
                        <a:pt x="6478470" y="7153"/>
                        <a:pt x="5424377" y="-95818"/>
                        <a:pt x="4637172" y="109033"/>
                      </a:cubicBezTo>
                      <a:cubicBezTo>
                        <a:pt x="4360278" y="181077"/>
                        <a:pt x="4076833" y="293508"/>
                        <a:pt x="3776651" y="412490"/>
                      </a:cubicBezTo>
                      <a:cubicBezTo>
                        <a:pt x="3232322" y="628257"/>
                        <a:pt x="2669253" y="851847"/>
                        <a:pt x="2116737" y="835291"/>
                      </a:cubicBezTo>
                      <a:cubicBezTo>
                        <a:pt x="1726318" y="823648"/>
                        <a:pt x="1368829" y="704485"/>
                        <a:pt x="1023347" y="589142"/>
                      </a:cubicBezTo>
                      <a:cubicBezTo>
                        <a:pt x="710430" y="484351"/>
                        <a:pt x="464645" y="319160"/>
                        <a:pt x="204488" y="144145"/>
                      </a:cubicBezTo>
                      <a:cubicBezTo>
                        <a:pt x="138266" y="99573"/>
                        <a:pt x="70042" y="53727"/>
                        <a:pt x="0" y="8427"/>
                      </a:cubicBezTo>
                      <a:lnTo>
                        <a:pt x="2729" y="4242"/>
                      </a:lnTo>
                      <a:cubicBezTo>
                        <a:pt x="72771" y="49542"/>
                        <a:pt x="141176" y="95570"/>
                        <a:pt x="207216" y="139961"/>
                      </a:cubicBezTo>
                      <a:cubicBezTo>
                        <a:pt x="467192" y="314794"/>
                        <a:pt x="712613" y="479985"/>
                        <a:pt x="1024984" y="584230"/>
                      </a:cubicBezTo>
                      <a:cubicBezTo>
                        <a:pt x="1370285" y="699391"/>
                        <a:pt x="1727410" y="818554"/>
                        <a:pt x="2117101" y="830197"/>
                      </a:cubicBezTo>
                      <a:cubicBezTo>
                        <a:pt x="2668707" y="846207"/>
                        <a:pt x="3231048" y="623345"/>
                        <a:pt x="3775014" y="407759"/>
                      </a:cubicBezTo>
                      <a:cubicBezTo>
                        <a:pt x="4075196" y="288778"/>
                        <a:pt x="4358822" y="176346"/>
                        <a:pt x="4636081" y="104121"/>
                      </a:cubicBezTo>
                      <a:cubicBezTo>
                        <a:pt x="5060338" y="-6310"/>
                        <a:pt x="5551545" y="-29051"/>
                        <a:pt x="6096238" y="36625"/>
                      </a:cubicBezTo>
                      <a:cubicBezTo>
                        <a:pt x="6561429" y="92659"/>
                        <a:pt x="7057730" y="213824"/>
                        <a:pt x="7531289" y="387020"/>
                      </a:cubicBezTo>
                      <a:cubicBezTo>
                        <a:pt x="7846025" y="502180"/>
                        <a:pt x="8144206" y="652271"/>
                        <a:pt x="8432562" y="797268"/>
                      </a:cubicBezTo>
                      <a:cubicBezTo>
                        <a:pt x="8754757" y="959366"/>
                        <a:pt x="9088050" y="1127104"/>
                        <a:pt x="9438990" y="1242083"/>
                      </a:cubicBezTo>
                      <a:cubicBezTo>
                        <a:pt x="9907273" y="1395449"/>
                        <a:pt x="10408486" y="1441295"/>
                        <a:pt x="10888595" y="1374527"/>
                      </a:cubicBezTo>
                      <a:cubicBezTo>
                        <a:pt x="11514792" y="1288839"/>
                        <a:pt x="12042749" y="896237"/>
                        <a:pt x="12553240" y="516371"/>
                      </a:cubicBezTo>
                      <a:lnTo>
                        <a:pt x="12564337" y="508184"/>
                      </a:lnTo>
                      <a:lnTo>
                        <a:pt x="12567248" y="512186"/>
                      </a:lnTo>
                      <a:lnTo>
                        <a:pt x="12556151" y="520373"/>
                      </a:lnTo>
                      <a:cubicBezTo>
                        <a:pt x="12045114" y="900603"/>
                        <a:pt x="11516794" y="1293751"/>
                        <a:pt x="10889141" y="1379621"/>
                      </a:cubicBezTo>
                      <a:cubicBezTo>
                        <a:pt x="10745782" y="1399269"/>
                        <a:pt x="10600421" y="1409275"/>
                        <a:pt x="10454514" y="1409275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68E0C609-F1D7-40E6-B847-08E1928FCDCF}"/>
                    </a:ext>
                  </a:extLst>
                </p:cNvPr>
                <p:cNvSpPr/>
                <p:nvPr/>
              </p:nvSpPr>
              <p:spPr>
                <a:xfrm>
                  <a:off x="-616481" y="5446357"/>
                  <a:ext cx="12579073" cy="1368829"/>
                </a:xfrm>
                <a:custGeom>
                  <a:avLst/>
                  <a:gdLst>
                    <a:gd name="connsiteX0" fmla="*/ 10455424 w 12579073"/>
                    <a:gd name="connsiteY0" fmla="*/ 1368829 h 1368829"/>
                    <a:gd name="connsiteX1" fmla="*/ 9491385 w 12579073"/>
                    <a:gd name="connsiteY1" fmla="*/ 1223105 h 1368829"/>
                    <a:gd name="connsiteX2" fmla="*/ 8473860 w 12579073"/>
                    <a:gd name="connsiteY2" fmla="*/ 796846 h 1368829"/>
                    <a:gd name="connsiteX3" fmla="*/ 7582775 w 12579073"/>
                    <a:gd name="connsiteY3" fmla="*/ 410249 h 1368829"/>
                    <a:gd name="connsiteX4" fmla="*/ 6145541 w 12579073"/>
                    <a:gd name="connsiteY4" fmla="*/ 66768 h 1368829"/>
                    <a:gd name="connsiteX5" fmla="*/ 4686111 w 12579073"/>
                    <a:gd name="connsiteY5" fmla="*/ 118071 h 1368829"/>
                    <a:gd name="connsiteX6" fmla="*/ 3809944 w 12579073"/>
                    <a:gd name="connsiteY6" fmla="*/ 401880 h 1368829"/>
                    <a:gd name="connsiteX7" fmla="*/ 2142389 w 12579073"/>
                    <a:gd name="connsiteY7" fmla="*/ 793754 h 1368829"/>
                    <a:gd name="connsiteX8" fmla="*/ 1046452 w 12579073"/>
                    <a:gd name="connsiteY8" fmla="*/ 565797 h 1368829"/>
                    <a:gd name="connsiteX9" fmla="*/ 1038629 w 12579073"/>
                    <a:gd name="connsiteY9" fmla="*/ 563432 h 1368829"/>
                    <a:gd name="connsiteX10" fmla="*/ 137174 w 12579073"/>
                    <a:gd name="connsiteY10" fmla="*/ 93329 h 1368829"/>
                    <a:gd name="connsiteX11" fmla="*/ 0 w 12579073"/>
                    <a:gd name="connsiteY11" fmla="*/ 4184 h 1368829"/>
                    <a:gd name="connsiteX12" fmla="*/ 2729 w 12579073"/>
                    <a:gd name="connsiteY12" fmla="*/ 0 h 1368829"/>
                    <a:gd name="connsiteX13" fmla="*/ 139903 w 12579073"/>
                    <a:gd name="connsiteY13" fmla="*/ 89145 h 1368829"/>
                    <a:gd name="connsiteX14" fmla="*/ 1040084 w 12579073"/>
                    <a:gd name="connsiteY14" fmla="*/ 558702 h 1368829"/>
                    <a:gd name="connsiteX15" fmla="*/ 1047907 w 12579073"/>
                    <a:gd name="connsiteY15" fmla="*/ 561067 h 1368829"/>
                    <a:gd name="connsiteX16" fmla="*/ 2142389 w 12579073"/>
                    <a:gd name="connsiteY16" fmla="*/ 788660 h 1368829"/>
                    <a:gd name="connsiteX17" fmla="*/ 3808125 w 12579073"/>
                    <a:gd name="connsiteY17" fmla="*/ 397150 h 1368829"/>
                    <a:gd name="connsiteX18" fmla="*/ 4684838 w 12579073"/>
                    <a:gd name="connsiteY18" fmla="*/ 113159 h 1368829"/>
                    <a:gd name="connsiteX19" fmla="*/ 6145904 w 12579073"/>
                    <a:gd name="connsiteY19" fmla="*/ 61856 h 1368829"/>
                    <a:gd name="connsiteX20" fmla="*/ 7584230 w 12579073"/>
                    <a:gd name="connsiteY20" fmla="*/ 405518 h 1368829"/>
                    <a:gd name="connsiteX21" fmla="*/ 8475861 w 12579073"/>
                    <a:gd name="connsiteY21" fmla="*/ 792298 h 1368829"/>
                    <a:gd name="connsiteX22" fmla="*/ 9492841 w 12579073"/>
                    <a:gd name="connsiteY22" fmla="*/ 1218192 h 1368829"/>
                    <a:gd name="connsiteX23" fmla="*/ 10925162 w 12579073"/>
                    <a:gd name="connsiteY23" fmla="*/ 1328441 h 1368829"/>
                    <a:gd name="connsiteX24" fmla="*/ 12528134 w 12579073"/>
                    <a:gd name="connsiteY24" fmla="*/ 494299 h 1368829"/>
                    <a:gd name="connsiteX25" fmla="*/ 12576162 w 12579073"/>
                    <a:gd name="connsiteY25" fmla="*/ 458641 h 1368829"/>
                    <a:gd name="connsiteX26" fmla="*/ 12579074 w 12579073"/>
                    <a:gd name="connsiteY26" fmla="*/ 462644 h 1368829"/>
                    <a:gd name="connsiteX27" fmla="*/ 12531044 w 12579073"/>
                    <a:gd name="connsiteY27" fmla="*/ 498302 h 1368829"/>
                    <a:gd name="connsiteX28" fmla="*/ 10925891 w 12579073"/>
                    <a:gd name="connsiteY28" fmla="*/ 1333353 h 1368829"/>
                    <a:gd name="connsiteX29" fmla="*/ 10455424 w 12579073"/>
                    <a:gd name="connsiteY29" fmla="*/ 1368829 h 1368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579073" h="1368829">
                      <a:moveTo>
                        <a:pt x="10455424" y="1368829"/>
                      </a:moveTo>
                      <a:cubicBezTo>
                        <a:pt x="10131591" y="1368829"/>
                        <a:pt x="9804848" y="1319891"/>
                        <a:pt x="9491385" y="1223105"/>
                      </a:cubicBezTo>
                      <a:cubicBezTo>
                        <a:pt x="9137535" y="1113948"/>
                        <a:pt x="8800058" y="952759"/>
                        <a:pt x="8473860" y="796846"/>
                      </a:cubicBezTo>
                      <a:cubicBezTo>
                        <a:pt x="8188596" y="660582"/>
                        <a:pt x="7893508" y="519587"/>
                        <a:pt x="7582775" y="410249"/>
                      </a:cubicBezTo>
                      <a:cubicBezTo>
                        <a:pt x="7105213" y="242147"/>
                        <a:pt x="6608185" y="123347"/>
                        <a:pt x="6145541" y="66768"/>
                      </a:cubicBezTo>
                      <a:cubicBezTo>
                        <a:pt x="5602121" y="182"/>
                        <a:pt x="5111096" y="17465"/>
                        <a:pt x="4686111" y="118071"/>
                      </a:cubicBezTo>
                      <a:cubicBezTo>
                        <a:pt x="4404122" y="184839"/>
                        <a:pt x="4115584" y="290176"/>
                        <a:pt x="3809944" y="401880"/>
                      </a:cubicBezTo>
                      <a:cubicBezTo>
                        <a:pt x="3263431" y="601637"/>
                        <a:pt x="2698180" y="808490"/>
                        <a:pt x="2142389" y="793754"/>
                      </a:cubicBezTo>
                      <a:cubicBezTo>
                        <a:pt x="1754699" y="783384"/>
                        <a:pt x="1410673" y="677683"/>
                        <a:pt x="1046452" y="565797"/>
                      </a:cubicBezTo>
                      <a:lnTo>
                        <a:pt x="1038629" y="563432"/>
                      </a:lnTo>
                      <a:cubicBezTo>
                        <a:pt x="696058" y="458278"/>
                        <a:pt x="424621" y="280897"/>
                        <a:pt x="137174" y="93329"/>
                      </a:cubicBezTo>
                      <a:cubicBezTo>
                        <a:pt x="92602" y="64221"/>
                        <a:pt x="46392" y="34021"/>
                        <a:pt x="0" y="4184"/>
                      </a:cubicBezTo>
                      <a:lnTo>
                        <a:pt x="2729" y="0"/>
                      </a:lnTo>
                      <a:cubicBezTo>
                        <a:pt x="49303" y="29836"/>
                        <a:pt x="95330" y="60036"/>
                        <a:pt x="139903" y="89145"/>
                      </a:cubicBezTo>
                      <a:cubicBezTo>
                        <a:pt x="426986" y="276531"/>
                        <a:pt x="698059" y="453729"/>
                        <a:pt x="1040084" y="558702"/>
                      </a:cubicBezTo>
                      <a:lnTo>
                        <a:pt x="1047907" y="561067"/>
                      </a:lnTo>
                      <a:cubicBezTo>
                        <a:pt x="1411764" y="672771"/>
                        <a:pt x="1755609" y="778290"/>
                        <a:pt x="2142389" y="788660"/>
                      </a:cubicBezTo>
                      <a:cubicBezTo>
                        <a:pt x="2697270" y="803032"/>
                        <a:pt x="3261976" y="596725"/>
                        <a:pt x="3808125" y="397150"/>
                      </a:cubicBezTo>
                      <a:cubicBezTo>
                        <a:pt x="4113764" y="285446"/>
                        <a:pt x="4402485" y="179927"/>
                        <a:pt x="4684838" y="113159"/>
                      </a:cubicBezTo>
                      <a:cubicBezTo>
                        <a:pt x="5110368" y="12553"/>
                        <a:pt x="5601939" y="-4730"/>
                        <a:pt x="6145904" y="61856"/>
                      </a:cubicBezTo>
                      <a:cubicBezTo>
                        <a:pt x="6608912" y="118617"/>
                        <a:pt x="7106304" y="237417"/>
                        <a:pt x="7584230" y="405518"/>
                      </a:cubicBezTo>
                      <a:cubicBezTo>
                        <a:pt x="7895146" y="514857"/>
                        <a:pt x="8190416" y="655852"/>
                        <a:pt x="8475861" y="792298"/>
                      </a:cubicBezTo>
                      <a:cubicBezTo>
                        <a:pt x="8802058" y="948029"/>
                        <a:pt x="9139172" y="1109217"/>
                        <a:pt x="9492841" y="1218192"/>
                      </a:cubicBezTo>
                      <a:cubicBezTo>
                        <a:pt x="9958941" y="1361916"/>
                        <a:pt x="10454151" y="1400121"/>
                        <a:pt x="10925162" y="1328441"/>
                      </a:cubicBezTo>
                      <a:cubicBezTo>
                        <a:pt x="11526982" y="1238750"/>
                        <a:pt x="12035836" y="860339"/>
                        <a:pt x="12528134" y="494299"/>
                      </a:cubicBezTo>
                      <a:lnTo>
                        <a:pt x="12576162" y="458641"/>
                      </a:lnTo>
                      <a:lnTo>
                        <a:pt x="12579074" y="462644"/>
                      </a:lnTo>
                      <a:lnTo>
                        <a:pt x="12531044" y="498302"/>
                      </a:lnTo>
                      <a:cubicBezTo>
                        <a:pt x="12038382" y="864706"/>
                        <a:pt x="11528983" y="1243481"/>
                        <a:pt x="10925891" y="1333353"/>
                      </a:cubicBezTo>
                      <a:cubicBezTo>
                        <a:pt x="10771069" y="1357186"/>
                        <a:pt x="10613520" y="1368829"/>
                        <a:pt x="10455424" y="136882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id="{9A1049E6-15DD-486D-89F1-719F18BE46D2}"/>
                    </a:ext>
                  </a:extLst>
                </p:cNvPr>
                <p:cNvSpPr/>
                <p:nvPr/>
              </p:nvSpPr>
              <p:spPr>
                <a:xfrm>
                  <a:off x="-614480" y="5475283"/>
                  <a:ext cx="12590717" cy="1333353"/>
                </a:xfrm>
                <a:custGeom>
                  <a:avLst/>
                  <a:gdLst>
                    <a:gd name="connsiteX0" fmla="*/ 10455424 w 12590717"/>
                    <a:gd name="connsiteY0" fmla="*/ 1333353 h 1333353"/>
                    <a:gd name="connsiteX1" fmla="*/ 9545236 w 12590717"/>
                    <a:gd name="connsiteY1" fmla="*/ 1204002 h 1333353"/>
                    <a:gd name="connsiteX2" fmla="*/ 8514976 w 12590717"/>
                    <a:gd name="connsiteY2" fmla="*/ 796301 h 1333353"/>
                    <a:gd name="connsiteX3" fmla="*/ 7635716 w 12590717"/>
                    <a:gd name="connsiteY3" fmla="*/ 433535 h 1333353"/>
                    <a:gd name="connsiteX4" fmla="*/ 6195207 w 12590717"/>
                    <a:gd name="connsiteY4" fmla="*/ 96786 h 1333353"/>
                    <a:gd name="connsiteX5" fmla="*/ 4734868 w 12590717"/>
                    <a:gd name="connsiteY5" fmla="*/ 131898 h 1333353"/>
                    <a:gd name="connsiteX6" fmla="*/ 3841600 w 12590717"/>
                    <a:gd name="connsiteY6" fmla="*/ 396240 h 1333353"/>
                    <a:gd name="connsiteX7" fmla="*/ 2167859 w 12590717"/>
                    <a:gd name="connsiteY7" fmla="*/ 757004 h 1333353"/>
                    <a:gd name="connsiteX8" fmla="*/ 1081746 w 12590717"/>
                    <a:gd name="connsiteY8" fmla="*/ 550515 h 1333353"/>
                    <a:gd name="connsiteX9" fmla="*/ 1053729 w 12590717"/>
                    <a:gd name="connsiteY9" fmla="*/ 542692 h 1333353"/>
                    <a:gd name="connsiteX10" fmla="*/ 43481 w 12590717"/>
                    <a:gd name="connsiteY10" fmla="*/ 32019 h 1333353"/>
                    <a:gd name="connsiteX11" fmla="*/ 0 w 12590717"/>
                    <a:gd name="connsiteY11" fmla="*/ 4184 h 1333353"/>
                    <a:gd name="connsiteX12" fmla="*/ 2729 w 12590717"/>
                    <a:gd name="connsiteY12" fmla="*/ 0 h 1333353"/>
                    <a:gd name="connsiteX13" fmla="*/ 46210 w 12590717"/>
                    <a:gd name="connsiteY13" fmla="*/ 27835 h 1333353"/>
                    <a:gd name="connsiteX14" fmla="*/ 1055185 w 12590717"/>
                    <a:gd name="connsiteY14" fmla="*/ 537417 h 1333353"/>
                    <a:gd name="connsiteX15" fmla="*/ 1083202 w 12590717"/>
                    <a:gd name="connsiteY15" fmla="*/ 545239 h 1333353"/>
                    <a:gd name="connsiteX16" fmla="*/ 2168041 w 12590717"/>
                    <a:gd name="connsiteY16" fmla="*/ 751546 h 1333353"/>
                    <a:gd name="connsiteX17" fmla="*/ 3839962 w 12590717"/>
                    <a:gd name="connsiteY17" fmla="*/ 390964 h 1333353"/>
                    <a:gd name="connsiteX18" fmla="*/ 4733777 w 12590717"/>
                    <a:gd name="connsiteY18" fmla="*/ 126440 h 1333353"/>
                    <a:gd name="connsiteX19" fmla="*/ 6195753 w 12590717"/>
                    <a:gd name="connsiteY19" fmla="*/ 91328 h 1333353"/>
                    <a:gd name="connsiteX20" fmla="*/ 7637172 w 12590717"/>
                    <a:gd name="connsiteY20" fmla="*/ 428441 h 1333353"/>
                    <a:gd name="connsiteX21" fmla="*/ 8516977 w 12590717"/>
                    <a:gd name="connsiteY21" fmla="*/ 791389 h 1333353"/>
                    <a:gd name="connsiteX22" fmla="*/ 9546509 w 12590717"/>
                    <a:gd name="connsiteY22" fmla="*/ 1198908 h 1333353"/>
                    <a:gd name="connsiteX23" fmla="*/ 10961549 w 12590717"/>
                    <a:gd name="connsiteY23" fmla="*/ 1286961 h 1333353"/>
                    <a:gd name="connsiteX24" fmla="*/ 12504483 w 12590717"/>
                    <a:gd name="connsiteY24" fmla="*/ 475743 h 1333353"/>
                    <a:gd name="connsiteX25" fmla="*/ 12587806 w 12590717"/>
                    <a:gd name="connsiteY25" fmla="*/ 413887 h 1333353"/>
                    <a:gd name="connsiteX26" fmla="*/ 12590717 w 12590717"/>
                    <a:gd name="connsiteY26" fmla="*/ 417889 h 1333353"/>
                    <a:gd name="connsiteX27" fmla="*/ 12507394 w 12590717"/>
                    <a:gd name="connsiteY27" fmla="*/ 479745 h 1333353"/>
                    <a:gd name="connsiteX28" fmla="*/ 10962276 w 12590717"/>
                    <a:gd name="connsiteY28" fmla="*/ 1291874 h 1333353"/>
                    <a:gd name="connsiteX29" fmla="*/ 10455424 w 12590717"/>
                    <a:gd name="connsiteY29" fmla="*/ 1333353 h 1333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590717" h="1333353">
                      <a:moveTo>
                        <a:pt x="10455424" y="1333353"/>
                      </a:moveTo>
                      <a:cubicBezTo>
                        <a:pt x="10150694" y="1333353"/>
                        <a:pt x="9842689" y="1289872"/>
                        <a:pt x="9545236" y="1204002"/>
                      </a:cubicBezTo>
                      <a:cubicBezTo>
                        <a:pt x="9187929" y="1100667"/>
                        <a:pt x="8845904" y="946028"/>
                        <a:pt x="8514976" y="796301"/>
                      </a:cubicBezTo>
                      <a:cubicBezTo>
                        <a:pt x="8233169" y="668769"/>
                        <a:pt x="7941720" y="536871"/>
                        <a:pt x="7635716" y="433535"/>
                      </a:cubicBezTo>
                      <a:cubicBezTo>
                        <a:pt x="7153606" y="270528"/>
                        <a:pt x="6655486" y="154093"/>
                        <a:pt x="6195207" y="96786"/>
                      </a:cubicBezTo>
                      <a:cubicBezTo>
                        <a:pt x="5652515" y="29109"/>
                        <a:pt x="5161126" y="40934"/>
                        <a:pt x="4734868" y="131898"/>
                      </a:cubicBezTo>
                      <a:cubicBezTo>
                        <a:pt x="4447239" y="193208"/>
                        <a:pt x="4153061" y="291813"/>
                        <a:pt x="3841600" y="396240"/>
                      </a:cubicBezTo>
                      <a:cubicBezTo>
                        <a:pt x="3293449" y="579988"/>
                        <a:pt x="2726379" y="769921"/>
                        <a:pt x="2167859" y="757004"/>
                      </a:cubicBezTo>
                      <a:cubicBezTo>
                        <a:pt x="1784172" y="747726"/>
                        <a:pt x="1443056" y="652031"/>
                        <a:pt x="1081746" y="550515"/>
                      </a:cubicBezTo>
                      <a:lnTo>
                        <a:pt x="1053729" y="542692"/>
                      </a:lnTo>
                      <a:cubicBezTo>
                        <a:pt x="672225" y="435173"/>
                        <a:pt x="380776" y="248332"/>
                        <a:pt x="43481" y="32019"/>
                      </a:cubicBezTo>
                      <a:lnTo>
                        <a:pt x="0" y="4184"/>
                      </a:lnTo>
                      <a:lnTo>
                        <a:pt x="2729" y="0"/>
                      </a:lnTo>
                      <a:lnTo>
                        <a:pt x="46210" y="27835"/>
                      </a:lnTo>
                      <a:cubicBezTo>
                        <a:pt x="383141" y="243966"/>
                        <a:pt x="674227" y="430443"/>
                        <a:pt x="1055185" y="537417"/>
                      </a:cubicBezTo>
                      <a:lnTo>
                        <a:pt x="1083202" y="545239"/>
                      </a:lnTo>
                      <a:cubicBezTo>
                        <a:pt x="1444147" y="646574"/>
                        <a:pt x="1784899" y="742450"/>
                        <a:pt x="2168041" y="751546"/>
                      </a:cubicBezTo>
                      <a:cubicBezTo>
                        <a:pt x="2725651" y="764099"/>
                        <a:pt x="3292176" y="574712"/>
                        <a:pt x="3839962" y="390964"/>
                      </a:cubicBezTo>
                      <a:cubicBezTo>
                        <a:pt x="4151606" y="286537"/>
                        <a:pt x="4445784" y="187932"/>
                        <a:pt x="4733777" y="126440"/>
                      </a:cubicBezTo>
                      <a:cubicBezTo>
                        <a:pt x="5160581" y="35294"/>
                        <a:pt x="5652515" y="23469"/>
                        <a:pt x="6195753" y="91328"/>
                      </a:cubicBezTo>
                      <a:cubicBezTo>
                        <a:pt x="6656214" y="148817"/>
                        <a:pt x="7154697" y="265252"/>
                        <a:pt x="7637172" y="428441"/>
                      </a:cubicBezTo>
                      <a:cubicBezTo>
                        <a:pt x="7943539" y="531959"/>
                        <a:pt x="8234988" y="663857"/>
                        <a:pt x="8516977" y="791389"/>
                      </a:cubicBezTo>
                      <a:cubicBezTo>
                        <a:pt x="8847722" y="941116"/>
                        <a:pt x="9189566" y="1095755"/>
                        <a:pt x="9546509" y="1198908"/>
                      </a:cubicBezTo>
                      <a:cubicBezTo>
                        <a:pt x="10010062" y="1332989"/>
                        <a:pt x="10499450" y="1363371"/>
                        <a:pt x="10961549" y="1286961"/>
                      </a:cubicBezTo>
                      <a:cubicBezTo>
                        <a:pt x="11539717" y="1193632"/>
                        <a:pt x="12030196" y="828684"/>
                        <a:pt x="12504483" y="475743"/>
                      </a:cubicBezTo>
                      <a:cubicBezTo>
                        <a:pt x="12532318" y="455003"/>
                        <a:pt x="12559971" y="434445"/>
                        <a:pt x="12587806" y="413887"/>
                      </a:cubicBezTo>
                      <a:lnTo>
                        <a:pt x="12590717" y="417889"/>
                      </a:lnTo>
                      <a:cubicBezTo>
                        <a:pt x="12563064" y="438447"/>
                        <a:pt x="12535229" y="459005"/>
                        <a:pt x="12507394" y="479745"/>
                      </a:cubicBezTo>
                      <a:cubicBezTo>
                        <a:pt x="12032743" y="833050"/>
                        <a:pt x="11541718" y="1198362"/>
                        <a:pt x="10962276" y="1291874"/>
                      </a:cubicBezTo>
                      <a:cubicBezTo>
                        <a:pt x="10795993" y="1319527"/>
                        <a:pt x="10626255" y="1333353"/>
                        <a:pt x="10455424" y="1333353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CBFE18E5-FCE2-454B-9277-005CC1189826}"/>
                    </a:ext>
                  </a:extLst>
                </p:cNvPr>
                <p:cNvSpPr/>
                <p:nvPr/>
              </p:nvSpPr>
              <p:spPr>
                <a:xfrm>
                  <a:off x="-612843" y="5504210"/>
                  <a:ext cx="12602178" cy="1297877"/>
                </a:xfrm>
                <a:custGeom>
                  <a:avLst/>
                  <a:gdLst>
                    <a:gd name="connsiteX0" fmla="*/ 10453787 w 12602178"/>
                    <a:gd name="connsiteY0" fmla="*/ 1297877 h 1297877"/>
                    <a:gd name="connsiteX1" fmla="*/ 9599268 w 12602178"/>
                    <a:gd name="connsiteY1" fmla="*/ 1184536 h 1297877"/>
                    <a:gd name="connsiteX2" fmla="*/ 8553908 w 12602178"/>
                    <a:gd name="connsiteY2" fmla="*/ 794845 h 1297877"/>
                    <a:gd name="connsiteX3" fmla="*/ 7688839 w 12602178"/>
                    <a:gd name="connsiteY3" fmla="*/ 456094 h 1297877"/>
                    <a:gd name="connsiteX4" fmla="*/ 4783625 w 12602178"/>
                    <a:gd name="connsiteY4" fmla="*/ 144997 h 1297877"/>
                    <a:gd name="connsiteX5" fmla="*/ 3871254 w 12602178"/>
                    <a:gd name="connsiteY5" fmla="*/ 389873 h 1297877"/>
                    <a:gd name="connsiteX6" fmla="*/ 2245906 w 12602178"/>
                    <a:gd name="connsiteY6" fmla="*/ 720073 h 1297877"/>
                    <a:gd name="connsiteX7" fmla="*/ 2193328 w 12602178"/>
                    <a:gd name="connsiteY7" fmla="*/ 719527 h 1297877"/>
                    <a:gd name="connsiteX8" fmla="*/ 1119587 w 12602178"/>
                    <a:gd name="connsiteY8" fmla="*/ 533960 h 1297877"/>
                    <a:gd name="connsiteX9" fmla="*/ 1069011 w 12602178"/>
                    <a:gd name="connsiteY9" fmla="*/ 521043 h 1297877"/>
                    <a:gd name="connsiteX10" fmla="*/ 0 w 12602178"/>
                    <a:gd name="connsiteY10" fmla="*/ 4184 h 1297877"/>
                    <a:gd name="connsiteX11" fmla="*/ 2729 w 12602178"/>
                    <a:gd name="connsiteY11" fmla="*/ 0 h 1297877"/>
                    <a:gd name="connsiteX12" fmla="*/ 1070285 w 12602178"/>
                    <a:gd name="connsiteY12" fmla="*/ 516313 h 1297877"/>
                    <a:gd name="connsiteX13" fmla="*/ 1120861 w 12602178"/>
                    <a:gd name="connsiteY13" fmla="*/ 529230 h 1297877"/>
                    <a:gd name="connsiteX14" fmla="*/ 2193511 w 12602178"/>
                    <a:gd name="connsiteY14" fmla="*/ 714615 h 1297877"/>
                    <a:gd name="connsiteX15" fmla="*/ 3869799 w 12602178"/>
                    <a:gd name="connsiteY15" fmla="*/ 385142 h 1297877"/>
                    <a:gd name="connsiteX16" fmla="*/ 4782715 w 12602178"/>
                    <a:gd name="connsiteY16" fmla="*/ 140267 h 1297877"/>
                    <a:gd name="connsiteX17" fmla="*/ 6245602 w 12602178"/>
                    <a:gd name="connsiteY17" fmla="*/ 121346 h 1297877"/>
                    <a:gd name="connsiteX18" fmla="*/ 7690294 w 12602178"/>
                    <a:gd name="connsiteY18" fmla="*/ 451728 h 1297877"/>
                    <a:gd name="connsiteX19" fmla="*/ 8555728 w 12602178"/>
                    <a:gd name="connsiteY19" fmla="*/ 790479 h 1297877"/>
                    <a:gd name="connsiteX20" fmla="*/ 9600360 w 12602178"/>
                    <a:gd name="connsiteY20" fmla="*/ 1179988 h 1297877"/>
                    <a:gd name="connsiteX21" fmla="*/ 10997934 w 12602178"/>
                    <a:gd name="connsiteY21" fmla="*/ 1246028 h 1297877"/>
                    <a:gd name="connsiteX22" fmla="*/ 12486472 w 12602178"/>
                    <a:gd name="connsiteY22" fmla="*/ 453366 h 1297877"/>
                    <a:gd name="connsiteX23" fmla="*/ 12599268 w 12602178"/>
                    <a:gd name="connsiteY23" fmla="*/ 369497 h 1297877"/>
                    <a:gd name="connsiteX24" fmla="*/ 12602178 w 12602178"/>
                    <a:gd name="connsiteY24" fmla="*/ 373499 h 1297877"/>
                    <a:gd name="connsiteX25" fmla="*/ 12489383 w 12602178"/>
                    <a:gd name="connsiteY25" fmla="*/ 457368 h 1297877"/>
                    <a:gd name="connsiteX26" fmla="*/ 10998662 w 12602178"/>
                    <a:gd name="connsiteY26" fmla="*/ 1250940 h 1297877"/>
                    <a:gd name="connsiteX27" fmla="*/ 10453787 w 12602178"/>
                    <a:gd name="connsiteY27" fmla="*/ 1297877 h 12978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2602178" h="1297877">
                      <a:moveTo>
                        <a:pt x="10453787" y="1297877"/>
                      </a:moveTo>
                      <a:cubicBezTo>
                        <a:pt x="10167795" y="1297877"/>
                        <a:pt x="9879074" y="1259854"/>
                        <a:pt x="9599268" y="1184536"/>
                      </a:cubicBezTo>
                      <a:cubicBezTo>
                        <a:pt x="9237959" y="1087204"/>
                        <a:pt x="8905576" y="945118"/>
                        <a:pt x="8553908" y="794845"/>
                      </a:cubicBezTo>
                      <a:cubicBezTo>
                        <a:pt x="8276468" y="676228"/>
                        <a:pt x="7989385" y="553608"/>
                        <a:pt x="7688839" y="456094"/>
                      </a:cubicBezTo>
                      <a:cubicBezTo>
                        <a:pt x="6227409" y="-17647"/>
                        <a:pt x="5241357" y="57671"/>
                        <a:pt x="4783625" y="144997"/>
                      </a:cubicBezTo>
                      <a:cubicBezTo>
                        <a:pt x="4489629" y="201031"/>
                        <a:pt x="4189265" y="292723"/>
                        <a:pt x="3871254" y="389873"/>
                      </a:cubicBezTo>
                      <a:cubicBezTo>
                        <a:pt x="3339114" y="552335"/>
                        <a:pt x="2789508" y="720073"/>
                        <a:pt x="2245906" y="720073"/>
                      </a:cubicBezTo>
                      <a:cubicBezTo>
                        <a:pt x="2228259" y="720073"/>
                        <a:pt x="2210794" y="719891"/>
                        <a:pt x="2193328" y="719527"/>
                      </a:cubicBezTo>
                      <a:cubicBezTo>
                        <a:pt x="1814372" y="711522"/>
                        <a:pt x="1476895" y="625288"/>
                        <a:pt x="1119587" y="533960"/>
                      </a:cubicBezTo>
                      <a:lnTo>
                        <a:pt x="1069011" y="521043"/>
                      </a:lnTo>
                      <a:cubicBezTo>
                        <a:pt x="670952" y="419527"/>
                        <a:pt x="362219" y="234870"/>
                        <a:pt x="0" y="4184"/>
                      </a:cubicBezTo>
                      <a:lnTo>
                        <a:pt x="2729" y="0"/>
                      </a:lnTo>
                      <a:cubicBezTo>
                        <a:pt x="364584" y="230503"/>
                        <a:pt x="672771" y="414979"/>
                        <a:pt x="1070285" y="516313"/>
                      </a:cubicBezTo>
                      <a:lnTo>
                        <a:pt x="1120861" y="529230"/>
                      </a:lnTo>
                      <a:cubicBezTo>
                        <a:pt x="1477804" y="620376"/>
                        <a:pt x="1815099" y="706610"/>
                        <a:pt x="2193511" y="714615"/>
                      </a:cubicBezTo>
                      <a:cubicBezTo>
                        <a:pt x="2753486" y="726076"/>
                        <a:pt x="3320921" y="552698"/>
                        <a:pt x="3869799" y="385142"/>
                      </a:cubicBezTo>
                      <a:cubicBezTo>
                        <a:pt x="4187991" y="287993"/>
                        <a:pt x="4488537" y="196301"/>
                        <a:pt x="4782715" y="140267"/>
                      </a:cubicBezTo>
                      <a:cubicBezTo>
                        <a:pt x="5210611" y="58763"/>
                        <a:pt x="5702909" y="52395"/>
                        <a:pt x="6245602" y="121346"/>
                      </a:cubicBezTo>
                      <a:cubicBezTo>
                        <a:pt x="6709883" y="180291"/>
                        <a:pt x="7195995" y="291449"/>
                        <a:pt x="7690294" y="451728"/>
                      </a:cubicBezTo>
                      <a:cubicBezTo>
                        <a:pt x="7991022" y="549242"/>
                        <a:pt x="8278105" y="671862"/>
                        <a:pt x="8555728" y="790479"/>
                      </a:cubicBezTo>
                      <a:cubicBezTo>
                        <a:pt x="8907213" y="940752"/>
                        <a:pt x="9239415" y="1082656"/>
                        <a:pt x="9600360" y="1179988"/>
                      </a:cubicBezTo>
                      <a:cubicBezTo>
                        <a:pt x="10059184" y="1303699"/>
                        <a:pt x="10542568" y="1326440"/>
                        <a:pt x="10997934" y="1246028"/>
                      </a:cubicBezTo>
                      <a:cubicBezTo>
                        <a:pt x="11554816" y="1147604"/>
                        <a:pt x="12028559" y="794663"/>
                        <a:pt x="12486472" y="453366"/>
                      </a:cubicBezTo>
                      <a:cubicBezTo>
                        <a:pt x="12524131" y="425349"/>
                        <a:pt x="12561608" y="397332"/>
                        <a:pt x="12599268" y="369497"/>
                      </a:cubicBezTo>
                      <a:lnTo>
                        <a:pt x="12602178" y="373499"/>
                      </a:lnTo>
                      <a:cubicBezTo>
                        <a:pt x="12564701" y="401334"/>
                        <a:pt x="12527042" y="429351"/>
                        <a:pt x="12489383" y="457368"/>
                      </a:cubicBezTo>
                      <a:cubicBezTo>
                        <a:pt x="12030924" y="799030"/>
                        <a:pt x="11556818" y="1152334"/>
                        <a:pt x="10998662" y="1250940"/>
                      </a:cubicBezTo>
                      <a:cubicBezTo>
                        <a:pt x="10820554" y="1282231"/>
                        <a:pt x="10637716" y="1297877"/>
                        <a:pt x="10453787" y="1297877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F13D6144-EB33-4451-BC56-F8DAD57169B3}"/>
                    </a:ext>
                  </a:extLst>
                </p:cNvPr>
                <p:cNvSpPr/>
                <p:nvPr/>
              </p:nvSpPr>
              <p:spPr>
                <a:xfrm>
                  <a:off x="-610842" y="5533500"/>
                  <a:ext cx="12613640" cy="1263128"/>
                </a:xfrm>
                <a:custGeom>
                  <a:avLst/>
                  <a:gdLst>
                    <a:gd name="connsiteX0" fmla="*/ 10450876 w 12613640"/>
                    <a:gd name="connsiteY0" fmla="*/ 1263129 h 1263128"/>
                    <a:gd name="connsiteX1" fmla="*/ 9653119 w 12613640"/>
                    <a:gd name="connsiteY1" fmla="*/ 1164706 h 1263128"/>
                    <a:gd name="connsiteX2" fmla="*/ 8589566 w 12613640"/>
                    <a:gd name="connsiteY2" fmla="*/ 792662 h 1263128"/>
                    <a:gd name="connsiteX3" fmla="*/ 7741962 w 12613640"/>
                    <a:gd name="connsiteY3" fmla="*/ 478836 h 1263128"/>
                    <a:gd name="connsiteX4" fmla="*/ 6294722 w 12613640"/>
                    <a:gd name="connsiteY4" fmla="*/ 155367 h 1263128"/>
                    <a:gd name="connsiteX5" fmla="*/ 4832382 w 12613640"/>
                    <a:gd name="connsiteY5" fmla="*/ 158278 h 1263128"/>
                    <a:gd name="connsiteX6" fmla="*/ 3898543 w 12613640"/>
                    <a:gd name="connsiteY6" fmla="*/ 383505 h 1263128"/>
                    <a:gd name="connsiteX7" fmla="*/ 2268829 w 12613640"/>
                    <a:gd name="connsiteY7" fmla="*/ 682777 h 1263128"/>
                    <a:gd name="connsiteX8" fmla="*/ 2218617 w 12613640"/>
                    <a:gd name="connsiteY8" fmla="*/ 682413 h 1263128"/>
                    <a:gd name="connsiteX9" fmla="*/ 1160885 w 12613640"/>
                    <a:gd name="connsiteY9" fmla="*/ 517586 h 1263128"/>
                    <a:gd name="connsiteX10" fmla="*/ 1084111 w 12613640"/>
                    <a:gd name="connsiteY10" fmla="*/ 499939 h 1263128"/>
                    <a:gd name="connsiteX11" fmla="*/ 0 w 12613640"/>
                    <a:gd name="connsiteY11" fmla="*/ 4184 h 1263128"/>
                    <a:gd name="connsiteX12" fmla="*/ 2729 w 12613640"/>
                    <a:gd name="connsiteY12" fmla="*/ 0 h 1263128"/>
                    <a:gd name="connsiteX13" fmla="*/ 1085203 w 12613640"/>
                    <a:gd name="connsiteY13" fmla="*/ 495027 h 1263128"/>
                    <a:gd name="connsiteX14" fmla="*/ 1161977 w 12613640"/>
                    <a:gd name="connsiteY14" fmla="*/ 512674 h 1263128"/>
                    <a:gd name="connsiteX15" fmla="*/ 2218617 w 12613640"/>
                    <a:gd name="connsiteY15" fmla="*/ 677319 h 1263128"/>
                    <a:gd name="connsiteX16" fmla="*/ 2268829 w 12613640"/>
                    <a:gd name="connsiteY16" fmla="*/ 677683 h 1263128"/>
                    <a:gd name="connsiteX17" fmla="*/ 3897088 w 12613640"/>
                    <a:gd name="connsiteY17" fmla="*/ 378593 h 1263128"/>
                    <a:gd name="connsiteX18" fmla="*/ 4831290 w 12613640"/>
                    <a:gd name="connsiteY18" fmla="*/ 153366 h 1263128"/>
                    <a:gd name="connsiteX19" fmla="*/ 6295086 w 12613640"/>
                    <a:gd name="connsiteY19" fmla="*/ 150455 h 1263128"/>
                    <a:gd name="connsiteX20" fmla="*/ 7743054 w 12613640"/>
                    <a:gd name="connsiteY20" fmla="*/ 474105 h 1263128"/>
                    <a:gd name="connsiteX21" fmla="*/ 8591022 w 12613640"/>
                    <a:gd name="connsiteY21" fmla="*/ 788296 h 1263128"/>
                    <a:gd name="connsiteX22" fmla="*/ 9653848 w 12613640"/>
                    <a:gd name="connsiteY22" fmla="*/ 1159976 h 1263128"/>
                    <a:gd name="connsiteX23" fmla="*/ 11034138 w 12613640"/>
                    <a:gd name="connsiteY23" fmla="*/ 1203820 h 1263128"/>
                    <a:gd name="connsiteX24" fmla="*/ 12465914 w 12613640"/>
                    <a:gd name="connsiteY24" fmla="*/ 431716 h 1263128"/>
                    <a:gd name="connsiteX25" fmla="*/ 12610729 w 12613640"/>
                    <a:gd name="connsiteY25" fmla="*/ 323833 h 1263128"/>
                    <a:gd name="connsiteX26" fmla="*/ 12613641 w 12613640"/>
                    <a:gd name="connsiteY26" fmla="*/ 327835 h 1263128"/>
                    <a:gd name="connsiteX27" fmla="*/ 12468825 w 12613640"/>
                    <a:gd name="connsiteY27" fmla="*/ 435537 h 1263128"/>
                    <a:gd name="connsiteX28" fmla="*/ 11035048 w 12613640"/>
                    <a:gd name="connsiteY28" fmla="*/ 1208550 h 1263128"/>
                    <a:gd name="connsiteX29" fmla="*/ 10450876 w 12613640"/>
                    <a:gd name="connsiteY29" fmla="*/ 1263129 h 1263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613640" h="1263128">
                      <a:moveTo>
                        <a:pt x="10450876" y="1263129"/>
                      </a:moveTo>
                      <a:cubicBezTo>
                        <a:pt x="10184350" y="1263129"/>
                        <a:pt x="9915279" y="1230200"/>
                        <a:pt x="9653119" y="1164706"/>
                      </a:cubicBezTo>
                      <a:cubicBezTo>
                        <a:pt x="9286534" y="1073196"/>
                        <a:pt x="8947965" y="936931"/>
                        <a:pt x="8589566" y="792662"/>
                      </a:cubicBezTo>
                      <a:cubicBezTo>
                        <a:pt x="8317402" y="683323"/>
                        <a:pt x="8035959" y="569982"/>
                        <a:pt x="7741962" y="478836"/>
                      </a:cubicBezTo>
                      <a:cubicBezTo>
                        <a:pt x="7242387" y="323651"/>
                        <a:pt x="6755547" y="214857"/>
                        <a:pt x="6294722" y="155367"/>
                      </a:cubicBezTo>
                      <a:cubicBezTo>
                        <a:pt x="5752757" y="85324"/>
                        <a:pt x="5260823" y="86234"/>
                        <a:pt x="4832382" y="158278"/>
                      </a:cubicBezTo>
                      <a:cubicBezTo>
                        <a:pt x="4531290" y="208854"/>
                        <a:pt x="4224013" y="293632"/>
                        <a:pt x="3898543" y="383505"/>
                      </a:cubicBezTo>
                      <a:cubicBezTo>
                        <a:pt x="3365311" y="530685"/>
                        <a:pt x="2814614" y="682777"/>
                        <a:pt x="2268829" y="682777"/>
                      </a:cubicBezTo>
                      <a:cubicBezTo>
                        <a:pt x="2252092" y="682777"/>
                        <a:pt x="2235354" y="682595"/>
                        <a:pt x="2218617" y="682413"/>
                      </a:cubicBezTo>
                      <a:cubicBezTo>
                        <a:pt x="1845845" y="675500"/>
                        <a:pt x="1513098" y="598908"/>
                        <a:pt x="1160885" y="517586"/>
                      </a:cubicBezTo>
                      <a:cubicBezTo>
                        <a:pt x="1135415" y="511765"/>
                        <a:pt x="1109763" y="505761"/>
                        <a:pt x="1084111" y="499939"/>
                      </a:cubicBezTo>
                      <a:cubicBezTo>
                        <a:pt x="690600" y="409703"/>
                        <a:pt x="366222" y="236507"/>
                        <a:pt x="0" y="4184"/>
                      </a:cubicBezTo>
                      <a:lnTo>
                        <a:pt x="2729" y="0"/>
                      </a:lnTo>
                      <a:cubicBezTo>
                        <a:pt x="368405" y="231959"/>
                        <a:pt x="692419" y="404973"/>
                        <a:pt x="1085203" y="495027"/>
                      </a:cubicBezTo>
                      <a:cubicBezTo>
                        <a:pt x="1110855" y="500849"/>
                        <a:pt x="1136507" y="506853"/>
                        <a:pt x="1161977" y="512674"/>
                      </a:cubicBezTo>
                      <a:cubicBezTo>
                        <a:pt x="1514008" y="593814"/>
                        <a:pt x="1846391" y="670588"/>
                        <a:pt x="2218617" y="677319"/>
                      </a:cubicBezTo>
                      <a:cubicBezTo>
                        <a:pt x="2235354" y="677683"/>
                        <a:pt x="2252092" y="677683"/>
                        <a:pt x="2268829" y="677683"/>
                      </a:cubicBezTo>
                      <a:cubicBezTo>
                        <a:pt x="2813886" y="677683"/>
                        <a:pt x="3364220" y="525773"/>
                        <a:pt x="3897088" y="378593"/>
                      </a:cubicBezTo>
                      <a:cubicBezTo>
                        <a:pt x="4222558" y="288720"/>
                        <a:pt x="4530017" y="203942"/>
                        <a:pt x="4831290" y="153366"/>
                      </a:cubicBezTo>
                      <a:cubicBezTo>
                        <a:pt x="5260095" y="81322"/>
                        <a:pt x="5752575" y="80412"/>
                        <a:pt x="6295086" y="150455"/>
                      </a:cubicBezTo>
                      <a:cubicBezTo>
                        <a:pt x="6756092" y="209945"/>
                        <a:pt x="7243296" y="318921"/>
                        <a:pt x="7743054" y="474105"/>
                      </a:cubicBezTo>
                      <a:cubicBezTo>
                        <a:pt x="8037232" y="565433"/>
                        <a:pt x="8318857" y="678775"/>
                        <a:pt x="8591022" y="788296"/>
                      </a:cubicBezTo>
                      <a:cubicBezTo>
                        <a:pt x="8949238" y="932383"/>
                        <a:pt x="9287626" y="1068648"/>
                        <a:pt x="9653848" y="1159976"/>
                      </a:cubicBezTo>
                      <a:cubicBezTo>
                        <a:pt x="10109760" y="1273863"/>
                        <a:pt x="10587140" y="1288963"/>
                        <a:pt x="11034138" y="1203820"/>
                      </a:cubicBezTo>
                      <a:cubicBezTo>
                        <a:pt x="11569007" y="1101940"/>
                        <a:pt x="12024919" y="761188"/>
                        <a:pt x="12465914" y="431716"/>
                      </a:cubicBezTo>
                      <a:cubicBezTo>
                        <a:pt x="12513398" y="396240"/>
                        <a:pt x="12562518" y="359672"/>
                        <a:pt x="12610729" y="323833"/>
                      </a:cubicBezTo>
                      <a:lnTo>
                        <a:pt x="12613641" y="327835"/>
                      </a:lnTo>
                      <a:cubicBezTo>
                        <a:pt x="12565429" y="363493"/>
                        <a:pt x="12516308" y="400242"/>
                        <a:pt x="12468825" y="435537"/>
                      </a:cubicBezTo>
                      <a:cubicBezTo>
                        <a:pt x="12027467" y="765373"/>
                        <a:pt x="11571008" y="1106307"/>
                        <a:pt x="11035048" y="1208550"/>
                      </a:cubicBezTo>
                      <a:cubicBezTo>
                        <a:pt x="10844932" y="1245118"/>
                        <a:pt x="10648632" y="1263129"/>
                        <a:pt x="10450876" y="126312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ED713534-31E1-4DBF-B812-68F47ECADEC6}"/>
                    </a:ext>
                  </a:extLst>
                </p:cNvPr>
                <p:cNvSpPr/>
                <p:nvPr/>
              </p:nvSpPr>
              <p:spPr>
                <a:xfrm>
                  <a:off x="-608476" y="5562063"/>
                  <a:ext cx="12625647" cy="1229835"/>
                </a:xfrm>
                <a:custGeom>
                  <a:avLst/>
                  <a:gdLst>
                    <a:gd name="connsiteX0" fmla="*/ 10446328 w 12625647"/>
                    <a:gd name="connsiteY0" fmla="*/ 1229836 h 1229835"/>
                    <a:gd name="connsiteX1" fmla="*/ 9706606 w 12625647"/>
                    <a:gd name="connsiteY1" fmla="*/ 1145785 h 1229835"/>
                    <a:gd name="connsiteX2" fmla="*/ 8621040 w 12625647"/>
                    <a:gd name="connsiteY2" fmla="*/ 791025 h 1229835"/>
                    <a:gd name="connsiteX3" fmla="*/ 7794539 w 12625647"/>
                    <a:gd name="connsiteY3" fmla="*/ 501940 h 1229835"/>
                    <a:gd name="connsiteX4" fmla="*/ 4880774 w 12625647"/>
                    <a:gd name="connsiteY4" fmla="*/ 171922 h 1229835"/>
                    <a:gd name="connsiteX5" fmla="*/ 3922740 w 12625647"/>
                    <a:gd name="connsiteY5" fmla="*/ 377319 h 1229835"/>
                    <a:gd name="connsiteX6" fmla="*/ 2243905 w 12625647"/>
                    <a:gd name="connsiteY6" fmla="*/ 645300 h 1229835"/>
                    <a:gd name="connsiteX7" fmla="*/ 1205821 w 12625647"/>
                    <a:gd name="connsiteY7" fmla="*/ 500667 h 1229835"/>
                    <a:gd name="connsiteX8" fmla="*/ 1099211 w 12625647"/>
                    <a:gd name="connsiteY8" fmla="*/ 478654 h 1229835"/>
                    <a:gd name="connsiteX9" fmla="*/ 0 w 12625647"/>
                    <a:gd name="connsiteY9" fmla="*/ 4184 h 1229835"/>
                    <a:gd name="connsiteX10" fmla="*/ 2729 w 12625647"/>
                    <a:gd name="connsiteY10" fmla="*/ 0 h 1229835"/>
                    <a:gd name="connsiteX11" fmla="*/ 1100303 w 12625647"/>
                    <a:gd name="connsiteY11" fmla="*/ 473741 h 1229835"/>
                    <a:gd name="connsiteX12" fmla="*/ 1206913 w 12625647"/>
                    <a:gd name="connsiteY12" fmla="*/ 495755 h 1229835"/>
                    <a:gd name="connsiteX13" fmla="*/ 2244086 w 12625647"/>
                    <a:gd name="connsiteY13" fmla="*/ 640388 h 1229835"/>
                    <a:gd name="connsiteX14" fmla="*/ 2291206 w 12625647"/>
                    <a:gd name="connsiteY14" fmla="*/ 640752 h 1229835"/>
                    <a:gd name="connsiteX15" fmla="*/ 3921648 w 12625647"/>
                    <a:gd name="connsiteY15" fmla="*/ 372589 h 1229835"/>
                    <a:gd name="connsiteX16" fmla="*/ 4880229 w 12625647"/>
                    <a:gd name="connsiteY16" fmla="*/ 167010 h 1229835"/>
                    <a:gd name="connsiteX17" fmla="*/ 7796177 w 12625647"/>
                    <a:gd name="connsiteY17" fmla="*/ 497210 h 1229835"/>
                    <a:gd name="connsiteX18" fmla="*/ 8623041 w 12625647"/>
                    <a:gd name="connsiteY18" fmla="*/ 786476 h 1229835"/>
                    <a:gd name="connsiteX19" fmla="*/ 9707880 w 12625647"/>
                    <a:gd name="connsiteY19" fmla="*/ 1141055 h 1229835"/>
                    <a:gd name="connsiteX20" fmla="*/ 11070887 w 12625647"/>
                    <a:gd name="connsiteY20" fmla="*/ 1162704 h 1229835"/>
                    <a:gd name="connsiteX21" fmla="*/ 12447358 w 12625647"/>
                    <a:gd name="connsiteY21" fmla="*/ 410430 h 1229835"/>
                    <a:gd name="connsiteX22" fmla="*/ 12622736 w 12625647"/>
                    <a:gd name="connsiteY22" fmla="*/ 279624 h 1229835"/>
                    <a:gd name="connsiteX23" fmla="*/ 12625647 w 12625647"/>
                    <a:gd name="connsiteY23" fmla="*/ 283626 h 1229835"/>
                    <a:gd name="connsiteX24" fmla="*/ 12450268 w 12625647"/>
                    <a:gd name="connsiteY24" fmla="*/ 414433 h 1229835"/>
                    <a:gd name="connsiteX25" fmla="*/ 11071797 w 12625647"/>
                    <a:gd name="connsiteY25" fmla="*/ 1167616 h 1229835"/>
                    <a:gd name="connsiteX26" fmla="*/ 10446328 w 12625647"/>
                    <a:gd name="connsiteY26" fmla="*/ 1229836 h 1229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2625647" h="1229835">
                      <a:moveTo>
                        <a:pt x="10446328" y="1229836"/>
                      </a:moveTo>
                      <a:cubicBezTo>
                        <a:pt x="10199632" y="1229836"/>
                        <a:pt x="9950573" y="1201819"/>
                        <a:pt x="9706606" y="1145785"/>
                      </a:cubicBezTo>
                      <a:cubicBezTo>
                        <a:pt x="9333471" y="1060097"/>
                        <a:pt x="8987444" y="929472"/>
                        <a:pt x="8621040" y="791025"/>
                      </a:cubicBezTo>
                      <a:cubicBezTo>
                        <a:pt x="8355243" y="690600"/>
                        <a:pt x="8080531" y="586901"/>
                        <a:pt x="7794539" y="501940"/>
                      </a:cubicBezTo>
                      <a:cubicBezTo>
                        <a:pt x="7016978" y="271255"/>
                        <a:pt x="5880471" y="26562"/>
                        <a:pt x="4880774" y="171922"/>
                      </a:cubicBezTo>
                      <a:cubicBezTo>
                        <a:pt x="4571860" y="216859"/>
                        <a:pt x="4256396" y="294906"/>
                        <a:pt x="3922740" y="377319"/>
                      </a:cubicBezTo>
                      <a:cubicBezTo>
                        <a:pt x="3373862" y="513038"/>
                        <a:pt x="2806427" y="653305"/>
                        <a:pt x="2243905" y="645300"/>
                      </a:cubicBezTo>
                      <a:cubicBezTo>
                        <a:pt x="1878592" y="639660"/>
                        <a:pt x="1551667" y="572165"/>
                        <a:pt x="1205821" y="500667"/>
                      </a:cubicBezTo>
                      <a:cubicBezTo>
                        <a:pt x="1170345" y="493390"/>
                        <a:pt x="1134869" y="485931"/>
                        <a:pt x="1099211" y="478654"/>
                      </a:cubicBezTo>
                      <a:cubicBezTo>
                        <a:pt x="738993" y="404973"/>
                        <a:pt x="410249" y="263068"/>
                        <a:pt x="0" y="4184"/>
                      </a:cubicBezTo>
                      <a:lnTo>
                        <a:pt x="2729" y="0"/>
                      </a:lnTo>
                      <a:cubicBezTo>
                        <a:pt x="412432" y="258702"/>
                        <a:pt x="740630" y="400242"/>
                        <a:pt x="1100303" y="473741"/>
                      </a:cubicBezTo>
                      <a:cubicBezTo>
                        <a:pt x="1135961" y="481019"/>
                        <a:pt x="1171437" y="488296"/>
                        <a:pt x="1206913" y="495755"/>
                      </a:cubicBezTo>
                      <a:cubicBezTo>
                        <a:pt x="1552577" y="567071"/>
                        <a:pt x="1879138" y="634566"/>
                        <a:pt x="2244086" y="640388"/>
                      </a:cubicBezTo>
                      <a:cubicBezTo>
                        <a:pt x="2259732" y="640570"/>
                        <a:pt x="2275560" y="640752"/>
                        <a:pt x="2291206" y="640752"/>
                      </a:cubicBezTo>
                      <a:cubicBezTo>
                        <a:pt x="2837537" y="640752"/>
                        <a:pt x="3388416" y="504487"/>
                        <a:pt x="3921648" y="372589"/>
                      </a:cubicBezTo>
                      <a:cubicBezTo>
                        <a:pt x="4255487" y="289994"/>
                        <a:pt x="4570950" y="211947"/>
                        <a:pt x="4880229" y="167010"/>
                      </a:cubicBezTo>
                      <a:cubicBezTo>
                        <a:pt x="5880653" y="21467"/>
                        <a:pt x="7018069" y="266343"/>
                        <a:pt x="7796177" y="497210"/>
                      </a:cubicBezTo>
                      <a:cubicBezTo>
                        <a:pt x="8082350" y="582171"/>
                        <a:pt x="8357244" y="686052"/>
                        <a:pt x="8623041" y="786476"/>
                      </a:cubicBezTo>
                      <a:cubicBezTo>
                        <a:pt x="8989263" y="924742"/>
                        <a:pt x="9335109" y="1055367"/>
                        <a:pt x="9707880" y="1141055"/>
                      </a:cubicBezTo>
                      <a:cubicBezTo>
                        <a:pt x="10160882" y="1245118"/>
                        <a:pt x="10632076" y="1252577"/>
                        <a:pt x="11070887" y="1162704"/>
                      </a:cubicBezTo>
                      <a:cubicBezTo>
                        <a:pt x="11584472" y="1057550"/>
                        <a:pt x="12023101" y="728441"/>
                        <a:pt x="12447358" y="410430"/>
                      </a:cubicBezTo>
                      <a:cubicBezTo>
                        <a:pt x="12504847" y="367313"/>
                        <a:pt x="12564156" y="322741"/>
                        <a:pt x="12622736" y="279624"/>
                      </a:cubicBezTo>
                      <a:lnTo>
                        <a:pt x="12625647" y="283626"/>
                      </a:lnTo>
                      <a:cubicBezTo>
                        <a:pt x="12567066" y="326743"/>
                        <a:pt x="12507758" y="371316"/>
                        <a:pt x="12450268" y="414433"/>
                      </a:cubicBezTo>
                      <a:cubicBezTo>
                        <a:pt x="12025648" y="732989"/>
                        <a:pt x="11586655" y="1062280"/>
                        <a:pt x="11071797" y="1167616"/>
                      </a:cubicBezTo>
                      <a:cubicBezTo>
                        <a:pt x="10868401" y="1209096"/>
                        <a:pt x="10658274" y="1229836"/>
                        <a:pt x="10446328" y="1229836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3A619C0E-6910-4E0B-9DBE-65D18801A844}"/>
                    </a:ext>
                  </a:extLst>
                </p:cNvPr>
                <p:cNvSpPr/>
                <p:nvPr/>
              </p:nvSpPr>
              <p:spPr>
                <a:xfrm>
                  <a:off x="-606839" y="5591536"/>
                  <a:ext cx="12637290" cy="1196542"/>
                </a:xfrm>
                <a:custGeom>
                  <a:avLst/>
                  <a:gdLst>
                    <a:gd name="connsiteX0" fmla="*/ 10440505 w 12637290"/>
                    <a:gd name="connsiteY0" fmla="*/ 1196543 h 1196542"/>
                    <a:gd name="connsiteX1" fmla="*/ 9760639 w 12637290"/>
                    <a:gd name="connsiteY1" fmla="*/ 1125955 h 1196542"/>
                    <a:gd name="connsiteX2" fmla="*/ 8648693 w 12637290"/>
                    <a:gd name="connsiteY2" fmla="*/ 788114 h 1196542"/>
                    <a:gd name="connsiteX3" fmla="*/ 7847663 w 12637290"/>
                    <a:gd name="connsiteY3" fmla="*/ 524500 h 1196542"/>
                    <a:gd name="connsiteX4" fmla="*/ 6393691 w 12637290"/>
                    <a:gd name="connsiteY4" fmla="*/ 214312 h 1196542"/>
                    <a:gd name="connsiteX5" fmla="*/ 4929714 w 12637290"/>
                    <a:gd name="connsiteY5" fmla="*/ 185021 h 1196542"/>
                    <a:gd name="connsiteX6" fmla="*/ 3943479 w 12637290"/>
                    <a:gd name="connsiteY6" fmla="*/ 370770 h 1196542"/>
                    <a:gd name="connsiteX7" fmla="*/ 2312674 w 12637290"/>
                    <a:gd name="connsiteY7" fmla="*/ 608187 h 1196542"/>
                    <a:gd name="connsiteX8" fmla="*/ 2269375 w 12637290"/>
                    <a:gd name="connsiteY8" fmla="*/ 608005 h 1196542"/>
                    <a:gd name="connsiteX9" fmla="*/ 1254396 w 12637290"/>
                    <a:gd name="connsiteY9" fmla="*/ 482838 h 1196542"/>
                    <a:gd name="connsiteX10" fmla="*/ 1114311 w 12637290"/>
                    <a:gd name="connsiteY10" fmla="*/ 457368 h 1196542"/>
                    <a:gd name="connsiteX11" fmla="*/ 0 w 12637290"/>
                    <a:gd name="connsiteY11" fmla="*/ 4184 h 1196542"/>
                    <a:gd name="connsiteX12" fmla="*/ 2729 w 12637290"/>
                    <a:gd name="connsiteY12" fmla="*/ 0 h 1196542"/>
                    <a:gd name="connsiteX13" fmla="*/ 1115403 w 12637290"/>
                    <a:gd name="connsiteY13" fmla="*/ 452638 h 1196542"/>
                    <a:gd name="connsiteX14" fmla="*/ 1255488 w 12637290"/>
                    <a:gd name="connsiteY14" fmla="*/ 478108 h 1196542"/>
                    <a:gd name="connsiteX15" fmla="*/ 2269557 w 12637290"/>
                    <a:gd name="connsiteY15" fmla="*/ 603274 h 1196542"/>
                    <a:gd name="connsiteX16" fmla="*/ 2312674 w 12637290"/>
                    <a:gd name="connsiteY16" fmla="*/ 602911 h 1196542"/>
                    <a:gd name="connsiteX17" fmla="*/ 3942570 w 12637290"/>
                    <a:gd name="connsiteY17" fmla="*/ 365676 h 1196542"/>
                    <a:gd name="connsiteX18" fmla="*/ 4929167 w 12637290"/>
                    <a:gd name="connsiteY18" fmla="*/ 179927 h 1196542"/>
                    <a:gd name="connsiteX19" fmla="*/ 6394419 w 12637290"/>
                    <a:gd name="connsiteY19" fmla="*/ 209218 h 1196542"/>
                    <a:gd name="connsiteX20" fmla="*/ 7849118 w 12637290"/>
                    <a:gd name="connsiteY20" fmla="*/ 519587 h 1196542"/>
                    <a:gd name="connsiteX21" fmla="*/ 8650512 w 12637290"/>
                    <a:gd name="connsiteY21" fmla="*/ 783384 h 1196542"/>
                    <a:gd name="connsiteX22" fmla="*/ 9761731 w 12637290"/>
                    <a:gd name="connsiteY22" fmla="*/ 1121043 h 1196542"/>
                    <a:gd name="connsiteX23" fmla="*/ 11107273 w 12637290"/>
                    <a:gd name="connsiteY23" fmla="*/ 1120497 h 1196542"/>
                    <a:gd name="connsiteX24" fmla="*/ 12429893 w 12637290"/>
                    <a:gd name="connsiteY24" fmla="*/ 386962 h 1196542"/>
                    <a:gd name="connsiteX25" fmla="*/ 12634380 w 12637290"/>
                    <a:gd name="connsiteY25" fmla="*/ 233960 h 1196542"/>
                    <a:gd name="connsiteX26" fmla="*/ 12637290 w 12637290"/>
                    <a:gd name="connsiteY26" fmla="*/ 237962 h 1196542"/>
                    <a:gd name="connsiteX27" fmla="*/ 12432803 w 12637290"/>
                    <a:gd name="connsiteY27" fmla="*/ 390964 h 1196542"/>
                    <a:gd name="connsiteX28" fmla="*/ 11108365 w 12637290"/>
                    <a:gd name="connsiteY28" fmla="*/ 1125409 h 1196542"/>
                    <a:gd name="connsiteX29" fmla="*/ 10440505 w 12637290"/>
                    <a:gd name="connsiteY29" fmla="*/ 1196543 h 1196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637290" h="1196542">
                      <a:moveTo>
                        <a:pt x="10440505" y="1196543"/>
                      </a:moveTo>
                      <a:cubicBezTo>
                        <a:pt x="10214186" y="1196543"/>
                        <a:pt x="9985502" y="1173074"/>
                        <a:pt x="9760639" y="1125955"/>
                      </a:cubicBezTo>
                      <a:cubicBezTo>
                        <a:pt x="9379681" y="1046270"/>
                        <a:pt x="9024557" y="920740"/>
                        <a:pt x="8648693" y="788114"/>
                      </a:cubicBezTo>
                      <a:cubicBezTo>
                        <a:pt x="8390901" y="697150"/>
                        <a:pt x="8124375" y="602911"/>
                        <a:pt x="7847663" y="524500"/>
                      </a:cubicBezTo>
                      <a:cubicBezTo>
                        <a:pt x="7335170" y="379139"/>
                        <a:pt x="6845965" y="274894"/>
                        <a:pt x="6393691" y="214312"/>
                      </a:cubicBezTo>
                      <a:cubicBezTo>
                        <a:pt x="5851727" y="141722"/>
                        <a:pt x="5359246" y="131898"/>
                        <a:pt x="4929714" y="185021"/>
                      </a:cubicBezTo>
                      <a:cubicBezTo>
                        <a:pt x="4611521" y="224318"/>
                        <a:pt x="4287143" y="295452"/>
                        <a:pt x="3943479" y="370770"/>
                      </a:cubicBezTo>
                      <a:cubicBezTo>
                        <a:pt x="3410430" y="487568"/>
                        <a:pt x="2859732" y="608187"/>
                        <a:pt x="2312674" y="608187"/>
                      </a:cubicBezTo>
                      <a:cubicBezTo>
                        <a:pt x="2298301" y="608187"/>
                        <a:pt x="2283747" y="608187"/>
                        <a:pt x="2269375" y="608005"/>
                      </a:cubicBezTo>
                      <a:cubicBezTo>
                        <a:pt x="1912613" y="603456"/>
                        <a:pt x="1578047" y="542147"/>
                        <a:pt x="1254396" y="482838"/>
                      </a:cubicBezTo>
                      <a:cubicBezTo>
                        <a:pt x="1207822" y="474287"/>
                        <a:pt x="1161249" y="465737"/>
                        <a:pt x="1114311" y="457368"/>
                      </a:cubicBezTo>
                      <a:cubicBezTo>
                        <a:pt x="733535" y="388963"/>
                        <a:pt x="389872" y="249242"/>
                        <a:pt x="0" y="4184"/>
                      </a:cubicBezTo>
                      <a:lnTo>
                        <a:pt x="2729" y="0"/>
                      </a:lnTo>
                      <a:cubicBezTo>
                        <a:pt x="392238" y="244694"/>
                        <a:pt x="735355" y="384233"/>
                        <a:pt x="1115403" y="452638"/>
                      </a:cubicBezTo>
                      <a:cubicBezTo>
                        <a:pt x="1162159" y="461006"/>
                        <a:pt x="1208914" y="469557"/>
                        <a:pt x="1255488" y="478108"/>
                      </a:cubicBezTo>
                      <a:cubicBezTo>
                        <a:pt x="1593693" y="540145"/>
                        <a:pt x="1913341" y="598726"/>
                        <a:pt x="2269557" y="603274"/>
                      </a:cubicBezTo>
                      <a:cubicBezTo>
                        <a:pt x="2283929" y="602911"/>
                        <a:pt x="2298301" y="602911"/>
                        <a:pt x="2312674" y="602911"/>
                      </a:cubicBezTo>
                      <a:cubicBezTo>
                        <a:pt x="2859368" y="602911"/>
                        <a:pt x="3409702" y="482292"/>
                        <a:pt x="3942570" y="365676"/>
                      </a:cubicBezTo>
                      <a:cubicBezTo>
                        <a:pt x="4286233" y="290358"/>
                        <a:pt x="4610793" y="219224"/>
                        <a:pt x="4929167" y="179927"/>
                      </a:cubicBezTo>
                      <a:cubicBezTo>
                        <a:pt x="5359064" y="126804"/>
                        <a:pt x="5852090" y="136628"/>
                        <a:pt x="6394419" y="209218"/>
                      </a:cubicBezTo>
                      <a:cubicBezTo>
                        <a:pt x="6847057" y="269800"/>
                        <a:pt x="7336444" y="374227"/>
                        <a:pt x="7849118" y="519587"/>
                      </a:cubicBezTo>
                      <a:cubicBezTo>
                        <a:pt x="8125831" y="597999"/>
                        <a:pt x="8392538" y="692238"/>
                        <a:pt x="8650512" y="783384"/>
                      </a:cubicBezTo>
                      <a:cubicBezTo>
                        <a:pt x="9026194" y="916009"/>
                        <a:pt x="9381137" y="1041358"/>
                        <a:pt x="9761731" y="1121043"/>
                      </a:cubicBezTo>
                      <a:cubicBezTo>
                        <a:pt x="10211458" y="1215100"/>
                        <a:pt x="10676649" y="1215100"/>
                        <a:pt x="11107273" y="1120497"/>
                      </a:cubicBezTo>
                      <a:cubicBezTo>
                        <a:pt x="11600299" y="1012250"/>
                        <a:pt x="12022009" y="694421"/>
                        <a:pt x="12429893" y="386962"/>
                      </a:cubicBezTo>
                      <a:cubicBezTo>
                        <a:pt x="12496842" y="336568"/>
                        <a:pt x="12565975" y="284354"/>
                        <a:pt x="12634380" y="233960"/>
                      </a:cubicBezTo>
                      <a:lnTo>
                        <a:pt x="12637290" y="237962"/>
                      </a:lnTo>
                      <a:cubicBezTo>
                        <a:pt x="12568885" y="288356"/>
                        <a:pt x="12499753" y="340388"/>
                        <a:pt x="12432803" y="390964"/>
                      </a:cubicBezTo>
                      <a:cubicBezTo>
                        <a:pt x="12024556" y="698787"/>
                        <a:pt x="11602482" y="1016980"/>
                        <a:pt x="11108365" y="1125409"/>
                      </a:cubicBezTo>
                      <a:cubicBezTo>
                        <a:pt x="10892416" y="1172892"/>
                        <a:pt x="10667734" y="1196543"/>
                        <a:pt x="10440505" y="1196543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C627CCD4-B57A-47AF-AA70-70D92F59F7CF}"/>
                    </a:ext>
                  </a:extLst>
                </p:cNvPr>
                <p:cNvSpPr/>
                <p:nvPr/>
              </p:nvSpPr>
              <p:spPr>
                <a:xfrm>
                  <a:off x="-604474" y="5620098"/>
                  <a:ext cx="12648570" cy="1165069"/>
                </a:xfrm>
                <a:custGeom>
                  <a:avLst/>
                  <a:gdLst>
                    <a:gd name="connsiteX0" fmla="*/ 10432501 w 12648570"/>
                    <a:gd name="connsiteY0" fmla="*/ 1165069 h 1165069"/>
                    <a:gd name="connsiteX1" fmla="*/ 9814308 w 12648570"/>
                    <a:gd name="connsiteY1" fmla="*/ 1107034 h 1165069"/>
                    <a:gd name="connsiteX2" fmla="*/ 8670525 w 12648570"/>
                    <a:gd name="connsiteY2" fmla="*/ 785567 h 1165069"/>
                    <a:gd name="connsiteX3" fmla="*/ 7900604 w 12648570"/>
                    <a:gd name="connsiteY3" fmla="*/ 547968 h 1165069"/>
                    <a:gd name="connsiteX4" fmla="*/ 4978288 w 12648570"/>
                    <a:gd name="connsiteY4" fmla="*/ 198848 h 1165069"/>
                    <a:gd name="connsiteX5" fmla="*/ 3959307 w 12648570"/>
                    <a:gd name="connsiteY5" fmla="*/ 364403 h 1165069"/>
                    <a:gd name="connsiteX6" fmla="*/ 2294845 w 12648570"/>
                    <a:gd name="connsiteY6" fmla="*/ 571073 h 1165069"/>
                    <a:gd name="connsiteX7" fmla="*/ 1307519 w 12648570"/>
                    <a:gd name="connsiteY7" fmla="*/ 464463 h 1165069"/>
                    <a:gd name="connsiteX8" fmla="*/ 1129593 w 12648570"/>
                    <a:gd name="connsiteY8" fmla="*/ 436264 h 1165069"/>
                    <a:gd name="connsiteX9" fmla="*/ 0 w 12648570"/>
                    <a:gd name="connsiteY9" fmla="*/ 4184 h 1165069"/>
                    <a:gd name="connsiteX10" fmla="*/ 2729 w 12648570"/>
                    <a:gd name="connsiteY10" fmla="*/ 0 h 1165069"/>
                    <a:gd name="connsiteX11" fmla="*/ 1130139 w 12648570"/>
                    <a:gd name="connsiteY11" fmla="*/ 431170 h 1165069"/>
                    <a:gd name="connsiteX12" fmla="*/ 1308065 w 12648570"/>
                    <a:gd name="connsiteY12" fmla="*/ 459369 h 1165069"/>
                    <a:gd name="connsiteX13" fmla="*/ 2294663 w 12648570"/>
                    <a:gd name="connsiteY13" fmla="*/ 565797 h 1165069"/>
                    <a:gd name="connsiteX14" fmla="*/ 3958216 w 12648570"/>
                    <a:gd name="connsiteY14" fmla="*/ 359309 h 1165069"/>
                    <a:gd name="connsiteX15" fmla="*/ 4977743 w 12648570"/>
                    <a:gd name="connsiteY15" fmla="*/ 193572 h 1165069"/>
                    <a:gd name="connsiteX16" fmla="*/ 7901878 w 12648570"/>
                    <a:gd name="connsiteY16" fmla="*/ 542874 h 1165069"/>
                    <a:gd name="connsiteX17" fmla="*/ 8671980 w 12648570"/>
                    <a:gd name="connsiteY17" fmla="*/ 780655 h 1165069"/>
                    <a:gd name="connsiteX18" fmla="*/ 9815218 w 12648570"/>
                    <a:gd name="connsiteY18" fmla="*/ 1102122 h 1165069"/>
                    <a:gd name="connsiteX19" fmla="*/ 11143477 w 12648570"/>
                    <a:gd name="connsiteY19" fmla="*/ 1079563 h 1165069"/>
                    <a:gd name="connsiteX20" fmla="*/ 12413519 w 12648570"/>
                    <a:gd name="connsiteY20" fmla="*/ 364039 h 1165069"/>
                    <a:gd name="connsiteX21" fmla="*/ 12645660 w 12648570"/>
                    <a:gd name="connsiteY21" fmla="*/ 189751 h 1165069"/>
                    <a:gd name="connsiteX22" fmla="*/ 12648570 w 12648570"/>
                    <a:gd name="connsiteY22" fmla="*/ 193754 h 1165069"/>
                    <a:gd name="connsiteX23" fmla="*/ 12416611 w 12648570"/>
                    <a:gd name="connsiteY23" fmla="*/ 368041 h 1165069"/>
                    <a:gd name="connsiteX24" fmla="*/ 11144568 w 12648570"/>
                    <a:gd name="connsiteY24" fmla="*/ 1084475 h 1165069"/>
                    <a:gd name="connsiteX25" fmla="*/ 10432501 w 12648570"/>
                    <a:gd name="connsiteY25" fmla="*/ 1165069 h 1165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2648570" h="1165069">
                      <a:moveTo>
                        <a:pt x="10432501" y="1165069"/>
                      </a:moveTo>
                      <a:cubicBezTo>
                        <a:pt x="10226922" y="1165069"/>
                        <a:pt x="10019160" y="1145785"/>
                        <a:pt x="9814308" y="1107034"/>
                      </a:cubicBezTo>
                      <a:cubicBezTo>
                        <a:pt x="9423526" y="1033171"/>
                        <a:pt x="9057668" y="912917"/>
                        <a:pt x="8670525" y="785567"/>
                      </a:cubicBezTo>
                      <a:cubicBezTo>
                        <a:pt x="8422374" y="703881"/>
                        <a:pt x="8165855" y="619466"/>
                        <a:pt x="7900604" y="547968"/>
                      </a:cubicBezTo>
                      <a:cubicBezTo>
                        <a:pt x="6747178" y="236325"/>
                        <a:pt x="5763855" y="118981"/>
                        <a:pt x="4978288" y="198848"/>
                      </a:cubicBezTo>
                      <a:cubicBezTo>
                        <a:pt x="4649362" y="232323"/>
                        <a:pt x="4314068" y="296543"/>
                        <a:pt x="3959307" y="364403"/>
                      </a:cubicBezTo>
                      <a:cubicBezTo>
                        <a:pt x="3415705" y="468466"/>
                        <a:pt x="2853729" y="576349"/>
                        <a:pt x="2294845" y="571073"/>
                      </a:cubicBezTo>
                      <a:cubicBezTo>
                        <a:pt x="1948453" y="567435"/>
                        <a:pt x="1622619" y="515221"/>
                        <a:pt x="1307519" y="464463"/>
                      </a:cubicBezTo>
                      <a:cubicBezTo>
                        <a:pt x="1249302" y="455185"/>
                        <a:pt x="1189084" y="445361"/>
                        <a:pt x="1129593" y="436264"/>
                      </a:cubicBezTo>
                      <a:cubicBezTo>
                        <a:pt x="725894" y="373681"/>
                        <a:pt x="377501" y="240327"/>
                        <a:pt x="0" y="4184"/>
                      </a:cubicBezTo>
                      <a:lnTo>
                        <a:pt x="2729" y="0"/>
                      </a:lnTo>
                      <a:cubicBezTo>
                        <a:pt x="379321" y="235597"/>
                        <a:pt x="726986" y="368769"/>
                        <a:pt x="1130139" y="431170"/>
                      </a:cubicBezTo>
                      <a:cubicBezTo>
                        <a:pt x="1189630" y="440449"/>
                        <a:pt x="1249848" y="450091"/>
                        <a:pt x="1308065" y="459369"/>
                      </a:cubicBezTo>
                      <a:cubicBezTo>
                        <a:pt x="1622983" y="509945"/>
                        <a:pt x="1948635" y="562341"/>
                        <a:pt x="2294663" y="565797"/>
                      </a:cubicBezTo>
                      <a:cubicBezTo>
                        <a:pt x="2853001" y="570709"/>
                        <a:pt x="3414796" y="463190"/>
                        <a:pt x="3958216" y="359309"/>
                      </a:cubicBezTo>
                      <a:cubicBezTo>
                        <a:pt x="4313340" y="291267"/>
                        <a:pt x="4648634" y="227047"/>
                        <a:pt x="4977743" y="193572"/>
                      </a:cubicBezTo>
                      <a:cubicBezTo>
                        <a:pt x="5764037" y="113523"/>
                        <a:pt x="6747724" y="231049"/>
                        <a:pt x="7901878" y="542874"/>
                      </a:cubicBezTo>
                      <a:cubicBezTo>
                        <a:pt x="8167311" y="614554"/>
                        <a:pt x="8423829" y="698969"/>
                        <a:pt x="8671980" y="780655"/>
                      </a:cubicBezTo>
                      <a:cubicBezTo>
                        <a:pt x="9059123" y="908005"/>
                        <a:pt x="9424799" y="1028259"/>
                        <a:pt x="9815218" y="1102122"/>
                      </a:cubicBezTo>
                      <a:cubicBezTo>
                        <a:pt x="10261489" y="1186355"/>
                        <a:pt x="10720858" y="1178532"/>
                        <a:pt x="11143477" y="1079563"/>
                      </a:cubicBezTo>
                      <a:cubicBezTo>
                        <a:pt x="11616673" y="968587"/>
                        <a:pt x="12021827" y="661310"/>
                        <a:pt x="12413519" y="364039"/>
                      </a:cubicBezTo>
                      <a:cubicBezTo>
                        <a:pt x="12489383" y="306549"/>
                        <a:pt x="12567794" y="246877"/>
                        <a:pt x="12645660" y="189751"/>
                      </a:cubicBezTo>
                      <a:lnTo>
                        <a:pt x="12648570" y="193754"/>
                      </a:lnTo>
                      <a:cubicBezTo>
                        <a:pt x="12570887" y="250879"/>
                        <a:pt x="12492475" y="310370"/>
                        <a:pt x="12416611" y="368041"/>
                      </a:cubicBezTo>
                      <a:cubicBezTo>
                        <a:pt x="12024374" y="665676"/>
                        <a:pt x="11618856" y="973317"/>
                        <a:pt x="11144568" y="1084475"/>
                      </a:cubicBezTo>
                      <a:cubicBezTo>
                        <a:pt x="10915339" y="1137962"/>
                        <a:pt x="10675193" y="1165069"/>
                        <a:pt x="10432501" y="116506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32C1CFBA-2793-4925-83CE-8EDEC91C98B9}"/>
                    </a:ext>
                  </a:extLst>
                </p:cNvPr>
                <p:cNvSpPr/>
                <p:nvPr/>
              </p:nvSpPr>
              <p:spPr>
                <a:xfrm>
                  <a:off x="-602837" y="5649025"/>
                  <a:ext cx="12660395" cy="1133959"/>
                </a:xfrm>
                <a:custGeom>
                  <a:avLst/>
                  <a:gdLst>
                    <a:gd name="connsiteX0" fmla="*/ 10423040 w 12660395"/>
                    <a:gd name="connsiteY0" fmla="*/ 1133960 h 1133959"/>
                    <a:gd name="connsiteX1" fmla="*/ 9868341 w 12660395"/>
                    <a:gd name="connsiteY1" fmla="*/ 1087568 h 1133959"/>
                    <a:gd name="connsiteX2" fmla="*/ 8685624 w 12660395"/>
                    <a:gd name="connsiteY2" fmla="*/ 781746 h 1133959"/>
                    <a:gd name="connsiteX3" fmla="*/ 7953727 w 12660395"/>
                    <a:gd name="connsiteY3" fmla="*/ 570527 h 1133959"/>
                    <a:gd name="connsiteX4" fmla="*/ 5027045 w 12660395"/>
                    <a:gd name="connsiteY4" fmla="*/ 211947 h 1133959"/>
                    <a:gd name="connsiteX5" fmla="*/ 3968404 w 12660395"/>
                    <a:gd name="connsiteY5" fmla="*/ 357307 h 1133959"/>
                    <a:gd name="connsiteX6" fmla="*/ 2351606 w 12660395"/>
                    <a:gd name="connsiteY6" fmla="*/ 533778 h 1133959"/>
                    <a:gd name="connsiteX7" fmla="*/ 2320314 w 12660395"/>
                    <a:gd name="connsiteY7" fmla="*/ 533596 h 1133959"/>
                    <a:gd name="connsiteX8" fmla="*/ 1365554 w 12660395"/>
                    <a:gd name="connsiteY8" fmla="*/ 444815 h 1133959"/>
                    <a:gd name="connsiteX9" fmla="*/ 1144875 w 12660395"/>
                    <a:gd name="connsiteY9" fmla="*/ 414797 h 1133959"/>
                    <a:gd name="connsiteX10" fmla="*/ 0 w 12660395"/>
                    <a:gd name="connsiteY10" fmla="*/ 4184 h 1133959"/>
                    <a:gd name="connsiteX11" fmla="*/ 2547 w 12660395"/>
                    <a:gd name="connsiteY11" fmla="*/ 0 h 1133959"/>
                    <a:gd name="connsiteX12" fmla="*/ 1145421 w 12660395"/>
                    <a:gd name="connsiteY12" fmla="*/ 410067 h 1133959"/>
                    <a:gd name="connsiteX13" fmla="*/ 1366100 w 12660395"/>
                    <a:gd name="connsiteY13" fmla="*/ 440085 h 1133959"/>
                    <a:gd name="connsiteX14" fmla="*/ 2320133 w 12660395"/>
                    <a:gd name="connsiteY14" fmla="*/ 528866 h 1133959"/>
                    <a:gd name="connsiteX15" fmla="*/ 2351424 w 12660395"/>
                    <a:gd name="connsiteY15" fmla="*/ 528866 h 1133959"/>
                    <a:gd name="connsiteX16" fmla="*/ 3967494 w 12660395"/>
                    <a:gd name="connsiteY16" fmla="*/ 352395 h 1133959"/>
                    <a:gd name="connsiteX17" fmla="*/ 5026499 w 12660395"/>
                    <a:gd name="connsiteY17" fmla="*/ 207035 h 1133959"/>
                    <a:gd name="connsiteX18" fmla="*/ 7954819 w 12660395"/>
                    <a:gd name="connsiteY18" fmla="*/ 565615 h 1133959"/>
                    <a:gd name="connsiteX19" fmla="*/ 8686898 w 12660395"/>
                    <a:gd name="connsiteY19" fmla="*/ 776834 h 1133959"/>
                    <a:gd name="connsiteX20" fmla="*/ 9869068 w 12660395"/>
                    <a:gd name="connsiteY20" fmla="*/ 1082474 h 1133959"/>
                    <a:gd name="connsiteX21" fmla="*/ 11180044 w 12660395"/>
                    <a:gd name="connsiteY21" fmla="*/ 1037720 h 1133959"/>
                    <a:gd name="connsiteX22" fmla="*/ 12398782 w 12660395"/>
                    <a:gd name="connsiteY22" fmla="*/ 339478 h 1133959"/>
                    <a:gd name="connsiteX23" fmla="*/ 12657485 w 12660395"/>
                    <a:gd name="connsiteY23" fmla="*/ 144451 h 1133959"/>
                    <a:gd name="connsiteX24" fmla="*/ 12660395 w 12660395"/>
                    <a:gd name="connsiteY24" fmla="*/ 148454 h 1133959"/>
                    <a:gd name="connsiteX25" fmla="*/ 12401876 w 12660395"/>
                    <a:gd name="connsiteY25" fmla="*/ 343481 h 1133959"/>
                    <a:gd name="connsiteX26" fmla="*/ 11181318 w 12660395"/>
                    <a:gd name="connsiteY26" fmla="*/ 1042450 h 1133959"/>
                    <a:gd name="connsiteX27" fmla="*/ 10423040 w 12660395"/>
                    <a:gd name="connsiteY27" fmla="*/ 1133960 h 1133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2660395" h="1133959">
                      <a:moveTo>
                        <a:pt x="10423040" y="1133960"/>
                      </a:moveTo>
                      <a:cubicBezTo>
                        <a:pt x="10238565" y="1133960"/>
                        <a:pt x="10052634" y="1118496"/>
                        <a:pt x="9868341" y="1087568"/>
                      </a:cubicBezTo>
                      <a:cubicBezTo>
                        <a:pt x="9465551" y="1019891"/>
                        <a:pt x="9086595" y="904184"/>
                        <a:pt x="8685624" y="781746"/>
                      </a:cubicBezTo>
                      <a:cubicBezTo>
                        <a:pt x="8449481" y="709703"/>
                        <a:pt x="8205334" y="635112"/>
                        <a:pt x="7953727" y="570527"/>
                      </a:cubicBezTo>
                      <a:cubicBezTo>
                        <a:pt x="6769009" y="266161"/>
                        <a:pt x="5811702" y="148999"/>
                        <a:pt x="5027045" y="211947"/>
                      </a:cubicBezTo>
                      <a:cubicBezTo>
                        <a:pt x="4685202" y="239418"/>
                        <a:pt x="4336991" y="296725"/>
                        <a:pt x="3968404" y="357307"/>
                      </a:cubicBezTo>
                      <a:cubicBezTo>
                        <a:pt x="3440448" y="444087"/>
                        <a:pt x="2895026" y="533778"/>
                        <a:pt x="2351606" y="533778"/>
                      </a:cubicBezTo>
                      <a:cubicBezTo>
                        <a:pt x="2341055" y="533778"/>
                        <a:pt x="2330685" y="533778"/>
                        <a:pt x="2320314" y="533596"/>
                      </a:cubicBezTo>
                      <a:cubicBezTo>
                        <a:pt x="1985930" y="531049"/>
                        <a:pt x="1670648" y="487204"/>
                        <a:pt x="1365554" y="444815"/>
                      </a:cubicBezTo>
                      <a:cubicBezTo>
                        <a:pt x="1293329" y="434809"/>
                        <a:pt x="1218738" y="424439"/>
                        <a:pt x="1144875" y="414797"/>
                      </a:cubicBezTo>
                      <a:cubicBezTo>
                        <a:pt x="719709" y="359309"/>
                        <a:pt x="366768" y="232504"/>
                        <a:pt x="0" y="4184"/>
                      </a:cubicBezTo>
                      <a:lnTo>
                        <a:pt x="2547" y="0"/>
                      </a:lnTo>
                      <a:cubicBezTo>
                        <a:pt x="368769" y="227956"/>
                        <a:pt x="721164" y="354397"/>
                        <a:pt x="1145421" y="410067"/>
                      </a:cubicBezTo>
                      <a:cubicBezTo>
                        <a:pt x="1219284" y="419709"/>
                        <a:pt x="1294057" y="430079"/>
                        <a:pt x="1366100" y="440085"/>
                      </a:cubicBezTo>
                      <a:cubicBezTo>
                        <a:pt x="1670830" y="482474"/>
                        <a:pt x="1986112" y="526319"/>
                        <a:pt x="2320133" y="528866"/>
                      </a:cubicBezTo>
                      <a:cubicBezTo>
                        <a:pt x="2330503" y="528866"/>
                        <a:pt x="2341055" y="528866"/>
                        <a:pt x="2351424" y="528866"/>
                      </a:cubicBezTo>
                      <a:cubicBezTo>
                        <a:pt x="2894481" y="528866"/>
                        <a:pt x="3439720" y="439175"/>
                        <a:pt x="3967494" y="352395"/>
                      </a:cubicBezTo>
                      <a:cubicBezTo>
                        <a:pt x="4336263" y="291813"/>
                        <a:pt x="4684656" y="234506"/>
                        <a:pt x="5026499" y="207035"/>
                      </a:cubicBezTo>
                      <a:cubicBezTo>
                        <a:pt x="5811702" y="143905"/>
                        <a:pt x="6769555" y="261249"/>
                        <a:pt x="7954819" y="565615"/>
                      </a:cubicBezTo>
                      <a:cubicBezTo>
                        <a:pt x="8206425" y="630200"/>
                        <a:pt x="8450755" y="704791"/>
                        <a:pt x="8686898" y="776834"/>
                      </a:cubicBezTo>
                      <a:cubicBezTo>
                        <a:pt x="9087868" y="899272"/>
                        <a:pt x="9466461" y="1014797"/>
                        <a:pt x="9869068" y="1082474"/>
                      </a:cubicBezTo>
                      <a:cubicBezTo>
                        <a:pt x="10311882" y="1156883"/>
                        <a:pt x="10765248" y="1141419"/>
                        <a:pt x="11180044" y="1037720"/>
                      </a:cubicBezTo>
                      <a:cubicBezTo>
                        <a:pt x="11633774" y="924196"/>
                        <a:pt x="12022736" y="626925"/>
                        <a:pt x="12398782" y="339478"/>
                      </a:cubicBezTo>
                      <a:cubicBezTo>
                        <a:pt x="12483197" y="274894"/>
                        <a:pt x="12570523" y="208308"/>
                        <a:pt x="12657485" y="144451"/>
                      </a:cubicBezTo>
                      <a:lnTo>
                        <a:pt x="12660395" y="148454"/>
                      </a:lnTo>
                      <a:cubicBezTo>
                        <a:pt x="12573616" y="212310"/>
                        <a:pt x="12486290" y="278896"/>
                        <a:pt x="12401876" y="343481"/>
                      </a:cubicBezTo>
                      <a:cubicBezTo>
                        <a:pt x="12025284" y="631292"/>
                        <a:pt x="11635957" y="928744"/>
                        <a:pt x="11181318" y="1042450"/>
                      </a:cubicBezTo>
                      <a:cubicBezTo>
                        <a:pt x="10938444" y="1103578"/>
                        <a:pt x="10682470" y="1133960"/>
                        <a:pt x="10423040" y="1133960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97" name="任意多边形: 形状 96">
                  <a:extLst>
                    <a:ext uri="{FF2B5EF4-FFF2-40B4-BE49-F238E27FC236}">
                      <a16:creationId xmlns:a16="http://schemas.microsoft.com/office/drawing/2014/main" id="{87B0C737-0B7B-4973-919D-8705CB5D6B59}"/>
                    </a:ext>
                  </a:extLst>
                </p:cNvPr>
                <p:cNvSpPr/>
                <p:nvPr/>
              </p:nvSpPr>
              <p:spPr>
                <a:xfrm>
                  <a:off x="-600835" y="5677952"/>
                  <a:ext cx="12672038" cy="1104123"/>
                </a:xfrm>
                <a:custGeom>
                  <a:avLst/>
                  <a:gdLst>
                    <a:gd name="connsiteX0" fmla="*/ 10411398 w 12672038"/>
                    <a:gd name="connsiteY0" fmla="*/ 1104124 h 1104123"/>
                    <a:gd name="connsiteX1" fmla="*/ 9922192 w 12672038"/>
                    <a:gd name="connsiteY1" fmla="*/ 1068284 h 1104123"/>
                    <a:gd name="connsiteX2" fmla="*/ 8691446 w 12672038"/>
                    <a:gd name="connsiteY2" fmla="*/ 777744 h 1104123"/>
                    <a:gd name="connsiteX3" fmla="*/ 8006668 w 12672038"/>
                    <a:gd name="connsiteY3" fmla="*/ 593632 h 1104123"/>
                    <a:gd name="connsiteX4" fmla="*/ 5075802 w 12672038"/>
                    <a:gd name="connsiteY4" fmla="*/ 225591 h 1104123"/>
                    <a:gd name="connsiteX5" fmla="*/ 3968040 w 12672038"/>
                    <a:gd name="connsiteY5" fmla="*/ 350212 h 1104123"/>
                    <a:gd name="connsiteX6" fmla="*/ 2367434 w 12672038"/>
                    <a:gd name="connsiteY6" fmla="*/ 496665 h 1104123"/>
                    <a:gd name="connsiteX7" fmla="*/ 2345421 w 12672038"/>
                    <a:gd name="connsiteY7" fmla="*/ 496665 h 1104123"/>
                    <a:gd name="connsiteX8" fmla="*/ 1428138 w 12672038"/>
                    <a:gd name="connsiteY8" fmla="*/ 424439 h 1104123"/>
                    <a:gd name="connsiteX9" fmla="*/ 1159793 w 12672038"/>
                    <a:gd name="connsiteY9" fmla="*/ 393693 h 1104123"/>
                    <a:gd name="connsiteX10" fmla="*/ 0 w 12672038"/>
                    <a:gd name="connsiteY10" fmla="*/ 4184 h 1104123"/>
                    <a:gd name="connsiteX11" fmla="*/ 2547 w 12672038"/>
                    <a:gd name="connsiteY11" fmla="*/ 0 h 1104123"/>
                    <a:gd name="connsiteX12" fmla="*/ 1160339 w 12672038"/>
                    <a:gd name="connsiteY12" fmla="*/ 388781 h 1104123"/>
                    <a:gd name="connsiteX13" fmla="*/ 1428684 w 12672038"/>
                    <a:gd name="connsiteY13" fmla="*/ 419527 h 1104123"/>
                    <a:gd name="connsiteX14" fmla="*/ 2345421 w 12672038"/>
                    <a:gd name="connsiteY14" fmla="*/ 491752 h 1104123"/>
                    <a:gd name="connsiteX15" fmla="*/ 2367434 w 12672038"/>
                    <a:gd name="connsiteY15" fmla="*/ 491752 h 1104123"/>
                    <a:gd name="connsiteX16" fmla="*/ 3967312 w 12672038"/>
                    <a:gd name="connsiteY16" fmla="*/ 345300 h 1104123"/>
                    <a:gd name="connsiteX17" fmla="*/ 5075438 w 12672038"/>
                    <a:gd name="connsiteY17" fmla="*/ 220497 h 1104123"/>
                    <a:gd name="connsiteX18" fmla="*/ 8007760 w 12672038"/>
                    <a:gd name="connsiteY18" fmla="*/ 588538 h 1104123"/>
                    <a:gd name="connsiteX19" fmla="*/ 8692720 w 12672038"/>
                    <a:gd name="connsiteY19" fmla="*/ 772650 h 1104123"/>
                    <a:gd name="connsiteX20" fmla="*/ 9922919 w 12672038"/>
                    <a:gd name="connsiteY20" fmla="*/ 1063190 h 1104123"/>
                    <a:gd name="connsiteX21" fmla="*/ 11216431 w 12672038"/>
                    <a:gd name="connsiteY21" fmla="*/ 996240 h 1104123"/>
                    <a:gd name="connsiteX22" fmla="*/ 12385501 w 12672038"/>
                    <a:gd name="connsiteY22" fmla="*/ 314736 h 1104123"/>
                    <a:gd name="connsiteX23" fmla="*/ 12669128 w 12672038"/>
                    <a:gd name="connsiteY23" fmla="*/ 99697 h 1104123"/>
                    <a:gd name="connsiteX24" fmla="*/ 12672039 w 12672038"/>
                    <a:gd name="connsiteY24" fmla="*/ 103699 h 1104123"/>
                    <a:gd name="connsiteX25" fmla="*/ 12388595 w 12672038"/>
                    <a:gd name="connsiteY25" fmla="*/ 318738 h 1104123"/>
                    <a:gd name="connsiteX26" fmla="*/ 11217885 w 12672038"/>
                    <a:gd name="connsiteY26" fmla="*/ 1001152 h 1104123"/>
                    <a:gd name="connsiteX27" fmla="*/ 10411398 w 12672038"/>
                    <a:gd name="connsiteY27" fmla="*/ 1104124 h 110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2672038" h="1104123">
                      <a:moveTo>
                        <a:pt x="10411398" y="1104124"/>
                      </a:moveTo>
                      <a:cubicBezTo>
                        <a:pt x="10248935" y="1104124"/>
                        <a:pt x="10085018" y="1092298"/>
                        <a:pt x="9922192" y="1068284"/>
                      </a:cubicBezTo>
                      <a:cubicBezTo>
                        <a:pt x="9504302" y="1006792"/>
                        <a:pt x="9109517" y="895452"/>
                        <a:pt x="8691446" y="777744"/>
                      </a:cubicBezTo>
                      <a:cubicBezTo>
                        <a:pt x="8470221" y="715342"/>
                        <a:pt x="8241356" y="650758"/>
                        <a:pt x="8006668" y="593632"/>
                      </a:cubicBezTo>
                      <a:cubicBezTo>
                        <a:pt x="6787020" y="296361"/>
                        <a:pt x="5855729" y="179381"/>
                        <a:pt x="5075802" y="225591"/>
                      </a:cubicBezTo>
                      <a:cubicBezTo>
                        <a:pt x="4718131" y="246877"/>
                        <a:pt x="4353910" y="297089"/>
                        <a:pt x="3968040" y="350212"/>
                      </a:cubicBezTo>
                      <a:cubicBezTo>
                        <a:pt x="3445723" y="422256"/>
                        <a:pt x="2905760" y="496665"/>
                        <a:pt x="2367434" y="496665"/>
                      </a:cubicBezTo>
                      <a:cubicBezTo>
                        <a:pt x="2360157" y="496665"/>
                        <a:pt x="2352698" y="496665"/>
                        <a:pt x="2345421" y="496665"/>
                      </a:cubicBezTo>
                      <a:cubicBezTo>
                        <a:pt x="2024681" y="495027"/>
                        <a:pt x="1721406" y="459187"/>
                        <a:pt x="1428138" y="424439"/>
                      </a:cubicBezTo>
                      <a:cubicBezTo>
                        <a:pt x="1340266" y="414069"/>
                        <a:pt x="1249666" y="403335"/>
                        <a:pt x="1159793" y="393693"/>
                      </a:cubicBezTo>
                      <a:cubicBezTo>
                        <a:pt x="715160" y="346028"/>
                        <a:pt x="357489" y="225955"/>
                        <a:pt x="0" y="4184"/>
                      </a:cubicBezTo>
                      <a:lnTo>
                        <a:pt x="2547" y="0"/>
                      </a:lnTo>
                      <a:cubicBezTo>
                        <a:pt x="359309" y="221225"/>
                        <a:pt x="716434" y="341116"/>
                        <a:pt x="1160339" y="388781"/>
                      </a:cubicBezTo>
                      <a:cubicBezTo>
                        <a:pt x="1250212" y="398423"/>
                        <a:pt x="1340994" y="409157"/>
                        <a:pt x="1428684" y="419527"/>
                      </a:cubicBezTo>
                      <a:cubicBezTo>
                        <a:pt x="1721952" y="454275"/>
                        <a:pt x="2025045" y="490115"/>
                        <a:pt x="2345421" y="491752"/>
                      </a:cubicBezTo>
                      <a:cubicBezTo>
                        <a:pt x="2352698" y="491752"/>
                        <a:pt x="2360157" y="491752"/>
                        <a:pt x="2367434" y="491752"/>
                      </a:cubicBezTo>
                      <a:cubicBezTo>
                        <a:pt x="2905396" y="491752"/>
                        <a:pt x="3445178" y="417344"/>
                        <a:pt x="3967312" y="345300"/>
                      </a:cubicBezTo>
                      <a:cubicBezTo>
                        <a:pt x="4353182" y="291995"/>
                        <a:pt x="4717585" y="241783"/>
                        <a:pt x="5075438" y="220497"/>
                      </a:cubicBezTo>
                      <a:cubicBezTo>
                        <a:pt x="5855911" y="174287"/>
                        <a:pt x="6787748" y="291267"/>
                        <a:pt x="8007760" y="588538"/>
                      </a:cubicBezTo>
                      <a:cubicBezTo>
                        <a:pt x="8242629" y="645846"/>
                        <a:pt x="8471313" y="710248"/>
                        <a:pt x="8692720" y="772650"/>
                      </a:cubicBezTo>
                      <a:cubicBezTo>
                        <a:pt x="9110610" y="890539"/>
                        <a:pt x="9505393" y="1001698"/>
                        <a:pt x="9922919" y="1063190"/>
                      </a:cubicBezTo>
                      <a:cubicBezTo>
                        <a:pt x="10362095" y="1127774"/>
                        <a:pt x="10809456" y="1104669"/>
                        <a:pt x="11216431" y="996240"/>
                      </a:cubicBezTo>
                      <a:cubicBezTo>
                        <a:pt x="11651421" y="880533"/>
                        <a:pt x="12024556" y="592905"/>
                        <a:pt x="12385501" y="314736"/>
                      </a:cubicBezTo>
                      <a:cubicBezTo>
                        <a:pt x="12477921" y="243420"/>
                        <a:pt x="12573616" y="169739"/>
                        <a:pt x="12669128" y="99697"/>
                      </a:cubicBezTo>
                      <a:lnTo>
                        <a:pt x="12672039" y="103699"/>
                      </a:lnTo>
                      <a:cubicBezTo>
                        <a:pt x="12576526" y="173742"/>
                        <a:pt x="12480833" y="247423"/>
                        <a:pt x="12388595" y="318738"/>
                      </a:cubicBezTo>
                      <a:cubicBezTo>
                        <a:pt x="12027284" y="597271"/>
                        <a:pt x="11653786" y="885082"/>
                        <a:pt x="11217885" y="1001152"/>
                      </a:cubicBezTo>
                      <a:cubicBezTo>
                        <a:pt x="10960820" y="1069557"/>
                        <a:pt x="10688110" y="1104124"/>
                        <a:pt x="10411398" y="1104124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98" name="任意多边形: 形状 97">
                  <a:extLst>
                    <a:ext uri="{FF2B5EF4-FFF2-40B4-BE49-F238E27FC236}">
                      <a16:creationId xmlns:a16="http://schemas.microsoft.com/office/drawing/2014/main" id="{36BC5EC9-13E2-4B7A-BFC1-2BFABEA4A4D6}"/>
                    </a:ext>
                  </a:extLst>
                </p:cNvPr>
                <p:cNvSpPr/>
                <p:nvPr/>
              </p:nvSpPr>
              <p:spPr>
                <a:xfrm>
                  <a:off x="-599016" y="5706878"/>
                  <a:ext cx="12683318" cy="1075378"/>
                </a:xfrm>
                <a:custGeom>
                  <a:avLst/>
                  <a:gdLst>
                    <a:gd name="connsiteX0" fmla="*/ 10397570 w 12683318"/>
                    <a:gd name="connsiteY0" fmla="*/ 1075379 h 1075378"/>
                    <a:gd name="connsiteX1" fmla="*/ 9976225 w 12683318"/>
                    <a:gd name="connsiteY1" fmla="*/ 1048999 h 1075378"/>
                    <a:gd name="connsiteX2" fmla="*/ 8685988 w 12683318"/>
                    <a:gd name="connsiteY2" fmla="*/ 772832 h 1075378"/>
                    <a:gd name="connsiteX3" fmla="*/ 8059791 w 12683318"/>
                    <a:gd name="connsiteY3" fmla="*/ 616555 h 1075378"/>
                    <a:gd name="connsiteX4" fmla="*/ 5124559 w 12683318"/>
                    <a:gd name="connsiteY4" fmla="*/ 239054 h 1075378"/>
                    <a:gd name="connsiteX5" fmla="*/ 3954031 w 12683318"/>
                    <a:gd name="connsiteY5" fmla="*/ 342571 h 1075378"/>
                    <a:gd name="connsiteX6" fmla="*/ 2379805 w 12683318"/>
                    <a:gd name="connsiteY6" fmla="*/ 459733 h 1075378"/>
                    <a:gd name="connsiteX7" fmla="*/ 2371072 w 12683318"/>
                    <a:gd name="connsiteY7" fmla="*/ 459733 h 1075378"/>
                    <a:gd name="connsiteX8" fmla="*/ 1496543 w 12683318"/>
                    <a:gd name="connsiteY8" fmla="*/ 402789 h 1075378"/>
                    <a:gd name="connsiteX9" fmla="*/ 1175075 w 12683318"/>
                    <a:gd name="connsiteY9" fmla="*/ 372589 h 1075378"/>
                    <a:gd name="connsiteX10" fmla="*/ 0 w 12683318"/>
                    <a:gd name="connsiteY10" fmla="*/ 4184 h 1075378"/>
                    <a:gd name="connsiteX11" fmla="*/ 2547 w 12683318"/>
                    <a:gd name="connsiteY11" fmla="*/ 0 h 1075378"/>
                    <a:gd name="connsiteX12" fmla="*/ 1175439 w 12683318"/>
                    <a:gd name="connsiteY12" fmla="*/ 367677 h 1075378"/>
                    <a:gd name="connsiteX13" fmla="*/ 1496907 w 12683318"/>
                    <a:gd name="connsiteY13" fmla="*/ 397877 h 1075378"/>
                    <a:gd name="connsiteX14" fmla="*/ 2370891 w 12683318"/>
                    <a:gd name="connsiteY14" fmla="*/ 454821 h 1075378"/>
                    <a:gd name="connsiteX15" fmla="*/ 2379623 w 12683318"/>
                    <a:gd name="connsiteY15" fmla="*/ 454821 h 1075378"/>
                    <a:gd name="connsiteX16" fmla="*/ 3953304 w 12683318"/>
                    <a:gd name="connsiteY16" fmla="*/ 337659 h 1075378"/>
                    <a:gd name="connsiteX17" fmla="*/ 5124195 w 12683318"/>
                    <a:gd name="connsiteY17" fmla="*/ 234142 h 1075378"/>
                    <a:gd name="connsiteX18" fmla="*/ 8060701 w 12683318"/>
                    <a:gd name="connsiteY18" fmla="*/ 611643 h 1075378"/>
                    <a:gd name="connsiteX19" fmla="*/ 8686898 w 12683318"/>
                    <a:gd name="connsiteY19" fmla="*/ 767920 h 1075378"/>
                    <a:gd name="connsiteX20" fmla="*/ 9976406 w 12683318"/>
                    <a:gd name="connsiteY20" fmla="*/ 1044087 h 1075378"/>
                    <a:gd name="connsiteX21" fmla="*/ 11252634 w 12683318"/>
                    <a:gd name="connsiteY21" fmla="*/ 954942 h 1075378"/>
                    <a:gd name="connsiteX22" fmla="*/ 12373312 w 12683318"/>
                    <a:gd name="connsiteY22" fmla="*/ 289266 h 1075378"/>
                    <a:gd name="connsiteX23" fmla="*/ 12680407 w 12683318"/>
                    <a:gd name="connsiteY23" fmla="*/ 54942 h 1075378"/>
                    <a:gd name="connsiteX24" fmla="*/ 12683319 w 12683318"/>
                    <a:gd name="connsiteY24" fmla="*/ 58945 h 1075378"/>
                    <a:gd name="connsiteX25" fmla="*/ 12376224 w 12683318"/>
                    <a:gd name="connsiteY25" fmla="*/ 293087 h 1075378"/>
                    <a:gd name="connsiteX26" fmla="*/ 11253907 w 12683318"/>
                    <a:gd name="connsiteY26" fmla="*/ 959672 h 1075378"/>
                    <a:gd name="connsiteX27" fmla="*/ 10397570 w 12683318"/>
                    <a:gd name="connsiteY27" fmla="*/ 1075379 h 10753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2683318" h="1075378">
                      <a:moveTo>
                        <a:pt x="10397570" y="1075379"/>
                      </a:moveTo>
                      <a:cubicBezTo>
                        <a:pt x="10257485" y="1075379"/>
                        <a:pt x="10116491" y="1066646"/>
                        <a:pt x="9976225" y="1048999"/>
                      </a:cubicBezTo>
                      <a:cubicBezTo>
                        <a:pt x="9539778" y="994057"/>
                        <a:pt x="9124981" y="886537"/>
                        <a:pt x="8685988" y="772832"/>
                      </a:cubicBezTo>
                      <a:cubicBezTo>
                        <a:pt x="8483320" y="720255"/>
                        <a:pt x="8273739" y="666040"/>
                        <a:pt x="8059791" y="616555"/>
                      </a:cubicBezTo>
                      <a:cubicBezTo>
                        <a:pt x="7211641" y="420800"/>
                        <a:pt x="6111520" y="201031"/>
                        <a:pt x="5124559" y="239054"/>
                      </a:cubicBezTo>
                      <a:cubicBezTo>
                        <a:pt x="4746694" y="253608"/>
                        <a:pt x="4361733" y="296725"/>
                        <a:pt x="3954031" y="342571"/>
                      </a:cubicBezTo>
                      <a:cubicBezTo>
                        <a:pt x="3440448" y="400242"/>
                        <a:pt x="2909581" y="459733"/>
                        <a:pt x="2379805" y="459733"/>
                      </a:cubicBezTo>
                      <a:cubicBezTo>
                        <a:pt x="2376894" y="459733"/>
                        <a:pt x="2373983" y="459733"/>
                        <a:pt x="2371072" y="459733"/>
                      </a:cubicBezTo>
                      <a:cubicBezTo>
                        <a:pt x="2065979" y="459005"/>
                        <a:pt x="1776531" y="430443"/>
                        <a:pt x="1496543" y="402789"/>
                      </a:cubicBezTo>
                      <a:cubicBezTo>
                        <a:pt x="1391388" y="392419"/>
                        <a:pt x="1282595" y="381686"/>
                        <a:pt x="1175075" y="372589"/>
                      </a:cubicBezTo>
                      <a:cubicBezTo>
                        <a:pt x="712068" y="333657"/>
                        <a:pt x="349666" y="220133"/>
                        <a:pt x="0" y="4184"/>
                      </a:cubicBezTo>
                      <a:lnTo>
                        <a:pt x="2547" y="0"/>
                      </a:lnTo>
                      <a:cubicBezTo>
                        <a:pt x="351486" y="215403"/>
                        <a:pt x="713159" y="328745"/>
                        <a:pt x="1175439" y="367677"/>
                      </a:cubicBezTo>
                      <a:cubicBezTo>
                        <a:pt x="1283141" y="376774"/>
                        <a:pt x="1391752" y="387507"/>
                        <a:pt x="1496907" y="397877"/>
                      </a:cubicBezTo>
                      <a:cubicBezTo>
                        <a:pt x="1776713" y="425530"/>
                        <a:pt x="2066161" y="453911"/>
                        <a:pt x="2370891" y="454821"/>
                      </a:cubicBezTo>
                      <a:cubicBezTo>
                        <a:pt x="2373802" y="454821"/>
                        <a:pt x="2376713" y="454821"/>
                        <a:pt x="2379623" y="454821"/>
                      </a:cubicBezTo>
                      <a:cubicBezTo>
                        <a:pt x="2909035" y="454821"/>
                        <a:pt x="3439902" y="395330"/>
                        <a:pt x="3953304" y="337659"/>
                      </a:cubicBezTo>
                      <a:cubicBezTo>
                        <a:pt x="4361005" y="291995"/>
                        <a:pt x="4746148" y="248696"/>
                        <a:pt x="5124195" y="234142"/>
                      </a:cubicBezTo>
                      <a:cubicBezTo>
                        <a:pt x="6111702" y="196119"/>
                        <a:pt x="7212187" y="416070"/>
                        <a:pt x="8060701" y="611643"/>
                      </a:cubicBezTo>
                      <a:cubicBezTo>
                        <a:pt x="8274648" y="660946"/>
                        <a:pt x="8484230" y="715342"/>
                        <a:pt x="8686898" y="767920"/>
                      </a:cubicBezTo>
                      <a:cubicBezTo>
                        <a:pt x="9125710" y="881625"/>
                        <a:pt x="9540324" y="989145"/>
                        <a:pt x="9976406" y="1044087"/>
                      </a:cubicBezTo>
                      <a:cubicBezTo>
                        <a:pt x="10411761" y="1098847"/>
                        <a:pt x="10853119" y="1068102"/>
                        <a:pt x="11252634" y="954942"/>
                      </a:cubicBezTo>
                      <a:cubicBezTo>
                        <a:pt x="11669613" y="837053"/>
                        <a:pt x="12011457" y="570891"/>
                        <a:pt x="12373312" y="289266"/>
                      </a:cubicBezTo>
                      <a:cubicBezTo>
                        <a:pt x="12473192" y="211401"/>
                        <a:pt x="12576527" y="130988"/>
                        <a:pt x="12680407" y="54942"/>
                      </a:cubicBezTo>
                      <a:lnTo>
                        <a:pt x="12683319" y="58945"/>
                      </a:lnTo>
                      <a:cubicBezTo>
                        <a:pt x="12579437" y="134991"/>
                        <a:pt x="12476102" y="215403"/>
                        <a:pt x="12376224" y="293087"/>
                      </a:cubicBezTo>
                      <a:cubicBezTo>
                        <a:pt x="12014004" y="575076"/>
                        <a:pt x="11671615" y="841419"/>
                        <a:pt x="11253907" y="959672"/>
                      </a:cubicBezTo>
                      <a:cubicBezTo>
                        <a:pt x="10983016" y="1036446"/>
                        <a:pt x="10692477" y="1075379"/>
                        <a:pt x="10397570" y="107537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id="{F1668A18-4358-47CC-A968-073629EDCB15}"/>
                    </a:ext>
                  </a:extLst>
                </p:cNvPr>
                <p:cNvSpPr/>
                <p:nvPr/>
              </p:nvSpPr>
              <p:spPr>
                <a:xfrm>
                  <a:off x="-597197" y="5736169"/>
                  <a:ext cx="12695689" cy="1048089"/>
                </a:xfrm>
                <a:custGeom>
                  <a:avLst/>
                  <a:gdLst>
                    <a:gd name="connsiteX0" fmla="*/ 10388110 w 12695689"/>
                    <a:gd name="connsiteY0" fmla="*/ 1048089 h 1048089"/>
                    <a:gd name="connsiteX1" fmla="*/ 10030076 w 12695689"/>
                    <a:gd name="connsiteY1" fmla="*/ 1029351 h 1048089"/>
                    <a:gd name="connsiteX2" fmla="*/ 8665431 w 12695689"/>
                    <a:gd name="connsiteY2" fmla="*/ 766646 h 1048089"/>
                    <a:gd name="connsiteX3" fmla="*/ 8112914 w 12695689"/>
                    <a:gd name="connsiteY3" fmla="*/ 639114 h 1048089"/>
                    <a:gd name="connsiteX4" fmla="*/ 5289568 w 12695689"/>
                    <a:gd name="connsiteY4" fmla="*/ 251243 h 1048089"/>
                    <a:gd name="connsiteX5" fmla="*/ 5173315 w 12695689"/>
                    <a:gd name="connsiteY5" fmla="*/ 252335 h 1048089"/>
                    <a:gd name="connsiteX6" fmla="*/ 3918555 w 12695689"/>
                    <a:gd name="connsiteY6" fmla="*/ 333657 h 1048089"/>
                    <a:gd name="connsiteX7" fmla="*/ 2396361 w 12695689"/>
                    <a:gd name="connsiteY7" fmla="*/ 422438 h 1048089"/>
                    <a:gd name="connsiteX8" fmla="*/ 1570770 w 12695689"/>
                    <a:gd name="connsiteY8" fmla="*/ 379321 h 1048089"/>
                    <a:gd name="connsiteX9" fmla="*/ 1190176 w 12695689"/>
                    <a:gd name="connsiteY9" fmla="*/ 351304 h 1048089"/>
                    <a:gd name="connsiteX10" fmla="*/ 0 w 12695689"/>
                    <a:gd name="connsiteY10" fmla="*/ 4184 h 1048089"/>
                    <a:gd name="connsiteX11" fmla="*/ 2547 w 12695689"/>
                    <a:gd name="connsiteY11" fmla="*/ 0 h 1048089"/>
                    <a:gd name="connsiteX12" fmla="*/ 1190721 w 12695689"/>
                    <a:gd name="connsiteY12" fmla="*/ 346028 h 1048089"/>
                    <a:gd name="connsiteX13" fmla="*/ 1571315 w 12695689"/>
                    <a:gd name="connsiteY13" fmla="*/ 374045 h 1048089"/>
                    <a:gd name="connsiteX14" fmla="*/ 2396542 w 12695689"/>
                    <a:gd name="connsiteY14" fmla="*/ 417162 h 1048089"/>
                    <a:gd name="connsiteX15" fmla="*/ 3918192 w 12695689"/>
                    <a:gd name="connsiteY15" fmla="*/ 328381 h 1048089"/>
                    <a:gd name="connsiteX16" fmla="*/ 5173315 w 12695689"/>
                    <a:gd name="connsiteY16" fmla="*/ 247059 h 1048089"/>
                    <a:gd name="connsiteX17" fmla="*/ 8114006 w 12695689"/>
                    <a:gd name="connsiteY17" fmla="*/ 634021 h 1048089"/>
                    <a:gd name="connsiteX18" fmla="*/ 8666704 w 12695689"/>
                    <a:gd name="connsiteY18" fmla="*/ 761552 h 1048089"/>
                    <a:gd name="connsiteX19" fmla="*/ 10030803 w 12695689"/>
                    <a:gd name="connsiteY19" fmla="*/ 1024075 h 1048089"/>
                    <a:gd name="connsiteX20" fmla="*/ 11289747 w 12695689"/>
                    <a:gd name="connsiteY20" fmla="*/ 912917 h 1048089"/>
                    <a:gd name="connsiteX21" fmla="*/ 12363307 w 12695689"/>
                    <a:gd name="connsiteY21" fmla="*/ 262523 h 1048089"/>
                    <a:gd name="connsiteX22" fmla="*/ 12692779 w 12695689"/>
                    <a:gd name="connsiteY22" fmla="*/ 9642 h 1048089"/>
                    <a:gd name="connsiteX23" fmla="*/ 12695689 w 12695689"/>
                    <a:gd name="connsiteY23" fmla="*/ 13645 h 1048089"/>
                    <a:gd name="connsiteX24" fmla="*/ 12366217 w 12695689"/>
                    <a:gd name="connsiteY24" fmla="*/ 266525 h 1048089"/>
                    <a:gd name="connsiteX25" fmla="*/ 11291021 w 12695689"/>
                    <a:gd name="connsiteY25" fmla="*/ 917647 h 1048089"/>
                    <a:gd name="connsiteX26" fmla="*/ 10388110 w 12695689"/>
                    <a:gd name="connsiteY26" fmla="*/ 1048089 h 10480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2695689" h="1048089">
                      <a:moveTo>
                        <a:pt x="10388110" y="1048089"/>
                      </a:moveTo>
                      <a:cubicBezTo>
                        <a:pt x="10270039" y="1048089"/>
                        <a:pt x="10150512" y="1041904"/>
                        <a:pt x="10030076" y="1029351"/>
                      </a:cubicBezTo>
                      <a:cubicBezTo>
                        <a:pt x="9570160" y="981504"/>
                        <a:pt x="9130622" y="877077"/>
                        <a:pt x="8665431" y="766646"/>
                      </a:cubicBezTo>
                      <a:cubicBezTo>
                        <a:pt x="8486231" y="724075"/>
                        <a:pt x="8301028" y="680048"/>
                        <a:pt x="8112914" y="639114"/>
                      </a:cubicBezTo>
                      <a:cubicBezTo>
                        <a:pt x="7183806" y="436810"/>
                        <a:pt x="6201574" y="251243"/>
                        <a:pt x="5289568" y="251243"/>
                      </a:cubicBezTo>
                      <a:cubicBezTo>
                        <a:pt x="5250635" y="251243"/>
                        <a:pt x="5212066" y="251607"/>
                        <a:pt x="5173315" y="252335"/>
                      </a:cubicBezTo>
                      <a:cubicBezTo>
                        <a:pt x="4768525" y="259612"/>
                        <a:pt x="4355729" y="295634"/>
                        <a:pt x="3918555" y="333657"/>
                      </a:cubicBezTo>
                      <a:cubicBezTo>
                        <a:pt x="3422073" y="376956"/>
                        <a:pt x="2908853" y="421710"/>
                        <a:pt x="2396361" y="422438"/>
                      </a:cubicBezTo>
                      <a:cubicBezTo>
                        <a:pt x="2109096" y="422438"/>
                        <a:pt x="1835475" y="400424"/>
                        <a:pt x="1570770" y="379321"/>
                      </a:cubicBezTo>
                      <a:cubicBezTo>
                        <a:pt x="1446331" y="369315"/>
                        <a:pt x="1317525" y="359127"/>
                        <a:pt x="1190176" y="351304"/>
                      </a:cubicBezTo>
                      <a:cubicBezTo>
                        <a:pt x="709885" y="322013"/>
                        <a:pt x="342935" y="215039"/>
                        <a:pt x="0" y="4184"/>
                      </a:cubicBezTo>
                      <a:lnTo>
                        <a:pt x="2547" y="0"/>
                      </a:lnTo>
                      <a:cubicBezTo>
                        <a:pt x="344936" y="209945"/>
                        <a:pt x="711340" y="316919"/>
                        <a:pt x="1190721" y="346028"/>
                      </a:cubicBezTo>
                      <a:cubicBezTo>
                        <a:pt x="1318071" y="353851"/>
                        <a:pt x="1446876" y="364039"/>
                        <a:pt x="1571315" y="374045"/>
                      </a:cubicBezTo>
                      <a:cubicBezTo>
                        <a:pt x="1835839" y="395148"/>
                        <a:pt x="2109460" y="417162"/>
                        <a:pt x="2396542" y="417162"/>
                      </a:cubicBezTo>
                      <a:cubicBezTo>
                        <a:pt x="2908671" y="416434"/>
                        <a:pt x="3421891" y="371680"/>
                        <a:pt x="3918192" y="328381"/>
                      </a:cubicBezTo>
                      <a:cubicBezTo>
                        <a:pt x="4355366" y="290176"/>
                        <a:pt x="4768343" y="254154"/>
                        <a:pt x="5173315" y="247059"/>
                      </a:cubicBezTo>
                      <a:cubicBezTo>
                        <a:pt x="6118069" y="230139"/>
                        <a:pt x="7145055" y="423165"/>
                        <a:pt x="8114006" y="634021"/>
                      </a:cubicBezTo>
                      <a:cubicBezTo>
                        <a:pt x="8302120" y="674954"/>
                        <a:pt x="8487505" y="718981"/>
                        <a:pt x="8666704" y="761552"/>
                      </a:cubicBezTo>
                      <a:cubicBezTo>
                        <a:pt x="9131713" y="871983"/>
                        <a:pt x="9571069" y="976228"/>
                        <a:pt x="10030803" y="1024075"/>
                      </a:cubicBezTo>
                      <a:cubicBezTo>
                        <a:pt x="10468158" y="1069739"/>
                        <a:pt x="10891870" y="1032262"/>
                        <a:pt x="11289747" y="912917"/>
                      </a:cubicBezTo>
                      <a:cubicBezTo>
                        <a:pt x="11689080" y="793026"/>
                        <a:pt x="12016551" y="535415"/>
                        <a:pt x="12363307" y="262523"/>
                      </a:cubicBezTo>
                      <a:cubicBezTo>
                        <a:pt x="12470281" y="178290"/>
                        <a:pt x="12580893" y="91328"/>
                        <a:pt x="12692779" y="9642"/>
                      </a:cubicBezTo>
                      <a:lnTo>
                        <a:pt x="12695689" y="13645"/>
                      </a:lnTo>
                      <a:cubicBezTo>
                        <a:pt x="12583804" y="95330"/>
                        <a:pt x="12473191" y="182292"/>
                        <a:pt x="12366217" y="266525"/>
                      </a:cubicBezTo>
                      <a:cubicBezTo>
                        <a:pt x="12019098" y="539600"/>
                        <a:pt x="11691263" y="797574"/>
                        <a:pt x="11291021" y="917647"/>
                      </a:cubicBezTo>
                      <a:cubicBezTo>
                        <a:pt x="11001937" y="1004427"/>
                        <a:pt x="10699572" y="1048089"/>
                        <a:pt x="10388110" y="104808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A1BAD305-1B74-4ADA-9B39-16B853526C09}"/>
                    </a:ext>
                  </a:extLst>
                </p:cNvPr>
                <p:cNvSpPr/>
                <p:nvPr/>
              </p:nvSpPr>
              <p:spPr>
                <a:xfrm>
                  <a:off x="-595196" y="5730347"/>
                  <a:ext cx="12706969" cy="1056458"/>
                </a:xfrm>
                <a:custGeom>
                  <a:avLst/>
                  <a:gdLst>
                    <a:gd name="connsiteX0" fmla="*/ 10370099 w 12706969"/>
                    <a:gd name="connsiteY0" fmla="*/ 1056458 h 1056458"/>
                    <a:gd name="connsiteX1" fmla="*/ 10083926 w 12706969"/>
                    <a:gd name="connsiteY1" fmla="*/ 1044633 h 1056458"/>
                    <a:gd name="connsiteX2" fmla="*/ 8623951 w 12706969"/>
                    <a:gd name="connsiteY2" fmla="*/ 794117 h 1056458"/>
                    <a:gd name="connsiteX3" fmla="*/ 8165855 w 12706969"/>
                    <a:gd name="connsiteY3" fmla="*/ 696604 h 1056458"/>
                    <a:gd name="connsiteX4" fmla="*/ 7974831 w 12706969"/>
                    <a:gd name="connsiteY4" fmla="*/ 657307 h 1056458"/>
                    <a:gd name="connsiteX5" fmla="*/ 5222072 w 12706969"/>
                    <a:gd name="connsiteY5" fmla="*/ 300364 h 1056458"/>
                    <a:gd name="connsiteX6" fmla="*/ 4133049 w 12706969"/>
                    <a:gd name="connsiteY6" fmla="*/ 353305 h 1056458"/>
                    <a:gd name="connsiteX7" fmla="*/ 2421649 w 12706969"/>
                    <a:gd name="connsiteY7" fmla="*/ 419891 h 1056458"/>
                    <a:gd name="connsiteX8" fmla="*/ 2406549 w 12706969"/>
                    <a:gd name="connsiteY8" fmla="*/ 419891 h 1056458"/>
                    <a:gd name="connsiteX9" fmla="*/ 1651182 w 12706969"/>
                    <a:gd name="connsiteY9" fmla="*/ 388963 h 1056458"/>
                    <a:gd name="connsiteX10" fmla="*/ 1205275 w 12706969"/>
                    <a:gd name="connsiteY10" fmla="*/ 364584 h 1056458"/>
                    <a:gd name="connsiteX11" fmla="*/ 591449 w 12706969"/>
                    <a:gd name="connsiteY11" fmla="*/ 285082 h 1056458"/>
                    <a:gd name="connsiteX12" fmla="*/ 0 w 12706969"/>
                    <a:gd name="connsiteY12" fmla="*/ 38751 h 1056458"/>
                    <a:gd name="connsiteX13" fmla="*/ 2547 w 12706969"/>
                    <a:gd name="connsiteY13" fmla="*/ 34566 h 1056458"/>
                    <a:gd name="connsiteX14" fmla="*/ 1205457 w 12706969"/>
                    <a:gd name="connsiteY14" fmla="*/ 359672 h 1056458"/>
                    <a:gd name="connsiteX15" fmla="*/ 1651364 w 12706969"/>
                    <a:gd name="connsiteY15" fmla="*/ 384051 h 1056458"/>
                    <a:gd name="connsiteX16" fmla="*/ 2406549 w 12706969"/>
                    <a:gd name="connsiteY16" fmla="*/ 414979 h 1056458"/>
                    <a:gd name="connsiteX17" fmla="*/ 2421649 w 12706969"/>
                    <a:gd name="connsiteY17" fmla="*/ 414979 h 1056458"/>
                    <a:gd name="connsiteX18" fmla="*/ 4132685 w 12706969"/>
                    <a:gd name="connsiteY18" fmla="*/ 348393 h 1056458"/>
                    <a:gd name="connsiteX19" fmla="*/ 5221708 w 12706969"/>
                    <a:gd name="connsiteY19" fmla="*/ 295452 h 1056458"/>
                    <a:gd name="connsiteX20" fmla="*/ 7975558 w 12706969"/>
                    <a:gd name="connsiteY20" fmla="*/ 652759 h 1056458"/>
                    <a:gd name="connsiteX21" fmla="*/ 8166583 w 12706969"/>
                    <a:gd name="connsiteY21" fmla="*/ 692056 h 1056458"/>
                    <a:gd name="connsiteX22" fmla="*/ 8624861 w 12706969"/>
                    <a:gd name="connsiteY22" fmla="*/ 789569 h 1056458"/>
                    <a:gd name="connsiteX23" fmla="*/ 10084107 w 12706969"/>
                    <a:gd name="connsiteY23" fmla="*/ 1039903 h 1056458"/>
                    <a:gd name="connsiteX24" fmla="*/ 11325588 w 12706969"/>
                    <a:gd name="connsiteY24" fmla="*/ 906549 h 1056458"/>
                    <a:gd name="connsiteX25" fmla="*/ 12353483 w 12706969"/>
                    <a:gd name="connsiteY25" fmla="*/ 271073 h 1056458"/>
                    <a:gd name="connsiteX26" fmla="*/ 12704058 w 12706969"/>
                    <a:gd name="connsiteY26" fmla="*/ 0 h 1056458"/>
                    <a:gd name="connsiteX27" fmla="*/ 12706970 w 12706969"/>
                    <a:gd name="connsiteY27" fmla="*/ 4002 h 1056458"/>
                    <a:gd name="connsiteX28" fmla="*/ 12356575 w 12706969"/>
                    <a:gd name="connsiteY28" fmla="*/ 274894 h 1056458"/>
                    <a:gd name="connsiteX29" fmla="*/ 11327224 w 12706969"/>
                    <a:gd name="connsiteY29" fmla="*/ 911279 h 1056458"/>
                    <a:gd name="connsiteX30" fmla="*/ 10370099 w 12706969"/>
                    <a:gd name="connsiteY30" fmla="*/ 1056458 h 10564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12706969" h="1056458">
                      <a:moveTo>
                        <a:pt x="10370099" y="1056458"/>
                      </a:moveTo>
                      <a:cubicBezTo>
                        <a:pt x="10275496" y="1056458"/>
                        <a:pt x="10180166" y="1052456"/>
                        <a:pt x="10083926" y="1044633"/>
                      </a:cubicBezTo>
                      <a:cubicBezTo>
                        <a:pt x="9593811" y="1004427"/>
                        <a:pt x="9122799" y="902183"/>
                        <a:pt x="8623951" y="794117"/>
                      </a:cubicBezTo>
                      <a:cubicBezTo>
                        <a:pt x="8475133" y="761916"/>
                        <a:pt x="8321222" y="728441"/>
                        <a:pt x="8165855" y="696604"/>
                      </a:cubicBezTo>
                      <a:cubicBezTo>
                        <a:pt x="8102544" y="683687"/>
                        <a:pt x="8038869" y="670588"/>
                        <a:pt x="7974831" y="657307"/>
                      </a:cubicBezTo>
                      <a:cubicBezTo>
                        <a:pt x="7056638" y="468284"/>
                        <a:pt x="6107336" y="272893"/>
                        <a:pt x="5222072" y="300364"/>
                      </a:cubicBezTo>
                      <a:cubicBezTo>
                        <a:pt x="4869131" y="311461"/>
                        <a:pt x="4511642" y="331655"/>
                        <a:pt x="4133049" y="353305"/>
                      </a:cubicBezTo>
                      <a:cubicBezTo>
                        <a:pt x="3575802" y="384960"/>
                        <a:pt x="2999635" y="417889"/>
                        <a:pt x="2421649" y="419891"/>
                      </a:cubicBezTo>
                      <a:cubicBezTo>
                        <a:pt x="2416555" y="419891"/>
                        <a:pt x="2411461" y="419891"/>
                        <a:pt x="2406549" y="419891"/>
                      </a:cubicBezTo>
                      <a:cubicBezTo>
                        <a:pt x="2144572" y="419891"/>
                        <a:pt x="1893875" y="404245"/>
                        <a:pt x="1651182" y="388963"/>
                      </a:cubicBezTo>
                      <a:cubicBezTo>
                        <a:pt x="1505275" y="379867"/>
                        <a:pt x="1354457" y="370406"/>
                        <a:pt x="1205275" y="364584"/>
                      </a:cubicBezTo>
                      <a:cubicBezTo>
                        <a:pt x="968769" y="355488"/>
                        <a:pt x="773741" y="330382"/>
                        <a:pt x="591449" y="285082"/>
                      </a:cubicBezTo>
                      <a:cubicBezTo>
                        <a:pt x="377683" y="231959"/>
                        <a:pt x="184112" y="151546"/>
                        <a:pt x="0" y="38751"/>
                      </a:cubicBezTo>
                      <a:lnTo>
                        <a:pt x="2547" y="34566"/>
                      </a:lnTo>
                      <a:cubicBezTo>
                        <a:pt x="433717" y="298544"/>
                        <a:pt x="871983" y="346937"/>
                        <a:pt x="1205457" y="359672"/>
                      </a:cubicBezTo>
                      <a:cubicBezTo>
                        <a:pt x="1354639" y="365312"/>
                        <a:pt x="1505457" y="374772"/>
                        <a:pt x="1651364" y="384051"/>
                      </a:cubicBezTo>
                      <a:cubicBezTo>
                        <a:pt x="1894056" y="399333"/>
                        <a:pt x="2144754" y="414979"/>
                        <a:pt x="2406549" y="414979"/>
                      </a:cubicBezTo>
                      <a:cubicBezTo>
                        <a:pt x="2411643" y="414979"/>
                        <a:pt x="2416555" y="414979"/>
                        <a:pt x="2421649" y="414979"/>
                      </a:cubicBezTo>
                      <a:cubicBezTo>
                        <a:pt x="2999453" y="412796"/>
                        <a:pt x="3575438" y="380048"/>
                        <a:pt x="4132685" y="348393"/>
                      </a:cubicBezTo>
                      <a:cubicBezTo>
                        <a:pt x="4511278" y="326925"/>
                        <a:pt x="4868767" y="306549"/>
                        <a:pt x="5221708" y="295452"/>
                      </a:cubicBezTo>
                      <a:cubicBezTo>
                        <a:pt x="6107518" y="267617"/>
                        <a:pt x="7057184" y="463554"/>
                        <a:pt x="7975558" y="652759"/>
                      </a:cubicBezTo>
                      <a:cubicBezTo>
                        <a:pt x="8039597" y="665858"/>
                        <a:pt x="8103272" y="679139"/>
                        <a:pt x="8166583" y="692056"/>
                      </a:cubicBezTo>
                      <a:cubicBezTo>
                        <a:pt x="8321950" y="723893"/>
                        <a:pt x="8475861" y="757186"/>
                        <a:pt x="8624861" y="789569"/>
                      </a:cubicBezTo>
                      <a:cubicBezTo>
                        <a:pt x="9123526" y="897635"/>
                        <a:pt x="9594357" y="999697"/>
                        <a:pt x="10084107" y="1039903"/>
                      </a:cubicBezTo>
                      <a:cubicBezTo>
                        <a:pt x="10517279" y="1075561"/>
                        <a:pt x="10934987" y="1030624"/>
                        <a:pt x="11325588" y="906549"/>
                      </a:cubicBezTo>
                      <a:cubicBezTo>
                        <a:pt x="11708000" y="785021"/>
                        <a:pt x="12021464" y="535415"/>
                        <a:pt x="12353483" y="271073"/>
                      </a:cubicBezTo>
                      <a:cubicBezTo>
                        <a:pt x="12467006" y="180655"/>
                        <a:pt x="12584350" y="87144"/>
                        <a:pt x="12704058" y="0"/>
                      </a:cubicBezTo>
                      <a:lnTo>
                        <a:pt x="12706970" y="4002"/>
                      </a:lnTo>
                      <a:cubicBezTo>
                        <a:pt x="12587443" y="91146"/>
                        <a:pt x="12470099" y="184657"/>
                        <a:pt x="12356575" y="274894"/>
                      </a:cubicBezTo>
                      <a:cubicBezTo>
                        <a:pt x="12024192" y="539600"/>
                        <a:pt x="11710365" y="789569"/>
                        <a:pt x="11327224" y="911279"/>
                      </a:cubicBezTo>
                      <a:cubicBezTo>
                        <a:pt x="11022859" y="1007883"/>
                        <a:pt x="10701937" y="1056458"/>
                        <a:pt x="10370099" y="1056458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01" name="任意多边形: 形状 100">
                  <a:extLst>
                    <a:ext uri="{FF2B5EF4-FFF2-40B4-BE49-F238E27FC236}">
                      <a16:creationId xmlns:a16="http://schemas.microsoft.com/office/drawing/2014/main" id="{B8C8B87E-0B21-40F4-A1AE-88993E1E3F83}"/>
                    </a:ext>
                  </a:extLst>
                </p:cNvPr>
                <p:cNvSpPr/>
                <p:nvPr/>
              </p:nvSpPr>
              <p:spPr>
                <a:xfrm>
                  <a:off x="-593013" y="5714337"/>
                  <a:ext cx="12718431" cy="1076652"/>
                </a:xfrm>
                <a:custGeom>
                  <a:avLst/>
                  <a:gdLst>
                    <a:gd name="connsiteX0" fmla="*/ 10348996 w 12718431"/>
                    <a:gd name="connsiteY0" fmla="*/ 1076652 h 1076652"/>
                    <a:gd name="connsiteX1" fmla="*/ 10137594 w 12718431"/>
                    <a:gd name="connsiteY1" fmla="*/ 1070285 h 1076652"/>
                    <a:gd name="connsiteX2" fmla="*/ 8552999 w 12718431"/>
                    <a:gd name="connsiteY2" fmla="*/ 830139 h 1076652"/>
                    <a:gd name="connsiteX3" fmla="*/ 8218614 w 12718431"/>
                    <a:gd name="connsiteY3" fmla="*/ 764645 h 1076652"/>
                    <a:gd name="connsiteX4" fmla="*/ 8202969 w 12718431"/>
                    <a:gd name="connsiteY4" fmla="*/ 761552 h 1076652"/>
                    <a:gd name="connsiteX5" fmla="*/ 5270647 w 12718431"/>
                    <a:gd name="connsiteY5" fmla="*/ 358763 h 1076652"/>
                    <a:gd name="connsiteX6" fmla="*/ 3706791 w 12718431"/>
                    <a:gd name="connsiteY6" fmla="*/ 390964 h 1076652"/>
                    <a:gd name="connsiteX7" fmla="*/ 2447119 w 12718431"/>
                    <a:gd name="connsiteY7" fmla="*/ 427714 h 1076652"/>
                    <a:gd name="connsiteX8" fmla="*/ 1737780 w 12718431"/>
                    <a:gd name="connsiteY8" fmla="*/ 407156 h 1076652"/>
                    <a:gd name="connsiteX9" fmla="*/ 1220376 w 12718431"/>
                    <a:gd name="connsiteY9" fmla="*/ 388235 h 1076652"/>
                    <a:gd name="connsiteX10" fmla="*/ 0 w 12718431"/>
                    <a:gd name="connsiteY10" fmla="*/ 83687 h 1076652"/>
                    <a:gd name="connsiteX11" fmla="*/ 2547 w 12718431"/>
                    <a:gd name="connsiteY11" fmla="*/ 79503 h 1076652"/>
                    <a:gd name="connsiteX12" fmla="*/ 1220557 w 12718431"/>
                    <a:gd name="connsiteY12" fmla="*/ 383505 h 1076652"/>
                    <a:gd name="connsiteX13" fmla="*/ 1737962 w 12718431"/>
                    <a:gd name="connsiteY13" fmla="*/ 402244 h 1076652"/>
                    <a:gd name="connsiteX14" fmla="*/ 2446937 w 12718431"/>
                    <a:gd name="connsiteY14" fmla="*/ 422802 h 1076652"/>
                    <a:gd name="connsiteX15" fmla="*/ 3706427 w 12718431"/>
                    <a:gd name="connsiteY15" fmla="*/ 385870 h 1076652"/>
                    <a:gd name="connsiteX16" fmla="*/ 5270647 w 12718431"/>
                    <a:gd name="connsiteY16" fmla="*/ 353851 h 1076652"/>
                    <a:gd name="connsiteX17" fmla="*/ 8203878 w 12718431"/>
                    <a:gd name="connsiteY17" fmla="*/ 756822 h 1076652"/>
                    <a:gd name="connsiteX18" fmla="*/ 8219524 w 12718431"/>
                    <a:gd name="connsiteY18" fmla="*/ 759915 h 1076652"/>
                    <a:gd name="connsiteX19" fmla="*/ 8553908 w 12718431"/>
                    <a:gd name="connsiteY19" fmla="*/ 825409 h 1076652"/>
                    <a:gd name="connsiteX20" fmla="*/ 10137776 w 12718431"/>
                    <a:gd name="connsiteY20" fmla="*/ 1065555 h 1076652"/>
                    <a:gd name="connsiteX21" fmla="*/ 11361973 w 12718431"/>
                    <a:gd name="connsiteY21" fmla="*/ 910006 h 1076652"/>
                    <a:gd name="connsiteX22" fmla="*/ 12345478 w 12718431"/>
                    <a:gd name="connsiteY22" fmla="*/ 288538 h 1076652"/>
                    <a:gd name="connsiteX23" fmla="*/ 12715520 w 12718431"/>
                    <a:gd name="connsiteY23" fmla="*/ 0 h 1076652"/>
                    <a:gd name="connsiteX24" fmla="*/ 12718431 w 12718431"/>
                    <a:gd name="connsiteY24" fmla="*/ 4002 h 1076652"/>
                    <a:gd name="connsiteX25" fmla="*/ 12348570 w 12718431"/>
                    <a:gd name="connsiteY25" fmla="*/ 292541 h 1076652"/>
                    <a:gd name="connsiteX26" fmla="*/ 11363610 w 12718431"/>
                    <a:gd name="connsiteY26" fmla="*/ 914736 h 1076652"/>
                    <a:gd name="connsiteX27" fmla="*/ 10348996 w 12718431"/>
                    <a:gd name="connsiteY27" fmla="*/ 1076652 h 10766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2718431" h="1076652">
                      <a:moveTo>
                        <a:pt x="10348996" y="1076652"/>
                      </a:moveTo>
                      <a:cubicBezTo>
                        <a:pt x="10278953" y="1076652"/>
                        <a:pt x="10208547" y="1074469"/>
                        <a:pt x="10137594" y="1070285"/>
                      </a:cubicBezTo>
                      <a:cubicBezTo>
                        <a:pt x="9608365" y="1038447"/>
                        <a:pt x="9095691" y="937295"/>
                        <a:pt x="8552999" y="830139"/>
                      </a:cubicBezTo>
                      <a:cubicBezTo>
                        <a:pt x="8444024" y="808672"/>
                        <a:pt x="8331410" y="786295"/>
                        <a:pt x="8218614" y="764645"/>
                      </a:cubicBezTo>
                      <a:lnTo>
                        <a:pt x="8202969" y="761552"/>
                      </a:lnTo>
                      <a:cubicBezTo>
                        <a:pt x="7226559" y="573984"/>
                        <a:pt x="6216857" y="380048"/>
                        <a:pt x="5270647" y="358763"/>
                      </a:cubicBezTo>
                      <a:cubicBezTo>
                        <a:pt x="4767797" y="347483"/>
                        <a:pt x="4252394" y="368587"/>
                        <a:pt x="3706791" y="390964"/>
                      </a:cubicBezTo>
                      <a:cubicBezTo>
                        <a:pt x="3295814" y="407701"/>
                        <a:pt x="2870830" y="425167"/>
                        <a:pt x="2447119" y="427714"/>
                      </a:cubicBezTo>
                      <a:cubicBezTo>
                        <a:pt x="2201697" y="429169"/>
                        <a:pt x="1965918" y="417890"/>
                        <a:pt x="1737780" y="407156"/>
                      </a:cubicBezTo>
                      <a:cubicBezTo>
                        <a:pt x="1568587" y="399151"/>
                        <a:pt x="1393389" y="391146"/>
                        <a:pt x="1220376" y="388235"/>
                      </a:cubicBezTo>
                      <a:cubicBezTo>
                        <a:pt x="854518" y="382595"/>
                        <a:pt x="423529" y="341843"/>
                        <a:pt x="0" y="83687"/>
                      </a:cubicBezTo>
                      <a:lnTo>
                        <a:pt x="2547" y="79503"/>
                      </a:lnTo>
                      <a:cubicBezTo>
                        <a:pt x="424985" y="337113"/>
                        <a:pt x="855245" y="377683"/>
                        <a:pt x="1220557" y="383505"/>
                      </a:cubicBezTo>
                      <a:cubicBezTo>
                        <a:pt x="1393753" y="386234"/>
                        <a:pt x="1568768" y="394421"/>
                        <a:pt x="1737962" y="402244"/>
                      </a:cubicBezTo>
                      <a:cubicBezTo>
                        <a:pt x="1965918" y="412977"/>
                        <a:pt x="2201697" y="423893"/>
                        <a:pt x="2446937" y="422802"/>
                      </a:cubicBezTo>
                      <a:cubicBezTo>
                        <a:pt x="2870466" y="420255"/>
                        <a:pt x="3295451" y="402789"/>
                        <a:pt x="3706427" y="385870"/>
                      </a:cubicBezTo>
                      <a:cubicBezTo>
                        <a:pt x="4252212" y="363493"/>
                        <a:pt x="4767615" y="342389"/>
                        <a:pt x="5270647" y="353851"/>
                      </a:cubicBezTo>
                      <a:cubicBezTo>
                        <a:pt x="6217402" y="375136"/>
                        <a:pt x="7227287" y="569254"/>
                        <a:pt x="8203878" y="756822"/>
                      </a:cubicBezTo>
                      <a:lnTo>
                        <a:pt x="8219524" y="759915"/>
                      </a:lnTo>
                      <a:cubicBezTo>
                        <a:pt x="8332320" y="781564"/>
                        <a:pt x="8444933" y="803760"/>
                        <a:pt x="8553908" y="825409"/>
                      </a:cubicBezTo>
                      <a:cubicBezTo>
                        <a:pt x="9096419" y="932565"/>
                        <a:pt x="9608730" y="1033717"/>
                        <a:pt x="10137776" y="1065555"/>
                      </a:cubicBezTo>
                      <a:cubicBezTo>
                        <a:pt x="10566582" y="1091206"/>
                        <a:pt x="10978468" y="1038993"/>
                        <a:pt x="11361973" y="910006"/>
                      </a:cubicBezTo>
                      <a:cubicBezTo>
                        <a:pt x="11727831" y="787022"/>
                        <a:pt x="12027831" y="544876"/>
                        <a:pt x="12345478" y="288538"/>
                      </a:cubicBezTo>
                      <a:cubicBezTo>
                        <a:pt x="12465005" y="192116"/>
                        <a:pt x="12588716" y="92238"/>
                        <a:pt x="12715520" y="0"/>
                      </a:cubicBezTo>
                      <a:lnTo>
                        <a:pt x="12718431" y="4002"/>
                      </a:lnTo>
                      <a:cubicBezTo>
                        <a:pt x="12591626" y="96240"/>
                        <a:pt x="12468097" y="195937"/>
                        <a:pt x="12348570" y="292541"/>
                      </a:cubicBezTo>
                      <a:cubicBezTo>
                        <a:pt x="12030560" y="549060"/>
                        <a:pt x="11730378" y="791389"/>
                        <a:pt x="11363610" y="914736"/>
                      </a:cubicBezTo>
                      <a:cubicBezTo>
                        <a:pt x="11043052" y="1022256"/>
                        <a:pt x="10702483" y="1076652"/>
                        <a:pt x="10348996" y="1076652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id="{C6054003-7108-4A3A-AA35-80A2770F28A0}"/>
                    </a:ext>
                  </a:extLst>
                </p:cNvPr>
                <p:cNvSpPr/>
                <p:nvPr/>
              </p:nvSpPr>
              <p:spPr>
                <a:xfrm>
                  <a:off x="-591193" y="5697964"/>
                  <a:ext cx="12729892" cy="1098665"/>
                </a:xfrm>
                <a:custGeom>
                  <a:avLst/>
                  <a:gdLst>
                    <a:gd name="connsiteX0" fmla="*/ 10325345 w 12729892"/>
                    <a:gd name="connsiteY0" fmla="*/ 1098666 h 1098665"/>
                    <a:gd name="connsiteX1" fmla="*/ 10191627 w 12729892"/>
                    <a:gd name="connsiteY1" fmla="*/ 1096119 h 1098665"/>
                    <a:gd name="connsiteX2" fmla="*/ 8439476 w 12729892"/>
                    <a:gd name="connsiteY2" fmla="*/ 862886 h 1098665"/>
                    <a:gd name="connsiteX3" fmla="*/ 8271919 w 12729892"/>
                    <a:gd name="connsiteY3" fmla="*/ 832686 h 1098665"/>
                    <a:gd name="connsiteX4" fmla="*/ 7977742 w 12729892"/>
                    <a:gd name="connsiteY4" fmla="*/ 779563 h 1098665"/>
                    <a:gd name="connsiteX5" fmla="*/ 5319586 w 12729892"/>
                    <a:gd name="connsiteY5" fmla="*/ 417344 h 1098665"/>
                    <a:gd name="connsiteX6" fmla="*/ 3411885 w 12729892"/>
                    <a:gd name="connsiteY6" fmla="*/ 419527 h 1098665"/>
                    <a:gd name="connsiteX7" fmla="*/ 2472589 w 12729892"/>
                    <a:gd name="connsiteY7" fmla="*/ 435719 h 1098665"/>
                    <a:gd name="connsiteX8" fmla="*/ 1892601 w 12729892"/>
                    <a:gd name="connsiteY8" fmla="*/ 422802 h 1098665"/>
                    <a:gd name="connsiteX9" fmla="*/ 1235658 w 12729892"/>
                    <a:gd name="connsiteY9" fmla="*/ 412432 h 1098665"/>
                    <a:gd name="connsiteX10" fmla="*/ 0 w 12729892"/>
                    <a:gd name="connsiteY10" fmla="*/ 128987 h 1098665"/>
                    <a:gd name="connsiteX11" fmla="*/ 2547 w 12729892"/>
                    <a:gd name="connsiteY11" fmla="*/ 124803 h 1098665"/>
                    <a:gd name="connsiteX12" fmla="*/ 1235476 w 12729892"/>
                    <a:gd name="connsiteY12" fmla="*/ 407520 h 1098665"/>
                    <a:gd name="connsiteX13" fmla="*/ 1892783 w 12729892"/>
                    <a:gd name="connsiteY13" fmla="*/ 417890 h 1098665"/>
                    <a:gd name="connsiteX14" fmla="*/ 2472407 w 12729892"/>
                    <a:gd name="connsiteY14" fmla="*/ 430806 h 1098665"/>
                    <a:gd name="connsiteX15" fmla="*/ 3411521 w 12729892"/>
                    <a:gd name="connsiteY15" fmla="*/ 414615 h 1098665"/>
                    <a:gd name="connsiteX16" fmla="*/ 5319404 w 12729892"/>
                    <a:gd name="connsiteY16" fmla="*/ 412432 h 1098665"/>
                    <a:gd name="connsiteX17" fmla="*/ 7978105 w 12729892"/>
                    <a:gd name="connsiteY17" fmla="*/ 774651 h 1098665"/>
                    <a:gd name="connsiteX18" fmla="*/ 8272284 w 12729892"/>
                    <a:gd name="connsiteY18" fmla="*/ 827774 h 1098665"/>
                    <a:gd name="connsiteX19" fmla="*/ 8439839 w 12729892"/>
                    <a:gd name="connsiteY19" fmla="*/ 857974 h 1098665"/>
                    <a:gd name="connsiteX20" fmla="*/ 10191264 w 12729892"/>
                    <a:gd name="connsiteY20" fmla="*/ 1091025 h 1098665"/>
                    <a:gd name="connsiteX21" fmla="*/ 11398176 w 12729892"/>
                    <a:gd name="connsiteY21" fmla="*/ 913281 h 1098665"/>
                    <a:gd name="connsiteX22" fmla="*/ 12338382 w 12729892"/>
                    <a:gd name="connsiteY22" fmla="*/ 305640 h 1098665"/>
                    <a:gd name="connsiteX23" fmla="*/ 12726982 w 12729892"/>
                    <a:gd name="connsiteY23" fmla="*/ 0 h 1098665"/>
                    <a:gd name="connsiteX24" fmla="*/ 12729892 w 12729892"/>
                    <a:gd name="connsiteY24" fmla="*/ 4002 h 1098665"/>
                    <a:gd name="connsiteX25" fmla="*/ 12341476 w 12729892"/>
                    <a:gd name="connsiteY25" fmla="*/ 309460 h 1098665"/>
                    <a:gd name="connsiteX26" fmla="*/ 11399814 w 12729892"/>
                    <a:gd name="connsiteY26" fmla="*/ 918011 h 1098665"/>
                    <a:gd name="connsiteX27" fmla="*/ 10325345 w 12729892"/>
                    <a:gd name="connsiteY27" fmla="*/ 1098666 h 1098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2729892" h="1098665">
                      <a:moveTo>
                        <a:pt x="10325345" y="1098666"/>
                      </a:moveTo>
                      <a:cubicBezTo>
                        <a:pt x="10280955" y="1098666"/>
                        <a:pt x="10236382" y="1097756"/>
                        <a:pt x="10191627" y="1096119"/>
                      </a:cubicBezTo>
                      <a:cubicBezTo>
                        <a:pt x="9609821" y="1074287"/>
                        <a:pt x="9041294" y="971680"/>
                        <a:pt x="8439476" y="862886"/>
                      </a:cubicBezTo>
                      <a:cubicBezTo>
                        <a:pt x="8383987" y="852880"/>
                        <a:pt x="8328135" y="842692"/>
                        <a:pt x="8271919" y="832686"/>
                      </a:cubicBezTo>
                      <a:cubicBezTo>
                        <a:pt x="8174406" y="815221"/>
                        <a:pt x="8076165" y="797392"/>
                        <a:pt x="7977742" y="779563"/>
                      </a:cubicBezTo>
                      <a:cubicBezTo>
                        <a:pt x="7093206" y="619466"/>
                        <a:pt x="6178470" y="453729"/>
                        <a:pt x="5319586" y="417344"/>
                      </a:cubicBezTo>
                      <a:cubicBezTo>
                        <a:pt x="4708852" y="391510"/>
                        <a:pt x="4079016" y="405155"/>
                        <a:pt x="3411885" y="419527"/>
                      </a:cubicBezTo>
                      <a:cubicBezTo>
                        <a:pt x="3105154" y="426258"/>
                        <a:pt x="2787871" y="432990"/>
                        <a:pt x="2472589" y="435719"/>
                      </a:cubicBezTo>
                      <a:cubicBezTo>
                        <a:pt x="2273013" y="437174"/>
                        <a:pt x="2079623" y="429897"/>
                        <a:pt x="1892601" y="422802"/>
                      </a:cubicBezTo>
                      <a:cubicBezTo>
                        <a:pt x="1667556" y="414251"/>
                        <a:pt x="1455063" y="406246"/>
                        <a:pt x="1235658" y="412432"/>
                      </a:cubicBezTo>
                      <a:cubicBezTo>
                        <a:pt x="727350" y="426622"/>
                        <a:pt x="346210" y="339296"/>
                        <a:pt x="0" y="128987"/>
                      </a:cubicBezTo>
                      <a:lnTo>
                        <a:pt x="2547" y="124803"/>
                      </a:lnTo>
                      <a:cubicBezTo>
                        <a:pt x="347847" y="334566"/>
                        <a:pt x="728259" y="421528"/>
                        <a:pt x="1235476" y="407520"/>
                      </a:cubicBezTo>
                      <a:cubicBezTo>
                        <a:pt x="1454881" y="401334"/>
                        <a:pt x="1667556" y="409339"/>
                        <a:pt x="1892783" y="417890"/>
                      </a:cubicBezTo>
                      <a:cubicBezTo>
                        <a:pt x="2079805" y="424985"/>
                        <a:pt x="2273195" y="432080"/>
                        <a:pt x="2472407" y="430806"/>
                      </a:cubicBezTo>
                      <a:cubicBezTo>
                        <a:pt x="2787507" y="428077"/>
                        <a:pt x="3104790" y="421164"/>
                        <a:pt x="3411521" y="414615"/>
                      </a:cubicBezTo>
                      <a:cubicBezTo>
                        <a:pt x="4078652" y="400242"/>
                        <a:pt x="4708671" y="386416"/>
                        <a:pt x="5319404" y="412432"/>
                      </a:cubicBezTo>
                      <a:cubicBezTo>
                        <a:pt x="6178470" y="448817"/>
                        <a:pt x="7093387" y="614554"/>
                        <a:pt x="7978105" y="774651"/>
                      </a:cubicBezTo>
                      <a:cubicBezTo>
                        <a:pt x="8076711" y="792480"/>
                        <a:pt x="8174770" y="810309"/>
                        <a:pt x="8272284" y="827774"/>
                      </a:cubicBezTo>
                      <a:cubicBezTo>
                        <a:pt x="8328499" y="837780"/>
                        <a:pt x="8384352" y="847968"/>
                        <a:pt x="8439839" y="857974"/>
                      </a:cubicBezTo>
                      <a:cubicBezTo>
                        <a:pt x="9041477" y="966586"/>
                        <a:pt x="9609821" y="1069193"/>
                        <a:pt x="10191264" y="1091025"/>
                      </a:cubicBezTo>
                      <a:cubicBezTo>
                        <a:pt x="10615521" y="1106852"/>
                        <a:pt x="11021403" y="1047180"/>
                        <a:pt x="11398176" y="913281"/>
                      </a:cubicBezTo>
                      <a:cubicBezTo>
                        <a:pt x="11748206" y="788842"/>
                        <a:pt x="12034926" y="554154"/>
                        <a:pt x="12338382" y="305640"/>
                      </a:cubicBezTo>
                      <a:cubicBezTo>
                        <a:pt x="12463549" y="203214"/>
                        <a:pt x="12592900" y="97150"/>
                        <a:pt x="12726982" y="0"/>
                      </a:cubicBezTo>
                      <a:lnTo>
                        <a:pt x="12729892" y="4002"/>
                      </a:lnTo>
                      <a:cubicBezTo>
                        <a:pt x="12595993" y="101152"/>
                        <a:pt x="12466642" y="207035"/>
                        <a:pt x="12341476" y="309460"/>
                      </a:cubicBezTo>
                      <a:cubicBezTo>
                        <a:pt x="12037655" y="558338"/>
                        <a:pt x="11750571" y="793208"/>
                        <a:pt x="11399814" y="918011"/>
                      </a:cubicBezTo>
                      <a:cubicBezTo>
                        <a:pt x="11062700" y="1038083"/>
                        <a:pt x="10701755" y="1098666"/>
                        <a:pt x="10325345" y="1098666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48960ABE-C48A-4480-9CDC-243C68D16209}"/>
                    </a:ext>
                  </a:extLst>
                </p:cNvPr>
                <p:cNvSpPr/>
                <p:nvPr/>
              </p:nvSpPr>
              <p:spPr>
                <a:xfrm>
                  <a:off x="-589010" y="5682318"/>
                  <a:ext cx="12741717" cy="1126864"/>
                </a:xfrm>
                <a:custGeom>
                  <a:avLst/>
                  <a:gdLst>
                    <a:gd name="connsiteX0" fmla="*/ 10401209 w 12741717"/>
                    <a:gd name="connsiteY0" fmla="*/ 1126865 h 1126864"/>
                    <a:gd name="connsiteX1" fmla="*/ 10245114 w 12741717"/>
                    <a:gd name="connsiteY1" fmla="*/ 1121407 h 1126864"/>
                    <a:gd name="connsiteX2" fmla="*/ 8324679 w 12741717"/>
                    <a:gd name="connsiteY2" fmla="*/ 900364 h 1126864"/>
                    <a:gd name="connsiteX3" fmla="*/ 7750331 w 12741717"/>
                    <a:gd name="connsiteY3" fmla="*/ 802122 h 1126864"/>
                    <a:gd name="connsiteX4" fmla="*/ 5367979 w 12741717"/>
                    <a:gd name="connsiteY4" fmla="*/ 475561 h 1126864"/>
                    <a:gd name="connsiteX5" fmla="*/ 2618131 w 12741717"/>
                    <a:gd name="connsiteY5" fmla="*/ 442086 h 1126864"/>
                    <a:gd name="connsiteX6" fmla="*/ 2497877 w 12741717"/>
                    <a:gd name="connsiteY6" fmla="*/ 443360 h 1126864"/>
                    <a:gd name="connsiteX7" fmla="*/ 1932625 w 12741717"/>
                    <a:gd name="connsiteY7" fmla="*/ 438084 h 1126864"/>
                    <a:gd name="connsiteX8" fmla="*/ 1250758 w 12741717"/>
                    <a:gd name="connsiteY8" fmla="*/ 435719 h 1126864"/>
                    <a:gd name="connsiteX9" fmla="*/ 0 w 12741717"/>
                    <a:gd name="connsiteY9" fmla="*/ 173560 h 1126864"/>
                    <a:gd name="connsiteX10" fmla="*/ 2547 w 12741717"/>
                    <a:gd name="connsiteY10" fmla="*/ 169375 h 1126864"/>
                    <a:gd name="connsiteX11" fmla="*/ 1250576 w 12741717"/>
                    <a:gd name="connsiteY11" fmla="*/ 430806 h 1126864"/>
                    <a:gd name="connsiteX12" fmla="*/ 1932625 w 12741717"/>
                    <a:gd name="connsiteY12" fmla="*/ 432990 h 1126864"/>
                    <a:gd name="connsiteX13" fmla="*/ 2497695 w 12741717"/>
                    <a:gd name="connsiteY13" fmla="*/ 438266 h 1126864"/>
                    <a:gd name="connsiteX14" fmla="*/ 2617949 w 12741717"/>
                    <a:gd name="connsiteY14" fmla="*/ 436992 h 1126864"/>
                    <a:gd name="connsiteX15" fmla="*/ 5368161 w 12741717"/>
                    <a:gd name="connsiteY15" fmla="*/ 470467 h 1126864"/>
                    <a:gd name="connsiteX16" fmla="*/ 7751059 w 12741717"/>
                    <a:gd name="connsiteY16" fmla="*/ 797210 h 1126864"/>
                    <a:gd name="connsiteX17" fmla="*/ 8325406 w 12741717"/>
                    <a:gd name="connsiteY17" fmla="*/ 895452 h 1126864"/>
                    <a:gd name="connsiteX18" fmla="*/ 10245478 w 12741717"/>
                    <a:gd name="connsiteY18" fmla="*/ 1116495 h 1126864"/>
                    <a:gd name="connsiteX19" fmla="*/ 11434744 w 12741717"/>
                    <a:gd name="connsiteY19" fmla="*/ 916737 h 1126864"/>
                    <a:gd name="connsiteX20" fmla="*/ 12333289 w 12741717"/>
                    <a:gd name="connsiteY20" fmla="*/ 322195 h 1126864"/>
                    <a:gd name="connsiteX21" fmla="*/ 12738806 w 12741717"/>
                    <a:gd name="connsiteY21" fmla="*/ 0 h 1126864"/>
                    <a:gd name="connsiteX22" fmla="*/ 12741718 w 12741717"/>
                    <a:gd name="connsiteY22" fmla="*/ 4002 h 1126864"/>
                    <a:gd name="connsiteX23" fmla="*/ 12336381 w 12741717"/>
                    <a:gd name="connsiteY23" fmla="*/ 326016 h 1126864"/>
                    <a:gd name="connsiteX24" fmla="*/ 11436382 w 12741717"/>
                    <a:gd name="connsiteY24" fmla="*/ 921285 h 1126864"/>
                    <a:gd name="connsiteX25" fmla="*/ 10401209 w 12741717"/>
                    <a:gd name="connsiteY25" fmla="*/ 1126865 h 11268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2741717" h="1126864">
                      <a:moveTo>
                        <a:pt x="10401209" y="1126865"/>
                      </a:moveTo>
                      <a:cubicBezTo>
                        <a:pt x="10348449" y="1126865"/>
                        <a:pt x="10296418" y="1125045"/>
                        <a:pt x="10245114" y="1121407"/>
                      </a:cubicBezTo>
                      <a:cubicBezTo>
                        <a:pt x="9536504" y="1070831"/>
                        <a:pt x="8926315" y="1000606"/>
                        <a:pt x="8324679" y="900364"/>
                      </a:cubicBezTo>
                      <a:cubicBezTo>
                        <a:pt x="8134564" y="868708"/>
                        <a:pt x="7939173" y="834869"/>
                        <a:pt x="7750331" y="802122"/>
                      </a:cubicBezTo>
                      <a:cubicBezTo>
                        <a:pt x="6958579" y="665130"/>
                        <a:pt x="6139719" y="523408"/>
                        <a:pt x="5367979" y="475561"/>
                      </a:cubicBezTo>
                      <a:cubicBezTo>
                        <a:pt x="4496724" y="421528"/>
                        <a:pt x="3584171" y="431534"/>
                        <a:pt x="2618131" y="442086"/>
                      </a:cubicBezTo>
                      <a:lnTo>
                        <a:pt x="2497877" y="443360"/>
                      </a:lnTo>
                      <a:cubicBezTo>
                        <a:pt x="2303759" y="445179"/>
                        <a:pt x="2115099" y="441540"/>
                        <a:pt x="1932625" y="438084"/>
                      </a:cubicBezTo>
                      <a:cubicBezTo>
                        <a:pt x="1699029" y="433535"/>
                        <a:pt x="1478350" y="429351"/>
                        <a:pt x="1250758" y="435719"/>
                      </a:cubicBezTo>
                      <a:cubicBezTo>
                        <a:pt x="845239" y="447180"/>
                        <a:pt x="413159" y="423347"/>
                        <a:pt x="0" y="173560"/>
                      </a:cubicBezTo>
                      <a:lnTo>
                        <a:pt x="2547" y="169375"/>
                      </a:lnTo>
                      <a:cubicBezTo>
                        <a:pt x="414615" y="418617"/>
                        <a:pt x="845785" y="442268"/>
                        <a:pt x="1250576" y="430806"/>
                      </a:cubicBezTo>
                      <a:cubicBezTo>
                        <a:pt x="1478350" y="424257"/>
                        <a:pt x="1699029" y="428623"/>
                        <a:pt x="1932625" y="432990"/>
                      </a:cubicBezTo>
                      <a:cubicBezTo>
                        <a:pt x="2115099" y="436446"/>
                        <a:pt x="2303577" y="440085"/>
                        <a:pt x="2497695" y="438266"/>
                      </a:cubicBezTo>
                      <a:lnTo>
                        <a:pt x="2617949" y="436992"/>
                      </a:lnTo>
                      <a:cubicBezTo>
                        <a:pt x="3584171" y="426440"/>
                        <a:pt x="4496724" y="416434"/>
                        <a:pt x="5368161" y="470467"/>
                      </a:cubicBezTo>
                      <a:cubicBezTo>
                        <a:pt x="6140083" y="518314"/>
                        <a:pt x="6958943" y="660036"/>
                        <a:pt x="7751059" y="797210"/>
                      </a:cubicBezTo>
                      <a:cubicBezTo>
                        <a:pt x="7939900" y="829957"/>
                        <a:pt x="8135292" y="863796"/>
                        <a:pt x="8325406" y="895452"/>
                      </a:cubicBezTo>
                      <a:cubicBezTo>
                        <a:pt x="8926861" y="995694"/>
                        <a:pt x="9537049" y="1065919"/>
                        <a:pt x="10245478" y="1116495"/>
                      </a:cubicBezTo>
                      <a:cubicBezTo>
                        <a:pt x="10611700" y="1142692"/>
                        <a:pt x="11011761" y="1075379"/>
                        <a:pt x="11434744" y="916737"/>
                      </a:cubicBezTo>
                      <a:cubicBezTo>
                        <a:pt x="11769311" y="791207"/>
                        <a:pt x="12043295" y="563432"/>
                        <a:pt x="12333289" y="322195"/>
                      </a:cubicBezTo>
                      <a:cubicBezTo>
                        <a:pt x="12463549" y="213948"/>
                        <a:pt x="12598176" y="101880"/>
                        <a:pt x="12738806" y="0"/>
                      </a:cubicBezTo>
                      <a:lnTo>
                        <a:pt x="12741718" y="4002"/>
                      </a:lnTo>
                      <a:cubicBezTo>
                        <a:pt x="12601269" y="105882"/>
                        <a:pt x="12466642" y="217768"/>
                        <a:pt x="12336381" y="326016"/>
                      </a:cubicBezTo>
                      <a:cubicBezTo>
                        <a:pt x="12046024" y="567435"/>
                        <a:pt x="11771858" y="795573"/>
                        <a:pt x="11436382" y="921285"/>
                      </a:cubicBezTo>
                      <a:cubicBezTo>
                        <a:pt x="11072161" y="1057914"/>
                        <a:pt x="10724678" y="1126865"/>
                        <a:pt x="10401209" y="1126865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22A4A35B-E37E-48D6-BDB3-4C9471B1C0E9}"/>
                    </a:ext>
                  </a:extLst>
                </p:cNvPr>
                <p:cNvSpPr/>
                <p:nvPr/>
              </p:nvSpPr>
              <p:spPr>
                <a:xfrm>
                  <a:off x="-587373" y="5666490"/>
                  <a:ext cx="12753543" cy="1149241"/>
                </a:xfrm>
                <a:custGeom>
                  <a:avLst/>
                  <a:gdLst>
                    <a:gd name="connsiteX0" fmla="*/ 10403756 w 12753543"/>
                    <a:gd name="connsiteY0" fmla="*/ 1149242 h 1149241"/>
                    <a:gd name="connsiteX1" fmla="*/ 10299147 w 12753543"/>
                    <a:gd name="connsiteY1" fmla="*/ 1146695 h 1149241"/>
                    <a:gd name="connsiteX2" fmla="*/ 8377802 w 12753543"/>
                    <a:gd name="connsiteY2" fmla="*/ 967859 h 1149241"/>
                    <a:gd name="connsiteX3" fmla="*/ 7521465 w 12753543"/>
                    <a:gd name="connsiteY3" fmla="*/ 827956 h 1149241"/>
                    <a:gd name="connsiteX4" fmla="*/ 5416917 w 12753543"/>
                    <a:gd name="connsiteY4" fmla="*/ 533596 h 1149241"/>
                    <a:gd name="connsiteX5" fmla="*/ 2523347 w 12753543"/>
                    <a:gd name="connsiteY5" fmla="*/ 451000 h 1149241"/>
                    <a:gd name="connsiteX6" fmla="*/ 2041055 w 12753543"/>
                    <a:gd name="connsiteY6" fmla="*/ 450455 h 1149241"/>
                    <a:gd name="connsiteX7" fmla="*/ 1266040 w 12753543"/>
                    <a:gd name="connsiteY7" fmla="*/ 459369 h 1149241"/>
                    <a:gd name="connsiteX8" fmla="*/ 624742 w 12753543"/>
                    <a:gd name="connsiteY8" fmla="*/ 438629 h 1149241"/>
                    <a:gd name="connsiteX9" fmla="*/ 0 w 12753543"/>
                    <a:gd name="connsiteY9" fmla="*/ 218496 h 1149241"/>
                    <a:gd name="connsiteX10" fmla="*/ 2547 w 12753543"/>
                    <a:gd name="connsiteY10" fmla="*/ 214312 h 1149241"/>
                    <a:gd name="connsiteX11" fmla="*/ 1265676 w 12753543"/>
                    <a:gd name="connsiteY11" fmla="*/ 454639 h 1149241"/>
                    <a:gd name="connsiteX12" fmla="*/ 2041055 w 12753543"/>
                    <a:gd name="connsiteY12" fmla="*/ 445725 h 1149241"/>
                    <a:gd name="connsiteX13" fmla="*/ 2523347 w 12753543"/>
                    <a:gd name="connsiteY13" fmla="*/ 446270 h 1149241"/>
                    <a:gd name="connsiteX14" fmla="*/ 5417282 w 12753543"/>
                    <a:gd name="connsiteY14" fmla="*/ 528866 h 1149241"/>
                    <a:gd name="connsiteX15" fmla="*/ 7522193 w 12753543"/>
                    <a:gd name="connsiteY15" fmla="*/ 823226 h 1149241"/>
                    <a:gd name="connsiteX16" fmla="*/ 8378530 w 12753543"/>
                    <a:gd name="connsiteY16" fmla="*/ 963129 h 1149241"/>
                    <a:gd name="connsiteX17" fmla="*/ 10299329 w 12753543"/>
                    <a:gd name="connsiteY17" fmla="*/ 1141965 h 1149241"/>
                    <a:gd name="connsiteX18" fmla="*/ 11471312 w 12753543"/>
                    <a:gd name="connsiteY18" fmla="*/ 920012 h 1149241"/>
                    <a:gd name="connsiteX19" fmla="*/ 12329286 w 12753543"/>
                    <a:gd name="connsiteY19" fmla="*/ 338205 h 1149241"/>
                    <a:gd name="connsiteX20" fmla="*/ 12750632 w 12753543"/>
                    <a:gd name="connsiteY20" fmla="*/ 0 h 1149241"/>
                    <a:gd name="connsiteX21" fmla="*/ 12753543 w 12753543"/>
                    <a:gd name="connsiteY21" fmla="*/ 4002 h 1149241"/>
                    <a:gd name="connsiteX22" fmla="*/ 12332561 w 12753543"/>
                    <a:gd name="connsiteY22" fmla="*/ 342025 h 1149241"/>
                    <a:gd name="connsiteX23" fmla="*/ 11473313 w 12753543"/>
                    <a:gd name="connsiteY23" fmla="*/ 924560 h 1149241"/>
                    <a:gd name="connsiteX24" fmla="*/ 10403756 w 12753543"/>
                    <a:gd name="connsiteY24" fmla="*/ 1149242 h 1149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12753543" h="1149241">
                      <a:moveTo>
                        <a:pt x="10403756" y="1149242"/>
                      </a:moveTo>
                      <a:cubicBezTo>
                        <a:pt x="10368644" y="1149242"/>
                        <a:pt x="10333714" y="1148332"/>
                        <a:pt x="10299147" y="1146695"/>
                      </a:cubicBezTo>
                      <a:cubicBezTo>
                        <a:pt x="9748268" y="1119769"/>
                        <a:pt x="9089323" y="1077562"/>
                        <a:pt x="8377802" y="967859"/>
                      </a:cubicBezTo>
                      <a:cubicBezTo>
                        <a:pt x="8093994" y="924014"/>
                        <a:pt x="7802909" y="875257"/>
                        <a:pt x="7521465" y="827956"/>
                      </a:cubicBezTo>
                      <a:cubicBezTo>
                        <a:pt x="6823224" y="710612"/>
                        <a:pt x="6101150" y="589266"/>
                        <a:pt x="5416917" y="533596"/>
                      </a:cubicBezTo>
                      <a:cubicBezTo>
                        <a:pt x="4557670" y="463736"/>
                        <a:pt x="3611096" y="436628"/>
                        <a:pt x="2523347" y="451000"/>
                      </a:cubicBezTo>
                      <a:cubicBezTo>
                        <a:pt x="2358338" y="453002"/>
                        <a:pt x="2196967" y="451728"/>
                        <a:pt x="2041055" y="450455"/>
                      </a:cubicBezTo>
                      <a:cubicBezTo>
                        <a:pt x="1775257" y="448453"/>
                        <a:pt x="1524378" y="446452"/>
                        <a:pt x="1266040" y="459369"/>
                      </a:cubicBezTo>
                      <a:cubicBezTo>
                        <a:pt x="1089023" y="468284"/>
                        <a:pt x="856337" y="473741"/>
                        <a:pt x="624742" y="438629"/>
                      </a:cubicBezTo>
                      <a:cubicBezTo>
                        <a:pt x="391146" y="402971"/>
                        <a:pt x="186840" y="330928"/>
                        <a:pt x="0" y="218496"/>
                      </a:cubicBezTo>
                      <a:lnTo>
                        <a:pt x="2547" y="214312"/>
                      </a:lnTo>
                      <a:cubicBezTo>
                        <a:pt x="411158" y="460461"/>
                        <a:pt x="851061" y="475197"/>
                        <a:pt x="1265676" y="454639"/>
                      </a:cubicBezTo>
                      <a:cubicBezTo>
                        <a:pt x="1524196" y="441722"/>
                        <a:pt x="1775257" y="443723"/>
                        <a:pt x="2041055" y="445725"/>
                      </a:cubicBezTo>
                      <a:cubicBezTo>
                        <a:pt x="2197149" y="446998"/>
                        <a:pt x="2358338" y="448090"/>
                        <a:pt x="2523347" y="446270"/>
                      </a:cubicBezTo>
                      <a:cubicBezTo>
                        <a:pt x="3611278" y="432080"/>
                        <a:pt x="4557852" y="459005"/>
                        <a:pt x="5417282" y="528866"/>
                      </a:cubicBezTo>
                      <a:cubicBezTo>
                        <a:pt x="6101878" y="584536"/>
                        <a:pt x="6823951" y="705882"/>
                        <a:pt x="7522193" y="823226"/>
                      </a:cubicBezTo>
                      <a:cubicBezTo>
                        <a:pt x="7803636" y="870527"/>
                        <a:pt x="8094721" y="919466"/>
                        <a:pt x="8378530" y="963129"/>
                      </a:cubicBezTo>
                      <a:cubicBezTo>
                        <a:pt x="9089687" y="1072832"/>
                        <a:pt x="9748632" y="1115039"/>
                        <a:pt x="10299329" y="1141965"/>
                      </a:cubicBezTo>
                      <a:cubicBezTo>
                        <a:pt x="10660457" y="1159430"/>
                        <a:pt x="11054696" y="1084839"/>
                        <a:pt x="11471312" y="920012"/>
                      </a:cubicBezTo>
                      <a:cubicBezTo>
                        <a:pt x="11790959" y="793572"/>
                        <a:pt x="12052390" y="572347"/>
                        <a:pt x="12329286" y="338205"/>
                      </a:cubicBezTo>
                      <a:cubicBezTo>
                        <a:pt x="12464094" y="224136"/>
                        <a:pt x="12603452" y="106246"/>
                        <a:pt x="12750632" y="0"/>
                      </a:cubicBezTo>
                      <a:lnTo>
                        <a:pt x="12753543" y="4002"/>
                      </a:lnTo>
                      <a:cubicBezTo>
                        <a:pt x="12606727" y="110249"/>
                        <a:pt x="12467370" y="228138"/>
                        <a:pt x="12332561" y="342025"/>
                      </a:cubicBezTo>
                      <a:cubicBezTo>
                        <a:pt x="12055484" y="576349"/>
                        <a:pt x="11793689" y="797756"/>
                        <a:pt x="11473313" y="924560"/>
                      </a:cubicBezTo>
                      <a:cubicBezTo>
                        <a:pt x="11095812" y="1073923"/>
                        <a:pt x="10736503" y="1149242"/>
                        <a:pt x="10403756" y="1149242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1CB0C3EB-B160-44AC-9E48-8F474B2E7F86}"/>
                    </a:ext>
                  </a:extLst>
                </p:cNvPr>
                <p:cNvSpPr/>
                <p:nvPr/>
              </p:nvSpPr>
              <p:spPr>
                <a:xfrm>
                  <a:off x="-585372" y="5650117"/>
                  <a:ext cx="12765004" cy="1176530"/>
                </a:xfrm>
                <a:custGeom>
                  <a:avLst/>
                  <a:gdLst>
                    <a:gd name="connsiteX0" fmla="*/ 10109214 w 12765004"/>
                    <a:gd name="connsiteY0" fmla="*/ 1176531 h 1176530"/>
                    <a:gd name="connsiteX1" fmla="*/ 8430925 w 12765004"/>
                    <a:gd name="connsiteY1" fmla="*/ 1036082 h 1176530"/>
                    <a:gd name="connsiteX2" fmla="*/ 7291871 w 12765004"/>
                    <a:gd name="connsiteY2" fmla="*/ 856337 h 1176530"/>
                    <a:gd name="connsiteX3" fmla="*/ 5465674 w 12765004"/>
                    <a:gd name="connsiteY3" fmla="*/ 592359 h 1176530"/>
                    <a:gd name="connsiteX4" fmla="*/ 2548817 w 12765004"/>
                    <a:gd name="connsiteY4" fmla="*/ 459187 h 1176530"/>
                    <a:gd name="connsiteX5" fmla="*/ 2157125 w 12765004"/>
                    <a:gd name="connsiteY5" fmla="*/ 461552 h 1176530"/>
                    <a:gd name="connsiteX6" fmla="*/ 1281140 w 12765004"/>
                    <a:gd name="connsiteY6" fmla="*/ 483384 h 1176530"/>
                    <a:gd name="connsiteX7" fmla="*/ 633111 w 12765004"/>
                    <a:gd name="connsiteY7" fmla="*/ 477198 h 1176530"/>
                    <a:gd name="connsiteX8" fmla="*/ 0 w 12765004"/>
                    <a:gd name="connsiteY8" fmla="*/ 263614 h 1176530"/>
                    <a:gd name="connsiteX9" fmla="*/ 2547 w 12765004"/>
                    <a:gd name="connsiteY9" fmla="*/ 259430 h 1176530"/>
                    <a:gd name="connsiteX10" fmla="*/ 633657 w 12765004"/>
                    <a:gd name="connsiteY10" fmla="*/ 472286 h 1176530"/>
                    <a:gd name="connsiteX11" fmla="*/ 1280776 w 12765004"/>
                    <a:gd name="connsiteY11" fmla="*/ 478472 h 1176530"/>
                    <a:gd name="connsiteX12" fmla="*/ 2157125 w 12765004"/>
                    <a:gd name="connsiteY12" fmla="*/ 456640 h 1176530"/>
                    <a:gd name="connsiteX13" fmla="*/ 2548635 w 12765004"/>
                    <a:gd name="connsiteY13" fmla="*/ 454275 h 1176530"/>
                    <a:gd name="connsiteX14" fmla="*/ 5466038 w 12765004"/>
                    <a:gd name="connsiteY14" fmla="*/ 587447 h 1176530"/>
                    <a:gd name="connsiteX15" fmla="*/ 7292417 w 12765004"/>
                    <a:gd name="connsiteY15" fmla="*/ 851425 h 1176530"/>
                    <a:gd name="connsiteX16" fmla="*/ 8431289 w 12765004"/>
                    <a:gd name="connsiteY16" fmla="*/ 1031170 h 1176530"/>
                    <a:gd name="connsiteX17" fmla="*/ 10352816 w 12765004"/>
                    <a:gd name="connsiteY17" fmla="*/ 1167616 h 1176530"/>
                    <a:gd name="connsiteX18" fmla="*/ 11507516 w 12765004"/>
                    <a:gd name="connsiteY18" fmla="*/ 923468 h 1176530"/>
                    <a:gd name="connsiteX19" fmla="*/ 12326375 w 12765004"/>
                    <a:gd name="connsiteY19" fmla="*/ 353851 h 1176530"/>
                    <a:gd name="connsiteX20" fmla="*/ 12762094 w 12765004"/>
                    <a:gd name="connsiteY20" fmla="*/ 0 h 1176530"/>
                    <a:gd name="connsiteX21" fmla="*/ 12765004 w 12765004"/>
                    <a:gd name="connsiteY21" fmla="*/ 4002 h 1176530"/>
                    <a:gd name="connsiteX22" fmla="*/ 12329650 w 12765004"/>
                    <a:gd name="connsiteY22" fmla="*/ 357489 h 1176530"/>
                    <a:gd name="connsiteX23" fmla="*/ 11509517 w 12765004"/>
                    <a:gd name="connsiteY23" fmla="*/ 927835 h 1176530"/>
                    <a:gd name="connsiteX24" fmla="*/ 10352998 w 12765004"/>
                    <a:gd name="connsiteY24" fmla="*/ 1172347 h 1176530"/>
                    <a:gd name="connsiteX25" fmla="*/ 10109214 w 12765004"/>
                    <a:gd name="connsiteY25" fmla="*/ 1176531 h 11765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2765004" h="1176530">
                      <a:moveTo>
                        <a:pt x="10109214" y="1176531"/>
                      </a:moveTo>
                      <a:cubicBezTo>
                        <a:pt x="9630197" y="1176531"/>
                        <a:pt x="9111701" y="1132686"/>
                        <a:pt x="8430925" y="1036082"/>
                      </a:cubicBezTo>
                      <a:cubicBezTo>
                        <a:pt x="8052332" y="982413"/>
                        <a:pt x="7665734" y="918193"/>
                        <a:pt x="7291871" y="856337"/>
                      </a:cubicBezTo>
                      <a:cubicBezTo>
                        <a:pt x="6687323" y="756094"/>
                        <a:pt x="6062218" y="652395"/>
                        <a:pt x="5465674" y="592359"/>
                      </a:cubicBezTo>
                      <a:cubicBezTo>
                        <a:pt x="4445602" y="489933"/>
                        <a:pt x="3464280" y="445179"/>
                        <a:pt x="2548817" y="459187"/>
                      </a:cubicBezTo>
                      <a:cubicBezTo>
                        <a:pt x="2415463" y="461006"/>
                        <a:pt x="2284111" y="461370"/>
                        <a:pt x="2157125" y="461552"/>
                      </a:cubicBezTo>
                      <a:cubicBezTo>
                        <a:pt x="1856579" y="462098"/>
                        <a:pt x="1572589" y="462644"/>
                        <a:pt x="1281140" y="483384"/>
                      </a:cubicBezTo>
                      <a:cubicBezTo>
                        <a:pt x="1089205" y="497028"/>
                        <a:pt x="862159" y="507034"/>
                        <a:pt x="633111" y="477198"/>
                      </a:cubicBezTo>
                      <a:cubicBezTo>
                        <a:pt x="394967" y="446270"/>
                        <a:pt x="187932" y="376410"/>
                        <a:pt x="0" y="263614"/>
                      </a:cubicBezTo>
                      <a:lnTo>
                        <a:pt x="2547" y="259430"/>
                      </a:lnTo>
                      <a:cubicBezTo>
                        <a:pt x="189751" y="371680"/>
                        <a:pt x="396240" y="441358"/>
                        <a:pt x="633657" y="472286"/>
                      </a:cubicBezTo>
                      <a:cubicBezTo>
                        <a:pt x="862159" y="501940"/>
                        <a:pt x="1089023" y="492116"/>
                        <a:pt x="1280776" y="478472"/>
                      </a:cubicBezTo>
                      <a:cubicBezTo>
                        <a:pt x="1572407" y="457732"/>
                        <a:pt x="1856397" y="457186"/>
                        <a:pt x="2157125" y="456640"/>
                      </a:cubicBezTo>
                      <a:cubicBezTo>
                        <a:pt x="2284111" y="456458"/>
                        <a:pt x="2415463" y="456094"/>
                        <a:pt x="2548635" y="454275"/>
                      </a:cubicBezTo>
                      <a:cubicBezTo>
                        <a:pt x="3464280" y="440085"/>
                        <a:pt x="4445784" y="485021"/>
                        <a:pt x="5466038" y="587447"/>
                      </a:cubicBezTo>
                      <a:cubicBezTo>
                        <a:pt x="6062581" y="647301"/>
                        <a:pt x="6687869" y="751182"/>
                        <a:pt x="7292417" y="851425"/>
                      </a:cubicBezTo>
                      <a:cubicBezTo>
                        <a:pt x="7666280" y="913462"/>
                        <a:pt x="8052878" y="977501"/>
                        <a:pt x="8431289" y="1031170"/>
                      </a:cubicBezTo>
                      <a:cubicBezTo>
                        <a:pt x="9228681" y="1144148"/>
                        <a:pt x="9803393" y="1185082"/>
                        <a:pt x="10352816" y="1167616"/>
                      </a:cubicBezTo>
                      <a:cubicBezTo>
                        <a:pt x="10761609" y="1154700"/>
                        <a:pt x="11150208" y="1072650"/>
                        <a:pt x="11507516" y="923468"/>
                      </a:cubicBezTo>
                      <a:cubicBezTo>
                        <a:pt x="11812791" y="796119"/>
                        <a:pt x="12062215" y="581261"/>
                        <a:pt x="12326375" y="353851"/>
                      </a:cubicBezTo>
                      <a:cubicBezTo>
                        <a:pt x="12465369" y="234142"/>
                        <a:pt x="12608910" y="110431"/>
                        <a:pt x="12762094" y="0"/>
                      </a:cubicBezTo>
                      <a:lnTo>
                        <a:pt x="12765004" y="4002"/>
                      </a:lnTo>
                      <a:cubicBezTo>
                        <a:pt x="12612003" y="114251"/>
                        <a:pt x="12468461" y="237962"/>
                        <a:pt x="12329650" y="357489"/>
                      </a:cubicBezTo>
                      <a:cubicBezTo>
                        <a:pt x="12065307" y="585264"/>
                        <a:pt x="11815520" y="800303"/>
                        <a:pt x="11509517" y="927835"/>
                      </a:cubicBezTo>
                      <a:cubicBezTo>
                        <a:pt x="11151482" y="1077198"/>
                        <a:pt x="10762337" y="1159430"/>
                        <a:pt x="10352998" y="1172347"/>
                      </a:cubicBezTo>
                      <a:cubicBezTo>
                        <a:pt x="10272586" y="1175257"/>
                        <a:pt x="10191445" y="1176531"/>
                        <a:pt x="10109214" y="117653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06" name="任意多边形: 形状 105">
                  <a:extLst>
                    <a:ext uri="{FF2B5EF4-FFF2-40B4-BE49-F238E27FC236}">
                      <a16:creationId xmlns:a16="http://schemas.microsoft.com/office/drawing/2014/main" id="{6FAA9E65-1CAE-4034-9C3C-A3DBF65B47C6}"/>
                    </a:ext>
                  </a:extLst>
                </p:cNvPr>
                <p:cNvSpPr/>
                <p:nvPr/>
              </p:nvSpPr>
              <p:spPr>
                <a:xfrm>
                  <a:off x="-583552" y="5634107"/>
                  <a:ext cx="12776647" cy="1210369"/>
                </a:xfrm>
                <a:custGeom>
                  <a:avLst/>
                  <a:gdLst>
                    <a:gd name="connsiteX0" fmla="*/ 9962398 w 12776647"/>
                    <a:gd name="connsiteY0" fmla="*/ 1210370 h 1210369"/>
                    <a:gd name="connsiteX1" fmla="*/ 8483866 w 12776647"/>
                    <a:gd name="connsiteY1" fmla="*/ 1103941 h 1210369"/>
                    <a:gd name="connsiteX2" fmla="*/ 7063551 w 12776647"/>
                    <a:gd name="connsiteY2" fmla="*/ 884900 h 1210369"/>
                    <a:gd name="connsiteX3" fmla="*/ 5514249 w 12776647"/>
                    <a:gd name="connsiteY3" fmla="*/ 650758 h 1210369"/>
                    <a:gd name="connsiteX4" fmla="*/ 2574105 w 12776647"/>
                    <a:gd name="connsiteY4" fmla="*/ 467010 h 1210369"/>
                    <a:gd name="connsiteX5" fmla="*/ 2280108 w 12776647"/>
                    <a:gd name="connsiteY5" fmla="*/ 470649 h 1210369"/>
                    <a:gd name="connsiteX6" fmla="*/ 1296240 w 12776647"/>
                    <a:gd name="connsiteY6" fmla="*/ 507216 h 1210369"/>
                    <a:gd name="connsiteX7" fmla="*/ 0 w 12776647"/>
                    <a:gd name="connsiteY7" fmla="*/ 308732 h 1210369"/>
                    <a:gd name="connsiteX8" fmla="*/ 2547 w 12776647"/>
                    <a:gd name="connsiteY8" fmla="*/ 304366 h 1210369"/>
                    <a:gd name="connsiteX9" fmla="*/ 1295694 w 12776647"/>
                    <a:gd name="connsiteY9" fmla="*/ 502122 h 1210369"/>
                    <a:gd name="connsiteX10" fmla="*/ 2279927 w 12776647"/>
                    <a:gd name="connsiteY10" fmla="*/ 465555 h 1210369"/>
                    <a:gd name="connsiteX11" fmla="*/ 2573923 w 12776647"/>
                    <a:gd name="connsiteY11" fmla="*/ 461916 h 1210369"/>
                    <a:gd name="connsiteX12" fmla="*/ 5514795 w 12776647"/>
                    <a:gd name="connsiteY12" fmla="*/ 645664 h 1210369"/>
                    <a:gd name="connsiteX13" fmla="*/ 7064279 w 12776647"/>
                    <a:gd name="connsiteY13" fmla="*/ 879806 h 1210369"/>
                    <a:gd name="connsiteX14" fmla="*/ 8484412 w 12776647"/>
                    <a:gd name="connsiteY14" fmla="*/ 1098847 h 1210369"/>
                    <a:gd name="connsiteX15" fmla="*/ 10406666 w 12776647"/>
                    <a:gd name="connsiteY15" fmla="*/ 1193086 h 1210369"/>
                    <a:gd name="connsiteX16" fmla="*/ 11544083 w 12776647"/>
                    <a:gd name="connsiteY16" fmla="*/ 926743 h 1210369"/>
                    <a:gd name="connsiteX17" fmla="*/ 12325101 w 12776647"/>
                    <a:gd name="connsiteY17" fmla="*/ 368951 h 1210369"/>
                    <a:gd name="connsiteX18" fmla="*/ 12773737 w 12776647"/>
                    <a:gd name="connsiteY18" fmla="*/ 0 h 1210369"/>
                    <a:gd name="connsiteX19" fmla="*/ 12776648 w 12776647"/>
                    <a:gd name="connsiteY19" fmla="*/ 4002 h 1210369"/>
                    <a:gd name="connsiteX20" fmla="*/ 12328376 w 12776647"/>
                    <a:gd name="connsiteY20" fmla="*/ 372589 h 1210369"/>
                    <a:gd name="connsiteX21" fmla="*/ 11546084 w 12776647"/>
                    <a:gd name="connsiteY21" fmla="*/ 931291 h 1210369"/>
                    <a:gd name="connsiteX22" fmla="*/ 10406848 w 12776647"/>
                    <a:gd name="connsiteY22" fmla="*/ 1197999 h 1210369"/>
                    <a:gd name="connsiteX23" fmla="*/ 9962398 w 12776647"/>
                    <a:gd name="connsiteY23" fmla="*/ 1210370 h 12103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2776647" h="1210369">
                      <a:moveTo>
                        <a:pt x="9962398" y="1210370"/>
                      </a:moveTo>
                      <a:cubicBezTo>
                        <a:pt x="9517037" y="1210370"/>
                        <a:pt x="9036746" y="1175439"/>
                        <a:pt x="8483866" y="1103941"/>
                      </a:cubicBezTo>
                      <a:cubicBezTo>
                        <a:pt x="8009761" y="1042632"/>
                        <a:pt x="7528742" y="962401"/>
                        <a:pt x="7063551" y="884900"/>
                      </a:cubicBezTo>
                      <a:cubicBezTo>
                        <a:pt x="6551969" y="799575"/>
                        <a:pt x="6022921" y="711340"/>
                        <a:pt x="5514249" y="650758"/>
                      </a:cubicBezTo>
                      <a:cubicBezTo>
                        <a:pt x="4713583" y="555245"/>
                        <a:pt x="3655851" y="448271"/>
                        <a:pt x="2574105" y="467010"/>
                      </a:cubicBezTo>
                      <a:cubicBezTo>
                        <a:pt x="2474590" y="468648"/>
                        <a:pt x="2375621" y="469557"/>
                        <a:pt x="2280108" y="470649"/>
                      </a:cubicBezTo>
                      <a:cubicBezTo>
                        <a:pt x="1942085" y="473923"/>
                        <a:pt x="1622801" y="477198"/>
                        <a:pt x="1296240" y="507216"/>
                      </a:cubicBezTo>
                      <a:cubicBezTo>
                        <a:pt x="891995" y="544512"/>
                        <a:pt x="425167" y="562886"/>
                        <a:pt x="0" y="308732"/>
                      </a:cubicBezTo>
                      <a:lnTo>
                        <a:pt x="2547" y="304366"/>
                      </a:lnTo>
                      <a:cubicBezTo>
                        <a:pt x="426440" y="557792"/>
                        <a:pt x="892359" y="539418"/>
                        <a:pt x="1295694" y="502122"/>
                      </a:cubicBezTo>
                      <a:cubicBezTo>
                        <a:pt x="1622437" y="471922"/>
                        <a:pt x="1941722" y="468829"/>
                        <a:pt x="2279927" y="465555"/>
                      </a:cubicBezTo>
                      <a:cubicBezTo>
                        <a:pt x="2375439" y="464645"/>
                        <a:pt x="2474408" y="463554"/>
                        <a:pt x="2573923" y="461916"/>
                      </a:cubicBezTo>
                      <a:cubicBezTo>
                        <a:pt x="3656215" y="442814"/>
                        <a:pt x="4713946" y="550152"/>
                        <a:pt x="5514795" y="645664"/>
                      </a:cubicBezTo>
                      <a:cubicBezTo>
                        <a:pt x="6023467" y="706428"/>
                        <a:pt x="6552514" y="794481"/>
                        <a:pt x="7064279" y="879806"/>
                      </a:cubicBezTo>
                      <a:cubicBezTo>
                        <a:pt x="7529288" y="957307"/>
                        <a:pt x="8010307" y="1037538"/>
                        <a:pt x="8484412" y="1098847"/>
                      </a:cubicBezTo>
                      <a:cubicBezTo>
                        <a:pt x="9225406" y="1194724"/>
                        <a:pt x="9836139" y="1224742"/>
                        <a:pt x="10406666" y="1193086"/>
                      </a:cubicBezTo>
                      <a:cubicBezTo>
                        <a:pt x="10810002" y="1170709"/>
                        <a:pt x="11192597" y="1081200"/>
                        <a:pt x="11544083" y="926743"/>
                      </a:cubicBezTo>
                      <a:cubicBezTo>
                        <a:pt x="11835533" y="798666"/>
                        <a:pt x="12073313" y="589994"/>
                        <a:pt x="12325101" y="368951"/>
                      </a:cubicBezTo>
                      <a:cubicBezTo>
                        <a:pt x="12467552" y="243784"/>
                        <a:pt x="12614913" y="114433"/>
                        <a:pt x="12773737" y="0"/>
                      </a:cubicBezTo>
                      <a:lnTo>
                        <a:pt x="12776648" y="4002"/>
                      </a:lnTo>
                      <a:cubicBezTo>
                        <a:pt x="12618007" y="118253"/>
                        <a:pt x="12470826" y="247605"/>
                        <a:pt x="12328376" y="372589"/>
                      </a:cubicBezTo>
                      <a:cubicBezTo>
                        <a:pt x="12076406" y="593996"/>
                        <a:pt x="11838261" y="803032"/>
                        <a:pt x="11546084" y="931291"/>
                      </a:cubicBezTo>
                      <a:cubicBezTo>
                        <a:pt x="11194053" y="1085931"/>
                        <a:pt x="10810730" y="1175621"/>
                        <a:pt x="10406848" y="1197999"/>
                      </a:cubicBezTo>
                      <a:cubicBezTo>
                        <a:pt x="10262034" y="1206367"/>
                        <a:pt x="10114126" y="1210370"/>
                        <a:pt x="9962398" y="1210370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E4C62852-4CB6-4E4E-9A76-E7C6B0B25FD5}"/>
                    </a:ext>
                  </a:extLst>
                </p:cNvPr>
                <p:cNvSpPr/>
                <p:nvPr/>
              </p:nvSpPr>
              <p:spPr>
                <a:xfrm>
                  <a:off x="-581187" y="5618825"/>
                  <a:ext cx="12788473" cy="1249120"/>
                </a:xfrm>
                <a:custGeom>
                  <a:avLst/>
                  <a:gdLst>
                    <a:gd name="connsiteX0" fmla="*/ 9792295 w 12788473"/>
                    <a:gd name="connsiteY0" fmla="*/ 1249120 h 1249120"/>
                    <a:gd name="connsiteX1" fmla="*/ 8536625 w 12788473"/>
                    <a:gd name="connsiteY1" fmla="*/ 1171073 h 1249120"/>
                    <a:gd name="connsiteX2" fmla="*/ 6838688 w 12788473"/>
                    <a:gd name="connsiteY2" fmla="*/ 912189 h 1249120"/>
                    <a:gd name="connsiteX3" fmla="*/ 5562824 w 12788473"/>
                    <a:gd name="connsiteY3" fmla="*/ 708429 h 1249120"/>
                    <a:gd name="connsiteX4" fmla="*/ 2599393 w 12788473"/>
                    <a:gd name="connsiteY4" fmla="*/ 474105 h 1249120"/>
                    <a:gd name="connsiteX5" fmla="*/ 2410551 w 12788473"/>
                    <a:gd name="connsiteY5" fmla="*/ 477380 h 1249120"/>
                    <a:gd name="connsiteX6" fmla="*/ 1311340 w 12788473"/>
                    <a:gd name="connsiteY6" fmla="*/ 530321 h 1249120"/>
                    <a:gd name="connsiteX7" fmla="*/ 649666 w 12788473"/>
                    <a:gd name="connsiteY7" fmla="*/ 553426 h 1249120"/>
                    <a:gd name="connsiteX8" fmla="*/ 0 w 12788473"/>
                    <a:gd name="connsiteY8" fmla="*/ 353123 h 1249120"/>
                    <a:gd name="connsiteX9" fmla="*/ 2547 w 12788473"/>
                    <a:gd name="connsiteY9" fmla="*/ 348757 h 1249120"/>
                    <a:gd name="connsiteX10" fmla="*/ 1310794 w 12788473"/>
                    <a:gd name="connsiteY10" fmla="*/ 525409 h 1249120"/>
                    <a:gd name="connsiteX11" fmla="*/ 2410551 w 12788473"/>
                    <a:gd name="connsiteY11" fmla="*/ 472468 h 1249120"/>
                    <a:gd name="connsiteX12" fmla="*/ 2599393 w 12788473"/>
                    <a:gd name="connsiteY12" fmla="*/ 469375 h 1249120"/>
                    <a:gd name="connsiteX13" fmla="*/ 5563552 w 12788473"/>
                    <a:gd name="connsiteY13" fmla="*/ 703699 h 1249120"/>
                    <a:gd name="connsiteX14" fmla="*/ 6839597 w 12788473"/>
                    <a:gd name="connsiteY14" fmla="*/ 907459 h 1249120"/>
                    <a:gd name="connsiteX15" fmla="*/ 8537353 w 12788473"/>
                    <a:gd name="connsiteY15" fmla="*/ 1166343 h 1249120"/>
                    <a:gd name="connsiteX16" fmla="*/ 10460518 w 12788473"/>
                    <a:gd name="connsiteY16" fmla="*/ 1218375 h 1249120"/>
                    <a:gd name="connsiteX17" fmla="*/ 11580651 w 12788473"/>
                    <a:gd name="connsiteY17" fmla="*/ 930018 h 1249120"/>
                    <a:gd name="connsiteX18" fmla="*/ 12325101 w 12788473"/>
                    <a:gd name="connsiteY18" fmla="*/ 383505 h 1249120"/>
                    <a:gd name="connsiteX19" fmla="*/ 12785562 w 12788473"/>
                    <a:gd name="connsiteY19" fmla="*/ 0 h 1249120"/>
                    <a:gd name="connsiteX20" fmla="*/ 12788474 w 12788473"/>
                    <a:gd name="connsiteY20" fmla="*/ 4002 h 1249120"/>
                    <a:gd name="connsiteX21" fmla="*/ 12328376 w 12788473"/>
                    <a:gd name="connsiteY21" fmla="*/ 387144 h 1249120"/>
                    <a:gd name="connsiteX22" fmla="*/ 11582652 w 12788473"/>
                    <a:gd name="connsiteY22" fmla="*/ 934566 h 1249120"/>
                    <a:gd name="connsiteX23" fmla="*/ 10460882 w 12788473"/>
                    <a:gd name="connsiteY23" fmla="*/ 1223468 h 1249120"/>
                    <a:gd name="connsiteX24" fmla="*/ 9792295 w 12788473"/>
                    <a:gd name="connsiteY24" fmla="*/ 1249120 h 12491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12788473" h="1249120">
                      <a:moveTo>
                        <a:pt x="9792295" y="1249120"/>
                      </a:moveTo>
                      <a:cubicBezTo>
                        <a:pt x="9396419" y="1249120"/>
                        <a:pt x="8981076" y="1223287"/>
                        <a:pt x="8536625" y="1171073"/>
                      </a:cubicBezTo>
                      <a:cubicBezTo>
                        <a:pt x="7966280" y="1104305"/>
                        <a:pt x="7393024" y="1006610"/>
                        <a:pt x="6838688" y="912189"/>
                      </a:cubicBezTo>
                      <a:cubicBezTo>
                        <a:pt x="6418433" y="840509"/>
                        <a:pt x="5983625" y="766464"/>
                        <a:pt x="5562824" y="708429"/>
                      </a:cubicBezTo>
                      <a:cubicBezTo>
                        <a:pt x="4623528" y="578896"/>
                        <a:pt x="3620921" y="454093"/>
                        <a:pt x="2599393" y="474105"/>
                      </a:cubicBezTo>
                      <a:cubicBezTo>
                        <a:pt x="2535718" y="475379"/>
                        <a:pt x="2472771" y="476289"/>
                        <a:pt x="2410551" y="477380"/>
                      </a:cubicBezTo>
                      <a:cubicBezTo>
                        <a:pt x="2032322" y="483384"/>
                        <a:pt x="1675015" y="489205"/>
                        <a:pt x="1311340" y="530321"/>
                      </a:cubicBezTo>
                      <a:cubicBezTo>
                        <a:pt x="1101758" y="553972"/>
                        <a:pt x="876531" y="573256"/>
                        <a:pt x="649666" y="553426"/>
                      </a:cubicBezTo>
                      <a:cubicBezTo>
                        <a:pt x="402607" y="531777"/>
                        <a:pt x="190115" y="466282"/>
                        <a:pt x="0" y="353123"/>
                      </a:cubicBezTo>
                      <a:lnTo>
                        <a:pt x="2547" y="348757"/>
                      </a:lnTo>
                      <a:cubicBezTo>
                        <a:pt x="424985" y="600364"/>
                        <a:pt x="899272" y="571801"/>
                        <a:pt x="1310794" y="525409"/>
                      </a:cubicBezTo>
                      <a:cubicBezTo>
                        <a:pt x="1674651" y="484293"/>
                        <a:pt x="2032140" y="478472"/>
                        <a:pt x="2410551" y="472468"/>
                      </a:cubicBezTo>
                      <a:cubicBezTo>
                        <a:pt x="2472952" y="471558"/>
                        <a:pt x="2535900" y="470467"/>
                        <a:pt x="2599393" y="469375"/>
                      </a:cubicBezTo>
                      <a:cubicBezTo>
                        <a:pt x="3621285" y="448999"/>
                        <a:pt x="4624074" y="574166"/>
                        <a:pt x="5563552" y="703699"/>
                      </a:cubicBezTo>
                      <a:cubicBezTo>
                        <a:pt x="5984534" y="761734"/>
                        <a:pt x="6419161" y="835779"/>
                        <a:pt x="6839597" y="907459"/>
                      </a:cubicBezTo>
                      <a:cubicBezTo>
                        <a:pt x="7393933" y="1001880"/>
                        <a:pt x="7967190" y="1099575"/>
                        <a:pt x="8537353" y="1166343"/>
                      </a:cubicBezTo>
                      <a:cubicBezTo>
                        <a:pt x="9238323" y="1248393"/>
                        <a:pt x="9867432" y="1265494"/>
                        <a:pt x="10460518" y="1218375"/>
                      </a:cubicBezTo>
                      <a:cubicBezTo>
                        <a:pt x="10858031" y="1186719"/>
                        <a:pt x="11234805" y="1089751"/>
                        <a:pt x="11580651" y="930018"/>
                      </a:cubicBezTo>
                      <a:cubicBezTo>
                        <a:pt x="11858819" y="801395"/>
                        <a:pt x="12085320" y="598362"/>
                        <a:pt x="12325101" y="383505"/>
                      </a:cubicBezTo>
                      <a:cubicBezTo>
                        <a:pt x="12470826" y="252880"/>
                        <a:pt x="12621281" y="117890"/>
                        <a:pt x="12785562" y="0"/>
                      </a:cubicBezTo>
                      <a:lnTo>
                        <a:pt x="12788474" y="4002"/>
                      </a:lnTo>
                      <a:cubicBezTo>
                        <a:pt x="12624374" y="121892"/>
                        <a:pt x="12473919" y="256701"/>
                        <a:pt x="12328376" y="387144"/>
                      </a:cubicBezTo>
                      <a:cubicBezTo>
                        <a:pt x="12088231" y="602365"/>
                        <a:pt x="11861548" y="805761"/>
                        <a:pt x="11582652" y="934566"/>
                      </a:cubicBezTo>
                      <a:cubicBezTo>
                        <a:pt x="11236260" y="1094663"/>
                        <a:pt x="10858941" y="1191813"/>
                        <a:pt x="10460882" y="1223468"/>
                      </a:cubicBezTo>
                      <a:cubicBezTo>
                        <a:pt x="10243295" y="1240388"/>
                        <a:pt x="10020979" y="1249120"/>
                        <a:pt x="9792295" y="1249120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id="{8166F48C-A5A4-46CD-84A3-A225BF519163}"/>
                    </a:ext>
                  </a:extLst>
                </p:cNvPr>
                <p:cNvSpPr/>
                <p:nvPr/>
              </p:nvSpPr>
              <p:spPr>
                <a:xfrm>
                  <a:off x="-579368" y="5602633"/>
                  <a:ext cx="12800116" cy="1294966"/>
                </a:xfrm>
                <a:custGeom>
                  <a:avLst/>
                  <a:gdLst>
                    <a:gd name="connsiteX0" fmla="*/ 9619098 w 12800116"/>
                    <a:gd name="connsiteY0" fmla="*/ 1294966 h 1294966"/>
                    <a:gd name="connsiteX1" fmla="*/ 8589748 w 12800116"/>
                    <a:gd name="connsiteY1" fmla="*/ 1239296 h 1294966"/>
                    <a:gd name="connsiteX2" fmla="*/ 6621101 w 12800116"/>
                    <a:gd name="connsiteY2" fmla="*/ 938932 h 1294966"/>
                    <a:gd name="connsiteX3" fmla="*/ 5611763 w 12800116"/>
                    <a:gd name="connsiteY3" fmla="*/ 767192 h 1294966"/>
                    <a:gd name="connsiteX4" fmla="*/ 5577561 w 12800116"/>
                    <a:gd name="connsiteY4" fmla="*/ 761916 h 1294966"/>
                    <a:gd name="connsiteX5" fmla="*/ 2624863 w 12800116"/>
                    <a:gd name="connsiteY5" fmla="*/ 482292 h 1294966"/>
                    <a:gd name="connsiteX6" fmla="*/ 2547907 w 12800116"/>
                    <a:gd name="connsiteY6" fmla="*/ 483930 h 1294966"/>
                    <a:gd name="connsiteX7" fmla="*/ 1326440 w 12800116"/>
                    <a:gd name="connsiteY7" fmla="*/ 554336 h 1294966"/>
                    <a:gd name="connsiteX8" fmla="*/ 0 w 12800116"/>
                    <a:gd name="connsiteY8" fmla="*/ 398241 h 1294966"/>
                    <a:gd name="connsiteX9" fmla="*/ 2547 w 12800116"/>
                    <a:gd name="connsiteY9" fmla="*/ 393875 h 1294966"/>
                    <a:gd name="connsiteX10" fmla="*/ 1325894 w 12800116"/>
                    <a:gd name="connsiteY10" fmla="*/ 549242 h 1294966"/>
                    <a:gd name="connsiteX11" fmla="*/ 2547907 w 12800116"/>
                    <a:gd name="connsiteY11" fmla="*/ 478836 h 1294966"/>
                    <a:gd name="connsiteX12" fmla="*/ 2624863 w 12800116"/>
                    <a:gd name="connsiteY12" fmla="*/ 477198 h 1294966"/>
                    <a:gd name="connsiteX13" fmla="*/ 5578288 w 12800116"/>
                    <a:gd name="connsiteY13" fmla="*/ 756822 h 1294966"/>
                    <a:gd name="connsiteX14" fmla="*/ 5612490 w 12800116"/>
                    <a:gd name="connsiteY14" fmla="*/ 762098 h 1294966"/>
                    <a:gd name="connsiteX15" fmla="*/ 6622011 w 12800116"/>
                    <a:gd name="connsiteY15" fmla="*/ 933838 h 1294966"/>
                    <a:gd name="connsiteX16" fmla="*/ 8590294 w 12800116"/>
                    <a:gd name="connsiteY16" fmla="*/ 1234202 h 1294966"/>
                    <a:gd name="connsiteX17" fmla="*/ 10514186 w 12800116"/>
                    <a:gd name="connsiteY17" fmla="*/ 1244026 h 1294966"/>
                    <a:gd name="connsiteX18" fmla="*/ 11617036 w 12800116"/>
                    <a:gd name="connsiteY18" fmla="*/ 933475 h 1294966"/>
                    <a:gd name="connsiteX19" fmla="*/ 12326194 w 12800116"/>
                    <a:gd name="connsiteY19" fmla="*/ 397695 h 1294966"/>
                    <a:gd name="connsiteX20" fmla="*/ 12797205 w 12800116"/>
                    <a:gd name="connsiteY20" fmla="*/ 0 h 1294966"/>
                    <a:gd name="connsiteX21" fmla="*/ 12800117 w 12800116"/>
                    <a:gd name="connsiteY21" fmla="*/ 4002 h 1294966"/>
                    <a:gd name="connsiteX22" fmla="*/ 12329650 w 12800116"/>
                    <a:gd name="connsiteY22" fmla="*/ 401334 h 1294966"/>
                    <a:gd name="connsiteX23" fmla="*/ 11619219 w 12800116"/>
                    <a:gd name="connsiteY23" fmla="*/ 937841 h 1294966"/>
                    <a:gd name="connsiteX24" fmla="*/ 10514733 w 12800116"/>
                    <a:gd name="connsiteY24" fmla="*/ 1248938 h 1294966"/>
                    <a:gd name="connsiteX25" fmla="*/ 9619098 w 12800116"/>
                    <a:gd name="connsiteY25" fmla="*/ 1294966 h 1294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2800116" h="1294966">
                      <a:moveTo>
                        <a:pt x="9619098" y="1294966"/>
                      </a:moveTo>
                      <a:cubicBezTo>
                        <a:pt x="9285078" y="1294966"/>
                        <a:pt x="8943781" y="1276410"/>
                        <a:pt x="8589748" y="1239296"/>
                      </a:cubicBezTo>
                      <a:cubicBezTo>
                        <a:pt x="7923891" y="1169436"/>
                        <a:pt x="7261671" y="1052274"/>
                        <a:pt x="6621101" y="938932"/>
                      </a:cubicBezTo>
                      <a:cubicBezTo>
                        <a:pt x="6289264" y="880170"/>
                        <a:pt x="5946147" y="819406"/>
                        <a:pt x="5611763" y="767192"/>
                      </a:cubicBezTo>
                      <a:lnTo>
                        <a:pt x="5577561" y="761916"/>
                      </a:lnTo>
                      <a:cubicBezTo>
                        <a:pt x="4629168" y="613463"/>
                        <a:pt x="3648392" y="460279"/>
                        <a:pt x="2624863" y="482292"/>
                      </a:cubicBezTo>
                      <a:lnTo>
                        <a:pt x="2547907" y="483930"/>
                      </a:lnTo>
                      <a:cubicBezTo>
                        <a:pt x="2126925" y="492480"/>
                        <a:pt x="1729229" y="500667"/>
                        <a:pt x="1326440" y="554336"/>
                      </a:cubicBezTo>
                      <a:cubicBezTo>
                        <a:pt x="887083" y="612917"/>
                        <a:pt x="422802" y="649302"/>
                        <a:pt x="0" y="398241"/>
                      </a:cubicBezTo>
                      <a:lnTo>
                        <a:pt x="2547" y="393875"/>
                      </a:lnTo>
                      <a:cubicBezTo>
                        <a:pt x="424075" y="644027"/>
                        <a:pt x="887447" y="607823"/>
                        <a:pt x="1325894" y="549242"/>
                      </a:cubicBezTo>
                      <a:cubicBezTo>
                        <a:pt x="1728865" y="495391"/>
                        <a:pt x="2126743" y="487386"/>
                        <a:pt x="2547907" y="478836"/>
                      </a:cubicBezTo>
                      <a:lnTo>
                        <a:pt x="2624863" y="477198"/>
                      </a:lnTo>
                      <a:cubicBezTo>
                        <a:pt x="3648756" y="454821"/>
                        <a:pt x="4629714" y="608369"/>
                        <a:pt x="5578288" y="756822"/>
                      </a:cubicBezTo>
                      <a:lnTo>
                        <a:pt x="5612490" y="762098"/>
                      </a:lnTo>
                      <a:cubicBezTo>
                        <a:pt x="5946875" y="814493"/>
                        <a:pt x="6290174" y="875076"/>
                        <a:pt x="6622011" y="933838"/>
                      </a:cubicBezTo>
                      <a:cubicBezTo>
                        <a:pt x="7262399" y="1047180"/>
                        <a:pt x="7924800" y="1164342"/>
                        <a:pt x="8590294" y="1234202"/>
                      </a:cubicBezTo>
                      <a:cubicBezTo>
                        <a:pt x="9265794" y="1305154"/>
                        <a:pt x="9895085" y="1308247"/>
                        <a:pt x="10514186" y="1244026"/>
                      </a:cubicBezTo>
                      <a:cubicBezTo>
                        <a:pt x="10905697" y="1203456"/>
                        <a:pt x="11276649" y="1098848"/>
                        <a:pt x="11617036" y="933475"/>
                      </a:cubicBezTo>
                      <a:cubicBezTo>
                        <a:pt x="11882288" y="804487"/>
                        <a:pt x="12097873" y="606913"/>
                        <a:pt x="12326194" y="397695"/>
                      </a:cubicBezTo>
                      <a:cubicBezTo>
                        <a:pt x="12474465" y="261795"/>
                        <a:pt x="12627830" y="121346"/>
                        <a:pt x="12797205" y="0"/>
                      </a:cubicBezTo>
                      <a:lnTo>
                        <a:pt x="12800117" y="4002"/>
                      </a:lnTo>
                      <a:cubicBezTo>
                        <a:pt x="12631105" y="125167"/>
                        <a:pt x="12477739" y="265615"/>
                        <a:pt x="12329650" y="401334"/>
                      </a:cubicBezTo>
                      <a:cubicBezTo>
                        <a:pt x="12101148" y="610734"/>
                        <a:pt x="11885198" y="808672"/>
                        <a:pt x="11619219" y="937841"/>
                      </a:cubicBezTo>
                      <a:cubicBezTo>
                        <a:pt x="11278468" y="1103578"/>
                        <a:pt x="10906788" y="1208186"/>
                        <a:pt x="10514733" y="1248938"/>
                      </a:cubicBezTo>
                      <a:cubicBezTo>
                        <a:pt x="10219644" y="1279502"/>
                        <a:pt x="9922374" y="1294966"/>
                        <a:pt x="9619098" y="1294966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id="{DF8E1DAE-8AE6-4CC4-9B1A-32B11A71B8FB}"/>
                    </a:ext>
                  </a:extLst>
                </p:cNvPr>
                <p:cNvSpPr/>
                <p:nvPr/>
              </p:nvSpPr>
              <p:spPr>
                <a:xfrm>
                  <a:off x="-577549" y="5586078"/>
                  <a:ext cx="12811942" cy="1346270"/>
                </a:xfrm>
                <a:custGeom>
                  <a:avLst/>
                  <a:gdLst>
                    <a:gd name="connsiteX0" fmla="*/ 9465734 w 12811942"/>
                    <a:gd name="connsiteY0" fmla="*/ 1346270 h 1346270"/>
                    <a:gd name="connsiteX1" fmla="*/ 8642871 w 12811942"/>
                    <a:gd name="connsiteY1" fmla="*/ 1307519 h 1346270"/>
                    <a:gd name="connsiteX2" fmla="*/ 6414613 w 12811942"/>
                    <a:gd name="connsiteY2" fmla="*/ 963311 h 1346270"/>
                    <a:gd name="connsiteX3" fmla="*/ 5660520 w 12811942"/>
                    <a:gd name="connsiteY3" fmla="*/ 825773 h 1346270"/>
                    <a:gd name="connsiteX4" fmla="*/ 5456396 w 12811942"/>
                    <a:gd name="connsiteY4" fmla="*/ 789933 h 1346270"/>
                    <a:gd name="connsiteX5" fmla="*/ 2650333 w 12811942"/>
                    <a:gd name="connsiteY5" fmla="*/ 490297 h 1346270"/>
                    <a:gd name="connsiteX6" fmla="*/ 1341722 w 12811942"/>
                    <a:gd name="connsiteY6" fmla="*/ 578168 h 1346270"/>
                    <a:gd name="connsiteX7" fmla="*/ 0 w 12811942"/>
                    <a:gd name="connsiteY7" fmla="*/ 443359 h 1346270"/>
                    <a:gd name="connsiteX8" fmla="*/ 2547 w 12811942"/>
                    <a:gd name="connsiteY8" fmla="*/ 438993 h 1346270"/>
                    <a:gd name="connsiteX9" fmla="*/ 1340994 w 12811942"/>
                    <a:gd name="connsiteY9" fmla="*/ 573074 h 1346270"/>
                    <a:gd name="connsiteX10" fmla="*/ 2650333 w 12811942"/>
                    <a:gd name="connsiteY10" fmla="*/ 485203 h 1346270"/>
                    <a:gd name="connsiteX11" fmla="*/ 5457306 w 12811942"/>
                    <a:gd name="connsiteY11" fmla="*/ 784839 h 1346270"/>
                    <a:gd name="connsiteX12" fmla="*/ 5661429 w 12811942"/>
                    <a:gd name="connsiteY12" fmla="*/ 820679 h 1346270"/>
                    <a:gd name="connsiteX13" fmla="*/ 6415523 w 12811942"/>
                    <a:gd name="connsiteY13" fmla="*/ 958217 h 1346270"/>
                    <a:gd name="connsiteX14" fmla="*/ 8643417 w 12811942"/>
                    <a:gd name="connsiteY14" fmla="*/ 1302243 h 1346270"/>
                    <a:gd name="connsiteX15" fmla="*/ 10568219 w 12811942"/>
                    <a:gd name="connsiteY15" fmla="*/ 1269678 h 1346270"/>
                    <a:gd name="connsiteX16" fmla="*/ 11653604 w 12811942"/>
                    <a:gd name="connsiteY16" fmla="*/ 936931 h 1346270"/>
                    <a:gd name="connsiteX17" fmla="*/ 12328922 w 12811942"/>
                    <a:gd name="connsiteY17" fmla="*/ 411522 h 1346270"/>
                    <a:gd name="connsiteX18" fmla="*/ 12809031 w 12811942"/>
                    <a:gd name="connsiteY18" fmla="*/ 0 h 1346270"/>
                    <a:gd name="connsiteX19" fmla="*/ 12811942 w 12811942"/>
                    <a:gd name="connsiteY19" fmla="*/ 4002 h 1346270"/>
                    <a:gd name="connsiteX20" fmla="*/ 12332379 w 12811942"/>
                    <a:gd name="connsiteY20" fmla="*/ 415161 h 1346270"/>
                    <a:gd name="connsiteX21" fmla="*/ 11655969 w 12811942"/>
                    <a:gd name="connsiteY21" fmla="*/ 941298 h 1346270"/>
                    <a:gd name="connsiteX22" fmla="*/ 10568946 w 12811942"/>
                    <a:gd name="connsiteY22" fmla="*/ 1274590 h 1346270"/>
                    <a:gd name="connsiteX23" fmla="*/ 9465734 w 12811942"/>
                    <a:gd name="connsiteY23" fmla="*/ 1346270 h 13462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2811942" h="1346270">
                      <a:moveTo>
                        <a:pt x="9465734" y="1346270"/>
                      </a:moveTo>
                      <a:cubicBezTo>
                        <a:pt x="9193933" y="1346270"/>
                        <a:pt x="8920494" y="1333353"/>
                        <a:pt x="8642871" y="1307519"/>
                      </a:cubicBezTo>
                      <a:cubicBezTo>
                        <a:pt x="7883684" y="1237113"/>
                        <a:pt x="7136869" y="1097938"/>
                        <a:pt x="6414613" y="963311"/>
                      </a:cubicBezTo>
                      <a:cubicBezTo>
                        <a:pt x="6167190" y="917283"/>
                        <a:pt x="5911217" y="869618"/>
                        <a:pt x="5660520" y="825773"/>
                      </a:cubicBezTo>
                      <a:cubicBezTo>
                        <a:pt x="5592660" y="813948"/>
                        <a:pt x="5524619" y="801940"/>
                        <a:pt x="5456396" y="789933"/>
                      </a:cubicBezTo>
                      <a:cubicBezTo>
                        <a:pt x="4554213" y="631292"/>
                        <a:pt x="3621103" y="467010"/>
                        <a:pt x="2650333" y="490297"/>
                      </a:cubicBezTo>
                      <a:cubicBezTo>
                        <a:pt x="2224802" y="499939"/>
                        <a:pt x="1784899" y="510127"/>
                        <a:pt x="1341722" y="578168"/>
                      </a:cubicBezTo>
                      <a:cubicBezTo>
                        <a:pt x="894360" y="646937"/>
                        <a:pt x="422438" y="693147"/>
                        <a:pt x="0" y="443359"/>
                      </a:cubicBezTo>
                      <a:lnTo>
                        <a:pt x="2547" y="438993"/>
                      </a:lnTo>
                      <a:cubicBezTo>
                        <a:pt x="423529" y="687871"/>
                        <a:pt x="894542" y="641661"/>
                        <a:pt x="1340994" y="573074"/>
                      </a:cubicBezTo>
                      <a:cubicBezTo>
                        <a:pt x="1784536" y="504851"/>
                        <a:pt x="2224620" y="494845"/>
                        <a:pt x="2650333" y="485203"/>
                      </a:cubicBezTo>
                      <a:cubicBezTo>
                        <a:pt x="3621648" y="461916"/>
                        <a:pt x="4554941" y="626198"/>
                        <a:pt x="5457306" y="784839"/>
                      </a:cubicBezTo>
                      <a:cubicBezTo>
                        <a:pt x="5525529" y="796846"/>
                        <a:pt x="5593570" y="808854"/>
                        <a:pt x="5661429" y="820679"/>
                      </a:cubicBezTo>
                      <a:cubicBezTo>
                        <a:pt x="5912127" y="864524"/>
                        <a:pt x="6168100" y="912189"/>
                        <a:pt x="6415523" y="958217"/>
                      </a:cubicBezTo>
                      <a:cubicBezTo>
                        <a:pt x="7137778" y="1092844"/>
                        <a:pt x="7884412" y="1231837"/>
                        <a:pt x="8643417" y="1302243"/>
                      </a:cubicBezTo>
                      <a:cubicBezTo>
                        <a:pt x="9297086" y="1362826"/>
                        <a:pt x="9926740" y="1352274"/>
                        <a:pt x="10568219" y="1269678"/>
                      </a:cubicBezTo>
                      <a:cubicBezTo>
                        <a:pt x="10953361" y="1220194"/>
                        <a:pt x="11318674" y="1108126"/>
                        <a:pt x="11653604" y="936931"/>
                      </a:cubicBezTo>
                      <a:cubicBezTo>
                        <a:pt x="11906484" y="807762"/>
                        <a:pt x="12111700" y="615282"/>
                        <a:pt x="12328922" y="411522"/>
                      </a:cubicBezTo>
                      <a:cubicBezTo>
                        <a:pt x="12479377" y="270528"/>
                        <a:pt x="12634926" y="124621"/>
                        <a:pt x="12809031" y="0"/>
                      </a:cubicBezTo>
                      <a:lnTo>
                        <a:pt x="12811942" y="4002"/>
                      </a:lnTo>
                      <a:cubicBezTo>
                        <a:pt x="12638019" y="128260"/>
                        <a:pt x="12482651" y="274166"/>
                        <a:pt x="12332379" y="415161"/>
                      </a:cubicBezTo>
                      <a:cubicBezTo>
                        <a:pt x="12114975" y="619102"/>
                        <a:pt x="11909396" y="811764"/>
                        <a:pt x="11655969" y="941298"/>
                      </a:cubicBezTo>
                      <a:cubicBezTo>
                        <a:pt x="11320494" y="1112856"/>
                        <a:pt x="10954635" y="1224924"/>
                        <a:pt x="10568946" y="1274590"/>
                      </a:cubicBezTo>
                      <a:cubicBezTo>
                        <a:pt x="10199269" y="1322619"/>
                        <a:pt x="9833957" y="1346270"/>
                        <a:pt x="9465734" y="1346270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id="{D6A5CE81-262D-4ED4-8398-17822C27D76F}"/>
                    </a:ext>
                  </a:extLst>
                </p:cNvPr>
                <p:cNvSpPr/>
                <p:nvPr/>
              </p:nvSpPr>
              <p:spPr>
                <a:xfrm>
                  <a:off x="-575365" y="5570614"/>
                  <a:ext cx="12823403" cy="1400848"/>
                </a:xfrm>
                <a:custGeom>
                  <a:avLst/>
                  <a:gdLst>
                    <a:gd name="connsiteX0" fmla="*/ 9338566 w 12823403"/>
                    <a:gd name="connsiteY0" fmla="*/ 1400849 h 1400848"/>
                    <a:gd name="connsiteX1" fmla="*/ 8695630 w 12823403"/>
                    <a:gd name="connsiteY1" fmla="*/ 1374833 h 1400848"/>
                    <a:gd name="connsiteX2" fmla="*/ 6221769 w 12823403"/>
                    <a:gd name="connsiteY2" fmla="*/ 984415 h 1400848"/>
                    <a:gd name="connsiteX3" fmla="*/ 5709094 w 12823403"/>
                    <a:gd name="connsiteY3" fmla="*/ 883808 h 1400848"/>
                    <a:gd name="connsiteX4" fmla="*/ 5394722 w 12823403"/>
                    <a:gd name="connsiteY4" fmla="*/ 822498 h 1400848"/>
                    <a:gd name="connsiteX5" fmla="*/ 2675621 w 12823403"/>
                    <a:gd name="connsiteY5" fmla="*/ 497938 h 1400848"/>
                    <a:gd name="connsiteX6" fmla="*/ 1356822 w 12823403"/>
                    <a:gd name="connsiteY6" fmla="*/ 601637 h 1400848"/>
                    <a:gd name="connsiteX7" fmla="*/ 0 w 12823403"/>
                    <a:gd name="connsiteY7" fmla="*/ 488114 h 1400848"/>
                    <a:gd name="connsiteX8" fmla="*/ 2547 w 12823403"/>
                    <a:gd name="connsiteY8" fmla="*/ 483748 h 1400848"/>
                    <a:gd name="connsiteX9" fmla="*/ 1355912 w 12823403"/>
                    <a:gd name="connsiteY9" fmla="*/ 596725 h 1400848"/>
                    <a:gd name="connsiteX10" fmla="*/ 2675439 w 12823403"/>
                    <a:gd name="connsiteY10" fmla="*/ 492844 h 1400848"/>
                    <a:gd name="connsiteX11" fmla="*/ 5395632 w 12823403"/>
                    <a:gd name="connsiteY11" fmla="*/ 817586 h 1400848"/>
                    <a:gd name="connsiteX12" fmla="*/ 5710004 w 12823403"/>
                    <a:gd name="connsiteY12" fmla="*/ 878896 h 1400848"/>
                    <a:gd name="connsiteX13" fmla="*/ 6222861 w 12823403"/>
                    <a:gd name="connsiteY13" fmla="*/ 979503 h 1400848"/>
                    <a:gd name="connsiteX14" fmla="*/ 8696176 w 12823403"/>
                    <a:gd name="connsiteY14" fmla="*/ 1369921 h 1400848"/>
                    <a:gd name="connsiteX15" fmla="*/ 10621706 w 12823403"/>
                    <a:gd name="connsiteY15" fmla="*/ 1295148 h 1400848"/>
                    <a:gd name="connsiteX16" fmla="*/ 11689808 w 12823403"/>
                    <a:gd name="connsiteY16" fmla="*/ 940206 h 1400848"/>
                    <a:gd name="connsiteX17" fmla="*/ 12332379 w 12823403"/>
                    <a:gd name="connsiteY17" fmla="*/ 424803 h 1400848"/>
                    <a:gd name="connsiteX18" fmla="*/ 12820492 w 12823403"/>
                    <a:gd name="connsiteY18" fmla="*/ 0 h 1400848"/>
                    <a:gd name="connsiteX19" fmla="*/ 12823404 w 12823403"/>
                    <a:gd name="connsiteY19" fmla="*/ 4002 h 1400848"/>
                    <a:gd name="connsiteX20" fmla="*/ 12335836 w 12823403"/>
                    <a:gd name="connsiteY20" fmla="*/ 428441 h 1400848"/>
                    <a:gd name="connsiteX21" fmla="*/ 11692173 w 12823403"/>
                    <a:gd name="connsiteY21" fmla="*/ 944572 h 1400848"/>
                    <a:gd name="connsiteX22" fmla="*/ 10622434 w 12823403"/>
                    <a:gd name="connsiteY22" fmla="*/ 1300060 h 1400848"/>
                    <a:gd name="connsiteX23" fmla="*/ 9338566 w 12823403"/>
                    <a:gd name="connsiteY23" fmla="*/ 1400849 h 14008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2823403" h="1400848">
                      <a:moveTo>
                        <a:pt x="9338566" y="1400849"/>
                      </a:moveTo>
                      <a:cubicBezTo>
                        <a:pt x="9123889" y="1400849"/>
                        <a:pt x="8910124" y="1392116"/>
                        <a:pt x="8695630" y="1374833"/>
                      </a:cubicBezTo>
                      <a:cubicBezTo>
                        <a:pt x="7846571" y="1306246"/>
                        <a:pt x="7020616" y="1142692"/>
                        <a:pt x="6221769" y="984415"/>
                      </a:cubicBezTo>
                      <a:cubicBezTo>
                        <a:pt x="6053667" y="951122"/>
                        <a:pt x="5879925" y="916737"/>
                        <a:pt x="5709094" y="883808"/>
                      </a:cubicBezTo>
                      <a:cubicBezTo>
                        <a:pt x="5604850" y="863796"/>
                        <a:pt x="5498057" y="842692"/>
                        <a:pt x="5394722" y="822498"/>
                      </a:cubicBezTo>
                      <a:cubicBezTo>
                        <a:pt x="4520192" y="650940"/>
                        <a:pt x="3616009" y="473378"/>
                        <a:pt x="2675621" y="497938"/>
                      </a:cubicBezTo>
                      <a:cubicBezTo>
                        <a:pt x="2231716" y="509036"/>
                        <a:pt x="1796725" y="525227"/>
                        <a:pt x="1356822" y="601637"/>
                      </a:cubicBezTo>
                      <a:cubicBezTo>
                        <a:pt x="901819" y="680594"/>
                        <a:pt x="422438" y="736992"/>
                        <a:pt x="0" y="488114"/>
                      </a:cubicBezTo>
                      <a:lnTo>
                        <a:pt x="2547" y="483748"/>
                      </a:lnTo>
                      <a:cubicBezTo>
                        <a:pt x="423529" y="731716"/>
                        <a:pt x="902001" y="675500"/>
                        <a:pt x="1355912" y="596725"/>
                      </a:cubicBezTo>
                      <a:cubicBezTo>
                        <a:pt x="1796361" y="520315"/>
                        <a:pt x="2231352" y="503942"/>
                        <a:pt x="2675439" y="492844"/>
                      </a:cubicBezTo>
                      <a:cubicBezTo>
                        <a:pt x="3616372" y="468466"/>
                        <a:pt x="4520739" y="645846"/>
                        <a:pt x="5395632" y="817586"/>
                      </a:cubicBezTo>
                      <a:cubicBezTo>
                        <a:pt x="5498967" y="837962"/>
                        <a:pt x="5605759" y="858884"/>
                        <a:pt x="5710004" y="878896"/>
                      </a:cubicBezTo>
                      <a:cubicBezTo>
                        <a:pt x="5880835" y="911825"/>
                        <a:pt x="6054758" y="946210"/>
                        <a:pt x="6222861" y="979503"/>
                      </a:cubicBezTo>
                      <a:cubicBezTo>
                        <a:pt x="7021526" y="1137780"/>
                        <a:pt x="7847481" y="1301334"/>
                        <a:pt x="8696176" y="1369921"/>
                      </a:cubicBezTo>
                      <a:cubicBezTo>
                        <a:pt x="9331470" y="1421225"/>
                        <a:pt x="9961306" y="1396664"/>
                        <a:pt x="10621706" y="1295148"/>
                      </a:cubicBezTo>
                      <a:cubicBezTo>
                        <a:pt x="11000481" y="1236931"/>
                        <a:pt x="11359790" y="1117586"/>
                        <a:pt x="11689808" y="940206"/>
                      </a:cubicBezTo>
                      <a:cubicBezTo>
                        <a:pt x="11930863" y="810855"/>
                        <a:pt x="12125890" y="623287"/>
                        <a:pt x="12332379" y="424803"/>
                      </a:cubicBezTo>
                      <a:cubicBezTo>
                        <a:pt x="12484471" y="278532"/>
                        <a:pt x="12641839" y="127350"/>
                        <a:pt x="12820492" y="0"/>
                      </a:cubicBezTo>
                      <a:lnTo>
                        <a:pt x="12823404" y="4002"/>
                      </a:lnTo>
                      <a:cubicBezTo>
                        <a:pt x="12645114" y="131170"/>
                        <a:pt x="12487928" y="282353"/>
                        <a:pt x="12335836" y="428441"/>
                      </a:cubicBezTo>
                      <a:cubicBezTo>
                        <a:pt x="12128983" y="627107"/>
                        <a:pt x="11933773" y="814857"/>
                        <a:pt x="11692173" y="944572"/>
                      </a:cubicBezTo>
                      <a:cubicBezTo>
                        <a:pt x="11361791" y="1122134"/>
                        <a:pt x="11001755" y="1241661"/>
                        <a:pt x="10622434" y="1300060"/>
                      </a:cubicBezTo>
                      <a:cubicBezTo>
                        <a:pt x="10184351" y="1367374"/>
                        <a:pt x="9759911" y="1400849"/>
                        <a:pt x="9338566" y="140084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11" name="任意多边形: 形状 110">
                  <a:extLst>
                    <a:ext uri="{FF2B5EF4-FFF2-40B4-BE49-F238E27FC236}">
                      <a16:creationId xmlns:a16="http://schemas.microsoft.com/office/drawing/2014/main" id="{B8C20CC6-90CF-4F7C-AE51-ACC35C1CC8E9}"/>
                    </a:ext>
                  </a:extLst>
                </p:cNvPr>
                <p:cNvSpPr/>
                <p:nvPr/>
              </p:nvSpPr>
              <p:spPr>
                <a:xfrm>
                  <a:off x="-573910" y="5554968"/>
                  <a:ext cx="12834864" cy="1459247"/>
                </a:xfrm>
                <a:custGeom>
                  <a:avLst/>
                  <a:gdLst>
                    <a:gd name="connsiteX0" fmla="*/ 9239960 w 12834864"/>
                    <a:gd name="connsiteY0" fmla="*/ 1459248 h 1459247"/>
                    <a:gd name="connsiteX1" fmla="*/ 8748936 w 12834864"/>
                    <a:gd name="connsiteY1" fmla="*/ 1442510 h 1459247"/>
                    <a:gd name="connsiteX2" fmla="*/ 6046754 w 12834864"/>
                    <a:gd name="connsiteY2" fmla="*/ 1002971 h 1459247"/>
                    <a:gd name="connsiteX3" fmla="*/ 5758034 w 12834864"/>
                    <a:gd name="connsiteY3" fmla="*/ 941843 h 1459247"/>
                    <a:gd name="connsiteX4" fmla="*/ 5365432 w 12834864"/>
                    <a:gd name="connsiteY4" fmla="*/ 857610 h 1459247"/>
                    <a:gd name="connsiteX5" fmla="*/ 2701273 w 12834864"/>
                    <a:gd name="connsiteY5" fmla="*/ 505397 h 1459247"/>
                    <a:gd name="connsiteX6" fmla="*/ 1372104 w 12834864"/>
                    <a:gd name="connsiteY6" fmla="*/ 625106 h 1459247"/>
                    <a:gd name="connsiteX7" fmla="*/ 698605 w 12834864"/>
                    <a:gd name="connsiteY7" fmla="*/ 706610 h 1459247"/>
                    <a:gd name="connsiteX8" fmla="*/ 682777 w 12834864"/>
                    <a:gd name="connsiteY8" fmla="*/ 706610 h 1459247"/>
                    <a:gd name="connsiteX9" fmla="*/ 0 w 12834864"/>
                    <a:gd name="connsiteY9" fmla="*/ 532868 h 1459247"/>
                    <a:gd name="connsiteX10" fmla="*/ 2547 w 12834864"/>
                    <a:gd name="connsiteY10" fmla="*/ 528502 h 1459247"/>
                    <a:gd name="connsiteX11" fmla="*/ 682777 w 12834864"/>
                    <a:gd name="connsiteY11" fmla="*/ 701516 h 1459247"/>
                    <a:gd name="connsiteX12" fmla="*/ 698605 w 12834864"/>
                    <a:gd name="connsiteY12" fmla="*/ 701516 h 1459247"/>
                    <a:gd name="connsiteX13" fmla="*/ 1371012 w 12834864"/>
                    <a:gd name="connsiteY13" fmla="*/ 620194 h 1459247"/>
                    <a:gd name="connsiteX14" fmla="*/ 2700909 w 12834864"/>
                    <a:gd name="connsiteY14" fmla="*/ 500485 h 1459247"/>
                    <a:gd name="connsiteX15" fmla="*/ 5366342 w 12834864"/>
                    <a:gd name="connsiteY15" fmla="*/ 852698 h 1459247"/>
                    <a:gd name="connsiteX16" fmla="*/ 5758943 w 12834864"/>
                    <a:gd name="connsiteY16" fmla="*/ 936931 h 1459247"/>
                    <a:gd name="connsiteX17" fmla="*/ 6047663 w 12834864"/>
                    <a:gd name="connsiteY17" fmla="*/ 998059 h 1459247"/>
                    <a:gd name="connsiteX18" fmla="*/ 8749118 w 12834864"/>
                    <a:gd name="connsiteY18" fmla="*/ 1437416 h 1459247"/>
                    <a:gd name="connsiteX19" fmla="*/ 10675375 w 12834864"/>
                    <a:gd name="connsiteY19" fmla="*/ 1320436 h 1459247"/>
                    <a:gd name="connsiteX20" fmla="*/ 11726012 w 12834864"/>
                    <a:gd name="connsiteY20" fmla="*/ 943481 h 1459247"/>
                    <a:gd name="connsiteX21" fmla="*/ 12337109 w 12834864"/>
                    <a:gd name="connsiteY21" fmla="*/ 437720 h 1459247"/>
                    <a:gd name="connsiteX22" fmla="*/ 12831954 w 12834864"/>
                    <a:gd name="connsiteY22" fmla="*/ 0 h 1459247"/>
                    <a:gd name="connsiteX23" fmla="*/ 12834864 w 12834864"/>
                    <a:gd name="connsiteY23" fmla="*/ 4002 h 1459247"/>
                    <a:gd name="connsiteX24" fmla="*/ 12340747 w 12834864"/>
                    <a:gd name="connsiteY24" fmla="*/ 441358 h 1459247"/>
                    <a:gd name="connsiteX25" fmla="*/ 11728558 w 12834864"/>
                    <a:gd name="connsiteY25" fmla="*/ 948029 h 1459247"/>
                    <a:gd name="connsiteX26" fmla="*/ 10676285 w 12834864"/>
                    <a:gd name="connsiteY26" fmla="*/ 1325712 h 1459247"/>
                    <a:gd name="connsiteX27" fmla="*/ 9239960 w 12834864"/>
                    <a:gd name="connsiteY27" fmla="*/ 1459248 h 1459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2834864" h="1459247">
                      <a:moveTo>
                        <a:pt x="9239960" y="1459248"/>
                      </a:moveTo>
                      <a:cubicBezTo>
                        <a:pt x="9075133" y="1459248"/>
                        <a:pt x="8911761" y="1453608"/>
                        <a:pt x="8748936" y="1442510"/>
                      </a:cubicBezTo>
                      <a:cubicBezTo>
                        <a:pt x="7814916" y="1378290"/>
                        <a:pt x="6916008" y="1187629"/>
                        <a:pt x="6046754" y="1002971"/>
                      </a:cubicBezTo>
                      <a:cubicBezTo>
                        <a:pt x="5950513" y="982595"/>
                        <a:pt x="5854273" y="962219"/>
                        <a:pt x="5758034" y="941843"/>
                      </a:cubicBezTo>
                      <a:cubicBezTo>
                        <a:pt x="5627954" y="914554"/>
                        <a:pt x="5494601" y="885445"/>
                        <a:pt x="5365432" y="857610"/>
                      </a:cubicBezTo>
                      <a:cubicBezTo>
                        <a:pt x="4508549" y="671862"/>
                        <a:pt x="3622558" y="479745"/>
                        <a:pt x="2701273" y="505397"/>
                      </a:cubicBezTo>
                      <a:cubicBezTo>
                        <a:pt x="2205518" y="518860"/>
                        <a:pt x="1789811" y="544330"/>
                        <a:pt x="1372104" y="625106"/>
                      </a:cubicBezTo>
                      <a:cubicBezTo>
                        <a:pt x="1167798" y="664584"/>
                        <a:pt x="930928" y="706610"/>
                        <a:pt x="698605" y="706610"/>
                      </a:cubicBezTo>
                      <a:cubicBezTo>
                        <a:pt x="693329" y="706610"/>
                        <a:pt x="688053" y="706610"/>
                        <a:pt x="682777" y="706610"/>
                      </a:cubicBezTo>
                      <a:cubicBezTo>
                        <a:pt x="418617" y="704427"/>
                        <a:pt x="195391" y="647665"/>
                        <a:pt x="0" y="532868"/>
                      </a:cubicBezTo>
                      <a:lnTo>
                        <a:pt x="2547" y="528502"/>
                      </a:lnTo>
                      <a:cubicBezTo>
                        <a:pt x="197210" y="642753"/>
                        <a:pt x="419709" y="699333"/>
                        <a:pt x="682777" y="701516"/>
                      </a:cubicBezTo>
                      <a:cubicBezTo>
                        <a:pt x="688053" y="701516"/>
                        <a:pt x="693329" y="701516"/>
                        <a:pt x="698605" y="701516"/>
                      </a:cubicBezTo>
                      <a:cubicBezTo>
                        <a:pt x="930564" y="701516"/>
                        <a:pt x="1166889" y="659672"/>
                        <a:pt x="1371012" y="620194"/>
                      </a:cubicBezTo>
                      <a:cubicBezTo>
                        <a:pt x="1789084" y="539418"/>
                        <a:pt x="2204972" y="513948"/>
                        <a:pt x="2700909" y="500485"/>
                      </a:cubicBezTo>
                      <a:cubicBezTo>
                        <a:pt x="3622740" y="474469"/>
                        <a:pt x="4509095" y="666950"/>
                        <a:pt x="5366342" y="852698"/>
                      </a:cubicBezTo>
                      <a:cubicBezTo>
                        <a:pt x="5495510" y="880715"/>
                        <a:pt x="5628864" y="909642"/>
                        <a:pt x="5758943" y="936931"/>
                      </a:cubicBezTo>
                      <a:cubicBezTo>
                        <a:pt x="5855365" y="957125"/>
                        <a:pt x="5951423" y="977683"/>
                        <a:pt x="6047663" y="998059"/>
                      </a:cubicBezTo>
                      <a:cubicBezTo>
                        <a:pt x="6916735" y="1182535"/>
                        <a:pt x="7815461" y="1373377"/>
                        <a:pt x="8749118" y="1437416"/>
                      </a:cubicBezTo>
                      <a:cubicBezTo>
                        <a:pt x="9368948" y="1479987"/>
                        <a:pt x="9999147" y="1441783"/>
                        <a:pt x="10675375" y="1320436"/>
                      </a:cubicBezTo>
                      <a:cubicBezTo>
                        <a:pt x="11047418" y="1253669"/>
                        <a:pt x="11400906" y="1126865"/>
                        <a:pt x="11726012" y="943481"/>
                      </a:cubicBezTo>
                      <a:cubicBezTo>
                        <a:pt x="11955605" y="813948"/>
                        <a:pt x="12140808" y="631110"/>
                        <a:pt x="12337109" y="437720"/>
                      </a:cubicBezTo>
                      <a:cubicBezTo>
                        <a:pt x="12490474" y="286537"/>
                        <a:pt x="12649116" y="130079"/>
                        <a:pt x="12831954" y="0"/>
                      </a:cubicBezTo>
                      <a:lnTo>
                        <a:pt x="12834864" y="4002"/>
                      </a:lnTo>
                      <a:cubicBezTo>
                        <a:pt x="12652391" y="133899"/>
                        <a:pt x="12493931" y="290176"/>
                        <a:pt x="12340747" y="441358"/>
                      </a:cubicBezTo>
                      <a:cubicBezTo>
                        <a:pt x="12144265" y="635112"/>
                        <a:pt x="11958698" y="818132"/>
                        <a:pt x="11728558" y="948029"/>
                      </a:cubicBezTo>
                      <a:cubicBezTo>
                        <a:pt x="11402907" y="1131777"/>
                        <a:pt x="11048874" y="1258763"/>
                        <a:pt x="10676285" y="1325712"/>
                      </a:cubicBezTo>
                      <a:cubicBezTo>
                        <a:pt x="10177438" y="1414857"/>
                        <a:pt x="9703332" y="1459248"/>
                        <a:pt x="9239960" y="1459248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id="{72AC0EDD-42C6-4636-A999-AC7D15CA6339}"/>
                    </a:ext>
                  </a:extLst>
                </p:cNvPr>
                <p:cNvSpPr/>
                <p:nvPr/>
              </p:nvSpPr>
              <p:spPr>
                <a:xfrm>
                  <a:off x="-571727" y="5538776"/>
                  <a:ext cx="12846690" cy="1520739"/>
                </a:xfrm>
                <a:custGeom>
                  <a:avLst/>
                  <a:gdLst>
                    <a:gd name="connsiteX0" fmla="*/ 9166279 w 12846690"/>
                    <a:gd name="connsiteY0" fmla="*/ 1520740 h 1520739"/>
                    <a:gd name="connsiteX1" fmla="*/ 8801695 w 12846690"/>
                    <a:gd name="connsiteY1" fmla="*/ 1510551 h 1520739"/>
                    <a:gd name="connsiteX2" fmla="*/ 5892478 w 12846690"/>
                    <a:gd name="connsiteY2" fmla="*/ 1020073 h 1520739"/>
                    <a:gd name="connsiteX3" fmla="*/ 5806608 w 12846690"/>
                    <a:gd name="connsiteY3" fmla="*/ 1000424 h 1520739"/>
                    <a:gd name="connsiteX4" fmla="*/ 5355062 w 12846690"/>
                    <a:gd name="connsiteY4" fmla="*/ 894542 h 1520739"/>
                    <a:gd name="connsiteX5" fmla="*/ 2726561 w 12846690"/>
                    <a:gd name="connsiteY5" fmla="*/ 513402 h 1520739"/>
                    <a:gd name="connsiteX6" fmla="*/ 1387204 w 12846690"/>
                    <a:gd name="connsiteY6" fmla="*/ 648939 h 1520739"/>
                    <a:gd name="connsiteX7" fmla="*/ 691146 w 12846690"/>
                    <a:gd name="connsiteY7" fmla="*/ 744997 h 1520739"/>
                    <a:gd name="connsiteX8" fmla="*/ 671861 w 12846690"/>
                    <a:gd name="connsiteY8" fmla="*/ 744997 h 1520739"/>
                    <a:gd name="connsiteX9" fmla="*/ 0 w 12846690"/>
                    <a:gd name="connsiteY9" fmla="*/ 577805 h 1520739"/>
                    <a:gd name="connsiteX10" fmla="*/ 2547 w 12846690"/>
                    <a:gd name="connsiteY10" fmla="*/ 573438 h 1520739"/>
                    <a:gd name="connsiteX11" fmla="*/ 690964 w 12846690"/>
                    <a:gd name="connsiteY11" fmla="*/ 739721 h 1520739"/>
                    <a:gd name="connsiteX12" fmla="*/ 1386112 w 12846690"/>
                    <a:gd name="connsiteY12" fmla="*/ 643845 h 1520739"/>
                    <a:gd name="connsiteX13" fmla="*/ 2726379 w 12846690"/>
                    <a:gd name="connsiteY13" fmla="*/ 508126 h 1520739"/>
                    <a:gd name="connsiteX14" fmla="*/ 5356335 w 12846690"/>
                    <a:gd name="connsiteY14" fmla="*/ 889448 h 1520739"/>
                    <a:gd name="connsiteX15" fmla="*/ 5807882 w 12846690"/>
                    <a:gd name="connsiteY15" fmla="*/ 995330 h 1520739"/>
                    <a:gd name="connsiteX16" fmla="*/ 5893752 w 12846690"/>
                    <a:gd name="connsiteY16" fmla="*/ 1014979 h 1520739"/>
                    <a:gd name="connsiteX17" fmla="*/ 8802240 w 12846690"/>
                    <a:gd name="connsiteY17" fmla="*/ 1505276 h 1520739"/>
                    <a:gd name="connsiteX18" fmla="*/ 10729408 w 12846690"/>
                    <a:gd name="connsiteY18" fmla="*/ 1346088 h 1520739"/>
                    <a:gd name="connsiteX19" fmla="*/ 11762760 w 12846690"/>
                    <a:gd name="connsiteY19" fmla="*/ 946937 h 1520739"/>
                    <a:gd name="connsiteX20" fmla="*/ 12343659 w 12846690"/>
                    <a:gd name="connsiteY20" fmla="*/ 450273 h 1520739"/>
                    <a:gd name="connsiteX21" fmla="*/ 12843780 w 12846690"/>
                    <a:gd name="connsiteY21" fmla="*/ 0 h 1520739"/>
                    <a:gd name="connsiteX22" fmla="*/ 12846690 w 12846690"/>
                    <a:gd name="connsiteY22" fmla="*/ 4002 h 1520739"/>
                    <a:gd name="connsiteX23" fmla="*/ 12347115 w 12846690"/>
                    <a:gd name="connsiteY23" fmla="*/ 453729 h 1520739"/>
                    <a:gd name="connsiteX24" fmla="*/ 11765126 w 12846690"/>
                    <a:gd name="connsiteY24" fmla="*/ 951304 h 1520739"/>
                    <a:gd name="connsiteX25" fmla="*/ 10730136 w 12846690"/>
                    <a:gd name="connsiteY25" fmla="*/ 1351182 h 1520739"/>
                    <a:gd name="connsiteX26" fmla="*/ 9166279 w 12846690"/>
                    <a:gd name="connsiteY26" fmla="*/ 1520740 h 15207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2846690" h="1520739">
                      <a:moveTo>
                        <a:pt x="9166279" y="1520740"/>
                      </a:moveTo>
                      <a:cubicBezTo>
                        <a:pt x="9043660" y="1520740"/>
                        <a:pt x="8922313" y="1517283"/>
                        <a:pt x="8801695" y="1510551"/>
                      </a:cubicBezTo>
                      <a:cubicBezTo>
                        <a:pt x="7789446" y="1453062"/>
                        <a:pt x="6867978" y="1242753"/>
                        <a:pt x="5892478" y="1020073"/>
                      </a:cubicBezTo>
                      <a:lnTo>
                        <a:pt x="5806608" y="1000424"/>
                      </a:lnTo>
                      <a:cubicBezTo>
                        <a:pt x="5657063" y="966404"/>
                        <a:pt x="5503515" y="929836"/>
                        <a:pt x="5355062" y="894542"/>
                      </a:cubicBezTo>
                      <a:cubicBezTo>
                        <a:pt x="4509641" y="693693"/>
                        <a:pt x="3635657" y="485931"/>
                        <a:pt x="2726561" y="513402"/>
                      </a:cubicBezTo>
                      <a:cubicBezTo>
                        <a:pt x="2303941" y="525591"/>
                        <a:pt x="1849302" y="550515"/>
                        <a:pt x="1387204" y="648939"/>
                      </a:cubicBezTo>
                      <a:cubicBezTo>
                        <a:pt x="1165251" y="696240"/>
                        <a:pt x="928744" y="742450"/>
                        <a:pt x="691146" y="744997"/>
                      </a:cubicBezTo>
                      <a:cubicBezTo>
                        <a:pt x="684778" y="744997"/>
                        <a:pt x="678229" y="744997"/>
                        <a:pt x="671861" y="744997"/>
                      </a:cubicBezTo>
                      <a:cubicBezTo>
                        <a:pt x="412068" y="744997"/>
                        <a:pt x="192116" y="690236"/>
                        <a:pt x="0" y="577805"/>
                      </a:cubicBezTo>
                      <a:lnTo>
                        <a:pt x="2547" y="573438"/>
                      </a:lnTo>
                      <a:cubicBezTo>
                        <a:pt x="198484" y="688053"/>
                        <a:pt x="423711" y="742814"/>
                        <a:pt x="690964" y="739721"/>
                      </a:cubicBezTo>
                      <a:cubicBezTo>
                        <a:pt x="928199" y="737356"/>
                        <a:pt x="1164342" y="690964"/>
                        <a:pt x="1386112" y="643845"/>
                      </a:cubicBezTo>
                      <a:cubicBezTo>
                        <a:pt x="1848574" y="545421"/>
                        <a:pt x="2303577" y="520497"/>
                        <a:pt x="2726379" y="508126"/>
                      </a:cubicBezTo>
                      <a:cubicBezTo>
                        <a:pt x="3635839" y="480655"/>
                        <a:pt x="4510550" y="688599"/>
                        <a:pt x="5356335" y="889448"/>
                      </a:cubicBezTo>
                      <a:cubicBezTo>
                        <a:pt x="5504789" y="924742"/>
                        <a:pt x="5658336" y="961128"/>
                        <a:pt x="5807882" y="995330"/>
                      </a:cubicBezTo>
                      <a:lnTo>
                        <a:pt x="5893752" y="1014979"/>
                      </a:lnTo>
                      <a:cubicBezTo>
                        <a:pt x="6869070" y="1237659"/>
                        <a:pt x="7790355" y="1447968"/>
                        <a:pt x="8802240" y="1505276"/>
                      </a:cubicBezTo>
                      <a:cubicBezTo>
                        <a:pt x="9409335" y="1539660"/>
                        <a:pt x="10039535" y="1487629"/>
                        <a:pt x="10729408" y="1346088"/>
                      </a:cubicBezTo>
                      <a:cubicBezTo>
                        <a:pt x="11094720" y="1271134"/>
                        <a:pt x="11442385" y="1136871"/>
                        <a:pt x="11762760" y="946937"/>
                      </a:cubicBezTo>
                      <a:cubicBezTo>
                        <a:pt x="11981439" y="817404"/>
                        <a:pt x="12157363" y="639114"/>
                        <a:pt x="12343659" y="450273"/>
                      </a:cubicBezTo>
                      <a:cubicBezTo>
                        <a:pt x="12497752" y="293996"/>
                        <a:pt x="12657121" y="132626"/>
                        <a:pt x="12843780" y="0"/>
                      </a:cubicBezTo>
                      <a:lnTo>
                        <a:pt x="12846690" y="4002"/>
                      </a:lnTo>
                      <a:cubicBezTo>
                        <a:pt x="12660396" y="136264"/>
                        <a:pt x="12501208" y="297635"/>
                        <a:pt x="12347115" y="453729"/>
                      </a:cubicBezTo>
                      <a:cubicBezTo>
                        <a:pt x="12160639" y="642753"/>
                        <a:pt x="11984350" y="821407"/>
                        <a:pt x="11765126" y="951304"/>
                      </a:cubicBezTo>
                      <a:cubicBezTo>
                        <a:pt x="11444205" y="1141419"/>
                        <a:pt x="11095994" y="1276046"/>
                        <a:pt x="10730136" y="1351182"/>
                      </a:cubicBezTo>
                      <a:cubicBezTo>
                        <a:pt x="10176891" y="1464706"/>
                        <a:pt x="9661670" y="1520740"/>
                        <a:pt x="9166279" y="1520740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id="{DB333C2B-DAAB-4DD1-911E-A188340C1B40}"/>
                    </a:ext>
                  </a:extLst>
                </p:cNvPr>
                <p:cNvSpPr/>
                <p:nvPr/>
              </p:nvSpPr>
              <p:spPr>
                <a:xfrm>
                  <a:off x="-570090" y="5522767"/>
                  <a:ext cx="12858333" cy="1584050"/>
                </a:xfrm>
                <a:custGeom>
                  <a:avLst/>
                  <a:gdLst>
                    <a:gd name="connsiteX0" fmla="*/ 9115157 w 12858333"/>
                    <a:gd name="connsiteY0" fmla="*/ 1584051 h 1584050"/>
                    <a:gd name="connsiteX1" fmla="*/ 8855000 w 12858333"/>
                    <a:gd name="connsiteY1" fmla="*/ 1578229 h 1584050"/>
                    <a:gd name="connsiteX2" fmla="*/ 5855547 w 12858333"/>
                    <a:gd name="connsiteY2" fmla="*/ 1058641 h 1584050"/>
                    <a:gd name="connsiteX3" fmla="*/ 5358155 w 12858333"/>
                    <a:gd name="connsiteY3" fmla="*/ 932383 h 1584050"/>
                    <a:gd name="connsiteX4" fmla="*/ 2752031 w 12858333"/>
                    <a:gd name="connsiteY4" fmla="*/ 521043 h 1584050"/>
                    <a:gd name="connsiteX5" fmla="*/ 1402304 w 12858333"/>
                    <a:gd name="connsiteY5" fmla="*/ 672589 h 1584050"/>
                    <a:gd name="connsiteX6" fmla="*/ 0 w 12858333"/>
                    <a:gd name="connsiteY6" fmla="*/ 622741 h 1584050"/>
                    <a:gd name="connsiteX7" fmla="*/ 2547 w 12858333"/>
                    <a:gd name="connsiteY7" fmla="*/ 618375 h 1584050"/>
                    <a:gd name="connsiteX8" fmla="*/ 1401212 w 12858333"/>
                    <a:gd name="connsiteY8" fmla="*/ 667677 h 1584050"/>
                    <a:gd name="connsiteX9" fmla="*/ 2751849 w 12858333"/>
                    <a:gd name="connsiteY9" fmla="*/ 516131 h 1584050"/>
                    <a:gd name="connsiteX10" fmla="*/ 5359428 w 12858333"/>
                    <a:gd name="connsiteY10" fmla="*/ 927653 h 1584050"/>
                    <a:gd name="connsiteX11" fmla="*/ 5856638 w 12858333"/>
                    <a:gd name="connsiteY11" fmla="*/ 1053911 h 1584050"/>
                    <a:gd name="connsiteX12" fmla="*/ 8855182 w 12858333"/>
                    <a:gd name="connsiteY12" fmla="*/ 1573317 h 1584050"/>
                    <a:gd name="connsiteX13" fmla="*/ 10783077 w 12858333"/>
                    <a:gd name="connsiteY13" fmla="*/ 1371740 h 1584050"/>
                    <a:gd name="connsiteX14" fmla="*/ 11799147 w 12858333"/>
                    <a:gd name="connsiteY14" fmla="*/ 950394 h 1584050"/>
                    <a:gd name="connsiteX15" fmla="*/ 12351118 w 12858333"/>
                    <a:gd name="connsiteY15" fmla="*/ 462280 h 1584050"/>
                    <a:gd name="connsiteX16" fmla="*/ 12855423 w 12858333"/>
                    <a:gd name="connsiteY16" fmla="*/ 0 h 1584050"/>
                    <a:gd name="connsiteX17" fmla="*/ 12858333 w 12858333"/>
                    <a:gd name="connsiteY17" fmla="*/ 4002 h 1584050"/>
                    <a:gd name="connsiteX18" fmla="*/ 12354756 w 12858333"/>
                    <a:gd name="connsiteY18" fmla="*/ 465737 h 1584050"/>
                    <a:gd name="connsiteX19" fmla="*/ 11801876 w 12858333"/>
                    <a:gd name="connsiteY19" fmla="*/ 954578 h 1584050"/>
                    <a:gd name="connsiteX20" fmla="*/ 10784350 w 12858333"/>
                    <a:gd name="connsiteY20" fmla="*/ 1376470 h 1584050"/>
                    <a:gd name="connsiteX21" fmla="*/ 9115157 w 12858333"/>
                    <a:gd name="connsiteY21" fmla="*/ 1584051 h 1584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2858333" h="1584050">
                      <a:moveTo>
                        <a:pt x="9115157" y="1584051"/>
                      </a:moveTo>
                      <a:cubicBezTo>
                        <a:pt x="9027650" y="1584051"/>
                        <a:pt x="8941052" y="1582049"/>
                        <a:pt x="8855000" y="1578229"/>
                      </a:cubicBezTo>
                      <a:cubicBezTo>
                        <a:pt x="7774164" y="1529654"/>
                        <a:pt x="6754819" y="1279502"/>
                        <a:pt x="5855547" y="1058641"/>
                      </a:cubicBezTo>
                      <a:cubicBezTo>
                        <a:pt x="5690902" y="1018253"/>
                        <a:pt x="5521890" y="974590"/>
                        <a:pt x="5358155" y="932383"/>
                      </a:cubicBezTo>
                      <a:cubicBezTo>
                        <a:pt x="4520193" y="716070"/>
                        <a:pt x="3653668" y="492480"/>
                        <a:pt x="2752031" y="521043"/>
                      </a:cubicBezTo>
                      <a:cubicBezTo>
                        <a:pt x="2353971" y="533414"/>
                        <a:pt x="1882231" y="561067"/>
                        <a:pt x="1402304" y="672589"/>
                      </a:cubicBezTo>
                      <a:cubicBezTo>
                        <a:pt x="906003" y="787750"/>
                        <a:pt x="425167" y="870709"/>
                        <a:pt x="0" y="622741"/>
                      </a:cubicBezTo>
                      <a:lnTo>
                        <a:pt x="2547" y="618375"/>
                      </a:lnTo>
                      <a:cubicBezTo>
                        <a:pt x="426076" y="865433"/>
                        <a:pt x="905821" y="782656"/>
                        <a:pt x="1401212" y="667677"/>
                      </a:cubicBezTo>
                      <a:cubicBezTo>
                        <a:pt x="1881503" y="556155"/>
                        <a:pt x="2353426" y="528502"/>
                        <a:pt x="2751849" y="516131"/>
                      </a:cubicBezTo>
                      <a:cubicBezTo>
                        <a:pt x="3654395" y="487386"/>
                        <a:pt x="4521103" y="711158"/>
                        <a:pt x="5359428" y="927653"/>
                      </a:cubicBezTo>
                      <a:cubicBezTo>
                        <a:pt x="5522982" y="969860"/>
                        <a:pt x="5692175" y="1013523"/>
                        <a:pt x="5856638" y="1053911"/>
                      </a:cubicBezTo>
                      <a:cubicBezTo>
                        <a:pt x="6755728" y="1274590"/>
                        <a:pt x="7774710" y="1524742"/>
                        <a:pt x="8855182" y="1573317"/>
                      </a:cubicBezTo>
                      <a:cubicBezTo>
                        <a:pt x="9451543" y="1600060"/>
                        <a:pt x="10082107" y="1534202"/>
                        <a:pt x="10783077" y="1371740"/>
                      </a:cubicBezTo>
                      <a:cubicBezTo>
                        <a:pt x="11141294" y="1288781"/>
                        <a:pt x="11483137" y="1147058"/>
                        <a:pt x="11799147" y="950394"/>
                      </a:cubicBezTo>
                      <a:cubicBezTo>
                        <a:pt x="12007273" y="820861"/>
                        <a:pt x="12174283" y="646755"/>
                        <a:pt x="12351118" y="462280"/>
                      </a:cubicBezTo>
                      <a:cubicBezTo>
                        <a:pt x="12505575" y="301273"/>
                        <a:pt x="12665307" y="134627"/>
                        <a:pt x="12855423" y="0"/>
                      </a:cubicBezTo>
                      <a:lnTo>
                        <a:pt x="12858333" y="4002"/>
                      </a:lnTo>
                      <a:cubicBezTo>
                        <a:pt x="12668582" y="138447"/>
                        <a:pt x="12509032" y="304730"/>
                        <a:pt x="12354756" y="465737"/>
                      </a:cubicBezTo>
                      <a:cubicBezTo>
                        <a:pt x="12177740" y="650394"/>
                        <a:pt x="12010365" y="824681"/>
                        <a:pt x="11801876" y="954578"/>
                      </a:cubicBezTo>
                      <a:cubicBezTo>
                        <a:pt x="11485320" y="1151425"/>
                        <a:pt x="11143113" y="1293511"/>
                        <a:pt x="10784350" y="1376470"/>
                      </a:cubicBezTo>
                      <a:cubicBezTo>
                        <a:pt x="10183986" y="1515645"/>
                        <a:pt x="9635108" y="1584051"/>
                        <a:pt x="9115157" y="158405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id="{464DA80D-5D20-4E36-99E0-2E6C743D46B6}"/>
                    </a:ext>
                  </a:extLst>
                </p:cNvPr>
                <p:cNvSpPr/>
                <p:nvPr/>
              </p:nvSpPr>
              <p:spPr>
                <a:xfrm>
                  <a:off x="-567906" y="5506757"/>
                  <a:ext cx="12869976" cy="1648998"/>
                </a:xfrm>
                <a:custGeom>
                  <a:avLst/>
                  <a:gdLst>
                    <a:gd name="connsiteX0" fmla="*/ 9081865 w 12869976"/>
                    <a:gd name="connsiteY0" fmla="*/ 1648999 h 1648998"/>
                    <a:gd name="connsiteX1" fmla="*/ 8907759 w 12869976"/>
                    <a:gd name="connsiteY1" fmla="*/ 1646088 h 1648998"/>
                    <a:gd name="connsiteX2" fmla="*/ 5904122 w 12869976"/>
                    <a:gd name="connsiteY2" fmla="*/ 1117040 h 1648998"/>
                    <a:gd name="connsiteX3" fmla="*/ 5369252 w 12869976"/>
                    <a:gd name="connsiteY3" fmla="*/ 970770 h 1648998"/>
                    <a:gd name="connsiteX4" fmla="*/ 2777319 w 12869976"/>
                    <a:gd name="connsiteY4" fmla="*/ 528866 h 1648998"/>
                    <a:gd name="connsiteX5" fmla="*/ 1417404 w 12869976"/>
                    <a:gd name="connsiteY5" fmla="*/ 696240 h 1648998"/>
                    <a:gd name="connsiteX6" fmla="*/ 707519 w 12869976"/>
                    <a:gd name="connsiteY6" fmla="*/ 821407 h 1648998"/>
                    <a:gd name="connsiteX7" fmla="*/ 0 w 12869976"/>
                    <a:gd name="connsiteY7" fmla="*/ 667677 h 1648998"/>
                    <a:gd name="connsiteX8" fmla="*/ 2547 w 12869976"/>
                    <a:gd name="connsiteY8" fmla="*/ 663311 h 1648998"/>
                    <a:gd name="connsiteX9" fmla="*/ 1416131 w 12869976"/>
                    <a:gd name="connsiteY9" fmla="*/ 691328 h 1648998"/>
                    <a:gd name="connsiteX10" fmla="*/ 2777137 w 12869976"/>
                    <a:gd name="connsiteY10" fmla="*/ 523772 h 1648998"/>
                    <a:gd name="connsiteX11" fmla="*/ 5370708 w 12869976"/>
                    <a:gd name="connsiteY11" fmla="*/ 965858 h 1648998"/>
                    <a:gd name="connsiteX12" fmla="*/ 5905395 w 12869976"/>
                    <a:gd name="connsiteY12" fmla="*/ 1112128 h 1648998"/>
                    <a:gd name="connsiteX13" fmla="*/ 8907941 w 12869976"/>
                    <a:gd name="connsiteY13" fmla="*/ 1640994 h 1648998"/>
                    <a:gd name="connsiteX14" fmla="*/ 10836745 w 12869976"/>
                    <a:gd name="connsiteY14" fmla="*/ 1397210 h 1648998"/>
                    <a:gd name="connsiteX15" fmla="*/ 11835350 w 12869976"/>
                    <a:gd name="connsiteY15" fmla="*/ 953669 h 1648998"/>
                    <a:gd name="connsiteX16" fmla="*/ 12359668 w 12869976"/>
                    <a:gd name="connsiteY16" fmla="*/ 473923 h 1648998"/>
                    <a:gd name="connsiteX17" fmla="*/ 12867066 w 12869976"/>
                    <a:gd name="connsiteY17" fmla="*/ 0 h 1648998"/>
                    <a:gd name="connsiteX18" fmla="*/ 12869977 w 12869976"/>
                    <a:gd name="connsiteY18" fmla="*/ 4002 h 1648998"/>
                    <a:gd name="connsiteX19" fmla="*/ 12363489 w 12869976"/>
                    <a:gd name="connsiteY19" fmla="*/ 477198 h 1648998"/>
                    <a:gd name="connsiteX20" fmla="*/ 11838262 w 12869976"/>
                    <a:gd name="connsiteY20" fmla="*/ 957853 h 1648998"/>
                    <a:gd name="connsiteX21" fmla="*/ 10838019 w 12869976"/>
                    <a:gd name="connsiteY21" fmla="*/ 1401940 h 1648998"/>
                    <a:gd name="connsiteX22" fmla="*/ 9081865 w 12869976"/>
                    <a:gd name="connsiteY22" fmla="*/ 1648999 h 16489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2869976" h="1648998">
                      <a:moveTo>
                        <a:pt x="9081865" y="1648999"/>
                      </a:moveTo>
                      <a:cubicBezTo>
                        <a:pt x="9023465" y="1648999"/>
                        <a:pt x="8965430" y="1648089"/>
                        <a:pt x="8907759" y="1646088"/>
                      </a:cubicBezTo>
                      <a:cubicBezTo>
                        <a:pt x="7860215" y="1611340"/>
                        <a:pt x="6927651" y="1385930"/>
                        <a:pt x="5904122" y="1117040"/>
                      </a:cubicBezTo>
                      <a:cubicBezTo>
                        <a:pt x="5727287" y="1070467"/>
                        <a:pt x="5545177" y="1019891"/>
                        <a:pt x="5369252" y="970770"/>
                      </a:cubicBezTo>
                      <a:cubicBezTo>
                        <a:pt x="4536021" y="738629"/>
                        <a:pt x="3674407" y="498666"/>
                        <a:pt x="2777319" y="528866"/>
                      </a:cubicBezTo>
                      <a:cubicBezTo>
                        <a:pt x="2217343" y="547423"/>
                        <a:pt x="1810551" y="597453"/>
                        <a:pt x="1417404" y="696240"/>
                      </a:cubicBezTo>
                      <a:cubicBezTo>
                        <a:pt x="1189448" y="753547"/>
                        <a:pt x="946755" y="810309"/>
                        <a:pt x="707519" y="821407"/>
                      </a:cubicBezTo>
                      <a:cubicBezTo>
                        <a:pt x="431170" y="834142"/>
                        <a:pt x="199757" y="783747"/>
                        <a:pt x="0" y="667677"/>
                      </a:cubicBezTo>
                      <a:lnTo>
                        <a:pt x="2547" y="663311"/>
                      </a:lnTo>
                      <a:cubicBezTo>
                        <a:pt x="462826" y="930746"/>
                        <a:pt x="1013887" y="792480"/>
                        <a:pt x="1416131" y="691328"/>
                      </a:cubicBezTo>
                      <a:cubicBezTo>
                        <a:pt x="1809642" y="592541"/>
                        <a:pt x="2216615" y="542329"/>
                        <a:pt x="2777137" y="523772"/>
                      </a:cubicBezTo>
                      <a:cubicBezTo>
                        <a:pt x="3674953" y="493390"/>
                        <a:pt x="4537112" y="733535"/>
                        <a:pt x="5370708" y="965858"/>
                      </a:cubicBezTo>
                      <a:cubicBezTo>
                        <a:pt x="5546633" y="1014797"/>
                        <a:pt x="5728561" y="1065555"/>
                        <a:pt x="5905395" y="1112128"/>
                      </a:cubicBezTo>
                      <a:cubicBezTo>
                        <a:pt x="6928742" y="1381018"/>
                        <a:pt x="7860943" y="1606428"/>
                        <a:pt x="8907941" y="1640994"/>
                      </a:cubicBezTo>
                      <a:cubicBezTo>
                        <a:pt x="9495752" y="1660279"/>
                        <a:pt x="10126679" y="1580776"/>
                        <a:pt x="10836745" y="1397210"/>
                      </a:cubicBezTo>
                      <a:cubicBezTo>
                        <a:pt x="11187686" y="1306428"/>
                        <a:pt x="11523707" y="1157246"/>
                        <a:pt x="11835350" y="953669"/>
                      </a:cubicBezTo>
                      <a:cubicBezTo>
                        <a:pt x="12033470" y="824318"/>
                        <a:pt x="12191930" y="654033"/>
                        <a:pt x="12359668" y="473923"/>
                      </a:cubicBezTo>
                      <a:cubicBezTo>
                        <a:pt x="12513943" y="308005"/>
                        <a:pt x="12673676" y="136628"/>
                        <a:pt x="12867066" y="0"/>
                      </a:cubicBezTo>
                      <a:lnTo>
                        <a:pt x="12869977" y="4002"/>
                      </a:lnTo>
                      <a:cubicBezTo>
                        <a:pt x="12676951" y="140267"/>
                        <a:pt x="12517582" y="311643"/>
                        <a:pt x="12363489" y="477198"/>
                      </a:cubicBezTo>
                      <a:cubicBezTo>
                        <a:pt x="12195568" y="657671"/>
                        <a:pt x="12036927" y="828138"/>
                        <a:pt x="11838262" y="957853"/>
                      </a:cubicBezTo>
                      <a:cubicBezTo>
                        <a:pt x="11526072" y="1161795"/>
                        <a:pt x="11189504" y="1311158"/>
                        <a:pt x="10838019" y="1401940"/>
                      </a:cubicBezTo>
                      <a:cubicBezTo>
                        <a:pt x="10197085" y="1567859"/>
                        <a:pt x="9620554" y="1648999"/>
                        <a:pt x="9081865" y="164899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90125B0E-53DB-4D08-9517-48A3DB5B63F2}"/>
                    </a:ext>
                  </a:extLst>
                </p:cNvPr>
                <p:cNvSpPr/>
                <p:nvPr/>
              </p:nvSpPr>
              <p:spPr>
                <a:xfrm>
                  <a:off x="-565905" y="5490929"/>
                  <a:ext cx="12881257" cy="1714856"/>
                </a:xfrm>
                <a:custGeom>
                  <a:avLst/>
                  <a:gdLst>
                    <a:gd name="connsiteX0" fmla="*/ 9063489 w 12881257"/>
                    <a:gd name="connsiteY0" fmla="*/ 1714857 h 1714856"/>
                    <a:gd name="connsiteX1" fmla="*/ 8960700 w 12881257"/>
                    <a:gd name="connsiteY1" fmla="*/ 1713765 h 1714856"/>
                    <a:gd name="connsiteX2" fmla="*/ 5952697 w 12881257"/>
                    <a:gd name="connsiteY2" fmla="*/ 1175257 h 1714856"/>
                    <a:gd name="connsiteX3" fmla="*/ 5386899 w 12881257"/>
                    <a:gd name="connsiteY3" fmla="*/ 1009703 h 1714856"/>
                    <a:gd name="connsiteX4" fmla="*/ 2802607 w 12881257"/>
                    <a:gd name="connsiteY4" fmla="*/ 536507 h 1714856"/>
                    <a:gd name="connsiteX5" fmla="*/ 1432504 w 12881257"/>
                    <a:gd name="connsiteY5" fmla="*/ 719709 h 1714856"/>
                    <a:gd name="connsiteX6" fmla="*/ 0 w 12881257"/>
                    <a:gd name="connsiteY6" fmla="*/ 712432 h 1714856"/>
                    <a:gd name="connsiteX7" fmla="*/ 2547 w 12881257"/>
                    <a:gd name="connsiteY7" fmla="*/ 708065 h 1714856"/>
                    <a:gd name="connsiteX8" fmla="*/ 1431231 w 12881257"/>
                    <a:gd name="connsiteY8" fmla="*/ 714979 h 1714856"/>
                    <a:gd name="connsiteX9" fmla="*/ 2802425 w 12881257"/>
                    <a:gd name="connsiteY9" fmla="*/ 531595 h 1714856"/>
                    <a:gd name="connsiteX10" fmla="*/ 5388355 w 12881257"/>
                    <a:gd name="connsiteY10" fmla="*/ 1004972 h 1714856"/>
                    <a:gd name="connsiteX11" fmla="*/ 5953970 w 12881257"/>
                    <a:gd name="connsiteY11" fmla="*/ 1170527 h 1714856"/>
                    <a:gd name="connsiteX12" fmla="*/ 8960700 w 12881257"/>
                    <a:gd name="connsiteY12" fmla="*/ 1708853 h 1714856"/>
                    <a:gd name="connsiteX13" fmla="*/ 10890233 w 12881257"/>
                    <a:gd name="connsiteY13" fmla="*/ 1422862 h 1714856"/>
                    <a:gd name="connsiteX14" fmla="*/ 11871555 w 12881257"/>
                    <a:gd name="connsiteY14" fmla="*/ 957125 h 1714856"/>
                    <a:gd name="connsiteX15" fmla="*/ 12369128 w 12881257"/>
                    <a:gd name="connsiteY15" fmla="*/ 485203 h 1714856"/>
                    <a:gd name="connsiteX16" fmla="*/ 12878346 w 12881257"/>
                    <a:gd name="connsiteY16" fmla="*/ 0 h 1714856"/>
                    <a:gd name="connsiteX17" fmla="*/ 12881257 w 12881257"/>
                    <a:gd name="connsiteY17" fmla="*/ 4002 h 1714856"/>
                    <a:gd name="connsiteX18" fmla="*/ 12372949 w 12881257"/>
                    <a:gd name="connsiteY18" fmla="*/ 488478 h 1714856"/>
                    <a:gd name="connsiteX19" fmla="*/ 11874465 w 12881257"/>
                    <a:gd name="connsiteY19" fmla="*/ 961310 h 1714856"/>
                    <a:gd name="connsiteX20" fmla="*/ 10891687 w 12881257"/>
                    <a:gd name="connsiteY20" fmla="*/ 1427592 h 1714856"/>
                    <a:gd name="connsiteX21" fmla="*/ 9063489 w 12881257"/>
                    <a:gd name="connsiteY21" fmla="*/ 1714857 h 171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2881257" h="1714856">
                      <a:moveTo>
                        <a:pt x="9063489" y="1714857"/>
                      </a:moveTo>
                      <a:cubicBezTo>
                        <a:pt x="9029105" y="1714857"/>
                        <a:pt x="8994903" y="1714493"/>
                        <a:pt x="8960700" y="1713765"/>
                      </a:cubicBezTo>
                      <a:cubicBezTo>
                        <a:pt x="7877681" y="1690660"/>
                        <a:pt x="6919828" y="1445785"/>
                        <a:pt x="5952697" y="1175257"/>
                      </a:cubicBezTo>
                      <a:cubicBezTo>
                        <a:pt x="5765492" y="1122862"/>
                        <a:pt x="5573012" y="1065373"/>
                        <a:pt x="5386899" y="1009703"/>
                      </a:cubicBezTo>
                      <a:cubicBezTo>
                        <a:pt x="4556396" y="761370"/>
                        <a:pt x="3697512" y="504851"/>
                        <a:pt x="2802607" y="536507"/>
                      </a:cubicBezTo>
                      <a:cubicBezTo>
                        <a:pt x="2253001" y="555791"/>
                        <a:pt x="1830563" y="612371"/>
                        <a:pt x="1432504" y="719709"/>
                      </a:cubicBezTo>
                      <a:cubicBezTo>
                        <a:pt x="1023711" y="829957"/>
                        <a:pt x="464099" y="981140"/>
                        <a:pt x="0" y="712432"/>
                      </a:cubicBezTo>
                      <a:lnTo>
                        <a:pt x="2547" y="708065"/>
                      </a:lnTo>
                      <a:cubicBezTo>
                        <a:pt x="464827" y="975864"/>
                        <a:pt x="1023347" y="825045"/>
                        <a:pt x="1431231" y="714979"/>
                      </a:cubicBezTo>
                      <a:cubicBezTo>
                        <a:pt x="1829654" y="607459"/>
                        <a:pt x="2252637" y="550879"/>
                        <a:pt x="2802425" y="531595"/>
                      </a:cubicBezTo>
                      <a:cubicBezTo>
                        <a:pt x="3698422" y="499393"/>
                        <a:pt x="4557488" y="756458"/>
                        <a:pt x="5388355" y="1004972"/>
                      </a:cubicBezTo>
                      <a:cubicBezTo>
                        <a:pt x="5574467" y="1060642"/>
                        <a:pt x="5766948" y="1118132"/>
                        <a:pt x="5953970" y="1170527"/>
                      </a:cubicBezTo>
                      <a:cubicBezTo>
                        <a:pt x="6920737" y="1441055"/>
                        <a:pt x="7878226" y="1685749"/>
                        <a:pt x="8960700" y="1708853"/>
                      </a:cubicBezTo>
                      <a:cubicBezTo>
                        <a:pt x="9541961" y="1721225"/>
                        <a:pt x="10173253" y="1627713"/>
                        <a:pt x="10890233" y="1422862"/>
                      </a:cubicBezTo>
                      <a:cubicBezTo>
                        <a:pt x="11233895" y="1324621"/>
                        <a:pt x="11564095" y="1167980"/>
                        <a:pt x="11871555" y="957125"/>
                      </a:cubicBezTo>
                      <a:cubicBezTo>
                        <a:pt x="12060032" y="827956"/>
                        <a:pt x="12210123" y="661492"/>
                        <a:pt x="12369128" y="485203"/>
                      </a:cubicBezTo>
                      <a:cubicBezTo>
                        <a:pt x="12522858" y="314736"/>
                        <a:pt x="12682045" y="138447"/>
                        <a:pt x="12878346" y="0"/>
                      </a:cubicBezTo>
                      <a:lnTo>
                        <a:pt x="12881257" y="4002"/>
                      </a:lnTo>
                      <a:cubicBezTo>
                        <a:pt x="12685320" y="141904"/>
                        <a:pt x="12526497" y="318011"/>
                        <a:pt x="12372949" y="488478"/>
                      </a:cubicBezTo>
                      <a:cubicBezTo>
                        <a:pt x="12213762" y="664948"/>
                        <a:pt x="12063307" y="831777"/>
                        <a:pt x="11874465" y="961310"/>
                      </a:cubicBezTo>
                      <a:cubicBezTo>
                        <a:pt x="11566460" y="1172347"/>
                        <a:pt x="11235897" y="1329351"/>
                        <a:pt x="10891687" y="1427592"/>
                      </a:cubicBezTo>
                      <a:cubicBezTo>
                        <a:pt x="10216369" y="1620618"/>
                        <a:pt x="9616916" y="1714857"/>
                        <a:pt x="9063489" y="1714857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id="{D9BB1FC1-F129-4465-B721-7B78FBBFDEC3}"/>
                    </a:ext>
                  </a:extLst>
                </p:cNvPr>
                <p:cNvSpPr/>
                <p:nvPr/>
              </p:nvSpPr>
              <p:spPr>
                <a:xfrm>
                  <a:off x="-563722" y="5474556"/>
                  <a:ext cx="12893263" cy="1782170"/>
                </a:xfrm>
                <a:custGeom>
                  <a:avLst/>
                  <a:gdLst>
                    <a:gd name="connsiteX0" fmla="*/ 9056577 w 12893263"/>
                    <a:gd name="connsiteY0" fmla="*/ 1782171 h 1782170"/>
                    <a:gd name="connsiteX1" fmla="*/ 9013641 w 12893263"/>
                    <a:gd name="connsiteY1" fmla="*/ 1781989 h 1782170"/>
                    <a:gd name="connsiteX2" fmla="*/ 6001454 w 12893263"/>
                    <a:gd name="connsiteY2" fmla="*/ 1234020 h 1782170"/>
                    <a:gd name="connsiteX3" fmla="*/ 5409277 w 12893263"/>
                    <a:gd name="connsiteY3" fmla="*/ 1049363 h 1782170"/>
                    <a:gd name="connsiteX4" fmla="*/ 2828077 w 12893263"/>
                    <a:gd name="connsiteY4" fmla="*/ 544694 h 1782170"/>
                    <a:gd name="connsiteX5" fmla="*/ 1447604 w 12893263"/>
                    <a:gd name="connsiteY5" fmla="*/ 743905 h 1782170"/>
                    <a:gd name="connsiteX6" fmla="*/ 0 w 12893263"/>
                    <a:gd name="connsiteY6" fmla="*/ 757732 h 1782170"/>
                    <a:gd name="connsiteX7" fmla="*/ 2547 w 12893263"/>
                    <a:gd name="connsiteY7" fmla="*/ 753365 h 1782170"/>
                    <a:gd name="connsiteX8" fmla="*/ 1446331 w 12893263"/>
                    <a:gd name="connsiteY8" fmla="*/ 738993 h 1782170"/>
                    <a:gd name="connsiteX9" fmla="*/ 2827895 w 12893263"/>
                    <a:gd name="connsiteY9" fmla="*/ 539600 h 1782170"/>
                    <a:gd name="connsiteX10" fmla="*/ 5410732 w 12893263"/>
                    <a:gd name="connsiteY10" fmla="*/ 1044451 h 1782170"/>
                    <a:gd name="connsiteX11" fmla="*/ 6002909 w 12893263"/>
                    <a:gd name="connsiteY11" fmla="*/ 1228926 h 1782170"/>
                    <a:gd name="connsiteX12" fmla="*/ 9013823 w 12893263"/>
                    <a:gd name="connsiteY12" fmla="*/ 1776713 h 1782170"/>
                    <a:gd name="connsiteX13" fmla="*/ 9056758 w 12893263"/>
                    <a:gd name="connsiteY13" fmla="*/ 1776895 h 1782170"/>
                    <a:gd name="connsiteX14" fmla="*/ 10944265 w 12893263"/>
                    <a:gd name="connsiteY14" fmla="*/ 1448332 h 1782170"/>
                    <a:gd name="connsiteX15" fmla="*/ 11908303 w 12893263"/>
                    <a:gd name="connsiteY15" fmla="*/ 960582 h 1782170"/>
                    <a:gd name="connsiteX16" fmla="*/ 12380590 w 12893263"/>
                    <a:gd name="connsiteY16" fmla="*/ 495937 h 1782170"/>
                    <a:gd name="connsiteX17" fmla="*/ 12890353 w 12893263"/>
                    <a:gd name="connsiteY17" fmla="*/ 0 h 1782170"/>
                    <a:gd name="connsiteX18" fmla="*/ 12893264 w 12893263"/>
                    <a:gd name="connsiteY18" fmla="*/ 4002 h 1782170"/>
                    <a:gd name="connsiteX19" fmla="*/ 12384411 w 12893263"/>
                    <a:gd name="connsiteY19" fmla="*/ 499030 h 1782170"/>
                    <a:gd name="connsiteX20" fmla="*/ 11911397 w 12893263"/>
                    <a:gd name="connsiteY20" fmla="*/ 964402 h 1782170"/>
                    <a:gd name="connsiteX21" fmla="*/ 10945903 w 12893263"/>
                    <a:gd name="connsiteY21" fmla="*/ 1452880 h 1782170"/>
                    <a:gd name="connsiteX22" fmla="*/ 9056577 w 12893263"/>
                    <a:gd name="connsiteY22" fmla="*/ 1782171 h 1782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2893263" h="1782170">
                      <a:moveTo>
                        <a:pt x="9056577" y="1782171"/>
                      </a:moveTo>
                      <a:cubicBezTo>
                        <a:pt x="9042204" y="1782171"/>
                        <a:pt x="9027832" y="1782171"/>
                        <a:pt x="9013641" y="1781989"/>
                      </a:cubicBezTo>
                      <a:cubicBezTo>
                        <a:pt x="7902423" y="1771255"/>
                        <a:pt x="6916371" y="1505276"/>
                        <a:pt x="6001454" y="1234020"/>
                      </a:cubicBezTo>
                      <a:cubicBezTo>
                        <a:pt x="5805517" y="1175985"/>
                        <a:pt x="5604122" y="1111582"/>
                        <a:pt x="5409277" y="1049363"/>
                      </a:cubicBezTo>
                      <a:cubicBezTo>
                        <a:pt x="4580047" y="784657"/>
                        <a:pt x="3722619" y="511219"/>
                        <a:pt x="2828077" y="544694"/>
                      </a:cubicBezTo>
                      <a:cubicBezTo>
                        <a:pt x="2280654" y="564888"/>
                        <a:pt x="1854942" y="626379"/>
                        <a:pt x="1447604" y="743905"/>
                      </a:cubicBezTo>
                      <a:cubicBezTo>
                        <a:pt x="1033353" y="863432"/>
                        <a:pt x="466282" y="1026986"/>
                        <a:pt x="0" y="757732"/>
                      </a:cubicBezTo>
                      <a:lnTo>
                        <a:pt x="2547" y="753365"/>
                      </a:lnTo>
                      <a:cubicBezTo>
                        <a:pt x="467010" y="1021528"/>
                        <a:pt x="1032989" y="858156"/>
                        <a:pt x="1446331" y="738993"/>
                      </a:cubicBezTo>
                      <a:cubicBezTo>
                        <a:pt x="1853850" y="621467"/>
                        <a:pt x="2280108" y="559976"/>
                        <a:pt x="2827895" y="539600"/>
                      </a:cubicBezTo>
                      <a:cubicBezTo>
                        <a:pt x="3723346" y="505761"/>
                        <a:pt x="4581139" y="779745"/>
                        <a:pt x="5410732" y="1044451"/>
                      </a:cubicBezTo>
                      <a:cubicBezTo>
                        <a:pt x="5605577" y="1106670"/>
                        <a:pt x="5806972" y="1170891"/>
                        <a:pt x="6002909" y="1228926"/>
                      </a:cubicBezTo>
                      <a:cubicBezTo>
                        <a:pt x="6917463" y="1500182"/>
                        <a:pt x="7903333" y="1765979"/>
                        <a:pt x="9013823" y="1776713"/>
                      </a:cubicBezTo>
                      <a:cubicBezTo>
                        <a:pt x="9028196" y="1776895"/>
                        <a:pt x="9042386" y="1776895"/>
                        <a:pt x="9056758" y="1776895"/>
                      </a:cubicBezTo>
                      <a:cubicBezTo>
                        <a:pt x="9621464" y="1776895"/>
                        <a:pt x="10239475" y="1669375"/>
                        <a:pt x="10944265" y="1448332"/>
                      </a:cubicBezTo>
                      <a:cubicBezTo>
                        <a:pt x="11280469" y="1342995"/>
                        <a:pt x="11604847" y="1178896"/>
                        <a:pt x="11908303" y="960582"/>
                      </a:cubicBezTo>
                      <a:cubicBezTo>
                        <a:pt x="12087503" y="831595"/>
                        <a:pt x="12236503" y="660946"/>
                        <a:pt x="12380590" y="495937"/>
                      </a:cubicBezTo>
                      <a:cubicBezTo>
                        <a:pt x="12533410" y="320922"/>
                        <a:pt x="12691506" y="139903"/>
                        <a:pt x="12890353" y="0"/>
                      </a:cubicBezTo>
                      <a:lnTo>
                        <a:pt x="12893264" y="4002"/>
                      </a:lnTo>
                      <a:cubicBezTo>
                        <a:pt x="12694780" y="143360"/>
                        <a:pt x="12537048" y="324196"/>
                        <a:pt x="12384411" y="499030"/>
                      </a:cubicBezTo>
                      <a:cubicBezTo>
                        <a:pt x="12240142" y="664221"/>
                        <a:pt x="12091142" y="835051"/>
                        <a:pt x="11911397" y="964402"/>
                      </a:cubicBezTo>
                      <a:cubicBezTo>
                        <a:pt x="11607576" y="1183080"/>
                        <a:pt x="11282652" y="1347362"/>
                        <a:pt x="10945903" y="1452880"/>
                      </a:cubicBezTo>
                      <a:cubicBezTo>
                        <a:pt x="10240202" y="1674469"/>
                        <a:pt x="9621645" y="1782171"/>
                        <a:pt x="9056577" y="178217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id="{631A92A9-192E-4706-A850-8C2E732637AD}"/>
                    </a:ext>
                  </a:extLst>
                </p:cNvPr>
                <p:cNvSpPr/>
                <p:nvPr/>
              </p:nvSpPr>
              <p:spPr>
                <a:xfrm>
                  <a:off x="-561903" y="5458910"/>
                  <a:ext cx="12904906" cy="1849666"/>
                </a:xfrm>
                <a:custGeom>
                  <a:avLst/>
                  <a:gdLst>
                    <a:gd name="connsiteX0" fmla="*/ 9101877 w 12904906"/>
                    <a:gd name="connsiteY0" fmla="*/ 1849666 h 1849666"/>
                    <a:gd name="connsiteX1" fmla="*/ 9066765 w 12904906"/>
                    <a:gd name="connsiteY1" fmla="*/ 1849484 h 1849666"/>
                    <a:gd name="connsiteX2" fmla="*/ 6050210 w 12904906"/>
                    <a:gd name="connsiteY2" fmla="*/ 1292055 h 1849666"/>
                    <a:gd name="connsiteX3" fmla="*/ 5435111 w 12904906"/>
                    <a:gd name="connsiteY3" fmla="*/ 1088841 h 1849666"/>
                    <a:gd name="connsiteX4" fmla="*/ 2853365 w 12904906"/>
                    <a:gd name="connsiteY4" fmla="*/ 552335 h 1849666"/>
                    <a:gd name="connsiteX5" fmla="*/ 1462704 w 12904906"/>
                    <a:gd name="connsiteY5" fmla="*/ 767374 h 1849666"/>
                    <a:gd name="connsiteX6" fmla="*/ 0 w 12904906"/>
                    <a:gd name="connsiteY6" fmla="*/ 802486 h 1849666"/>
                    <a:gd name="connsiteX7" fmla="*/ 2547 w 12904906"/>
                    <a:gd name="connsiteY7" fmla="*/ 798120 h 1849666"/>
                    <a:gd name="connsiteX8" fmla="*/ 1461431 w 12904906"/>
                    <a:gd name="connsiteY8" fmla="*/ 762462 h 1849666"/>
                    <a:gd name="connsiteX9" fmla="*/ 2853365 w 12904906"/>
                    <a:gd name="connsiteY9" fmla="*/ 547241 h 1849666"/>
                    <a:gd name="connsiteX10" fmla="*/ 5436930 w 12904906"/>
                    <a:gd name="connsiteY10" fmla="*/ 1083929 h 1849666"/>
                    <a:gd name="connsiteX11" fmla="*/ 6051848 w 12904906"/>
                    <a:gd name="connsiteY11" fmla="*/ 1287143 h 1849666"/>
                    <a:gd name="connsiteX12" fmla="*/ 9066947 w 12904906"/>
                    <a:gd name="connsiteY12" fmla="*/ 1844390 h 1849666"/>
                    <a:gd name="connsiteX13" fmla="*/ 9102059 w 12904906"/>
                    <a:gd name="connsiteY13" fmla="*/ 1844572 h 1849666"/>
                    <a:gd name="connsiteX14" fmla="*/ 10998116 w 12904906"/>
                    <a:gd name="connsiteY14" fmla="*/ 1473802 h 1849666"/>
                    <a:gd name="connsiteX15" fmla="*/ 11944690 w 12904906"/>
                    <a:gd name="connsiteY15" fmla="*/ 963857 h 1849666"/>
                    <a:gd name="connsiteX16" fmla="*/ 12392779 w 12904906"/>
                    <a:gd name="connsiteY16" fmla="*/ 506125 h 1849666"/>
                    <a:gd name="connsiteX17" fmla="*/ 12901997 w 12904906"/>
                    <a:gd name="connsiteY17" fmla="*/ 0 h 1849666"/>
                    <a:gd name="connsiteX18" fmla="*/ 12904907 w 12904906"/>
                    <a:gd name="connsiteY18" fmla="*/ 4002 h 1849666"/>
                    <a:gd name="connsiteX19" fmla="*/ 12396599 w 12904906"/>
                    <a:gd name="connsiteY19" fmla="*/ 509218 h 1849666"/>
                    <a:gd name="connsiteX20" fmla="*/ 11947782 w 12904906"/>
                    <a:gd name="connsiteY20" fmla="*/ 967677 h 1849666"/>
                    <a:gd name="connsiteX21" fmla="*/ 10999754 w 12904906"/>
                    <a:gd name="connsiteY21" fmla="*/ 1478350 h 1849666"/>
                    <a:gd name="connsiteX22" fmla="*/ 9101877 w 12904906"/>
                    <a:gd name="connsiteY22" fmla="*/ 1849666 h 1849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2904906" h="1849666">
                      <a:moveTo>
                        <a:pt x="9101877" y="1849666"/>
                      </a:moveTo>
                      <a:cubicBezTo>
                        <a:pt x="9090051" y="1849666"/>
                        <a:pt x="9078408" y="1849666"/>
                        <a:pt x="9066765" y="1849484"/>
                      </a:cubicBezTo>
                      <a:cubicBezTo>
                        <a:pt x="8009579" y="1839842"/>
                        <a:pt x="7096299" y="1619708"/>
                        <a:pt x="6050210" y="1292055"/>
                      </a:cubicBezTo>
                      <a:cubicBezTo>
                        <a:pt x="5846814" y="1228380"/>
                        <a:pt x="5637597" y="1157429"/>
                        <a:pt x="5435111" y="1088841"/>
                      </a:cubicBezTo>
                      <a:cubicBezTo>
                        <a:pt x="4605881" y="807762"/>
                        <a:pt x="3748634" y="517222"/>
                        <a:pt x="2853365" y="552335"/>
                      </a:cubicBezTo>
                      <a:cubicBezTo>
                        <a:pt x="2306852" y="573620"/>
                        <a:pt x="1878047" y="639842"/>
                        <a:pt x="1462704" y="767374"/>
                      </a:cubicBezTo>
                      <a:cubicBezTo>
                        <a:pt x="1043177" y="895997"/>
                        <a:pt x="468648" y="1072286"/>
                        <a:pt x="0" y="802486"/>
                      </a:cubicBezTo>
                      <a:lnTo>
                        <a:pt x="2547" y="798120"/>
                      </a:lnTo>
                      <a:cubicBezTo>
                        <a:pt x="469557" y="1066828"/>
                        <a:pt x="1042813" y="890903"/>
                        <a:pt x="1461431" y="762462"/>
                      </a:cubicBezTo>
                      <a:cubicBezTo>
                        <a:pt x="1877137" y="634930"/>
                        <a:pt x="2306488" y="568526"/>
                        <a:pt x="2853365" y="547241"/>
                      </a:cubicBezTo>
                      <a:cubicBezTo>
                        <a:pt x="3749726" y="511765"/>
                        <a:pt x="4607337" y="802850"/>
                        <a:pt x="5436930" y="1083929"/>
                      </a:cubicBezTo>
                      <a:cubicBezTo>
                        <a:pt x="5639234" y="1152516"/>
                        <a:pt x="5848451" y="1223468"/>
                        <a:pt x="6051848" y="1287143"/>
                      </a:cubicBezTo>
                      <a:cubicBezTo>
                        <a:pt x="7097390" y="1614615"/>
                        <a:pt x="8010307" y="1834748"/>
                        <a:pt x="9066947" y="1844390"/>
                      </a:cubicBezTo>
                      <a:cubicBezTo>
                        <a:pt x="9078589" y="1844572"/>
                        <a:pt x="9090415" y="1844572"/>
                        <a:pt x="9102059" y="1844572"/>
                      </a:cubicBezTo>
                      <a:cubicBezTo>
                        <a:pt x="9654939" y="1844572"/>
                        <a:pt x="10258760" y="1726501"/>
                        <a:pt x="10998116" y="1473802"/>
                      </a:cubicBezTo>
                      <a:cubicBezTo>
                        <a:pt x="11326678" y="1361552"/>
                        <a:pt x="11645235" y="1189994"/>
                        <a:pt x="11944690" y="963857"/>
                      </a:cubicBezTo>
                      <a:cubicBezTo>
                        <a:pt x="12115338" y="835051"/>
                        <a:pt x="12256333" y="667859"/>
                        <a:pt x="12392779" y="506125"/>
                      </a:cubicBezTo>
                      <a:cubicBezTo>
                        <a:pt x="12544144" y="326561"/>
                        <a:pt x="12700784" y="140995"/>
                        <a:pt x="12901997" y="0"/>
                      </a:cubicBezTo>
                      <a:lnTo>
                        <a:pt x="12904907" y="4002"/>
                      </a:lnTo>
                      <a:cubicBezTo>
                        <a:pt x="12704241" y="144633"/>
                        <a:pt x="12547781" y="330018"/>
                        <a:pt x="12396599" y="509218"/>
                      </a:cubicBezTo>
                      <a:cubicBezTo>
                        <a:pt x="12259972" y="671134"/>
                        <a:pt x="12118795" y="838508"/>
                        <a:pt x="11947782" y="967677"/>
                      </a:cubicBezTo>
                      <a:cubicBezTo>
                        <a:pt x="11647782" y="1194178"/>
                        <a:pt x="11328861" y="1365918"/>
                        <a:pt x="10999754" y="1478350"/>
                      </a:cubicBezTo>
                      <a:cubicBezTo>
                        <a:pt x="10259487" y="1731413"/>
                        <a:pt x="9655120" y="1849666"/>
                        <a:pt x="9101877" y="1849666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18" name="任意多边形: 形状 117">
                  <a:extLst>
                    <a:ext uri="{FF2B5EF4-FFF2-40B4-BE49-F238E27FC236}">
                      <a16:creationId xmlns:a16="http://schemas.microsoft.com/office/drawing/2014/main" id="{F54DDC9C-B617-413F-97CD-1AC97682829B}"/>
                    </a:ext>
                  </a:extLst>
                </p:cNvPr>
                <p:cNvSpPr/>
                <p:nvPr/>
              </p:nvSpPr>
              <p:spPr>
                <a:xfrm>
                  <a:off x="-560083" y="5442900"/>
                  <a:ext cx="12916732" cy="1917889"/>
                </a:xfrm>
                <a:custGeom>
                  <a:avLst/>
                  <a:gdLst>
                    <a:gd name="connsiteX0" fmla="*/ 9030197 w 12916732"/>
                    <a:gd name="connsiteY0" fmla="*/ 1917889 h 1917889"/>
                    <a:gd name="connsiteX1" fmla="*/ 7580956 w 12916732"/>
                    <a:gd name="connsiteY1" fmla="*/ 1763978 h 1917889"/>
                    <a:gd name="connsiteX2" fmla="*/ 6098967 w 12916732"/>
                    <a:gd name="connsiteY2" fmla="*/ 1350273 h 1917889"/>
                    <a:gd name="connsiteX3" fmla="*/ 5464037 w 12916732"/>
                    <a:gd name="connsiteY3" fmla="*/ 1128502 h 1917889"/>
                    <a:gd name="connsiteX4" fmla="*/ 2878835 w 12916732"/>
                    <a:gd name="connsiteY4" fmla="*/ 559976 h 1917889"/>
                    <a:gd name="connsiteX5" fmla="*/ 1477986 w 12916732"/>
                    <a:gd name="connsiteY5" fmla="*/ 790843 h 1917889"/>
                    <a:gd name="connsiteX6" fmla="*/ 0 w 12916732"/>
                    <a:gd name="connsiteY6" fmla="*/ 847241 h 1917889"/>
                    <a:gd name="connsiteX7" fmla="*/ 2547 w 12916732"/>
                    <a:gd name="connsiteY7" fmla="*/ 842874 h 1917889"/>
                    <a:gd name="connsiteX8" fmla="*/ 1476531 w 12916732"/>
                    <a:gd name="connsiteY8" fmla="*/ 786113 h 1917889"/>
                    <a:gd name="connsiteX9" fmla="*/ 2878835 w 12916732"/>
                    <a:gd name="connsiteY9" fmla="*/ 554882 h 1917889"/>
                    <a:gd name="connsiteX10" fmla="*/ 3026924 w 12916732"/>
                    <a:gd name="connsiteY10" fmla="*/ 551789 h 1917889"/>
                    <a:gd name="connsiteX11" fmla="*/ 5465856 w 12916732"/>
                    <a:gd name="connsiteY11" fmla="*/ 1123772 h 1917889"/>
                    <a:gd name="connsiteX12" fmla="*/ 6100786 w 12916732"/>
                    <a:gd name="connsiteY12" fmla="*/ 1345361 h 1917889"/>
                    <a:gd name="connsiteX13" fmla="*/ 7582229 w 12916732"/>
                    <a:gd name="connsiteY13" fmla="*/ 1758884 h 1917889"/>
                    <a:gd name="connsiteX14" fmla="*/ 9120069 w 12916732"/>
                    <a:gd name="connsiteY14" fmla="*/ 1912067 h 1917889"/>
                    <a:gd name="connsiteX15" fmla="*/ 11051966 w 12916732"/>
                    <a:gd name="connsiteY15" fmla="*/ 1499272 h 1917889"/>
                    <a:gd name="connsiteX16" fmla="*/ 11981257 w 12916732"/>
                    <a:gd name="connsiteY16" fmla="*/ 967131 h 1917889"/>
                    <a:gd name="connsiteX17" fmla="*/ 12406059 w 12916732"/>
                    <a:gd name="connsiteY17" fmla="*/ 515949 h 1917889"/>
                    <a:gd name="connsiteX18" fmla="*/ 12913822 w 12916732"/>
                    <a:gd name="connsiteY18" fmla="*/ 0 h 1917889"/>
                    <a:gd name="connsiteX19" fmla="*/ 12916732 w 12916732"/>
                    <a:gd name="connsiteY19" fmla="*/ 4002 h 1917889"/>
                    <a:gd name="connsiteX20" fmla="*/ 12410062 w 12916732"/>
                    <a:gd name="connsiteY20" fmla="*/ 519042 h 1917889"/>
                    <a:gd name="connsiteX21" fmla="*/ 11984532 w 12916732"/>
                    <a:gd name="connsiteY21" fmla="*/ 970952 h 1917889"/>
                    <a:gd name="connsiteX22" fmla="*/ 11053786 w 12916732"/>
                    <a:gd name="connsiteY22" fmla="*/ 1503820 h 1917889"/>
                    <a:gd name="connsiteX23" fmla="*/ 9120069 w 12916732"/>
                    <a:gd name="connsiteY23" fmla="*/ 1916979 h 1917889"/>
                    <a:gd name="connsiteX24" fmla="*/ 9030197 w 12916732"/>
                    <a:gd name="connsiteY24" fmla="*/ 1917889 h 19178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12916732" h="1917889">
                      <a:moveTo>
                        <a:pt x="9030197" y="1917889"/>
                      </a:moveTo>
                      <a:cubicBezTo>
                        <a:pt x="8556455" y="1917889"/>
                        <a:pt x="8081259" y="1867313"/>
                        <a:pt x="7580956" y="1763978"/>
                      </a:cubicBezTo>
                      <a:cubicBezTo>
                        <a:pt x="7044267" y="1653001"/>
                        <a:pt x="6530683" y="1492541"/>
                        <a:pt x="6098967" y="1350273"/>
                      </a:cubicBezTo>
                      <a:cubicBezTo>
                        <a:pt x="5888840" y="1280958"/>
                        <a:pt x="5672891" y="1203456"/>
                        <a:pt x="5464037" y="1128502"/>
                      </a:cubicBezTo>
                      <a:cubicBezTo>
                        <a:pt x="4634080" y="830867"/>
                        <a:pt x="3775742" y="523044"/>
                        <a:pt x="2878835" y="559976"/>
                      </a:cubicBezTo>
                      <a:cubicBezTo>
                        <a:pt x="2340145" y="581989"/>
                        <a:pt x="1895148" y="655306"/>
                        <a:pt x="1477986" y="790843"/>
                      </a:cubicBezTo>
                      <a:cubicBezTo>
                        <a:pt x="1053365" y="928744"/>
                        <a:pt x="471740" y="1117768"/>
                        <a:pt x="0" y="847241"/>
                      </a:cubicBezTo>
                      <a:lnTo>
                        <a:pt x="2547" y="842874"/>
                      </a:lnTo>
                      <a:cubicBezTo>
                        <a:pt x="472286" y="1112310"/>
                        <a:pt x="1052638" y="923832"/>
                        <a:pt x="1476531" y="786113"/>
                      </a:cubicBezTo>
                      <a:cubicBezTo>
                        <a:pt x="1894056" y="650394"/>
                        <a:pt x="2339781" y="576895"/>
                        <a:pt x="2878835" y="554882"/>
                      </a:cubicBezTo>
                      <a:cubicBezTo>
                        <a:pt x="2928319" y="552880"/>
                        <a:pt x="2977804" y="551789"/>
                        <a:pt x="3026924" y="551789"/>
                      </a:cubicBezTo>
                      <a:cubicBezTo>
                        <a:pt x="3871436" y="551789"/>
                        <a:pt x="4681199" y="842328"/>
                        <a:pt x="5465856" y="1123772"/>
                      </a:cubicBezTo>
                      <a:cubicBezTo>
                        <a:pt x="5674710" y="1198726"/>
                        <a:pt x="5890841" y="1276228"/>
                        <a:pt x="6100786" y="1345361"/>
                      </a:cubicBezTo>
                      <a:cubicBezTo>
                        <a:pt x="6532139" y="1487629"/>
                        <a:pt x="7045541" y="1647907"/>
                        <a:pt x="7582229" y="1758884"/>
                      </a:cubicBezTo>
                      <a:cubicBezTo>
                        <a:pt x="8113824" y="1868769"/>
                        <a:pt x="8616674" y="1918799"/>
                        <a:pt x="9120069" y="1912067"/>
                      </a:cubicBezTo>
                      <a:cubicBezTo>
                        <a:pt x="9690415" y="1904426"/>
                        <a:pt x="10322434" y="1769436"/>
                        <a:pt x="11051966" y="1499272"/>
                      </a:cubicBezTo>
                      <a:cubicBezTo>
                        <a:pt x="11373071" y="1380473"/>
                        <a:pt x="11685623" y="1201455"/>
                        <a:pt x="11981257" y="967131"/>
                      </a:cubicBezTo>
                      <a:cubicBezTo>
                        <a:pt x="12143537" y="838508"/>
                        <a:pt x="12276891" y="674590"/>
                        <a:pt x="12406059" y="515949"/>
                      </a:cubicBezTo>
                      <a:cubicBezTo>
                        <a:pt x="12555787" y="332019"/>
                        <a:pt x="12710426" y="141904"/>
                        <a:pt x="12913822" y="0"/>
                      </a:cubicBezTo>
                      <a:lnTo>
                        <a:pt x="12916732" y="4002"/>
                      </a:lnTo>
                      <a:cubicBezTo>
                        <a:pt x="12714065" y="145543"/>
                        <a:pt x="12559426" y="335476"/>
                        <a:pt x="12410062" y="519042"/>
                      </a:cubicBezTo>
                      <a:cubicBezTo>
                        <a:pt x="12280711" y="677865"/>
                        <a:pt x="12147176" y="842147"/>
                        <a:pt x="11984532" y="970952"/>
                      </a:cubicBezTo>
                      <a:cubicBezTo>
                        <a:pt x="11688534" y="1205458"/>
                        <a:pt x="11375436" y="1384839"/>
                        <a:pt x="11053786" y="1503820"/>
                      </a:cubicBezTo>
                      <a:cubicBezTo>
                        <a:pt x="10323526" y="1774166"/>
                        <a:pt x="9691142" y="1909157"/>
                        <a:pt x="9120069" y="1916979"/>
                      </a:cubicBezTo>
                      <a:cubicBezTo>
                        <a:pt x="9089869" y="1917707"/>
                        <a:pt x="9060033" y="1917889"/>
                        <a:pt x="9030197" y="191788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id="{A583ABB7-5B2A-4520-A253-BE1D0CBFB2DC}"/>
                    </a:ext>
                  </a:extLst>
                </p:cNvPr>
                <p:cNvSpPr/>
                <p:nvPr/>
              </p:nvSpPr>
              <p:spPr>
                <a:xfrm>
                  <a:off x="-558446" y="5427618"/>
                  <a:ext cx="12928739" cy="1986475"/>
                </a:xfrm>
                <a:custGeom>
                  <a:avLst/>
                  <a:gdLst>
                    <a:gd name="connsiteX0" fmla="*/ 9014369 w 12928739"/>
                    <a:gd name="connsiteY0" fmla="*/ 1986476 h 1986475"/>
                    <a:gd name="connsiteX1" fmla="*/ 7630804 w 12928739"/>
                    <a:gd name="connsiteY1" fmla="*/ 1837841 h 1986475"/>
                    <a:gd name="connsiteX2" fmla="*/ 6147906 w 12928739"/>
                    <a:gd name="connsiteY2" fmla="*/ 1408126 h 1986475"/>
                    <a:gd name="connsiteX3" fmla="*/ 5494965 w 12928739"/>
                    <a:gd name="connsiteY3" fmla="*/ 1168162 h 1986475"/>
                    <a:gd name="connsiteX4" fmla="*/ 2904305 w 12928739"/>
                    <a:gd name="connsiteY4" fmla="*/ 567253 h 1986475"/>
                    <a:gd name="connsiteX5" fmla="*/ 1493086 w 12928739"/>
                    <a:gd name="connsiteY5" fmla="*/ 814130 h 1986475"/>
                    <a:gd name="connsiteX6" fmla="*/ 748635 w 12928739"/>
                    <a:gd name="connsiteY6" fmla="*/ 1011704 h 1986475"/>
                    <a:gd name="connsiteX7" fmla="*/ 0 w 12928739"/>
                    <a:gd name="connsiteY7" fmla="*/ 891813 h 1986475"/>
                    <a:gd name="connsiteX8" fmla="*/ 2547 w 12928739"/>
                    <a:gd name="connsiteY8" fmla="*/ 887447 h 1986475"/>
                    <a:gd name="connsiteX9" fmla="*/ 748090 w 12928739"/>
                    <a:gd name="connsiteY9" fmla="*/ 1006792 h 1986475"/>
                    <a:gd name="connsiteX10" fmla="*/ 1491631 w 12928739"/>
                    <a:gd name="connsiteY10" fmla="*/ 809581 h 1986475"/>
                    <a:gd name="connsiteX11" fmla="*/ 2904305 w 12928739"/>
                    <a:gd name="connsiteY11" fmla="*/ 562523 h 1986475"/>
                    <a:gd name="connsiteX12" fmla="*/ 5496966 w 12928739"/>
                    <a:gd name="connsiteY12" fmla="*/ 1163796 h 1986475"/>
                    <a:gd name="connsiteX13" fmla="*/ 6149725 w 12928739"/>
                    <a:gd name="connsiteY13" fmla="*/ 1403760 h 1986475"/>
                    <a:gd name="connsiteX14" fmla="*/ 7632077 w 12928739"/>
                    <a:gd name="connsiteY14" fmla="*/ 1833474 h 1986475"/>
                    <a:gd name="connsiteX15" fmla="*/ 9173192 w 12928739"/>
                    <a:gd name="connsiteY15" fmla="*/ 1979927 h 1986475"/>
                    <a:gd name="connsiteX16" fmla="*/ 11105999 w 12928739"/>
                    <a:gd name="connsiteY16" fmla="*/ 1524924 h 1986475"/>
                    <a:gd name="connsiteX17" fmla="*/ 12018006 w 12928739"/>
                    <a:gd name="connsiteY17" fmla="*/ 970588 h 1986475"/>
                    <a:gd name="connsiteX18" fmla="*/ 12421705 w 12928739"/>
                    <a:gd name="connsiteY18" fmla="*/ 524682 h 1986475"/>
                    <a:gd name="connsiteX19" fmla="*/ 12925829 w 12928739"/>
                    <a:gd name="connsiteY19" fmla="*/ 0 h 1986475"/>
                    <a:gd name="connsiteX20" fmla="*/ 12928740 w 12928739"/>
                    <a:gd name="connsiteY20" fmla="*/ 4002 h 1986475"/>
                    <a:gd name="connsiteX21" fmla="*/ 12425708 w 12928739"/>
                    <a:gd name="connsiteY21" fmla="*/ 527592 h 1986475"/>
                    <a:gd name="connsiteX22" fmla="*/ 12021281 w 12928739"/>
                    <a:gd name="connsiteY22" fmla="*/ 974227 h 1986475"/>
                    <a:gd name="connsiteX23" fmla="*/ 11108001 w 12928739"/>
                    <a:gd name="connsiteY23" fmla="*/ 1529290 h 1986475"/>
                    <a:gd name="connsiteX24" fmla="*/ 9173556 w 12928739"/>
                    <a:gd name="connsiteY24" fmla="*/ 1984657 h 1986475"/>
                    <a:gd name="connsiteX25" fmla="*/ 9014369 w 12928739"/>
                    <a:gd name="connsiteY25" fmla="*/ 1986476 h 1986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2928739" h="1986475">
                      <a:moveTo>
                        <a:pt x="9014369" y="1986476"/>
                      </a:moveTo>
                      <a:cubicBezTo>
                        <a:pt x="8559548" y="1986476"/>
                        <a:pt x="8105273" y="1937538"/>
                        <a:pt x="7630804" y="1837841"/>
                      </a:cubicBezTo>
                      <a:cubicBezTo>
                        <a:pt x="7200543" y="1747422"/>
                        <a:pt x="6757002" y="1618799"/>
                        <a:pt x="6147906" y="1408126"/>
                      </a:cubicBezTo>
                      <a:cubicBezTo>
                        <a:pt x="5931957" y="1333353"/>
                        <a:pt x="5709822" y="1249484"/>
                        <a:pt x="5494965" y="1168162"/>
                      </a:cubicBezTo>
                      <a:cubicBezTo>
                        <a:pt x="4663552" y="853790"/>
                        <a:pt x="3803759" y="528866"/>
                        <a:pt x="2904305" y="567253"/>
                      </a:cubicBezTo>
                      <a:cubicBezTo>
                        <a:pt x="2363068" y="590358"/>
                        <a:pt x="1914614" y="668769"/>
                        <a:pt x="1493086" y="814130"/>
                      </a:cubicBezTo>
                      <a:cubicBezTo>
                        <a:pt x="1279502" y="886901"/>
                        <a:pt x="1013705" y="977501"/>
                        <a:pt x="748635" y="1011704"/>
                      </a:cubicBezTo>
                      <a:cubicBezTo>
                        <a:pt x="452456" y="1049727"/>
                        <a:pt x="207580" y="1010612"/>
                        <a:pt x="0" y="891813"/>
                      </a:cubicBezTo>
                      <a:lnTo>
                        <a:pt x="2547" y="887447"/>
                      </a:lnTo>
                      <a:cubicBezTo>
                        <a:pt x="209218" y="1005700"/>
                        <a:pt x="453002" y="1044633"/>
                        <a:pt x="748090" y="1006792"/>
                      </a:cubicBezTo>
                      <a:cubicBezTo>
                        <a:pt x="1012613" y="972771"/>
                        <a:pt x="1278229" y="882171"/>
                        <a:pt x="1491631" y="809581"/>
                      </a:cubicBezTo>
                      <a:cubicBezTo>
                        <a:pt x="1913523" y="664221"/>
                        <a:pt x="2362522" y="585628"/>
                        <a:pt x="2904305" y="562523"/>
                      </a:cubicBezTo>
                      <a:cubicBezTo>
                        <a:pt x="3805032" y="523954"/>
                        <a:pt x="4665008" y="849242"/>
                        <a:pt x="5496966" y="1163796"/>
                      </a:cubicBezTo>
                      <a:cubicBezTo>
                        <a:pt x="5711824" y="1244936"/>
                        <a:pt x="5933776" y="1328987"/>
                        <a:pt x="6149725" y="1403760"/>
                      </a:cubicBezTo>
                      <a:cubicBezTo>
                        <a:pt x="6758639" y="1614433"/>
                        <a:pt x="7201999" y="1743056"/>
                        <a:pt x="7632077" y="1833474"/>
                      </a:cubicBezTo>
                      <a:cubicBezTo>
                        <a:pt x="8161125" y="1944633"/>
                        <a:pt x="8665066" y="1992480"/>
                        <a:pt x="9173192" y="1979927"/>
                      </a:cubicBezTo>
                      <a:cubicBezTo>
                        <a:pt x="9742447" y="1965736"/>
                        <a:pt x="10374648" y="1816919"/>
                        <a:pt x="11105999" y="1524924"/>
                      </a:cubicBezTo>
                      <a:cubicBezTo>
                        <a:pt x="11421099" y="1399029"/>
                        <a:pt x="11728012" y="1212553"/>
                        <a:pt x="12018006" y="970588"/>
                      </a:cubicBezTo>
                      <a:cubicBezTo>
                        <a:pt x="12172827" y="842147"/>
                        <a:pt x="12299268" y="680776"/>
                        <a:pt x="12421705" y="524682"/>
                      </a:cubicBezTo>
                      <a:cubicBezTo>
                        <a:pt x="12568886" y="336750"/>
                        <a:pt x="12721160" y="142632"/>
                        <a:pt x="12925829" y="0"/>
                      </a:cubicBezTo>
                      <a:lnTo>
                        <a:pt x="12928740" y="4002"/>
                      </a:lnTo>
                      <a:cubicBezTo>
                        <a:pt x="12724799" y="146089"/>
                        <a:pt x="12572706" y="340024"/>
                        <a:pt x="12425708" y="527592"/>
                      </a:cubicBezTo>
                      <a:cubicBezTo>
                        <a:pt x="12303270" y="683869"/>
                        <a:pt x="12176466" y="845603"/>
                        <a:pt x="12021281" y="974227"/>
                      </a:cubicBezTo>
                      <a:cubicBezTo>
                        <a:pt x="11730924" y="1216555"/>
                        <a:pt x="11423647" y="1403214"/>
                        <a:pt x="11108001" y="1529290"/>
                      </a:cubicBezTo>
                      <a:cubicBezTo>
                        <a:pt x="10376103" y="1821467"/>
                        <a:pt x="9743356" y="1970467"/>
                        <a:pt x="9173556" y="1984657"/>
                      </a:cubicBezTo>
                      <a:cubicBezTo>
                        <a:pt x="9120252" y="1985748"/>
                        <a:pt x="9067310" y="1986476"/>
                        <a:pt x="9014369" y="1986476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20" name="任意多边形: 形状 119">
                  <a:extLst>
                    <a:ext uri="{FF2B5EF4-FFF2-40B4-BE49-F238E27FC236}">
                      <a16:creationId xmlns:a16="http://schemas.microsoft.com/office/drawing/2014/main" id="{79817BF7-C0D0-43D6-A88F-9C1DECD68693}"/>
                    </a:ext>
                  </a:extLst>
                </p:cNvPr>
                <p:cNvSpPr/>
                <p:nvPr/>
              </p:nvSpPr>
              <p:spPr>
                <a:xfrm>
                  <a:off x="-556263" y="5411063"/>
                  <a:ext cx="12939655" cy="2057246"/>
                </a:xfrm>
                <a:custGeom>
                  <a:avLst/>
                  <a:gdLst>
                    <a:gd name="connsiteX0" fmla="*/ 8993265 w 12939655"/>
                    <a:gd name="connsiteY0" fmla="*/ 2057246 h 2057246"/>
                    <a:gd name="connsiteX1" fmla="*/ 6196480 w 12939655"/>
                    <a:gd name="connsiteY1" fmla="*/ 1466889 h 2057246"/>
                    <a:gd name="connsiteX2" fmla="*/ 5536263 w 12939655"/>
                    <a:gd name="connsiteY2" fmla="*/ 1211643 h 2057246"/>
                    <a:gd name="connsiteX3" fmla="*/ 2929593 w 12939655"/>
                    <a:gd name="connsiteY3" fmla="*/ 575440 h 2057246"/>
                    <a:gd name="connsiteX4" fmla="*/ 1508186 w 12939655"/>
                    <a:gd name="connsiteY4" fmla="*/ 838144 h 2057246"/>
                    <a:gd name="connsiteX5" fmla="*/ 0 w 12939655"/>
                    <a:gd name="connsiteY5" fmla="*/ 937113 h 2057246"/>
                    <a:gd name="connsiteX6" fmla="*/ 2547 w 12939655"/>
                    <a:gd name="connsiteY6" fmla="*/ 932747 h 2057246"/>
                    <a:gd name="connsiteX7" fmla="*/ 1506549 w 12939655"/>
                    <a:gd name="connsiteY7" fmla="*/ 833414 h 2057246"/>
                    <a:gd name="connsiteX8" fmla="*/ 2929411 w 12939655"/>
                    <a:gd name="connsiteY8" fmla="*/ 570346 h 2057246"/>
                    <a:gd name="connsiteX9" fmla="*/ 5538082 w 12939655"/>
                    <a:gd name="connsiteY9" fmla="*/ 1206913 h 2057246"/>
                    <a:gd name="connsiteX10" fmla="*/ 6198118 w 12939655"/>
                    <a:gd name="connsiteY10" fmla="*/ 1461977 h 2057246"/>
                    <a:gd name="connsiteX11" fmla="*/ 9225588 w 12939655"/>
                    <a:gd name="connsiteY11" fmla="*/ 2047604 h 2057246"/>
                    <a:gd name="connsiteX12" fmla="*/ 11159123 w 12939655"/>
                    <a:gd name="connsiteY12" fmla="*/ 1550394 h 2057246"/>
                    <a:gd name="connsiteX13" fmla="*/ 12053664 w 12939655"/>
                    <a:gd name="connsiteY13" fmla="*/ 974045 h 2057246"/>
                    <a:gd name="connsiteX14" fmla="*/ 12435896 w 12939655"/>
                    <a:gd name="connsiteY14" fmla="*/ 533960 h 2057246"/>
                    <a:gd name="connsiteX15" fmla="*/ 12936744 w 12939655"/>
                    <a:gd name="connsiteY15" fmla="*/ 0 h 2057246"/>
                    <a:gd name="connsiteX16" fmla="*/ 12939656 w 12939655"/>
                    <a:gd name="connsiteY16" fmla="*/ 4002 h 2057246"/>
                    <a:gd name="connsiteX17" fmla="*/ 12440080 w 12939655"/>
                    <a:gd name="connsiteY17" fmla="*/ 536871 h 2057246"/>
                    <a:gd name="connsiteX18" fmla="*/ 12057121 w 12939655"/>
                    <a:gd name="connsiteY18" fmla="*/ 977683 h 2057246"/>
                    <a:gd name="connsiteX19" fmla="*/ 11161124 w 12939655"/>
                    <a:gd name="connsiteY19" fmla="*/ 1554942 h 2057246"/>
                    <a:gd name="connsiteX20" fmla="*/ 9225770 w 12939655"/>
                    <a:gd name="connsiteY20" fmla="*/ 2052516 h 2057246"/>
                    <a:gd name="connsiteX21" fmla="*/ 8993265 w 12939655"/>
                    <a:gd name="connsiteY21" fmla="*/ 2057246 h 20572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2939655" h="2057246">
                      <a:moveTo>
                        <a:pt x="8993265" y="2057246"/>
                      </a:moveTo>
                      <a:cubicBezTo>
                        <a:pt x="8034685" y="2057246"/>
                        <a:pt x="7201271" y="1829290"/>
                        <a:pt x="6196480" y="1466889"/>
                      </a:cubicBezTo>
                      <a:cubicBezTo>
                        <a:pt x="5978166" y="1387386"/>
                        <a:pt x="5753485" y="1298059"/>
                        <a:pt x="5536263" y="1211643"/>
                      </a:cubicBezTo>
                      <a:cubicBezTo>
                        <a:pt x="4700120" y="878896"/>
                        <a:pt x="3835414" y="535051"/>
                        <a:pt x="2929593" y="575440"/>
                      </a:cubicBezTo>
                      <a:cubicBezTo>
                        <a:pt x="2389084" y="599454"/>
                        <a:pt x="1937355" y="682959"/>
                        <a:pt x="1508186" y="838144"/>
                      </a:cubicBezTo>
                      <a:cubicBezTo>
                        <a:pt x="1073014" y="994603"/>
                        <a:pt x="477016" y="1208914"/>
                        <a:pt x="0" y="937113"/>
                      </a:cubicBezTo>
                      <a:lnTo>
                        <a:pt x="2547" y="932747"/>
                      </a:lnTo>
                      <a:cubicBezTo>
                        <a:pt x="477562" y="1203456"/>
                        <a:pt x="1072286" y="989690"/>
                        <a:pt x="1506549" y="833414"/>
                      </a:cubicBezTo>
                      <a:cubicBezTo>
                        <a:pt x="1936264" y="678047"/>
                        <a:pt x="2388356" y="594542"/>
                        <a:pt x="2929411" y="570346"/>
                      </a:cubicBezTo>
                      <a:cubicBezTo>
                        <a:pt x="3836324" y="529957"/>
                        <a:pt x="4701393" y="873984"/>
                        <a:pt x="5538082" y="1206913"/>
                      </a:cubicBezTo>
                      <a:cubicBezTo>
                        <a:pt x="5755304" y="1293329"/>
                        <a:pt x="5979804" y="1382656"/>
                        <a:pt x="6198118" y="1461977"/>
                      </a:cubicBezTo>
                      <a:cubicBezTo>
                        <a:pt x="7282775" y="1853123"/>
                        <a:pt x="8167675" y="2087628"/>
                        <a:pt x="9225588" y="2047604"/>
                      </a:cubicBezTo>
                      <a:cubicBezTo>
                        <a:pt x="9792658" y="2027774"/>
                        <a:pt x="10425223" y="1865130"/>
                        <a:pt x="11159123" y="1550394"/>
                      </a:cubicBezTo>
                      <a:cubicBezTo>
                        <a:pt x="11465854" y="1418860"/>
                        <a:pt x="11766763" y="1224924"/>
                        <a:pt x="12053664" y="974045"/>
                      </a:cubicBezTo>
                      <a:cubicBezTo>
                        <a:pt x="12200663" y="845785"/>
                        <a:pt x="12320190" y="687326"/>
                        <a:pt x="12435896" y="533960"/>
                      </a:cubicBezTo>
                      <a:cubicBezTo>
                        <a:pt x="12580710" y="341843"/>
                        <a:pt x="12730438" y="143178"/>
                        <a:pt x="12936744" y="0"/>
                      </a:cubicBezTo>
                      <a:lnTo>
                        <a:pt x="12939656" y="4002"/>
                      </a:lnTo>
                      <a:cubicBezTo>
                        <a:pt x="12734077" y="146816"/>
                        <a:pt x="12584531" y="345118"/>
                        <a:pt x="12440080" y="536871"/>
                      </a:cubicBezTo>
                      <a:cubicBezTo>
                        <a:pt x="12324374" y="690418"/>
                        <a:pt x="12204665" y="849242"/>
                        <a:pt x="12057121" y="977683"/>
                      </a:cubicBezTo>
                      <a:cubicBezTo>
                        <a:pt x="11769857" y="1228926"/>
                        <a:pt x="11468401" y="1423226"/>
                        <a:pt x="11161124" y="1554942"/>
                      </a:cubicBezTo>
                      <a:cubicBezTo>
                        <a:pt x="10426497" y="1870042"/>
                        <a:pt x="9793569" y="2032868"/>
                        <a:pt x="9225770" y="2052516"/>
                      </a:cubicBezTo>
                      <a:cubicBezTo>
                        <a:pt x="9147541" y="2055791"/>
                        <a:pt x="9069857" y="2057246"/>
                        <a:pt x="8993265" y="2057246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21" name="任意多边形: 形状 120">
                  <a:extLst>
                    <a:ext uri="{FF2B5EF4-FFF2-40B4-BE49-F238E27FC236}">
                      <a16:creationId xmlns:a16="http://schemas.microsoft.com/office/drawing/2014/main" id="{A0A16297-2025-4F66-8F26-40E600B9D94D}"/>
                    </a:ext>
                  </a:extLst>
                </p:cNvPr>
                <p:cNvSpPr/>
                <p:nvPr/>
              </p:nvSpPr>
              <p:spPr>
                <a:xfrm>
                  <a:off x="-554262" y="5395417"/>
                  <a:ext cx="12951299" cy="2127106"/>
                </a:xfrm>
                <a:custGeom>
                  <a:avLst/>
                  <a:gdLst>
                    <a:gd name="connsiteX0" fmla="*/ 9000543 w 12951299"/>
                    <a:gd name="connsiteY0" fmla="*/ 2127107 h 2127106"/>
                    <a:gd name="connsiteX1" fmla="*/ 7730137 w 12951299"/>
                    <a:gd name="connsiteY1" fmla="*/ 1987204 h 2127106"/>
                    <a:gd name="connsiteX2" fmla="*/ 6245237 w 12951299"/>
                    <a:gd name="connsiteY2" fmla="*/ 1525106 h 2127106"/>
                    <a:gd name="connsiteX3" fmla="*/ 5562097 w 12951299"/>
                    <a:gd name="connsiteY3" fmla="*/ 1249302 h 2127106"/>
                    <a:gd name="connsiteX4" fmla="*/ 2955063 w 12951299"/>
                    <a:gd name="connsiteY4" fmla="*/ 583262 h 2127106"/>
                    <a:gd name="connsiteX5" fmla="*/ 1523286 w 12951299"/>
                    <a:gd name="connsiteY5" fmla="*/ 861795 h 2127106"/>
                    <a:gd name="connsiteX6" fmla="*/ 0 w 12951299"/>
                    <a:gd name="connsiteY6" fmla="*/ 981868 h 2127106"/>
                    <a:gd name="connsiteX7" fmla="*/ 2547 w 12951299"/>
                    <a:gd name="connsiteY7" fmla="*/ 977501 h 2127106"/>
                    <a:gd name="connsiteX8" fmla="*/ 1521649 w 12951299"/>
                    <a:gd name="connsiteY8" fmla="*/ 857065 h 2127106"/>
                    <a:gd name="connsiteX9" fmla="*/ 2954881 w 12951299"/>
                    <a:gd name="connsiteY9" fmla="*/ 578168 h 2127106"/>
                    <a:gd name="connsiteX10" fmla="*/ 5564098 w 12951299"/>
                    <a:gd name="connsiteY10" fmla="*/ 1244572 h 2127106"/>
                    <a:gd name="connsiteX11" fmla="*/ 6247057 w 12951299"/>
                    <a:gd name="connsiteY11" fmla="*/ 1520376 h 2127106"/>
                    <a:gd name="connsiteX12" fmla="*/ 7731228 w 12951299"/>
                    <a:gd name="connsiteY12" fmla="*/ 1982292 h 2127106"/>
                    <a:gd name="connsiteX13" fmla="*/ 9278529 w 12951299"/>
                    <a:gd name="connsiteY13" fmla="*/ 2115463 h 2127106"/>
                    <a:gd name="connsiteX14" fmla="*/ 11212974 w 12951299"/>
                    <a:gd name="connsiteY14" fmla="*/ 1575864 h 2127106"/>
                    <a:gd name="connsiteX15" fmla="*/ 12090232 w 12951299"/>
                    <a:gd name="connsiteY15" fmla="*/ 977319 h 2127106"/>
                    <a:gd name="connsiteX16" fmla="*/ 12451906 w 12951299"/>
                    <a:gd name="connsiteY16" fmla="*/ 542692 h 2127106"/>
                    <a:gd name="connsiteX17" fmla="*/ 12948388 w 12951299"/>
                    <a:gd name="connsiteY17" fmla="*/ 0 h 2127106"/>
                    <a:gd name="connsiteX18" fmla="*/ 12951299 w 12951299"/>
                    <a:gd name="connsiteY18" fmla="*/ 4002 h 2127106"/>
                    <a:gd name="connsiteX19" fmla="*/ 12455908 w 12951299"/>
                    <a:gd name="connsiteY19" fmla="*/ 545603 h 2127106"/>
                    <a:gd name="connsiteX20" fmla="*/ 12093507 w 12951299"/>
                    <a:gd name="connsiteY20" fmla="*/ 980958 h 2127106"/>
                    <a:gd name="connsiteX21" fmla="*/ 11214975 w 12951299"/>
                    <a:gd name="connsiteY21" fmla="*/ 1580412 h 2127106"/>
                    <a:gd name="connsiteX22" fmla="*/ 9278711 w 12951299"/>
                    <a:gd name="connsiteY22" fmla="*/ 2120376 h 2127106"/>
                    <a:gd name="connsiteX23" fmla="*/ 9000543 w 12951299"/>
                    <a:gd name="connsiteY23" fmla="*/ 2127107 h 2127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2951299" h="2127106">
                      <a:moveTo>
                        <a:pt x="9000543" y="2127107"/>
                      </a:moveTo>
                      <a:cubicBezTo>
                        <a:pt x="8579014" y="2127107"/>
                        <a:pt x="8160944" y="2080897"/>
                        <a:pt x="7730137" y="1987204"/>
                      </a:cubicBezTo>
                      <a:cubicBezTo>
                        <a:pt x="7181623" y="1867859"/>
                        <a:pt x="6648391" y="1677562"/>
                        <a:pt x="6245237" y="1525106"/>
                      </a:cubicBezTo>
                      <a:cubicBezTo>
                        <a:pt x="6019283" y="1439599"/>
                        <a:pt x="5786778" y="1342813"/>
                        <a:pt x="5562097" y="1249302"/>
                      </a:cubicBezTo>
                      <a:cubicBezTo>
                        <a:pt x="4725953" y="901091"/>
                        <a:pt x="3861612" y="541237"/>
                        <a:pt x="2955063" y="583262"/>
                      </a:cubicBezTo>
                      <a:cubicBezTo>
                        <a:pt x="2414917" y="608368"/>
                        <a:pt x="1959914" y="696786"/>
                        <a:pt x="1523286" y="861795"/>
                      </a:cubicBezTo>
                      <a:cubicBezTo>
                        <a:pt x="1083566" y="1028077"/>
                        <a:pt x="481564" y="1255670"/>
                        <a:pt x="0" y="981868"/>
                      </a:cubicBezTo>
                      <a:lnTo>
                        <a:pt x="2547" y="977501"/>
                      </a:lnTo>
                      <a:cubicBezTo>
                        <a:pt x="482110" y="1250030"/>
                        <a:pt x="1082838" y="1022983"/>
                        <a:pt x="1521649" y="857065"/>
                      </a:cubicBezTo>
                      <a:cubicBezTo>
                        <a:pt x="1958823" y="691874"/>
                        <a:pt x="2414190" y="603274"/>
                        <a:pt x="2954881" y="578168"/>
                      </a:cubicBezTo>
                      <a:cubicBezTo>
                        <a:pt x="3862340" y="536143"/>
                        <a:pt x="4727409" y="896361"/>
                        <a:pt x="5564098" y="1244572"/>
                      </a:cubicBezTo>
                      <a:cubicBezTo>
                        <a:pt x="5788779" y="1338083"/>
                        <a:pt x="6021284" y="1434869"/>
                        <a:pt x="6247057" y="1520376"/>
                      </a:cubicBezTo>
                      <a:cubicBezTo>
                        <a:pt x="7014248" y="1810551"/>
                        <a:pt x="7443236" y="1919526"/>
                        <a:pt x="7731228" y="1982292"/>
                      </a:cubicBezTo>
                      <a:cubicBezTo>
                        <a:pt x="8256092" y="2096543"/>
                        <a:pt x="8762398" y="2140024"/>
                        <a:pt x="9278529" y="2115463"/>
                      </a:cubicBezTo>
                      <a:cubicBezTo>
                        <a:pt x="9848692" y="2088174"/>
                        <a:pt x="10481439" y="1911704"/>
                        <a:pt x="11212974" y="1575864"/>
                      </a:cubicBezTo>
                      <a:cubicBezTo>
                        <a:pt x="11511336" y="1438872"/>
                        <a:pt x="11806606" y="1237477"/>
                        <a:pt x="12090232" y="977319"/>
                      </a:cubicBezTo>
                      <a:cubicBezTo>
                        <a:pt x="12229771" y="849242"/>
                        <a:pt x="12342749" y="693511"/>
                        <a:pt x="12451906" y="542692"/>
                      </a:cubicBezTo>
                      <a:cubicBezTo>
                        <a:pt x="12593992" y="346392"/>
                        <a:pt x="12740990" y="143541"/>
                        <a:pt x="12948388" y="0"/>
                      </a:cubicBezTo>
                      <a:lnTo>
                        <a:pt x="12951299" y="4002"/>
                      </a:lnTo>
                      <a:cubicBezTo>
                        <a:pt x="12744447" y="147180"/>
                        <a:pt x="12597813" y="349666"/>
                        <a:pt x="12455908" y="545603"/>
                      </a:cubicBezTo>
                      <a:cubicBezTo>
                        <a:pt x="12346570" y="696604"/>
                        <a:pt x="12233592" y="852698"/>
                        <a:pt x="12093507" y="980958"/>
                      </a:cubicBezTo>
                      <a:cubicBezTo>
                        <a:pt x="11809335" y="1241479"/>
                        <a:pt x="11513883" y="1443238"/>
                        <a:pt x="11214975" y="1580412"/>
                      </a:cubicBezTo>
                      <a:cubicBezTo>
                        <a:pt x="10482895" y="1916434"/>
                        <a:pt x="9849603" y="2093086"/>
                        <a:pt x="9278711" y="2120376"/>
                      </a:cubicBezTo>
                      <a:cubicBezTo>
                        <a:pt x="9185745" y="2124742"/>
                        <a:pt x="9093144" y="2127107"/>
                        <a:pt x="9000543" y="2127107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</p:grpSp>
          <p:grpSp>
            <p:nvGrpSpPr>
              <p:cNvPr id="46" name="图形 26">
                <a:extLst>
                  <a:ext uri="{FF2B5EF4-FFF2-40B4-BE49-F238E27FC236}">
                    <a16:creationId xmlns:a16="http://schemas.microsoft.com/office/drawing/2014/main" id="{2942B004-B1AB-4836-88A0-8237DC409DAF}"/>
                  </a:ext>
                </a:extLst>
              </p:cNvPr>
              <p:cNvGrpSpPr/>
              <p:nvPr/>
            </p:nvGrpSpPr>
            <p:grpSpPr>
              <a:xfrm>
                <a:off x="-819150" y="5157091"/>
                <a:ext cx="12727346" cy="1690114"/>
                <a:chOff x="-819150" y="5157091"/>
                <a:chExt cx="12727346" cy="1690114"/>
              </a:xfrm>
              <a:grpFill/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7C891EB2-BF9A-4FDD-BD36-AB188A2879D8}"/>
                    </a:ext>
                  </a:extLst>
                </p:cNvPr>
                <p:cNvSpPr/>
                <p:nvPr/>
              </p:nvSpPr>
              <p:spPr>
                <a:xfrm>
                  <a:off x="-819150" y="5157091"/>
                  <a:ext cx="11350147" cy="1670466"/>
                </a:xfrm>
                <a:custGeom>
                  <a:avLst/>
                  <a:gdLst>
                    <a:gd name="connsiteX0" fmla="*/ 2043238 w 11350147"/>
                    <a:gd name="connsiteY0" fmla="*/ 1670467 h 1670466"/>
                    <a:gd name="connsiteX1" fmla="*/ 856883 w 11350147"/>
                    <a:gd name="connsiteY1" fmla="*/ 1142510 h 1670466"/>
                    <a:gd name="connsiteX2" fmla="*/ 0 w 11350147"/>
                    <a:gd name="connsiteY2" fmla="*/ 1819 h 1670466"/>
                    <a:gd name="connsiteX3" fmla="*/ 4548 w 11350147"/>
                    <a:gd name="connsiteY3" fmla="*/ 0 h 1670466"/>
                    <a:gd name="connsiteX4" fmla="*/ 860157 w 11350147"/>
                    <a:gd name="connsiteY4" fmla="*/ 1138690 h 1670466"/>
                    <a:gd name="connsiteX5" fmla="*/ 2093996 w 11350147"/>
                    <a:gd name="connsiteY5" fmla="*/ 1664281 h 1670466"/>
                    <a:gd name="connsiteX6" fmla="*/ 3302364 w 11350147"/>
                    <a:gd name="connsiteY6" fmla="*/ 1144330 h 1670466"/>
                    <a:gd name="connsiteX7" fmla="*/ 4384838 w 11350147"/>
                    <a:gd name="connsiteY7" fmla="*/ 626379 h 1670466"/>
                    <a:gd name="connsiteX8" fmla="*/ 6879986 w 11350147"/>
                    <a:gd name="connsiteY8" fmla="*/ 1150151 h 1670466"/>
                    <a:gd name="connsiteX9" fmla="*/ 7044813 w 11350147"/>
                    <a:gd name="connsiteY9" fmla="*/ 1225106 h 1670466"/>
                    <a:gd name="connsiteX10" fmla="*/ 8693811 w 11350147"/>
                    <a:gd name="connsiteY10" fmla="*/ 1588963 h 1670466"/>
                    <a:gd name="connsiteX11" fmla="*/ 8697268 w 11350147"/>
                    <a:gd name="connsiteY11" fmla="*/ 1588963 h 1670466"/>
                    <a:gd name="connsiteX12" fmla="*/ 10102482 w 11350147"/>
                    <a:gd name="connsiteY12" fmla="*/ 1484536 h 1670466"/>
                    <a:gd name="connsiteX13" fmla="*/ 11346691 w 11350147"/>
                    <a:gd name="connsiteY13" fmla="*/ 891267 h 1670466"/>
                    <a:gd name="connsiteX14" fmla="*/ 11350148 w 11350147"/>
                    <a:gd name="connsiteY14" fmla="*/ 894906 h 1670466"/>
                    <a:gd name="connsiteX15" fmla="*/ 8697086 w 11350147"/>
                    <a:gd name="connsiteY15" fmla="*/ 1593875 h 1670466"/>
                    <a:gd name="connsiteX16" fmla="*/ 8693811 w 11350147"/>
                    <a:gd name="connsiteY16" fmla="*/ 1593875 h 1670466"/>
                    <a:gd name="connsiteX17" fmla="*/ 7042811 w 11350147"/>
                    <a:gd name="connsiteY17" fmla="*/ 1229654 h 1670466"/>
                    <a:gd name="connsiteX18" fmla="*/ 6877984 w 11350147"/>
                    <a:gd name="connsiteY18" fmla="*/ 1154700 h 1670466"/>
                    <a:gd name="connsiteX19" fmla="*/ 4385748 w 11350147"/>
                    <a:gd name="connsiteY19" fmla="*/ 631292 h 1670466"/>
                    <a:gd name="connsiteX20" fmla="*/ 3305275 w 11350147"/>
                    <a:gd name="connsiteY20" fmla="*/ 1148514 h 1670466"/>
                    <a:gd name="connsiteX21" fmla="*/ 2094541 w 11350147"/>
                    <a:gd name="connsiteY21" fmla="*/ 1669193 h 1670466"/>
                    <a:gd name="connsiteX22" fmla="*/ 2043238 w 11350147"/>
                    <a:gd name="connsiteY22" fmla="*/ 1670467 h 16704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1350147" h="1670466">
                      <a:moveTo>
                        <a:pt x="2043238" y="1670467"/>
                      </a:moveTo>
                      <a:cubicBezTo>
                        <a:pt x="1677926" y="1670467"/>
                        <a:pt x="1259126" y="1484536"/>
                        <a:pt x="856883" y="1142510"/>
                      </a:cubicBezTo>
                      <a:cubicBezTo>
                        <a:pt x="479017" y="821043"/>
                        <a:pt x="158642" y="394603"/>
                        <a:pt x="0" y="1819"/>
                      </a:cubicBezTo>
                      <a:lnTo>
                        <a:pt x="4548" y="0"/>
                      </a:lnTo>
                      <a:cubicBezTo>
                        <a:pt x="162826" y="392056"/>
                        <a:pt x="482656" y="817768"/>
                        <a:pt x="860157" y="1138690"/>
                      </a:cubicBezTo>
                      <a:cubicBezTo>
                        <a:pt x="1280230" y="1495997"/>
                        <a:pt x="1718677" y="1682656"/>
                        <a:pt x="2093996" y="1664281"/>
                      </a:cubicBezTo>
                      <a:cubicBezTo>
                        <a:pt x="2546452" y="1642268"/>
                        <a:pt x="2930684" y="1389205"/>
                        <a:pt x="3302364" y="1144330"/>
                      </a:cubicBezTo>
                      <a:cubicBezTo>
                        <a:pt x="3636748" y="924014"/>
                        <a:pt x="3982594" y="696240"/>
                        <a:pt x="4384838" y="626379"/>
                      </a:cubicBezTo>
                      <a:cubicBezTo>
                        <a:pt x="5359974" y="456822"/>
                        <a:pt x="6064401" y="778108"/>
                        <a:pt x="6879986" y="1150151"/>
                      </a:cubicBezTo>
                      <a:cubicBezTo>
                        <a:pt x="6934382" y="1174894"/>
                        <a:pt x="6989143" y="1200000"/>
                        <a:pt x="7044813" y="1225106"/>
                      </a:cubicBezTo>
                      <a:cubicBezTo>
                        <a:pt x="7577681" y="1466525"/>
                        <a:pt x="8132562" y="1588963"/>
                        <a:pt x="8693811" y="1588963"/>
                      </a:cubicBezTo>
                      <a:cubicBezTo>
                        <a:pt x="8694903" y="1588963"/>
                        <a:pt x="8696176" y="1588963"/>
                        <a:pt x="8697268" y="1588963"/>
                      </a:cubicBezTo>
                      <a:cubicBezTo>
                        <a:pt x="9156819" y="1588963"/>
                        <a:pt x="9645114" y="1576228"/>
                        <a:pt x="10102482" y="1484536"/>
                      </a:cubicBezTo>
                      <a:cubicBezTo>
                        <a:pt x="10630621" y="1378835"/>
                        <a:pt x="11037595" y="1184718"/>
                        <a:pt x="11346691" y="891267"/>
                      </a:cubicBezTo>
                      <a:lnTo>
                        <a:pt x="11350148" y="894906"/>
                      </a:lnTo>
                      <a:cubicBezTo>
                        <a:pt x="10671373" y="1539296"/>
                        <a:pt x="9625103" y="1593875"/>
                        <a:pt x="8697086" y="1593875"/>
                      </a:cubicBezTo>
                      <a:cubicBezTo>
                        <a:pt x="8695994" y="1593875"/>
                        <a:pt x="8694903" y="1593875"/>
                        <a:pt x="8693811" y="1593875"/>
                      </a:cubicBezTo>
                      <a:cubicBezTo>
                        <a:pt x="8131835" y="1593875"/>
                        <a:pt x="7576408" y="1471255"/>
                        <a:pt x="7042811" y="1229654"/>
                      </a:cubicBezTo>
                      <a:cubicBezTo>
                        <a:pt x="6987323" y="1204548"/>
                        <a:pt x="6932381" y="1179442"/>
                        <a:pt x="6877984" y="1154700"/>
                      </a:cubicBezTo>
                      <a:cubicBezTo>
                        <a:pt x="6063127" y="783020"/>
                        <a:pt x="5359428" y="462098"/>
                        <a:pt x="4385748" y="631292"/>
                      </a:cubicBezTo>
                      <a:cubicBezTo>
                        <a:pt x="3984595" y="700970"/>
                        <a:pt x="3639295" y="928562"/>
                        <a:pt x="3305275" y="1148514"/>
                      </a:cubicBezTo>
                      <a:cubicBezTo>
                        <a:pt x="2933049" y="1393753"/>
                        <a:pt x="2548271" y="1647180"/>
                        <a:pt x="2094541" y="1669193"/>
                      </a:cubicBezTo>
                      <a:cubicBezTo>
                        <a:pt x="2077440" y="1670103"/>
                        <a:pt x="2060339" y="1670467"/>
                        <a:pt x="2043238" y="1670467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0FB61BAC-2BD8-4886-89D5-2B2A5CB6BE43}"/>
                    </a:ext>
                  </a:extLst>
                </p:cNvPr>
                <p:cNvSpPr/>
                <p:nvPr/>
              </p:nvSpPr>
              <p:spPr>
                <a:xfrm>
                  <a:off x="-813692" y="5161821"/>
                  <a:ext cx="11382894" cy="1645178"/>
                </a:xfrm>
                <a:custGeom>
                  <a:avLst/>
                  <a:gdLst>
                    <a:gd name="connsiteX0" fmla="*/ 2054881 w 11382894"/>
                    <a:gd name="connsiteY0" fmla="*/ 1645178 h 1645178"/>
                    <a:gd name="connsiteX1" fmla="*/ 1296240 w 11382894"/>
                    <a:gd name="connsiteY1" fmla="*/ 1425045 h 1645178"/>
                    <a:gd name="connsiteX2" fmla="*/ 557429 w 11382894"/>
                    <a:gd name="connsiteY2" fmla="*/ 834869 h 1645178"/>
                    <a:gd name="connsiteX3" fmla="*/ 0 w 11382894"/>
                    <a:gd name="connsiteY3" fmla="*/ 2001 h 1645178"/>
                    <a:gd name="connsiteX4" fmla="*/ 4548 w 11382894"/>
                    <a:gd name="connsiteY4" fmla="*/ 0 h 1645178"/>
                    <a:gd name="connsiteX5" fmla="*/ 561067 w 11382894"/>
                    <a:gd name="connsiteY5" fmla="*/ 831413 h 1645178"/>
                    <a:gd name="connsiteX6" fmla="*/ 1298787 w 11382894"/>
                    <a:gd name="connsiteY6" fmla="*/ 1420679 h 1645178"/>
                    <a:gd name="connsiteX7" fmla="*/ 2119830 w 11382894"/>
                    <a:gd name="connsiteY7" fmla="*/ 1638265 h 1645178"/>
                    <a:gd name="connsiteX8" fmla="*/ 3321466 w 11382894"/>
                    <a:gd name="connsiteY8" fmla="*/ 1123226 h 1645178"/>
                    <a:gd name="connsiteX9" fmla="*/ 3360217 w 11382894"/>
                    <a:gd name="connsiteY9" fmla="*/ 1098120 h 1645178"/>
                    <a:gd name="connsiteX10" fmla="*/ 4425408 w 11382894"/>
                    <a:gd name="connsiteY10" fmla="*/ 607459 h 1645178"/>
                    <a:gd name="connsiteX11" fmla="*/ 5774225 w 11382894"/>
                    <a:gd name="connsiteY11" fmla="*/ 684233 h 1645178"/>
                    <a:gd name="connsiteX12" fmla="*/ 6907639 w 11382894"/>
                    <a:gd name="connsiteY12" fmla="*/ 1136325 h 1645178"/>
                    <a:gd name="connsiteX13" fmla="*/ 7094843 w 11382894"/>
                    <a:gd name="connsiteY13" fmla="*/ 1222013 h 1645178"/>
                    <a:gd name="connsiteX14" fmla="*/ 7470525 w 11382894"/>
                    <a:gd name="connsiteY14" fmla="*/ 1372104 h 1645178"/>
                    <a:gd name="connsiteX15" fmla="*/ 8739839 w 11382894"/>
                    <a:gd name="connsiteY15" fmla="*/ 1586597 h 1645178"/>
                    <a:gd name="connsiteX16" fmla="*/ 8751665 w 11382894"/>
                    <a:gd name="connsiteY16" fmla="*/ 1586597 h 1645178"/>
                    <a:gd name="connsiteX17" fmla="*/ 10146873 w 11382894"/>
                    <a:gd name="connsiteY17" fmla="*/ 1476531 h 1645178"/>
                    <a:gd name="connsiteX18" fmla="*/ 11379438 w 11382894"/>
                    <a:gd name="connsiteY18" fmla="*/ 884536 h 1645178"/>
                    <a:gd name="connsiteX19" fmla="*/ 11382894 w 11382894"/>
                    <a:gd name="connsiteY19" fmla="*/ 888174 h 1645178"/>
                    <a:gd name="connsiteX20" fmla="*/ 10147964 w 11382894"/>
                    <a:gd name="connsiteY20" fmla="*/ 1481443 h 1645178"/>
                    <a:gd name="connsiteX21" fmla="*/ 8751665 w 11382894"/>
                    <a:gd name="connsiteY21" fmla="*/ 1591510 h 1645178"/>
                    <a:gd name="connsiteX22" fmla="*/ 8739839 w 11382894"/>
                    <a:gd name="connsiteY22" fmla="*/ 1591510 h 1645178"/>
                    <a:gd name="connsiteX23" fmla="*/ 7468888 w 11382894"/>
                    <a:gd name="connsiteY23" fmla="*/ 1376652 h 1645178"/>
                    <a:gd name="connsiteX24" fmla="*/ 7092660 w 11382894"/>
                    <a:gd name="connsiteY24" fmla="*/ 1226379 h 1645178"/>
                    <a:gd name="connsiteX25" fmla="*/ 6905455 w 11382894"/>
                    <a:gd name="connsiteY25" fmla="*/ 1140691 h 1645178"/>
                    <a:gd name="connsiteX26" fmla="*/ 5772769 w 11382894"/>
                    <a:gd name="connsiteY26" fmla="*/ 688963 h 1645178"/>
                    <a:gd name="connsiteX27" fmla="*/ 4426136 w 11382894"/>
                    <a:gd name="connsiteY27" fmla="*/ 612189 h 1645178"/>
                    <a:gd name="connsiteX28" fmla="*/ 3362764 w 11382894"/>
                    <a:gd name="connsiteY28" fmla="*/ 1102304 h 1645178"/>
                    <a:gd name="connsiteX29" fmla="*/ 3324013 w 11382894"/>
                    <a:gd name="connsiteY29" fmla="*/ 1127410 h 1645178"/>
                    <a:gd name="connsiteX30" fmla="*/ 2120012 w 11382894"/>
                    <a:gd name="connsiteY30" fmla="*/ 1643359 h 1645178"/>
                    <a:gd name="connsiteX31" fmla="*/ 2054881 w 11382894"/>
                    <a:gd name="connsiteY31" fmla="*/ 1645178 h 1645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382894" h="1645178">
                      <a:moveTo>
                        <a:pt x="2054881" y="1645178"/>
                      </a:moveTo>
                      <a:cubicBezTo>
                        <a:pt x="1818738" y="1645178"/>
                        <a:pt x="1558035" y="1569678"/>
                        <a:pt x="1296240" y="1425045"/>
                      </a:cubicBezTo>
                      <a:cubicBezTo>
                        <a:pt x="1043177" y="1285870"/>
                        <a:pt x="787568" y="1081746"/>
                        <a:pt x="557429" y="834869"/>
                      </a:cubicBezTo>
                      <a:cubicBezTo>
                        <a:pt x="317829" y="577623"/>
                        <a:pt x="119891" y="281807"/>
                        <a:pt x="0" y="2001"/>
                      </a:cubicBezTo>
                      <a:lnTo>
                        <a:pt x="4548" y="0"/>
                      </a:lnTo>
                      <a:cubicBezTo>
                        <a:pt x="124257" y="279442"/>
                        <a:pt x="321831" y="574712"/>
                        <a:pt x="561067" y="831413"/>
                      </a:cubicBezTo>
                      <a:cubicBezTo>
                        <a:pt x="790843" y="1077926"/>
                        <a:pt x="1045906" y="1281686"/>
                        <a:pt x="1298787" y="1420679"/>
                      </a:cubicBezTo>
                      <a:cubicBezTo>
                        <a:pt x="1583869" y="1578411"/>
                        <a:pt x="1867859" y="1653547"/>
                        <a:pt x="2119830" y="1638265"/>
                      </a:cubicBezTo>
                      <a:cubicBezTo>
                        <a:pt x="2568283" y="1611522"/>
                        <a:pt x="2951242" y="1363189"/>
                        <a:pt x="3321466" y="1123226"/>
                      </a:cubicBezTo>
                      <a:lnTo>
                        <a:pt x="3360217" y="1098120"/>
                      </a:lnTo>
                      <a:cubicBezTo>
                        <a:pt x="3717706" y="866889"/>
                        <a:pt x="4044814" y="670224"/>
                        <a:pt x="4425408" y="607459"/>
                      </a:cubicBezTo>
                      <a:cubicBezTo>
                        <a:pt x="4884959" y="531231"/>
                        <a:pt x="5313582" y="555609"/>
                        <a:pt x="5774225" y="684233"/>
                      </a:cubicBezTo>
                      <a:cubicBezTo>
                        <a:pt x="6154273" y="790479"/>
                        <a:pt x="6520131" y="958581"/>
                        <a:pt x="6907639" y="1136325"/>
                      </a:cubicBezTo>
                      <a:cubicBezTo>
                        <a:pt x="6969313" y="1164706"/>
                        <a:pt x="7031714" y="1193268"/>
                        <a:pt x="7094843" y="1222013"/>
                      </a:cubicBezTo>
                      <a:cubicBezTo>
                        <a:pt x="7219100" y="1278593"/>
                        <a:pt x="7345540" y="1328987"/>
                        <a:pt x="7470525" y="1372104"/>
                      </a:cubicBezTo>
                      <a:cubicBezTo>
                        <a:pt x="7883320" y="1514554"/>
                        <a:pt x="8310306" y="1586597"/>
                        <a:pt x="8739839" y="1586597"/>
                      </a:cubicBezTo>
                      <a:cubicBezTo>
                        <a:pt x="8743842" y="1586597"/>
                        <a:pt x="8747662" y="1586597"/>
                        <a:pt x="8751665" y="1586597"/>
                      </a:cubicBezTo>
                      <a:cubicBezTo>
                        <a:pt x="9203575" y="1585688"/>
                        <a:pt x="9685321" y="1571861"/>
                        <a:pt x="10146873" y="1476531"/>
                      </a:cubicBezTo>
                      <a:cubicBezTo>
                        <a:pt x="10668643" y="1369011"/>
                        <a:pt x="11071797" y="1175257"/>
                        <a:pt x="11379438" y="884536"/>
                      </a:cubicBezTo>
                      <a:lnTo>
                        <a:pt x="11382894" y="888174"/>
                      </a:lnTo>
                      <a:cubicBezTo>
                        <a:pt x="11074526" y="1179624"/>
                        <a:pt x="10670645" y="1373741"/>
                        <a:pt x="10147964" y="1481443"/>
                      </a:cubicBezTo>
                      <a:cubicBezTo>
                        <a:pt x="9686049" y="1576773"/>
                        <a:pt x="9203938" y="1590600"/>
                        <a:pt x="8751665" y="1591510"/>
                      </a:cubicBezTo>
                      <a:cubicBezTo>
                        <a:pt x="8747662" y="1591510"/>
                        <a:pt x="8743842" y="1591510"/>
                        <a:pt x="8739839" y="1591510"/>
                      </a:cubicBezTo>
                      <a:cubicBezTo>
                        <a:pt x="8309761" y="1591510"/>
                        <a:pt x="7882229" y="1519284"/>
                        <a:pt x="7468888" y="1376652"/>
                      </a:cubicBezTo>
                      <a:cubicBezTo>
                        <a:pt x="7343721" y="1333535"/>
                        <a:pt x="7217099" y="1282959"/>
                        <a:pt x="7092660" y="1226379"/>
                      </a:cubicBezTo>
                      <a:cubicBezTo>
                        <a:pt x="7029531" y="1197635"/>
                        <a:pt x="6967129" y="1169072"/>
                        <a:pt x="6905455" y="1140691"/>
                      </a:cubicBezTo>
                      <a:cubicBezTo>
                        <a:pt x="6518312" y="962947"/>
                        <a:pt x="6152454" y="795209"/>
                        <a:pt x="5772769" y="688963"/>
                      </a:cubicBezTo>
                      <a:cubicBezTo>
                        <a:pt x="5312854" y="560521"/>
                        <a:pt x="4884959" y="536143"/>
                        <a:pt x="4426136" y="612189"/>
                      </a:cubicBezTo>
                      <a:cubicBezTo>
                        <a:pt x="4046269" y="674954"/>
                        <a:pt x="3719890" y="871255"/>
                        <a:pt x="3362764" y="1102304"/>
                      </a:cubicBezTo>
                      <a:lnTo>
                        <a:pt x="3324013" y="1127410"/>
                      </a:lnTo>
                      <a:cubicBezTo>
                        <a:pt x="2953244" y="1367920"/>
                        <a:pt x="2569738" y="1616616"/>
                        <a:pt x="2120012" y="1643359"/>
                      </a:cubicBezTo>
                      <a:cubicBezTo>
                        <a:pt x="2098544" y="1644451"/>
                        <a:pt x="2076894" y="1645178"/>
                        <a:pt x="2054881" y="1645178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5BA96822-64F4-4B47-BF07-F9C08E28B620}"/>
                    </a:ext>
                  </a:extLst>
                </p:cNvPr>
                <p:cNvSpPr/>
                <p:nvPr/>
              </p:nvSpPr>
              <p:spPr>
                <a:xfrm>
                  <a:off x="-808416" y="5166733"/>
                  <a:ext cx="11415641" cy="1619890"/>
                </a:xfrm>
                <a:custGeom>
                  <a:avLst/>
                  <a:gdLst>
                    <a:gd name="connsiteX0" fmla="*/ 2062704 w 11415641"/>
                    <a:gd name="connsiteY0" fmla="*/ 1619890 h 1619890"/>
                    <a:gd name="connsiteX1" fmla="*/ 1317707 w 11415641"/>
                    <a:gd name="connsiteY1" fmla="*/ 1411037 h 1619890"/>
                    <a:gd name="connsiteX2" fmla="*/ 569618 w 11415641"/>
                    <a:gd name="connsiteY2" fmla="*/ 829412 h 1619890"/>
                    <a:gd name="connsiteX3" fmla="*/ 0 w 11415641"/>
                    <a:gd name="connsiteY3" fmla="*/ 2001 h 1619890"/>
                    <a:gd name="connsiteX4" fmla="*/ 4548 w 11415641"/>
                    <a:gd name="connsiteY4" fmla="*/ 0 h 1619890"/>
                    <a:gd name="connsiteX5" fmla="*/ 573074 w 11415641"/>
                    <a:gd name="connsiteY5" fmla="*/ 825955 h 1619890"/>
                    <a:gd name="connsiteX6" fmla="*/ 1319890 w 11415641"/>
                    <a:gd name="connsiteY6" fmla="*/ 1406670 h 1619890"/>
                    <a:gd name="connsiteX7" fmla="*/ 2145481 w 11415641"/>
                    <a:gd name="connsiteY7" fmla="*/ 1611886 h 1619890"/>
                    <a:gd name="connsiteX8" fmla="*/ 3339659 w 11415641"/>
                    <a:gd name="connsiteY8" fmla="*/ 1101758 h 1619890"/>
                    <a:gd name="connsiteX9" fmla="*/ 3392418 w 11415641"/>
                    <a:gd name="connsiteY9" fmla="*/ 1068102 h 1619890"/>
                    <a:gd name="connsiteX10" fmla="*/ 4466160 w 11415641"/>
                    <a:gd name="connsiteY10" fmla="*/ 587811 h 1619890"/>
                    <a:gd name="connsiteX11" fmla="*/ 5819889 w 11415641"/>
                    <a:gd name="connsiteY11" fmla="*/ 673317 h 1619890"/>
                    <a:gd name="connsiteX12" fmla="*/ 6936747 w 11415641"/>
                    <a:gd name="connsiteY12" fmla="*/ 1122498 h 1619890"/>
                    <a:gd name="connsiteX13" fmla="*/ 7144873 w 11415641"/>
                    <a:gd name="connsiteY13" fmla="*/ 1218193 h 1619890"/>
                    <a:gd name="connsiteX14" fmla="*/ 7522193 w 11415641"/>
                    <a:gd name="connsiteY14" fmla="*/ 1369557 h 1619890"/>
                    <a:gd name="connsiteX15" fmla="*/ 8785503 w 11415641"/>
                    <a:gd name="connsiteY15" fmla="*/ 1583687 h 1619890"/>
                    <a:gd name="connsiteX16" fmla="*/ 8809518 w 11415641"/>
                    <a:gd name="connsiteY16" fmla="*/ 1583687 h 1619890"/>
                    <a:gd name="connsiteX17" fmla="*/ 10191264 w 11415641"/>
                    <a:gd name="connsiteY17" fmla="*/ 1468162 h 1619890"/>
                    <a:gd name="connsiteX18" fmla="*/ 11412185 w 11415641"/>
                    <a:gd name="connsiteY18" fmla="*/ 877259 h 1619890"/>
                    <a:gd name="connsiteX19" fmla="*/ 11415642 w 11415641"/>
                    <a:gd name="connsiteY19" fmla="*/ 880897 h 1619890"/>
                    <a:gd name="connsiteX20" fmla="*/ 10192356 w 11415641"/>
                    <a:gd name="connsiteY20" fmla="*/ 1472892 h 1619890"/>
                    <a:gd name="connsiteX21" fmla="*/ 8809518 w 11415641"/>
                    <a:gd name="connsiteY21" fmla="*/ 1588599 h 1619890"/>
                    <a:gd name="connsiteX22" fmla="*/ 8785503 w 11415641"/>
                    <a:gd name="connsiteY22" fmla="*/ 1588599 h 1619890"/>
                    <a:gd name="connsiteX23" fmla="*/ 7520555 w 11415641"/>
                    <a:gd name="connsiteY23" fmla="*/ 1374105 h 1619890"/>
                    <a:gd name="connsiteX24" fmla="*/ 7142872 w 11415641"/>
                    <a:gd name="connsiteY24" fmla="*/ 1222559 h 1619890"/>
                    <a:gd name="connsiteX25" fmla="*/ 6934746 w 11415641"/>
                    <a:gd name="connsiteY25" fmla="*/ 1126864 h 1619890"/>
                    <a:gd name="connsiteX26" fmla="*/ 5818616 w 11415641"/>
                    <a:gd name="connsiteY26" fmla="*/ 678047 h 1619890"/>
                    <a:gd name="connsiteX27" fmla="*/ 4467070 w 11415641"/>
                    <a:gd name="connsiteY27" fmla="*/ 592723 h 1619890"/>
                    <a:gd name="connsiteX28" fmla="*/ 3395329 w 11415641"/>
                    <a:gd name="connsiteY28" fmla="*/ 1072286 h 1619890"/>
                    <a:gd name="connsiteX29" fmla="*/ 3342570 w 11415641"/>
                    <a:gd name="connsiteY29" fmla="*/ 1105943 h 1619890"/>
                    <a:gd name="connsiteX30" fmla="*/ 2146027 w 11415641"/>
                    <a:gd name="connsiteY30" fmla="*/ 1616798 h 1619890"/>
                    <a:gd name="connsiteX31" fmla="*/ 2062704 w 11415641"/>
                    <a:gd name="connsiteY31" fmla="*/ 1619890 h 16198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415641" h="1619890">
                      <a:moveTo>
                        <a:pt x="2062704" y="1619890"/>
                      </a:moveTo>
                      <a:cubicBezTo>
                        <a:pt x="1828562" y="1619890"/>
                        <a:pt x="1578411" y="1549848"/>
                        <a:pt x="1317707" y="1411037"/>
                      </a:cubicBezTo>
                      <a:cubicBezTo>
                        <a:pt x="1063189" y="1275682"/>
                        <a:pt x="804487" y="1074469"/>
                        <a:pt x="569618" y="829412"/>
                      </a:cubicBezTo>
                      <a:cubicBezTo>
                        <a:pt x="331474" y="580715"/>
                        <a:pt x="129169" y="286901"/>
                        <a:pt x="0" y="2001"/>
                      </a:cubicBezTo>
                      <a:lnTo>
                        <a:pt x="4548" y="0"/>
                      </a:lnTo>
                      <a:cubicBezTo>
                        <a:pt x="133354" y="284354"/>
                        <a:pt x="335294" y="577805"/>
                        <a:pt x="573074" y="825955"/>
                      </a:cubicBezTo>
                      <a:cubicBezTo>
                        <a:pt x="807762" y="1070649"/>
                        <a:pt x="1065918" y="1271498"/>
                        <a:pt x="1319890" y="1406670"/>
                      </a:cubicBezTo>
                      <a:cubicBezTo>
                        <a:pt x="1610794" y="1561491"/>
                        <a:pt x="1888599" y="1630624"/>
                        <a:pt x="2145481" y="1611886"/>
                      </a:cubicBezTo>
                      <a:cubicBezTo>
                        <a:pt x="2589751" y="1580594"/>
                        <a:pt x="2970890" y="1337174"/>
                        <a:pt x="3339659" y="1101758"/>
                      </a:cubicBezTo>
                      <a:cubicBezTo>
                        <a:pt x="3357306" y="1090479"/>
                        <a:pt x="3374771" y="1079199"/>
                        <a:pt x="3392418" y="1068102"/>
                      </a:cubicBezTo>
                      <a:cubicBezTo>
                        <a:pt x="3735899" y="849788"/>
                        <a:pt x="4076469" y="648575"/>
                        <a:pt x="4466160" y="587811"/>
                      </a:cubicBezTo>
                      <a:cubicBezTo>
                        <a:pt x="4926985" y="515039"/>
                        <a:pt x="5357063" y="542147"/>
                        <a:pt x="5819889" y="673317"/>
                      </a:cubicBezTo>
                      <a:cubicBezTo>
                        <a:pt x="6195207" y="779927"/>
                        <a:pt x="6555426" y="946391"/>
                        <a:pt x="6936747" y="1122498"/>
                      </a:cubicBezTo>
                      <a:cubicBezTo>
                        <a:pt x="7004425" y="1153790"/>
                        <a:pt x="7074649" y="1186173"/>
                        <a:pt x="7144873" y="1218193"/>
                      </a:cubicBezTo>
                      <a:cubicBezTo>
                        <a:pt x="7269858" y="1275318"/>
                        <a:pt x="7396844" y="1326258"/>
                        <a:pt x="7522193" y="1369557"/>
                      </a:cubicBezTo>
                      <a:cubicBezTo>
                        <a:pt x="7932805" y="1511643"/>
                        <a:pt x="8357790" y="1583687"/>
                        <a:pt x="8785503" y="1583687"/>
                      </a:cubicBezTo>
                      <a:cubicBezTo>
                        <a:pt x="8793508" y="1583687"/>
                        <a:pt x="8801513" y="1583687"/>
                        <a:pt x="8809518" y="1583687"/>
                      </a:cubicBezTo>
                      <a:cubicBezTo>
                        <a:pt x="9231591" y="1582049"/>
                        <a:pt x="9725891" y="1566949"/>
                        <a:pt x="10191264" y="1468162"/>
                      </a:cubicBezTo>
                      <a:cubicBezTo>
                        <a:pt x="10706485" y="1358823"/>
                        <a:pt x="11105817" y="1165433"/>
                        <a:pt x="11412185" y="877259"/>
                      </a:cubicBezTo>
                      <a:lnTo>
                        <a:pt x="11415642" y="880897"/>
                      </a:lnTo>
                      <a:cubicBezTo>
                        <a:pt x="11108729" y="1169800"/>
                        <a:pt x="10708486" y="1363371"/>
                        <a:pt x="10192356" y="1472892"/>
                      </a:cubicBezTo>
                      <a:cubicBezTo>
                        <a:pt x="9726436" y="1571861"/>
                        <a:pt x="9231956" y="1586961"/>
                        <a:pt x="8809518" y="1588599"/>
                      </a:cubicBezTo>
                      <a:cubicBezTo>
                        <a:pt x="8801513" y="1588599"/>
                        <a:pt x="8793508" y="1588599"/>
                        <a:pt x="8785503" y="1588599"/>
                      </a:cubicBezTo>
                      <a:cubicBezTo>
                        <a:pt x="8357244" y="1588599"/>
                        <a:pt x="7931714" y="1516555"/>
                        <a:pt x="7520555" y="1374105"/>
                      </a:cubicBezTo>
                      <a:cubicBezTo>
                        <a:pt x="7395025" y="1330624"/>
                        <a:pt x="7268039" y="1279684"/>
                        <a:pt x="7142872" y="1222559"/>
                      </a:cubicBezTo>
                      <a:cubicBezTo>
                        <a:pt x="7072466" y="1190539"/>
                        <a:pt x="7002423" y="1158156"/>
                        <a:pt x="6934746" y="1126864"/>
                      </a:cubicBezTo>
                      <a:cubicBezTo>
                        <a:pt x="6553606" y="950758"/>
                        <a:pt x="6193570" y="784657"/>
                        <a:pt x="5818616" y="678047"/>
                      </a:cubicBezTo>
                      <a:cubicBezTo>
                        <a:pt x="5356517" y="547059"/>
                        <a:pt x="4926985" y="519951"/>
                        <a:pt x="4467070" y="592723"/>
                      </a:cubicBezTo>
                      <a:cubicBezTo>
                        <a:pt x="4078471" y="653487"/>
                        <a:pt x="3738446" y="854336"/>
                        <a:pt x="3395329" y="1072286"/>
                      </a:cubicBezTo>
                      <a:cubicBezTo>
                        <a:pt x="3377682" y="1083566"/>
                        <a:pt x="3360035" y="1094663"/>
                        <a:pt x="3342570" y="1105943"/>
                      </a:cubicBezTo>
                      <a:cubicBezTo>
                        <a:pt x="2973256" y="1341722"/>
                        <a:pt x="2591570" y="1585506"/>
                        <a:pt x="2146027" y="1616798"/>
                      </a:cubicBezTo>
                      <a:cubicBezTo>
                        <a:pt x="2118374" y="1618981"/>
                        <a:pt x="2090721" y="1619890"/>
                        <a:pt x="2062704" y="1619890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CABCFEEF-D8D1-4FFE-814A-6D0AE6E0AB8C}"/>
                    </a:ext>
                  </a:extLst>
                </p:cNvPr>
                <p:cNvSpPr/>
                <p:nvPr/>
              </p:nvSpPr>
              <p:spPr>
                <a:xfrm>
                  <a:off x="-802958" y="5171463"/>
                  <a:ext cx="11448752" cy="1595148"/>
                </a:xfrm>
                <a:custGeom>
                  <a:avLst/>
                  <a:gdLst>
                    <a:gd name="connsiteX0" fmla="*/ 2072164 w 11448752"/>
                    <a:gd name="connsiteY0" fmla="*/ 1595148 h 1595148"/>
                    <a:gd name="connsiteX1" fmla="*/ 1338993 w 11448752"/>
                    <a:gd name="connsiteY1" fmla="*/ 1397574 h 1595148"/>
                    <a:gd name="connsiteX2" fmla="*/ 581625 w 11448752"/>
                    <a:gd name="connsiteY2" fmla="*/ 824318 h 1595148"/>
                    <a:gd name="connsiteX3" fmla="*/ 0 w 11448752"/>
                    <a:gd name="connsiteY3" fmla="*/ 2183 h 1595148"/>
                    <a:gd name="connsiteX4" fmla="*/ 4548 w 11448752"/>
                    <a:gd name="connsiteY4" fmla="*/ 0 h 1595148"/>
                    <a:gd name="connsiteX5" fmla="*/ 585082 w 11448752"/>
                    <a:gd name="connsiteY5" fmla="*/ 820679 h 1595148"/>
                    <a:gd name="connsiteX6" fmla="*/ 1341176 w 11448752"/>
                    <a:gd name="connsiteY6" fmla="*/ 1393026 h 1595148"/>
                    <a:gd name="connsiteX7" fmla="*/ 2171133 w 11448752"/>
                    <a:gd name="connsiteY7" fmla="*/ 1586052 h 1595148"/>
                    <a:gd name="connsiteX8" fmla="*/ 3357488 w 11448752"/>
                    <a:gd name="connsiteY8" fmla="*/ 1080837 h 1595148"/>
                    <a:gd name="connsiteX9" fmla="*/ 3424620 w 11448752"/>
                    <a:gd name="connsiteY9" fmla="*/ 1038629 h 1595148"/>
                    <a:gd name="connsiteX10" fmla="*/ 4506730 w 11448752"/>
                    <a:gd name="connsiteY10" fmla="*/ 568708 h 1595148"/>
                    <a:gd name="connsiteX11" fmla="*/ 5865371 w 11448752"/>
                    <a:gd name="connsiteY11" fmla="*/ 662947 h 1595148"/>
                    <a:gd name="connsiteX12" fmla="*/ 6967129 w 11448752"/>
                    <a:gd name="connsiteY12" fmla="*/ 1109581 h 1595148"/>
                    <a:gd name="connsiteX13" fmla="*/ 7194904 w 11448752"/>
                    <a:gd name="connsiteY13" fmla="*/ 1214918 h 1595148"/>
                    <a:gd name="connsiteX14" fmla="*/ 7573861 w 11448752"/>
                    <a:gd name="connsiteY14" fmla="*/ 1367556 h 1595148"/>
                    <a:gd name="connsiteX15" fmla="*/ 8831713 w 11448752"/>
                    <a:gd name="connsiteY15" fmla="*/ 1581322 h 1595148"/>
                    <a:gd name="connsiteX16" fmla="*/ 8867553 w 11448752"/>
                    <a:gd name="connsiteY16" fmla="*/ 1581140 h 1595148"/>
                    <a:gd name="connsiteX17" fmla="*/ 10236019 w 11448752"/>
                    <a:gd name="connsiteY17" fmla="*/ 1459975 h 1595148"/>
                    <a:gd name="connsiteX18" fmla="*/ 11445296 w 11448752"/>
                    <a:gd name="connsiteY18" fmla="*/ 870345 h 1595148"/>
                    <a:gd name="connsiteX19" fmla="*/ 11448753 w 11448752"/>
                    <a:gd name="connsiteY19" fmla="*/ 873984 h 1595148"/>
                    <a:gd name="connsiteX20" fmla="*/ 10237110 w 11448752"/>
                    <a:gd name="connsiteY20" fmla="*/ 1464887 h 1595148"/>
                    <a:gd name="connsiteX21" fmla="*/ 8867735 w 11448752"/>
                    <a:gd name="connsiteY21" fmla="*/ 1586234 h 1595148"/>
                    <a:gd name="connsiteX22" fmla="*/ 7572405 w 11448752"/>
                    <a:gd name="connsiteY22" fmla="*/ 1372286 h 1595148"/>
                    <a:gd name="connsiteX23" fmla="*/ 7193084 w 11448752"/>
                    <a:gd name="connsiteY23" fmla="*/ 1219466 h 1595148"/>
                    <a:gd name="connsiteX24" fmla="*/ 6965310 w 11448752"/>
                    <a:gd name="connsiteY24" fmla="*/ 1114130 h 1595148"/>
                    <a:gd name="connsiteX25" fmla="*/ 5864280 w 11448752"/>
                    <a:gd name="connsiteY25" fmla="*/ 667677 h 1595148"/>
                    <a:gd name="connsiteX26" fmla="*/ 4507640 w 11448752"/>
                    <a:gd name="connsiteY26" fmla="*/ 573620 h 1595148"/>
                    <a:gd name="connsiteX27" fmla="*/ 3427531 w 11448752"/>
                    <a:gd name="connsiteY27" fmla="*/ 1042813 h 1595148"/>
                    <a:gd name="connsiteX28" fmla="*/ 3360399 w 11448752"/>
                    <a:gd name="connsiteY28" fmla="*/ 1085021 h 1595148"/>
                    <a:gd name="connsiteX29" fmla="*/ 2171679 w 11448752"/>
                    <a:gd name="connsiteY29" fmla="*/ 1590964 h 1595148"/>
                    <a:gd name="connsiteX30" fmla="*/ 2072164 w 11448752"/>
                    <a:gd name="connsiteY30" fmla="*/ 1595148 h 1595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11448752" h="1595148">
                      <a:moveTo>
                        <a:pt x="2072164" y="1595148"/>
                      </a:moveTo>
                      <a:cubicBezTo>
                        <a:pt x="1840751" y="1595148"/>
                        <a:pt x="1594602" y="1528926"/>
                        <a:pt x="1338993" y="1397574"/>
                      </a:cubicBezTo>
                      <a:cubicBezTo>
                        <a:pt x="1084111" y="1266585"/>
                        <a:pt x="822134" y="1068465"/>
                        <a:pt x="581625" y="824318"/>
                      </a:cubicBezTo>
                      <a:cubicBezTo>
                        <a:pt x="345300" y="584172"/>
                        <a:pt x="138629" y="292177"/>
                        <a:pt x="0" y="2183"/>
                      </a:cubicBezTo>
                      <a:lnTo>
                        <a:pt x="4548" y="0"/>
                      </a:lnTo>
                      <a:cubicBezTo>
                        <a:pt x="142996" y="289630"/>
                        <a:pt x="349121" y="581079"/>
                        <a:pt x="585082" y="820679"/>
                      </a:cubicBezTo>
                      <a:cubicBezTo>
                        <a:pt x="825409" y="1064463"/>
                        <a:pt x="1086840" y="1262219"/>
                        <a:pt x="1341176" y="1393026"/>
                      </a:cubicBezTo>
                      <a:cubicBezTo>
                        <a:pt x="1632989" y="1542935"/>
                        <a:pt x="1912249" y="1607883"/>
                        <a:pt x="2171133" y="1586052"/>
                      </a:cubicBezTo>
                      <a:cubicBezTo>
                        <a:pt x="2611036" y="1550394"/>
                        <a:pt x="2990539" y="1311704"/>
                        <a:pt x="3357488" y="1080837"/>
                      </a:cubicBezTo>
                      <a:cubicBezTo>
                        <a:pt x="3379865" y="1066828"/>
                        <a:pt x="3402243" y="1052638"/>
                        <a:pt x="3424620" y="1038629"/>
                      </a:cubicBezTo>
                      <a:cubicBezTo>
                        <a:pt x="3767191" y="824499"/>
                        <a:pt x="4107943" y="627653"/>
                        <a:pt x="4506730" y="568708"/>
                      </a:cubicBezTo>
                      <a:cubicBezTo>
                        <a:pt x="4968646" y="499211"/>
                        <a:pt x="5400362" y="529230"/>
                        <a:pt x="5865371" y="662947"/>
                      </a:cubicBezTo>
                      <a:cubicBezTo>
                        <a:pt x="6236505" y="769921"/>
                        <a:pt x="6591265" y="934930"/>
                        <a:pt x="6967129" y="1109581"/>
                      </a:cubicBezTo>
                      <a:cubicBezTo>
                        <a:pt x="7041174" y="1143966"/>
                        <a:pt x="7117766" y="1179624"/>
                        <a:pt x="7194904" y="1214918"/>
                      </a:cubicBezTo>
                      <a:cubicBezTo>
                        <a:pt x="7320798" y="1272589"/>
                        <a:pt x="7448148" y="1324075"/>
                        <a:pt x="7573861" y="1367556"/>
                      </a:cubicBezTo>
                      <a:cubicBezTo>
                        <a:pt x="7982472" y="1509460"/>
                        <a:pt x="8405455" y="1581322"/>
                        <a:pt x="8831713" y="1581322"/>
                      </a:cubicBezTo>
                      <a:cubicBezTo>
                        <a:pt x="8843720" y="1581322"/>
                        <a:pt x="8855545" y="1581322"/>
                        <a:pt x="8867553" y="1581140"/>
                      </a:cubicBezTo>
                      <a:cubicBezTo>
                        <a:pt x="9281622" y="1578593"/>
                        <a:pt x="9768098" y="1562219"/>
                        <a:pt x="10236019" y="1459975"/>
                      </a:cubicBezTo>
                      <a:cubicBezTo>
                        <a:pt x="10744690" y="1348817"/>
                        <a:pt x="11140202" y="1155973"/>
                        <a:pt x="11445296" y="870345"/>
                      </a:cubicBezTo>
                      <a:lnTo>
                        <a:pt x="11448753" y="873984"/>
                      </a:lnTo>
                      <a:cubicBezTo>
                        <a:pt x="11143113" y="1160157"/>
                        <a:pt x="10746873" y="1353547"/>
                        <a:pt x="10237110" y="1464887"/>
                      </a:cubicBezTo>
                      <a:cubicBezTo>
                        <a:pt x="9768826" y="1567313"/>
                        <a:pt x="9282168" y="1583687"/>
                        <a:pt x="8867735" y="1586234"/>
                      </a:cubicBezTo>
                      <a:cubicBezTo>
                        <a:pt x="8428924" y="1590600"/>
                        <a:pt x="7992842" y="1518374"/>
                        <a:pt x="7572405" y="1372286"/>
                      </a:cubicBezTo>
                      <a:cubicBezTo>
                        <a:pt x="7446692" y="1328623"/>
                        <a:pt x="7318979" y="1277137"/>
                        <a:pt x="7193084" y="1219466"/>
                      </a:cubicBezTo>
                      <a:cubicBezTo>
                        <a:pt x="7116129" y="1184172"/>
                        <a:pt x="7039537" y="1148514"/>
                        <a:pt x="6965310" y="1114130"/>
                      </a:cubicBezTo>
                      <a:cubicBezTo>
                        <a:pt x="6589810" y="939478"/>
                        <a:pt x="6235049" y="774651"/>
                        <a:pt x="5864280" y="667677"/>
                      </a:cubicBezTo>
                      <a:cubicBezTo>
                        <a:pt x="5399998" y="534142"/>
                        <a:pt x="4968828" y="504306"/>
                        <a:pt x="4507640" y="573620"/>
                      </a:cubicBezTo>
                      <a:cubicBezTo>
                        <a:pt x="4109762" y="632383"/>
                        <a:pt x="3769738" y="829048"/>
                        <a:pt x="3427531" y="1042813"/>
                      </a:cubicBezTo>
                      <a:cubicBezTo>
                        <a:pt x="3405153" y="1056822"/>
                        <a:pt x="3382776" y="1070831"/>
                        <a:pt x="3360399" y="1085021"/>
                      </a:cubicBezTo>
                      <a:cubicBezTo>
                        <a:pt x="2992904" y="1316070"/>
                        <a:pt x="2612674" y="1555124"/>
                        <a:pt x="2171679" y="1590964"/>
                      </a:cubicBezTo>
                      <a:cubicBezTo>
                        <a:pt x="2138750" y="1593693"/>
                        <a:pt x="2105639" y="1595148"/>
                        <a:pt x="2072164" y="1595148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3B07534A-B0B4-4FEB-8727-AAC24BBCE515}"/>
                    </a:ext>
                  </a:extLst>
                </p:cNvPr>
                <p:cNvSpPr/>
                <p:nvPr/>
              </p:nvSpPr>
              <p:spPr>
                <a:xfrm>
                  <a:off x="-797500" y="5176375"/>
                  <a:ext cx="11481499" cy="1583686"/>
                </a:xfrm>
                <a:custGeom>
                  <a:avLst/>
                  <a:gdLst>
                    <a:gd name="connsiteX0" fmla="*/ 8884836 w 11481499"/>
                    <a:gd name="connsiteY0" fmla="*/ 1583687 h 1583686"/>
                    <a:gd name="connsiteX1" fmla="*/ 7623709 w 11481499"/>
                    <a:gd name="connsiteY1" fmla="*/ 1369921 h 1583686"/>
                    <a:gd name="connsiteX2" fmla="*/ 7242751 w 11481499"/>
                    <a:gd name="connsiteY2" fmla="*/ 1215828 h 1583686"/>
                    <a:gd name="connsiteX3" fmla="*/ 6996238 w 11481499"/>
                    <a:gd name="connsiteY3" fmla="*/ 1101213 h 1583686"/>
                    <a:gd name="connsiteX4" fmla="*/ 5909579 w 11481499"/>
                    <a:gd name="connsiteY4" fmla="*/ 656943 h 1583686"/>
                    <a:gd name="connsiteX5" fmla="*/ 4548028 w 11481499"/>
                    <a:gd name="connsiteY5" fmla="*/ 554154 h 1583686"/>
                    <a:gd name="connsiteX6" fmla="*/ 3459550 w 11481499"/>
                    <a:gd name="connsiteY6" fmla="*/ 1012977 h 1583686"/>
                    <a:gd name="connsiteX7" fmla="*/ 3381503 w 11481499"/>
                    <a:gd name="connsiteY7" fmla="*/ 1061188 h 1583686"/>
                    <a:gd name="connsiteX8" fmla="*/ 2197331 w 11481499"/>
                    <a:gd name="connsiteY8" fmla="*/ 1564584 h 1583686"/>
                    <a:gd name="connsiteX9" fmla="*/ 1360097 w 11481499"/>
                    <a:gd name="connsiteY9" fmla="*/ 1383384 h 1583686"/>
                    <a:gd name="connsiteX10" fmla="*/ 593450 w 11481499"/>
                    <a:gd name="connsiteY10" fmla="*/ 818496 h 1583686"/>
                    <a:gd name="connsiteX11" fmla="*/ 0 w 11481499"/>
                    <a:gd name="connsiteY11" fmla="*/ 2183 h 1583686"/>
                    <a:gd name="connsiteX12" fmla="*/ 4548 w 11481499"/>
                    <a:gd name="connsiteY12" fmla="*/ 0 h 1583686"/>
                    <a:gd name="connsiteX13" fmla="*/ 597089 w 11481499"/>
                    <a:gd name="connsiteY13" fmla="*/ 815221 h 1583686"/>
                    <a:gd name="connsiteX14" fmla="*/ 1362462 w 11481499"/>
                    <a:gd name="connsiteY14" fmla="*/ 1379199 h 1583686"/>
                    <a:gd name="connsiteX15" fmla="*/ 2196967 w 11481499"/>
                    <a:gd name="connsiteY15" fmla="*/ 1559854 h 1583686"/>
                    <a:gd name="connsiteX16" fmla="*/ 3378956 w 11481499"/>
                    <a:gd name="connsiteY16" fmla="*/ 1057186 h 1583686"/>
                    <a:gd name="connsiteX17" fmla="*/ 3457003 w 11481499"/>
                    <a:gd name="connsiteY17" fmla="*/ 1008975 h 1583686"/>
                    <a:gd name="connsiteX18" fmla="*/ 4547482 w 11481499"/>
                    <a:gd name="connsiteY18" fmla="*/ 549424 h 1583686"/>
                    <a:gd name="connsiteX19" fmla="*/ 5911217 w 11481499"/>
                    <a:gd name="connsiteY19" fmla="*/ 652395 h 1583686"/>
                    <a:gd name="connsiteX20" fmla="*/ 6998603 w 11481499"/>
                    <a:gd name="connsiteY20" fmla="*/ 1096846 h 1583686"/>
                    <a:gd name="connsiteX21" fmla="*/ 7244934 w 11481499"/>
                    <a:gd name="connsiteY21" fmla="*/ 1211461 h 1583686"/>
                    <a:gd name="connsiteX22" fmla="*/ 7625346 w 11481499"/>
                    <a:gd name="connsiteY22" fmla="*/ 1365373 h 1583686"/>
                    <a:gd name="connsiteX23" fmla="*/ 8925406 w 11481499"/>
                    <a:gd name="connsiteY23" fmla="*/ 1578593 h 1583686"/>
                    <a:gd name="connsiteX24" fmla="*/ 10280409 w 11481499"/>
                    <a:gd name="connsiteY24" fmla="*/ 1451061 h 1583686"/>
                    <a:gd name="connsiteX25" fmla="*/ 11478043 w 11481499"/>
                    <a:gd name="connsiteY25" fmla="*/ 863250 h 1583686"/>
                    <a:gd name="connsiteX26" fmla="*/ 11481499 w 11481499"/>
                    <a:gd name="connsiteY26" fmla="*/ 866889 h 1583686"/>
                    <a:gd name="connsiteX27" fmla="*/ 10281683 w 11481499"/>
                    <a:gd name="connsiteY27" fmla="*/ 1455791 h 1583686"/>
                    <a:gd name="connsiteX28" fmla="*/ 8925588 w 11481499"/>
                    <a:gd name="connsiteY28" fmla="*/ 1583505 h 1583686"/>
                    <a:gd name="connsiteX29" fmla="*/ 8884836 w 11481499"/>
                    <a:gd name="connsiteY29" fmla="*/ 1583687 h 15836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1481499" h="1583686">
                      <a:moveTo>
                        <a:pt x="8884836" y="1583687"/>
                      </a:moveTo>
                      <a:cubicBezTo>
                        <a:pt x="8454575" y="1583687"/>
                        <a:pt x="8030501" y="1511825"/>
                        <a:pt x="7623709" y="1369921"/>
                      </a:cubicBezTo>
                      <a:cubicBezTo>
                        <a:pt x="7497814" y="1326076"/>
                        <a:pt x="7369737" y="1274227"/>
                        <a:pt x="7242751" y="1215828"/>
                      </a:cubicBezTo>
                      <a:cubicBezTo>
                        <a:pt x="7159245" y="1177441"/>
                        <a:pt x="7076468" y="1138690"/>
                        <a:pt x="6996238" y="1101213"/>
                      </a:cubicBezTo>
                      <a:cubicBezTo>
                        <a:pt x="6626013" y="928017"/>
                        <a:pt x="6276166" y="764281"/>
                        <a:pt x="5909579" y="656943"/>
                      </a:cubicBezTo>
                      <a:cubicBezTo>
                        <a:pt x="5442933" y="520861"/>
                        <a:pt x="5010308" y="488114"/>
                        <a:pt x="4548028" y="554154"/>
                      </a:cubicBezTo>
                      <a:cubicBezTo>
                        <a:pt x="4141054" y="610734"/>
                        <a:pt x="3787203" y="811946"/>
                        <a:pt x="3459550" y="1012977"/>
                      </a:cubicBezTo>
                      <a:cubicBezTo>
                        <a:pt x="3433534" y="1028987"/>
                        <a:pt x="3407519" y="1045179"/>
                        <a:pt x="3381503" y="1061188"/>
                      </a:cubicBezTo>
                      <a:cubicBezTo>
                        <a:pt x="3014553" y="1288417"/>
                        <a:pt x="2635233" y="1523286"/>
                        <a:pt x="2197331" y="1564584"/>
                      </a:cubicBezTo>
                      <a:cubicBezTo>
                        <a:pt x="1934263" y="1589326"/>
                        <a:pt x="1652637" y="1528380"/>
                        <a:pt x="1360097" y="1383384"/>
                      </a:cubicBezTo>
                      <a:cubicBezTo>
                        <a:pt x="1101213" y="1255124"/>
                        <a:pt x="843238" y="1065009"/>
                        <a:pt x="593450" y="818496"/>
                      </a:cubicBezTo>
                      <a:cubicBezTo>
                        <a:pt x="293450" y="522316"/>
                        <a:pt x="105155" y="211037"/>
                        <a:pt x="0" y="2183"/>
                      </a:cubicBezTo>
                      <a:lnTo>
                        <a:pt x="4548" y="0"/>
                      </a:lnTo>
                      <a:cubicBezTo>
                        <a:pt x="153002" y="294724"/>
                        <a:pt x="363311" y="584354"/>
                        <a:pt x="597089" y="815221"/>
                      </a:cubicBezTo>
                      <a:cubicBezTo>
                        <a:pt x="846513" y="1061370"/>
                        <a:pt x="1103941" y="1251122"/>
                        <a:pt x="1362462" y="1379199"/>
                      </a:cubicBezTo>
                      <a:cubicBezTo>
                        <a:pt x="1654093" y="1523650"/>
                        <a:pt x="1934808" y="1584414"/>
                        <a:pt x="2196967" y="1559854"/>
                      </a:cubicBezTo>
                      <a:cubicBezTo>
                        <a:pt x="2633595" y="1518738"/>
                        <a:pt x="3012552" y="1284232"/>
                        <a:pt x="3378956" y="1057186"/>
                      </a:cubicBezTo>
                      <a:cubicBezTo>
                        <a:pt x="3404972" y="1040994"/>
                        <a:pt x="3430987" y="1024985"/>
                        <a:pt x="3457003" y="1008975"/>
                      </a:cubicBezTo>
                      <a:cubicBezTo>
                        <a:pt x="3785202" y="807580"/>
                        <a:pt x="4139598" y="606185"/>
                        <a:pt x="4547482" y="549424"/>
                      </a:cubicBezTo>
                      <a:cubicBezTo>
                        <a:pt x="5010671" y="483384"/>
                        <a:pt x="5443843" y="516131"/>
                        <a:pt x="5911217" y="652395"/>
                      </a:cubicBezTo>
                      <a:cubicBezTo>
                        <a:pt x="6278167" y="759733"/>
                        <a:pt x="6628197" y="923469"/>
                        <a:pt x="6998603" y="1096846"/>
                      </a:cubicBezTo>
                      <a:cubicBezTo>
                        <a:pt x="7078651" y="1134324"/>
                        <a:pt x="7161611" y="1173074"/>
                        <a:pt x="7244934" y="1211461"/>
                      </a:cubicBezTo>
                      <a:cubicBezTo>
                        <a:pt x="7371556" y="1269860"/>
                        <a:pt x="7499634" y="1321528"/>
                        <a:pt x="7625346" y="1365373"/>
                      </a:cubicBezTo>
                      <a:cubicBezTo>
                        <a:pt x="8044509" y="1511461"/>
                        <a:pt x="8481501" y="1583141"/>
                        <a:pt x="8925406" y="1578593"/>
                      </a:cubicBezTo>
                      <a:cubicBezTo>
                        <a:pt x="9309638" y="1574590"/>
                        <a:pt x="9810852" y="1556397"/>
                        <a:pt x="10280409" y="1451061"/>
                      </a:cubicBezTo>
                      <a:cubicBezTo>
                        <a:pt x="10782895" y="1338265"/>
                        <a:pt x="11174586" y="1146149"/>
                        <a:pt x="11478043" y="863250"/>
                      </a:cubicBezTo>
                      <a:lnTo>
                        <a:pt x="11481499" y="866889"/>
                      </a:lnTo>
                      <a:cubicBezTo>
                        <a:pt x="11177498" y="1150151"/>
                        <a:pt x="10784896" y="1342813"/>
                        <a:pt x="10281683" y="1455791"/>
                      </a:cubicBezTo>
                      <a:cubicBezTo>
                        <a:pt x="9811761" y="1561309"/>
                        <a:pt x="9310185" y="1579502"/>
                        <a:pt x="8925588" y="1583505"/>
                      </a:cubicBezTo>
                      <a:cubicBezTo>
                        <a:pt x="8911943" y="1583687"/>
                        <a:pt x="8898481" y="1583687"/>
                        <a:pt x="8884836" y="1583687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577754D1-ECA3-4B1B-884A-2C53E71D19FB}"/>
                    </a:ext>
                  </a:extLst>
                </p:cNvPr>
                <p:cNvSpPr/>
                <p:nvPr/>
              </p:nvSpPr>
              <p:spPr>
                <a:xfrm>
                  <a:off x="-792042" y="5181105"/>
                  <a:ext cx="11514247" cy="1581321"/>
                </a:xfrm>
                <a:custGeom>
                  <a:avLst/>
                  <a:gdLst>
                    <a:gd name="connsiteX0" fmla="*/ 8932501 w 11514247"/>
                    <a:gd name="connsiteY0" fmla="*/ 1581322 h 1581321"/>
                    <a:gd name="connsiteX1" fmla="*/ 7675377 w 11514247"/>
                    <a:gd name="connsiteY1" fmla="*/ 1367920 h 1581321"/>
                    <a:gd name="connsiteX2" fmla="*/ 7292963 w 11514247"/>
                    <a:gd name="connsiteY2" fmla="*/ 1212553 h 1581321"/>
                    <a:gd name="connsiteX3" fmla="*/ 7028985 w 11514247"/>
                    <a:gd name="connsiteY3" fmla="*/ 1089023 h 1581321"/>
                    <a:gd name="connsiteX4" fmla="*/ 5955426 w 11514247"/>
                    <a:gd name="connsiteY4" fmla="*/ 646574 h 1581321"/>
                    <a:gd name="connsiteX5" fmla="*/ 4588780 w 11514247"/>
                    <a:gd name="connsiteY5" fmla="*/ 535051 h 1581321"/>
                    <a:gd name="connsiteX6" fmla="*/ 3491751 w 11514247"/>
                    <a:gd name="connsiteY6" fmla="*/ 983505 h 1581321"/>
                    <a:gd name="connsiteX7" fmla="*/ 3398968 w 11514247"/>
                    <a:gd name="connsiteY7" fmla="*/ 1039903 h 1581321"/>
                    <a:gd name="connsiteX8" fmla="*/ 2222983 w 11514247"/>
                    <a:gd name="connsiteY8" fmla="*/ 1538569 h 1581321"/>
                    <a:gd name="connsiteX9" fmla="*/ 1381382 w 11514247"/>
                    <a:gd name="connsiteY9" fmla="*/ 1369921 h 1581321"/>
                    <a:gd name="connsiteX10" fmla="*/ 605458 w 11514247"/>
                    <a:gd name="connsiteY10" fmla="*/ 813584 h 1581321"/>
                    <a:gd name="connsiteX11" fmla="*/ 0 w 11514247"/>
                    <a:gd name="connsiteY11" fmla="*/ 2365 h 1581321"/>
                    <a:gd name="connsiteX12" fmla="*/ 4366 w 11514247"/>
                    <a:gd name="connsiteY12" fmla="*/ 0 h 1581321"/>
                    <a:gd name="connsiteX13" fmla="*/ 608914 w 11514247"/>
                    <a:gd name="connsiteY13" fmla="*/ 809945 h 1581321"/>
                    <a:gd name="connsiteX14" fmla="*/ 1383565 w 11514247"/>
                    <a:gd name="connsiteY14" fmla="*/ 1365373 h 1581321"/>
                    <a:gd name="connsiteX15" fmla="*/ 2222619 w 11514247"/>
                    <a:gd name="connsiteY15" fmla="*/ 1533656 h 1581321"/>
                    <a:gd name="connsiteX16" fmla="*/ 3396603 w 11514247"/>
                    <a:gd name="connsiteY16" fmla="*/ 1035718 h 1581321"/>
                    <a:gd name="connsiteX17" fmla="*/ 3489386 w 11514247"/>
                    <a:gd name="connsiteY17" fmla="*/ 979321 h 1581321"/>
                    <a:gd name="connsiteX18" fmla="*/ 4588234 w 11514247"/>
                    <a:gd name="connsiteY18" fmla="*/ 530139 h 1581321"/>
                    <a:gd name="connsiteX19" fmla="*/ 5956881 w 11514247"/>
                    <a:gd name="connsiteY19" fmla="*/ 641661 h 1581321"/>
                    <a:gd name="connsiteX20" fmla="*/ 7031168 w 11514247"/>
                    <a:gd name="connsiteY20" fmla="*/ 1084475 h 1581321"/>
                    <a:gd name="connsiteX21" fmla="*/ 7294964 w 11514247"/>
                    <a:gd name="connsiteY21" fmla="*/ 1208005 h 1581321"/>
                    <a:gd name="connsiteX22" fmla="*/ 7677014 w 11514247"/>
                    <a:gd name="connsiteY22" fmla="*/ 1363190 h 1581321"/>
                    <a:gd name="connsiteX23" fmla="*/ 8932501 w 11514247"/>
                    <a:gd name="connsiteY23" fmla="*/ 1576228 h 1581321"/>
                    <a:gd name="connsiteX24" fmla="*/ 8983441 w 11514247"/>
                    <a:gd name="connsiteY24" fmla="*/ 1575864 h 1581321"/>
                    <a:gd name="connsiteX25" fmla="*/ 11510790 w 11514247"/>
                    <a:gd name="connsiteY25" fmla="*/ 856155 h 1581321"/>
                    <a:gd name="connsiteX26" fmla="*/ 11514247 w 11514247"/>
                    <a:gd name="connsiteY26" fmla="*/ 859794 h 1581321"/>
                    <a:gd name="connsiteX27" fmla="*/ 8983441 w 11514247"/>
                    <a:gd name="connsiteY27" fmla="*/ 1580776 h 1581321"/>
                    <a:gd name="connsiteX28" fmla="*/ 8932501 w 11514247"/>
                    <a:gd name="connsiteY28" fmla="*/ 1581322 h 1581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1514247" h="1581321">
                      <a:moveTo>
                        <a:pt x="8932501" y="1581322"/>
                      </a:moveTo>
                      <a:cubicBezTo>
                        <a:pt x="8502786" y="1581322"/>
                        <a:pt x="8080349" y="1509642"/>
                        <a:pt x="7675377" y="1367920"/>
                      </a:cubicBezTo>
                      <a:cubicBezTo>
                        <a:pt x="7549300" y="1323893"/>
                        <a:pt x="7420677" y="1271498"/>
                        <a:pt x="7292963" y="1212553"/>
                      </a:cubicBezTo>
                      <a:cubicBezTo>
                        <a:pt x="7203636" y="1171255"/>
                        <a:pt x="7114855" y="1129411"/>
                        <a:pt x="7028985" y="1089023"/>
                      </a:cubicBezTo>
                      <a:cubicBezTo>
                        <a:pt x="6663491" y="916919"/>
                        <a:pt x="6318373" y="754275"/>
                        <a:pt x="5955426" y="646574"/>
                      </a:cubicBezTo>
                      <a:cubicBezTo>
                        <a:pt x="5495329" y="510491"/>
                        <a:pt x="5048331" y="474105"/>
                        <a:pt x="4588780" y="535051"/>
                      </a:cubicBezTo>
                      <a:cubicBezTo>
                        <a:pt x="4170708" y="590540"/>
                        <a:pt x="3803395" y="795573"/>
                        <a:pt x="3491751" y="983505"/>
                      </a:cubicBezTo>
                      <a:cubicBezTo>
                        <a:pt x="3460824" y="1002244"/>
                        <a:pt x="3429896" y="1021164"/>
                        <a:pt x="3398968" y="1039903"/>
                      </a:cubicBezTo>
                      <a:cubicBezTo>
                        <a:pt x="3033838" y="1262583"/>
                        <a:pt x="2656336" y="1492904"/>
                        <a:pt x="2222983" y="1538569"/>
                      </a:cubicBezTo>
                      <a:cubicBezTo>
                        <a:pt x="1957549" y="1566404"/>
                        <a:pt x="1674287" y="1509824"/>
                        <a:pt x="1381382" y="1369921"/>
                      </a:cubicBezTo>
                      <a:cubicBezTo>
                        <a:pt x="1122134" y="1246028"/>
                        <a:pt x="861067" y="1058823"/>
                        <a:pt x="605458" y="813584"/>
                      </a:cubicBezTo>
                      <a:cubicBezTo>
                        <a:pt x="308732" y="528138"/>
                        <a:pt x="112432" y="214857"/>
                        <a:pt x="0" y="2365"/>
                      </a:cubicBezTo>
                      <a:lnTo>
                        <a:pt x="4366" y="0"/>
                      </a:lnTo>
                      <a:cubicBezTo>
                        <a:pt x="116616" y="212310"/>
                        <a:pt x="312735" y="525045"/>
                        <a:pt x="608914" y="809945"/>
                      </a:cubicBezTo>
                      <a:cubicBezTo>
                        <a:pt x="864160" y="1055003"/>
                        <a:pt x="1124681" y="1241843"/>
                        <a:pt x="1383565" y="1365373"/>
                      </a:cubicBezTo>
                      <a:cubicBezTo>
                        <a:pt x="1675742" y="1504912"/>
                        <a:pt x="1957913" y="1561491"/>
                        <a:pt x="2222619" y="1533656"/>
                      </a:cubicBezTo>
                      <a:cubicBezTo>
                        <a:pt x="2654881" y="1488174"/>
                        <a:pt x="3031836" y="1258217"/>
                        <a:pt x="3396603" y="1035718"/>
                      </a:cubicBezTo>
                      <a:cubicBezTo>
                        <a:pt x="3427531" y="1016798"/>
                        <a:pt x="3458458" y="998059"/>
                        <a:pt x="3489386" y="979321"/>
                      </a:cubicBezTo>
                      <a:cubicBezTo>
                        <a:pt x="3801394" y="791207"/>
                        <a:pt x="4169253" y="585809"/>
                        <a:pt x="4588234" y="530139"/>
                      </a:cubicBezTo>
                      <a:cubicBezTo>
                        <a:pt x="5048512" y="469011"/>
                        <a:pt x="5496238" y="505579"/>
                        <a:pt x="5956881" y="641661"/>
                      </a:cubicBezTo>
                      <a:cubicBezTo>
                        <a:pt x="6320192" y="749545"/>
                        <a:pt x="6665492" y="912189"/>
                        <a:pt x="7031168" y="1084475"/>
                      </a:cubicBezTo>
                      <a:cubicBezTo>
                        <a:pt x="7116856" y="1124863"/>
                        <a:pt x="7205637" y="1166707"/>
                        <a:pt x="7294964" y="1208005"/>
                      </a:cubicBezTo>
                      <a:cubicBezTo>
                        <a:pt x="7422496" y="1266949"/>
                        <a:pt x="7551119" y="1319163"/>
                        <a:pt x="7677014" y="1363190"/>
                      </a:cubicBezTo>
                      <a:cubicBezTo>
                        <a:pt x="8081259" y="1504730"/>
                        <a:pt x="8503514" y="1576228"/>
                        <a:pt x="8932501" y="1576228"/>
                      </a:cubicBezTo>
                      <a:cubicBezTo>
                        <a:pt x="8949421" y="1576228"/>
                        <a:pt x="8966340" y="1576046"/>
                        <a:pt x="8983441" y="1575864"/>
                      </a:cubicBezTo>
                      <a:cubicBezTo>
                        <a:pt x="9861973" y="1564220"/>
                        <a:pt x="10849299" y="1469799"/>
                        <a:pt x="11510790" y="856155"/>
                      </a:cubicBezTo>
                      <a:lnTo>
                        <a:pt x="11514247" y="859794"/>
                      </a:lnTo>
                      <a:cubicBezTo>
                        <a:pt x="10851482" y="1474530"/>
                        <a:pt x="9863065" y="1569132"/>
                        <a:pt x="8983441" y="1580776"/>
                      </a:cubicBezTo>
                      <a:cubicBezTo>
                        <a:pt x="8966522" y="1581140"/>
                        <a:pt x="8949421" y="1581322"/>
                        <a:pt x="8932501" y="1581322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A3E2A8C6-0CD6-46C0-8AE1-A4757029DDC4}"/>
                    </a:ext>
                  </a:extLst>
                </p:cNvPr>
                <p:cNvSpPr/>
                <p:nvPr/>
              </p:nvSpPr>
              <p:spPr>
                <a:xfrm>
                  <a:off x="-786766" y="5186017"/>
                  <a:ext cx="11547357" cy="1578774"/>
                </a:xfrm>
                <a:custGeom>
                  <a:avLst/>
                  <a:gdLst>
                    <a:gd name="connsiteX0" fmla="*/ 8980167 w 11547357"/>
                    <a:gd name="connsiteY0" fmla="*/ 1578775 h 1578774"/>
                    <a:gd name="connsiteX1" fmla="*/ 7727226 w 11547357"/>
                    <a:gd name="connsiteY1" fmla="*/ 1365736 h 1578774"/>
                    <a:gd name="connsiteX2" fmla="*/ 7343175 w 11547357"/>
                    <a:gd name="connsiteY2" fmla="*/ 1209096 h 1578774"/>
                    <a:gd name="connsiteX3" fmla="*/ 7062824 w 11547357"/>
                    <a:gd name="connsiteY3" fmla="*/ 1077198 h 1578774"/>
                    <a:gd name="connsiteX4" fmla="*/ 6001271 w 11547357"/>
                    <a:gd name="connsiteY4" fmla="*/ 636022 h 1578774"/>
                    <a:gd name="connsiteX5" fmla="*/ 4629532 w 11547357"/>
                    <a:gd name="connsiteY5" fmla="*/ 515949 h 1578774"/>
                    <a:gd name="connsiteX6" fmla="*/ 3524135 w 11547357"/>
                    <a:gd name="connsiteY6" fmla="*/ 954033 h 1578774"/>
                    <a:gd name="connsiteX7" fmla="*/ 3416069 w 11547357"/>
                    <a:gd name="connsiteY7" fmla="*/ 1018799 h 1578774"/>
                    <a:gd name="connsiteX8" fmla="*/ 2248817 w 11547357"/>
                    <a:gd name="connsiteY8" fmla="*/ 1512553 h 1578774"/>
                    <a:gd name="connsiteX9" fmla="*/ 1402668 w 11547357"/>
                    <a:gd name="connsiteY9" fmla="*/ 1356276 h 1578774"/>
                    <a:gd name="connsiteX10" fmla="*/ 617465 w 11547357"/>
                    <a:gd name="connsiteY10" fmla="*/ 808308 h 1578774"/>
                    <a:gd name="connsiteX11" fmla="*/ 0 w 11547357"/>
                    <a:gd name="connsiteY11" fmla="*/ 2365 h 1578774"/>
                    <a:gd name="connsiteX12" fmla="*/ 4366 w 11547357"/>
                    <a:gd name="connsiteY12" fmla="*/ 0 h 1578774"/>
                    <a:gd name="connsiteX13" fmla="*/ 620922 w 11547357"/>
                    <a:gd name="connsiteY13" fmla="*/ 804669 h 1578774"/>
                    <a:gd name="connsiteX14" fmla="*/ 1404851 w 11547357"/>
                    <a:gd name="connsiteY14" fmla="*/ 1351546 h 1578774"/>
                    <a:gd name="connsiteX15" fmla="*/ 2248453 w 11547357"/>
                    <a:gd name="connsiteY15" fmla="*/ 1507459 h 1578774"/>
                    <a:gd name="connsiteX16" fmla="*/ 3413704 w 11547357"/>
                    <a:gd name="connsiteY16" fmla="*/ 1014251 h 1578774"/>
                    <a:gd name="connsiteX17" fmla="*/ 3521770 w 11547357"/>
                    <a:gd name="connsiteY17" fmla="*/ 949484 h 1578774"/>
                    <a:gd name="connsiteX18" fmla="*/ 4628986 w 11547357"/>
                    <a:gd name="connsiteY18" fmla="*/ 510855 h 1578774"/>
                    <a:gd name="connsiteX19" fmla="*/ 6002727 w 11547357"/>
                    <a:gd name="connsiteY19" fmla="*/ 631110 h 1578774"/>
                    <a:gd name="connsiteX20" fmla="*/ 7065007 w 11547357"/>
                    <a:gd name="connsiteY20" fmla="*/ 1072468 h 1578774"/>
                    <a:gd name="connsiteX21" fmla="*/ 7345358 w 11547357"/>
                    <a:gd name="connsiteY21" fmla="*/ 1204366 h 1578774"/>
                    <a:gd name="connsiteX22" fmla="*/ 7729045 w 11547357"/>
                    <a:gd name="connsiteY22" fmla="*/ 1360824 h 1578774"/>
                    <a:gd name="connsiteX23" fmla="*/ 9041658 w 11547357"/>
                    <a:gd name="connsiteY23" fmla="*/ 1573135 h 1578774"/>
                    <a:gd name="connsiteX24" fmla="*/ 10369736 w 11547357"/>
                    <a:gd name="connsiteY24" fmla="*/ 1434142 h 1578774"/>
                    <a:gd name="connsiteX25" fmla="*/ 11543901 w 11547357"/>
                    <a:gd name="connsiteY25" fmla="*/ 849060 h 1578774"/>
                    <a:gd name="connsiteX26" fmla="*/ 11547358 w 11547357"/>
                    <a:gd name="connsiteY26" fmla="*/ 852698 h 1578774"/>
                    <a:gd name="connsiteX27" fmla="*/ 10370827 w 11547357"/>
                    <a:gd name="connsiteY27" fmla="*/ 1438872 h 1578774"/>
                    <a:gd name="connsiteX28" fmla="*/ 9041658 w 11547357"/>
                    <a:gd name="connsiteY28" fmla="*/ 1578047 h 1578774"/>
                    <a:gd name="connsiteX29" fmla="*/ 8980167 w 11547357"/>
                    <a:gd name="connsiteY29" fmla="*/ 1578775 h 15787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1547357" h="1578774">
                      <a:moveTo>
                        <a:pt x="8980167" y="1578775"/>
                      </a:moveTo>
                      <a:cubicBezTo>
                        <a:pt x="8551179" y="1578775"/>
                        <a:pt x="8130016" y="1507095"/>
                        <a:pt x="7727226" y="1365736"/>
                      </a:cubicBezTo>
                      <a:cubicBezTo>
                        <a:pt x="7600786" y="1321346"/>
                        <a:pt x="7471435" y="1268587"/>
                        <a:pt x="7343175" y="1209096"/>
                      </a:cubicBezTo>
                      <a:cubicBezTo>
                        <a:pt x="7248027" y="1165069"/>
                        <a:pt x="7153970" y="1120315"/>
                        <a:pt x="7062824" y="1077198"/>
                      </a:cubicBezTo>
                      <a:cubicBezTo>
                        <a:pt x="6701696" y="906003"/>
                        <a:pt x="6360762" y="744269"/>
                        <a:pt x="6001271" y="636022"/>
                      </a:cubicBezTo>
                      <a:cubicBezTo>
                        <a:pt x="5539537" y="497756"/>
                        <a:pt x="5090720" y="458460"/>
                        <a:pt x="4629532" y="515949"/>
                      </a:cubicBezTo>
                      <a:cubicBezTo>
                        <a:pt x="4222194" y="566707"/>
                        <a:pt x="3857610" y="756458"/>
                        <a:pt x="3524135" y="954033"/>
                      </a:cubicBezTo>
                      <a:cubicBezTo>
                        <a:pt x="3488113" y="975500"/>
                        <a:pt x="3452273" y="997149"/>
                        <a:pt x="3416069" y="1018799"/>
                      </a:cubicBezTo>
                      <a:cubicBezTo>
                        <a:pt x="3052940" y="1237113"/>
                        <a:pt x="2677440" y="1462886"/>
                        <a:pt x="2248817" y="1512553"/>
                      </a:cubicBezTo>
                      <a:cubicBezTo>
                        <a:pt x="1980654" y="1543662"/>
                        <a:pt x="1696118" y="1491085"/>
                        <a:pt x="1402668" y="1356276"/>
                      </a:cubicBezTo>
                      <a:cubicBezTo>
                        <a:pt x="1143056" y="1236931"/>
                        <a:pt x="878896" y="1052456"/>
                        <a:pt x="617465" y="808308"/>
                      </a:cubicBezTo>
                      <a:cubicBezTo>
                        <a:pt x="385870" y="591085"/>
                        <a:pt x="172286" y="312553"/>
                        <a:pt x="0" y="2365"/>
                      </a:cubicBezTo>
                      <a:lnTo>
                        <a:pt x="4366" y="0"/>
                      </a:lnTo>
                      <a:cubicBezTo>
                        <a:pt x="176289" y="309824"/>
                        <a:pt x="389509" y="587993"/>
                        <a:pt x="620922" y="804669"/>
                      </a:cubicBezTo>
                      <a:cubicBezTo>
                        <a:pt x="881989" y="1048271"/>
                        <a:pt x="1145785" y="1232383"/>
                        <a:pt x="1404851" y="1351546"/>
                      </a:cubicBezTo>
                      <a:cubicBezTo>
                        <a:pt x="1697392" y="1486173"/>
                        <a:pt x="1981200" y="1538568"/>
                        <a:pt x="2248453" y="1507459"/>
                      </a:cubicBezTo>
                      <a:cubicBezTo>
                        <a:pt x="2675984" y="1457792"/>
                        <a:pt x="3050939" y="1232201"/>
                        <a:pt x="3413704" y="1014251"/>
                      </a:cubicBezTo>
                      <a:cubicBezTo>
                        <a:pt x="3449726" y="992601"/>
                        <a:pt x="3485748" y="970952"/>
                        <a:pt x="3521770" y="949484"/>
                      </a:cubicBezTo>
                      <a:cubicBezTo>
                        <a:pt x="3855608" y="751728"/>
                        <a:pt x="4220739" y="561795"/>
                        <a:pt x="4628986" y="510855"/>
                      </a:cubicBezTo>
                      <a:cubicBezTo>
                        <a:pt x="5090902" y="453184"/>
                        <a:pt x="5540265" y="492662"/>
                        <a:pt x="6002727" y="631110"/>
                      </a:cubicBezTo>
                      <a:cubicBezTo>
                        <a:pt x="6362581" y="739357"/>
                        <a:pt x="6703697" y="901273"/>
                        <a:pt x="7065007" y="1072468"/>
                      </a:cubicBezTo>
                      <a:cubicBezTo>
                        <a:pt x="7156153" y="1115585"/>
                        <a:pt x="7250210" y="1160339"/>
                        <a:pt x="7345358" y="1204366"/>
                      </a:cubicBezTo>
                      <a:cubicBezTo>
                        <a:pt x="7473618" y="1263857"/>
                        <a:pt x="7602605" y="1316434"/>
                        <a:pt x="7729045" y="1360824"/>
                      </a:cubicBezTo>
                      <a:cubicBezTo>
                        <a:pt x="8150574" y="1508732"/>
                        <a:pt x="8592113" y="1580048"/>
                        <a:pt x="9041658" y="1573135"/>
                      </a:cubicBezTo>
                      <a:cubicBezTo>
                        <a:pt x="9754454" y="1561855"/>
                        <a:pt x="10141052" y="1488356"/>
                        <a:pt x="10369736" y="1434142"/>
                      </a:cubicBezTo>
                      <a:cubicBezTo>
                        <a:pt x="10859122" y="1318071"/>
                        <a:pt x="11243174" y="1126683"/>
                        <a:pt x="11543901" y="849060"/>
                      </a:cubicBezTo>
                      <a:lnTo>
                        <a:pt x="11547358" y="852698"/>
                      </a:lnTo>
                      <a:cubicBezTo>
                        <a:pt x="11245902" y="1130867"/>
                        <a:pt x="10861125" y="1322619"/>
                        <a:pt x="10370827" y="1438872"/>
                      </a:cubicBezTo>
                      <a:cubicBezTo>
                        <a:pt x="9892719" y="1552395"/>
                        <a:pt x="9383320" y="1572589"/>
                        <a:pt x="9041658" y="1578047"/>
                      </a:cubicBezTo>
                      <a:cubicBezTo>
                        <a:pt x="9021101" y="1578593"/>
                        <a:pt x="9000543" y="1578775"/>
                        <a:pt x="8980167" y="1578775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92BA314-403A-43E8-A164-C105DBDA5BDA}"/>
                    </a:ext>
                  </a:extLst>
                </p:cNvPr>
                <p:cNvSpPr/>
                <p:nvPr/>
              </p:nvSpPr>
              <p:spPr>
                <a:xfrm>
                  <a:off x="-781672" y="5190565"/>
                  <a:ext cx="11580105" cy="1576591"/>
                </a:xfrm>
                <a:custGeom>
                  <a:avLst/>
                  <a:gdLst>
                    <a:gd name="connsiteX0" fmla="*/ 9028378 w 11580105"/>
                    <a:gd name="connsiteY0" fmla="*/ 1576592 h 1576591"/>
                    <a:gd name="connsiteX1" fmla="*/ 7779076 w 11580105"/>
                    <a:gd name="connsiteY1" fmla="*/ 1363735 h 1576591"/>
                    <a:gd name="connsiteX2" fmla="*/ 7393388 w 11580105"/>
                    <a:gd name="connsiteY2" fmla="*/ 1205821 h 1576591"/>
                    <a:gd name="connsiteX3" fmla="*/ 7097026 w 11580105"/>
                    <a:gd name="connsiteY3" fmla="*/ 1065555 h 1576591"/>
                    <a:gd name="connsiteX4" fmla="*/ 6046936 w 11580105"/>
                    <a:gd name="connsiteY4" fmla="*/ 625470 h 1576591"/>
                    <a:gd name="connsiteX5" fmla="*/ 4670283 w 11580105"/>
                    <a:gd name="connsiteY5" fmla="*/ 496665 h 1576591"/>
                    <a:gd name="connsiteX6" fmla="*/ 3556518 w 11580105"/>
                    <a:gd name="connsiteY6" fmla="*/ 924378 h 1576591"/>
                    <a:gd name="connsiteX7" fmla="*/ 3432625 w 11580105"/>
                    <a:gd name="connsiteY7" fmla="*/ 997513 h 1576591"/>
                    <a:gd name="connsiteX8" fmla="*/ 2274832 w 11580105"/>
                    <a:gd name="connsiteY8" fmla="*/ 1486537 h 1576591"/>
                    <a:gd name="connsiteX9" fmla="*/ 1424135 w 11580105"/>
                    <a:gd name="connsiteY9" fmla="*/ 1342450 h 1576591"/>
                    <a:gd name="connsiteX10" fmla="*/ 629654 w 11580105"/>
                    <a:gd name="connsiteY10" fmla="*/ 803032 h 1576591"/>
                    <a:gd name="connsiteX11" fmla="*/ 0 w 11580105"/>
                    <a:gd name="connsiteY11" fmla="*/ 2547 h 1576591"/>
                    <a:gd name="connsiteX12" fmla="*/ 4366 w 11580105"/>
                    <a:gd name="connsiteY12" fmla="*/ 0 h 1576591"/>
                    <a:gd name="connsiteX13" fmla="*/ 633293 w 11580105"/>
                    <a:gd name="connsiteY13" fmla="*/ 799393 h 1576591"/>
                    <a:gd name="connsiteX14" fmla="*/ 1426319 w 11580105"/>
                    <a:gd name="connsiteY14" fmla="*/ 1337901 h 1576591"/>
                    <a:gd name="connsiteX15" fmla="*/ 2274287 w 11580105"/>
                    <a:gd name="connsiteY15" fmla="*/ 1481443 h 1576591"/>
                    <a:gd name="connsiteX16" fmla="*/ 3430260 w 11580105"/>
                    <a:gd name="connsiteY16" fmla="*/ 993147 h 1576591"/>
                    <a:gd name="connsiteX17" fmla="*/ 3554153 w 11580105"/>
                    <a:gd name="connsiteY17" fmla="*/ 920012 h 1576591"/>
                    <a:gd name="connsiteX18" fmla="*/ 4669738 w 11580105"/>
                    <a:gd name="connsiteY18" fmla="*/ 491752 h 1576591"/>
                    <a:gd name="connsiteX19" fmla="*/ 6048391 w 11580105"/>
                    <a:gd name="connsiteY19" fmla="*/ 620740 h 1576591"/>
                    <a:gd name="connsiteX20" fmla="*/ 7099027 w 11580105"/>
                    <a:gd name="connsiteY20" fmla="*/ 1061006 h 1576591"/>
                    <a:gd name="connsiteX21" fmla="*/ 7395207 w 11580105"/>
                    <a:gd name="connsiteY21" fmla="*/ 1201273 h 1576591"/>
                    <a:gd name="connsiteX22" fmla="*/ 7780349 w 11580105"/>
                    <a:gd name="connsiteY22" fmla="*/ 1359005 h 1576591"/>
                    <a:gd name="connsiteX23" fmla="*/ 9099330 w 11580105"/>
                    <a:gd name="connsiteY23" fmla="*/ 1570952 h 1576591"/>
                    <a:gd name="connsiteX24" fmla="*/ 11576649 w 11580105"/>
                    <a:gd name="connsiteY24" fmla="*/ 842510 h 1576591"/>
                    <a:gd name="connsiteX25" fmla="*/ 11580105 w 11580105"/>
                    <a:gd name="connsiteY25" fmla="*/ 846149 h 1576591"/>
                    <a:gd name="connsiteX26" fmla="*/ 9099512 w 11580105"/>
                    <a:gd name="connsiteY26" fmla="*/ 1576046 h 1576591"/>
                    <a:gd name="connsiteX27" fmla="*/ 9028378 w 11580105"/>
                    <a:gd name="connsiteY27" fmla="*/ 1576592 h 1576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1580105" h="1576591">
                      <a:moveTo>
                        <a:pt x="9028378" y="1576592"/>
                      </a:moveTo>
                      <a:cubicBezTo>
                        <a:pt x="8600118" y="1576592"/>
                        <a:pt x="8180228" y="1505094"/>
                        <a:pt x="7779076" y="1363735"/>
                      </a:cubicBezTo>
                      <a:cubicBezTo>
                        <a:pt x="7652454" y="1319163"/>
                        <a:pt x="7522738" y="1265858"/>
                        <a:pt x="7393388" y="1205821"/>
                      </a:cubicBezTo>
                      <a:cubicBezTo>
                        <a:pt x="7292781" y="1159066"/>
                        <a:pt x="7193266" y="1111582"/>
                        <a:pt x="7097026" y="1065555"/>
                      </a:cubicBezTo>
                      <a:cubicBezTo>
                        <a:pt x="6740264" y="895088"/>
                        <a:pt x="6403151" y="734263"/>
                        <a:pt x="6046936" y="625470"/>
                      </a:cubicBezTo>
                      <a:cubicBezTo>
                        <a:pt x="5583382" y="484839"/>
                        <a:pt x="5133109" y="442632"/>
                        <a:pt x="4670283" y="496665"/>
                      </a:cubicBezTo>
                      <a:cubicBezTo>
                        <a:pt x="4253667" y="545239"/>
                        <a:pt x="3888719" y="730988"/>
                        <a:pt x="3556518" y="924378"/>
                      </a:cubicBezTo>
                      <a:cubicBezTo>
                        <a:pt x="3515220" y="948575"/>
                        <a:pt x="3473922" y="972953"/>
                        <a:pt x="3432625" y="997513"/>
                      </a:cubicBezTo>
                      <a:cubicBezTo>
                        <a:pt x="3071679" y="1211461"/>
                        <a:pt x="2698544" y="1432504"/>
                        <a:pt x="2274832" y="1486537"/>
                      </a:cubicBezTo>
                      <a:cubicBezTo>
                        <a:pt x="2004123" y="1521103"/>
                        <a:pt x="1717950" y="1472528"/>
                        <a:pt x="1424135" y="1342450"/>
                      </a:cubicBezTo>
                      <a:cubicBezTo>
                        <a:pt x="1164160" y="1227471"/>
                        <a:pt x="896907" y="1045906"/>
                        <a:pt x="629654" y="803032"/>
                      </a:cubicBezTo>
                      <a:cubicBezTo>
                        <a:pt x="398059" y="591995"/>
                        <a:pt x="186113" y="322741"/>
                        <a:pt x="0" y="2547"/>
                      </a:cubicBezTo>
                      <a:lnTo>
                        <a:pt x="4366" y="0"/>
                      </a:lnTo>
                      <a:cubicBezTo>
                        <a:pt x="190479" y="319830"/>
                        <a:pt x="402062" y="588720"/>
                        <a:pt x="633293" y="799393"/>
                      </a:cubicBezTo>
                      <a:cubicBezTo>
                        <a:pt x="900182" y="1041904"/>
                        <a:pt x="1166889" y="1223105"/>
                        <a:pt x="1426319" y="1337901"/>
                      </a:cubicBezTo>
                      <a:cubicBezTo>
                        <a:pt x="1719223" y="1467616"/>
                        <a:pt x="2004487" y="1515827"/>
                        <a:pt x="2274287" y="1481443"/>
                      </a:cubicBezTo>
                      <a:cubicBezTo>
                        <a:pt x="2696906" y="1427592"/>
                        <a:pt x="3069677" y="1206731"/>
                        <a:pt x="3430260" y="993147"/>
                      </a:cubicBezTo>
                      <a:cubicBezTo>
                        <a:pt x="3471557" y="968587"/>
                        <a:pt x="3512855" y="944208"/>
                        <a:pt x="3554153" y="920012"/>
                      </a:cubicBezTo>
                      <a:cubicBezTo>
                        <a:pt x="3886900" y="726440"/>
                        <a:pt x="4252394" y="540509"/>
                        <a:pt x="4669738" y="491752"/>
                      </a:cubicBezTo>
                      <a:cubicBezTo>
                        <a:pt x="5133291" y="437538"/>
                        <a:pt x="5584292" y="479745"/>
                        <a:pt x="6048391" y="620740"/>
                      </a:cubicBezTo>
                      <a:cubicBezTo>
                        <a:pt x="6404971" y="729533"/>
                        <a:pt x="6742084" y="890539"/>
                        <a:pt x="7099027" y="1061006"/>
                      </a:cubicBezTo>
                      <a:cubicBezTo>
                        <a:pt x="7195267" y="1107034"/>
                        <a:pt x="7294782" y="1154518"/>
                        <a:pt x="7395207" y="1201273"/>
                      </a:cubicBezTo>
                      <a:cubicBezTo>
                        <a:pt x="7524376" y="1261310"/>
                        <a:pt x="7653909" y="1314433"/>
                        <a:pt x="7780349" y="1359005"/>
                      </a:cubicBezTo>
                      <a:cubicBezTo>
                        <a:pt x="8203151" y="1508004"/>
                        <a:pt x="8646874" y="1579320"/>
                        <a:pt x="9099330" y="1570952"/>
                      </a:cubicBezTo>
                      <a:cubicBezTo>
                        <a:pt x="9899451" y="1556034"/>
                        <a:pt x="10904059" y="1459975"/>
                        <a:pt x="11576649" y="842510"/>
                      </a:cubicBezTo>
                      <a:lnTo>
                        <a:pt x="11580105" y="846149"/>
                      </a:lnTo>
                      <a:cubicBezTo>
                        <a:pt x="10906242" y="1464706"/>
                        <a:pt x="9900542" y="1561128"/>
                        <a:pt x="9099512" y="1576046"/>
                      </a:cubicBezTo>
                      <a:cubicBezTo>
                        <a:pt x="9076043" y="1576410"/>
                        <a:pt x="9052028" y="1576592"/>
                        <a:pt x="9028378" y="1576592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330E27B1-29BC-4127-9689-D441F87B689B}"/>
                    </a:ext>
                  </a:extLst>
                </p:cNvPr>
                <p:cNvSpPr/>
                <p:nvPr/>
              </p:nvSpPr>
              <p:spPr>
                <a:xfrm>
                  <a:off x="-776032" y="5195114"/>
                  <a:ext cx="11612487" cy="1574408"/>
                </a:xfrm>
                <a:custGeom>
                  <a:avLst/>
                  <a:gdLst>
                    <a:gd name="connsiteX0" fmla="*/ 9075861 w 11612487"/>
                    <a:gd name="connsiteY0" fmla="*/ 1574408 h 1574408"/>
                    <a:gd name="connsiteX1" fmla="*/ 7830562 w 11612487"/>
                    <a:gd name="connsiteY1" fmla="*/ 1361916 h 1574408"/>
                    <a:gd name="connsiteX2" fmla="*/ 7443236 w 11612487"/>
                    <a:gd name="connsiteY2" fmla="*/ 1202729 h 1574408"/>
                    <a:gd name="connsiteX3" fmla="*/ 7132138 w 11612487"/>
                    <a:gd name="connsiteY3" fmla="*/ 1054639 h 1574408"/>
                    <a:gd name="connsiteX4" fmla="*/ 6092418 w 11612487"/>
                    <a:gd name="connsiteY4" fmla="*/ 615282 h 1574408"/>
                    <a:gd name="connsiteX5" fmla="*/ 4710671 w 11612487"/>
                    <a:gd name="connsiteY5" fmla="*/ 477744 h 1574408"/>
                    <a:gd name="connsiteX6" fmla="*/ 3588537 w 11612487"/>
                    <a:gd name="connsiteY6" fmla="*/ 894906 h 1574408"/>
                    <a:gd name="connsiteX7" fmla="*/ 3448271 w 11612487"/>
                    <a:gd name="connsiteY7" fmla="*/ 976410 h 1574408"/>
                    <a:gd name="connsiteX8" fmla="*/ 2300485 w 11612487"/>
                    <a:gd name="connsiteY8" fmla="*/ 1460339 h 1574408"/>
                    <a:gd name="connsiteX9" fmla="*/ 1445421 w 11612487"/>
                    <a:gd name="connsiteY9" fmla="*/ 1328623 h 1574408"/>
                    <a:gd name="connsiteX10" fmla="*/ 641661 w 11612487"/>
                    <a:gd name="connsiteY10" fmla="*/ 797574 h 1574408"/>
                    <a:gd name="connsiteX11" fmla="*/ 0 w 11612487"/>
                    <a:gd name="connsiteY11" fmla="*/ 2547 h 1574408"/>
                    <a:gd name="connsiteX12" fmla="*/ 4184 w 11612487"/>
                    <a:gd name="connsiteY12" fmla="*/ 0 h 1574408"/>
                    <a:gd name="connsiteX13" fmla="*/ 644754 w 11612487"/>
                    <a:gd name="connsiteY13" fmla="*/ 793936 h 1574408"/>
                    <a:gd name="connsiteX14" fmla="*/ 1447058 w 11612487"/>
                    <a:gd name="connsiteY14" fmla="*/ 1324075 h 1574408"/>
                    <a:gd name="connsiteX15" fmla="*/ 2299575 w 11612487"/>
                    <a:gd name="connsiteY15" fmla="*/ 1455427 h 1574408"/>
                    <a:gd name="connsiteX16" fmla="*/ 3445542 w 11612487"/>
                    <a:gd name="connsiteY16" fmla="*/ 972043 h 1574408"/>
                    <a:gd name="connsiteX17" fmla="*/ 3585808 w 11612487"/>
                    <a:gd name="connsiteY17" fmla="*/ 890358 h 1574408"/>
                    <a:gd name="connsiteX18" fmla="*/ 4709944 w 11612487"/>
                    <a:gd name="connsiteY18" fmla="*/ 472468 h 1574408"/>
                    <a:gd name="connsiteX19" fmla="*/ 6093691 w 11612487"/>
                    <a:gd name="connsiteY19" fmla="*/ 610188 h 1574408"/>
                    <a:gd name="connsiteX20" fmla="*/ 7133958 w 11612487"/>
                    <a:gd name="connsiteY20" fmla="*/ 1049727 h 1574408"/>
                    <a:gd name="connsiteX21" fmla="*/ 7444873 w 11612487"/>
                    <a:gd name="connsiteY21" fmla="*/ 1197817 h 1574408"/>
                    <a:gd name="connsiteX22" fmla="*/ 7831653 w 11612487"/>
                    <a:gd name="connsiteY22" fmla="*/ 1356822 h 1574408"/>
                    <a:gd name="connsiteX23" fmla="*/ 9156819 w 11612487"/>
                    <a:gd name="connsiteY23" fmla="*/ 1568223 h 1574408"/>
                    <a:gd name="connsiteX24" fmla="*/ 10458152 w 11612487"/>
                    <a:gd name="connsiteY24" fmla="*/ 1417586 h 1574408"/>
                    <a:gd name="connsiteX25" fmla="*/ 11609031 w 11612487"/>
                    <a:gd name="connsiteY25" fmla="*/ 835233 h 1574408"/>
                    <a:gd name="connsiteX26" fmla="*/ 11612488 w 11612487"/>
                    <a:gd name="connsiteY26" fmla="*/ 838872 h 1574408"/>
                    <a:gd name="connsiteX27" fmla="*/ 10459426 w 11612487"/>
                    <a:gd name="connsiteY27" fmla="*/ 1422316 h 1574408"/>
                    <a:gd name="connsiteX28" fmla="*/ 9157001 w 11612487"/>
                    <a:gd name="connsiteY28" fmla="*/ 1572953 h 1574408"/>
                    <a:gd name="connsiteX29" fmla="*/ 9075861 w 11612487"/>
                    <a:gd name="connsiteY29" fmla="*/ 1574408 h 15744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1612487" h="1574408">
                      <a:moveTo>
                        <a:pt x="9075861" y="1574408"/>
                      </a:moveTo>
                      <a:cubicBezTo>
                        <a:pt x="8648329" y="1574408"/>
                        <a:pt x="8229894" y="1503092"/>
                        <a:pt x="7830562" y="1361916"/>
                      </a:cubicBezTo>
                      <a:cubicBezTo>
                        <a:pt x="7703757" y="1316980"/>
                        <a:pt x="7573497" y="1263493"/>
                        <a:pt x="7443236" y="1202729"/>
                      </a:cubicBezTo>
                      <a:cubicBezTo>
                        <a:pt x="7337718" y="1153426"/>
                        <a:pt x="7233109" y="1103214"/>
                        <a:pt x="7132138" y="1054639"/>
                      </a:cubicBezTo>
                      <a:cubicBezTo>
                        <a:pt x="6779197" y="884900"/>
                        <a:pt x="6445723" y="724621"/>
                        <a:pt x="6092418" y="615282"/>
                      </a:cubicBezTo>
                      <a:cubicBezTo>
                        <a:pt x="5627227" y="472286"/>
                        <a:pt x="5175135" y="427168"/>
                        <a:pt x="4710671" y="477744"/>
                      </a:cubicBezTo>
                      <a:cubicBezTo>
                        <a:pt x="4283686" y="524136"/>
                        <a:pt x="3903819" y="714797"/>
                        <a:pt x="3588537" y="894906"/>
                      </a:cubicBezTo>
                      <a:cubicBezTo>
                        <a:pt x="3541782" y="921831"/>
                        <a:pt x="3494298" y="949666"/>
                        <a:pt x="3448271" y="976410"/>
                      </a:cubicBezTo>
                      <a:cubicBezTo>
                        <a:pt x="3089690" y="1185991"/>
                        <a:pt x="2719102" y="1402668"/>
                        <a:pt x="2300485" y="1460339"/>
                      </a:cubicBezTo>
                      <a:cubicBezTo>
                        <a:pt x="2027046" y="1497998"/>
                        <a:pt x="1739417" y="1453790"/>
                        <a:pt x="1445421" y="1328623"/>
                      </a:cubicBezTo>
                      <a:cubicBezTo>
                        <a:pt x="1185263" y="1218011"/>
                        <a:pt x="914918" y="1039357"/>
                        <a:pt x="641661" y="797574"/>
                      </a:cubicBezTo>
                      <a:cubicBezTo>
                        <a:pt x="410612" y="592723"/>
                        <a:pt x="200849" y="332747"/>
                        <a:pt x="0" y="2547"/>
                      </a:cubicBezTo>
                      <a:lnTo>
                        <a:pt x="4184" y="0"/>
                      </a:lnTo>
                      <a:cubicBezTo>
                        <a:pt x="204669" y="329654"/>
                        <a:pt x="414251" y="589448"/>
                        <a:pt x="644754" y="793936"/>
                      </a:cubicBezTo>
                      <a:cubicBezTo>
                        <a:pt x="917465" y="1035173"/>
                        <a:pt x="1187447" y="1213644"/>
                        <a:pt x="1447058" y="1324075"/>
                      </a:cubicBezTo>
                      <a:cubicBezTo>
                        <a:pt x="1740327" y="1448878"/>
                        <a:pt x="2027046" y="1493086"/>
                        <a:pt x="2299575" y="1455427"/>
                      </a:cubicBezTo>
                      <a:cubicBezTo>
                        <a:pt x="2717282" y="1397756"/>
                        <a:pt x="3087507" y="1181443"/>
                        <a:pt x="3445542" y="972043"/>
                      </a:cubicBezTo>
                      <a:cubicBezTo>
                        <a:pt x="3491569" y="945118"/>
                        <a:pt x="3539235" y="917283"/>
                        <a:pt x="3585808" y="890358"/>
                      </a:cubicBezTo>
                      <a:cubicBezTo>
                        <a:pt x="3901636" y="709885"/>
                        <a:pt x="4282049" y="519042"/>
                        <a:pt x="4709944" y="472468"/>
                      </a:cubicBezTo>
                      <a:cubicBezTo>
                        <a:pt x="5175135" y="421892"/>
                        <a:pt x="5627772" y="466828"/>
                        <a:pt x="6093691" y="610188"/>
                      </a:cubicBezTo>
                      <a:cubicBezTo>
                        <a:pt x="6447360" y="719527"/>
                        <a:pt x="6780835" y="879988"/>
                        <a:pt x="7133958" y="1049727"/>
                      </a:cubicBezTo>
                      <a:cubicBezTo>
                        <a:pt x="7234928" y="1098302"/>
                        <a:pt x="7339355" y="1148514"/>
                        <a:pt x="7444873" y="1197817"/>
                      </a:cubicBezTo>
                      <a:cubicBezTo>
                        <a:pt x="7574770" y="1258581"/>
                        <a:pt x="7705031" y="1312068"/>
                        <a:pt x="7831653" y="1356822"/>
                      </a:cubicBezTo>
                      <a:cubicBezTo>
                        <a:pt x="8255728" y="1506731"/>
                        <a:pt x="8701634" y="1577683"/>
                        <a:pt x="9156819" y="1568223"/>
                      </a:cubicBezTo>
                      <a:cubicBezTo>
                        <a:pt x="9679499" y="1557125"/>
                        <a:pt x="10093023" y="1509278"/>
                        <a:pt x="10458152" y="1417586"/>
                      </a:cubicBezTo>
                      <a:cubicBezTo>
                        <a:pt x="10934259" y="1298059"/>
                        <a:pt x="11310851" y="1107580"/>
                        <a:pt x="11609031" y="835233"/>
                      </a:cubicBezTo>
                      <a:lnTo>
                        <a:pt x="11612488" y="838872"/>
                      </a:lnTo>
                      <a:cubicBezTo>
                        <a:pt x="11313580" y="1111764"/>
                        <a:pt x="10936442" y="1302789"/>
                        <a:pt x="10459426" y="1422316"/>
                      </a:cubicBezTo>
                      <a:cubicBezTo>
                        <a:pt x="10093932" y="1514008"/>
                        <a:pt x="9680045" y="1561855"/>
                        <a:pt x="9157001" y="1572953"/>
                      </a:cubicBezTo>
                      <a:cubicBezTo>
                        <a:pt x="9130258" y="1574226"/>
                        <a:pt x="9102968" y="1574408"/>
                        <a:pt x="9075861" y="1574408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569C1AB8-1659-4473-AA35-4174A827CC53}"/>
                    </a:ext>
                  </a:extLst>
                </p:cNvPr>
                <p:cNvSpPr/>
                <p:nvPr/>
              </p:nvSpPr>
              <p:spPr>
                <a:xfrm>
                  <a:off x="-770393" y="5200208"/>
                  <a:ext cx="11645598" cy="1571861"/>
                </a:xfrm>
                <a:custGeom>
                  <a:avLst/>
                  <a:gdLst>
                    <a:gd name="connsiteX0" fmla="*/ 9123344 w 11645598"/>
                    <a:gd name="connsiteY0" fmla="*/ 1571861 h 1571861"/>
                    <a:gd name="connsiteX1" fmla="*/ 7881865 w 11645598"/>
                    <a:gd name="connsiteY1" fmla="*/ 1359551 h 1571861"/>
                    <a:gd name="connsiteX2" fmla="*/ 7493084 w 11645598"/>
                    <a:gd name="connsiteY2" fmla="*/ 1199090 h 1571861"/>
                    <a:gd name="connsiteX3" fmla="*/ 7167614 w 11645598"/>
                    <a:gd name="connsiteY3" fmla="*/ 1043177 h 1571861"/>
                    <a:gd name="connsiteX4" fmla="*/ 6138082 w 11645598"/>
                    <a:gd name="connsiteY4" fmla="*/ 604548 h 1571861"/>
                    <a:gd name="connsiteX5" fmla="*/ 4751424 w 11645598"/>
                    <a:gd name="connsiteY5" fmla="*/ 458460 h 1571861"/>
                    <a:gd name="connsiteX6" fmla="*/ 3620921 w 11645598"/>
                    <a:gd name="connsiteY6" fmla="*/ 865252 h 1571861"/>
                    <a:gd name="connsiteX7" fmla="*/ 3463552 w 11645598"/>
                    <a:gd name="connsiteY7" fmla="*/ 955488 h 1571861"/>
                    <a:gd name="connsiteX8" fmla="*/ 2326318 w 11645598"/>
                    <a:gd name="connsiteY8" fmla="*/ 1434324 h 1571861"/>
                    <a:gd name="connsiteX9" fmla="*/ 1466707 w 11645598"/>
                    <a:gd name="connsiteY9" fmla="*/ 1314978 h 1571861"/>
                    <a:gd name="connsiteX10" fmla="*/ 653487 w 11645598"/>
                    <a:gd name="connsiteY10" fmla="*/ 792480 h 1571861"/>
                    <a:gd name="connsiteX11" fmla="*/ 0 w 11645598"/>
                    <a:gd name="connsiteY11" fmla="*/ 2729 h 1571861"/>
                    <a:gd name="connsiteX12" fmla="*/ 4184 w 11645598"/>
                    <a:gd name="connsiteY12" fmla="*/ 0 h 1571861"/>
                    <a:gd name="connsiteX13" fmla="*/ 656761 w 11645598"/>
                    <a:gd name="connsiteY13" fmla="*/ 788660 h 1571861"/>
                    <a:gd name="connsiteX14" fmla="*/ 1468344 w 11645598"/>
                    <a:gd name="connsiteY14" fmla="*/ 1310248 h 1571861"/>
                    <a:gd name="connsiteX15" fmla="*/ 2325409 w 11645598"/>
                    <a:gd name="connsiteY15" fmla="*/ 1429230 h 1571861"/>
                    <a:gd name="connsiteX16" fmla="*/ 3460824 w 11645598"/>
                    <a:gd name="connsiteY16" fmla="*/ 950940 h 1571861"/>
                    <a:gd name="connsiteX17" fmla="*/ 3618374 w 11645598"/>
                    <a:gd name="connsiteY17" fmla="*/ 860703 h 1571861"/>
                    <a:gd name="connsiteX18" fmla="*/ 4750878 w 11645598"/>
                    <a:gd name="connsiteY18" fmla="*/ 453184 h 1571861"/>
                    <a:gd name="connsiteX19" fmla="*/ 6139537 w 11645598"/>
                    <a:gd name="connsiteY19" fmla="*/ 599636 h 1571861"/>
                    <a:gd name="connsiteX20" fmla="*/ 7169797 w 11645598"/>
                    <a:gd name="connsiteY20" fmla="*/ 1038447 h 1571861"/>
                    <a:gd name="connsiteX21" fmla="*/ 7495268 w 11645598"/>
                    <a:gd name="connsiteY21" fmla="*/ 1194360 h 1571861"/>
                    <a:gd name="connsiteX22" fmla="*/ 7883684 w 11645598"/>
                    <a:gd name="connsiteY22" fmla="*/ 1354639 h 1571861"/>
                    <a:gd name="connsiteX23" fmla="*/ 9215218 w 11645598"/>
                    <a:gd name="connsiteY23" fmla="*/ 1565676 h 1571861"/>
                    <a:gd name="connsiteX24" fmla="*/ 10503089 w 11645598"/>
                    <a:gd name="connsiteY24" fmla="*/ 1409399 h 1571861"/>
                    <a:gd name="connsiteX25" fmla="*/ 11642324 w 11645598"/>
                    <a:gd name="connsiteY25" fmla="*/ 828320 h 1571861"/>
                    <a:gd name="connsiteX26" fmla="*/ 11645599 w 11645598"/>
                    <a:gd name="connsiteY26" fmla="*/ 831959 h 1571861"/>
                    <a:gd name="connsiteX27" fmla="*/ 10504180 w 11645598"/>
                    <a:gd name="connsiteY27" fmla="*/ 1414129 h 1571861"/>
                    <a:gd name="connsiteX28" fmla="*/ 9215218 w 11645598"/>
                    <a:gd name="connsiteY28" fmla="*/ 1570588 h 1571861"/>
                    <a:gd name="connsiteX29" fmla="*/ 9123344 w 11645598"/>
                    <a:gd name="connsiteY29" fmla="*/ 1571861 h 1571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1645598" h="1571861">
                      <a:moveTo>
                        <a:pt x="9123344" y="1571861"/>
                      </a:moveTo>
                      <a:cubicBezTo>
                        <a:pt x="8696540" y="1571861"/>
                        <a:pt x="8279378" y="1500545"/>
                        <a:pt x="7881865" y="1359551"/>
                      </a:cubicBezTo>
                      <a:cubicBezTo>
                        <a:pt x="7754697" y="1314433"/>
                        <a:pt x="7623891" y="1260400"/>
                        <a:pt x="7493084" y="1199090"/>
                      </a:cubicBezTo>
                      <a:cubicBezTo>
                        <a:pt x="7382472" y="1147241"/>
                        <a:pt x="7273315" y="1094481"/>
                        <a:pt x="7167614" y="1043177"/>
                      </a:cubicBezTo>
                      <a:cubicBezTo>
                        <a:pt x="6818312" y="874166"/>
                        <a:pt x="6488475" y="714251"/>
                        <a:pt x="6138082" y="604548"/>
                      </a:cubicBezTo>
                      <a:cubicBezTo>
                        <a:pt x="5671071" y="459187"/>
                        <a:pt x="5217524" y="411340"/>
                        <a:pt x="4751424" y="458460"/>
                      </a:cubicBezTo>
                      <a:cubicBezTo>
                        <a:pt x="4315159" y="502486"/>
                        <a:pt x="3935111" y="688781"/>
                        <a:pt x="3620921" y="865252"/>
                      </a:cubicBezTo>
                      <a:cubicBezTo>
                        <a:pt x="3568525" y="894906"/>
                        <a:pt x="3515220" y="925652"/>
                        <a:pt x="3463552" y="955488"/>
                      </a:cubicBezTo>
                      <a:cubicBezTo>
                        <a:pt x="3107701" y="1160703"/>
                        <a:pt x="2739660" y="1372832"/>
                        <a:pt x="2326318" y="1434324"/>
                      </a:cubicBezTo>
                      <a:cubicBezTo>
                        <a:pt x="2050151" y="1475439"/>
                        <a:pt x="1760885" y="1435233"/>
                        <a:pt x="1466707" y="1314978"/>
                      </a:cubicBezTo>
                      <a:cubicBezTo>
                        <a:pt x="1202547" y="1207095"/>
                        <a:pt x="936749" y="1036082"/>
                        <a:pt x="653487" y="792480"/>
                      </a:cubicBezTo>
                      <a:cubicBezTo>
                        <a:pt x="351668" y="531777"/>
                        <a:pt x="135900" y="216859"/>
                        <a:pt x="0" y="2729"/>
                      </a:cubicBezTo>
                      <a:lnTo>
                        <a:pt x="4184" y="0"/>
                      </a:lnTo>
                      <a:cubicBezTo>
                        <a:pt x="139903" y="213948"/>
                        <a:pt x="355488" y="528502"/>
                        <a:pt x="656761" y="788660"/>
                      </a:cubicBezTo>
                      <a:cubicBezTo>
                        <a:pt x="939478" y="1032080"/>
                        <a:pt x="1204912" y="1202729"/>
                        <a:pt x="1468344" y="1310248"/>
                      </a:cubicBezTo>
                      <a:cubicBezTo>
                        <a:pt x="1761794" y="1430139"/>
                        <a:pt x="2050151" y="1470163"/>
                        <a:pt x="2325409" y="1429230"/>
                      </a:cubicBezTo>
                      <a:cubicBezTo>
                        <a:pt x="2737840" y="1367920"/>
                        <a:pt x="3105335" y="1155973"/>
                        <a:pt x="3460824" y="950940"/>
                      </a:cubicBezTo>
                      <a:cubicBezTo>
                        <a:pt x="3512491" y="921104"/>
                        <a:pt x="3565978" y="890358"/>
                        <a:pt x="3618374" y="860703"/>
                      </a:cubicBezTo>
                      <a:cubicBezTo>
                        <a:pt x="3933110" y="684051"/>
                        <a:pt x="4313704" y="497392"/>
                        <a:pt x="4750878" y="453184"/>
                      </a:cubicBezTo>
                      <a:cubicBezTo>
                        <a:pt x="5217706" y="406064"/>
                        <a:pt x="5671981" y="453911"/>
                        <a:pt x="6139537" y="599636"/>
                      </a:cubicBezTo>
                      <a:cubicBezTo>
                        <a:pt x="6490295" y="709521"/>
                        <a:pt x="6820313" y="869254"/>
                        <a:pt x="7169797" y="1038447"/>
                      </a:cubicBezTo>
                      <a:cubicBezTo>
                        <a:pt x="7275498" y="1089569"/>
                        <a:pt x="7384655" y="1142510"/>
                        <a:pt x="7495268" y="1194360"/>
                      </a:cubicBezTo>
                      <a:cubicBezTo>
                        <a:pt x="7626074" y="1255670"/>
                        <a:pt x="7756699" y="1309702"/>
                        <a:pt x="7883684" y="1354639"/>
                      </a:cubicBezTo>
                      <a:cubicBezTo>
                        <a:pt x="8309215" y="1505639"/>
                        <a:pt x="8756940" y="1576410"/>
                        <a:pt x="9215218" y="1565676"/>
                      </a:cubicBezTo>
                      <a:cubicBezTo>
                        <a:pt x="9721161" y="1553487"/>
                        <a:pt x="10142325" y="1502547"/>
                        <a:pt x="10503089" y="1409399"/>
                      </a:cubicBezTo>
                      <a:cubicBezTo>
                        <a:pt x="10972646" y="1288235"/>
                        <a:pt x="11345235" y="1098302"/>
                        <a:pt x="11642324" y="828320"/>
                      </a:cubicBezTo>
                      <a:lnTo>
                        <a:pt x="11645599" y="831959"/>
                      </a:lnTo>
                      <a:cubicBezTo>
                        <a:pt x="11347964" y="1102486"/>
                        <a:pt x="10974647" y="1292783"/>
                        <a:pt x="10504180" y="1414129"/>
                      </a:cubicBezTo>
                      <a:cubicBezTo>
                        <a:pt x="10143053" y="1507277"/>
                        <a:pt x="9721524" y="1558399"/>
                        <a:pt x="9215218" y="1570588"/>
                      </a:cubicBezTo>
                      <a:cubicBezTo>
                        <a:pt x="9184654" y="1571498"/>
                        <a:pt x="9153908" y="1571861"/>
                        <a:pt x="9123344" y="157186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8BFECA9C-F802-4872-BAD6-612CA936005D}"/>
                    </a:ext>
                  </a:extLst>
                </p:cNvPr>
                <p:cNvSpPr/>
                <p:nvPr/>
              </p:nvSpPr>
              <p:spPr>
                <a:xfrm>
                  <a:off x="-764935" y="5205120"/>
                  <a:ext cx="11678709" cy="1569314"/>
                </a:xfrm>
                <a:custGeom>
                  <a:avLst/>
                  <a:gdLst>
                    <a:gd name="connsiteX0" fmla="*/ 9171009 w 11678709"/>
                    <a:gd name="connsiteY0" fmla="*/ 1569314 h 1569314"/>
                    <a:gd name="connsiteX1" fmla="*/ 7933351 w 11678709"/>
                    <a:gd name="connsiteY1" fmla="*/ 1357186 h 1569314"/>
                    <a:gd name="connsiteX2" fmla="*/ 7542933 w 11678709"/>
                    <a:gd name="connsiteY2" fmla="*/ 1195452 h 1569314"/>
                    <a:gd name="connsiteX3" fmla="*/ 7204182 w 11678709"/>
                    <a:gd name="connsiteY3" fmla="*/ 1032262 h 1569314"/>
                    <a:gd name="connsiteX4" fmla="*/ 6183564 w 11678709"/>
                    <a:gd name="connsiteY4" fmla="*/ 593814 h 1569314"/>
                    <a:gd name="connsiteX5" fmla="*/ 4791812 w 11678709"/>
                    <a:gd name="connsiteY5" fmla="*/ 438993 h 1569314"/>
                    <a:gd name="connsiteX6" fmla="*/ 3652940 w 11678709"/>
                    <a:gd name="connsiteY6" fmla="*/ 835415 h 1569314"/>
                    <a:gd name="connsiteX7" fmla="*/ 3477743 w 11678709"/>
                    <a:gd name="connsiteY7" fmla="*/ 934384 h 1569314"/>
                    <a:gd name="connsiteX8" fmla="*/ 2351788 w 11678709"/>
                    <a:gd name="connsiteY8" fmla="*/ 1408126 h 1569314"/>
                    <a:gd name="connsiteX9" fmla="*/ 1487628 w 11678709"/>
                    <a:gd name="connsiteY9" fmla="*/ 1301152 h 1569314"/>
                    <a:gd name="connsiteX10" fmla="*/ 665494 w 11678709"/>
                    <a:gd name="connsiteY10" fmla="*/ 787204 h 1569314"/>
                    <a:gd name="connsiteX11" fmla="*/ 0 w 11678709"/>
                    <a:gd name="connsiteY11" fmla="*/ 2729 h 1569314"/>
                    <a:gd name="connsiteX12" fmla="*/ 4184 w 11678709"/>
                    <a:gd name="connsiteY12" fmla="*/ 0 h 1569314"/>
                    <a:gd name="connsiteX13" fmla="*/ 668951 w 11678709"/>
                    <a:gd name="connsiteY13" fmla="*/ 783202 h 1569314"/>
                    <a:gd name="connsiteX14" fmla="*/ 1489812 w 11678709"/>
                    <a:gd name="connsiteY14" fmla="*/ 1296422 h 1569314"/>
                    <a:gd name="connsiteX15" fmla="*/ 2351424 w 11678709"/>
                    <a:gd name="connsiteY15" fmla="*/ 1403032 h 1569314"/>
                    <a:gd name="connsiteX16" fmla="*/ 3475742 w 11678709"/>
                    <a:gd name="connsiteY16" fmla="*/ 930018 h 1569314"/>
                    <a:gd name="connsiteX17" fmla="*/ 3650939 w 11678709"/>
                    <a:gd name="connsiteY17" fmla="*/ 831049 h 1569314"/>
                    <a:gd name="connsiteX18" fmla="*/ 4791812 w 11678709"/>
                    <a:gd name="connsiteY18" fmla="*/ 434081 h 1569314"/>
                    <a:gd name="connsiteX19" fmla="*/ 6185565 w 11678709"/>
                    <a:gd name="connsiteY19" fmla="*/ 589084 h 1569314"/>
                    <a:gd name="connsiteX20" fmla="*/ 7206911 w 11678709"/>
                    <a:gd name="connsiteY20" fmla="*/ 1027713 h 1569314"/>
                    <a:gd name="connsiteX21" fmla="*/ 7545661 w 11678709"/>
                    <a:gd name="connsiteY21" fmla="*/ 1190903 h 1569314"/>
                    <a:gd name="connsiteX22" fmla="*/ 7935534 w 11678709"/>
                    <a:gd name="connsiteY22" fmla="*/ 1352456 h 1569314"/>
                    <a:gd name="connsiteX23" fmla="*/ 9273435 w 11678709"/>
                    <a:gd name="connsiteY23" fmla="*/ 1562947 h 1569314"/>
                    <a:gd name="connsiteX24" fmla="*/ 10547843 w 11678709"/>
                    <a:gd name="connsiteY24" fmla="*/ 1401031 h 1569314"/>
                    <a:gd name="connsiteX25" fmla="*/ 11675435 w 11678709"/>
                    <a:gd name="connsiteY25" fmla="*/ 821225 h 1569314"/>
                    <a:gd name="connsiteX26" fmla="*/ 11678710 w 11678709"/>
                    <a:gd name="connsiteY26" fmla="*/ 824863 h 1569314"/>
                    <a:gd name="connsiteX27" fmla="*/ 10549117 w 11678709"/>
                    <a:gd name="connsiteY27" fmla="*/ 1405761 h 1569314"/>
                    <a:gd name="connsiteX28" fmla="*/ 9273435 w 11678709"/>
                    <a:gd name="connsiteY28" fmla="*/ 1567859 h 1569314"/>
                    <a:gd name="connsiteX29" fmla="*/ 9171009 w 11678709"/>
                    <a:gd name="connsiteY29" fmla="*/ 1569314 h 1569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1678709" h="1569314">
                      <a:moveTo>
                        <a:pt x="9171009" y="1569314"/>
                      </a:moveTo>
                      <a:cubicBezTo>
                        <a:pt x="8745115" y="1569314"/>
                        <a:pt x="8329227" y="1497998"/>
                        <a:pt x="7933351" y="1357186"/>
                      </a:cubicBezTo>
                      <a:cubicBezTo>
                        <a:pt x="7806365" y="1311886"/>
                        <a:pt x="7674831" y="1257489"/>
                        <a:pt x="7542933" y="1195452"/>
                      </a:cubicBezTo>
                      <a:cubicBezTo>
                        <a:pt x="7427772" y="1141419"/>
                        <a:pt x="7314067" y="1085931"/>
                        <a:pt x="7204182" y="1032262"/>
                      </a:cubicBezTo>
                      <a:cubicBezTo>
                        <a:pt x="6858154" y="863614"/>
                        <a:pt x="6531411" y="704245"/>
                        <a:pt x="6183564" y="593814"/>
                      </a:cubicBezTo>
                      <a:cubicBezTo>
                        <a:pt x="5714916" y="446088"/>
                        <a:pt x="5259731" y="395330"/>
                        <a:pt x="4791812" y="438993"/>
                      </a:cubicBezTo>
                      <a:cubicBezTo>
                        <a:pt x="4343904" y="480655"/>
                        <a:pt x="3947846" y="672771"/>
                        <a:pt x="3652940" y="835415"/>
                      </a:cubicBezTo>
                      <a:cubicBezTo>
                        <a:pt x="3594723" y="867798"/>
                        <a:pt x="3535232" y="901637"/>
                        <a:pt x="3477743" y="934384"/>
                      </a:cubicBezTo>
                      <a:cubicBezTo>
                        <a:pt x="3124620" y="1135233"/>
                        <a:pt x="2759490" y="1342995"/>
                        <a:pt x="2351788" y="1408126"/>
                      </a:cubicBezTo>
                      <a:cubicBezTo>
                        <a:pt x="2072710" y="1452516"/>
                        <a:pt x="1781988" y="1416676"/>
                        <a:pt x="1487628" y="1301152"/>
                      </a:cubicBezTo>
                      <a:cubicBezTo>
                        <a:pt x="1223468" y="1197635"/>
                        <a:pt x="954578" y="1029533"/>
                        <a:pt x="665494" y="787204"/>
                      </a:cubicBezTo>
                      <a:cubicBezTo>
                        <a:pt x="373317" y="541419"/>
                        <a:pt x="156276" y="238872"/>
                        <a:pt x="0" y="2729"/>
                      </a:cubicBezTo>
                      <a:lnTo>
                        <a:pt x="4184" y="0"/>
                      </a:lnTo>
                      <a:cubicBezTo>
                        <a:pt x="160461" y="235779"/>
                        <a:pt x="377138" y="537962"/>
                        <a:pt x="668951" y="783202"/>
                      </a:cubicBezTo>
                      <a:cubicBezTo>
                        <a:pt x="957671" y="1025167"/>
                        <a:pt x="1226197" y="1193086"/>
                        <a:pt x="1489812" y="1296422"/>
                      </a:cubicBezTo>
                      <a:cubicBezTo>
                        <a:pt x="1783262" y="1411582"/>
                        <a:pt x="2073256" y="1447422"/>
                        <a:pt x="2351424" y="1403032"/>
                      </a:cubicBezTo>
                      <a:cubicBezTo>
                        <a:pt x="2758398" y="1338265"/>
                        <a:pt x="3122983" y="1130685"/>
                        <a:pt x="3475742" y="930018"/>
                      </a:cubicBezTo>
                      <a:cubicBezTo>
                        <a:pt x="3533231" y="897271"/>
                        <a:pt x="3592722" y="863432"/>
                        <a:pt x="3650939" y="831049"/>
                      </a:cubicBezTo>
                      <a:cubicBezTo>
                        <a:pt x="3946390" y="668223"/>
                        <a:pt x="4342994" y="475743"/>
                        <a:pt x="4791812" y="434081"/>
                      </a:cubicBezTo>
                      <a:cubicBezTo>
                        <a:pt x="5260277" y="390418"/>
                        <a:pt x="5716190" y="441176"/>
                        <a:pt x="6185565" y="589084"/>
                      </a:cubicBezTo>
                      <a:cubicBezTo>
                        <a:pt x="6533958" y="699515"/>
                        <a:pt x="6860883" y="859066"/>
                        <a:pt x="7206911" y="1027713"/>
                      </a:cubicBezTo>
                      <a:cubicBezTo>
                        <a:pt x="7316796" y="1081382"/>
                        <a:pt x="7430501" y="1136689"/>
                        <a:pt x="7545661" y="1190903"/>
                      </a:cubicBezTo>
                      <a:cubicBezTo>
                        <a:pt x="7677559" y="1252941"/>
                        <a:pt x="7808730" y="1307338"/>
                        <a:pt x="7935534" y="1352456"/>
                      </a:cubicBezTo>
                      <a:cubicBezTo>
                        <a:pt x="8362338" y="1504366"/>
                        <a:pt x="8812611" y="1575318"/>
                        <a:pt x="9273435" y="1562947"/>
                      </a:cubicBezTo>
                      <a:cubicBezTo>
                        <a:pt x="9769735" y="1549666"/>
                        <a:pt x="10186715" y="1496725"/>
                        <a:pt x="10547843" y="1401031"/>
                      </a:cubicBezTo>
                      <a:cubicBezTo>
                        <a:pt x="11004301" y="1280048"/>
                        <a:pt x="11383622" y="1085021"/>
                        <a:pt x="11675435" y="821225"/>
                      </a:cubicBezTo>
                      <a:lnTo>
                        <a:pt x="11678710" y="824863"/>
                      </a:lnTo>
                      <a:cubicBezTo>
                        <a:pt x="11386351" y="1089023"/>
                        <a:pt x="11006303" y="1284596"/>
                        <a:pt x="10549117" y="1405761"/>
                      </a:cubicBezTo>
                      <a:cubicBezTo>
                        <a:pt x="10187443" y="1501637"/>
                        <a:pt x="9770282" y="1554578"/>
                        <a:pt x="9273435" y="1567859"/>
                      </a:cubicBezTo>
                      <a:cubicBezTo>
                        <a:pt x="9239051" y="1568950"/>
                        <a:pt x="9205030" y="1569314"/>
                        <a:pt x="9171009" y="1569314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2125F30A-FB45-4B3E-B939-9F1D363EB891}"/>
                    </a:ext>
                  </a:extLst>
                </p:cNvPr>
                <p:cNvSpPr/>
                <p:nvPr/>
              </p:nvSpPr>
              <p:spPr>
                <a:xfrm>
                  <a:off x="-759659" y="5210032"/>
                  <a:ext cx="11711275" cy="1566949"/>
                </a:xfrm>
                <a:custGeom>
                  <a:avLst/>
                  <a:gdLst>
                    <a:gd name="connsiteX0" fmla="*/ 9219039 w 11711275"/>
                    <a:gd name="connsiteY0" fmla="*/ 1566949 h 1566949"/>
                    <a:gd name="connsiteX1" fmla="*/ 7985201 w 11711275"/>
                    <a:gd name="connsiteY1" fmla="*/ 1355003 h 1566949"/>
                    <a:gd name="connsiteX2" fmla="*/ 7593145 w 11711275"/>
                    <a:gd name="connsiteY2" fmla="*/ 1191995 h 1566949"/>
                    <a:gd name="connsiteX3" fmla="*/ 7241477 w 11711275"/>
                    <a:gd name="connsiteY3" fmla="*/ 1021528 h 1566949"/>
                    <a:gd name="connsiteX4" fmla="*/ 6229228 w 11711275"/>
                    <a:gd name="connsiteY4" fmla="*/ 583262 h 1566949"/>
                    <a:gd name="connsiteX5" fmla="*/ 4832564 w 11711275"/>
                    <a:gd name="connsiteY5" fmla="*/ 419709 h 1566949"/>
                    <a:gd name="connsiteX6" fmla="*/ 3685323 w 11711275"/>
                    <a:gd name="connsiteY6" fmla="*/ 805761 h 1566949"/>
                    <a:gd name="connsiteX7" fmla="*/ 3491933 w 11711275"/>
                    <a:gd name="connsiteY7" fmla="*/ 913462 h 1566949"/>
                    <a:gd name="connsiteX8" fmla="*/ 2377804 w 11711275"/>
                    <a:gd name="connsiteY8" fmla="*/ 1381928 h 1566949"/>
                    <a:gd name="connsiteX9" fmla="*/ 1509096 w 11711275"/>
                    <a:gd name="connsiteY9" fmla="*/ 1287325 h 1566949"/>
                    <a:gd name="connsiteX10" fmla="*/ 677683 w 11711275"/>
                    <a:gd name="connsiteY10" fmla="*/ 781746 h 1566949"/>
                    <a:gd name="connsiteX11" fmla="*/ 0 w 11711275"/>
                    <a:gd name="connsiteY11" fmla="*/ 2911 h 1566949"/>
                    <a:gd name="connsiteX12" fmla="*/ 4184 w 11711275"/>
                    <a:gd name="connsiteY12" fmla="*/ 0 h 1566949"/>
                    <a:gd name="connsiteX13" fmla="*/ 680958 w 11711275"/>
                    <a:gd name="connsiteY13" fmla="*/ 777744 h 1566949"/>
                    <a:gd name="connsiteX14" fmla="*/ 1510915 w 11711275"/>
                    <a:gd name="connsiteY14" fmla="*/ 1282595 h 1566949"/>
                    <a:gd name="connsiteX15" fmla="*/ 2376894 w 11711275"/>
                    <a:gd name="connsiteY15" fmla="*/ 1376834 h 1566949"/>
                    <a:gd name="connsiteX16" fmla="*/ 3489386 w 11711275"/>
                    <a:gd name="connsiteY16" fmla="*/ 909096 h 1566949"/>
                    <a:gd name="connsiteX17" fmla="*/ 3682958 w 11711275"/>
                    <a:gd name="connsiteY17" fmla="*/ 801395 h 1566949"/>
                    <a:gd name="connsiteX18" fmla="*/ 4832200 w 11711275"/>
                    <a:gd name="connsiteY18" fmla="*/ 414797 h 1566949"/>
                    <a:gd name="connsiteX19" fmla="*/ 6230865 w 11711275"/>
                    <a:gd name="connsiteY19" fmla="*/ 578532 h 1566949"/>
                    <a:gd name="connsiteX20" fmla="*/ 7243660 w 11711275"/>
                    <a:gd name="connsiteY20" fmla="*/ 1017162 h 1566949"/>
                    <a:gd name="connsiteX21" fmla="*/ 7595328 w 11711275"/>
                    <a:gd name="connsiteY21" fmla="*/ 1187629 h 1566949"/>
                    <a:gd name="connsiteX22" fmla="*/ 7986838 w 11711275"/>
                    <a:gd name="connsiteY22" fmla="*/ 1350455 h 1566949"/>
                    <a:gd name="connsiteX23" fmla="*/ 9330924 w 11711275"/>
                    <a:gd name="connsiteY23" fmla="*/ 1560582 h 1566949"/>
                    <a:gd name="connsiteX24" fmla="*/ 10592052 w 11711275"/>
                    <a:gd name="connsiteY24" fmla="*/ 1392844 h 1566949"/>
                    <a:gd name="connsiteX25" fmla="*/ 11708001 w 11711275"/>
                    <a:gd name="connsiteY25" fmla="*/ 814312 h 1566949"/>
                    <a:gd name="connsiteX26" fmla="*/ 11711275 w 11711275"/>
                    <a:gd name="connsiteY26" fmla="*/ 817950 h 1566949"/>
                    <a:gd name="connsiteX27" fmla="*/ 10593325 w 11711275"/>
                    <a:gd name="connsiteY27" fmla="*/ 1397574 h 1566949"/>
                    <a:gd name="connsiteX28" fmla="*/ 9331106 w 11711275"/>
                    <a:gd name="connsiteY28" fmla="*/ 1565494 h 1566949"/>
                    <a:gd name="connsiteX29" fmla="*/ 9219039 w 11711275"/>
                    <a:gd name="connsiteY29" fmla="*/ 1566949 h 15669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1711275" h="1566949">
                      <a:moveTo>
                        <a:pt x="9219039" y="1566949"/>
                      </a:moveTo>
                      <a:cubicBezTo>
                        <a:pt x="8794054" y="1566949"/>
                        <a:pt x="8379621" y="1495815"/>
                        <a:pt x="7985201" y="1355003"/>
                      </a:cubicBezTo>
                      <a:cubicBezTo>
                        <a:pt x="7857851" y="1309521"/>
                        <a:pt x="7725953" y="1254578"/>
                        <a:pt x="7593145" y="1191995"/>
                      </a:cubicBezTo>
                      <a:cubicBezTo>
                        <a:pt x="7473618" y="1135597"/>
                        <a:pt x="7355546" y="1077562"/>
                        <a:pt x="7241477" y="1021528"/>
                      </a:cubicBezTo>
                      <a:cubicBezTo>
                        <a:pt x="6898724" y="853244"/>
                        <a:pt x="6574892" y="694239"/>
                        <a:pt x="6229228" y="583262"/>
                      </a:cubicBezTo>
                      <a:cubicBezTo>
                        <a:pt x="5758761" y="433172"/>
                        <a:pt x="5301939" y="379685"/>
                        <a:pt x="4832564" y="419709"/>
                      </a:cubicBezTo>
                      <a:cubicBezTo>
                        <a:pt x="4475802" y="450091"/>
                        <a:pt x="4121951" y="569254"/>
                        <a:pt x="3685323" y="805761"/>
                      </a:cubicBezTo>
                      <a:cubicBezTo>
                        <a:pt x="3621102" y="840873"/>
                        <a:pt x="3555426" y="877805"/>
                        <a:pt x="3491933" y="913462"/>
                      </a:cubicBezTo>
                      <a:cubicBezTo>
                        <a:pt x="3141903" y="1110127"/>
                        <a:pt x="2779866" y="1313523"/>
                        <a:pt x="2377804" y="1381928"/>
                      </a:cubicBezTo>
                      <a:cubicBezTo>
                        <a:pt x="2095815" y="1429775"/>
                        <a:pt x="1803638" y="1398120"/>
                        <a:pt x="1509096" y="1287325"/>
                      </a:cubicBezTo>
                      <a:cubicBezTo>
                        <a:pt x="1244936" y="1187992"/>
                        <a:pt x="972953" y="1022619"/>
                        <a:pt x="677683" y="781746"/>
                      </a:cubicBezTo>
                      <a:cubicBezTo>
                        <a:pt x="394603" y="550152"/>
                        <a:pt x="184657" y="270528"/>
                        <a:pt x="0" y="2911"/>
                      </a:cubicBezTo>
                      <a:lnTo>
                        <a:pt x="4184" y="0"/>
                      </a:lnTo>
                      <a:cubicBezTo>
                        <a:pt x="188660" y="267435"/>
                        <a:pt x="398423" y="546695"/>
                        <a:pt x="680958" y="777744"/>
                      </a:cubicBezTo>
                      <a:cubicBezTo>
                        <a:pt x="975864" y="1018253"/>
                        <a:pt x="1247301" y="1183444"/>
                        <a:pt x="1510915" y="1282595"/>
                      </a:cubicBezTo>
                      <a:cubicBezTo>
                        <a:pt x="1804548" y="1392844"/>
                        <a:pt x="2095815" y="1424681"/>
                        <a:pt x="2376894" y="1376834"/>
                      </a:cubicBezTo>
                      <a:cubicBezTo>
                        <a:pt x="2778228" y="1308611"/>
                        <a:pt x="3139720" y="1105397"/>
                        <a:pt x="3489386" y="909096"/>
                      </a:cubicBezTo>
                      <a:cubicBezTo>
                        <a:pt x="3552879" y="873438"/>
                        <a:pt x="3618555" y="836507"/>
                        <a:pt x="3682958" y="801395"/>
                      </a:cubicBezTo>
                      <a:cubicBezTo>
                        <a:pt x="4120314" y="564524"/>
                        <a:pt x="4474710" y="445179"/>
                        <a:pt x="4832200" y="414797"/>
                      </a:cubicBezTo>
                      <a:cubicBezTo>
                        <a:pt x="5302303" y="374591"/>
                        <a:pt x="5759853" y="428259"/>
                        <a:pt x="6230865" y="578532"/>
                      </a:cubicBezTo>
                      <a:cubicBezTo>
                        <a:pt x="6576893" y="689691"/>
                        <a:pt x="6900725" y="848696"/>
                        <a:pt x="7243660" y="1017162"/>
                      </a:cubicBezTo>
                      <a:cubicBezTo>
                        <a:pt x="7357730" y="1073196"/>
                        <a:pt x="7475801" y="1131231"/>
                        <a:pt x="7595328" y="1187629"/>
                      </a:cubicBezTo>
                      <a:cubicBezTo>
                        <a:pt x="7727772" y="1250212"/>
                        <a:pt x="7859670" y="1304972"/>
                        <a:pt x="7986838" y="1350455"/>
                      </a:cubicBezTo>
                      <a:cubicBezTo>
                        <a:pt x="8415279" y="1503456"/>
                        <a:pt x="8867553" y="1574045"/>
                        <a:pt x="9330924" y="1560582"/>
                      </a:cubicBezTo>
                      <a:cubicBezTo>
                        <a:pt x="9817947" y="1546209"/>
                        <a:pt x="10230378" y="1491449"/>
                        <a:pt x="10592052" y="1392844"/>
                      </a:cubicBezTo>
                      <a:cubicBezTo>
                        <a:pt x="11041779" y="1270224"/>
                        <a:pt x="11417279" y="1075743"/>
                        <a:pt x="11708001" y="814312"/>
                      </a:cubicBezTo>
                      <a:lnTo>
                        <a:pt x="11711275" y="817950"/>
                      </a:lnTo>
                      <a:cubicBezTo>
                        <a:pt x="11420008" y="1079745"/>
                        <a:pt x="11043780" y="1274772"/>
                        <a:pt x="10593325" y="1397574"/>
                      </a:cubicBezTo>
                      <a:cubicBezTo>
                        <a:pt x="10231469" y="1496179"/>
                        <a:pt x="9818493" y="1551122"/>
                        <a:pt x="9331106" y="1565494"/>
                      </a:cubicBezTo>
                      <a:cubicBezTo>
                        <a:pt x="9293811" y="1566403"/>
                        <a:pt x="9256334" y="1566949"/>
                        <a:pt x="9219039" y="156694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3819604D-9091-4AE2-BBFC-BF4101DA4FEC}"/>
                    </a:ext>
                  </a:extLst>
                </p:cNvPr>
                <p:cNvSpPr/>
                <p:nvPr/>
              </p:nvSpPr>
              <p:spPr>
                <a:xfrm>
                  <a:off x="-754201" y="5214762"/>
                  <a:ext cx="11743840" cy="1564766"/>
                </a:xfrm>
                <a:custGeom>
                  <a:avLst/>
                  <a:gdLst>
                    <a:gd name="connsiteX0" fmla="*/ 9266886 w 11743840"/>
                    <a:gd name="connsiteY0" fmla="*/ 1564766 h 1564766"/>
                    <a:gd name="connsiteX1" fmla="*/ 8036868 w 11743840"/>
                    <a:gd name="connsiteY1" fmla="*/ 1352820 h 1564766"/>
                    <a:gd name="connsiteX2" fmla="*/ 7643357 w 11743840"/>
                    <a:gd name="connsiteY2" fmla="*/ 1188538 h 1564766"/>
                    <a:gd name="connsiteX3" fmla="*/ 7279136 w 11743840"/>
                    <a:gd name="connsiteY3" fmla="*/ 1010976 h 1564766"/>
                    <a:gd name="connsiteX4" fmla="*/ 6275074 w 11743840"/>
                    <a:gd name="connsiteY4" fmla="*/ 572711 h 1564766"/>
                    <a:gd name="connsiteX5" fmla="*/ 4873316 w 11743840"/>
                    <a:gd name="connsiteY5" fmla="*/ 400424 h 1564766"/>
                    <a:gd name="connsiteX6" fmla="*/ 3717525 w 11743840"/>
                    <a:gd name="connsiteY6" fmla="*/ 776107 h 1564766"/>
                    <a:gd name="connsiteX7" fmla="*/ 3505214 w 11743840"/>
                    <a:gd name="connsiteY7" fmla="*/ 892723 h 1564766"/>
                    <a:gd name="connsiteX8" fmla="*/ 2403456 w 11743840"/>
                    <a:gd name="connsiteY8" fmla="*/ 1355730 h 1564766"/>
                    <a:gd name="connsiteX9" fmla="*/ 1530382 w 11743840"/>
                    <a:gd name="connsiteY9" fmla="*/ 1273499 h 1564766"/>
                    <a:gd name="connsiteX10" fmla="*/ 689690 w 11743840"/>
                    <a:gd name="connsiteY10" fmla="*/ 776470 h 1564766"/>
                    <a:gd name="connsiteX11" fmla="*/ 0 w 11743840"/>
                    <a:gd name="connsiteY11" fmla="*/ 2911 h 1564766"/>
                    <a:gd name="connsiteX12" fmla="*/ 4002 w 11743840"/>
                    <a:gd name="connsiteY12" fmla="*/ 0 h 1564766"/>
                    <a:gd name="connsiteX13" fmla="*/ 692783 w 11743840"/>
                    <a:gd name="connsiteY13" fmla="*/ 772468 h 1564766"/>
                    <a:gd name="connsiteX14" fmla="*/ 1532019 w 11743840"/>
                    <a:gd name="connsiteY14" fmla="*/ 1268769 h 1564766"/>
                    <a:gd name="connsiteX15" fmla="*/ 2402546 w 11743840"/>
                    <a:gd name="connsiteY15" fmla="*/ 1350818 h 1564766"/>
                    <a:gd name="connsiteX16" fmla="*/ 3502849 w 11743840"/>
                    <a:gd name="connsiteY16" fmla="*/ 888356 h 1564766"/>
                    <a:gd name="connsiteX17" fmla="*/ 3715159 w 11743840"/>
                    <a:gd name="connsiteY17" fmla="*/ 771740 h 1564766"/>
                    <a:gd name="connsiteX18" fmla="*/ 4872770 w 11743840"/>
                    <a:gd name="connsiteY18" fmla="*/ 395512 h 1564766"/>
                    <a:gd name="connsiteX19" fmla="*/ 6276347 w 11743840"/>
                    <a:gd name="connsiteY19" fmla="*/ 567980 h 1564766"/>
                    <a:gd name="connsiteX20" fmla="*/ 7281138 w 11743840"/>
                    <a:gd name="connsiteY20" fmla="*/ 1006610 h 1564766"/>
                    <a:gd name="connsiteX21" fmla="*/ 7645176 w 11743840"/>
                    <a:gd name="connsiteY21" fmla="*/ 1183990 h 1564766"/>
                    <a:gd name="connsiteX22" fmla="*/ 8038324 w 11743840"/>
                    <a:gd name="connsiteY22" fmla="*/ 1348089 h 1564766"/>
                    <a:gd name="connsiteX23" fmla="*/ 9388778 w 11743840"/>
                    <a:gd name="connsiteY23" fmla="*/ 1557671 h 1564766"/>
                    <a:gd name="connsiteX24" fmla="*/ 11740565 w 11743840"/>
                    <a:gd name="connsiteY24" fmla="*/ 807034 h 1564766"/>
                    <a:gd name="connsiteX25" fmla="*/ 11743841 w 11743840"/>
                    <a:gd name="connsiteY25" fmla="*/ 810855 h 1564766"/>
                    <a:gd name="connsiteX26" fmla="*/ 9388778 w 11743840"/>
                    <a:gd name="connsiteY26" fmla="*/ 1562583 h 1564766"/>
                    <a:gd name="connsiteX27" fmla="*/ 9266886 w 11743840"/>
                    <a:gd name="connsiteY27" fmla="*/ 1564766 h 1564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1743840" h="1564766">
                      <a:moveTo>
                        <a:pt x="9266886" y="1564766"/>
                      </a:moveTo>
                      <a:cubicBezTo>
                        <a:pt x="8842993" y="1564766"/>
                        <a:pt x="8429651" y="1493632"/>
                        <a:pt x="8036868" y="1352820"/>
                      </a:cubicBezTo>
                      <a:cubicBezTo>
                        <a:pt x="7909154" y="1306974"/>
                        <a:pt x="7776711" y="1251667"/>
                        <a:pt x="7643357" y="1188538"/>
                      </a:cubicBezTo>
                      <a:cubicBezTo>
                        <a:pt x="7519464" y="1129957"/>
                        <a:pt x="7397390" y="1069557"/>
                        <a:pt x="7279136" y="1010976"/>
                      </a:cubicBezTo>
                      <a:cubicBezTo>
                        <a:pt x="6939294" y="842874"/>
                        <a:pt x="6618372" y="684233"/>
                        <a:pt x="6275074" y="572711"/>
                      </a:cubicBezTo>
                      <a:cubicBezTo>
                        <a:pt x="5802970" y="420255"/>
                        <a:pt x="5344328" y="363857"/>
                        <a:pt x="4873316" y="400424"/>
                      </a:cubicBezTo>
                      <a:cubicBezTo>
                        <a:pt x="4514189" y="428259"/>
                        <a:pt x="4146875" y="547786"/>
                        <a:pt x="3717525" y="776107"/>
                      </a:cubicBezTo>
                      <a:cubicBezTo>
                        <a:pt x="3647118" y="813948"/>
                        <a:pt x="3574893" y="853972"/>
                        <a:pt x="3505214" y="892723"/>
                      </a:cubicBezTo>
                      <a:cubicBezTo>
                        <a:pt x="3158277" y="1085203"/>
                        <a:pt x="2799696" y="1284233"/>
                        <a:pt x="2403456" y="1355730"/>
                      </a:cubicBezTo>
                      <a:cubicBezTo>
                        <a:pt x="2118556" y="1407216"/>
                        <a:pt x="1824742" y="1379381"/>
                        <a:pt x="1530382" y="1273499"/>
                      </a:cubicBezTo>
                      <a:cubicBezTo>
                        <a:pt x="1266040" y="1178350"/>
                        <a:pt x="991146" y="1015706"/>
                        <a:pt x="689690" y="776470"/>
                      </a:cubicBezTo>
                      <a:cubicBezTo>
                        <a:pt x="400061" y="545603"/>
                        <a:pt x="181928" y="256155"/>
                        <a:pt x="0" y="2911"/>
                      </a:cubicBezTo>
                      <a:lnTo>
                        <a:pt x="4002" y="0"/>
                      </a:lnTo>
                      <a:cubicBezTo>
                        <a:pt x="185749" y="253062"/>
                        <a:pt x="403699" y="542147"/>
                        <a:pt x="692783" y="772468"/>
                      </a:cubicBezTo>
                      <a:cubicBezTo>
                        <a:pt x="993693" y="1011522"/>
                        <a:pt x="1268223" y="1173802"/>
                        <a:pt x="1532019" y="1268769"/>
                      </a:cubicBezTo>
                      <a:cubicBezTo>
                        <a:pt x="1825651" y="1374469"/>
                        <a:pt x="2118556" y="1401940"/>
                        <a:pt x="2402546" y="1350818"/>
                      </a:cubicBezTo>
                      <a:cubicBezTo>
                        <a:pt x="2798058" y="1279502"/>
                        <a:pt x="3156275" y="1080655"/>
                        <a:pt x="3502849" y="888356"/>
                      </a:cubicBezTo>
                      <a:cubicBezTo>
                        <a:pt x="3572528" y="849606"/>
                        <a:pt x="3644753" y="809581"/>
                        <a:pt x="3715159" y="771740"/>
                      </a:cubicBezTo>
                      <a:cubicBezTo>
                        <a:pt x="4145238" y="543056"/>
                        <a:pt x="4513097" y="423529"/>
                        <a:pt x="4872770" y="395512"/>
                      </a:cubicBezTo>
                      <a:cubicBezTo>
                        <a:pt x="5344510" y="358763"/>
                        <a:pt x="5803697" y="415161"/>
                        <a:pt x="6276347" y="567980"/>
                      </a:cubicBezTo>
                      <a:cubicBezTo>
                        <a:pt x="6620010" y="679684"/>
                        <a:pt x="6941114" y="838508"/>
                        <a:pt x="7281138" y="1006610"/>
                      </a:cubicBezTo>
                      <a:cubicBezTo>
                        <a:pt x="7399209" y="1065009"/>
                        <a:pt x="7521465" y="1125409"/>
                        <a:pt x="7645176" y="1183990"/>
                      </a:cubicBezTo>
                      <a:cubicBezTo>
                        <a:pt x="7778348" y="1247119"/>
                        <a:pt x="7910610" y="1302425"/>
                        <a:pt x="8038324" y="1348089"/>
                      </a:cubicBezTo>
                      <a:cubicBezTo>
                        <a:pt x="8468220" y="1502183"/>
                        <a:pt x="8922677" y="1572589"/>
                        <a:pt x="9388778" y="1557671"/>
                      </a:cubicBezTo>
                      <a:cubicBezTo>
                        <a:pt x="10444145" y="1523832"/>
                        <a:pt x="11213337" y="1278229"/>
                        <a:pt x="11740565" y="807034"/>
                      </a:cubicBezTo>
                      <a:lnTo>
                        <a:pt x="11743841" y="810855"/>
                      </a:lnTo>
                      <a:cubicBezTo>
                        <a:pt x="11215702" y="1282959"/>
                        <a:pt x="10445236" y="1528744"/>
                        <a:pt x="9388778" y="1562583"/>
                      </a:cubicBezTo>
                      <a:cubicBezTo>
                        <a:pt x="9348389" y="1564038"/>
                        <a:pt x="9307455" y="1564766"/>
                        <a:pt x="9266886" y="1564766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F87C6457-D6C7-4CAA-9DBE-5952289A5322}"/>
                    </a:ext>
                  </a:extLst>
                </p:cNvPr>
                <p:cNvSpPr/>
                <p:nvPr/>
              </p:nvSpPr>
              <p:spPr>
                <a:xfrm>
                  <a:off x="-748743" y="5219856"/>
                  <a:ext cx="11777132" cy="1562219"/>
                </a:xfrm>
                <a:custGeom>
                  <a:avLst/>
                  <a:gdLst>
                    <a:gd name="connsiteX0" fmla="*/ 9314733 w 11777132"/>
                    <a:gd name="connsiteY0" fmla="*/ 1562219 h 1562219"/>
                    <a:gd name="connsiteX1" fmla="*/ 8088536 w 11777132"/>
                    <a:gd name="connsiteY1" fmla="*/ 1350455 h 1562219"/>
                    <a:gd name="connsiteX2" fmla="*/ 7693387 w 11777132"/>
                    <a:gd name="connsiteY2" fmla="*/ 1184900 h 1562219"/>
                    <a:gd name="connsiteX3" fmla="*/ 7317341 w 11777132"/>
                    <a:gd name="connsiteY3" fmla="*/ 1000606 h 1562219"/>
                    <a:gd name="connsiteX4" fmla="*/ 6320738 w 11777132"/>
                    <a:gd name="connsiteY4" fmla="*/ 561977 h 1562219"/>
                    <a:gd name="connsiteX5" fmla="*/ 4913886 w 11777132"/>
                    <a:gd name="connsiteY5" fmla="*/ 381140 h 1562219"/>
                    <a:gd name="connsiteX6" fmla="*/ 3749726 w 11777132"/>
                    <a:gd name="connsiteY6" fmla="*/ 746452 h 1562219"/>
                    <a:gd name="connsiteX7" fmla="*/ 3517767 w 11777132"/>
                    <a:gd name="connsiteY7" fmla="*/ 872165 h 1562219"/>
                    <a:gd name="connsiteX8" fmla="*/ 2429290 w 11777132"/>
                    <a:gd name="connsiteY8" fmla="*/ 1329533 h 1562219"/>
                    <a:gd name="connsiteX9" fmla="*/ 1551667 w 11777132"/>
                    <a:gd name="connsiteY9" fmla="*/ 1259672 h 1562219"/>
                    <a:gd name="connsiteX10" fmla="*/ 701698 w 11777132"/>
                    <a:gd name="connsiteY10" fmla="*/ 771012 h 1562219"/>
                    <a:gd name="connsiteX11" fmla="*/ 0 w 11777132"/>
                    <a:gd name="connsiteY11" fmla="*/ 2911 h 1562219"/>
                    <a:gd name="connsiteX12" fmla="*/ 4002 w 11777132"/>
                    <a:gd name="connsiteY12" fmla="*/ 0 h 1562219"/>
                    <a:gd name="connsiteX13" fmla="*/ 704609 w 11777132"/>
                    <a:gd name="connsiteY13" fmla="*/ 766828 h 1562219"/>
                    <a:gd name="connsiteX14" fmla="*/ 1553123 w 11777132"/>
                    <a:gd name="connsiteY14" fmla="*/ 1254760 h 1562219"/>
                    <a:gd name="connsiteX15" fmla="*/ 2428198 w 11777132"/>
                    <a:gd name="connsiteY15" fmla="*/ 1324439 h 1562219"/>
                    <a:gd name="connsiteX16" fmla="*/ 3515220 w 11777132"/>
                    <a:gd name="connsiteY16" fmla="*/ 867435 h 1562219"/>
                    <a:gd name="connsiteX17" fmla="*/ 3747361 w 11777132"/>
                    <a:gd name="connsiteY17" fmla="*/ 741722 h 1562219"/>
                    <a:gd name="connsiteX18" fmla="*/ 4913522 w 11777132"/>
                    <a:gd name="connsiteY18" fmla="*/ 375864 h 1562219"/>
                    <a:gd name="connsiteX19" fmla="*/ 6322193 w 11777132"/>
                    <a:gd name="connsiteY19" fmla="*/ 557065 h 1562219"/>
                    <a:gd name="connsiteX20" fmla="*/ 7319525 w 11777132"/>
                    <a:gd name="connsiteY20" fmla="*/ 996058 h 1562219"/>
                    <a:gd name="connsiteX21" fmla="*/ 7695388 w 11777132"/>
                    <a:gd name="connsiteY21" fmla="*/ 1180351 h 1562219"/>
                    <a:gd name="connsiteX22" fmla="*/ 8090173 w 11777132"/>
                    <a:gd name="connsiteY22" fmla="*/ 1345724 h 1562219"/>
                    <a:gd name="connsiteX23" fmla="*/ 9446995 w 11777132"/>
                    <a:gd name="connsiteY23" fmla="*/ 1554942 h 1562219"/>
                    <a:gd name="connsiteX24" fmla="*/ 10681196 w 11777132"/>
                    <a:gd name="connsiteY24" fmla="*/ 1375924 h 1562219"/>
                    <a:gd name="connsiteX25" fmla="*/ 11773858 w 11777132"/>
                    <a:gd name="connsiteY25" fmla="*/ 799939 h 1562219"/>
                    <a:gd name="connsiteX26" fmla="*/ 11777133 w 11777132"/>
                    <a:gd name="connsiteY26" fmla="*/ 803760 h 1562219"/>
                    <a:gd name="connsiteX27" fmla="*/ 10682652 w 11777132"/>
                    <a:gd name="connsiteY27" fmla="*/ 1380655 h 1562219"/>
                    <a:gd name="connsiteX28" fmla="*/ 9447177 w 11777132"/>
                    <a:gd name="connsiteY28" fmla="*/ 1559854 h 1562219"/>
                    <a:gd name="connsiteX29" fmla="*/ 9314733 w 11777132"/>
                    <a:gd name="connsiteY29" fmla="*/ 1562219 h 1562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1777132" h="1562219">
                      <a:moveTo>
                        <a:pt x="9314733" y="1562219"/>
                      </a:moveTo>
                      <a:cubicBezTo>
                        <a:pt x="8891749" y="1562219"/>
                        <a:pt x="8479864" y="1491085"/>
                        <a:pt x="8088536" y="1350455"/>
                      </a:cubicBezTo>
                      <a:cubicBezTo>
                        <a:pt x="7958639" y="1303699"/>
                        <a:pt x="7829470" y="1249666"/>
                        <a:pt x="7693387" y="1184900"/>
                      </a:cubicBezTo>
                      <a:cubicBezTo>
                        <a:pt x="7565492" y="1124136"/>
                        <a:pt x="7439416" y="1061370"/>
                        <a:pt x="7317341" y="1000606"/>
                      </a:cubicBezTo>
                      <a:cubicBezTo>
                        <a:pt x="6980228" y="832686"/>
                        <a:pt x="6662035" y="674227"/>
                        <a:pt x="6320738" y="561977"/>
                      </a:cubicBezTo>
                      <a:cubicBezTo>
                        <a:pt x="5846996" y="407156"/>
                        <a:pt x="5386717" y="348029"/>
                        <a:pt x="4913886" y="381140"/>
                      </a:cubicBezTo>
                      <a:cubicBezTo>
                        <a:pt x="4547664" y="406792"/>
                        <a:pt x="4177803" y="522862"/>
                        <a:pt x="3749726" y="746452"/>
                      </a:cubicBezTo>
                      <a:cubicBezTo>
                        <a:pt x="3672770" y="787022"/>
                        <a:pt x="3593995" y="830321"/>
                        <a:pt x="3517767" y="872165"/>
                      </a:cubicBezTo>
                      <a:cubicBezTo>
                        <a:pt x="3174468" y="1060461"/>
                        <a:pt x="2819344" y="1255124"/>
                        <a:pt x="2429290" y="1329533"/>
                      </a:cubicBezTo>
                      <a:cubicBezTo>
                        <a:pt x="2141297" y="1384475"/>
                        <a:pt x="1846027" y="1361006"/>
                        <a:pt x="1551667" y="1259672"/>
                      </a:cubicBezTo>
                      <a:cubicBezTo>
                        <a:pt x="1283505" y="1167435"/>
                        <a:pt x="1013523" y="1012068"/>
                        <a:pt x="701698" y="771012"/>
                      </a:cubicBezTo>
                      <a:cubicBezTo>
                        <a:pt x="420255" y="552698"/>
                        <a:pt x="209218" y="283081"/>
                        <a:pt x="0" y="2911"/>
                      </a:cubicBezTo>
                      <a:lnTo>
                        <a:pt x="4002" y="0"/>
                      </a:lnTo>
                      <a:cubicBezTo>
                        <a:pt x="212856" y="279624"/>
                        <a:pt x="423711" y="548696"/>
                        <a:pt x="704609" y="766828"/>
                      </a:cubicBezTo>
                      <a:cubicBezTo>
                        <a:pt x="1015888" y="1007519"/>
                        <a:pt x="1285506" y="1162704"/>
                        <a:pt x="1553123" y="1254760"/>
                      </a:cubicBezTo>
                      <a:cubicBezTo>
                        <a:pt x="1846755" y="1355730"/>
                        <a:pt x="2141115" y="1379199"/>
                        <a:pt x="2428198" y="1324439"/>
                      </a:cubicBezTo>
                      <a:cubicBezTo>
                        <a:pt x="2817525" y="1250212"/>
                        <a:pt x="3172285" y="1055549"/>
                        <a:pt x="3515220" y="867435"/>
                      </a:cubicBezTo>
                      <a:cubicBezTo>
                        <a:pt x="3591448" y="825591"/>
                        <a:pt x="3670405" y="782292"/>
                        <a:pt x="3747361" y="741722"/>
                      </a:cubicBezTo>
                      <a:cubicBezTo>
                        <a:pt x="4175984" y="517768"/>
                        <a:pt x="4546572" y="401516"/>
                        <a:pt x="4913522" y="375864"/>
                      </a:cubicBezTo>
                      <a:cubicBezTo>
                        <a:pt x="5387082" y="342753"/>
                        <a:pt x="5847724" y="401880"/>
                        <a:pt x="6322193" y="557065"/>
                      </a:cubicBezTo>
                      <a:cubicBezTo>
                        <a:pt x="6663855" y="669496"/>
                        <a:pt x="6982229" y="827956"/>
                        <a:pt x="7319525" y="996058"/>
                      </a:cubicBezTo>
                      <a:cubicBezTo>
                        <a:pt x="7441416" y="1056822"/>
                        <a:pt x="7567675" y="1119587"/>
                        <a:pt x="7695388" y="1180351"/>
                      </a:cubicBezTo>
                      <a:cubicBezTo>
                        <a:pt x="7831289" y="1245118"/>
                        <a:pt x="7960458" y="1299151"/>
                        <a:pt x="8090173" y="1345724"/>
                      </a:cubicBezTo>
                      <a:cubicBezTo>
                        <a:pt x="8521707" y="1500909"/>
                        <a:pt x="8978165" y="1571134"/>
                        <a:pt x="9446995" y="1554942"/>
                      </a:cubicBezTo>
                      <a:cubicBezTo>
                        <a:pt x="9915643" y="1538568"/>
                        <a:pt x="10319342" y="1479987"/>
                        <a:pt x="10681196" y="1375924"/>
                      </a:cubicBezTo>
                      <a:cubicBezTo>
                        <a:pt x="11117461" y="1250394"/>
                        <a:pt x="11484956" y="1056640"/>
                        <a:pt x="11773858" y="799939"/>
                      </a:cubicBezTo>
                      <a:lnTo>
                        <a:pt x="11777133" y="803760"/>
                      </a:lnTo>
                      <a:cubicBezTo>
                        <a:pt x="11487867" y="1060824"/>
                        <a:pt x="11119645" y="1254942"/>
                        <a:pt x="10682652" y="1380655"/>
                      </a:cubicBezTo>
                      <a:cubicBezTo>
                        <a:pt x="10320433" y="1484900"/>
                        <a:pt x="9916370" y="1543480"/>
                        <a:pt x="9447177" y="1559854"/>
                      </a:cubicBezTo>
                      <a:cubicBezTo>
                        <a:pt x="9402787" y="1561491"/>
                        <a:pt x="9358759" y="1562219"/>
                        <a:pt x="9314733" y="156221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4D469D65-69E8-4372-BDD8-B5A5EBB608BA}"/>
                    </a:ext>
                  </a:extLst>
                </p:cNvPr>
                <p:cNvSpPr/>
                <p:nvPr/>
              </p:nvSpPr>
              <p:spPr>
                <a:xfrm>
                  <a:off x="-743467" y="5224404"/>
                  <a:ext cx="11809880" cy="1560217"/>
                </a:xfrm>
                <a:custGeom>
                  <a:avLst/>
                  <a:gdLst>
                    <a:gd name="connsiteX0" fmla="*/ 9362944 w 11809880"/>
                    <a:gd name="connsiteY0" fmla="*/ 1560218 h 1560217"/>
                    <a:gd name="connsiteX1" fmla="*/ 8140204 w 11809880"/>
                    <a:gd name="connsiteY1" fmla="*/ 1348453 h 1560217"/>
                    <a:gd name="connsiteX2" fmla="*/ 7743418 w 11809880"/>
                    <a:gd name="connsiteY2" fmla="*/ 1181625 h 1560217"/>
                    <a:gd name="connsiteX3" fmla="*/ 7356092 w 11809880"/>
                    <a:gd name="connsiteY3" fmla="*/ 990600 h 1560217"/>
                    <a:gd name="connsiteX4" fmla="*/ 6366402 w 11809880"/>
                    <a:gd name="connsiteY4" fmla="*/ 551425 h 1560217"/>
                    <a:gd name="connsiteX5" fmla="*/ 4954638 w 11809880"/>
                    <a:gd name="connsiteY5" fmla="*/ 361856 h 1560217"/>
                    <a:gd name="connsiteX6" fmla="*/ 3782109 w 11809880"/>
                    <a:gd name="connsiteY6" fmla="*/ 716798 h 1560217"/>
                    <a:gd name="connsiteX7" fmla="*/ 3522497 w 11809880"/>
                    <a:gd name="connsiteY7" fmla="*/ 855245 h 1560217"/>
                    <a:gd name="connsiteX8" fmla="*/ 2455124 w 11809880"/>
                    <a:gd name="connsiteY8" fmla="*/ 1303517 h 1560217"/>
                    <a:gd name="connsiteX9" fmla="*/ 1572953 w 11809880"/>
                    <a:gd name="connsiteY9" fmla="*/ 1246028 h 1560217"/>
                    <a:gd name="connsiteX10" fmla="*/ 713887 w 11809880"/>
                    <a:gd name="connsiteY10" fmla="*/ 765737 h 1560217"/>
                    <a:gd name="connsiteX11" fmla="*/ 3457 w 11809880"/>
                    <a:gd name="connsiteY11" fmla="*/ 7459 h 1560217"/>
                    <a:gd name="connsiteX12" fmla="*/ 0 w 11809880"/>
                    <a:gd name="connsiteY12" fmla="*/ 3093 h 1560217"/>
                    <a:gd name="connsiteX13" fmla="*/ 4002 w 11809880"/>
                    <a:gd name="connsiteY13" fmla="*/ 0 h 1560217"/>
                    <a:gd name="connsiteX14" fmla="*/ 7459 w 11809880"/>
                    <a:gd name="connsiteY14" fmla="*/ 4366 h 1560217"/>
                    <a:gd name="connsiteX15" fmla="*/ 716798 w 11809880"/>
                    <a:gd name="connsiteY15" fmla="*/ 761734 h 1560217"/>
                    <a:gd name="connsiteX16" fmla="*/ 1574590 w 11809880"/>
                    <a:gd name="connsiteY16" fmla="*/ 1241116 h 1560217"/>
                    <a:gd name="connsiteX17" fmla="*/ 2454214 w 11809880"/>
                    <a:gd name="connsiteY17" fmla="*/ 1298423 h 1560217"/>
                    <a:gd name="connsiteX18" fmla="*/ 3520132 w 11809880"/>
                    <a:gd name="connsiteY18" fmla="*/ 850697 h 1560217"/>
                    <a:gd name="connsiteX19" fmla="*/ 3779926 w 11809880"/>
                    <a:gd name="connsiteY19" fmla="*/ 712250 h 1560217"/>
                    <a:gd name="connsiteX20" fmla="*/ 4954456 w 11809880"/>
                    <a:gd name="connsiteY20" fmla="*/ 356762 h 1560217"/>
                    <a:gd name="connsiteX21" fmla="*/ 6368039 w 11809880"/>
                    <a:gd name="connsiteY21" fmla="*/ 546513 h 1560217"/>
                    <a:gd name="connsiteX22" fmla="*/ 7358457 w 11809880"/>
                    <a:gd name="connsiteY22" fmla="*/ 985870 h 1560217"/>
                    <a:gd name="connsiteX23" fmla="*/ 7745601 w 11809880"/>
                    <a:gd name="connsiteY23" fmla="*/ 1176895 h 1560217"/>
                    <a:gd name="connsiteX24" fmla="*/ 8141841 w 11809880"/>
                    <a:gd name="connsiteY24" fmla="*/ 1343541 h 1560217"/>
                    <a:gd name="connsiteX25" fmla="*/ 9504848 w 11809880"/>
                    <a:gd name="connsiteY25" fmla="*/ 1552213 h 1560217"/>
                    <a:gd name="connsiteX26" fmla="*/ 10725588 w 11809880"/>
                    <a:gd name="connsiteY26" fmla="*/ 1367556 h 1560217"/>
                    <a:gd name="connsiteX27" fmla="*/ 11806606 w 11809880"/>
                    <a:gd name="connsiteY27" fmla="*/ 792844 h 1560217"/>
                    <a:gd name="connsiteX28" fmla="*/ 11809880 w 11809880"/>
                    <a:gd name="connsiteY28" fmla="*/ 796664 h 1560217"/>
                    <a:gd name="connsiteX29" fmla="*/ 10727042 w 11809880"/>
                    <a:gd name="connsiteY29" fmla="*/ 1372468 h 1560217"/>
                    <a:gd name="connsiteX30" fmla="*/ 9505030 w 11809880"/>
                    <a:gd name="connsiteY30" fmla="*/ 1557307 h 1560217"/>
                    <a:gd name="connsiteX31" fmla="*/ 9362944 w 11809880"/>
                    <a:gd name="connsiteY31" fmla="*/ 1560218 h 15602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809880" h="1560217">
                      <a:moveTo>
                        <a:pt x="9362944" y="1560218"/>
                      </a:moveTo>
                      <a:cubicBezTo>
                        <a:pt x="8941052" y="1560218"/>
                        <a:pt x="8530439" y="1489266"/>
                        <a:pt x="8140204" y="1348453"/>
                      </a:cubicBezTo>
                      <a:cubicBezTo>
                        <a:pt x="8010125" y="1301516"/>
                        <a:pt x="7880228" y="1246937"/>
                        <a:pt x="7743418" y="1181625"/>
                      </a:cubicBezTo>
                      <a:cubicBezTo>
                        <a:pt x="7611701" y="1118860"/>
                        <a:pt x="7481805" y="1053547"/>
                        <a:pt x="7356092" y="990600"/>
                      </a:cubicBezTo>
                      <a:cubicBezTo>
                        <a:pt x="7021708" y="822862"/>
                        <a:pt x="6705698" y="664403"/>
                        <a:pt x="6366402" y="551425"/>
                      </a:cubicBezTo>
                      <a:cubicBezTo>
                        <a:pt x="5890841" y="394239"/>
                        <a:pt x="5429107" y="332201"/>
                        <a:pt x="4954638" y="361856"/>
                      </a:cubicBezTo>
                      <a:cubicBezTo>
                        <a:pt x="4578956" y="385324"/>
                        <a:pt x="4206366" y="498120"/>
                        <a:pt x="3782109" y="716798"/>
                      </a:cubicBezTo>
                      <a:cubicBezTo>
                        <a:pt x="3696057" y="761188"/>
                        <a:pt x="3607822" y="808854"/>
                        <a:pt x="3522497" y="855245"/>
                      </a:cubicBezTo>
                      <a:cubicBezTo>
                        <a:pt x="3185202" y="1037902"/>
                        <a:pt x="2836446" y="1226743"/>
                        <a:pt x="2455124" y="1303517"/>
                      </a:cubicBezTo>
                      <a:cubicBezTo>
                        <a:pt x="2164038" y="1362098"/>
                        <a:pt x="1867313" y="1342813"/>
                        <a:pt x="1572953" y="1246028"/>
                      </a:cubicBezTo>
                      <a:cubicBezTo>
                        <a:pt x="1304972" y="1157792"/>
                        <a:pt x="1031898" y="1005154"/>
                        <a:pt x="713887" y="765737"/>
                      </a:cubicBezTo>
                      <a:cubicBezTo>
                        <a:pt x="418617" y="542692"/>
                        <a:pt x="198120" y="258338"/>
                        <a:pt x="3457" y="7459"/>
                      </a:cubicBezTo>
                      <a:lnTo>
                        <a:pt x="0" y="3093"/>
                      </a:lnTo>
                      <a:lnTo>
                        <a:pt x="4002" y="0"/>
                      </a:lnTo>
                      <a:lnTo>
                        <a:pt x="7459" y="4366"/>
                      </a:lnTo>
                      <a:cubicBezTo>
                        <a:pt x="201759" y="255064"/>
                        <a:pt x="422074" y="539054"/>
                        <a:pt x="716798" y="761734"/>
                      </a:cubicBezTo>
                      <a:cubicBezTo>
                        <a:pt x="1034445" y="1000788"/>
                        <a:pt x="1306974" y="1153244"/>
                        <a:pt x="1574590" y="1241116"/>
                      </a:cubicBezTo>
                      <a:cubicBezTo>
                        <a:pt x="1868041" y="1337538"/>
                        <a:pt x="2163856" y="1356822"/>
                        <a:pt x="2454214" y="1298423"/>
                      </a:cubicBezTo>
                      <a:cubicBezTo>
                        <a:pt x="2834626" y="1221831"/>
                        <a:pt x="3183201" y="1033171"/>
                        <a:pt x="3520132" y="850697"/>
                      </a:cubicBezTo>
                      <a:cubicBezTo>
                        <a:pt x="3605457" y="804487"/>
                        <a:pt x="3693874" y="756640"/>
                        <a:pt x="3779926" y="712250"/>
                      </a:cubicBezTo>
                      <a:cubicBezTo>
                        <a:pt x="4204729" y="493208"/>
                        <a:pt x="4578046" y="380412"/>
                        <a:pt x="4954456" y="356762"/>
                      </a:cubicBezTo>
                      <a:cubicBezTo>
                        <a:pt x="5429471" y="327107"/>
                        <a:pt x="5891932" y="389145"/>
                        <a:pt x="6368039" y="546513"/>
                      </a:cubicBezTo>
                      <a:cubicBezTo>
                        <a:pt x="6707699" y="659490"/>
                        <a:pt x="7023891" y="818132"/>
                        <a:pt x="7358457" y="985870"/>
                      </a:cubicBezTo>
                      <a:cubicBezTo>
                        <a:pt x="7483988" y="1048817"/>
                        <a:pt x="7613885" y="1113948"/>
                        <a:pt x="7745601" y="1176895"/>
                      </a:cubicBezTo>
                      <a:cubicBezTo>
                        <a:pt x="7882229" y="1242207"/>
                        <a:pt x="8011944" y="1296786"/>
                        <a:pt x="8141841" y="1343541"/>
                      </a:cubicBezTo>
                      <a:cubicBezTo>
                        <a:pt x="8575012" y="1499818"/>
                        <a:pt x="9033472" y="1570042"/>
                        <a:pt x="9504848" y="1552213"/>
                      </a:cubicBezTo>
                      <a:cubicBezTo>
                        <a:pt x="9958214" y="1535112"/>
                        <a:pt x="10368825" y="1473074"/>
                        <a:pt x="10725588" y="1367556"/>
                      </a:cubicBezTo>
                      <a:cubicBezTo>
                        <a:pt x="11154938" y="1240570"/>
                        <a:pt x="11518613" y="1047180"/>
                        <a:pt x="11806606" y="792844"/>
                      </a:cubicBezTo>
                      <a:lnTo>
                        <a:pt x="11809880" y="796664"/>
                      </a:lnTo>
                      <a:cubicBezTo>
                        <a:pt x="11521524" y="1051546"/>
                        <a:pt x="11157121" y="1245118"/>
                        <a:pt x="10727042" y="1372468"/>
                      </a:cubicBezTo>
                      <a:cubicBezTo>
                        <a:pt x="10369917" y="1478168"/>
                        <a:pt x="9958759" y="1540388"/>
                        <a:pt x="9505030" y="1557307"/>
                      </a:cubicBezTo>
                      <a:cubicBezTo>
                        <a:pt x="9457547" y="1559308"/>
                        <a:pt x="9410245" y="1560218"/>
                        <a:pt x="9362944" y="1560218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70C61877-E308-4362-A964-30FBB8A014C5}"/>
                    </a:ext>
                  </a:extLst>
                </p:cNvPr>
                <p:cNvSpPr/>
                <p:nvPr/>
              </p:nvSpPr>
              <p:spPr>
                <a:xfrm>
                  <a:off x="-738009" y="5229498"/>
                  <a:ext cx="11842627" cy="1557670"/>
                </a:xfrm>
                <a:custGeom>
                  <a:avLst/>
                  <a:gdLst>
                    <a:gd name="connsiteX0" fmla="*/ 9410973 w 11842627"/>
                    <a:gd name="connsiteY0" fmla="*/ 1557671 h 1557670"/>
                    <a:gd name="connsiteX1" fmla="*/ 8191871 w 11842627"/>
                    <a:gd name="connsiteY1" fmla="*/ 1346088 h 1557670"/>
                    <a:gd name="connsiteX2" fmla="*/ 7793630 w 11842627"/>
                    <a:gd name="connsiteY2" fmla="*/ 1177986 h 1557670"/>
                    <a:gd name="connsiteX3" fmla="*/ 7395571 w 11842627"/>
                    <a:gd name="connsiteY3" fmla="*/ 980594 h 1557670"/>
                    <a:gd name="connsiteX4" fmla="*/ 6412066 w 11842627"/>
                    <a:gd name="connsiteY4" fmla="*/ 540873 h 1557670"/>
                    <a:gd name="connsiteX5" fmla="*/ 4995208 w 11842627"/>
                    <a:gd name="connsiteY5" fmla="*/ 342571 h 1557670"/>
                    <a:gd name="connsiteX6" fmla="*/ 3814310 w 11842627"/>
                    <a:gd name="connsiteY6" fmla="*/ 686962 h 1557670"/>
                    <a:gd name="connsiteX7" fmla="*/ 3533959 w 11842627"/>
                    <a:gd name="connsiteY7" fmla="*/ 834506 h 1557670"/>
                    <a:gd name="connsiteX8" fmla="*/ 2480776 w 11842627"/>
                    <a:gd name="connsiteY8" fmla="*/ 1277137 h 1557670"/>
                    <a:gd name="connsiteX9" fmla="*/ 1594238 w 11842627"/>
                    <a:gd name="connsiteY9" fmla="*/ 1232019 h 1557670"/>
                    <a:gd name="connsiteX10" fmla="*/ 725712 w 11842627"/>
                    <a:gd name="connsiteY10" fmla="*/ 760279 h 1557670"/>
                    <a:gd name="connsiteX11" fmla="*/ 28927 w 11842627"/>
                    <a:gd name="connsiteY11" fmla="*/ 39115 h 1557670"/>
                    <a:gd name="connsiteX12" fmla="*/ 0 w 11842627"/>
                    <a:gd name="connsiteY12" fmla="*/ 3093 h 1557670"/>
                    <a:gd name="connsiteX13" fmla="*/ 3820 w 11842627"/>
                    <a:gd name="connsiteY13" fmla="*/ 0 h 1557670"/>
                    <a:gd name="connsiteX14" fmla="*/ 32747 w 11842627"/>
                    <a:gd name="connsiteY14" fmla="*/ 36022 h 1557670"/>
                    <a:gd name="connsiteX15" fmla="*/ 728623 w 11842627"/>
                    <a:gd name="connsiteY15" fmla="*/ 756458 h 1557670"/>
                    <a:gd name="connsiteX16" fmla="*/ 1595694 w 11842627"/>
                    <a:gd name="connsiteY16" fmla="*/ 1227471 h 1557670"/>
                    <a:gd name="connsiteX17" fmla="*/ 2479684 w 11842627"/>
                    <a:gd name="connsiteY17" fmla="*/ 1272407 h 1557670"/>
                    <a:gd name="connsiteX18" fmla="*/ 3531412 w 11842627"/>
                    <a:gd name="connsiteY18" fmla="*/ 830321 h 1557670"/>
                    <a:gd name="connsiteX19" fmla="*/ 3811945 w 11842627"/>
                    <a:gd name="connsiteY19" fmla="*/ 682777 h 1557670"/>
                    <a:gd name="connsiteX20" fmla="*/ 4994844 w 11842627"/>
                    <a:gd name="connsiteY20" fmla="*/ 337841 h 1557670"/>
                    <a:gd name="connsiteX21" fmla="*/ 6413521 w 11842627"/>
                    <a:gd name="connsiteY21" fmla="*/ 536325 h 1557670"/>
                    <a:gd name="connsiteX22" fmla="*/ 7397572 w 11842627"/>
                    <a:gd name="connsiteY22" fmla="*/ 976410 h 1557670"/>
                    <a:gd name="connsiteX23" fmla="*/ 7795449 w 11842627"/>
                    <a:gd name="connsiteY23" fmla="*/ 1173802 h 1557670"/>
                    <a:gd name="connsiteX24" fmla="*/ 8193327 w 11842627"/>
                    <a:gd name="connsiteY24" fmla="*/ 1341722 h 1557670"/>
                    <a:gd name="connsiteX25" fmla="*/ 9562702 w 11842627"/>
                    <a:gd name="connsiteY25" fmla="*/ 1550030 h 1557670"/>
                    <a:gd name="connsiteX26" fmla="*/ 11839352 w 11842627"/>
                    <a:gd name="connsiteY26" fmla="*/ 786295 h 1557670"/>
                    <a:gd name="connsiteX27" fmla="*/ 11842627 w 11842627"/>
                    <a:gd name="connsiteY27" fmla="*/ 789933 h 1557670"/>
                    <a:gd name="connsiteX28" fmla="*/ 9562883 w 11842627"/>
                    <a:gd name="connsiteY28" fmla="*/ 1554942 h 1557670"/>
                    <a:gd name="connsiteX29" fmla="*/ 9410973 w 11842627"/>
                    <a:gd name="connsiteY29" fmla="*/ 1557671 h 1557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1842627" h="1557670">
                      <a:moveTo>
                        <a:pt x="9410973" y="1557671"/>
                      </a:moveTo>
                      <a:cubicBezTo>
                        <a:pt x="8989990" y="1557671"/>
                        <a:pt x="8580652" y="1486719"/>
                        <a:pt x="8191871" y="1346088"/>
                      </a:cubicBezTo>
                      <a:cubicBezTo>
                        <a:pt x="8061610" y="1298969"/>
                        <a:pt x="7931350" y="1244026"/>
                        <a:pt x="7793630" y="1177986"/>
                      </a:cubicBezTo>
                      <a:cubicBezTo>
                        <a:pt x="7658275" y="1113220"/>
                        <a:pt x="7524740" y="1045724"/>
                        <a:pt x="7395571" y="980594"/>
                      </a:cubicBezTo>
                      <a:cubicBezTo>
                        <a:pt x="7063551" y="812856"/>
                        <a:pt x="6749725" y="654396"/>
                        <a:pt x="6412066" y="540873"/>
                      </a:cubicBezTo>
                      <a:cubicBezTo>
                        <a:pt x="5934868" y="381322"/>
                        <a:pt x="5471496" y="316373"/>
                        <a:pt x="4995208" y="342571"/>
                      </a:cubicBezTo>
                      <a:cubicBezTo>
                        <a:pt x="4617524" y="363311"/>
                        <a:pt x="4231290" y="475925"/>
                        <a:pt x="3814310" y="686962"/>
                      </a:cubicBezTo>
                      <a:cubicBezTo>
                        <a:pt x="3721527" y="733899"/>
                        <a:pt x="3626196" y="785021"/>
                        <a:pt x="3533959" y="834506"/>
                      </a:cubicBezTo>
                      <a:cubicBezTo>
                        <a:pt x="3200484" y="1013159"/>
                        <a:pt x="2855730" y="1197817"/>
                        <a:pt x="2480776" y="1277137"/>
                      </a:cubicBezTo>
                      <a:cubicBezTo>
                        <a:pt x="2186415" y="1339357"/>
                        <a:pt x="1888235" y="1324075"/>
                        <a:pt x="1594238" y="1232019"/>
                      </a:cubicBezTo>
                      <a:cubicBezTo>
                        <a:pt x="1326076" y="1147968"/>
                        <a:pt x="1050091" y="998059"/>
                        <a:pt x="725712" y="760279"/>
                      </a:cubicBezTo>
                      <a:cubicBezTo>
                        <a:pt x="438993" y="549424"/>
                        <a:pt x="221043" y="278169"/>
                        <a:pt x="28927" y="39115"/>
                      </a:cubicBezTo>
                      <a:lnTo>
                        <a:pt x="0" y="3093"/>
                      </a:lnTo>
                      <a:lnTo>
                        <a:pt x="3820" y="0"/>
                      </a:lnTo>
                      <a:lnTo>
                        <a:pt x="32747" y="36022"/>
                      </a:lnTo>
                      <a:cubicBezTo>
                        <a:pt x="224682" y="274894"/>
                        <a:pt x="442268" y="545785"/>
                        <a:pt x="728623" y="756458"/>
                      </a:cubicBezTo>
                      <a:cubicBezTo>
                        <a:pt x="1052456" y="993875"/>
                        <a:pt x="1328077" y="1143602"/>
                        <a:pt x="1595694" y="1227471"/>
                      </a:cubicBezTo>
                      <a:cubicBezTo>
                        <a:pt x="1888780" y="1319345"/>
                        <a:pt x="2186233" y="1334445"/>
                        <a:pt x="2479684" y="1272407"/>
                      </a:cubicBezTo>
                      <a:cubicBezTo>
                        <a:pt x="2853911" y="1193268"/>
                        <a:pt x="3198301" y="1008793"/>
                        <a:pt x="3531412" y="830321"/>
                      </a:cubicBezTo>
                      <a:cubicBezTo>
                        <a:pt x="3623649" y="780837"/>
                        <a:pt x="3718980" y="729715"/>
                        <a:pt x="3811945" y="682777"/>
                      </a:cubicBezTo>
                      <a:cubicBezTo>
                        <a:pt x="4229653" y="471376"/>
                        <a:pt x="4616615" y="358581"/>
                        <a:pt x="4994844" y="337841"/>
                      </a:cubicBezTo>
                      <a:cubicBezTo>
                        <a:pt x="5471678" y="311643"/>
                        <a:pt x="5935778" y="376592"/>
                        <a:pt x="6413521" y="536325"/>
                      </a:cubicBezTo>
                      <a:cubicBezTo>
                        <a:pt x="6751544" y="650030"/>
                        <a:pt x="7065371" y="808672"/>
                        <a:pt x="7397572" y="976410"/>
                      </a:cubicBezTo>
                      <a:cubicBezTo>
                        <a:pt x="7526741" y="1041540"/>
                        <a:pt x="7660095" y="1109036"/>
                        <a:pt x="7795449" y="1173802"/>
                      </a:cubicBezTo>
                      <a:cubicBezTo>
                        <a:pt x="7933169" y="1239842"/>
                        <a:pt x="8063248" y="1294784"/>
                        <a:pt x="8193327" y="1341722"/>
                      </a:cubicBezTo>
                      <a:cubicBezTo>
                        <a:pt x="8628135" y="1499090"/>
                        <a:pt x="9088778" y="1569132"/>
                        <a:pt x="9562702" y="1550030"/>
                      </a:cubicBezTo>
                      <a:cubicBezTo>
                        <a:pt x="10541112" y="1510551"/>
                        <a:pt x="11307212" y="1253669"/>
                        <a:pt x="11839352" y="786295"/>
                      </a:cubicBezTo>
                      <a:lnTo>
                        <a:pt x="11842627" y="789933"/>
                      </a:lnTo>
                      <a:cubicBezTo>
                        <a:pt x="11309577" y="1258035"/>
                        <a:pt x="10542568" y="1515464"/>
                        <a:pt x="9562883" y="1554942"/>
                      </a:cubicBezTo>
                      <a:cubicBezTo>
                        <a:pt x="9512307" y="1556761"/>
                        <a:pt x="9461550" y="1557671"/>
                        <a:pt x="9410973" y="155767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3E86D042-35C8-4607-943E-D952C9FE4909}"/>
                    </a:ext>
                  </a:extLst>
                </p:cNvPr>
                <p:cNvSpPr/>
                <p:nvPr/>
              </p:nvSpPr>
              <p:spPr>
                <a:xfrm>
                  <a:off x="-732552" y="5233864"/>
                  <a:ext cx="11875374" cy="1556033"/>
                </a:xfrm>
                <a:custGeom>
                  <a:avLst/>
                  <a:gdLst>
                    <a:gd name="connsiteX0" fmla="*/ 9459002 w 11875374"/>
                    <a:gd name="connsiteY0" fmla="*/ 1556034 h 1556033"/>
                    <a:gd name="connsiteX1" fmla="*/ 8243357 w 11875374"/>
                    <a:gd name="connsiteY1" fmla="*/ 1344451 h 1556033"/>
                    <a:gd name="connsiteX2" fmla="*/ 7843479 w 11875374"/>
                    <a:gd name="connsiteY2" fmla="*/ 1174894 h 1556033"/>
                    <a:gd name="connsiteX3" fmla="*/ 7435049 w 11875374"/>
                    <a:gd name="connsiteY3" fmla="*/ 971134 h 1556033"/>
                    <a:gd name="connsiteX4" fmla="*/ 6457548 w 11875374"/>
                    <a:gd name="connsiteY4" fmla="*/ 530503 h 1556033"/>
                    <a:gd name="connsiteX5" fmla="*/ 5035778 w 11875374"/>
                    <a:gd name="connsiteY5" fmla="*/ 323651 h 1556033"/>
                    <a:gd name="connsiteX6" fmla="*/ 3846512 w 11875374"/>
                    <a:gd name="connsiteY6" fmla="*/ 657671 h 1556033"/>
                    <a:gd name="connsiteX7" fmla="*/ 3544875 w 11875374"/>
                    <a:gd name="connsiteY7" fmla="*/ 814311 h 1556033"/>
                    <a:gd name="connsiteX8" fmla="*/ 2506427 w 11875374"/>
                    <a:gd name="connsiteY8" fmla="*/ 1251304 h 1556033"/>
                    <a:gd name="connsiteX9" fmla="*/ 1615342 w 11875374"/>
                    <a:gd name="connsiteY9" fmla="*/ 1218556 h 1556033"/>
                    <a:gd name="connsiteX10" fmla="*/ 737720 w 11875374"/>
                    <a:gd name="connsiteY10" fmla="*/ 755367 h 1556033"/>
                    <a:gd name="connsiteX11" fmla="*/ 52032 w 11875374"/>
                    <a:gd name="connsiteY11" fmla="*/ 65858 h 1556033"/>
                    <a:gd name="connsiteX12" fmla="*/ 0 w 11875374"/>
                    <a:gd name="connsiteY12" fmla="*/ 3275 h 1556033"/>
                    <a:gd name="connsiteX13" fmla="*/ 3820 w 11875374"/>
                    <a:gd name="connsiteY13" fmla="*/ 0 h 1556033"/>
                    <a:gd name="connsiteX14" fmla="*/ 55852 w 11875374"/>
                    <a:gd name="connsiteY14" fmla="*/ 62583 h 1556033"/>
                    <a:gd name="connsiteX15" fmla="*/ 740630 w 11875374"/>
                    <a:gd name="connsiteY15" fmla="*/ 751000 h 1556033"/>
                    <a:gd name="connsiteX16" fmla="*/ 1616797 w 11875374"/>
                    <a:gd name="connsiteY16" fmla="*/ 1213462 h 1556033"/>
                    <a:gd name="connsiteX17" fmla="*/ 2505336 w 11875374"/>
                    <a:gd name="connsiteY17" fmla="*/ 1246028 h 1556033"/>
                    <a:gd name="connsiteX18" fmla="*/ 3542509 w 11875374"/>
                    <a:gd name="connsiteY18" fmla="*/ 809581 h 1556033"/>
                    <a:gd name="connsiteX19" fmla="*/ 3844147 w 11875374"/>
                    <a:gd name="connsiteY19" fmla="*/ 652941 h 1556033"/>
                    <a:gd name="connsiteX20" fmla="*/ 5035414 w 11875374"/>
                    <a:gd name="connsiteY20" fmla="*/ 318375 h 1556033"/>
                    <a:gd name="connsiteX21" fmla="*/ 6459003 w 11875374"/>
                    <a:gd name="connsiteY21" fmla="*/ 525591 h 1556033"/>
                    <a:gd name="connsiteX22" fmla="*/ 7437050 w 11875374"/>
                    <a:gd name="connsiteY22" fmla="*/ 966404 h 1556033"/>
                    <a:gd name="connsiteX23" fmla="*/ 7845297 w 11875374"/>
                    <a:gd name="connsiteY23" fmla="*/ 1170163 h 1556033"/>
                    <a:gd name="connsiteX24" fmla="*/ 8244812 w 11875374"/>
                    <a:gd name="connsiteY24" fmla="*/ 1339357 h 1556033"/>
                    <a:gd name="connsiteX25" fmla="*/ 9620555 w 11875374"/>
                    <a:gd name="connsiteY25" fmla="*/ 1547119 h 1556033"/>
                    <a:gd name="connsiteX26" fmla="*/ 10814551 w 11875374"/>
                    <a:gd name="connsiteY26" fmla="*/ 1351182 h 1556033"/>
                    <a:gd name="connsiteX27" fmla="*/ 11872100 w 11875374"/>
                    <a:gd name="connsiteY27" fmla="*/ 779017 h 1556033"/>
                    <a:gd name="connsiteX28" fmla="*/ 11875375 w 11875374"/>
                    <a:gd name="connsiteY28" fmla="*/ 782838 h 1556033"/>
                    <a:gd name="connsiteX29" fmla="*/ 10816006 w 11875374"/>
                    <a:gd name="connsiteY29" fmla="*/ 1356094 h 1556033"/>
                    <a:gd name="connsiteX30" fmla="*/ 9620737 w 11875374"/>
                    <a:gd name="connsiteY30" fmla="*/ 1552213 h 1556033"/>
                    <a:gd name="connsiteX31" fmla="*/ 9459002 w 11875374"/>
                    <a:gd name="connsiteY31" fmla="*/ 1556034 h 15560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875374" h="1556033">
                      <a:moveTo>
                        <a:pt x="9459002" y="1556034"/>
                      </a:moveTo>
                      <a:cubicBezTo>
                        <a:pt x="9039111" y="1556034"/>
                        <a:pt x="8630864" y="1485082"/>
                        <a:pt x="8243357" y="1344451"/>
                      </a:cubicBezTo>
                      <a:cubicBezTo>
                        <a:pt x="8112732" y="1296967"/>
                        <a:pt x="7981926" y="1241661"/>
                        <a:pt x="7843479" y="1174894"/>
                      </a:cubicBezTo>
                      <a:cubicBezTo>
                        <a:pt x="7704485" y="1108126"/>
                        <a:pt x="7567493" y="1038447"/>
                        <a:pt x="7435049" y="971134"/>
                      </a:cubicBezTo>
                      <a:cubicBezTo>
                        <a:pt x="7105213" y="803396"/>
                        <a:pt x="6793569" y="644936"/>
                        <a:pt x="6457548" y="530503"/>
                      </a:cubicBezTo>
                      <a:cubicBezTo>
                        <a:pt x="5985262" y="370770"/>
                        <a:pt x="5506972" y="301273"/>
                        <a:pt x="5035778" y="323651"/>
                      </a:cubicBezTo>
                      <a:cubicBezTo>
                        <a:pt x="4651181" y="341843"/>
                        <a:pt x="4262218" y="451182"/>
                        <a:pt x="3846512" y="657671"/>
                      </a:cubicBezTo>
                      <a:cubicBezTo>
                        <a:pt x="3746815" y="707156"/>
                        <a:pt x="3644208" y="761552"/>
                        <a:pt x="3544875" y="814311"/>
                      </a:cubicBezTo>
                      <a:cubicBezTo>
                        <a:pt x="3215402" y="988963"/>
                        <a:pt x="2874832" y="1169618"/>
                        <a:pt x="2506427" y="1251304"/>
                      </a:cubicBezTo>
                      <a:cubicBezTo>
                        <a:pt x="2208974" y="1317162"/>
                        <a:pt x="1909156" y="1306246"/>
                        <a:pt x="1615342" y="1218556"/>
                      </a:cubicBezTo>
                      <a:cubicBezTo>
                        <a:pt x="1347180" y="1138508"/>
                        <a:pt x="1068283" y="991328"/>
                        <a:pt x="737720" y="755367"/>
                      </a:cubicBezTo>
                      <a:cubicBezTo>
                        <a:pt x="457732" y="554700"/>
                        <a:pt x="242147" y="294906"/>
                        <a:pt x="52032" y="65858"/>
                      </a:cubicBezTo>
                      <a:cubicBezTo>
                        <a:pt x="34566" y="44754"/>
                        <a:pt x="17283" y="24015"/>
                        <a:pt x="0" y="3275"/>
                      </a:cubicBezTo>
                      <a:lnTo>
                        <a:pt x="3820" y="0"/>
                      </a:lnTo>
                      <a:cubicBezTo>
                        <a:pt x="21104" y="20558"/>
                        <a:pt x="38387" y="41480"/>
                        <a:pt x="55852" y="62583"/>
                      </a:cubicBezTo>
                      <a:cubicBezTo>
                        <a:pt x="245785" y="291449"/>
                        <a:pt x="461188" y="550879"/>
                        <a:pt x="740630" y="751000"/>
                      </a:cubicBezTo>
                      <a:cubicBezTo>
                        <a:pt x="1070830" y="986780"/>
                        <a:pt x="1349363" y="1133778"/>
                        <a:pt x="1616797" y="1213462"/>
                      </a:cubicBezTo>
                      <a:cubicBezTo>
                        <a:pt x="1909702" y="1300788"/>
                        <a:pt x="2208611" y="1311886"/>
                        <a:pt x="2505336" y="1246028"/>
                      </a:cubicBezTo>
                      <a:cubicBezTo>
                        <a:pt x="2873013" y="1164524"/>
                        <a:pt x="3213401" y="984051"/>
                        <a:pt x="3542509" y="809581"/>
                      </a:cubicBezTo>
                      <a:cubicBezTo>
                        <a:pt x="3641842" y="757004"/>
                        <a:pt x="3744450" y="702426"/>
                        <a:pt x="3844147" y="652941"/>
                      </a:cubicBezTo>
                      <a:cubicBezTo>
                        <a:pt x="4260581" y="446088"/>
                        <a:pt x="4650271" y="336568"/>
                        <a:pt x="5035414" y="318375"/>
                      </a:cubicBezTo>
                      <a:cubicBezTo>
                        <a:pt x="5507336" y="295998"/>
                        <a:pt x="5986171" y="365676"/>
                        <a:pt x="6459003" y="525591"/>
                      </a:cubicBezTo>
                      <a:cubicBezTo>
                        <a:pt x="6795389" y="640024"/>
                        <a:pt x="7107032" y="798666"/>
                        <a:pt x="7437050" y="966404"/>
                      </a:cubicBezTo>
                      <a:cubicBezTo>
                        <a:pt x="7569494" y="1033717"/>
                        <a:pt x="7706486" y="1103396"/>
                        <a:pt x="7845297" y="1170163"/>
                      </a:cubicBezTo>
                      <a:cubicBezTo>
                        <a:pt x="7983563" y="1236749"/>
                        <a:pt x="8114370" y="1292055"/>
                        <a:pt x="8244812" y="1339357"/>
                      </a:cubicBezTo>
                      <a:cubicBezTo>
                        <a:pt x="8681440" y="1497816"/>
                        <a:pt x="9144448" y="1567677"/>
                        <a:pt x="9620555" y="1547119"/>
                      </a:cubicBezTo>
                      <a:cubicBezTo>
                        <a:pt x="10056636" y="1528380"/>
                        <a:pt x="10458334" y="1462340"/>
                        <a:pt x="10814551" y="1351182"/>
                      </a:cubicBezTo>
                      <a:cubicBezTo>
                        <a:pt x="11230074" y="1221467"/>
                        <a:pt x="11585926" y="1028987"/>
                        <a:pt x="11872100" y="779017"/>
                      </a:cubicBezTo>
                      <a:lnTo>
                        <a:pt x="11875375" y="782838"/>
                      </a:lnTo>
                      <a:cubicBezTo>
                        <a:pt x="11588473" y="1033171"/>
                        <a:pt x="11232076" y="1226015"/>
                        <a:pt x="10816006" y="1356094"/>
                      </a:cubicBezTo>
                      <a:cubicBezTo>
                        <a:pt x="10459426" y="1467434"/>
                        <a:pt x="10057183" y="1533474"/>
                        <a:pt x="9620737" y="1552213"/>
                      </a:cubicBezTo>
                      <a:cubicBezTo>
                        <a:pt x="9566885" y="1554760"/>
                        <a:pt x="9512853" y="1556034"/>
                        <a:pt x="9459002" y="1556034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5444F15F-3579-4574-B5B7-9F171E566386}"/>
                    </a:ext>
                  </a:extLst>
                </p:cNvPr>
                <p:cNvSpPr/>
                <p:nvPr/>
              </p:nvSpPr>
              <p:spPr>
                <a:xfrm>
                  <a:off x="-727094" y="5238776"/>
                  <a:ext cx="11908303" cy="1553668"/>
                </a:xfrm>
                <a:custGeom>
                  <a:avLst/>
                  <a:gdLst>
                    <a:gd name="connsiteX0" fmla="*/ 9507213 w 11908303"/>
                    <a:gd name="connsiteY0" fmla="*/ 1553669 h 1553668"/>
                    <a:gd name="connsiteX1" fmla="*/ 8295025 w 11908303"/>
                    <a:gd name="connsiteY1" fmla="*/ 1342086 h 1553668"/>
                    <a:gd name="connsiteX2" fmla="*/ 7893509 w 11908303"/>
                    <a:gd name="connsiteY2" fmla="*/ 1171437 h 1553668"/>
                    <a:gd name="connsiteX3" fmla="*/ 7475073 w 11908303"/>
                    <a:gd name="connsiteY3" fmla="*/ 961492 h 1553668"/>
                    <a:gd name="connsiteX4" fmla="*/ 6503212 w 11908303"/>
                    <a:gd name="connsiteY4" fmla="*/ 519951 h 1553668"/>
                    <a:gd name="connsiteX5" fmla="*/ 5076348 w 11908303"/>
                    <a:gd name="connsiteY5" fmla="*/ 304366 h 1553668"/>
                    <a:gd name="connsiteX6" fmla="*/ 3878713 w 11908303"/>
                    <a:gd name="connsiteY6" fmla="*/ 628017 h 1553668"/>
                    <a:gd name="connsiteX7" fmla="*/ 3555608 w 11908303"/>
                    <a:gd name="connsiteY7" fmla="*/ 793754 h 1553668"/>
                    <a:gd name="connsiteX8" fmla="*/ 2532261 w 11908303"/>
                    <a:gd name="connsiteY8" fmla="*/ 1225106 h 1553668"/>
                    <a:gd name="connsiteX9" fmla="*/ 1636628 w 11908303"/>
                    <a:gd name="connsiteY9" fmla="*/ 1204730 h 1553668"/>
                    <a:gd name="connsiteX10" fmla="*/ 749727 w 11908303"/>
                    <a:gd name="connsiteY10" fmla="*/ 749909 h 1553668"/>
                    <a:gd name="connsiteX11" fmla="*/ 73135 w 11908303"/>
                    <a:gd name="connsiteY11" fmla="*/ 88599 h 1553668"/>
                    <a:gd name="connsiteX12" fmla="*/ 0 w 11908303"/>
                    <a:gd name="connsiteY12" fmla="*/ 3275 h 1553668"/>
                    <a:gd name="connsiteX13" fmla="*/ 3820 w 11908303"/>
                    <a:gd name="connsiteY13" fmla="*/ 0 h 1553668"/>
                    <a:gd name="connsiteX14" fmla="*/ 77138 w 11908303"/>
                    <a:gd name="connsiteY14" fmla="*/ 85324 h 1553668"/>
                    <a:gd name="connsiteX15" fmla="*/ 752638 w 11908303"/>
                    <a:gd name="connsiteY15" fmla="*/ 745724 h 1553668"/>
                    <a:gd name="connsiteX16" fmla="*/ 1638083 w 11908303"/>
                    <a:gd name="connsiteY16" fmla="*/ 1199818 h 1553668"/>
                    <a:gd name="connsiteX17" fmla="*/ 2531170 w 11908303"/>
                    <a:gd name="connsiteY17" fmla="*/ 1220194 h 1553668"/>
                    <a:gd name="connsiteX18" fmla="*/ 3553243 w 11908303"/>
                    <a:gd name="connsiteY18" fmla="*/ 789387 h 1553668"/>
                    <a:gd name="connsiteX19" fmla="*/ 3876530 w 11908303"/>
                    <a:gd name="connsiteY19" fmla="*/ 623469 h 1553668"/>
                    <a:gd name="connsiteX20" fmla="*/ 5076166 w 11908303"/>
                    <a:gd name="connsiteY20" fmla="*/ 299272 h 1553668"/>
                    <a:gd name="connsiteX21" fmla="*/ 6504849 w 11908303"/>
                    <a:gd name="connsiteY21" fmla="*/ 515221 h 1553668"/>
                    <a:gd name="connsiteX22" fmla="*/ 7477439 w 11908303"/>
                    <a:gd name="connsiteY22" fmla="*/ 957125 h 1553668"/>
                    <a:gd name="connsiteX23" fmla="*/ 7895692 w 11908303"/>
                    <a:gd name="connsiteY23" fmla="*/ 1167071 h 1553668"/>
                    <a:gd name="connsiteX24" fmla="*/ 8296662 w 11908303"/>
                    <a:gd name="connsiteY24" fmla="*/ 1337538 h 1553668"/>
                    <a:gd name="connsiteX25" fmla="*/ 9678589 w 11908303"/>
                    <a:gd name="connsiteY25" fmla="*/ 1544936 h 1553668"/>
                    <a:gd name="connsiteX26" fmla="*/ 10859123 w 11908303"/>
                    <a:gd name="connsiteY26" fmla="*/ 1343359 h 1553668"/>
                    <a:gd name="connsiteX27" fmla="*/ 11905029 w 11908303"/>
                    <a:gd name="connsiteY27" fmla="*/ 772286 h 1553668"/>
                    <a:gd name="connsiteX28" fmla="*/ 11908304 w 11908303"/>
                    <a:gd name="connsiteY28" fmla="*/ 776107 h 1553668"/>
                    <a:gd name="connsiteX29" fmla="*/ 10860579 w 11908303"/>
                    <a:gd name="connsiteY29" fmla="*/ 1348089 h 1553668"/>
                    <a:gd name="connsiteX30" fmla="*/ 9678772 w 11908303"/>
                    <a:gd name="connsiteY30" fmla="*/ 1549848 h 1553668"/>
                    <a:gd name="connsiteX31" fmla="*/ 9507213 w 11908303"/>
                    <a:gd name="connsiteY31" fmla="*/ 1553669 h 1553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908303" h="1553668">
                      <a:moveTo>
                        <a:pt x="9507213" y="1553669"/>
                      </a:moveTo>
                      <a:cubicBezTo>
                        <a:pt x="9088414" y="1553669"/>
                        <a:pt x="8681440" y="1482716"/>
                        <a:pt x="8295025" y="1342086"/>
                      </a:cubicBezTo>
                      <a:cubicBezTo>
                        <a:pt x="8164218" y="1294421"/>
                        <a:pt x="8032866" y="1238569"/>
                        <a:pt x="7893509" y="1171437"/>
                      </a:cubicBezTo>
                      <a:cubicBezTo>
                        <a:pt x="7751058" y="1102850"/>
                        <a:pt x="7610792" y="1030988"/>
                        <a:pt x="7475073" y="961492"/>
                      </a:cubicBezTo>
                      <a:cubicBezTo>
                        <a:pt x="7147239" y="793572"/>
                        <a:pt x="6837778" y="635112"/>
                        <a:pt x="6503212" y="519951"/>
                      </a:cubicBezTo>
                      <a:cubicBezTo>
                        <a:pt x="6029471" y="358035"/>
                        <a:pt x="5549361" y="285446"/>
                        <a:pt x="5076348" y="304366"/>
                      </a:cubicBezTo>
                      <a:cubicBezTo>
                        <a:pt x="4684838" y="320012"/>
                        <a:pt x="4293146" y="425894"/>
                        <a:pt x="3878713" y="628017"/>
                      </a:cubicBezTo>
                      <a:cubicBezTo>
                        <a:pt x="3771921" y="680048"/>
                        <a:pt x="3666948" y="735355"/>
                        <a:pt x="3555608" y="793754"/>
                      </a:cubicBezTo>
                      <a:cubicBezTo>
                        <a:pt x="3230502" y="964584"/>
                        <a:pt x="2894117" y="1141237"/>
                        <a:pt x="2532261" y="1225106"/>
                      </a:cubicBezTo>
                      <a:cubicBezTo>
                        <a:pt x="2231352" y="1294784"/>
                        <a:pt x="1930078" y="1287871"/>
                        <a:pt x="1636628" y="1204730"/>
                      </a:cubicBezTo>
                      <a:cubicBezTo>
                        <a:pt x="1364827" y="1127592"/>
                        <a:pt x="1091206" y="987325"/>
                        <a:pt x="749727" y="749909"/>
                      </a:cubicBezTo>
                      <a:cubicBezTo>
                        <a:pt x="475379" y="558520"/>
                        <a:pt x="270891" y="319648"/>
                        <a:pt x="73135" y="88599"/>
                      </a:cubicBezTo>
                      <a:cubicBezTo>
                        <a:pt x="48575" y="59854"/>
                        <a:pt x="24196" y="31292"/>
                        <a:pt x="0" y="3275"/>
                      </a:cubicBezTo>
                      <a:lnTo>
                        <a:pt x="3820" y="0"/>
                      </a:lnTo>
                      <a:cubicBezTo>
                        <a:pt x="28017" y="28017"/>
                        <a:pt x="52395" y="56580"/>
                        <a:pt x="77138" y="85324"/>
                      </a:cubicBezTo>
                      <a:cubicBezTo>
                        <a:pt x="274712" y="316192"/>
                        <a:pt x="478835" y="554700"/>
                        <a:pt x="752638" y="745724"/>
                      </a:cubicBezTo>
                      <a:cubicBezTo>
                        <a:pt x="1093753" y="982777"/>
                        <a:pt x="1366828" y="1122862"/>
                        <a:pt x="1638083" y="1199818"/>
                      </a:cubicBezTo>
                      <a:cubicBezTo>
                        <a:pt x="1930624" y="1282777"/>
                        <a:pt x="2231170" y="1289508"/>
                        <a:pt x="2531170" y="1220194"/>
                      </a:cubicBezTo>
                      <a:cubicBezTo>
                        <a:pt x="2892297" y="1136507"/>
                        <a:pt x="3228319" y="960036"/>
                        <a:pt x="3553243" y="789387"/>
                      </a:cubicBezTo>
                      <a:cubicBezTo>
                        <a:pt x="3664583" y="730806"/>
                        <a:pt x="3769738" y="675682"/>
                        <a:pt x="3876530" y="623469"/>
                      </a:cubicBezTo>
                      <a:cubicBezTo>
                        <a:pt x="4291509" y="420982"/>
                        <a:pt x="4683928" y="314918"/>
                        <a:pt x="5076166" y="299272"/>
                      </a:cubicBezTo>
                      <a:cubicBezTo>
                        <a:pt x="5549725" y="280352"/>
                        <a:pt x="6030380" y="352941"/>
                        <a:pt x="6504849" y="515221"/>
                      </a:cubicBezTo>
                      <a:cubicBezTo>
                        <a:pt x="6839598" y="630382"/>
                        <a:pt x="7149422" y="789023"/>
                        <a:pt x="7477439" y="957125"/>
                      </a:cubicBezTo>
                      <a:cubicBezTo>
                        <a:pt x="7613157" y="1026622"/>
                        <a:pt x="7753424" y="1098484"/>
                        <a:pt x="7895692" y="1167071"/>
                      </a:cubicBezTo>
                      <a:cubicBezTo>
                        <a:pt x="8034867" y="1234202"/>
                        <a:pt x="8166038" y="1290054"/>
                        <a:pt x="8296662" y="1337538"/>
                      </a:cubicBezTo>
                      <a:cubicBezTo>
                        <a:pt x="8734927" y="1497089"/>
                        <a:pt x="9199936" y="1566949"/>
                        <a:pt x="9678589" y="1544936"/>
                      </a:cubicBezTo>
                      <a:cubicBezTo>
                        <a:pt x="10106121" y="1525288"/>
                        <a:pt x="10503271" y="1457428"/>
                        <a:pt x="10859123" y="1343359"/>
                      </a:cubicBezTo>
                      <a:cubicBezTo>
                        <a:pt x="11267552" y="1212371"/>
                        <a:pt x="11619401" y="1020255"/>
                        <a:pt x="11905029" y="772286"/>
                      </a:cubicBezTo>
                      <a:lnTo>
                        <a:pt x="11908304" y="776107"/>
                      </a:lnTo>
                      <a:cubicBezTo>
                        <a:pt x="11622131" y="1024439"/>
                        <a:pt x="11269553" y="1216737"/>
                        <a:pt x="10860579" y="1348089"/>
                      </a:cubicBezTo>
                      <a:cubicBezTo>
                        <a:pt x="10504363" y="1462340"/>
                        <a:pt x="10106848" y="1530200"/>
                        <a:pt x="9678772" y="1549848"/>
                      </a:cubicBezTo>
                      <a:cubicBezTo>
                        <a:pt x="9621464" y="1552395"/>
                        <a:pt x="9564157" y="1553669"/>
                        <a:pt x="9507213" y="155366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9068795C-DCB1-4093-9CCB-8590FFDE9E24}"/>
                    </a:ext>
                  </a:extLst>
                </p:cNvPr>
                <p:cNvSpPr/>
                <p:nvPr/>
              </p:nvSpPr>
              <p:spPr>
                <a:xfrm>
                  <a:off x="-721636" y="5243688"/>
                  <a:ext cx="11941414" cy="1551485"/>
                </a:xfrm>
                <a:custGeom>
                  <a:avLst/>
                  <a:gdLst>
                    <a:gd name="connsiteX0" fmla="*/ 9555606 w 11941414"/>
                    <a:gd name="connsiteY0" fmla="*/ 1551485 h 1551485"/>
                    <a:gd name="connsiteX1" fmla="*/ 8346692 w 11941414"/>
                    <a:gd name="connsiteY1" fmla="*/ 1339903 h 1551485"/>
                    <a:gd name="connsiteX2" fmla="*/ 7943539 w 11941414"/>
                    <a:gd name="connsiteY2" fmla="*/ 1167798 h 1551485"/>
                    <a:gd name="connsiteX3" fmla="*/ 7515643 w 11941414"/>
                    <a:gd name="connsiteY3" fmla="*/ 951849 h 1551485"/>
                    <a:gd name="connsiteX4" fmla="*/ 6548876 w 11941414"/>
                    <a:gd name="connsiteY4" fmla="*/ 509218 h 1551485"/>
                    <a:gd name="connsiteX5" fmla="*/ 5117100 w 11941414"/>
                    <a:gd name="connsiteY5" fmla="*/ 284900 h 1551485"/>
                    <a:gd name="connsiteX6" fmla="*/ 3910914 w 11941414"/>
                    <a:gd name="connsiteY6" fmla="*/ 598181 h 1551485"/>
                    <a:gd name="connsiteX7" fmla="*/ 3565614 w 11941414"/>
                    <a:gd name="connsiteY7" fmla="*/ 773196 h 1551485"/>
                    <a:gd name="connsiteX8" fmla="*/ 2558095 w 11941414"/>
                    <a:gd name="connsiteY8" fmla="*/ 1198726 h 1551485"/>
                    <a:gd name="connsiteX9" fmla="*/ 1658095 w 11941414"/>
                    <a:gd name="connsiteY9" fmla="*/ 1190721 h 1551485"/>
                    <a:gd name="connsiteX10" fmla="*/ 761916 w 11941414"/>
                    <a:gd name="connsiteY10" fmla="*/ 744451 h 1551485"/>
                    <a:gd name="connsiteX11" fmla="*/ 92783 w 11941414"/>
                    <a:gd name="connsiteY11" fmla="*/ 108065 h 1551485"/>
                    <a:gd name="connsiteX12" fmla="*/ 0 w 11941414"/>
                    <a:gd name="connsiteY12" fmla="*/ 3275 h 1551485"/>
                    <a:gd name="connsiteX13" fmla="*/ 3639 w 11941414"/>
                    <a:gd name="connsiteY13" fmla="*/ 0 h 1551485"/>
                    <a:gd name="connsiteX14" fmla="*/ 96604 w 11941414"/>
                    <a:gd name="connsiteY14" fmla="*/ 104973 h 1551485"/>
                    <a:gd name="connsiteX15" fmla="*/ 764645 w 11941414"/>
                    <a:gd name="connsiteY15" fmla="*/ 740449 h 1551485"/>
                    <a:gd name="connsiteX16" fmla="*/ 1659369 w 11941414"/>
                    <a:gd name="connsiteY16" fmla="*/ 1186173 h 1551485"/>
                    <a:gd name="connsiteX17" fmla="*/ 2557003 w 11941414"/>
                    <a:gd name="connsiteY17" fmla="*/ 1194178 h 1551485"/>
                    <a:gd name="connsiteX18" fmla="*/ 3563431 w 11941414"/>
                    <a:gd name="connsiteY18" fmla="*/ 769011 h 1551485"/>
                    <a:gd name="connsiteX19" fmla="*/ 3908913 w 11941414"/>
                    <a:gd name="connsiteY19" fmla="*/ 593814 h 1551485"/>
                    <a:gd name="connsiteX20" fmla="*/ 5117100 w 11941414"/>
                    <a:gd name="connsiteY20" fmla="*/ 279988 h 1551485"/>
                    <a:gd name="connsiteX21" fmla="*/ 6550695 w 11941414"/>
                    <a:gd name="connsiteY21" fmla="*/ 504487 h 1551485"/>
                    <a:gd name="connsiteX22" fmla="*/ 7518190 w 11941414"/>
                    <a:gd name="connsiteY22" fmla="*/ 947483 h 1551485"/>
                    <a:gd name="connsiteX23" fmla="*/ 7945904 w 11941414"/>
                    <a:gd name="connsiteY23" fmla="*/ 1163432 h 1551485"/>
                    <a:gd name="connsiteX24" fmla="*/ 8348511 w 11941414"/>
                    <a:gd name="connsiteY24" fmla="*/ 1335172 h 1551485"/>
                    <a:gd name="connsiteX25" fmla="*/ 9736807 w 11941414"/>
                    <a:gd name="connsiteY25" fmla="*/ 1542207 h 1551485"/>
                    <a:gd name="connsiteX26" fmla="*/ 11938140 w 11941414"/>
                    <a:gd name="connsiteY26" fmla="*/ 765191 h 1551485"/>
                    <a:gd name="connsiteX27" fmla="*/ 11941414 w 11941414"/>
                    <a:gd name="connsiteY27" fmla="*/ 769011 h 1551485"/>
                    <a:gd name="connsiteX28" fmla="*/ 9736989 w 11941414"/>
                    <a:gd name="connsiteY28" fmla="*/ 1547301 h 1551485"/>
                    <a:gd name="connsiteX29" fmla="*/ 9555606 w 11941414"/>
                    <a:gd name="connsiteY29" fmla="*/ 1551485 h 15514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1941414" h="1551485">
                      <a:moveTo>
                        <a:pt x="9555606" y="1551485"/>
                      </a:moveTo>
                      <a:cubicBezTo>
                        <a:pt x="9137717" y="1551485"/>
                        <a:pt x="8732016" y="1480533"/>
                        <a:pt x="8346692" y="1339903"/>
                      </a:cubicBezTo>
                      <a:cubicBezTo>
                        <a:pt x="8215522" y="1292056"/>
                        <a:pt x="8083806" y="1235840"/>
                        <a:pt x="7943539" y="1167798"/>
                      </a:cubicBezTo>
                      <a:cubicBezTo>
                        <a:pt x="7797996" y="1097392"/>
                        <a:pt x="7654455" y="1023347"/>
                        <a:pt x="7515643" y="951849"/>
                      </a:cubicBezTo>
                      <a:cubicBezTo>
                        <a:pt x="7189810" y="783748"/>
                        <a:pt x="6881987" y="625106"/>
                        <a:pt x="6548876" y="509218"/>
                      </a:cubicBezTo>
                      <a:cubicBezTo>
                        <a:pt x="6073497" y="344936"/>
                        <a:pt x="5591751" y="269436"/>
                        <a:pt x="5117100" y="284900"/>
                      </a:cubicBezTo>
                      <a:cubicBezTo>
                        <a:pt x="4718677" y="297817"/>
                        <a:pt x="4324074" y="400424"/>
                        <a:pt x="3910914" y="598181"/>
                      </a:cubicBezTo>
                      <a:cubicBezTo>
                        <a:pt x="3797027" y="652759"/>
                        <a:pt x="3684595" y="711158"/>
                        <a:pt x="3565614" y="773196"/>
                      </a:cubicBezTo>
                      <a:cubicBezTo>
                        <a:pt x="3244875" y="940206"/>
                        <a:pt x="2913219" y="1112856"/>
                        <a:pt x="2558095" y="1198726"/>
                      </a:cubicBezTo>
                      <a:cubicBezTo>
                        <a:pt x="2253911" y="1272225"/>
                        <a:pt x="1951000" y="1269496"/>
                        <a:pt x="1658095" y="1190721"/>
                      </a:cubicBezTo>
                      <a:cubicBezTo>
                        <a:pt x="1309884" y="1097028"/>
                        <a:pt x="996240" y="902911"/>
                        <a:pt x="761916" y="744451"/>
                      </a:cubicBezTo>
                      <a:cubicBezTo>
                        <a:pt x="492116" y="561249"/>
                        <a:pt x="289084" y="330928"/>
                        <a:pt x="92783" y="108065"/>
                      </a:cubicBezTo>
                      <a:cubicBezTo>
                        <a:pt x="62219" y="73317"/>
                        <a:pt x="30746" y="37477"/>
                        <a:pt x="0" y="3275"/>
                      </a:cubicBezTo>
                      <a:lnTo>
                        <a:pt x="3639" y="0"/>
                      </a:lnTo>
                      <a:cubicBezTo>
                        <a:pt x="34384" y="34384"/>
                        <a:pt x="66040" y="70224"/>
                        <a:pt x="96604" y="104973"/>
                      </a:cubicBezTo>
                      <a:cubicBezTo>
                        <a:pt x="292723" y="327471"/>
                        <a:pt x="495391" y="557611"/>
                        <a:pt x="764645" y="740449"/>
                      </a:cubicBezTo>
                      <a:cubicBezTo>
                        <a:pt x="998605" y="898726"/>
                        <a:pt x="1311704" y="1092662"/>
                        <a:pt x="1659369" y="1186173"/>
                      </a:cubicBezTo>
                      <a:cubicBezTo>
                        <a:pt x="1951546" y="1264766"/>
                        <a:pt x="2253547" y="1267495"/>
                        <a:pt x="2557003" y="1194178"/>
                      </a:cubicBezTo>
                      <a:cubicBezTo>
                        <a:pt x="2911582" y="1108490"/>
                        <a:pt x="3243055" y="936022"/>
                        <a:pt x="3563431" y="769011"/>
                      </a:cubicBezTo>
                      <a:cubicBezTo>
                        <a:pt x="3682412" y="706974"/>
                        <a:pt x="3795026" y="648393"/>
                        <a:pt x="3908913" y="593814"/>
                      </a:cubicBezTo>
                      <a:cubicBezTo>
                        <a:pt x="4322800" y="395694"/>
                        <a:pt x="4717949" y="293087"/>
                        <a:pt x="5117100" y="279988"/>
                      </a:cubicBezTo>
                      <a:cubicBezTo>
                        <a:pt x="5592297" y="264524"/>
                        <a:pt x="6074770" y="340024"/>
                        <a:pt x="6550695" y="504487"/>
                      </a:cubicBezTo>
                      <a:cubicBezTo>
                        <a:pt x="6884170" y="620558"/>
                        <a:pt x="7192175" y="779199"/>
                        <a:pt x="7518190" y="947483"/>
                      </a:cubicBezTo>
                      <a:cubicBezTo>
                        <a:pt x="7657002" y="1018981"/>
                        <a:pt x="7800361" y="1093026"/>
                        <a:pt x="7945904" y="1163432"/>
                      </a:cubicBezTo>
                      <a:cubicBezTo>
                        <a:pt x="8085807" y="1231291"/>
                        <a:pt x="8217523" y="1287507"/>
                        <a:pt x="8348511" y="1335172"/>
                      </a:cubicBezTo>
                      <a:cubicBezTo>
                        <a:pt x="8788596" y="1495815"/>
                        <a:pt x="9255606" y="1565494"/>
                        <a:pt x="9736807" y="1542207"/>
                      </a:cubicBezTo>
                      <a:cubicBezTo>
                        <a:pt x="10365369" y="1511643"/>
                        <a:pt x="11257546" y="1351910"/>
                        <a:pt x="11938140" y="765191"/>
                      </a:cubicBezTo>
                      <a:lnTo>
                        <a:pt x="11941414" y="769011"/>
                      </a:lnTo>
                      <a:cubicBezTo>
                        <a:pt x="11259547" y="1356822"/>
                        <a:pt x="10366278" y="1516555"/>
                        <a:pt x="9736989" y="1547301"/>
                      </a:cubicBezTo>
                      <a:cubicBezTo>
                        <a:pt x="9676224" y="1550030"/>
                        <a:pt x="9615643" y="1551485"/>
                        <a:pt x="9555606" y="1551485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F68B942C-6575-4C0F-B50E-34E3F56CEE37}"/>
                    </a:ext>
                  </a:extLst>
                </p:cNvPr>
                <p:cNvSpPr/>
                <p:nvPr/>
              </p:nvSpPr>
              <p:spPr>
                <a:xfrm>
                  <a:off x="-716178" y="5248419"/>
                  <a:ext cx="11974162" cy="1549302"/>
                </a:xfrm>
                <a:custGeom>
                  <a:avLst/>
                  <a:gdLst>
                    <a:gd name="connsiteX0" fmla="*/ 9610548 w 11974162"/>
                    <a:gd name="connsiteY0" fmla="*/ 1549302 h 1549302"/>
                    <a:gd name="connsiteX1" fmla="*/ 8398178 w 11974162"/>
                    <a:gd name="connsiteY1" fmla="*/ 1337719 h 1549302"/>
                    <a:gd name="connsiteX2" fmla="*/ 7993569 w 11974162"/>
                    <a:gd name="connsiteY2" fmla="*/ 1164342 h 1549302"/>
                    <a:gd name="connsiteX3" fmla="*/ 7556395 w 11974162"/>
                    <a:gd name="connsiteY3" fmla="*/ 942389 h 1549302"/>
                    <a:gd name="connsiteX4" fmla="*/ 6594540 w 11974162"/>
                    <a:gd name="connsiteY4" fmla="*/ 498666 h 1549302"/>
                    <a:gd name="connsiteX5" fmla="*/ 5157670 w 11974162"/>
                    <a:gd name="connsiteY5" fmla="*/ 265797 h 1549302"/>
                    <a:gd name="connsiteX6" fmla="*/ 3943116 w 11974162"/>
                    <a:gd name="connsiteY6" fmla="*/ 568708 h 1549302"/>
                    <a:gd name="connsiteX7" fmla="*/ 3575256 w 11974162"/>
                    <a:gd name="connsiteY7" fmla="*/ 753002 h 1549302"/>
                    <a:gd name="connsiteX8" fmla="*/ 2583747 w 11974162"/>
                    <a:gd name="connsiteY8" fmla="*/ 1172710 h 1549302"/>
                    <a:gd name="connsiteX9" fmla="*/ 1679199 w 11974162"/>
                    <a:gd name="connsiteY9" fmla="*/ 1177077 h 1549302"/>
                    <a:gd name="connsiteX10" fmla="*/ 773741 w 11974162"/>
                    <a:gd name="connsiteY10" fmla="*/ 739175 h 1549302"/>
                    <a:gd name="connsiteX11" fmla="*/ 110976 w 11974162"/>
                    <a:gd name="connsiteY11" fmla="*/ 125167 h 1549302"/>
                    <a:gd name="connsiteX12" fmla="*/ 0 w 11974162"/>
                    <a:gd name="connsiteY12" fmla="*/ 3457 h 1549302"/>
                    <a:gd name="connsiteX13" fmla="*/ 3639 w 11974162"/>
                    <a:gd name="connsiteY13" fmla="*/ 0 h 1549302"/>
                    <a:gd name="connsiteX14" fmla="*/ 114615 w 11974162"/>
                    <a:gd name="connsiteY14" fmla="*/ 121710 h 1549302"/>
                    <a:gd name="connsiteX15" fmla="*/ 776470 w 11974162"/>
                    <a:gd name="connsiteY15" fmla="*/ 734991 h 1549302"/>
                    <a:gd name="connsiteX16" fmla="*/ 1680472 w 11974162"/>
                    <a:gd name="connsiteY16" fmla="*/ 1172165 h 1549302"/>
                    <a:gd name="connsiteX17" fmla="*/ 2582473 w 11974162"/>
                    <a:gd name="connsiteY17" fmla="*/ 1167798 h 1549302"/>
                    <a:gd name="connsiteX18" fmla="*/ 3572892 w 11974162"/>
                    <a:gd name="connsiteY18" fmla="*/ 748453 h 1549302"/>
                    <a:gd name="connsiteX19" fmla="*/ 3940933 w 11974162"/>
                    <a:gd name="connsiteY19" fmla="*/ 563978 h 1549302"/>
                    <a:gd name="connsiteX20" fmla="*/ 5157488 w 11974162"/>
                    <a:gd name="connsiteY20" fmla="*/ 260703 h 1549302"/>
                    <a:gd name="connsiteX21" fmla="*/ 6596178 w 11974162"/>
                    <a:gd name="connsiteY21" fmla="*/ 493936 h 1549302"/>
                    <a:gd name="connsiteX22" fmla="*/ 7558761 w 11974162"/>
                    <a:gd name="connsiteY22" fmla="*/ 938023 h 1549302"/>
                    <a:gd name="connsiteX23" fmla="*/ 7995752 w 11974162"/>
                    <a:gd name="connsiteY23" fmla="*/ 1159976 h 1549302"/>
                    <a:gd name="connsiteX24" fmla="*/ 8399997 w 11974162"/>
                    <a:gd name="connsiteY24" fmla="*/ 1332989 h 1549302"/>
                    <a:gd name="connsiteX25" fmla="*/ 9794659 w 11974162"/>
                    <a:gd name="connsiteY25" fmla="*/ 1539478 h 1549302"/>
                    <a:gd name="connsiteX26" fmla="*/ 10948268 w 11974162"/>
                    <a:gd name="connsiteY26" fmla="*/ 1326622 h 1549302"/>
                    <a:gd name="connsiteX27" fmla="*/ 11970887 w 11974162"/>
                    <a:gd name="connsiteY27" fmla="*/ 758096 h 1549302"/>
                    <a:gd name="connsiteX28" fmla="*/ 11974162 w 11974162"/>
                    <a:gd name="connsiteY28" fmla="*/ 761916 h 1549302"/>
                    <a:gd name="connsiteX29" fmla="*/ 10949905 w 11974162"/>
                    <a:gd name="connsiteY29" fmla="*/ 1331352 h 1549302"/>
                    <a:gd name="connsiteX30" fmla="*/ 9794842 w 11974162"/>
                    <a:gd name="connsiteY30" fmla="*/ 1544390 h 1549302"/>
                    <a:gd name="connsiteX31" fmla="*/ 9610548 w 11974162"/>
                    <a:gd name="connsiteY31" fmla="*/ 1549302 h 15493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974162" h="1549302">
                      <a:moveTo>
                        <a:pt x="9610548" y="1549302"/>
                      </a:moveTo>
                      <a:cubicBezTo>
                        <a:pt x="9194114" y="1549302"/>
                        <a:pt x="8778408" y="1477077"/>
                        <a:pt x="8398178" y="1337719"/>
                      </a:cubicBezTo>
                      <a:cubicBezTo>
                        <a:pt x="8266826" y="1289508"/>
                        <a:pt x="8134382" y="1232929"/>
                        <a:pt x="7993569" y="1164342"/>
                      </a:cubicBezTo>
                      <a:cubicBezTo>
                        <a:pt x="7844752" y="1092116"/>
                        <a:pt x="7698117" y="1016070"/>
                        <a:pt x="7556395" y="942389"/>
                      </a:cubicBezTo>
                      <a:cubicBezTo>
                        <a:pt x="7232381" y="774105"/>
                        <a:pt x="6926377" y="615282"/>
                        <a:pt x="6594540" y="498666"/>
                      </a:cubicBezTo>
                      <a:cubicBezTo>
                        <a:pt x="6117524" y="332019"/>
                        <a:pt x="5633958" y="253608"/>
                        <a:pt x="5157670" y="265797"/>
                      </a:cubicBezTo>
                      <a:cubicBezTo>
                        <a:pt x="4757973" y="275803"/>
                        <a:pt x="4349362" y="377865"/>
                        <a:pt x="3943116" y="568708"/>
                      </a:cubicBezTo>
                      <a:cubicBezTo>
                        <a:pt x="3821952" y="625652"/>
                        <a:pt x="3702061" y="687507"/>
                        <a:pt x="3575256" y="753002"/>
                      </a:cubicBezTo>
                      <a:cubicBezTo>
                        <a:pt x="3259065" y="916191"/>
                        <a:pt x="2932140" y="1085203"/>
                        <a:pt x="2583747" y="1172710"/>
                      </a:cubicBezTo>
                      <a:cubicBezTo>
                        <a:pt x="2276106" y="1250030"/>
                        <a:pt x="1971740" y="1251485"/>
                        <a:pt x="1679199" y="1177077"/>
                      </a:cubicBezTo>
                      <a:cubicBezTo>
                        <a:pt x="1330988" y="1088478"/>
                        <a:pt x="1012431" y="896543"/>
                        <a:pt x="773741" y="739175"/>
                      </a:cubicBezTo>
                      <a:cubicBezTo>
                        <a:pt x="507944" y="563250"/>
                        <a:pt x="306004" y="340570"/>
                        <a:pt x="110976" y="125167"/>
                      </a:cubicBezTo>
                      <a:cubicBezTo>
                        <a:pt x="74591" y="84961"/>
                        <a:pt x="36750" y="43299"/>
                        <a:pt x="0" y="3457"/>
                      </a:cubicBezTo>
                      <a:lnTo>
                        <a:pt x="3639" y="0"/>
                      </a:lnTo>
                      <a:cubicBezTo>
                        <a:pt x="40388" y="39842"/>
                        <a:pt x="78229" y="81504"/>
                        <a:pt x="114615" y="121710"/>
                      </a:cubicBezTo>
                      <a:cubicBezTo>
                        <a:pt x="309460" y="336931"/>
                        <a:pt x="511037" y="559430"/>
                        <a:pt x="776470" y="734991"/>
                      </a:cubicBezTo>
                      <a:cubicBezTo>
                        <a:pt x="1230200" y="1034081"/>
                        <a:pt x="1497816" y="1125773"/>
                        <a:pt x="1680472" y="1172165"/>
                      </a:cubicBezTo>
                      <a:cubicBezTo>
                        <a:pt x="1972286" y="1246391"/>
                        <a:pt x="2275742" y="1244936"/>
                        <a:pt x="2582473" y="1167798"/>
                      </a:cubicBezTo>
                      <a:cubicBezTo>
                        <a:pt x="2930320" y="1080291"/>
                        <a:pt x="3256882" y="911643"/>
                        <a:pt x="3572892" y="748453"/>
                      </a:cubicBezTo>
                      <a:cubicBezTo>
                        <a:pt x="3699877" y="682959"/>
                        <a:pt x="3819768" y="620922"/>
                        <a:pt x="3940933" y="563978"/>
                      </a:cubicBezTo>
                      <a:cubicBezTo>
                        <a:pt x="4347725" y="372771"/>
                        <a:pt x="4757064" y="270709"/>
                        <a:pt x="5157488" y="260703"/>
                      </a:cubicBezTo>
                      <a:cubicBezTo>
                        <a:pt x="5634504" y="248696"/>
                        <a:pt x="6118616" y="327107"/>
                        <a:pt x="6596178" y="493936"/>
                      </a:cubicBezTo>
                      <a:cubicBezTo>
                        <a:pt x="6928378" y="610734"/>
                        <a:pt x="7234564" y="769739"/>
                        <a:pt x="7558761" y="938023"/>
                      </a:cubicBezTo>
                      <a:cubicBezTo>
                        <a:pt x="7700482" y="1011704"/>
                        <a:pt x="7847117" y="1087750"/>
                        <a:pt x="7995752" y="1159976"/>
                      </a:cubicBezTo>
                      <a:cubicBezTo>
                        <a:pt x="8136565" y="1228380"/>
                        <a:pt x="8268645" y="1284960"/>
                        <a:pt x="8399997" y="1332989"/>
                      </a:cubicBezTo>
                      <a:cubicBezTo>
                        <a:pt x="8835897" y="1492541"/>
                        <a:pt x="9318008" y="1563856"/>
                        <a:pt x="9794659" y="1539478"/>
                      </a:cubicBezTo>
                      <a:cubicBezTo>
                        <a:pt x="10205818" y="1518374"/>
                        <a:pt x="10594053" y="1446695"/>
                        <a:pt x="10948268" y="1326622"/>
                      </a:cubicBezTo>
                      <a:cubicBezTo>
                        <a:pt x="11342142" y="1193268"/>
                        <a:pt x="11686169" y="1001880"/>
                        <a:pt x="11970887" y="758096"/>
                      </a:cubicBezTo>
                      <a:lnTo>
                        <a:pt x="11974162" y="761916"/>
                      </a:lnTo>
                      <a:cubicBezTo>
                        <a:pt x="11689080" y="1006246"/>
                        <a:pt x="11344325" y="1197817"/>
                        <a:pt x="10949905" y="1331352"/>
                      </a:cubicBezTo>
                      <a:cubicBezTo>
                        <a:pt x="10595144" y="1451607"/>
                        <a:pt x="10206546" y="1523287"/>
                        <a:pt x="9794842" y="1544390"/>
                      </a:cubicBezTo>
                      <a:cubicBezTo>
                        <a:pt x="9733350" y="1547665"/>
                        <a:pt x="9672040" y="1549302"/>
                        <a:pt x="9610548" y="1549302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F0981749-CA6A-4F5D-9281-55477E464A62}"/>
                    </a:ext>
                  </a:extLst>
                </p:cNvPr>
                <p:cNvSpPr/>
                <p:nvPr/>
              </p:nvSpPr>
              <p:spPr>
                <a:xfrm>
                  <a:off x="-710902" y="5253149"/>
                  <a:ext cx="12006726" cy="1547300"/>
                </a:xfrm>
                <a:custGeom>
                  <a:avLst/>
                  <a:gdLst>
                    <a:gd name="connsiteX0" fmla="*/ 9659487 w 12006726"/>
                    <a:gd name="connsiteY0" fmla="*/ 1547301 h 1547300"/>
                    <a:gd name="connsiteX1" fmla="*/ 8450027 w 12006726"/>
                    <a:gd name="connsiteY1" fmla="*/ 1335718 h 1547300"/>
                    <a:gd name="connsiteX2" fmla="*/ 8043781 w 12006726"/>
                    <a:gd name="connsiteY2" fmla="*/ 1161067 h 1547300"/>
                    <a:gd name="connsiteX3" fmla="*/ 7597693 w 12006726"/>
                    <a:gd name="connsiteY3" fmla="*/ 933293 h 1547300"/>
                    <a:gd name="connsiteX4" fmla="*/ 6640386 w 12006726"/>
                    <a:gd name="connsiteY4" fmla="*/ 488114 h 1547300"/>
                    <a:gd name="connsiteX5" fmla="*/ 5198422 w 12006726"/>
                    <a:gd name="connsiteY5" fmla="*/ 246513 h 1547300"/>
                    <a:gd name="connsiteX6" fmla="*/ 3975499 w 12006726"/>
                    <a:gd name="connsiteY6" fmla="*/ 539054 h 1547300"/>
                    <a:gd name="connsiteX7" fmla="*/ 3584535 w 12006726"/>
                    <a:gd name="connsiteY7" fmla="*/ 732808 h 1547300"/>
                    <a:gd name="connsiteX8" fmla="*/ 2609581 w 12006726"/>
                    <a:gd name="connsiteY8" fmla="*/ 1146695 h 1547300"/>
                    <a:gd name="connsiteX9" fmla="*/ 1700485 w 12006726"/>
                    <a:gd name="connsiteY9" fmla="*/ 1163432 h 1547300"/>
                    <a:gd name="connsiteX10" fmla="*/ 785749 w 12006726"/>
                    <a:gd name="connsiteY10" fmla="*/ 734081 h 1547300"/>
                    <a:gd name="connsiteX11" fmla="*/ 128078 w 12006726"/>
                    <a:gd name="connsiteY11" fmla="*/ 139903 h 1547300"/>
                    <a:gd name="connsiteX12" fmla="*/ 0 w 12006726"/>
                    <a:gd name="connsiteY12" fmla="*/ 3457 h 1547300"/>
                    <a:gd name="connsiteX13" fmla="*/ 3639 w 12006726"/>
                    <a:gd name="connsiteY13" fmla="*/ 0 h 1547300"/>
                    <a:gd name="connsiteX14" fmla="*/ 131716 w 12006726"/>
                    <a:gd name="connsiteY14" fmla="*/ 136446 h 1547300"/>
                    <a:gd name="connsiteX15" fmla="*/ 788478 w 12006726"/>
                    <a:gd name="connsiteY15" fmla="*/ 729533 h 1547300"/>
                    <a:gd name="connsiteX16" fmla="*/ 1701576 w 12006726"/>
                    <a:gd name="connsiteY16" fmla="*/ 1158338 h 1547300"/>
                    <a:gd name="connsiteX17" fmla="*/ 2608125 w 12006726"/>
                    <a:gd name="connsiteY17" fmla="*/ 1141601 h 1547300"/>
                    <a:gd name="connsiteX18" fmla="*/ 3581988 w 12006726"/>
                    <a:gd name="connsiteY18" fmla="*/ 728259 h 1547300"/>
                    <a:gd name="connsiteX19" fmla="*/ 3973134 w 12006726"/>
                    <a:gd name="connsiteY19" fmla="*/ 534324 h 1547300"/>
                    <a:gd name="connsiteX20" fmla="*/ 5198058 w 12006726"/>
                    <a:gd name="connsiteY20" fmla="*/ 241419 h 1547300"/>
                    <a:gd name="connsiteX21" fmla="*/ 6641659 w 12006726"/>
                    <a:gd name="connsiteY21" fmla="*/ 483384 h 1547300"/>
                    <a:gd name="connsiteX22" fmla="*/ 7599694 w 12006726"/>
                    <a:gd name="connsiteY22" fmla="*/ 928744 h 1547300"/>
                    <a:gd name="connsiteX23" fmla="*/ 8045601 w 12006726"/>
                    <a:gd name="connsiteY23" fmla="*/ 1156519 h 1547300"/>
                    <a:gd name="connsiteX24" fmla="*/ 8451301 w 12006726"/>
                    <a:gd name="connsiteY24" fmla="*/ 1330806 h 1547300"/>
                    <a:gd name="connsiteX25" fmla="*/ 9852149 w 12006726"/>
                    <a:gd name="connsiteY25" fmla="*/ 1536931 h 1547300"/>
                    <a:gd name="connsiteX26" fmla="*/ 10992476 w 12006726"/>
                    <a:gd name="connsiteY26" fmla="*/ 1318435 h 1547300"/>
                    <a:gd name="connsiteX27" fmla="*/ 12003452 w 12006726"/>
                    <a:gd name="connsiteY27" fmla="*/ 751000 h 1547300"/>
                    <a:gd name="connsiteX28" fmla="*/ 12006727 w 12006726"/>
                    <a:gd name="connsiteY28" fmla="*/ 754821 h 1547300"/>
                    <a:gd name="connsiteX29" fmla="*/ 10994478 w 12006726"/>
                    <a:gd name="connsiteY29" fmla="*/ 1323347 h 1547300"/>
                    <a:gd name="connsiteX30" fmla="*/ 9852877 w 12006726"/>
                    <a:gd name="connsiteY30" fmla="*/ 1542025 h 1547300"/>
                    <a:gd name="connsiteX31" fmla="*/ 9659487 w 12006726"/>
                    <a:gd name="connsiteY31" fmla="*/ 1547301 h 1547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2006726" h="1547300">
                      <a:moveTo>
                        <a:pt x="9659487" y="1547301"/>
                      </a:moveTo>
                      <a:cubicBezTo>
                        <a:pt x="9243963" y="1547301"/>
                        <a:pt x="8829530" y="1475075"/>
                        <a:pt x="8450027" y="1335718"/>
                      </a:cubicBezTo>
                      <a:cubicBezTo>
                        <a:pt x="8318311" y="1287325"/>
                        <a:pt x="8185504" y="1230200"/>
                        <a:pt x="8043781" y="1161067"/>
                      </a:cubicBezTo>
                      <a:cubicBezTo>
                        <a:pt x="7892053" y="1087204"/>
                        <a:pt x="7742326" y="1008975"/>
                        <a:pt x="7597693" y="933293"/>
                      </a:cubicBezTo>
                      <a:cubicBezTo>
                        <a:pt x="7275498" y="764827"/>
                        <a:pt x="6970950" y="605640"/>
                        <a:pt x="6640386" y="488114"/>
                      </a:cubicBezTo>
                      <a:cubicBezTo>
                        <a:pt x="6161733" y="319284"/>
                        <a:pt x="5676529" y="237962"/>
                        <a:pt x="5198422" y="246513"/>
                      </a:cubicBezTo>
                      <a:cubicBezTo>
                        <a:pt x="4791994" y="253790"/>
                        <a:pt x="4380654" y="352213"/>
                        <a:pt x="3975499" y="539054"/>
                      </a:cubicBezTo>
                      <a:cubicBezTo>
                        <a:pt x="3846875" y="598363"/>
                        <a:pt x="3719344" y="663675"/>
                        <a:pt x="3584535" y="732808"/>
                      </a:cubicBezTo>
                      <a:cubicBezTo>
                        <a:pt x="3273074" y="892359"/>
                        <a:pt x="2951060" y="1057368"/>
                        <a:pt x="2609581" y="1146695"/>
                      </a:cubicBezTo>
                      <a:cubicBezTo>
                        <a:pt x="2298301" y="1228017"/>
                        <a:pt x="1992480" y="1233474"/>
                        <a:pt x="1700485" y="1163432"/>
                      </a:cubicBezTo>
                      <a:cubicBezTo>
                        <a:pt x="1354275" y="1080109"/>
                        <a:pt x="1043905" y="899636"/>
                        <a:pt x="785749" y="734081"/>
                      </a:cubicBezTo>
                      <a:cubicBezTo>
                        <a:pt x="523044" y="564706"/>
                        <a:pt x="322377" y="348757"/>
                        <a:pt x="128078" y="139903"/>
                      </a:cubicBezTo>
                      <a:cubicBezTo>
                        <a:pt x="84051" y="92602"/>
                        <a:pt x="42571" y="48029"/>
                        <a:pt x="0" y="3457"/>
                      </a:cubicBezTo>
                      <a:lnTo>
                        <a:pt x="3639" y="0"/>
                      </a:lnTo>
                      <a:cubicBezTo>
                        <a:pt x="46210" y="44572"/>
                        <a:pt x="89691" y="91328"/>
                        <a:pt x="131716" y="136446"/>
                      </a:cubicBezTo>
                      <a:cubicBezTo>
                        <a:pt x="325652" y="344936"/>
                        <a:pt x="526319" y="560703"/>
                        <a:pt x="788478" y="729533"/>
                      </a:cubicBezTo>
                      <a:cubicBezTo>
                        <a:pt x="1046088" y="894906"/>
                        <a:pt x="1356276" y="1075197"/>
                        <a:pt x="1701576" y="1158338"/>
                      </a:cubicBezTo>
                      <a:cubicBezTo>
                        <a:pt x="1992843" y="1228381"/>
                        <a:pt x="2297756" y="1222741"/>
                        <a:pt x="2608125" y="1141601"/>
                      </a:cubicBezTo>
                      <a:cubicBezTo>
                        <a:pt x="2949059" y="1052638"/>
                        <a:pt x="3270890" y="887629"/>
                        <a:pt x="3581988" y="728259"/>
                      </a:cubicBezTo>
                      <a:cubicBezTo>
                        <a:pt x="3716979" y="659127"/>
                        <a:pt x="3844511" y="593814"/>
                        <a:pt x="3973134" y="534324"/>
                      </a:cubicBezTo>
                      <a:cubicBezTo>
                        <a:pt x="4378834" y="347301"/>
                        <a:pt x="4790902" y="248696"/>
                        <a:pt x="5198058" y="241419"/>
                      </a:cubicBezTo>
                      <a:cubicBezTo>
                        <a:pt x="5676712" y="233050"/>
                        <a:pt x="6162460" y="314190"/>
                        <a:pt x="6641659" y="483384"/>
                      </a:cubicBezTo>
                      <a:cubicBezTo>
                        <a:pt x="6972587" y="600910"/>
                        <a:pt x="7277135" y="760097"/>
                        <a:pt x="7599694" y="928744"/>
                      </a:cubicBezTo>
                      <a:cubicBezTo>
                        <a:pt x="7744327" y="1004427"/>
                        <a:pt x="7893873" y="1082656"/>
                        <a:pt x="8045601" y="1156519"/>
                      </a:cubicBezTo>
                      <a:cubicBezTo>
                        <a:pt x="8187141" y="1225470"/>
                        <a:pt x="8319767" y="1282595"/>
                        <a:pt x="8451301" y="1330806"/>
                      </a:cubicBezTo>
                      <a:cubicBezTo>
                        <a:pt x="8889020" y="1491631"/>
                        <a:pt x="9373496" y="1562765"/>
                        <a:pt x="9852149" y="1536931"/>
                      </a:cubicBezTo>
                      <a:cubicBezTo>
                        <a:pt x="10255303" y="1515100"/>
                        <a:pt x="10638989" y="1441601"/>
                        <a:pt x="10992476" y="1318435"/>
                      </a:cubicBezTo>
                      <a:cubicBezTo>
                        <a:pt x="11378892" y="1183808"/>
                        <a:pt x="11719098" y="992965"/>
                        <a:pt x="12003452" y="751000"/>
                      </a:cubicBezTo>
                      <a:lnTo>
                        <a:pt x="12006727" y="754821"/>
                      </a:lnTo>
                      <a:cubicBezTo>
                        <a:pt x="11722192" y="997331"/>
                        <a:pt x="11381439" y="1188538"/>
                        <a:pt x="10994478" y="1323347"/>
                      </a:cubicBezTo>
                      <a:cubicBezTo>
                        <a:pt x="10640627" y="1446513"/>
                        <a:pt x="10256575" y="1520194"/>
                        <a:pt x="9852877" y="1542025"/>
                      </a:cubicBezTo>
                      <a:cubicBezTo>
                        <a:pt x="9788474" y="1545482"/>
                        <a:pt x="9723890" y="1547301"/>
                        <a:pt x="9659487" y="154730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9A240234-BD42-4C79-BA42-3A4514620DD1}"/>
                    </a:ext>
                  </a:extLst>
                </p:cNvPr>
                <p:cNvSpPr/>
                <p:nvPr/>
              </p:nvSpPr>
              <p:spPr>
                <a:xfrm>
                  <a:off x="-705444" y="5258061"/>
                  <a:ext cx="12039837" cy="1545117"/>
                </a:xfrm>
                <a:custGeom>
                  <a:avLst/>
                  <a:gdLst>
                    <a:gd name="connsiteX0" fmla="*/ 9708062 w 12039837"/>
                    <a:gd name="connsiteY0" fmla="*/ 1545118 h 1545117"/>
                    <a:gd name="connsiteX1" fmla="*/ 8501513 w 12039837"/>
                    <a:gd name="connsiteY1" fmla="*/ 1333535 h 1545117"/>
                    <a:gd name="connsiteX2" fmla="*/ 8093630 w 12039837"/>
                    <a:gd name="connsiteY2" fmla="*/ 1157610 h 1545117"/>
                    <a:gd name="connsiteX3" fmla="*/ 7639173 w 12039837"/>
                    <a:gd name="connsiteY3" fmla="*/ 924196 h 1545117"/>
                    <a:gd name="connsiteX4" fmla="*/ 6685868 w 12039837"/>
                    <a:gd name="connsiteY4" fmla="*/ 477562 h 1545117"/>
                    <a:gd name="connsiteX5" fmla="*/ 5238992 w 12039837"/>
                    <a:gd name="connsiteY5" fmla="*/ 227229 h 1545117"/>
                    <a:gd name="connsiteX6" fmla="*/ 4007700 w 12039837"/>
                    <a:gd name="connsiteY6" fmla="*/ 509399 h 1545117"/>
                    <a:gd name="connsiteX7" fmla="*/ 3599453 w 12039837"/>
                    <a:gd name="connsiteY7" fmla="*/ 709885 h 1545117"/>
                    <a:gd name="connsiteX8" fmla="*/ 2635415 w 12039837"/>
                    <a:gd name="connsiteY8" fmla="*/ 1120315 h 1545117"/>
                    <a:gd name="connsiteX9" fmla="*/ 1721952 w 12039837"/>
                    <a:gd name="connsiteY9" fmla="*/ 1149424 h 1545117"/>
                    <a:gd name="connsiteX10" fmla="*/ 797756 w 12039837"/>
                    <a:gd name="connsiteY10" fmla="*/ 728441 h 1545117"/>
                    <a:gd name="connsiteX11" fmla="*/ 143905 w 12039837"/>
                    <a:gd name="connsiteY11" fmla="*/ 152638 h 1545117"/>
                    <a:gd name="connsiteX12" fmla="*/ 0 w 12039837"/>
                    <a:gd name="connsiteY12" fmla="*/ 3457 h 1545117"/>
                    <a:gd name="connsiteX13" fmla="*/ 3639 w 12039837"/>
                    <a:gd name="connsiteY13" fmla="*/ 0 h 1545117"/>
                    <a:gd name="connsiteX14" fmla="*/ 147726 w 12039837"/>
                    <a:gd name="connsiteY14" fmla="*/ 149181 h 1545117"/>
                    <a:gd name="connsiteX15" fmla="*/ 800667 w 12039837"/>
                    <a:gd name="connsiteY15" fmla="*/ 724075 h 1545117"/>
                    <a:gd name="connsiteX16" fmla="*/ 1723044 w 12039837"/>
                    <a:gd name="connsiteY16" fmla="*/ 1144330 h 1545117"/>
                    <a:gd name="connsiteX17" fmla="*/ 2634141 w 12039837"/>
                    <a:gd name="connsiteY17" fmla="*/ 1115403 h 1545117"/>
                    <a:gd name="connsiteX18" fmla="*/ 3597270 w 12039837"/>
                    <a:gd name="connsiteY18" fmla="*/ 705336 h 1545117"/>
                    <a:gd name="connsiteX19" fmla="*/ 4005699 w 12039837"/>
                    <a:gd name="connsiteY19" fmla="*/ 504669 h 1545117"/>
                    <a:gd name="connsiteX20" fmla="*/ 5238992 w 12039837"/>
                    <a:gd name="connsiteY20" fmla="*/ 222135 h 1545117"/>
                    <a:gd name="connsiteX21" fmla="*/ 5280289 w 12039837"/>
                    <a:gd name="connsiteY21" fmla="*/ 221953 h 1545117"/>
                    <a:gd name="connsiteX22" fmla="*/ 6687505 w 12039837"/>
                    <a:gd name="connsiteY22" fmla="*/ 472832 h 1545117"/>
                    <a:gd name="connsiteX23" fmla="*/ 7641356 w 12039837"/>
                    <a:gd name="connsiteY23" fmla="*/ 919648 h 1545117"/>
                    <a:gd name="connsiteX24" fmla="*/ 8095813 w 12039837"/>
                    <a:gd name="connsiteY24" fmla="*/ 1153062 h 1545117"/>
                    <a:gd name="connsiteX25" fmla="*/ 8503151 w 12039837"/>
                    <a:gd name="connsiteY25" fmla="*/ 1328623 h 1545117"/>
                    <a:gd name="connsiteX26" fmla="*/ 9910366 w 12039837"/>
                    <a:gd name="connsiteY26" fmla="*/ 1534202 h 1545117"/>
                    <a:gd name="connsiteX27" fmla="*/ 11037231 w 12039837"/>
                    <a:gd name="connsiteY27" fmla="*/ 1310248 h 1545117"/>
                    <a:gd name="connsiteX28" fmla="*/ 12036563 w 12039837"/>
                    <a:gd name="connsiteY28" fmla="*/ 744087 h 1545117"/>
                    <a:gd name="connsiteX29" fmla="*/ 12039838 w 12039837"/>
                    <a:gd name="connsiteY29" fmla="*/ 747908 h 1545117"/>
                    <a:gd name="connsiteX30" fmla="*/ 11038868 w 12039837"/>
                    <a:gd name="connsiteY30" fmla="*/ 1314978 h 1545117"/>
                    <a:gd name="connsiteX31" fmla="*/ 9910548 w 12039837"/>
                    <a:gd name="connsiteY31" fmla="*/ 1539296 h 1545117"/>
                    <a:gd name="connsiteX32" fmla="*/ 9708062 w 12039837"/>
                    <a:gd name="connsiteY32" fmla="*/ 1545118 h 1545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12039837" h="1545117">
                      <a:moveTo>
                        <a:pt x="9708062" y="1545118"/>
                      </a:moveTo>
                      <a:cubicBezTo>
                        <a:pt x="9293447" y="1545118"/>
                        <a:pt x="8880106" y="1472892"/>
                        <a:pt x="8501513" y="1333535"/>
                      </a:cubicBezTo>
                      <a:cubicBezTo>
                        <a:pt x="8369615" y="1284960"/>
                        <a:pt x="8236262" y="1227471"/>
                        <a:pt x="8093630" y="1157610"/>
                      </a:cubicBezTo>
                      <a:cubicBezTo>
                        <a:pt x="7938991" y="1082110"/>
                        <a:pt x="7786535" y="1001880"/>
                        <a:pt x="7639173" y="924196"/>
                      </a:cubicBezTo>
                      <a:cubicBezTo>
                        <a:pt x="7318433" y="755367"/>
                        <a:pt x="7015522" y="595815"/>
                        <a:pt x="6685868" y="477562"/>
                      </a:cubicBezTo>
                      <a:cubicBezTo>
                        <a:pt x="6205577" y="306367"/>
                        <a:pt x="5718919" y="222135"/>
                        <a:pt x="5238992" y="227229"/>
                      </a:cubicBezTo>
                      <a:cubicBezTo>
                        <a:pt x="4828198" y="231595"/>
                        <a:pt x="4413765" y="326561"/>
                        <a:pt x="4007700" y="509399"/>
                      </a:cubicBezTo>
                      <a:cubicBezTo>
                        <a:pt x="3873619" y="570346"/>
                        <a:pt x="3740448" y="638205"/>
                        <a:pt x="3599453" y="709885"/>
                      </a:cubicBezTo>
                      <a:cubicBezTo>
                        <a:pt x="3290902" y="866889"/>
                        <a:pt x="2971982" y="1029169"/>
                        <a:pt x="2635415" y="1120315"/>
                      </a:cubicBezTo>
                      <a:cubicBezTo>
                        <a:pt x="2320678" y="1205640"/>
                        <a:pt x="2013401" y="1215282"/>
                        <a:pt x="1721952" y="1149424"/>
                      </a:cubicBezTo>
                      <a:cubicBezTo>
                        <a:pt x="1375742" y="1071013"/>
                        <a:pt x="1060461" y="892541"/>
                        <a:pt x="797756" y="728441"/>
                      </a:cubicBezTo>
                      <a:cubicBezTo>
                        <a:pt x="537598" y="565251"/>
                        <a:pt x="337477" y="355488"/>
                        <a:pt x="143905" y="152638"/>
                      </a:cubicBezTo>
                      <a:cubicBezTo>
                        <a:pt x="96604" y="103153"/>
                        <a:pt x="47847" y="52031"/>
                        <a:pt x="0" y="3457"/>
                      </a:cubicBezTo>
                      <a:lnTo>
                        <a:pt x="3639" y="0"/>
                      </a:lnTo>
                      <a:cubicBezTo>
                        <a:pt x="51668" y="48575"/>
                        <a:pt x="100424" y="99697"/>
                        <a:pt x="147726" y="149181"/>
                      </a:cubicBezTo>
                      <a:cubicBezTo>
                        <a:pt x="341116" y="351849"/>
                        <a:pt x="540873" y="561249"/>
                        <a:pt x="800667" y="724075"/>
                      </a:cubicBezTo>
                      <a:cubicBezTo>
                        <a:pt x="1063008" y="887992"/>
                        <a:pt x="1377744" y="1066100"/>
                        <a:pt x="1723044" y="1144330"/>
                      </a:cubicBezTo>
                      <a:cubicBezTo>
                        <a:pt x="2013583" y="1210188"/>
                        <a:pt x="2320133" y="1200364"/>
                        <a:pt x="2634141" y="1115403"/>
                      </a:cubicBezTo>
                      <a:cubicBezTo>
                        <a:pt x="2970345" y="1024439"/>
                        <a:pt x="3289083" y="862159"/>
                        <a:pt x="3597270" y="705336"/>
                      </a:cubicBezTo>
                      <a:cubicBezTo>
                        <a:pt x="3738264" y="633475"/>
                        <a:pt x="3871618" y="565797"/>
                        <a:pt x="4005699" y="504669"/>
                      </a:cubicBezTo>
                      <a:cubicBezTo>
                        <a:pt x="4412491" y="321649"/>
                        <a:pt x="4827470" y="226501"/>
                        <a:pt x="5238992" y="222135"/>
                      </a:cubicBezTo>
                      <a:cubicBezTo>
                        <a:pt x="5252818" y="221953"/>
                        <a:pt x="5266645" y="221953"/>
                        <a:pt x="5280289" y="221953"/>
                      </a:cubicBezTo>
                      <a:cubicBezTo>
                        <a:pt x="5747300" y="221953"/>
                        <a:pt x="6220495" y="306185"/>
                        <a:pt x="6687505" y="472832"/>
                      </a:cubicBezTo>
                      <a:cubicBezTo>
                        <a:pt x="7017524" y="591085"/>
                        <a:pt x="7320616" y="750819"/>
                        <a:pt x="7641356" y="919648"/>
                      </a:cubicBezTo>
                      <a:cubicBezTo>
                        <a:pt x="7788718" y="997331"/>
                        <a:pt x="7941174" y="1077562"/>
                        <a:pt x="8095813" y="1153062"/>
                      </a:cubicBezTo>
                      <a:cubicBezTo>
                        <a:pt x="8238081" y="1222741"/>
                        <a:pt x="8371434" y="1280230"/>
                        <a:pt x="8503151" y="1328623"/>
                      </a:cubicBezTo>
                      <a:cubicBezTo>
                        <a:pt x="8942871" y="1490539"/>
                        <a:pt x="9429530" y="1561673"/>
                        <a:pt x="9910366" y="1534202"/>
                      </a:cubicBezTo>
                      <a:cubicBezTo>
                        <a:pt x="10305696" y="1511643"/>
                        <a:pt x="10684835" y="1436325"/>
                        <a:pt x="11037231" y="1310248"/>
                      </a:cubicBezTo>
                      <a:cubicBezTo>
                        <a:pt x="11416188" y="1174712"/>
                        <a:pt x="11752391" y="984233"/>
                        <a:pt x="12036563" y="744087"/>
                      </a:cubicBezTo>
                      <a:lnTo>
                        <a:pt x="12039838" y="747908"/>
                      </a:lnTo>
                      <a:cubicBezTo>
                        <a:pt x="11755120" y="988417"/>
                        <a:pt x="11418371" y="1179260"/>
                        <a:pt x="11038868" y="1314978"/>
                      </a:cubicBezTo>
                      <a:cubicBezTo>
                        <a:pt x="10685927" y="1441237"/>
                        <a:pt x="10306425" y="1516737"/>
                        <a:pt x="9910548" y="1539296"/>
                      </a:cubicBezTo>
                      <a:cubicBezTo>
                        <a:pt x="9843234" y="1543117"/>
                        <a:pt x="9775558" y="1545118"/>
                        <a:pt x="9708062" y="1545118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id="{6EF04F7D-EC6C-4523-8343-6B28E5D4BA17}"/>
                    </a:ext>
                  </a:extLst>
                </p:cNvPr>
                <p:cNvSpPr/>
                <p:nvPr/>
              </p:nvSpPr>
              <p:spPr>
                <a:xfrm>
                  <a:off x="-699986" y="5262791"/>
                  <a:ext cx="12072767" cy="1543116"/>
                </a:xfrm>
                <a:custGeom>
                  <a:avLst/>
                  <a:gdLst>
                    <a:gd name="connsiteX0" fmla="*/ 9756818 w 12072767"/>
                    <a:gd name="connsiteY0" fmla="*/ 1543117 h 1543116"/>
                    <a:gd name="connsiteX1" fmla="*/ 8552999 w 12072767"/>
                    <a:gd name="connsiteY1" fmla="*/ 1331352 h 1543116"/>
                    <a:gd name="connsiteX2" fmla="*/ 8143660 w 12072767"/>
                    <a:gd name="connsiteY2" fmla="*/ 1154154 h 1543116"/>
                    <a:gd name="connsiteX3" fmla="*/ 7680834 w 12072767"/>
                    <a:gd name="connsiteY3" fmla="*/ 915100 h 1543116"/>
                    <a:gd name="connsiteX4" fmla="*/ 6731350 w 12072767"/>
                    <a:gd name="connsiteY4" fmla="*/ 467010 h 1543116"/>
                    <a:gd name="connsiteX5" fmla="*/ 5279380 w 12072767"/>
                    <a:gd name="connsiteY5" fmla="*/ 207944 h 1543116"/>
                    <a:gd name="connsiteX6" fmla="*/ 4039720 w 12072767"/>
                    <a:gd name="connsiteY6" fmla="*/ 479563 h 1543116"/>
                    <a:gd name="connsiteX7" fmla="*/ 3607094 w 12072767"/>
                    <a:gd name="connsiteY7" fmla="*/ 689872 h 1543116"/>
                    <a:gd name="connsiteX8" fmla="*/ 2660884 w 12072767"/>
                    <a:gd name="connsiteY8" fmla="*/ 1094117 h 1543116"/>
                    <a:gd name="connsiteX9" fmla="*/ 1742874 w 12072767"/>
                    <a:gd name="connsiteY9" fmla="*/ 1135597 h 1543116"/>
                    <a:gd name="connsiteX10" fmla="*/ 809581 w 12072767"/>
                    <a:gd name="connsiteY10" fmla="*/ 723165 h 1543116"/>
                    <a:gd name="connsiteX11" fmla="*/ 159005 w 12072767"/>
                    <a:gd name="connsiteY11" fmla="*/ 164099 h 1543116"/>
                    <a:gd name="connsiteX12" fmla="*/ 0 w 12072767"/>
                    <a:gd name="connsiteY12" fmla="*/ 3639 h 1543116"/>
                    <a:gd name="connsiteX13" fmla="*/ 3457 w 12072767"/>
                    <a:gd name="connsiteY13" fmla="*/ 0 h 1543116"/>
                    <a:gd name="connsiteX14" fmla="*/ 162644 w 12072767"/>
                    <a:gd name="connsiteY14" fmla="*/ 160461 h 1543116"/>
                    <a:gd name="connsiteX15" fmla="*/ 812492 w 12072767"/>
                    <a:gd name="connsiteY15" fmla="*/ 718799 h 1543116"/>
                    <a:gd name="connsiteX16" fmla="*/ 1744147 w 12072767"/>
                    <a:gd name="connsiteY16" fmla="*/ 1130685 h 1543116"/>
                    <a:gd name="connsiteX17" fmla="*/ 2659793 w 12072767"/>
                    <a:gd name="connsiteY17" fmla="*/ 1089387 h 1543116"/>
                    <a:gd name="connsiteX18" fmla="*/ 3605093 w 12072767"/>
                    <a:gd name="connsiteY18" fmla="*/ 685506 h 1543116"/>
                    <a:gd name="connsiteX19" fmla="*/ 4038082 w 12072767"/>
                    <a:gd name="connsiteY19" fmla="*/ 475015 h 1543116"/>
                    <a:gd name="connsiteX20" fmla="*/ 5279744 w 12072767"/>
                    <a:gd name="connsiteY20" fmla="*/ 202850 h 1543116"/>
                    <a:gd name="connsiteX21" fmla="*/ 6733351 w 12072767"/>
                    <a:gd name="connsiteY21" fmla="*/ 462098 h 1543116"/>
                    <a:gd name="connsiteX22" fmla="*/ 7683381 w 12072767"/>
                    <a:gd name="connsiteY22" fmla="*/ 910552 h 1543116"/>
                    <a:gd name="connsiteX23" fmla="*/ 8146025 w 12072767"/>
                    <a:gd name="connsiteY23" fmla="*/ 1149424 h 1543116"/>
                    <a:gd name="connsiteX24" fmla="*/ 8555000 w 12072767"/>
                    <a:gd name="connsiteY24" fmla="*/ 1326258 h 1543116"/>
                    <a:gd name="connsiteX25" fmla="*/ 9968401 w 12072767"/>
                    <a:gd name="connsiteY25" fmla="*/ 1531473 h 1543116"/>
                    <a:gd name="connsiteX26" fmla="*/ 12069492 w 12072767"/>
                    <a:gd name="connsiteY26" fmla="*/ 736810 h 1543116"/>
                    <a:gd name="connsiteX27" fmla="*/ 12072767 w 12072767"/>
                    <a:gd name="connsiteY27" fmla="*/ 740630 h 1543116"/>
                    <a:gd name="connsiteX28" fmla="*/ 9968765 w 12072767"/>
                    <a:gd name="connsiteY28" fmla="*/ 1536385 h 1543116"/>
                    <a:gd name="connsiteX29" fmla="*/ 9756818 w 12072767"/>
                    <a:gd name="connsiteY29" fmla="*/ 1543117 h 15431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072767" h="1543116">
                      <a:moveTo>
                        <a:pt x="9756818" y="1543117"/>
                      </a:moveTo>
                      <a:cubicBezTo>
                        <a:pt x="9343113" y="1543117"/>
                        <a:pt x="8930864" y="1470891"/>
                        <a:pt x="8552999" y="1331352"/>
                      </a:cubicBezTo>
                      <a:cubicBezTo>
                        <a:pt x="8420919" y="1282595"/>
                        <a:pt x="8287020" y="1224560"/>
                        <a:pt x="8143660" y="1154154"/>
                      </a:cubicBezTo>
                      <a:cubicBezTo>
                        <a:pt x="7986110" y="1077016"/>
                        <a:pt x="7830925" y="994784"/>
                        <a:pt x="7680834" y="915100"/>
                      </a:cubicBezTo>
                      <a:cubicBezTo>
                        <a:pt x="7361550" y="745906"/>
                        <a:pt x="7060095" y="585991"/>
                        <a:pt x="6731350" y="467010"/>
                      </a:cubicBezTo>
                      <a:cubicBezTo>
                        <a:pt x="6239962" y="289994"/>
                        <a:pt x="5751484" y="203032"/>
                        <a:pt x="5279380" y="207944"/>
                      </a:cubicBezTo>
                      <a:cubicBezTo>
                        <a:pt x="4854577" y="212492"/>
                        <a:pt x="4437597" y="304002"/>
                        <a:pt x="4039720" y="479563"/>
                      </a:cubicBezTo>
                      <a:cubicBezTo>
                        <a:pt x="3897816" y="542874"/>
                        <a:pt x="3756639" y="614372"/>
                        <a:pt x="3607094" y="689872"/>
                      </a:cubicBezTo>
                      <a:cubicBezTo>
                        <a:pt x="3303819" y="843238"/>
                        <a:pt x="2990357" y="1001698"/>
                        <a:pt x="2660884" y="1094117"/>
                      </a:cubicBezTo>
                      <a:cubicBezTo>
                        <a:pt x="2342510" y="1183444"/>
                        <a:pt x="2033595" y="1197453"/>
                        <a:pt x="1742874" y="1135597"/>
                      </a:cubicBezTo>
                      <a:cubicBezTo>
                        <a:pt x="1397756" y="1062098"/>
                        <a:pt x="1090297" y="893996"/>
                        <a:pt x="809581" y="723165"/>
                      </a:cubicBezTo>
                      <a:cubicBezTo>
                        <a:pt x="551607" y="565615"/>
                        <a:pt x="352031" y="361492"/>
                        <a:pt x="159005" y="164099"/>
                      </a:cubicBezTo>
                      <a:cubicBezTo>
                        <a:pt x="106974" y="110794"/>
                        <a:pt x="53123" y="55670"/>
                        <a:pt x="0" y="3639"/>
                      </a:cubicBezTo>
                      <a:lnTo>
                        <a:pt x="3457" y="0"/>
                      </a:lnTo>
                      <a:cubicBezTo>
                        <a:pt x="56580" y="52031"/>
                        <a:pt x="110431" y="107156"/>
                        <a:pt x="162644" y="160461"/>
                      </a:cubicBezTo>
                      <a:cubicBezTo>
                        <a:pt x="355488" y="357671"/>
                        <a:pt x="554882" y="561613"/>
                        <a:pt x="812492" y="718799"/>
                      </a:cubicBezTo>
                      <a:cubicBezTo>
                        <a:pt x="1092844" y="889448"/>
                        <a:pt x="1399757" y="1057368"/>
                        <a:pt x="1744147" y="1130685"/>
                      </a:cubicBezTo>
                      <a:cubicBezTo>
                        <a:pt x="2034141" y="1192359"/>
                        <a:pt x="2342146" y="1178532"/>
                        <a:pt x="2659793" y="1089387"/>
                      </a:cubicBezTo>
                      <a:cubicBezTo>
                        <a:pt x="2988719" y="997149"/>
                        <a:pt x="3302000" y="838690"/>
                        <a:pt x="3605093" y="685506"/>
                      </a:cubicBezTo>
                      <a:cubicBezTo>
                        <a:pt x="3754638" y="609824"/>
                        <a:pt x="3895996" y="538508"/>
                        <a:pt x="4038082" y="475015"/>
                      </a:cubicBezTo>
                      <a:cubicBezTo>
                        <a:pt x="4436506" y="299090"/>
                        <a:pt x="4854395" y="207398"/>
                        <a:pt x="5279744" y="202850"/>
                      </a:cubicBezTo>
                      <a:cubicBezTo>
                        <a:pt x="5752393" y="197938"/>
                        <a:pt x="6241417" y="284900"/>
                        <a:pt x="6733351" y="462098"/>
                      </a:cubicBezTo>
                      <a:cubicBezTo>
                        <a:pt x="7062278" y="581261"/>
                        <a:pt x="7364097" y="741176"/>
                        <a:pt x="7683381" y="910552"/>
                      </a:cubicBezTo>
                      <a:cubicBezTo>
                        <a:pt x="7833472" y="990054"/>
                        <a:pt x="7988657" y="1072286"/>
                        <a:pt x="8146025" y="1149424"/>
                      </a:cubicBezTo>
                      <a:cubicBezTo>
                        <a:pt x="8289385" y="1219830"/>
                        <a:pt x="8423102" y="1277683"/>
                        <a:pt x="8555000" y="1326258"/>
                      </a:cubicBezTo>
                      <a:cubicBezTo>
                        <a:pt x="8996722" y="1489448"/>
                        <a:pt x="9485381" y="1560400"/>
                        <a:pt x="9968401" y="1531473"/>
                      </a:cubicBezTo>
                      <a:cubicBezTo>
                        <a:pt x="10769977" y="1483444"/>
                        <a:pt x="11516248" y="1201273"/>
                        <a:pt x="12069492" y="736810"/>
                      </a:cubicBezTo>
                      <a:lnTo>
                        <a:pt x="12072767" y="740630"/>
                      </a:lnTo>
                      <a:cubicBezTo>
                        <a:pt x="11518613" y="1205639"/>
                        <a:pt x="10771433" y="1488356"/>
                        <a:pt x="9968765" y="1536385"/>
                      </a:cubicBezTo>
                      <a:cubicBezTo>
                        <a:pt x="9898177" y="1540933"/>
                        <a:pt x="9827407" y="1543117"/>
                        <a:pt x="9756818" y="1543117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AB06EB28-DC10-4852-AD7C-4993CE3F644D}"/>
                    </a:ext>
                  </a:extLst>
                </p:cNvPr>
                <p:cNvSpPr/>
                <p:nvPr/>
              </p:nvSpPr>
              <p:spPr>
                <a:xfrm>
                  <a:off x="-694529" y="5267703"/>
                  <a:ext cx="12105878" cy="1540933"/>
                </a:xfrm>
                <a:custGeom>
                  <a:avLst/>
                  <a:gdLst>
                    <a:gd name="connsiteX0" fmla="*/ 9805758 w 12105878"/>
                    <a:gd name="connsiteY0" fmla="*/ 1540934 h 1540933"/>
                    <a:gd name="connsiteX1" fmla="*/ 8604666 w 12105878"/>
                    <a:gd name="connsiteY1" fmla="*/ 1328987 h 1540933"/>
                    <a:gd name="connsiteX2" fmla="*/ 8193691 w 12105878"/>
                    <a:gd name="connsiteY2" fmla="*/ 1150515 h 1540933"/>
                    <a:gd name="connsiteX3" fmla="*/ 7722860 w 12105878"/>
                    <a:gd name="connsiteY3" fmla="*/ 906003 h 1540933"/>
                    <a:gd name="connsiteX4" fmla="*/ 6777014 w 12105878"/>
                    <a:gd name="connsiteY4" fmla="*/ 456276 h 1540933"/>
                    <a:gd name="connsiteX5" fmla="*/ 5320132 w 12105878"/>
                    <a:gd name="connsiteY5" fmla="*/ 188660 h 1540933"/>
                    <a:gd name="connsiteX6" fmla="*/ 5309034 w 12105878"/>
                    <a:gd name="connsiteY6" fmla="*/ 188660 h 1540933"/>
                    <a:gd name="connsiteX7" fmla="*/ 4071921 w 12105878"/>
                    <a:gd name="connsiteY7" fmla="*/ 449909 h 1540933"/>
                    <a:gd name="connsiteX8" fmla="*/ 3614371 w 12105878"/>
                    <a:gd name="connsiteY8" fmla="*/ 670042 h 1540933"/>
                    <a:gd name="connsiteX9" fmla="*/ 2686537 w 12105878"/>
                    <a:gd name="connsiteY9" fmla="*/ 1067920 h 1540933"/>
                    <a:gd name="connsiteX10" fmla="*/ 1764160 w 12105878"/>
                    <a:gd name="connsiteY10" fmla="*/ 1121771 h 1540933"/>
                    <a:gd name="connsiteX11" fmla="*/ 821771 w 12105878"/>
                    <a:gd name="connsiteY11" fmla="*/ 717708 h 1540933"/>
                    <a:gd name="connsiteX12" fmla="*/ 173378 w 12105878"/>
                    <a:gd name="connsiteY12" fmla="*/ 173924 h 1540933"/>
                    <a:gd name="connsiteX13" fmla="*/ 0 w 12105878"/>
                    <a:gd name="connsiteY13" fmla="*/ 3639 h 1540933"/>
                    <a:gd name="connsiteX14" fmla="*/ 3457 w 12105878"/>
                    <a:gd name="connsiteY14" fmla="*/ 0 h 1540933"/>
                    <a:gd name="connsiteX15" fmla="*/ 177016 w 12105878"/>
                    <a:gd name="connsiteY15" fmla="*/ 170467 h 1540933"/>
                    <a:gd name="connsiteX16" fmla="*/ 824499 w 12105878"/>
                    <a:gd name="connsiteY16" fmla="*/ 713523 h 1540933"/>
                    <a:gd name="connsiteX17" fmla="*/ 1765433 w 12105878"/>
                    <a:gd name="connsiteY17" fmla="*/ 1116858 h 1540933"/>
                    <a:gd name="connsiteX18" fmla="*/ 2685445 w 12105878"/>
                    <a:gd name="connsiteY18" fmla="*/ 1063190 h 1540933"/>
                    <a:gd name="connsiteX19" fmla="*/ 3612370 w 12105878"/>
                    <a:gd name="connsiteY19" fmla="*/ 665676 h 1540933"/>
                    <a:gd name="connsiteX20" fmla="*/ 4070284 w 12105878"/>
                    <a:gd name="connsiteY20" fmla="*/ 445361 h 1540933"/>
                    <a:gd name="connsiteX21" fmla="*/ 5320495 w 12105878"/>
                    <a:gd name="connsiteY21" fmla="*/ 183748 h 1540933"/>
                    <a:gd name="connsiteX22" fmla="*/ 6779197 w 12105878"/>
                    <a:gd name="connsiteY22" fmla="*/ 451728 h 1540933"/>
                    <a:gd name="connsiteX23" fmla="*/ 7725589 w 12105878"/>
                    <a:gd name="connsiteY23" fmla="*/ 901819 h 1540933"/>
                    <a:gd name="connsiteX24" fmla="*/ 8196237 w 12105878"/>
                    <a:gd name="connsiteY24" fmla="*/ 1146331 h 1540933"/>
                    <a:gd name="connsiteX25" fmla="*/ 8606850 w 12105878"/>
                    <a:gd name="connsiteY25" fmla="*/ 1324439 h 1540933"/>
                    <a:gd name="connsiteX26" fmla="*/ 10026618 w 12105878"/>
                    <a:gd name="connsiteY26" fmla="*/ 1529108 h 1540933"/>
                    <a:gd name="connsiteX27" fmla="*/ 12102604 w 12105878"/>
                    <a:gd name="connsiteY27" fmla="*/ 730079 h 1540933"/>
                    <a:gd name="connsiteX28" fmla="*/ 12105878 w 12105878"/>
                    <a:gd name="connsiteY28" fmla="*/ 733899 h 1540933"/>
                    <a:gd name="connsiteX29" fmla="*/ 10026982 w 12105878"/>
                    <a:gd name="connsiteY29" fmla="*/ 1534020 h 1540933"/>
                    <a:gd name="connsiteX30" fmla="*/ 9805758 w 12105878"/>
                    <a:gd name="connsiteY30" fmla="*/ 1540934 h 1540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12105878" h="1540933">
                      <a:moveTo>
                        <a:pt x="9805758" y="1540934"/>
                      </a:moveTo>
                      <a:cubicBezTo>
                        <a:pt x="9392962" y="1540934"/>
                        <a:pt x="8981804" y="1468708"/>
                        <a:pt x="8604666" y="1328987"/>
                      </a:cubicBezTo>
                      <a:cubicBezTo>
                        <a:pt x="8472223" y="1279866"/>
                        <a:pt x="8337778" y="1221649"/>
                        <a:pt x="8193691" y="1150515"/>
                      </a:cubicBezTo>
                      <a:cubicBezTo>
                        <a:pt x="8033412" y="1071740"/>
                        <a:pt x="7875680" y="987507"/>
                        <a:pt x="7722860" y="906003"/>
                      </a:cubicBezTo>
                      <a:cubicBezTo>
                        <a:pt x="7405031" y="736446"/>
                        <a:pt x="7104849" y="576167"/>
                        <a:pt x="6777014" y="456276"/>
                      </a:cubicBezTo>
                      <a:cubicBezTo>
                        <a:pt x="6293631" y="280352"/>
                        <a:pt x="5803333" y="190297"/>
                        <a:pt x="5320132" y="188660"/>
                      </a:cubicBezTo>
                      <a:cubicBezTo>
                        <a:pt x="5316493" y="188660"/>
                        <a:pt x="5312673" y="188660"/>
                        <a:pt x="5309034" y="188660"/>
                      </a:cubicBezTo>
                      <a:cubicBezTo>
                        <a:pt x="4888598" y="188660"/>
                        <a:pt x="4472345" y="276531"/>
                        <a:pt x="4071921" y="449909"/>
                      </a:cubicBezTo>
                      <a:cubicBezTo>
                        <a:pt x="3922012" y="515403"/>
                        <a:pt x="3772649" y="590540"/>
                        <a:pt x="3614371" y="670042"/>
                      </a:cubicBezTo>
                      <a:cubicBezTo>
                        <a:pt x="3316554" y="819769"/>
                        <a:pt x="3008550" y="974409"/>
                        <a:pt x="2686537" y="1067920"/>
                      </a:cubicBezTo>
                      <a:cubicBezTo>
                        <a:pt x="2364523" y="1161431"/>
                        <a:pt x="2054153" y="1179442"/>
                        <a:pt x="1764160" y="1121771"/>
                      </a:cubicBezTo>
                      <a:cubicBezTo>
                        <a:pt x="1419041" y="1053002"/>
                        <a:pt x="1107216" y="886901"/>
                        <a:pt x="821771" y="717708"/>
                      </a:cubicBezTo>
                      <a:cubicBezTo>
                        <a:pt x="565251" y="565252"/>
                        <a:pt x="366040" y="366222"/>
                        <a:pt x="173378" y="173924"/>
                      </a:cubicBezTo>
                      <a:cubicBezTo>
                        <a:pt x="116616" y="117344"/>
                        <a:pt x="58035" y="58763"/>
                        <a:pt x="0" y="3639"/>
                      </a:cubicBezTo>
                      <a:lnTo>
                        <a:pt x="3457" y="0"/>
                      </a:lnTo>
                      <a:cubicBezTo>
                        <a:pt x="61674" y="55306"/>
                        <a:pt x="120255" y="113705"/>
                        <a:pt x="177016" y="170467"/>
                      </a:cubicBezTo>
                      <a:cubicBezTo>
                        <a:pt x="369497" y="362765"/>
                        <a:pt x="568526" y="561431"/>
                        <a:pt x="824499" y="713523"/>
                      </a:cubicBezTo>
                      <a:cubicBezTo>
                        <a:pt x="1109581" y="882535"/>
                        <a:pt x="1420861" y="1048271"/>
                        <a:pt x="1765433" y="1116858"/>
                      </a:cubicBezTo>
                      <a:cubicBezTo>
                        <a:pt x="2054699" y="1174530"/>
                        <a:pt x="2364159" y="1156337"/>
                        <a:pt x="2685445" y="1063190"/>
                      </a:cubicBezTo>
                      <a:cubicBezTo>
                        <a:pt x="3007094" y="969860"/>
                        <a:pt x="3314735" y="815221"/>
                        <a:pt x="3612370" y="665676"/>
                      </a:cubicBezTo>
                      <a:cubicBezTo>
                        <a:pt x="3770648" y="586173"/>
                        <a:pt x="3920193" y="511037"/>
                        <a:pt x="4070284" y="445361"/>
                      </a:cubicBezTo>
                      <a:cubicBezTo>
                        <a:pt x="4474893" y="270164"/>
                        <a:pt x="4895511" y="182292"/>
                        <a:pt x="5320495" y="183748"/>
                      </a:cubicBezTo>
                      <a:cubicBezTo>
                        <a:pt x="5804425" y="185567"/>
                        <a:pt x="6295086" y="275622"/>
                        <a:pt x="6779197" y="451728"/>
                      </a:cubicBezTo>
                      <a:cubicBezTo>
                        <a:pt x="7107396" y="571801"/>
                        <a:pt x="7407578" y="732080"/>
                        <a:pt x="7725589" y="901819"/>
                      </a:cubicBezTo>
                      <a:cubicBezTo>
                        <a:pt x="7878227" y="983323"/>
                        <a:pt x="8036141" y="1067556"/>
                        <a:pt x="8196237" y="1146331"/>
                      </a:cubicBezTo>
                      <a:cubicBezTo>
                        <a:pt x="8340325" y="1217283"/>
                        <a:pt x="8474588" y="1275500"/>
                        <a:pt x="8606850" y="1324439"/>
                      </a:cubicBezTo>
                      <a:cubicBezTo>
                        <a:pt x="9050573" y="1488902"/>
                        <a:pt x="9541598" y="1559672"/>
                        <a:pt x="10026618" y="1529108"/>
                      </a:cubicBezTo>
                      <a:cubicBezTo>
                        <a:pt x="10805818" y="1480169"/>
                        <a:pt x="11543174" y="1196361"/>
                        <a:pt x="12102604" y="730079"/>
                      </a:cubicBezTo>
                      <a:lnTo>
                        <a:pt x="12105878" y="733899"/>
                      </a:lnTo>
                      <a:cubicBezTo>
                        <a:pt x="11545538" y="1200909"/>
                        <a:pt x="10807273" y="1485082"/>
                        <a:pt x="10026982" y="1534020"/>
                      </a:cubicBezTo>
                      <a:cubicBezTo>
                        <a:pt x="9952937" y="1538750"/>
                        <a:pt x="9879257" y="1540934"/>
                        <a:pt x="9805758" y="1540934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FE52B899-694B-4362-BC6B-F55CCB5D1F4C}"/>
                    </a:ext>
                  </a:extLst>
                </p:cNvPr>
                <p:cNvSpPr/>
                <p:nvPr/>
              </p:nvSpPr>
              <p:spPr>
                <a:xfrm>
                  <a:off x="-689071" y="5272615"/>
                  <a:ext cx="12138260" cy="1538932"/>
                </a:xfrm>
                <a:custGeom>
                  <a:avLst/>
                  <a:gdLst>
                    <a:gd name="connsiteX0" fmla="*/ 9854697 w 12138260"/>
                    <a:gd name="connsiteY0" fmla="*/ 1538932 h 1538932"/>
                    <a:gd name="connsiteX1" fmla="*/ 8656334 w 12138260"/>
                    <a:gd name="connsiteY1" fmla="*/ 1326804 h 1538932"/>
                    <a:gd name="connsiteX2" fmla="*/ 8243721 w 12138260"/>
                    <a:gd name="connsiteY2" fmla="*/ 1147059 h 1538932"/>
                    <a:gd name="connsiteX3" fmla="*/ 7765249 w 12138260"/>
                    <a:gd name="connsiteY3" fmla="*/ 897089 h 1538932"/>
                    <a:gd name="connsiteX4" fmla="*/ 6822678 w 12138260"/>
                    <a:gd name="connsiteY4" fmla="*/ 445543 h 1538932"/>
                    <a:gd name="connsiteX5" fmla="*/ 5360702 w 12138260"/>
                    <a:gd name="connsiteY5" fmla="*/ 169193 h 1538932"/>
                    <a:gd name="connsiteX6" fmla="*/ 5327045 w 12138260"/>
                    <a:gd name="connsiteY6" fmla="*/ 169011 h 1538932"/>
                    <a:gd name="connsiteX7" fmla="*/ 4104304 w 12138260"/>
                    <a:gd name="connsiteY7" fmla="*/ 420073 h 1538932"/>
                    <a:gd name="connsiteX8" fmla="*/ 3621466 w 12138260"/>
                    <a:gd name="connsiteY8" fmla="*/ 650212 h 1538932"/>
                    <a:gd name="connsiteX9" fmla="*/ 2712552 w 12138260"/>
                    <a:gd name="connsiteY9" fmla="*/ 1041540 h 1538932"/>
                    <a:gd name="connsiteX10" fmla="*/ 1785627 w 12138260"/>
                    <a:gd name="connsiteY10" fmla="*/ 1107580 h 1538932"/>
                    <a:gd name="connsiteX11" fmla="*/ 833778 w 12138260"/>
                    <a:gd name="connsiteY11" fmla="*/ 712432 h 1538932"/>
                    <a:gd name="connsiteX12" fmla="*/ 187022 w 12138260"/>
                    <a:gd name="connsiteY12" fmla="*/ 182656 h 1538932"/>
                    <a:gd name="connsiteX13" fmla="*/ 0 w 12138260"/>
                    <a:gd name="connsiteY13" fmla="*/ 3639 h 1538932"/>
                    <a:gd name="connsiteX14" fmla="*/ 3457 w 12138260"/>
                    <a:gd name="connsiteY14" fmla="*/ 0 h 1538932"/>
                    <a:gd name="connsiteX15" fmla="*/ 190479 w 12138260"/>
                    <a:gd name="connsiteY15" fmla="*/ 179018 h 1538932"/>
                    <a:gd name="connsiteX16" fmla="*/ 836325 w 12138260"/>
                    <a:gd name="connsiteY16" fmla="*/ 708065 h 1538932"/>
                    <a:gd name="connsiteX17" fmla="*/ 1786537 w 12138260"/>
                    <a:gd name="connsiteY17" fmla="*/ 1103032 h 1538932"/>
                    <a:gd name="connsiteX18" fmla="*/ 2711097 w 12138260"/>
                    <a:gd name="connsiteY18" fmla="*/ 1036992 h 1538932"/>
                    <a:gd name="connsiteX19" fmla="*/ 3619283 w 12138260"/>
                    <a:gd name="connsiteY19" fmla="*/ 646028 h 1538932"/>
                    <a:gd name="connsiteX20" fmla="*/ 4102485 w 12138260"/>
                    <a:gd name="connsiteY20" fmla="*/ 415706 h 1538932"/>
                    <a:gd name="connsiteX21" fmla="*/ 5361065 w 12138260"/>
                    <a:gd name="connsiteY21" fmla="*/ 164463 h 1538932"/>
                    <a:gd name="connsiteX22" fmla="*/ 6824679 w 12138260"/>
                    <a:gd name="connsiteY22" fmla="*/ 441176 h 1538932"/>
                    <a:gd name="connsiteX23" fmla="*/ 7767796 w 12138260"/>
                    <a:gd name="connsiteY23" fmla="*/ 892905 h 1538932"/>
                    <a:gd name="connsiteX24" fmla="*/ 8246086 w 12138260"/>
                    <a:gd name="connsiteY24" fmla="*/ 1142692 h 1538932"/>
                    <a:gd name="connsiteX25" fmla="*/ 8658153 w 12138260"/>
                    <a:gd name="connsiteY25" fmla="*/ 1322074 h 1538932"/>
                    <a:gd name="connsiteX26" fmla="*/ 10084290 w 12138260"/>
                    <a:gd name="connsiteY26" fmla="*/ 1526379 h 1538932"/>
                    <a:gd name="connsiteX27" fmla="*/ 12135168 w 12138260"/>
                    <a:gd name="connsiteY27" fmla="*/ 722983 h 1538932"/>
                    <a:gd name="connsiteX28" fmla="*/ 12138261 w 12138260"/>
                    <a:gd name="connsiteY28" fmla="*/ 726804 h 1538932"/>
                    <a:gd name="connsiteX29" fmla="*/ 10084472 w 12138260"/>
                    <a:gd name="connsiteY29" fmla="*/ 1531473 h 1538932"/>
                    <a:gd name="connsiteX30" fmla="*/ 9854697 w 12138260"/>
                    <a:gd name="connsiteY30" fmla="*/ 1538932 h 15389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12138260" h="1538932">
                      <a:moveTo>
                        <a:pt x="9854697" y="1538932"/>
                      </a:moveTo>
                      <a:cubicBezTo>
                        <a:pt x="9442810" y="1538932"/>
                        <a:pt x="9032744" y="1466707"/>
                        <a:pt x="8656334" y="1326804"/>
                      </a:cubicBezTo>
                      <a:cubicBezTo>
                        <a:pt x="8523890" y="1277501"/>
                        <a:pt x="8388899" y="1218738"/>
                        <a:pt x="8243721" y="1147059"/>
                      </a:cubicBezTo>
                      <a:cubicBezTo>
                        <a:pt x="8080895" y="1066828"/>
                        <a:pt x="7920434" y="980594"/>
                        <a:pt x="7765249" y="897089"/>
                      </a:cubicBezTo>
                      <a:cubicBezTo>
                        <a:pt x="7448693" y="726986"/>
                        <a:pt x="7149785" y="566343"/>
                        <a:pt x="6822678" y="445543"/>
                      </a:cubicBezTo>
                      <a:cubicBezTo>
                        <a:pt x="6337657" y="267435"/>
                        <a:pt x="5845723" y="174469"/>
                        <a:pt x="5360702" y="169193"/>
                      </a:cubicBezTo>
                      <a:cubicBezTo>
                        <a:pt x="5349422" y="169011"/>
                        <a:pt x="5338143" y="169011"/>
                        <a:pt x="5327045" y="169011"/>
                      </a:cubicBezTo>
                      <a:cubicBezTo>
                        <a:pt x="4907700" y="169011"/>
                        <a:pt x="4496542" y="253426"/>
                        <a:pt x="4104304" y="420073"/>
                      </a:cubicBezTo>
                      <a:cubicBezTo>
                        <a:pt x="3946391" y="487750"/>
                        <a:pt x="3788477" y="566707"/>
                        <a:pt x="3621466" y="650212"/>
                      </a:cubicBezTo>
                      <a:cubicBezTo>
                        <a:pt x="3329289" y="796301"/>
                        <a:pt x="3027106" y="947301"/>
                        <a:pt x="2712552" y="1041540"/>
                      </a:cubicBezTo>
                      <a:cubicBezTo>
                        <a:pt x="2386718" y="1139236"/>
                        <a:pt x="2074893" y="1161431"/>
                        <a:pt x="1785627" y="1107580"/>
                      </a:cubicBezTo>
                      <a:cubicBezTo>
                        <a:pt x="1440509" y="1043905"/>
                        <a:pt x="1124136" y="879988"/>
                        <a:pt x="833778" y="712432"/>
                      </a:cubicBezTo>
                      <a:cubicBezTo>
                        <a:pt x="578532" y="564706"/>
                        <a:pt x="379503" y="370588"/>
                        <a:pt x="187022" y="182656"/>
                      </a:cubicBezTo>
                      <a:cubicBezTo>
                        <a:pt x="125894" y="123165"/>
                        <a:pt x="62947" y="61492"/>
                        <a:pt x="0" y="3639"/>
                      </a:cubicBezTo>
                      <a:lnTo>
                        <a:pt x="3457" y="0"/>
                      </a:lnTo>
                      <a:cubicBezTo>
                        <a:pt x="66404" y="57853"/>
                        <a:pt x="129533" y="119527"/>
                        <a:pt x="190479" y="179018"/>
                      </a:cubicBezTo>
                      <a:cubicBezTo>
                        <a:pt x="382777" y="366586"/>
                        <a:pt x="581625" y="560703"/>
                        <a:pt x="836325" y="708065"/>
                      </a:cubicBezTo>
                      <a:cubicBezTo>
                        <a:pt x="1126319" y="875439"/>
                        <a:pt x="1442146" y="1038993"/>
                        <a:pt x="1786537" y="1103032"/>
                      </a:cubicBezTo>
                      <a:cubicBezTo>
                        <a:pt x="2075075" y="1156701"/>
                        <a:pt x="2386173" y="1134506"/>
                        <a:pt x="2711097" y="1036992"/>
                      </a:cubicBezTo>
                      <a:cubicBezTo>
                        <a:pt x="3025287" y="942935"/>
                        <a:pt x="3327288" y="791934"/>
                        <a:pt x="3619283" y="646028"/>
                      </a:cubicBezTo>
                      <a:cubicBezTo>
                        <a:pt x="3786475" y="562523"/>
                        <a:pt x="3944389" y="483566"/>
                        <a:pt x="4102485" y="415706"/>
                      </a:cubicBezTo>
                      <a:cubicBezTo>
                        <a:pt x="4506002" y="244330"/>
                        <a:pt x="4929531" y="159733"/>
                        <a:pt x="5361065" y="164463"/>
                      </a:cubicBezTo>
                      <a:cubicBezTo>
                        <a:pt x="5846632" y="169739"/>
                        <a:pt x="6339112" y="262705"/>
                        <a:pt x="6824679" y="441176"/>
                      </a:cubicBezTo>
                      <a:cubicBezTo>
                        <a:pt x="7151968" y="561977"/>
                        <a:pt x="7451059" y="722801"/>
                        <a:pt x="7767796" y="892905"/>
                      </a:cubicBezTo>
                      <a:cubicBezTo>
                        <a:pt x="7922981" y="976228"/>
                        <a:pt x="8083442" y="1062462"/>
                        <a:pt x="8246086" y="1142692"/>
                      </a:cubicBezTo>
                      <a:cubicBezTo>
                        <a:pt x="8391083" y="1214190"/>
                        <a:pt x="8525892" y="1272953"/>
                        <a:pt x="8658153" y="1322074"/>
                      </a:cubicBezTo>
                      <a:cubicBezTo>
                        <a:pt x="9104060" y="1487810"/>
                        <a:pt x="9597085" y="1558399"/>
                        <a:pt x="10084290" y="1526379"/>
                      </a:cubicBezTo>
                      <a:cubicBezTo>
                        <a:pt x="10840749" y="1476713"/>
                        <a:pt x="11569007" y="1191267"/>
                        <a:pt x="12135168" y="722983"/>
                      </a:cubicBezTo>
                      <a:lnTo>
                        <a:pt x="12138261" y="726804"/>
                      </a:lnTo>
                      <a:cubicBezTo>
                        <a:pt x="11571372" y="1195815"/>
                        <a:pt x="10842021" y="1481625"/>
                        <a:pt x="10084472" y="1531473"/>
                      </a:cubicBezTo>
                      <a:cubicBezTo>
                        <a:pt x="10007880" y="1536385"/>
                        <a:pt x="9931288" y="1538932"/>
                        <a:pt x="9854697" y="1538932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0DDAEBF7-EA18-49BD-8076-7E49DE231BA8}"/>
                    </a:ext>
                  </a:extLst>
                </p:cNvPr>
                <p:cNvSpPr/>
                <p:nvPr/>
              </p:nvSpPr>
              <p:spPr>
                <a:xfrm>
                  <a:off x="-683613" y="5277527"/>
                  <a:ext cx="12170826" cy="1536749"/>
                </a:xfrm>
                <a:custGeom>
                  <a:avLst/>
                  <a:gdLst>
                    <a:gd name="connsiteX0" fmla="*/ 9903635 w 12170826"/>
                    <a:gd name="connsiteY0" fmla="*/ 1536749 h 1536749"/>
                    <a:gd name="connsiteX1" fmla="*/ 8707820 w 12170826"/>
                    <a:gd name="connsiteY1" fmla="*/ 1324439 h 1536749"/>
                    <a:gd name="connsiteX2" fmla="*/ 8293751 w 12170826"/>
                    <a:gd name="connsiteY2" fmla="*/ 1143420 h 1536749"/>
                    <a:gd name="connsiteX3" fmla="*/ 7807820 w 12170826"/>
                    <a:gd name="connsiteY3" fmla="*/ 888174 h 1536749"/>
                    <a:gd name="connsiteX4" fmla="*/ 6868342 w 12170826"/>
                    <a:gd name="connsiteY4" fmla="*/ 434809 h 1536749"/>
                    <a:gd name="connsiteX5" fmla="*/ 5401454 w 12170826"/>
                    <a:gd name="connsiteY5" fmla="*/ 149727 h 1536749"/>
                    <a:gd name="connsiteX6" fmla="*/ 5343601 w 12170826"/>
                    <a:gd name="connsiteY6" fmla="*/ 149181 h 1536749"/>
                    <a:gd name="connsiteX7" fmla="*/ 4136506 w 12170826"/>
                    <a:gd name="connsiteY7" fmla="*/ 390236 h 1536749"/>
                    <a:gd name="connsiteX8" fmla="*/ 3627834 w 12170826"/>
                    <a:gd name="connsiteY8" fmla="*/ 630564 h 1536749"/>
                    <a:gd name="connsiteX9" fmla="*/ 2738204 w 12170826"/>
                    <a:gd name="connsiteY9" fmla="*/ 1015342 h 1536749"/>
                    <a:gd name="connsiteX10" fmla="*/ 1806731 w 12170826"/>
                    <a:gd name="connsiteY10" fmla="*/ 1093754 h 1536749"/>
                    <a:gd name="connsiteX11" fmla="*/ 845785 w 12170826"/>
                    <a:gd name="connsiteY11" fmla="*/ 706974 h 1536749"/>
                    <a:gd name="connsiteX12" fmla="*/ 199939 w 12170826"/>
                    <a:gd name="connsiteY12" fmla="*/ 190297 h 1536749"/>
                    <a:gd name="connsiteX13" fmla="*/ 0 w 12170826"/>
                    <a:gd name="connsiteY13" fmla="*/ 3639 h 1536749"/>
                    <a:gd name="connsiteX14" fmla="*/ 3275 w 12170826"/>
                    <a:gd name="connsiteY14" fmla="*/ 0 h 1536749"/>
                    <a:gd name="connsiteX15" fmla="*/ 203396 w 12170826"/>
                    <a:gd name="connsiteY15" fmla="*/ 186840 h 1536749"/>
                    <a:gd name="connsiteX16" fmla="*/ 848332 w 12170826"/>
                    <a:gd name="connsiteY16" fmla="*/ 702789 h 1536749"/>
                    <a:gd name="connsiteX17" fmla="*/ 1807459 w 12170826"/>
                    <a:gd name="connsiteY17" fmla="*/ 1089205 h 1536749"/>
                    <a:gd name="connsiteX18" fmla="*/ 2736567 w 12170826"/>
                    <a:gd name="connsiteY18" fmla="*/ 1010794 h 1536749"/>
                    <a:gd name="connsiteX19" fmla="*/ 3625469 w 12170826"/>
                    <a:gd name="connsiteY19" fmla="*/ 626379 h 1536749"/>
                    <a:gd name="connsiteX20" fmla="*/ 4134504 w 12170826"/>
                    <a:gd name="connsiteY20" fmla="*/ 385870 h 1536749"/>
                    <a:gd name="connsiteX21" fmla="*/ 5401454 w 12170826"/>
                    <a:gd name="connsiteY21" fmla="*/ 144997 h 1536749"/>
                    <a:gd name="connsiteX22" fmla="*/ 6869980 w 12170826"/>
                    <a:gd name="connsiteY22" fmla="*/ 430261 h 1536749"/>
                    <a:gd name="connsiteX23" fmla="*/ 7810003 w 12170826"/>
                    <a:gd name="connsiteY23" fmla="*/ 883808 h 1536749"/>
                    <a:gd name="connsiteX24" fmla="*/ 8295752 w 12170826"/>
                    <a:gd name="connsiteY24" fmla="*/ 1138872 h 1536749"/>
                    <a:gd name="connsiteX25" fmla="*/ 8709457 w 12170826"/>
                    <a:gd name="connsiteY25" fmla="*/ 1319527 h 1536749"/>
                    <a:gd name="connsiteX26" fmla="*/ 10141779 w 12170826"/>
                    <a:gd name="connsiteY26" fmla="*/ 1523286 h 1536749"/>
                    <a:gd name="connsiteX27" fmla="*/ 12167734 w 12170826"/>
                    <a:gd name="connsiteY27" fmla="*/ 715342 h 1536749"/>
                    <a:gd name="connsiteX28" fmla="*/ 12170826 w 12170826"/>
                    <a:gd name="connsiteY28" fmla="*/ 719163 h 1536749"/>
                    <a:gd name="connsiteX29" fmla="*/ 10142143 w 12170826"/>
                    <a:gd name="connsiteY29" fmla="*/ 1528198 h 1536749"/>
                    <a:gd name="connsiteX30" fmla="*/ 9903635 w 12170826"/>
                    <a:gd name="connsiteY30" fmla="*/ 1536749 h 15367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12170826" h="1536749">
                      <a:moveTo>
                        <a:pt x="9903635" y="1536749"/>
                      </a:moveTo>
                      <a:cubicBezTo>
                        <a:pt x="9492840" y="1536749"/>
                        <a:pt x="9083684" y="1464524"/>
                        <a:pt x="8707820" y="1324439"/>
                      </a:cubicBezTo>
                      <a:cubicBezTo>
                        <a:pt x="8574830" y="1274954"/>
                        <a:pt x="8439475" y="1215646"/>
                        <a:pt x="8293751" y="1143420"/>
                      </a:cubicBezTo>
                      <a:cubicBezTo>
                        <a:pt x="8128378" y="1061552"/>
                        <a:pt x="7965370" y="973499"/>
                        <a:pt x="7807820" y="888174"/>
                      </a:cubicBezTo>
                      <a:cubicBezTo>
                        <a:pt x="7492539" y="717526"/>
                        <a:pt x="7194540" y="556519"/>
                        <a:pt x="6868342" y="434809"/>
                      </a:cubicBezTo>
                      <a:cubicBezTo>
                        <a:pt x="6381866" y="254336"/>
                        <a:pt x="5888294" y="158460"/>
                        <a:pt x="5401454" y="149727"/>
                      </a:cubicBezTo>
                      <a:cubicBezTo>
                        <a:pt x="5382169" y="149363"/>
                        <a:pt x="5362885" y="149181"/>
                        <a:pt x="5343601" y="149181"/>
                      </a:cubicBezTo>
                      <a:cubicBezTo>
                        <a:pt x="4926439" y="149181"/>
                        <a:pt x="4520556" y="230139"/>
                        <a:pt x="4136506" y="390236"/>
                      </a:cubicBezTo>
                      <a:cubicBezTo>
                        <a:pt x="3970405" y="460097"/>
                        <a:pt x="3803940" y="542874"/>
                        <a:pt x="3627834" y="630564"/>
                      </a:cubicBezTo>
                      <a:cubicBezTo>
                        <a:pt x="3341297" y="773014"/>
                        <a:pt x="3045117" y="920376"/>
                        <a:pt x="2738204" y="1015342"/>
                      </a:cubicBezTo>
                      <a:cubicBezTo>
                        <a:pt x="2408550" y="1117222"/>
                        <a:pt x="2095269" y="1143602"/>
                        <a:pt x="1806731" y="1093754"/>
                      </a:cubicBezTo>
                      <a:cubicBezTo>
                        <a:pt x="1481079" y="1037902"/>
                        <a:pt x="1186901" y="898726"/>
                        <a:pt x="845785" y="706974"/>
                      </a:cubicBezTo>
                      <a:cubicBezTo>
                        <a:pt x="591631" y="563796"/>
                        <a:pt x="392420" y="373863"/>
                        <a:pt x="199939" y="190297"/>
                      </a:cubicBezTo>
                      <a:cubicBezTo>
                        <a:pt x="134809" y="128078"/>
                        <a:pt x="67313" y="63857"/>
                        <a:pt x="0" y="3639"/>
                      </a:cubicBezTo>
                      <a:lnTo>
                        <a:pt x="3275" y="0"/>
                      </a:lnTo>
                      <a:cubicBezTo>
                        <a:pt x="70770" y="60218"/>
                        <a:pt x="138266" y="124621"/>
                        <a:pt x="203396" y="186840"/>
                      </a:cubicBezTo>
                      <a:cubicBezTo>
                        <a:pt x="395694" y="370224"/>
                        <a:pt x="594542" y="559976"/>
                        <a:pt x="848332" y="702789"/>
                      </a:cubicBezTo>
                      <a:cubicBezTo>
                        <a:pt x="1188902" y="893996"/>
                        <a:pt x="1482534" y="1032989"/>
                        <a:pt x="1807459" y="1089205"/>
                      </a:cubicBezTo>
                      <a:cubicBezTo>
                        <a:pt x="2095087" y="1138872"/>
                        <a:pt x="2407822" y="1112492"/>
                        <a:pt x="2736567" y="1010794"/>
                      </a:cubicBezTo>
                      <a:cubicBezTo>
                        <a:pt x="3043116" y="916009"/>
                        <a:pt x="3339114" y="768829"/>
                        <a:pt x="3625469" y="626379"/>
                      </a:cubicBezTo>
                      <a:cubicBezTo>
                        <a:pt x="3801757" y="538690"/>
                        <a:pt x="3968222" y="455913"/>
                        <a:pt x="4134504" y="385870"/>
                      </a:cubicBezTo>
                      <a:cubicBezTo>
                        <a:pt x="4536930" y="218132"/>
                        <a:pt x="4963188" y="136992"/>
                        <a:pt x="5401454" y="144997"/>
                      </a:cubicBezTo>
                      <a:cubicBezTo>
                        <a:pt x="5888840" y="153729"/>
                        <a:pt x="6382957" y="249606"/>
                        <a:pt x="6869980" y="430261"/>
                      </a:cubicBezTo>
                      <a:cubicBezTo>
                        <a:pt x="7196541" y="551971"/>
                        <a:pt x="7508366" y="720618"/>
                        <a:pt x="7810003" y="883808"/>
                      </a:cubicBezTo>
                      <a:cubicBezTo>
                        <a:pt x="7967553" y="969133"/>
                        <a:pt x="8130561" y="1057186"/>
                        <a:pt x="8295752" y="1138872"/>
                      </a:cubicBezTo>
                      <a:cubicBezTo>
                        <a:pt x="8441295" y="1211097"/>
                        <a:pt x="8576649" y="1270224"/>
                        <a:pt x="8709457" y="1319527"/>
                      </a:cubicBezTo>
                      <a:cubicBezTo>
                        <a:pt x="9157365" y="1486355"/>
                        <a:pt x="9652756" y="1556943"/>
                        <a:pt x="10141779" y="1523286"/>
                      </a:cubicBezTo>
                      <a:cubicBezTo>
                        <a:pt x="10875132" y="1472892"/>
                        <a:pt x="11594660" y="1185991"/>
                        <a:pt x="12167734" y="715342"/>
                      </a:cubicBezTo>
                      <a:lnTo>
                        <a:pt x="12170826" y="719163"/>
                      </a:lnTo>
                      <a:cubicBezTo>
                        <a:pt x="11597025" y="1190539"/>
                        <a:pt x="10876588" y="1477804"/>
                        <a:pt x="10142143" y="1528198"/>
                      </a:cubicBezTo>
                      <a:cubicBezTo>
                        <a:pt x="10062822" y="1534020"/>
                        <a:pt x="9983138" y="1536749"/>
                        <a:pt x="9903635" y="153674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AB6D2187-F2D9-4694-965D-0BC7751F0E0F}"/>
                    </a:ext>
                  </a:extLst>
                </p:cNvPr>
                <p:cNvSpPr/>
                <p:nvPr/>
              </p:nvSpPr>
              <p:spPr>
                <a:xfrm>
                  <a:off x="-678337" y="5282075"/>
                  <a:ext cx="12204119" cy="1535111"/>
                </a:xfrm>
                <a:custGeom>
                  <a:avLst/>
                  <a:gdLst>
                    <a:gd name="connsiteX0" fmla="*/ 9952756 w 12204119"/>
                    <a:gd name="connsiteY0" fmla="*/ 1535112 h 1535111"/>
                    <a:gd name="connsiteX1" fmla="*/ 8759487 w 12204119"/>
                    <a:gd name="connsiteY1" fmla="*/ 1322620 h 1535111"/>
                    <a:gd name="connsiteX2" fmla="*/ 8343781 w 12204119"/>
                    <a:gd name="connsiteY2" fmla="*/ 1140327 h 1535111"/>
                    <a:gd name="connsiteX3" fmla="*/ 7850755 w 12204119"/>
                    <a:gd name="connsiteY3" fmla="*/ 879988 h 1535111"/>
                    <a:gd name="connsiteX4" fmla="*/ 6914006 w 12204119"/>
                    <a:gd name="connsiteY4" fmla="*/ 424803 h 1535111"/>
                    <a:gd name="connsiteX5" fmla="*/ 5442024 w 12204119"/>
                    <a:gd name="connsiteY5" fmla="*/ 130988 h 1535111"/>
                    <a:gd name="connsiteX6" fmla="*/ 4168707 w 12204119"/>
                    <a:gd name="connsiteY6" fmla="*/ 361128 h 1535111"/>
                    <a:gd name="connsiteX7" fmla="*/ 3633837 w 12204119"/>
                    <a:gd name="connsiteY7" fmla="*/ 611643 h 1535111"/>
                    <a:gd name="connsiteX8" fmla="*/ 2764038 w 12204119"/>
                    <a:gd name="connsiteY8" fmla="*/ 989690 h 1535111"/>
                    <a:gd name="connsiteX9" fmla="*/ 1828198 w 12204119"/>
                    <a:gd name="connsiteY9" fmla="*/ 1080473 h 1535111"/>
                    <a:gd name="connsiteX10" fmla="*/ 857974 w 12204119"/>
                    <a:gd name="connsiteY10" fmla="*/ 701880 h 1535111"/>
                    <a:gd name="connsiteX11" fmla="*/ 212492 w 12204119"/>
                    <a:gd name="connsiteY11" fmla="*/ 197392 h 1535111"/>
                    <a:gd name="connsiteX12" fmla="*/ 0 w 12204119"/>
                    <a:gd name="connsiteY12" fmla="*/ 3820 h 1535111"/>
                    <a:gd name="connsiteX13" fmla="*/ 3275 w 12204119"/>
                    <a:gd name="connsiteY13" fmla="*/ 0 h 1535111"/>
                    <a:gd name="connsiteX14" fmla="*/ 215949 w 12204119"/>
                    <a:gd name="connsiteY14" fmla="*/ 193572 h 1535111"/>
                    <a:gd name="connsiteX15" fmla="*/ 860339 w 12204119"/>
                    <a:gd name="connsiteY15" fmla="*/ 697332 h 1535111"/>
                    <a:gd name="connsiteX16" fmla="*/ 1828926 w 12204119"/>
                    <a:gd name="connsiteY16" fmla="*/ 1075379 h 1535111"/>
                    <a:gd name="connsiteX17" fmla="*/ 2762582 w 12204119"/>
                    <a:gd name="connsiteY17" fmla="*/ 984778 h 1535111"/>
                    <a:gd name="connsiteX18" fmla="*/ 3631836 w 12204119"/>
                    <a:gd name="connsiteY18" fmla="*/ 607095 h 1535111"/>
                    <a:gd name="connsiteX19" fmla="*/ 4167069 w 12204119"/>
                    <a:gd name="connsiteY19" fmla="*/ 356398 h 1535111"/>
                    <a:gd name="connsiteX20" fmla="*/ 5442388 w 12204119"/>
                    <a:gd name="connsiteY20" fmla="*/ 125894 h 1535111"/>
                    <a:gd name="connsiteX21" fmla="*/ 6916008 w 12204119"/>
                    <a:gd name="connsiteY21" fmla="*/ 419891 h 1535111"/>
                    <a:gd name="connsiteX22" fmla="*/ 7853302 w 12204119"/>
                    <a:gd name="connsiteY22" fmla="*/ 875439 h 1535111"/>
                    <a:gd name="connsiteX23" fmla="*/ 8346146 w 12204119"/>
                    <a:gd name="connsiteY23" fmla="*/ 1135779 h 1535111"/>
                    <a:gd name="connsiteX24" fmla="*/ 8761488 w 12204119"/>
                    <a:gd name="connsiteY24" fmla="*/ 1317889 h 1535111"/>
                    <a:gd name="connsiteX25" fmla="*/ 10200178 w 12204119"/>
                    <a:gd name="connsiteY25" fmla="*/ 1521285 h 1535111"/>
                    <a:gd name="connsiteX26" fmla="*/ 12201027 w 12204119"/>
                    <a:gd name="connsiteY26" fmla="*/ 708975 h 1535111"/>
                    <a:gd name="connsiteX27" fmla="*/ 12204119 w 12204119"/>
                    <a:gd name="connsiteY27" fmla="*/ 712795 h 1535111"/>
                    <a:gd name="connsiteX28" fmla="*/ 10200542 w 12204119"/>
                    <a:gd name="connsiteY28" fmla="*/ 1526197 h 1535111"/>
                    <a:gd name="connsiteX29" fmla="*/ 9952756 w 12204119"/>
                    <a:gd name="connsiteY29" fmla="*/ 1535112 h 1535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204119" h="1535111">
                      <a:moveTo>
                        <a:pt x="9952756" y="1535112"/>
                      </a:moveTo>
                      <a:cubicBezTo>
                        <a:pt x="9542872" y="1535112"/>
                        <a:pt x="9134806" y="1462886"/>
                        <a:pt x="8759487" y="1322620"/>
                      </a:cubicBezTo>
                      <a:cubicBezTo>
                        <a:pt x="8626316" y="1272771"/>
                        <a:pt x="8490234" y="1213281"/>
                        <a:pt x="8343781" y="1140327"/>
                      </a:cubicBezTo>
                      <a:cubicBezTo>
                        <a:pt x="8176043" y="1057004"/>
                        <a:pt x="8010670" y="966949"/>
                        <a:pt x="7850755" y="879988"/>
                      </a:cubicBezTo>
                      <a:cubicBezTo>
                        <a:pt x="7550392" y="716434"/>
                        <a:pt x="7239658" y="547241"/>
                        <a:pt x="6914006" y="424803"/>
                      </a:cubicBezTo>
                      <a:cubicBezTo>
                        <a:pt x="6425893" y="242147"/>
                        <a:pt x="5930684" y="143178"/>
                        <a:pt x="5442024" y="130988"/>
                      </a:cubicBezTo>
                      <a:cubicBezTo>
                        <a:pt x="4997936" y="119891"/>
                        <a:pt x="4569495" y="197392"/>
                        <a:pt x="4168707" y="361128"/>
                      </a:cubicBezTo>
                      <a:cubicBezTo>
                        <a:pt x="3994237" y="432990"/>
                        <a:pt x="3819222" y="519769"/>
                        <a:pt x="3633837" y="611643"/>
                      </a:cubicBezTo>
                      <a:cubicBezTo>
                        <a:pt x="3353304" y="750637"/>
                        <a:pt x="3063310" y="894360"/>
                        <a:pt x="2764038" y="989690"/>
                      </a:cubicBezTo>
                      <a:cubicBezTo>
                        <a:pt x="2430563" y="1095937"/>
                        <a:pt x="2115645" y="1126501"/>
                        <a:pt x="1828198" y="1080473"/>
                      </a:cubicBezTo>
                      <a:cubicBezTo>
                        <a:pt x="1466161" y="1022619"/>
                        <a:pt x="1137598" y="854700"/>
                        <a:pt x="857974" y="701880"/>
                      </a:cubicBezTo>
                      <a:cubicBezTo>
                        <a:pt x="604366" y="562886"/>
                        <a:pt x="405155" y="377138"/>
                        <a:pt x="212492" y="197392"/>
                      </a:cubicBezTo>
                      <a:cubicBezTo>
                        <a:pt x="143360" y="132990"/>
                        <a:pt x="71862" y="66222"/>
                        <a:pt x="0" y="3820"/>
                      </a:cubicBezTo>
                      <a:lnTo>
                        <a:pt x="3275" y="0"/>
                      </a:lnTo>
                      <a:cubicBezTo>
                        <a:pt x="75318" y="62401"/>
                        <a:pt x="146816" y="129169"/>
                        <a:pt x="215949" y="193572"/>
                      </a:cubicBezTo>
                      <a:cubicBezTo>
                        <a:pt x="408429" y="373135"/>
                        <a:pt x="607277" y="558702"/>
                        <a:pt x="860339" y="697332"/>
                      </a:cubicBezTo>
                      <a:cubicBezTo>
                        <a:pt x="1139599" y="849969"/>
                        <a:pt x="1467616" y="1017707"/>
                        <a:pt x="1828926" y="1075379"/>
                      </a:cubicBezTo>
                      <a:cubicBezTo>
                        <a:pt x="2115827" y="1121225"/>
                        <a:pt x="2429836" y="1090661"/>
                        <a:pt x="2762582" y="984778"/>
                      </a:cubicBezTo>
                      <a:cubicBezTo>
                        <a:pt x="3061491" y="889630"/>
                        <a:pt x="3351485" y="745906"/>
                        <a:pt x="3631836" y="607095"/>
                      </a:cubicBezTo>
                      <a:cubicBezTo>
                        <a:pt x="3817221" y="515221"/>
                        <a:pt x="3992418" y="428441"/>
                        <a:pt x="4167069" y="356398"/>
                      </a:cubicBezTo>
                      <a:cubicBezTo>
                        <a:pt x="4568585" y="192298"/>
                        <a:pt x="4997755" y="114797"/>
                        <a:pt x="5442388" y="125894"/>
                      </a:cubicBezTo>
                      <a:cubicBezTo>
                        <a:pt x="5931593" y="138084"/>
                        <a:pt x="6427348" y="237053"/>
                        <a:pt x="6916008" y="419891"/>
                      </a:cubicBezTo>
                      <a:cubicBezTo>
                        <a:pt x="7242023" y="542510"/>
                        <a:pt x="7552757" y="711704"/>
                        <a:pt x="7853302" y="875439"/>
                      </a:cubicBezTo>
                      <a:cubicBezTo>
                        <a:pt x="8013218" y="962583"/>
                        <a:pt x="8178590" y="1052638"/>
                        <a:pt x="8346146" y="1135779"/>
                      </a:cubicBezTo>
                      <a:cubicBezTo>
                        <a:pt x="8492598" y="1208550"/>
                        <a:pt x="8628317" y="1268041"/>
                        <a:pt x="8761488" y="1317889"/>
                      </a:cubicBezTo>
                      <a:cubicBezTo>
                        <a:pt x="9211580" y="1485991"/>
                        <a:pt x="9709153" y="1556397"/>
                        <a:pt x="10200178" y="1521285"/>
                      </a:cubicBezTo>
                      <a:cubicBezTo>
                        <a:pt x="10910063" y="1470527"/>
                        <a:pt x="11620675" y="1181989"/>
                        <a:pt x="12201027" y="708975"/>
                      </a:cubicBezTo>
                      <a:lnTo>
                        <a:pt x="12204119" y="712795"/>
                      </a:lnTo>
                      <a:cubicBezTo>
                        <a:pt x="11623040" y="1186355"/>
                        <a:pt x="10911518" y="1475257"/>
                        <a:pt x="10200542" y="1526197"/>
                      </a:cubicBezTo>
                      <a:cubicBezTo>
                        <a:pt x="10117947" y="1532201"/>
                        <a:pt x="10035351" y="1535112"/>
                        <a:pt x="9952756" y="1535112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DF848B80-32C5-4780-9BB8-2D95B953C1FC}"/>
                    </a:ext>
                  </a:extLst>
                </p:cNvPr>
                <p:cNvSpPr/>
                <p:nvPr/>
              </p:nvSpPr>
              <p:spPr>
                <a:xfrm>
                  <a:off x="-672879" y="5286987"/>
                  <a:ext cx="12236865" cy="1533110"/>
                </a:xfrm>
                <a:custGeom>
                  <a:avLst/>
                  <a:gdLst>
                    <a:gd name="connsiteX0" fmla="*/ 10001876 w 12236865"/>
                    <a:gd name="connsiteY0" fmla="*/ 1533111 h 1533110"/>
                    <a:gd name="connsiteX1" fmla="*/ 8811155 w 12236865"/>
                    <a:gd name="connsiteY1" fmla="*/ 1320436 h 1533110"/>
                    <a:gd name="connsiteX2" fmla="*/ 8393812 w 12236865"/>
                    <a:gd name="connsiteY2" fmla="*/ 1137053 h 1533110"/>
                    <a:gd name="connsiteX3" fmla="*/ 7893690 w 12236865"/>
                    <a:gd name="connsiteY3" fmla="*/ 871437 h 1533110"/>
                    <a:gd name="connsiteX4" fmla="*/ 6959488 w 12236865"/>
                    <a:gd name="connsiteY4" fmla="*/ 414251 h 1533110"/>
                    <a:gd name="connsiteX5" fmla="*/ 5482594 w 12236865"/>
                    <a:gd name="connsiteY5" fmla="*/ 111886 h 1533110"/>
                    <a:gd name="connsiteX6" fmla="*/ 4200908 w 12236865"/>
                    <a:gd name="connsiteY6" fmla="*/ 331655 h 1533110"/>
                    <a:gd name="connsiteX7" fmla="*/ 3639295 w 12236865"/>
                    <a:gd name="connsiteY7" fmla="*/ 592541 h 1533110"/>
                    <a:gd name="connsiteX8" fmla="*/ 2789690 w 12236865"/>
                    <a:gd name="connsiteY8" fmla="*/ 963675 h 1533110"/>
                    <a:gd name="connsiteX9" fmla="*/ 1849302 w 12236865"/>
                    <a:gd name="connsiteY9" fmla="*/ 1066828 h 1533110"/>
                    <a:gd name="connsiteX10" fmla="*/ 869800 w 12236865"/>
                    <a:gd name="connsiteY10" fmla="*/ 696604 h 1533110"/>
                    <a:gd name="connsiteX11" fmla="*/ 224500 w 12236865"/>
                    <a:gd name="connsiteY11" fmla="*/ 203396 h 1533110"/>
                    <a:gd name="connsiteX12" fmla="*/ 0 w 12236865"/>
                    <a:gd name="connsiteY12" fmla="*/ 3820 h 1533110"/>
                    <a:gd name="connsiteX13" fmla="*/ 3275 w 12236865"/>
                    <a:gd name="connsiteY13" fmla="*/ 0 h 1533110"/>
                    <a:gd name="connsiteX14" fmla="*/ 227956 w 12236865"/>
                    <a:gd name="connsiteY14" fmla="*/ 199575 h 1533110"/>
                    <a:gd name="connsiteX15" fmla="*/ 872347 w 12236865"/>
                    <a:gd name="connsiteY15" fmla="*/ 692056 h 1533110"/>
                    <a:gd name="connsiteX16" fmla="*/ 1850212 w 12236865"/>
                    <a:gd name="connsiteY16" fmla="*/ 1061734 h 1533110"/>
                    <a:gd name="connsiteX17" fmla="*/ 2788416 w 12236865"/>
                    <a:gd name="connsiteY17" fmla="*/ 958763 h 1533110"/>
                    <a:gd name="connsiteX18" fmla="*/ 3637294 w 12236865"/>
                    <a:gd name="connsiteY18" fmla="*/ 587993 h 1533110"/>
                    <a:gd name="connsiteX19" fmla="*/ 4199271 w 12236865"/>
                    <a:gd name="connsiteY19" fmla="*/ 326925 h 1533110"/>
                    <a:gd name="connsiteX20" fmla="*/ 5482958 w 12236865"/>
                    <a:gd name="connsiteY20" fmla="*/ 106792 h 1533110"/>
                    <a:gd name="connsiteX21" fmla="*/ 6961490 w 12236865"/>
                    <a:gd name="connsiteY21" fmla="*/ 409521 h 1533110"/>
                    <a:gd name="connsiteX22" fmla="*/ 7896238 w 12236865"/>
                    <a:gd name="connsiteY22" fmla="*/ 867071 h 1533110"/>
                    <a:gd name="connsiteX23" fmla="*/ 8396176 w 12236865"/>
                    <a:gd name="connsiteY23" fmla="*/ 1132504 h 1533110"/>
                    <a:gd name="connsiteX24" fmla="*/ 8812974 w 12236865"/>
                    <a:gd name="connsiteY24" fmla="*/ 1315888 h 1533110"/>
                    <a:gd name="connsiteX25" fmla="*/ 10258032 w 12236865"/>
                    <a:gd name="connsiteY25" fmla="*/ 1518738 h 1533110"/>
                    <a:gd name="connsiteX26" fmla="*/ 11304302 w 12236865"/>
                    <a:gd name="connsiteY26" fmla="*/ 1261491 h 1533110"/>
                    <a:gd name="connsiteX27" fmla="*/ 12233773 w 12236865"/>
                    <a:gd name="connsiteY27" fmla="*/ 702062 h 1533110"/>
                    <a:gd name="connsiteX28" fmla="*/ 12236866 w 12236865"/>
                    <a:gd name="connsiteY28" fmla="*/ 705882 h 1533110"/>
                    <a:gd name="connsiteX29" fmla="*/ 11306303 w 12236865"/>
                    <a:gd name="connsiteY29" fmla="*/ 1266040 h 1533110"/>
                    <a:gd name="connsiteX30" fmla="*/ 10258395 w 12236865"/>
                    <a:gd name="connsiteY30" fmla="*/ 1523650 h 1533110"/>
                    <a:gd name="connsiteX31" fmla="*/ 10001876 w 12236865"/>
                    <a:gd name="connsiteY31" fmla="*/ 1533111 h 1533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2236865" h="1533110">
                      <a:moveTo>
                        <a:pt x="10001876" y="1533111"/>
                      </a:moveTo>
                      <a:cubicBezTo>
                        <a:pt x="9592902" y="1533111"/>
                        <a:pt x="9185928" y="1460703"/>
                        <a:pt x="8811155" y="1320436"/>
                      </a:cubicBezTo>
                      <a:cubicBezTo>
                        <a:pt x="8677619" y="1270406"/>
                        <a:pt x="8541173" y="1210370"/>
                        <a:pt x="8393812" y="1137053"/>
                      </a:cubicBezTo>
                      <a:cubicBezTo>
                        <a:pt x="8223709" y="1052274"/>
                        <a:pt x="8055971" y="960400"/>
                        <a:pt x="7893690" y="871437"/>
                      </a:cubicBezTo>
                      <a:cubicBezTo>
                        <a:pt x="7594236" y="707338"/>
                        <a:pt x="7284595" y="537598"/>
                        <a:pt x="6959488" y="414251"/>
                      </a:cubicBezTo>
                      <a:cubicBezTo>
                        <a:pt x="6476832" y="231777"/>
                        <a:pt x="5965977" y="127350"/>
                        <a:pt x="5482594" y="111886"/>
                      </a:cubicBezTo>
                      <a:cubicBezTo>
                        <a:pt x="5031775" y="97696"/>
                        <a:pt x="4600605" y="171377"/>
                        <a:pt x="4200908" y="331655"/>
                      </a:cubicBezTo>
                      <a:cubicBezTo>
                        <a:pt x="4018070" y="405518"/>
                        <a:pt x="3833959" y="496483"/>
                        <a:pt x="3639295" y="592541"/>
                      </a:cubicBezTo>
                      <a:cubicBezTo>
                        <a:pt x="3364947" y="728077"/>
                        <a:pt x="3081321" y="868162"/>
                        <a:pt x="2789690" y="963675"/>
                      </a:cubicBezTo>
                      <a:cubicBezTo>
                        <a:pt x="2452395" y="1074287"/>
                        <a:pt x="2135839" y="1109036"/>
                        <a:pt x="1849302" y="1066828"/>
                      </a:cubicBezTo>
                      <a:cubicBezTo>
                        <a:pt x="1487265" y="1013705"/>
                        <a:pt x="1153972" y="847786"/>
                        <a:pt x="869800" y="696604"/>
                      </a:cubicBezTo>
                      <a:cubicBezTo>
                        <a:pt x="616737" y="561431"/>
                        <a:pt x="417344" y="379321"/>
                        <a:pt x="224500" y="203396"/>
                      </a:cubicBezTo>
                      <a:cubicBezTo>
                        <a:pt x="151546" y="136810"/>
                        <a:pt x="76228" y="68041"/>
                        <a:pt x="0" y="3820"/>
                      </a:cubicBezTo>
                      <a:lnTo>
                        <a:pt x="3275" y="0"/>
                      </a:lnTo>
                      <a:cubicBezTo>
                        <a:pt x="79503" y="64221"/>
                        <a:pt x="155003" y="132990"/>
                        <a:pt x="227956" y="199575"/>
                      </a:cubicBezTo>
                      <a:cubicBezTo>
                        <a:pt x="420618" y="375318"/>
                        <a:pt x="619830" y="557247"/>
                        <a:pt x="872347" y="692056"/>
                      </a:cubicBezTo>
                      <a:cubicBezTo>
                        <a:pt x="1155973" y="843056"/>
                        <a:pt x="1488902" y="1008611"/>
                        <a:pt x="1850212" y="1061734"/>
                      </a:cubicBezTo>
                      <a:cubicBezTo>
                        <a:pt x="2136021" y="1103760"/>
                        <a:pt x="2451667" y="1069011"/>
                        <a:pt x="2788416" y="958763"/>
                      </a:cubicBezTo>
                      <a:cubicBezTo>
                        <a:pt x="3079684" y="863250"/>
                        <a:pt x="3363128" y="723347"/>
                        <a:pt x="3637294" y="587993"/>
                      </a:cubicBezTo>
                      <a:cubicBezTo>
                        <a:pt x="3832139" y="491752"/>
                        <a:pt x="4016251" y="400788"/>
                        <a:pt x="4199271" y="326925"/>
                      </a:cubicBezTo>
                      <a:cubicBezTo>
                        <a:pt x="4599695" y="166464"/>
                        <a:pt x="5031593" y="92420"/>
                        <a:pt x="5482958" y="106792"/>
                      </a:cubicBezTo>
                      <a:cubicBezTo>
                        <a:pt x="5967069" y="122256"/>
                        <a:pt x="6478288" y="226865"/>
                        <a:pt x="6961490" y="409521"/>
                      </a:cubicBezTo>
                      <a:cubicBezTo>
                        <a:pt x="7286778" y="533050"/>
                        <a:pt x="7596602" y="702789"/>
                        <a:pt x="7896238" y="867071"/>
                      </a:cubicBezTo>
                      <a:cubicBezTo>
                        <a:pt x="8058336" y="956034"/>
                        <a:pt x="8226074" y="1047908"/>
                        <a:pt x="8396176" y="1132504"/>
                      </a:cubicBezTo>
                      <a:cubicBezTo>
                        <a:pt x="8543357" y="1205821"/>
                        <a:pt x="8679621" y="1265858"/>
                        <a:pt x="8812974" y="1315888"/>
                      </a:cubicBezTo>
                      <a:cubicBezTo>
                        <a:pt x="9265431" y="1485445"/>
                        <a:pt x="9765005" y="1555670"/>
                        <a:pt x="10258032" y="1518738"/>
                      </a:cubicBezTo>
                      <a:cubicBezTo>
                        <a:pt x="10608971" y="1492541"/>
                        <a:pt x="10961003" y="1405943"/>
                        <a:pt x="11304302" y="1261491"/>
                      </a:cubicBezTo>
                      <a:cubicBezTo>
                        <a:pt x="11633592" y="1122862"/>
                        <a:pt x="11946145" y="934566"/>
                        <a:pt x="12233773" y="702062"/>
                      </a:cubicBezTo>
                      <a:lnTo>
                        <a:pt x="12236866" y="705882"/>
                      </a:lnTo>
                      <a:cubicBezTo>
                        <a:pt x="11949056" y="938751"/>
                        <a:pt x="11635957" y="1127046"/>
                        <a:pt x="11306303" y="1266040"/>
                      </a:cubicBezTo>
                      <a:cubicBezTo>
                        <a:pt x="10962458" y="1410855"/>
                        <a:pt x="10609881" y="1497453"/>
                        <a:pt x="10258395" y="1523650"/>
                      </a:cubicBezTo>
                      <a:cubicBezTo>
                        <a:pt x="10172889" y="1530018"/>
                        <a:pt x="10087383" y="1533111"/>
                        <a:pt x="10001876" y="153311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6101E5D3-EAA2-4158-BA25-9297C2A6F92D}"/>
                    </a:ext>
                  </a:extLst>
                </p:cNvPr>
                <p:cNvSpPr/>
                <p:nvPr/>
              </p:nvSpPr>
              <p:spPr>
                <a:xfrm>
                  <a:off x="-667421" y="5291900"/>
                  <a:ext cx="12269613" cy="1531109"/>
                </a:xfrm>
                <a:custGeom>
                  <a:avLst/>
                  <a:gdLst>
                    <a:gd name="connsiteX0" fmla="*/ 10051361 w 12269613"/>
                    <a:gd name="connsiteY0" fmla="*/ 1531109 h 1531109"/>
                    <a:gd name="connsiteX1" fmla="*/ 8862823 w 12269613"/>
                    <a:gd name="connsiteY1" fmla="*/ 1318071 h 1531109"/>
                    <a:gd name="connsiteX2" fmla="*/ 8443842 w 12269613"/>
                    <a:gd name="connsiteY2" fmla="*/ 1133232 h 1531109"/>
                    <a:gd name="connsiteX3" fmla="*/ 7936989 w 12269613"/>
                    <a:gd name="connsiteY3" fmla="*/ 862523 h 1531109"/>
                    <a:gd name="connsiteX4" fmla="*/ 7005334 w 12269613"/>
                    <a:gd name="connsiteY4" fmla="*/ 403335 h 1531109"/>
                    <a:gd name="connsiteX5" fmla="*/ 5523346 w 12269613"/>
                    <a:gd name="connsiteY5" fmla="*/ 92238 h 1531109"/>
                    <a:gd name="connsiteX6" fmla="*/ 4233292 w 12269613"/>
                    <a:gd name="connsiteY6" fmla="*/ 301637 h 1531109"/>
                    <a:gd name="connsiteX7" fmla="*/ 3644389 w 12269613"/>
                    <a:gd name="connsiteY7" fmla="*/ 573074 h 1531109"/>
                    <a:gd name="connsiteX8" fmla="*/ 2815524 w 12269613"/>
                    <a:gd name="connsiteY8" fmla="*/ 937113 h 1531109"/>
                    <a:gd name="connsiteX9" fmla="*/ 1870588 w 12269613"/>
                    <a:gd name="connsiteY9" fmla="*/ 1052638 h 1531109"/>
                    <a:gd name="connsiteX10" fmla="*/ 881807 w 12269613"/>
                    <a:gd name="connsiteY10" fmla="*/ 690964 h 1531109"/>
                    <a:gd name="connsiteX11" fmla="*/ 235961 w 12269613"/>
                    <a:gd name="connsiteY11" fmla="*/ 208490 h 1531109"/>
                    <a:gd name="connsiteX12" fmla="*/ 0 w 12269613"/>
                    <a:gd name="connsiteY12" fmla="*/ 3821 h 1531109"/>
                    <a:gd name="connsiteX13" fmla="*/ 3093 w 12269613"/>
                    <a:gd name="connsiteY13" fmla="*/ 0 h 1531109"/>
                    <a:gd name="connsiteX14" fmla="*/ 239236 w 12269613"/>
                    <a:gd name="connsiteY14" fmla="*/ 204851 h 1531109"/>
                    <a:gd name="connsiteX15" fmla="*/ 884172 w 12269613"/>
                    <a:gd name="connsiteY15" fmla="*/ 686598 h 1531109"/>
                    <a:gd name="connsiteX16" fmla="*/ 1871315 w 12269613"/>
                    <a:gd name="connsiteY16" fmla="*/ 1047726 h 1531109"/>
                    <a:gd name="connsiteX17" fmla="*/ 2813886 w 12269613"/>
                    <a:gd name="connsiteY17" fmla="*/ 932383 h 1531109"/>
                    <a:gd name="connsiteX18" fmla="*/ 3642206 w 12269613"/>
                    <a:gd name="connsiteY18" fmla="*/ 568526 h 1531109"/>
                    <a:gd name="connsiteX19" fmla="*/ 4231472 w 12269613"/>
                    <a:gd name="connsiteY19" fmla="*/ 296907 h 1531109"/>
                    <a:gd name="connsiteX20" fmla="*/ 5523528 w 12269613"/>
                    <a:gd name="connsiteY20" fmla="*/ 87326 h 1531109"/>
                    <a:gd name="connsiteX21" fmla="*/ 7007154 w 12269613"/>
                    <a:gd name="connsiteY21" fmla="*/ 398787 h 1531109"/>
                    <a:gd name="connsiteX22" fmla="*/ 7939536 w 12269613"/>
                    <a:gd name="connsiteY22" fmla="*/ 858338 h 1531109"/>
                    <a:gd name="connsiteX23" fmla="*/ 8446207 w 12269613"/>
                    <a:gd name="connsiteY23" fmla="*/ 1128866 h 1531109"/>
                    <a:gd name="connsiteX24" fmla="*/ 8864642 w 12269613"/>
                    <a:gd name="connsiteY24" fmla="*/ 1313523 h 1531109"/>
                    <a:gd name="connsiteX25" fmla="*/ 10315885 w 12269613"/>
                    <a:gd name="connsiteY25" fmla="*/ 1516009 h 1531109"/>
                    <a:gd name="connsiteX26" fmla="*/ 11348874 w 12269613"/>
                    <a:gd name="connsiteY26" fmla="*/ 1253123 h 1531109"/>
                    <a:gd name="connsiteX27" fmla="*/ 12266521 w 12269613"/>
                    <a:gd name="connsiteY27" fmla="*/ 694785 h 1531109"/>
                    <a:gd name="connsiteX28" fmla="*/ 12269614 w 12269613"/>
                    <a:gd name="connsiteY28" fmla="*/ 698605 h 1531109"/>
                    <a:gd name="connsiteX29" fmla="*/ 11350693 w 12269613"/>
                    <a:gd name="connsiteY29" fmla="*/ 1257489 h 1531109"/>
                    <a:gd name="connsiteX30" fmla="*/ 10316249 w 12269613"/>
                    <a:gd name="connsiteY30" fmla="*/ 1520740 h 1531109"/>
                    <a:gd name="connsiteX31" fmla="*/ 10051361 w 12269613"/>
                    <a:gd name="connsiteY31" fmla="*/ 1531109 h 15311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2269613" h="1531109">
                      <a:moveTo>
                        <a:pt x="10051361" y="1531109"/>
                      </a:moveTo>
                      <a:cubicBezTo>
                        <a:pt x="9643296" y="1531109"/>
                        <a:pt x="9237232" y="1458702"/>
                        <a:pt x="8862823" y="1318071"/>
                      </a:cubicBezTo>
                      <a:cubicBezTo>
                        <a:pt x="8729105" y="1267859"/>
                        <a:pt x="8592113" y="1207459"/>
                        <a:pt x="8443842" y="1133232"/>
                      </a:cubicBezTo>
                      <a:cubicBezTo>
                        <a:pt x="8271556" y="1047180"/>
                        <a:pt x="8101453" y="953305"/>
                        <a:pt x="7936989" y="862523"/>
                      </a:cubicBezTo>
                      <a:cubicBezTo>
                        <a:pt x="7638445" y="697877"/>
                        <a:pt x="7329713" y="527410"/>
                        <a:pt x="7005334" y="403335"/>
                      </a:cubicBezTo>
                      <a:cubicBezTo>
                        <a:pt x="6521223" y="218678"/>
                        <a:pt x="6008731" y="111158"/>
                        <a:pt x="5523346" y="92238"/>
                      </a:cubicBezTo>
                      <a:cubicBezTo>
                        <a:pt x="5066160" y="74591"/>
                        <a:pt x="4632079" y="144997"/>
                        <a:pt x="4233292" y="301637"/>
                      </a:cubicBezTo>
                      <a:cubicBezTo>
                        <a:pt x="4041903" y="377501"/>
                        <a:pt x="3848695" y="472468"/>
                        <a:pt x="3644389" y="573074"/>
                      </a:cubicBezTo>
                      <a:cubicBezTo>
                        <a:pt x="3376409" y="704973"/>
                        <a:pt x="3099332" y="841419"/>
                        <a:pt x="2815524" y="937113"/>
                      </a:cubicBezTo>
                      <a:cubicBezTo>
                        <a:pt x="2469314" y="1053729"/>
                        <a:pt x="2160218" y="1091570"/>
                        <a:pt x="1870588" y="1052638"/>
                      </a:cubicBezTo>
                      <a:cubicBezTo>
                        <a:pt x="1508550" y="1004063"/>
                        <a:pt x="1183626" y="847241"/>
                        <a:pt x="881807" y="690964"/>
                      </a:cubicBezTo>
                      <a:cubicBezTo>
                        <a:pt x="628926" y="559612"/>
                        <a:pt x="429169" y="381140"/>
                        <a:pt x="235961" y="208490"/>
                      </a:cubicBezTo>
                      <a:cubicBezTo>
                        <a:pt x="159369" y="140267"/>
                        <a:pt x="80230" y="69497"/>
                        <a:pt x="0" y="3821"/>
                      </a:cubicBezTo>
                      <a:lnTo>
                        <a:pt x="3093" y="0"/>
                      </a:lnTo>
                      <a:cubicBezTo>
                        <a:pt x="83505" y="65858"/>
                        <a:pt x="162644" y="136446"/>
                        <a:pt x="239236" y="204851"/>
                      </a:cubicBezTo>
                      <a:cubicBezTo>
                        <a:pt x="432262" y="377320"/>
                        <a:pt x="631837" y="555609"/>
                        <a:pt x="884172" y="686598"/>
                      </a:cubicBezTo>
                      <a:cubicBezTo>
                        <a:pt x="1185627" y="842692"/>
                        <a:pt x="1510006" y="999333"/>
                        <a:pt x="1871315" y="1047726"/>
                      </a:cubicBezTo>
                      <a:cubicBezTo>
                        <a:pt x="2160218" y="1086476"/>
                        <a:pt x="2468586" y="1048817"/>
                        <a:pt x="2813886" y="932383"/>
                      </a:cubicBezTo>
                      <a:cubicBezTo>
                        <a:pt x="3097331" y="836871"/>
                        <a:pt x="3374226" y="700424"/>
                        <a:pt x="3642206" y="568526"/>
                      </a:cubicBezTo>
                      <a:cubicBezTo>
                        <a:pt x="3846694" y="467738"/>
                        <a:pt x="4039901" y="372771"/>
                        <a:pt x="4231472" y="296907"/>
                      </a:cubicBezTo>
                      <a:cubicBezTo>
                        <a:pt x="4630987" y="140085"/>
                        <a:pt x="5065796" y="69497"/>
                        <a:pt x="5523528" y="87326"/>
                      </a:cubicBezTo>
                      <a:cubicBezTo>
                        <a:pt x="6009458" y="106246"/>
                        <a:pt x="6522496" y="213948"/>
                        <a:pt x="7007154" y="398787"/>
                      </a:cubicBezTo>
                      <a:cubicBezTo>
                        <a:pt x="7332077" y="523044"/>
                        <a:pt x="7640810" y="693511"/>
                        <a:pt x="7939536" y="858338"/>
                      </a:cubicBezTo>
                      <a:cubicBezTo>
                        <a:pt x="8104000" y="949120"/>
                        <a:pt x="8273921" y="1042814"/>
                        <a:pt x="8446207" y="1128866"/>
                      </a:cubicBezTo>
                      <a:cubicBezTo>
                        <a:pt x="8594296" y="1202911"/>
                        <a:pt x="8731107" y="1263311"/>
                        <a:pt x="8864642" y="1313523"/>
                      </a:cubicBezTo>
                      <a:cubicBezTo>
                        <a:pt x="9319281" y="1484354"/>
                        <a:pt x="9821221" y="1554396"/>
                        <a:pt x="10315885" y="1516009"/>
                      </a:cubicBezTo>
                      <a:cubicBezTo>
                        <a:pt x="10660093" y="1489448"/>
                        <a:pt x="11007577" y="1400849"/>
                        <a:pt x="11348874" y="1253123"/>
                      </a:cubicBezTo>
                      <a:cubicBezTo>
                        <a:pt x="11668704" y="1114675"/>
                        <a:pt x="11977437" y="926743"/>
                        <a:pt x="12266521" y="694785"/>
                      </a:cubicBezTo>
                      <a:lnTo>
                        <a:pt x="12269614" y="698605"/>
                      </a:lnTo>
                      <a:cubicBezTo>
                        <a:pt x="11980165" y="930928"/>
                        <a:pt x="11671069" y="1118860"/>
                        <a:pt x="11350693" y="1257489"/>
                      </a:cubicBezTo>
                      <a:cubicBezTo>
                        <a:pt x="11008850" y="1405397"/>
                        <a:pt x="10660821" y="1493996"/>
                        <a:pt x="10316249" y="1520740"/>
                      </a:cubicBezTo>
                      <a:cubicBezTo>
                        <a:pt x="10228013" y="1527653"/>
                        <a:pt x="10139596" y="1531109"/>
                        <a:pt x="10051361" y="153110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AA76658C-6D47-463E-B3D1-12C5B383DF17}"/>
                    </a:ext>
                  </a:extLst>
                </p:cNvPr>
                <p:cNvSpPr/>
                <p:nvPr/>
              </p:nvSpPr>
              <p:spPr>
                <a:xfrm>
                  <a:off x="-662145" y="5296812"/>
                  <a:ext cx="12302542" cy="1529108"/>
                </a:xfrm>
                <a:custGeom>
                  <a:avLst/>
                  <a:gdLst>
                    <a:gd name="connsiteX0" fmla="*/ 10100846 w 12302542"/>
                    <a:gd name="connsiteY0" fmla="*/ 1529108 h 1529108"/>
                    <a:gd name="connsiteX1" fmla="*/ 8914673 w 12302542"/>
                    <a:gd name="connsiteY1" fmla="*/ 1315888 h 1529108"/>
                    <a:gd name="connsiteX2" fmla="*/ 8494236 w 12302542"/>
                    <a:gd name="connsiteY2" fmla="*/ 1129775 h 1529108"/>
                    <a:gd name="connsiteX3" fmla="*/ 7980652 w 12302542"/>
                    <a:gd name="connsiteY3" fmla="*/ 854154 h 1529108"/>
                    <a:gd name="connsiteX4" fmla="*/ 7051180 w 12302542"/>
                    <a:gd name="connsiteY4" fmla="*/ 392783 h 1529108"/>
                    <a:gd name="connsiteX5" fmla="*/ 5564098 w 12302542"/>
                    <a:gd name="connsiteY5" fmla="*/ 72953 h 1529108"/>
                    <a:gd name="connsiteX6" fmla="*/ 4265493 w 12302542"/>
                    <a:gd name="connsiteY6" fmla="*/ 271801 h 1529108"/>
                    <a:gd name="connsiteX7" fmla="*/ 3649120 w 12302542"/>
                    <a:gd name="connsiteY7" fmla="*/ 553972 h 1529108"/>
                    <a:gd name="connsiteX8" fmla="*/ 2841357 w 12302542"/>
                    <a:gd name="connsiteY8" fmla="*/ 910916 h 1529108"/>
                    <a:gd name="connsiteX9" fmla="*/ 1892055 w 12302542"/>
                    <a:gd name="connsiteY9" fmla="*/ 1038811 h 1529108"/>
                    <a:gd name="connsiteX10" fmla="*/ 893996 w 12302542"/>
                    <a:gd name="connsiteY10" fmla="*/ 685506 h 1529108"/>
                    <a:gd name="connsiteX11" fmla="*/ 247241 w 12302542"/>
                    <a:gd name="connsiteY11" fmla="*/ 213220 h 1529108"/>
                    <a:gd name="connsiteX12" fmla="*/ 0 w 12302542"/>
                    <a:gd name="connsiteY12" fmla="*/ 3821 h 1529108"/>
                    <a:gd name="connsiteX13" fmla="*/ 3093 w 12302542"/>
                    <a:gd name="connsiteY13" fmla="*/ 0 h 1529108"/>
                    <a:gd name="connsiteX14" fmla="*/ 250515 w 12302542"/>
                    <a:gd name="connsiteY14" fmla="*/ 209582 h 1529108"/>
                    <a:gd name="connsiteX15" fmla="*/ 896179 w 12302542"/>
                    <a:gd name="connsiteY15" fmla="*/ 681322 h 1529108"/>
                    <a:gd name="connsiteX16" fmla="*/ 1892601 w 12302542"/>
                    <a:gd name="connsiteY16" fmla="*/ 1034081 h 1529108"/>
                    <a:gd name="connsiteX17" fmla="*/ 2839720 w 12302542"/>
                    <a:gd name="connsiteY17" fmla="*/ 906367 h 1529108"/>
                    <a:gd name="connsiteX18" fmla="*/ 3646936 w 12302542"/>
                    <a:gd name="connsiteY18" fmla="*/ 549788 h 1529108"/>
                    <a:gd name="connsiteX19" fmla="*/ 4263674 w 12302542"/>
                    <a:gd name="connsiteY19" fmla="*/ 267435 h 1529108"/>
                    <a:gd name="connsiteX20" fmla="*/ 5564280 w 12302542"/>
                    <a:gd name="connsiteY20" fmla="*/ 68223 h 1529108"/>
                    <a:gd name="connsiteX21" fmla="*/ 7052817 w 12302542"/>
                    <a:gd name="connsiteY21" fmla="*/ 388235 h 1529108"/>
                    <a:gd name="connsiteX22" fmla="*/ 7982836 w 12302542"/>
                    <a:gd name="connsiteY22" fmla="*/ 849788 h 1529108"/>
                    <a:gd name="connsiteX23" fmla="*/ 8496237 w 12302542"/>
                    <a:gd name="connsiteY23" fmla="*/ 1125409 h 1529108"/>
                    <a:gd name="connsiteX24" fmla="*/ 8916310 w 12302542"/>
                    <a:gd name="connsiteY24" fmla="*/ 1311340 h 1529108"/>
                    <a:gd name="connsiteX25" fmla="*/ 10373919 w 12302542"/>
                    <a:gd name="connsiteY25" fmla="*/ 1513280 h 1529108"/>
                    <a:gd name="connsiteX26" fmla="*/ 12299450 w 12302542"/>
                    <a:gd name="connsiteY26" fmla="*/ 687689 h 1529108"/>
                    <a:gd name="connsiteX27" fmla="*/ 12302542 w 12302542"/>
                    <a:gd name="connsiteY27" fmla="*/ 691510 h 1529108"/>
                    <a:gd name="connsiteX28" fmla="*/ 10374284 w 12302542"/>
                    <a:gd name="connsiteY28" fmla="*/ 1518011 h 1529108"/>
                    <a:gd name="connsiteX29" fmla="*/ 10100846 w 12302542"/>
                    <a:gd name="connsiteY29" fmla="*/ 1529108 h 1529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302542" h="1529108">
                      <a:moveTo>
                        <a:pt x="10100846" y="1529108"/>
                      </a:moveTo>
                      <a:cubicBezTo>
                        <a:pt x="9693871" y="1529108"/>
                        <a:pt x="9288535" y="1456701"/>
                        <a:pt x="8914673" y="1315888"/>
                      </a:cubicBezTo>
                      <a:cubicBezTo>
                        <a:pt x="8780591" y="1265312"/>
                        <a:pt x="8643053" y="1204548"/>
                        <a:pt x="8494236" y="1129775"/>
                      </a:cubicBezTo>
                      <a:cubicBezTo>
                        <a:pt x="8319585" y="1042268"/>
                        <a:pt x="8147298" y="946573"/>
                        <a:pt x="7980652" y="854154"/>
                      </a:cubicBezTo>
                      <a:cubicBezTo>
                        <a:pt x="7683017" y="688963"/>
                        <a:pt x="7375194" y="517950"/>
                        <a:pt x="7051180" y="392783"/>
                      </a:cubicBezTo>
                      <a:cubicBezTo>
                        <a:pt x="6565432" y="205761"/>
                        <a:pt x="6051302" y="95330"/>
                        <a:pt x="5564098" y="72953"/>
                      </a:cubicBezTo>
                      <a:cubicBezTo>
                        <a:pt x="5100362" y="51850"/>
                        <a:pt x="4663552" y="118617"/>
                        <a:pt x="4265493" y="271801"/>
                      </a:cubicBezTo>
                      <a:cubicBezTo>
                        <a:pt x="4065372" y="349303"/>
                        <a:pt x="3863249" y="448817"/>
                        <a:pt x="3649120" y="553972"/>
                      </a:cubicBezTo>
                      <a:cubicBezTo>
                        <a:pt x="3387506" y="682595"/>
                        <a:pt x="3117161" y="815403"/>
                        <a:pt x="2841357" y="910916"/>
                      </a:cubicBezTo>
                      <a:cubicBezTo>
                        <a:pt x="2491145" y="1032080"/>
                        <a:pt x="2180594" y="1073923"/>
                        <a:pt x="1892055" y="1038811"/>
                      </a:cubicBezTo>
                      <a:cubicBezTo>
                        <a:pt x="1530018" y="994784"/>
                        <a:pt x="1200545" y="840145"/>
                        <a:pt x="893996" y="685506"/>
                      </a:cubicBezTo>
                      <a:cubicBezTo>
                        <a:pt x="641116" y="557792"/>
                        <a:pt x="440994" y="382595"/>
                        <a:pt x="247241" y="213220"/>
                      </a:cubicBezTo>
                      <a:cubicBezTo>
                        <a:pt x="167192" y="143178"/>
                        <a:pt x="84597" y="70952"/>
                        <a:pt x="0" y="3821"/>
                      </a:cubicBezTo>
                      <a:lnTo>
                        <a:pt x="3093" y="0"/>
                      </a:lnTo>
                      <a:cubicBezTo>
                        <a:pt x="87689" y="67132"/>
                        <a:pt x="170467" y="139539"/>
                        <a:pt x="250515" y="209582"/>
                      </a:cubicBezTo>
                      <a:cubicBezTo>
                        <a:pt x="443905" y="378775"/>
                        <a:pt x="644026" y="553790"/>
                        <a:pt x="896179" y="681322"/>
                      </a:cubicBezTo>
                      <a:cubicBezTo>
                        <a:pt x="1202183" y="835597"/>
                        <a:pt x="1531291" y="990054"/>
                        <a:pt x="1892601" y="1034081"/>
                      </a:cubicBezTo>
                      <a:cubicBezTo>
                        <a:pt x="2180594" y="1069011"/>
                        <a:pt x="2490236" y="1027350"/>
                        <a:pt x="2839720" y="906367"/>
                      </a:cubicBezTo>
                      <a:cubicBezTo>
                        <a:pt x="3115160" y="811037"/>
                        <a:pt x="3385505" y="678229"/>
                        <a:pt x="3646936" y="549788"/>
                      </a:cubicBezTo>
                      <a:cubicBezTo>
                        <a:pt x="3861066" y="444451"/>
                        <a:pt x="4063370" y="345118"/>
                        <a:pt x="4263674" y="267435"/>
                      </a:cubicBezTo>
                      <a:cubicBezTo>
                        <a:pt x="4662279" y="114069"/>
                        <a:pt x="5099817" y="46938"/>
                        <a:pt x="5564280" y="68223"/>
                      </a:cubicBezTo>
                      <a:cubicBezTo>
                        <a:pt x="6051848" y="90418"/>
                        <a:pt x="6566705" y="201213"/>
                        <a:pt x="7052817" y="388235"/>
                      </a:cubicBezTo>
                      <a:cubicBezTo>
                        <a:pt x="7377196" y="513402"/>
                        <a:pt x="7685018" y="684415"/>
                        <a:pt x="7982836" y="849788"/>
                      </a:cubicBezTo>
                      <a:cubicBezTo>
                        <a:pt x="8149482" y="942207"/>
                        <a:pt x="8321586" y="1037901"/>
                        <a:pt x="8496237" y="1125409"/>
                      </a:cubicBezTo>
                      <a:cubicBezTo>
                        <a:pt x="8644872" y="1200000"/>
                        <a:pt x="8782410" y="1260764"/>
                        <a:pt x="8916310" y="1311340"/>
                      </a:cubicBezTo>
                      <a:cubicBezTo>
                        <a:pt x="9373313" y="1483444"/>
                        <a:pt x="9877255" y="1553305"/>
                        <a:pt x="10373919" y="1513280"/>
                      </a:cubicBezTo>
                      <a:cubicBezTo>
                        <a:pt x="11020493" y="1461249"/>
                        <a:pt x="11686169" y="1175803"/>
                        <a:pt x="12299450" y="687689"/>
                      </a:cubicBezTo>
                      <a:lnTo>
                        <a:pt x="12302542" y="691510"/>
                      </a:lnTo>
                      <a:cubicBezTo>
                        <a:pt x="11688534" y="1180170"/>
                        <a:pt x="11021767" y="1465979"/>
                        <a:pt x="10374284" y="1518011"/>
                      </a:cubicBezTo>
                      <a:cubicBezTo>
                        <a:pt x="10283319" y="1525470"/>
                        <a:pt x="10191991" y="1529108"/>
                        <a:pt x="10100846" y="1529108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08E58539-4647-49C0-9A3C-4EB90098FE30}"/>
                    </a:ext>
                  </a:extLst>
                </p:cNvPr>
                <p:cNvSpPr/>
                <p:nvPr/>
              </p:nvSpPr>
              <p:spPr>
                <a:xfrm>
                  <a:off x="-656869" y="5301360"/>
                  <a:ext cx="12335652" cy="1527470"/>
                </a:xfrm>
                <a:custGeom>
                  <a:avLst/>
                  <a:gdLst>
                    <a:gd name="connsiteX0" fmla="*/ 10150329 w 12335652"/>
                    <a:gd name="connsiteY0" fmla="*/ 1527471 h 1527470"/>
                    <a:gd name="connsiteX1" fmla="*/ 8966340 w 12335652"/>
                    <a:gd name="connsiteY1" fmla="*/ 1313887 h 1527470"/>
                    <a:gd name="connsiteX2" fmla="*/ 8544266 w 12335652"/>
                    <a:gd name="connsiteY2" fmla="*/ 1126501 h 1527470"/>
                    <a:gd name="connsiteX3" fmla="*/ 8024497 w 12335652"/>
                    <a:gd name="connsiteY3" fmla="*/ 845967 h 1527470"/>
                    <a:gd name="connsiteX4" fmla="*/ 7096844 w 12335652"/>
                    <a:gd name="connsiteY4" fmla="*/ 382413 h 1527470"/>
                    <a:gd name="connsiteX5" fmla="*/ 5604850 w 12335652"/>
                    <a:gd name="connsiteY5" fmla="*/ 54033 h 1527470"/>
                    <a:gd name="connsiteX6" fmla="*/ 4297876 w 12335652"/>
                    <a:gd name="connsiteY6" fmla="*/ 242511 h 1527470"/>
                    <a:gd name="connsiteX7" fmla="*/ 3653486 w 12335652"/>
                    <a:gd name="connsiteY7" fmla="*/ 535415 h 1527470"/>
                    <a:gd name="connsiteX8" fmla="*/ 2867009 w 12335652"/>
                    <a:gd name="connsiteY8" fmla="*/ 884900 h 1527470"/>
                    <a:gd name="connsiteX9" fmla="*/ 1913159 w 12335652"/>
                    <a:gd name="connsiteY9" fmla="*/ 1025167 h 1527470"/>
                    <a:gd name="connsiteX10" fmla="*/ 906003 w 12335652"/>
                    <a:gd name="connsiteY10" fmla="*/ 680412 h 1527470"/>
                    <a:gd name="connsiteX11" fmla="*/ 257974 w 12335652"/>
                    <a:gd name="connsiteY11" fmla="*/ 217586 h 1527470"/>
                    <a:gd name="connsiteX12" fmla="*/ 0 w 12335652"/>
                    <a:gd name="connsiteY12" fmla="*/ 4002 h 1527470"/>
                    <a:gd name="connsiteX13" fmla="*/ 3093 w 12335652"/>
                    <a:gd name="connsiteY13" fmla="*/ 0 h 1527470"/>
                    <a:gd name="connsiteX14" fmla="*/ 261249 w 12335652"/>
                    <a:gd name="connsiteY14" fmla="*/ 213766 h 1527470"/>
                    <a:gd name="connsiteX15" fmla="*/ 908186 w 12335652"/>
                    <a:gd name="connsiteY15" fmla="*/ 675864 h 1527470"/>
                    <a:gd name="connsiteX16" fmla="*/ 1913887 w 12335652"/>
                    <a:gd name="connsiteY16" fmla="*/ 1020436 h 1527470"/>
                    <a:gd name="connsiteX17" fmla="*/ 2865554 w 12335652"/>
                    <a:gd name="connsiteY17" fmla="*/ 880533 h 1527470"/>
                    <a:gd name="connsiteX18" fmla="*/ 3651485 w 12335652"/>
                    <a:gd name="connsiteY18" fmla="*/ 531231 h 1527470"/>
                    <a:gd name="connsiteX19" fmla="*/ 4296239 w 12335652"/>
                    <a:gd name="connsiteY19" fmla="*/ 238144 h 1527470"/>
                    <a:gd name="connsiteX20" fmla="*/ 5605213 w 12335652"/>
                    <a:gd name="connsiteY20" fmla="*/ 49303 h 1527470"/>
                    <a:gd name="connsiteX21" fmla="*/ 7098845 w 12335652"/>
                    <a:gd name="connsiteY21" fmla="*/ 378047 h 1527470"/>
                    <a:gd name="connsiteX22" fmla="*/ 8027044 w 12335652"/>
                    <a:gd name="connsiteY22" fmla="*/ 841965 h 1527470"/>
                    <a:gd name="connsiteX23" fmla="*/ 8546631 w 12335652"/>
                    <a:gd name="connsiteY23" fmla="*/ 1122498 h 1527470"/>
                    <a:gd name="connsiteX24" fmla="*/ 8968159 w 12335652"/>
                    <a:gd name="connsiteY24" fmla="*/ 1309703 h 1527470"/>
                    <a:gd name="connsiteX25" fmla="*/ 10432137 w 12335652"/>
                    <a:gd name="connsiteY25" fmla="*/ 1511279 h 1527470"/>
                    <a:gd name="connsiteX26" fmla="*/ 11438201 w 12335652"/>
                    <a:gd name="connsiteY26" fmla="*/ 1237477 h 1527470"/>
                    <a:gd name="connsiteX27" fmla="*/ 12332560 w 12335652"/>
                    <a:gd name="connsiteY27" fmla="*/ 681322 h 1527470"/>
                    <a:gd name="connsiteX28" fmla="*/ 12335653 w 12335652"/>
                    <a:gd name="connsiteY28" fmla="*/ 685142 h 1527470"/>
                    <a:gd name="connsiteX29" fmla="*/ 11440202 w 12335652"/>
                    <a:gd name="connsiteY29" fmla="*/ 1241843 h 1527470"/>
                    <a:gd name="connsiteX30" fmla="*/ 10432500 w 12335652"/>
                    <a:gd name="connsiteY30" fmla="*/ 1516191 h 1527470"/>
                    <a:gd name="connsiteX31" fmla="*/ 10150329 w 12335652"/>
                    <a:gd name="connsiteY31" fmla="*/ 1527471 h 15274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2335652" h="1527470">
                      <a:moveTo>
                        <a:pt x="10150329" y="1527471"/>
                      </a:moveTo>
                      <a:cubicBezTo>
                        <a:pt x="9744266" y="1527471"/>
                        <a:pt x="9339839" y="1454881"/>
                        <a:pt x="8966340" y="1313887"/>
                      </a:cubicBezTo>
                      <a:cubicBezTo>
                        <a:pt x="8831895" y="1263129"/>
                        <a:pt x="8693811" y="1201819"/>
                        <a:pt x="8544266" y="1126501"/>
                      </a:cubicBezTo>
                      <a:cubicBezTo>
                        <a:pt x="8367614" y="1037720"/>
                        <a:pt x="8193144" y="940206"/>
                        <a:pt x="8024497" y="845967"/>
                      </a:cubicBezTo>
                      <a:cubicBezTo>
                        <a:pt x="7727590" y="680048"/>
                        <a:pt x="7420495" y="508490"/>
                        <a:pt x="7096844" y="382413"/>
                      </a:cubicBezTo>
                      <a:cubicBezTo>
                        <a:pt x="6609640" y="193208"/>
                        <a:pt x="6093691" y="79685"/>
                        <a:pt x="5604850" y="54033"/>
                      </a:cubicBezTo>
                      <a:cubicBezTo>
                        <a:pt x="5134747" y="29290"/>
                        <a:pt x="4695026" y="92783"/>
                        <a:pt x="4297876" y="242511"/>
                      </a:cubicBezTo>
                      <a:cubicBezTo>
                        <a:pt x="4089022" y="321831"/>
                        <a:pt x="3877440" y="425531"/>
                        <a:pt x="3653486" y="535415"/>
                      </a:cubicBezTo>
                      <a:cubicBezTo>
                        <a:pt x="3398604" y="660582"/>
                        <a:pt x="3134990" y="789933"/>
                        <a:pt x="2867009" y="884900"/>
                      </a:cubicBezTo>
                      <a:cubicBezTo>
                        <a:pt x="2512795" y="1010794"/>
                        <a:pt x="2200788" y="1056640"/>
                        <a:pt x="1913159" y="1025167"/>
                      </a:cubicBezTo>
                      <a:cubicBezTo>
                        <a:pt x="1550758" y="985506"/>
                        <a:pt x="1230018" y="839418"/>
                        <a:pt x="906003" y="680412"/>
                      </a:cubicBezTo>
                      <a:cubicBezTo>
                        <a:pt x="653123" y="555973"/>
                        <a:pt x="452274" y="384051"/>
                        <a:pt x="257974" y="217586"/>
                      </a:cubicBezTo>
                      <a:cubicBezTo>
                        <a:pt x="174651" y="146270"/>
                        <a:pt x="88417" y="72407"/>
                        <a:pt x="0" y="4002"/>
                      </a:cubicBezTo>
                      <a:lnTo>
                        <a:pt x="3093" y="0"/>
                      </a:lnTo>
                      <a:cubicBezTo>
                        <a:pt x="91692" y="68405"/>
                        <a:pt x="177926" y="142268"/>
                        <a:pt x="261249" y="213766"/>
                      </a:cubicBezTo>
                      <a:cubicBezTo>
                        <a:pt x="455185" y="380048"/>
                        <a:pt x="655852" y="551789"/>
                        <a:pt x="908186" y="675864"/>
                      </a:cubicBezTo>
                      <a:cubicBezTo>
                        <a:pt x="1231837" y="834869"/>
                        <a:pt x="1552395" y="980776"/>
                        <a:pt x="1913887" y="1020436"/>
                      </a:cubicBezTo>
                      <a:cubicBezTo>
                        <a:pt x="2200788" y="1051910"/>
                        <a:pt x="2511885" y="1006064"/>
                        <a:pt x="2865554" y="880533"/>
                      </a:cubicBezTo>
                      <a:cubicBezTo>
                        <a:pt x="3133171" y="785567"/>
                        <a:pt x="3396603" y="656216"/>
                        <a:pt x="3651485" y="531231"/>
                      </a:cubicBezTo>
                      <a:cubicBezTo>
                        <a:pt x="3875620" y="421346"/>
                        <a:pt x="4087203" y="317465"/>
                        <a:pt x="4296239" y="238144"/>
                      </a:cubicBezTo>
                      <a:cubicBezTo>
                        <a:pt x="4693934" y="88053"/>
                        <a:pt x="5134383" y="24560"/>
                        <a:pt x="5605213" y="49303"/>
                      </a:cubicBezTo>
                      <a:cubicBezTo>
                        <a:pt x="6094601" y="74955"/>
                        <a:pt x="6611095" y="188660"/>
                        <a:pt x="7098845" y="378047"/>
                      </a:cubicBezTo>
                      <a:cubicBezTo>
                        <a:pt x="7422860" y="504306"/>
                        <a:pt x="7729955" y="675864"/>
                        <a:pt x="8027044" y="841965"/>
                      </a:cubicBezTo>
                      <a:cubicBezTo>
                        <a:pt x="8195692" y="936204"/>
                        <a:pt x="8369979" y="1033717"/>
                        <a:pt x="8546631" y="1122498"/>
                      </a:cubicBezTo>
                      <a:cubicBezTo>
                        <a:pt x="8695994" y="1197635"/>
                        <a:pt x="8833896" y="1258945"/>
                        <a:pt x="8968159" y="1309703"/>
                      </a:cubicBezTo>
                      <a:cubicBezTo>
                        <a:pt x="9427528" y="1483262"/>
                        <a:pt x="9933653" y="1552941"/>
                        <a:pt x="10432137" y="1511279"/>
                      </a:cubicBezTo>
                      <a:cubicBezTo>
                        <a:pt x="10762883" y="1483626"/>
                        <a:pt x="11101451" y="1391570"/>
                        <a:pt x="11438201" y="1237477"/>
                      </a:cubicBezTo>
                      <a:cubicBezTo>
                        <a:pt x="11737837" y="1100485"/>
                        <a:pt x="12038747" y="913281"/>
                        <a:pt x="12332560" y="681322"/>
                      </a:cubicBezTo>
                      <a:lnTo>
                        <a:pt x="12335653" y="685142"/>
                      </a:lnTo>
                      <a:cubicBezTo>
                        <a:pt x="12041475" y="917283"/>
                        <a:pt x="11740202" y="1104669"/>
                        <a:pt x="11440202" y="1241843"/>
                      </a:cubicBezTo>
                      <a:cubicBezTo>
                        <a:pt x="11102907" y="1396119"/>
                        <a:pt x="10763792" y="1488538"/>
                        <a:pt x="10432500" y="1516191"/>
                      </a:cubicBezTo>
                      <a:cubicBezTo>
                        <a:pt x="10338626" y="1523650"/>
                        <a:pt x="10244387" y="1527471"/>
                        <a:pt x="10150329" y="152747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ED425928-2321-45D8-82AA-A11BC0CF30E4}"/>
                    </a:ext>
                  </a:extLst>
                </p:cNvPr>
                <p:cNvSpPr/>
                <p:nvPr/>
              </p:nvSpPr>
              <p:spPr>
                <a:xfrm>
                  <a:off x="-651230" y="5306272"/>
                  <a:ext cx="12367854" cy="1525651"/>
                </a:xfrm>
                <a:custGeom>
                  <a:avLst/>
                  <a:gdLst>
                    <a:gd name="connsiteX0" fmla="*/ 10199632 w 12367854"/>
                    <a:gd name="connsiteY0" fmla="*/ 1525652 h 1525651"/>
                    <a:gd name="connsiteX1" fmla="*/ 9017826 w 12367854"/>
                    <a:gd name="connsiteY1" fmla="*/ 1311704 h 1525651"/>
                    <a:gd name="connsiteX2" fmla="*/ 8594114 w 12367854"/>
                    <a:gd name="connsiteY2" fmla="*/ 1123044 h 1525651"/>
                    <a:gd name="connsiteX3" fmla="*/ 8068160 w 12367854"/>
                    <a:gd name="connsiteY3" fmla="*/ 837598 h 1525651"/>
                    <a:gd name="connsiteX4" fmla="*/ 7142508 w 12367854"/>
                    <a:gd name="connsiteY4" fmla="*/ 371862 h 1525651"/>
                    <a:gd name="connsiteX5" fmla="*/ 5645420 w 12367854"/>
                    <a:gd name="connsiteY5" fmla="*/ 34748 h 1525651"/>
                    <a:gd name="connsiteX6" fmla="*/ 4330078 w 12367854"/>
                    <a:gd name="connsiteY6" fmla="*/ 212856 h 1525651"/>
                    <a:gd name="connsiteX7" fmla="*/ 3660581 w 12367854"/>
                    <a:gd name="connsiteY7" fmla="*/ 515585 h 1525651"/>
                    <a:gd name="connsiteX8" fmla="*/ 2892843 w 12367854"/>
                    <a:gd name="connsiteY8" fmla="*/ 858884 h 1525651"/>
                    <a:gd name="connsiteX9" fmla="*/ 1934444 w 12367854"/>
                    <a:gd name="connsiteY9" fmla="*/ 1011522 h 1525651"/>
                    <a:gd name="connsiteX10" fmla="*/ 918011 w 12367854"/>
                    <a:gd name="connsiteY10" fmla="*/ 675136 h 1525651"/>
                    <a:gd name="connsiteX11" fmla="*/ 268526 w 12367854"/>
                    <a:gd name="connsiteY11" fmla="*/ 221225 h 1525651"/>
                    <a:gd name="connsiteX12" fmla="*/ 0 w 12367854"/>
                    <a:gd name="connsiteY12" fmla="*/ 4002 h 1525651"/>
                    <a:gd name="connsiteX13" fmla="*/ 2911 w 12367854"/>
                    <a:gd name="connsiteY13" fmla="*/ 0 h 1525651"/>
                    <a:gd name="connsiteX14" fmla="*/ 271619 w 12367854"/>
                    <a:gd name="connsiteY14" fmla="*/ 217404 h 1525651"/>
                    <a:gd name="connsiteX15" fmla="*/ 920012 w 12367854"/>
                    <a:gd name="connsiteY15" fmla="*/ 670588 h 1525651"/>
                    <a:gd name="connsiteX16" fmla="*/ 1934808 w 12367854"/>
                    <a:gd name="connsiteY16" fmla="*/ 1006428 h 1525651"/>
                    <a:gd name="connsiteX17" fmla="*/ 2891024 w 12367854"/>
                    <a:gd name="connsiteY17" fmla="*/ 854154 h 1525651"/>
                    <a:gd name="connsiteX18" fmla="*/ 3658216 w 12367854"/>
                    <a:gd name="connsiteY18" fmla="*/ 511037 h 1525651"/>
                    <a:gd name="connsiteX19" fmla="*/ 4328076 w 12367854"/>
                    <a:gd name="connsiteY19" fmla="*/ 207944 h 1525651"/>
                    <a:gd name="connsiteX20" fmla="*/ 5645420 w 12367854"/>
                    <a:gd name="connsiteY20" fmla="*/ 29472 h 1525651"/>
                    <a:gd name="connsiteX21" fmla="*/ 7143964 w 12367854"/>
                    <a:gd name="connsiteY21" fmla="*/ 366950 h 1525651"/>
                    <a:gd name="connsiteX22" fmla="*/ 8070343 w 12367854"/>
                    <a:gd name="connsiteY22" fmla="*/ 833050 h 1525651"/>
                    <a:gd name="connsiteX23" fmla="*/ 8596116 w 12367854"/>
                    <a:gd name="connsiteY23" fmla="*/ 1118496 h 1525651"/>
                    <a:gd name="connsiteX24" fmla="*/ 9019281 w 12367854"/>
                    <a:gd name="connsiteY24" fmla="*/ 1306974 h 1525651"/>
                    <a:gd name="connsiteX25" fmla="*/ 10489444 w 12367854"/>
                    <a:gd name="connsiteY25" fmla="*/ 1508186 h 1525651"/>
                    <a:gd name="connsiteX26" fmla="*/ 11482045 w 12367854"/>
                    <a:gd name="connsiteY26" fmla="*/ 1228926 h 1525651"/>
                    <a:gd name="connsiteX27" fmla="*/ 12364762 w 12367854"/>
                    <a:gd name="connsiteY27" fmla="*/ 673863 h 1525651"/>
                    <a:gd name="connsiteX28" fmla="*/ 12367855 w 12367854"/>
                    <a:gd name="connsiteY28" fmla="*/ 677865 h 1525651"/>
                    <a:gd name="connsiteX29" fmla="*/ 11484046 w 12367854"/>
                    <a:gd name="connsiteY29" fmla="*/ 1233475 h 1525651"/>
                    <a:gd name="connsiteX30" fmla="*/ 10489626 w 12367854"/>
                    <a:gd name="connsiteY30" fmla="*/ 1513280 h 1525651"/>
                    <a:gd name="connsiteX31" fmla="*/ 10199632 w 12367854"/>
                    <a:gd name="connsiteY31" fmla="*/ 1525652 h 1525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2367854" h="1525651">
                      <a:moveTo>
                        <a:pt x="10199632" y="1525652"/>
                      </a:moveTo>
                      <a:cubicBezTo>
                        <a:pt x="9794477" y="1525652"/>
                        <a:pt x="9390960" y="1453062"/>
                        <a:pt x="9017826" y="1311704"/>
                      </a:cubicBezTo>
                      <a:cubicBezTo>
                        <a:pt x="8883017" y="1260764"/>
                        <a:pt x="8744570" y="1198908"/>
                        <a:pt x="8594114" y="1123044"/>
                      </a:cubicBezTo>
                      <a:cubicBezTo>
                        <a:pt x="8415279" y="1032989"/>
                        <a:pt x="8238809" y="933657"/>
                        <a:pt x="8068160" y="837598"/>
                      </a:cubicBezTo>
                      <a:cubicBezTo>
                        <a:pt x="7771980" y="670952"/>
                        <a:pt x="7465795" y="498666"/>
                        <a:pt x="7142508" y="371862"/>
                      </a:cubicBezTo>
                      <a:cubicBezTo>
                        <a:pt x="6651301" y="179381"/>
                        <a:pt x="6133533" y="62765"/>
                        <a:pt x="5645420" y="34748"/>
                      </a:cubicBezTo>
                      <a:cubicBezTo>
                        <a:pt x="5170769" y="5822"/>
                        <a:pt x="4728319" y="65676"/>
                        <a:pt x="4330078" y="212856"/>
                      </a:cubicBezTo>
                      <a:cubicBezTo>
                        <a:pt x="4113401" y="293451"/>
                        <a:pt x="3893449" y="401334"/>
                        <a:pt x="3660581" y="515585"/>
                      </a:cubicBezTo>
                      <a:cubicBezTo>
                        <a:pt x="3411521" y="637841"/>
                        <a:pt x="3153910" y="764281"/>
                        <a:pt x="2892843" y="858884"/>
                      </a:cubicBezTo>
                      <a:cubicBezTo>
                        <a:pt x="2536082" y="989690"/>
                        <a:pt x="2222619" y="1039539"/>
                        <a:pt x="1934444" y="1011522"/>
                      </a:cubicBezTo>
                      <a:cubicBezTo>
                        <a:pt x="1572225" y="976228"/>
                        <a:pt x="1246937" y="832322"/>
                        <a:pt x="918011" y="675136"/>
                      </a:cubicBezTo>
                      <a:cubicBezTo>
                        <a:pt x="664766" y="553972"/>
                        <a:pt x="463372" y="384779"/>
                        <a:pt x="268526" y="221225"/>
                      </a:cubicBezTo>
                      <a:cubicBezTo>
                        <a:pt x="181928" y="148635"/>
                        <a:pt x="92420" y="73317"/>
                        <a:pt x="0" y="4002"/>
                      </a:cubicBezTo>
                      <a:lnTo>
                        <a:pt x="2911" y="0"/>
                      </a:lnTo>
                      <a:cubicBezTo>
                        <a:pt x="95512" y="69497"/>
                        <a:pt x="185021" y="144815"/>
                        <a:pt x="271619" y="217404"/>
                      </a:cubicBezTo>
                      <a:cubicBezTo>
                        <a:pt x="466282" y="380776"/>
                        <a:pt x="667495" y="549788"/>
                        <a:pt x="920012" y="670588"/>
                      </a:cubicBezTo>
                      <a:cubicBezTo>
                        <a:pt x="1248575" y="827592"/>
                        <a:pt x="1573317" y="971316"/>
                        <a:pt x="1934808" y="1006428"/>
                      </a:cubicBezTo>
                      <a:cubicBezTo>
                        <a:pt x="2222255" y="1034445"/>
                        <a:pt x="2534990" y="984597"/>
                        <a:pt x="2891024" y="854154"/>
                      </a:cubicBezTo>
                      <a:cubicBezTo>
                        <a:pt x="3151727" y="759733"/>
                        <a:pt x="3409338" y="633293"/>
                        <a:pt x="3658216" y="511037"/>
                      </a:cubicBezTo>
                      <a:cubicBezTo>
                        <a:pt x="3891084" y="396604"/>
                        <a:pt x="4111218" y="288720"/>
                        <a:pt x="4328076" y="207944"/>
                      </a:cubicBezTo>
                      <a:cubicBezTo>
                        <a:pt x="4726863" y="60582"/>
                        <a:pt x="5170223" y="546"/>
                        <a:pt x="5645420" y="29472"/>
                      </a:cubicBezTo>
                      <a:cubicBezTo>
                        <a:pt x="6134079" y="57671"/>
                        <a:pt x="6652211" y="174287"/>
                        <a:pt x="7143964" y="366950"/>
                      </a:cubicBezTo>
                      <a:cubicBezTo>
                        <a:pt x="7467614" y="494118"/>
                        <a:pt x="7773982" y="666404"/>
                        <a:pt x="8070343" y="833050"/>
                      </a:cubicBezTo>
                      <a:cubicBezTo>
                        <a:pt x="8240992" y="929108"/>
                        <a:pt x="8417462" y="1028259"/>
                        <a:pt x="8596116" y="1118496"/>
                      </a:cubicBezTo>
                      <a:cubicBezTo>
                        <a:pt x="8746388" y="1194360"/>
                        <a:pt x="8884654" y="1255852"/>
                        <a:pt x="9019281" y="1306974"/>
                      </a:cubicBezTo>
                      <a:cubicBezTo>
                        <a:pt x="9481015" y="1481807"/>
                        <a:pt x="9989323" y="1551303"/>
                        <a:pt x="10489444" y="1508186"/>
                      </a:cubicBezTo>
                      <a:cubicBezTo>
                        <a:pt x="10813641" y="1480169"/>
                        <a:pt x="11147661" y="1386113"/>
                        <a:pt x="11482045" y="1228926"/>
                      </a:cubicBezTo>
                      <a:cubicBezTo>
                        <a:pt x="11770583" y="1093208"/>
                        <a:pt x="12067673" y="906549"/>
                        <a:pt x="12364762" y="673863"/>
                      </a:cubicBezTo>
                      <a:lnTo>
                        <a:pt x="12367855" y="677865"/>
                      </a:lnTo>
                      <a:cubicBezTo>
                        <a:pt x="12070402" y="910734"/>
                        <a:pt x="11773131" y="1097574"/>
                        <a:pt x="11484046" y="1233475"/>
                      </a:cubicBezTo>
                      <a:cubicBezTo>
                        <a:pt x="11149117" y="1391025"/>
                        <a:pt x="10814550" y="1485081"/>
                        <a:pt x="10489626" y="1513280"/>
                      </a:cubicBezTo>
                      <a:cubicBezTo>
                        <a:pt x="10393569" y="1521467"/>
                        <a:pt x="10296418" y="1525652"/>
                        <a:pt x="10199632" y="1525652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81C9F06F-1274-4E89-802C-8E5F4D1EBE82}"/>
                    </a:ext>
                  </a:extLst>
                </p:cNvPr>
                <p:cNvSpPr/>
                <p:nvPr/>
              </p:nvSpPr>
              <p:spPr>
                <a:xfrm>
                  <a:off x="-645590" y="5311184"/>
                  <a:ext cx="12400783" cy="1523832"/>
                </a:xfrm>
                <a:custGeom>
                  <a:avLst/>
                  <a:gdLst>
                    <a:gd name="connsiteX0" fmla="*/ 10249117 w 12400783"/>
                    <a:gd name="connsiteY0" fmla="*/ 1523832 h 1523832"/>
                    <a:gd name="connsiteX1" fmla="*/ 9069130 w 12400783"/>
                    <a:gd name="connsiteY1" fmla="*/ 1309521 h 1523832"/>
                    <a:gd name="connsiteX2" fmla="*/ 8643963 w 12400783"/>
                    <a:gd name="connsiteY2" fmla="*/ 1119587 h 1523832"/>
                    <a:gd name="connsiteX3" fmla="*/ 8111823 w 12400783"/>
                    <a:gd name="connsiteY3" fmla="*/ 829230 h 1523832"/>
                    <a:gd name="connsiteX4" fmla="*/ 7187808 w 12400783"/>
                    <a:gd name="connsiteY4" fmla="*/ 361128 h 1523832"/>
                    <a:gd name="connsiteX5" fmla="*/ 5685808 w 12400783"/>
                    <a:gd name="connsiteY5" fmla="*/ 15282 h 1523832"/>
                    <a:gd name="connsiteX6" fmla="*/ 4362097 w 12400783"/>
                    <a:gd name="connsiteY6" fmla="*/ 183020 h 1523832"/>
                    <a:gd name="connsiteX7" fmla="*/ 3663674 w 12400783"/>
                    <a:gd name="connsiteY7" fmla="*/ 497028 h 1523832"/>
                    <a:gd name="connsiteX8" fmla="*/ 2918495 w 12400783"/>
                    <a:gd name="connsiteY8" fmla="*/ 832504 h 1523832"/>
                    <a:gd name="connsiteX9" fmla="*/ 1955730 w 12400783"/>
                    <a:gd name="connsiteY9" fmla="*/ 997513 h 1523832"/>
                    <a:gd name="connsiteX10" fmla="*/ 930018 w 12400783"/>
                    <a:gd name="connsiteY10" fmla="*/ 669678 h 1523832"/>
                    <a:gd name="connsiteX11" fmla="*/ 278714 w 12400783"/>
                    <a:gd name="connsiteY11" fmla="*/ 224500 h 1523832"/>
                    <a:gd name="connsiteX12" fmla="*/ 0 w 12400783"/>
                    <a:gd name="connsiteY12" fmla="*/ 4002 h 1523832"/>
                    <a:gd name="connsiteX13" fmla="*/ 2911 w 12400783"/>
                    <a:gd name="connsiteY13" fmla="*/ 0 h 1523832"/>
                    <a:gd name="connsiteX14" fmla="*/ 281807 w 12400783"/>
                    <a:gd name="connsiteY14" fmla="*/ 220679 h 1523832"/>
                    <a:gd name="connsiteX15" fmla="*/ 932019 w 12400783"/>
                    <a:gd name="connsiteY15" fmla="*/ 665312 h 1523832"/>
                    <a:gd name="connsiteX16" fmla="*/ 1956094 w 12400783"/>
                    <a:gd name="connsiteY16" fmla="*/ 992783 h 1523832"/>
                    <a:gd name="connsiteX17" fmla="*/ 2916676 w 12400783"/>
                    <a:gd name="connsiteY17" fmla="*/ 828138 h 1523832"/>
                    <a:gd name="connsiteX18" fmla="*/ 3661491 w 12400783"/>
                    <a:gd name="connsiteY18" fmla="*/ 492844 h 1523832"/>
                    <a:gd name="connsiteX19" fmla="*/ 4360460 w 12400783"/>
                    <a:gd name="connsiteY19" fmla="*/ 178472 h 1523832"/>
                    <a:gd name="connsiteX20" fmla="*/ 5686172 w 12400783"/>
                    <a:gd name="connsiteY20" fmla="*/ 10552 h 1523832"/>
                    <a:gd name="connsiteX21" fmla="*/ 7189809 w 12400783"/>
                    <a:gd name="connsiteY21" fmla="*/ 356762 h 1523832"/>
                    <a:gd name="connsiteX22" fmla="*/ 8114552 w 12400783"/>
                    <a:gd name="connsiteY22" fmla="*/ 825227 h 1523832"/>
                    <a:gd name="connsiteX23" fmla="*/ 8646328 w 12400783"/>
                    <a:gd name="connsiteY23" fmla="*/ 1115403 h 1523832"/>
                    <a:gd name="connsiteX24" fmla="*/ 9071131 w 12400783"/>
                    <a:gd name="connsiteY24" fmla="*/ 1305154 h 1523832"/>
                    <a:gd name="connsiteX25" fmla="*/ 10547661 w 12400783"/>
                    <a:gd name="connsiteY25" fmla="*/ 1505821 h 1523832"/>
                    <a:gd name="connsiteX26" fmla="*/ 11526982 w 12400783"/>
                    <a:gd name="connsiteY26" fmla="*/ 1221103 h 1523832"/>
                    <a:gd name="connsiteX27" fmla="*/ 12397691 w 12400783"/>
                    <a:gd name="connsiteY27" fmla="*/ 666768 h 1523832"/>
                    <a:gd name="connsiteX28" fmla="*/ 12400783 w 12400783"/>
                    <a:gd name="connsiteY28" fmla="*/ 670770 h 1523832"/>
                    <a:gd name="connsiteX29" fmla="*/ 11528801 w 12400783"/>
                    <a:gd name="connsiteY29" fmla="*/ 1225288 h 1523832"/>
                    <a:gd name="connsiteX30" fmla="*/ 10547843 w 12400783"/>
                    <a:gd name="connsiteY30" fmla="*/ 1510552 h 1523832"/>
                    <a:gd name="connsiteX31" fmla="*/ 10249117 w 12400783"/>
                    <a:gd name="connsiteY31" fmla="*/ 1523832 h 15238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2400783" h="1523832">
                      <a:moveTo>
                        <a:pt x="10249117" y="1523832"/>
                      </a:moveTo>
                      <a:cubicBezTo>
                        <a:pt x="9844872" y="1523832"/>
                        <a:pt x="9442082" y="1451061"/>
                        <a:pt x="9069130" y="1309521"/>
                      </a:cubicBezTo>
                      <a:cubicBezTo>
                        <a:pt x="8934321" y="1258399"/>
                        <a:pt x="8795146" y="1196179"/>
                        <a:pt x="8643963" y="1119587"/>
                      </a:cubicBezTo>
                      <a:cubicBezTo>
                        <a:pt x="8463126" y="1028077"/>
                        <a:pt x="8284655" y="927107"/>
                        <a:pt x="8111823" y="829230"/>
                      </a:cubicBezTo>
                      <a:cubicBezTo>
                        <a:pt x="7816371" y="662037"/>
                        <a:pt x="7510731" y="489024"/>
                        <a:pt x="7187808" y="361128"/>
                      </a:cubicBezTo>
                      <a:cubicBezTo>
                        <a:pt x="6695510" y="166646"/>
                        <a:pt x="6176105" y="46938"/>
                        <a:pt x="5685808" y="15282"/>
                      </a:cubicBezTo>
                      <a:cubicBezTo>
                        <a:pt x="5204607" y="-17283"/>
                        <a:pt x="4759247" y="39297"/>
                        <a:pt x="4362097" y="183020"/>
                      </a:cubicBezTo>
                      <a:cubicBezTo>
                        <a:pt x="4136324" y="265252"/>
                        <a:pt x="3906730" y="377865"/>
                        <a:pt x="3663674" y="497028"/>
                      </a:cubicBezTo>
                      <a:cubicBezTo>
                        <a:pt x="3421527" y="615828"/>
                        <a:pt x="3171194" y="738629"/>
                        <a:pt x="2918495" y="832504"/>
                      </a:cubicBezTo>
                      <a:cubicBezTo>
                        <a:pt x="2557185" y="968041"/>
                        <a:pt x="2242267" y="1021892"/>
                        <a:pt x="1955730" y="997513"/>
                      </a:cubicBezTo>
                      <a:cubicBezTo>
                        <a:pt x="1593511" y="966586"/>
                        <a:pt x="1263857" y="824863"/>
                        <a:pt x="930018" y="669678"/>
                      </a:cubicBezTo>
                      <a:cubicBezTo>
                        <a:pt x="676410" y="551607"/>
                        <a:pt x="474105" y="385324"/>
                        <a:pt x="278714" y="224500"/>
                      </a:cubicBezTo>
                      <a:cubicBezTo>
                        <a:pt x="189024" y="150637"/>
                        <a:pt x="96240" y="74409"/>
                        <a:pt x="0" y="4002"/>
                      </a:cubicBezTo>
                      <a:lnTo>
                        <a:pt x="2911" y="0"/>
                      </a:lnTo>
                      <a:cubicBezTo>
                        <a:pt x="99151" y="70406"/>
                        <a:pt x="192116" y="146816"/>
                        <a:pt x="281807" y="220679"/>
                      </a:cubicBezTo>
                      <a:cubicBezTo>
                        <a:pt x="477016" y="381322"/>
                        <a:pt x="678957" y="547423"/>
                        <a:pt x="932019" y="665312"/>
                      </a:cubicBezTo>
                      <a:cubicBezTo>
                        <a:pt x="1265494" y="820315"/>
                        <a:pt x="1594602" y="961855"/>
                        <a:pt x="1956094" y="992783"/>
                      </a:cubicBezTo>
                      <a:cubicBezTo>
                        <a:pt x="2242085" y="1017344"/>
                        <a:pt x="2556276" y="963311"/>
                        <a:pt x="2916676" y="828138"/>
                      </a:cubicBezTo>
                      <a:cubicBezTo>
                        <a:pt x="3169193" y="734263"/>
                        <a:pt x="3419526" y="611643"/>
                        <a:pt x="3661491" y="492844"/>
                      </a:cubicBezTo>
                      <a:cubicBezTo>
                        <a:pt x="3904729" y="373499"/>
                        <a:pt x="4134322" y="260885"/>
                        <a:pt x="4360460" y="178472"/>
                      </a:cubicBezTo>
                      <a:cubicBezTo>
                        <a:pt x="4758155" y="34384"/>
                        <a:pt x="5204243" y="-22013"/>
                        <a:pt x="5686172" y="10552"/>
                      </a:cubicBezTo>
                      <a:cubicBezTo>
                        <a:pt x="6177014" y="42207"/>
                        <a:pt x="6696966" y="161916"/>
                        <a:pt x="7189809" y="356762"/>
                      </a:cubicBezTo>
                      <a:cubicBezTo>
                        <a:pt x="7513097" y="484839"/>
                        <a:pt x="7818918" y="657853"/>
                        <a:pt x="8114552" y="825227"/>
                      </a:cubicBezTo>
                      <a:cubicBezTo>
                        <a:pt x="8287202" y="922923"/>
                        <a:pt x="8465673" y="1024075"/>
                        <a:pt x="8646328" y="1115403"/>
                      </a:cubicBezTo>
                      <a:cubicBezTo>
                        <a:pt x="8797510" y="1191995"/>
                        <a:pt x="8936322" y="1254032"/>
                        <a:pt x="9071131" y="1305154"/>
                      </a:cubicBezTo>
                      <a:cubicBezTo>
                        <a:pt x="9535229" y="1481443"/>
                        <a:pt x="10045903" y="1550758"/>
                        <a:pt x="10547661" y="1505821"/>
                      </a:cubicBezTo>
                      <a:cubicBezTo>
                        <a:pt x="10865491" y="1477259"/>
                        <a:pt x="11194963" y="1381564"/>
                        <a:pt x="11526982" y="1221103"/>
                      </a:cubicBezTo>
                      <a:cubicBezTo>
                        <a:pt x="11807151" y="1085021"/>
                        <a:pt x="12092052" y="903820"/>
                        <a:pt x="12397691" y="666768"/>
                      </a:cubicBezTo>
                      <a:lnTo>
                        <a:pt x="12400783" y="670770"/>
                      </a:lnTo>
                      <a:cubicBezTo>
                        <a:pt x="12094780" y="908187"/>
                        <a:pt x="11809516" y="1089569"/>
                        <a:pt x="11528801" y="1225288"/>
                      </a:cubicBezTo>
                      <a:cubicBezTo>
                        <a:pt x="11196236" y="1386112"/>
                        <a:pt x="10866218" y="1481989"/>
                        <a:pt x="10547843" y="1510552"/>
                      </a:cubicBezTo>
                      <a:cubicBezTo>
                        <a:pt x="10448510" y="1519284"/>
                        <a:pt x="10348632" y="1523832"/>
                        <a:pt x="10249117" y="1523832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4A9A7774-F4E2-4DC1-BD1A-199533F94186}"/>
                    </a:ext>
                  </a:extLst>
                </p:cNvPr>
                <p:cNvSpPr/>
                <p:nvPr/>
              </p:nvSpPr>
              <p:spPr>
                <a:xfrm>
                  <a:off x="-640314" y="5296343"/>
                  <a:ext cx="12434076" cy="1541947"/>
                </a:xfrm>
                <a:custGeom>
                  <a:avLst/>
                  <a:gdLst>
                    <a:gd name="connsiteX0" fmla="*/ 10296964 w 12434076"/>
                    <a:gd name="connsiteY0" fmla="*/ 1541948 h 1541947"/>
                    <a:gd name="connsiteX1" fmla="*/ 9120979 w 12434076"/>
                    <a:gd name="connsiteY1" fmla="*/ 1326908 h 1541947"/>
                    <a:gd name="connsiteX2" fmla="*/ 8694175 w 12434076"/>
                    <a:gd name="connsiteY2" fmla="*/ 1135701 h 1541947"/>
                    <a:gd name="connsiteX3" fmla="*/ 8156395 w 12434076"/>
                    <a:gd name="connsiteY3" fmla="*/ 840795 h 1541947"/>
                    <a:gd name="connsiteX4" fmla="*/ 7233654 w 12434076"/>
                    <a:gd name="connsiteY4" fmla="*/ 370329 h 1541947"/>
                    <a:gd name="connsiteX5" fmla="*/ 5726560 w 12434076"/>
                    <a:gd name="connsiteY5" fmla="*/ 15750 h 1541947"/>
                    <a:gd name="connsiteX6" fmla="*/ 4394480 w 12434076"/>
                    <a:gd name="connsiteY6" fmla="*/ 173118 h 1541947"/>
                    <a:gd name="connsiteX7" fmla="*/ 3666403 w 12434076"/>
                    <a:gd name="connsiteY7" fmla="*/ 498770 h 1541947"/>
                    <a:gd name="connsiteX8" fmla="*/ 2944329 w 12434076"/>
                    <a:gd name="connsiteY8" fmla="*/ 826241 h 1541947"/>
                    <a:gd name="connsiteX9" fmla="*/ 1977016 w 12434076"/>
                    <a:gd name="connsiteY9" fmla="*/ 1003621 h 1541947"/>
                    <a:gd name="connsiteX10" fmla="*/ 942025 w 12434076"/>
                    <a:gd name="connsiteY10" fmla="*/ 684337 h 1541947"/>
                    <a:gd name="connsiteX11" fmla="*/ 288538 w 12434076"/>
                    <a:gd name="connsiteY11" fmla="*/ 247163 h 1541947"/>
                    <a:gd name="connsiteX12" fmla="*/ 0 w 12434076"/>
                    <a:gd name="connsiteY12" fmla="*/ 23937 h 1541947"/>
                    <a:gd name="connsiteX13" fmla="*/ 2911 w 12434076"/>
                    <a:gd name="connsiteY13" fmla="*/ 19935 h 1541947"/>
                    <a:gd name="connsiteX14" fmla="*/ 291631 w 12434076"/>
                    <a:gd name="connsiteY14" fmla="*/ 243343 h 1541947"/>
                    <a:gd name="connsiteX15" fmla="*/ 944026 w 12434076"/>
                    <a:gd name="connsiteY15" fmla="*/ 679789 h 1541947"/>
                    <a:gd name="connsiteX16" fmla="*/ 1977380 w 12434076"/>
                    <a:gd name="connsiteY16" fmla="*/ 998709 h 1541947"/>
                    <a:gd name="connsiteX17" fmla="*/ 2942510 w 12434076"/>
                    <a:gd name="connsiteY17" fmla="*/ 821693 h 1541947"/>
                    <a:gd name="connsiteX18" fmla="*/ 3664220 w 12434076"/>
                    <a:gd name="connsiteY18" fmla="*/ 494404 h 1541947"/>
                    <a:gd name="connsiteX19" fmla="*/ 4392843 w 12434076"/>
                    <a:gd name="connsiteY19" fmla="*/ 168570 h 1541947"/>
                    <a:gd name="connsiteX20" fmla="*/ 5726923 w 12434076"/>
                    <a:gd name="connsiteY20" fmla="*/ 11020 h 1541947"/>
                    <a:gd name="connsiteX21" fmla="*/ 7235474 w 12434076"/>
                    <a:gd name="connsiteY21" fmla="*/ 365781 h 1541947"/>
                    <a:gd name="connsiteX22" fmla="*/ 8158760 w 12434076"/>
                    <a:gd name="connsiteY22" fmla="*/ 836611 h 1541947"/>
                    <a:gd name="connsiteX23" fmla="*/ 8696358 w 12434076"/>
                    <a:gd name="connsiteY23" fmla="*/ 1131517 h 1541947"/>
                    <a:gd name="connsiteX24" fmla="*/ 9122798 w 12434076"/>
                    <a:gd name="connsiteY24" fmla="*/ 1322542 h 1541947"/>
                    <a:gd name="connsiteX25" fmla="*/ 10605696 w 12434076"/>
                    <a:gd name="connsiteY25" fmla="*/ 1522845 h 1541947"/>
                    <a:gd name="connsiteX26" fmla="*/ 11571554 w 12434076"/>
                    <a:gd name="connsiteY26" fmla="*/ 1233033 h 1541947"/>
                    <a:gd name="connsiteX27" fmla="*/ 12430984 w 12434076"/>
                    <a:gd name="connsiteY27" fmla="*/ 679607 h 1541947"/>
                    <a:gd name="connsiteX28" fmla="*/ 12434076 w 12434076"/>
                    <a:gd name="connsiteY28" fmla="*/ 683609 h 1541947"/>
                    <a:gd name="connsiteX29" fmla="*/ 11573920 w 12434076"/>
                    <a:gd name="connsiteY29" fmla="*/ 1237581 h 1541947"/>
                    <a:gd name="connsiteX30" fmla="*/ 10606242 w 12434076"/>
                    <a:gd name="connsiteY30" fmla="*/ 1527939 h 1541947"/>
                    <a:gd name="connsiteX31" fmla="*/ 10296964 w 12434076"/>
                    <a:gd name="connsiteY31" fmla="*/ 1541948 h 15419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2434076" h="1541947">
                      <a:moveTo>
                        <a:pt x="10296964" y="1541948"/>
                      </a:moveTo>
                      <a:cubicBezTo>
                        <a:pt x="9895630" y="1541948"/>
                        <a:pt x="9494296" y="1468994"/>
                        <a:pt x="9120979" y="1326908"/>
                      </a:cubicBezTo>
                      <a:cubicBezTo>
                        <a:pt x="8985988" y="1275422"/>
                        <a:pt x="8846267" y="1213021"/>
                        <a:pt x="8694175" y="1135701"/>
                      </a:cubicBezTo>
                      <a:cubicBezTo>
                        <a:pt x="8511519" y="1043100"/>
                        <a:pt x="8330864" y="940128"/>
                        <a:pt x="8156395" y="840795"/>
                      </a:cubicBezTo>
                      <a:cubicBezTo>
                        <a:pt x="7861489" y="672876"/>
                        <a:pt x="7556577" y="499134"/>
                        <a:pt x="7233654" y="370329"/>
                      </a:cubicBezTo>
                      <a:cubicBezTo>
                        <a:pt x="6740446" y="173846"/>
                        <a:pt x="6219222" y="51226"/>
                        <a:pt x="5726560" y="15750"/>
                      </a:cubicBezTo>
                      <a:cubicBezTo>
                        <a:pt x="5238628" y="-20272"/>
                        <a:pt x="4790357" y="32670"/>
                        <a:pt x="4394480" y="173118"/>
                      </a:cubicBezTo>
                      <a:cubicBezTo>
                        <a:pt x="4159429" y="256805"/>
                        <a:pt x="3920011" y="374331"/>
                        <a:pt x="3666403" y="498770"/>
                      </a:cubicBezTo>
                      <a:cubicBezTo>
                        <a:pt x="3431533" y="614113"/>
                        <a:pt x="3188659" y="733094"/>
                        <a:pt x="2944329" y="826241"/>
                      </a:cubicBezTo>
                      <a:cubicBezTo>
                        <a:pt x="2578471" y="966508"/>
                        <a:pt x="2262279" y="1024543"/>
                        <a:pt x="1977016" y="1003621"/>
                      </a:cubicBezTo>
                      <a:cubicBezTo>
                        <a:pt x="1614250" y="976878"/>
                        <a:pt x="1293693" y="843161"/>
                        <a:pt x="942025" y="684337"/>
                      </a:cubicBezTo>
                      <a:cubicBezTo>
                        <a:pt x="687689" y="569176"/>
                        <a:pt x="484839" y="405623"/>
                        <a:pt x="288538" y="247163"/>
                      </a:cubicBezTo>
                      <a:cubicBezTo>
                        <a:pt x="195755" y="172391"/>
                        <a:pt x="99879" y="95071"/>
                        <a:pt x="0" y="23937"/>
                      </a:cubicBezTo>
                      <a:lnTo>
                        <a:pt x="2911" y="19935"/>
                      </a:lnTo>
                      <a:cubicBezTo>
                        <a:pt x="102971" y="91069"/>
                        <a:pt x="198848" y="168570"/>
                        <a:pt x="291631" y="243343"/>
                      </a:cubicBezTo>
                      <a:cubicBezTo>
                        <a:pt x="487568" y="401438"/>
                        <a:pt x="690418" y="564992"/>
                        <a:pt x="944026" y="679789"/>
                      </a:cubicBezTo>
                      <a:cubicBezTo>
                        <a:pt x="1295148" y="838612"/>
                        <a:pt x="1615342" y="972148"/>
                        <a:pt x="1977380" y="998709"/>
                      </a:cubicBezTo>
                      <a:cubicBezTo>
                        <a:pt x="2261734" y="1019631"/>
                        <a:pt x="2577379" y="961778"/>
                        <a:pt x="2942510" y="821693"/>
                      </a:cubicBezTo>
                      <a:cubicBezTo>
                        <a:pt x="3186658" y="728728"/>
                        <a:pt x="3429350" y="609565"/>
                        <a:pt x="3664220" y="494404"/>
                      </a:cubicBezTo>
                      <a:cubicBezTo>
                        <a:pt x="3917828" y="369965"/>
                        <a:pt x="4157609" y="252257"/>
                        <a:pt x="4392843" y="168570"/>
                      </a:cubicBezTo>
                      <a:cubicBezTo>
                        <a:pt x="4789447" y="27939"/>
                        <a:pt x="5238446" y="-25184"/>
                        <a:pt x="5726923" y="11020"/>
                      </a:cubicBezTo>
                      <a:cubicBezTo>
                        <a:pt x="6220132" y="46314"/>
                        <a:pt x="6741902" y="169116"/>
                        <a:pt x="7235474" y="365781"/>
                      </a:cubicBezTo>
                      <a:cubicBezTo>
                        <a:pt x="7558578" y="494768"/>
                        <a:pt x="7863672" y="668509"/>
                        <a:pt x="8158760" y="836611"/>
                      </a:cubicBezTo>
                      <a:cubicBezTo>
                        <a:pt x="8333230" y="936126"/>
                        <a:pt x="8513884" y="1038915"/>
                        <a:pt x="8696358" y="1131517"/>
                      </a:cubicBezTo>
                      <a:cubicBezTo>
                        <a:pt x="8848268" y="1208655"/>
                        <a:pt x="8987807" y="1271056"/>
                        <a:pt x="9122798" y="1322542"/>
                      </a:cubicBezTo>
                      <a:cubicBezTo>
                        <a:pt x="9591445" y="1501014"/>
                        <a:pt x="10104119" y="1570146"/>
                        <a:pt x="10605696" y="1522845"/>
                      </a:cubicBezTo>
                      <a:cubicBezTo>
                        <a:pt x="10921525" y="1494100"/>
                        <a:pt x="11237352" y="1399316"/>
                        <a:pt x="11571554" y="1233033"/>
                      </a:cubicBezTo>
                      <a:cubicBezTo>
                        <a:pt x="11838080" y="1100407"/>
                        <a:pt x="12119158" y="919389"/>
                        <a:pt x="12430984" y="679607"/>
                      </a:cubicBezTo>
                      <a:lnTo>
                        <a:pt x="12434076" y="683609"/>
                      </a:lnTo>
                      <a:cubicBezTo>
                        <a:pt x="12122070" y="923573"/>
                        <a:pt x="11840626" y="1104774"/>
                        <a:pt x="11573920" y="1237581"/>
                      </a:cubicBezTo>
                      <a:cubicBezTo>
                        <a:pt x="11239171" y="1404228"/>
                        <a:pt x="10922797" y="1499194"/>
                        <a:pt x="10606242" y="1527939"/>
                      </a:cubicBezTo>
                      <a:cubicBezTo>
                        <a:pt x="10503270" y="1537217"/>
                        <a:pt x="10400117" y="1541948"/>
                        <a:pt x="10296964" y="1541948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9B8ACE25-DE0E-4457-B3C1-C2F75CF01294}"/>
                    </a:ext>
                  </a:extLst>
                </p:cNvPr>
                <p:cNvSpPr/>
                <p:nvPr/>
              </p:nvSpPr>
              <p:spPr>
                <a:xfrm>
                  <a:off x="-635220" y="5279380"/>
                  <a:ext cx="12466823" cy="1561822"/>
                </a:xfrm>
                <a:custGeom>
                  <a:avLst/>
                  <a:gdLst>
                    <a:gd name="connsiteX0" fmla="*/ 10347722 w 12466823"/>
                    <a:gd name="connsiteY0" fmla="*/ 1561822 h 1561822"/>
                    <a:gd name="connsiteX1" fmla="*/ 9172829 w 12466823"/>
                    <a:gd name="connsiteY1" fmla="*/ 1346419 h 1561822"/>
                    <a:gd name="connsiteX2" fmla="*/ 8744388 w 12466823"/>
                    <a:gd name="connsiteY2" fmla="*/ 1153939 h 1561822"/>
                    <a:gd name="connsiteX3" fmla="*/ 8200786 w 12466823"/>
                    <a:gd name="connsiteY3" fmla="*/ 854303 h 1561822"/>
                    <a:gd name="connsiteX4" fmla="*/ 7279500 w 12466823"/>
                    <a:gd name="connsiteY4" fmla="*/ 381289 h 1561822"/>
                    <a:gd name="connsiteX5" fmla="*/ 5767312 w 12466823"/>
                    <a:gd name="connsiteY5" fmla="*/ 18160 h 1561822"/>
                    <a:gd name="connsiteX6" fmla="*/ 4426863 w 12466823"/>
                    <a:gd name="connsiteY6" fmla="*/ 165158 h 1561822"/>
                    <a:gd name="connsiteX7" fmla="*/ 3668586 w 12466823"/>
                    <a:gd name="connsiteY7" fmla="*/ 502635 h 1561822"/>
                    <a:gd name="connsiteX8" fmla="*/ 2970163 w 12466823"/>
                    <a:gd name="connsiteY8" fmla="*/ 821738 h 1561822"/>
                    <a:gd name="connsiteX9" fmla="*/ 1998301 w 12466823"/>
                    <a:gd name="connsiteY9" fmla="*/ 1011307 h 1561822"/>
                    <a:gd name="connsiteX10" fmla="*/ 954032 w 12466823"/>
                    <a:gd name="connsiteY10" fmla="*/ 700391 h 1561822"/>
                    <a:gd name="connsiteX11" fmla="*/ 298181 w 12466823"/>
                    <a:gd name="connsiteY11" fmla="*/ 271040 h 1561822"/>
                    <a:gd name="connsiteX12" fmla="*/ 0 w 12466823"/>
                    <a:gd name="connsiteY12" fmla="*/ 45449 h 1561822"/>
                    <a:gd name="connsiteX13" fmla="*/ 2911 w 12466823"/>
                    <a:gd name="connsiteY13" fmla="*/ 41447 h 1561822"/>
                    <a:gd name="connsiteX14" fmla="*/ 301273 w 12466823"/>
                    <a:gd name="connsiteY14" fmla="*/ 267220 h 1561822"/>
                    <a:gd name="connsiteX15" fmla="*/ 956216 w 12466823"/>
                    <a:gd name="connsiteY15" fmla="*/ 695843 h 1561822"/>
                    <a:gd name="connsiteX16" fmla="*/ 1998665 w 12466823"/>
                    <a:gd name="connsiteY16" fmla="*/ 1006395 h 1561822"/>
                    <a:gd name="connsiteX17" fmla="*/ 2968344 w 12466823"/>
                    <a:gd name="connsiteY17" fmla="*/ 817007 h 1561822"/>
                    <a:gd name="connsiteX18" fmla="*/ 3666403 w 12466823"/>
                    <a:gd name="connsiteY18" fmla="*/ 498087 h 1561822"/>
                    <a:gd name="connsiteX19" fmla="*/ 4425226 w 12466823"/>
                    <a:gd name="connsiteY19" fmla="*/ 160428 h 1561822"/>
                    <a:gd name="connsiteX20" fmla="*/ 5767676 w 12466823"/>
                    <a:gd name="connsiteY20" fmla="*/ 13248 h 1561822"/>
                    <a:gd name="connsiteX21" fmla="*/ 7281320 w 12466823"/>
                    <a:gd name="connsiteY21" fmla="*/ 376741 h 1561822"/>
                    <a:gd name="connsiteX22" fmla="*/ 8203151 w 12466823"/>
                    <a:gd name="connsiteY22" fmla="*/ 849936 h 1561822"/>
                    <a:gd name="connsiteX23" fmla="*/ 8746571 w 12466823"/>
                    <a:gd name="connsiteY23" fmla="*/ 1149572 h 1561822"/>
                    <a:gd name="connsiteX24" fmla="*/ 9174466 w 12466823"/>
                    <a:gd name="connsiteY24" fmla="*/ 1341871 h 1561822"/>
                    <a:gd name="connsiteX25" fmla="*/ 10663550 w 12466823"/>
                    <a:gd name="connsiteY25" fmla="*/ 1541628 h 1561822"/>
                    <a:gd name="connsiteX26" fmla="*/ 12463731 w 12466823"/>
                    <a:gd name="connsiteY26" fmla="*/ 694024 h 1561822"/>
                    <a:gd name="connsiteX27" fmla="*/ 12466824 w 12466823"/>
                    <a:gd name="connsiteY27" fmla="*/ 698026 h 1561822"/>
                    <a:gd name="connsiteX28" fmla="*/ 10664096 w 12466823"/>
                    <a:gd name="connsiteY28" fmla="*/ 1546540 h 1561822"/>
                    <a:gd name="connsiteX29" fmla="*/ 10347722 w 12466823"/>
                    <a:gd name="connsiteY29" fmla="*/ 1561822 h 1561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466823" h="1561822">
                      <a:moveTo>
                        <a:pt x="10347722" y="1561822"/>
                      </a:moveTo>
                      <a:cubicBezTo>
                        <a:pt x="9946752" y="1561822"/>
                        <a:pt x="9545964" y="1488869"/>
                        <a:pt x="9172829" y="1346419"/>
                      </a:cubicBezTo>
                      <a:cubicBezTo>
                        <a:pt x="9037474" y="1294751"/>
                        <a:pt x="8897389" y="1231804"/>
                        <a:pt x="8744388" y="1153939"/>
                      </a:cubicBezTo>
                      <a:cubicBezTo>
                        <a:pt x="8559730" y="1060064"/>
                        <a:pt x="8377256" y="955455"/>
                        <a:pt x="8200786" y="854303"/>
                      </a:cubicBezTo>
                      <a:cubicBezTo>
                        <a:pt x="7906426" y="685655"/>
                        <a:pt x="7602059" y="511186"/>
                        <a:pt x="7279500" y="381289"/>
                      </a:cubicBezTo>
                      <a:cubicBezTo>
                        <a:pt x="6785383" y="182623"/>
                        <a:pt x="6262521" y="57092"/>
                        <a:pt x="5767312" y="18160"/>
                      </a:cubicBezTo>
                      <a:cubicBezTo>
                        <a:pt x="5272648" y="-21501"/>
                        <a:pt x="4821648" y="27984"/>
                        <a:pt x="4426863" y="165158"/>
                      </a:cubicBezTo>
                      <a:cubicBezTo>
                        <a:pt x="4182533" y="250300"/>
                        <a:pt x="3932928" y="372920"/>
                        <a:pt x="3668586" y="502635"/>
                      </a:cubicBezTo>
                      <a:cubicBezTo>
                        <a:pt x="3441175" y="614339"/>
                        <a:pt x="3205942" y="729864"/>
                        <a:pt x="2970163" y="821738"/>
                      </a:cubicBezTo>
                      <a:cubicBezTo>
                        <a:pt x="2593389" y="969281"/>
                        <a:pt x="2284657" y="1029682"/>
                        <a:pt x="1998301" y="1011307"/>
                      </a:cubicBezTo>
                      <a:cubicBezTo>
                        <a:pt x="1637355" y="989657"/>
                        <a:pt x="1311704" y="857759"/>
                        <a:pt x="954032" y="700391"/>
                      </a:cubicBezTo>
                      <a:cubicBezTo>
                        <a:pt x="699151" y="588141"/>
                        <a:pt x="495209" y="426953"/>
                        <a:pt x="298181" y="271040"/>
                      </a:cubicBezTo>
                      <a:cubicBezTo>
                        <a:pt x="202486" y="195358"/>
                        <a:pt x="103699" y="117129"/>
                        <a:pt x="0" y="45449"/>
                      </a:cubicBezTo>
                      <a:lnTo>
                        <a:pt x="2911" y="41447"/>
                      </a:lnTo>
                      <a:cubicBezTo>
                        <a:pt x="106610" y="113308"/>
                        <a:pt x="205579" y="191537"/>
                        <a:pt x="301273" y="267220"/>
                      </a:cubicBezTo>
                      <a:cubicBezTo>
                        <a:pt x="498302" y="422950"/>
                        <a:pt x="701880" y="583957"/>
                        <a:pt x="956216" y="695843"/>
                      </a:cubicBezTo>
                      <a:cubicBezTo>
                        <a:pt x="1313523" y="852847"/>
                        <a:pt x="1638447" y="984745"/>
                        <a:pt x="1998665" y="1006395"/>
                      </a:cubicBezTo>
                      <a:cubicBezTo>
                        <a:pt x="2284111" y="1024588"/>
                        <a:pt x="2592298" y="964369"/>
                        <a:pt x="2968344" y="817007"/>
                      </a:cubicBezTo>
                      <a:cubicBezTo>
                        <a:pt x="3203941" y="725133"/>
                        <a:pt x="3438992" y="609791"/>
                        <a:pt x="3666403" y="498087"/>
                      </a:cubicBezTo>
                      <a:cubicBezTo>
                        <a:pt x="3930745" y="368190"/>
                        <a:pt x="4180532" y="245570"/>
                        <a:pt x="4425226" y="160428"/>
                      </a:cubicBezTo>
                      <a:cubicBezTo>
                        <a:pt x="4820738" y="23072"/>
                        <a:pt x="5272648" y="-26413"/>
                        <a:pt x="5767676" y="13248"/>
                      </a:cubicBezTo>
                      <a:cubicBezTo>
                        <a:pt x="6263248" y="52362"/>
                        <a:pt x="6786656" y="177893"/>
                        <a:pt x="7281320" y="376741"/>
                      </a:cubicBezTo>
                      <a:cubicBezTo>
                        <a:pt x="7604242" y="506637"/>
                        <a:pt x="7908790" y="681289"/>
                        <a:pt x="8203151" y="849936"/>
                      </a:cubicBezTo>
                      <a:cubicBezTo>
                        <a:pt x="8379621" y="951089"/>
                        <a:pt x="8562095" y="1055697"/>
                        <a:pt x="8746571" y="1149572"/>
                      </a:cubicBezTo>
                      <a:cubicBezTo>
                        <a:pt x="8899208" y="1227256"/>
                        <a:pt x="9039293" y="1290203"/>
                        <a:pt x="9174466" y="1341871"/>
                      </a:cubicBezTo>
                      <a:cubicBezTo>
                        <a:pt x="9645115" y="1521434"/>
                        <a:pt x="10159972" y="1590567"/>
                        <a:pt x="10663550" y="1541628"/>
                      </a:cubicBezTo>
                      <a:cubicBezTo>
                        <a:pt x="11355242" y="1476316"/>
                        <a:pt x="11961608" y="1076437"/>
                        <a:pt x="12463731" y="694024"/>
                      </a:cubicBezTo>
                      <a:lnTo>
                        <a:pt x="12466824" y="698026"/>
                      </a:lnTo>
                      <a:cubicBezTo>
                        <a:pt x="11964156" y="1080985"/>
                        <a:pt x="11357061" y="1481046"/>
                        <a:pt x="10664096" y="1546540"/>
                      </a:cubicBezTo>
                      <a:cubicBezTo>
                        <a:pt x="10559123" y="1556910"/>
                        <a:pt x="10453423" y="1561822"/>
                        <a:pt x="10347722" y="1561822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8B6BA96D-2D0E-4BCF-A63A-F5D955A7F48D}"/>
                    </a:ext>
                  </a:extLst>
                </p:cNvPr>
                <p:cNvSpPr/>
                <p:nvPr/>
              </p:nvSpPr>
              <p:spPr>
                <a:xfrm>
                  <a:off x="-629762" y="5262289"/>
                  <a:ext cx="12499934" cy="1582005"/>
                </a:xfrm>
                <a:custGeom>
                  <a:avLst/>
                  <a:gdLst>
                    <a:gd name="connsiteX0" fmla="*/ 10398117 w 12499934"/>
                    <a:gd name="connsiteY0" fmla="*/ 1582005 h 1582005"/>
                    <a:gd name="connsiteX1" fmla="*/ 9224314 w 12499934"/>
                    <a:gd name="connsiteY1" fmla="*/ 1366238 h 1582005"/>
                    <a:gd name="connsiteX2" fmla="*/ 8794235 w 12499934"/>
                    <a:gd name="connsiteY2" fmla="*/ 1172484 h 1582005"/>
                    <a:gd name="connsiteX3" fmla="*/ 8245176 w 12499934"/>
                    <a:gd name="connsiteY3" fmla="*/ 868118 h 1582005"/>
                    <a:gd name="connsiteX4" fmla="*/ 7324800 w 12499934"/>
                    <a:gd name="connsiteY4" fmla="*/ 392557 h 1582005"/>
                    <a:gd name="connsiteX5" fmla="*/ 5808064 w 12499934"/>
                    <a:gd name="connsiteY5" fmla="*/ 20878 h 1582005"/>
                    <a:gd name="connsiteX6" fmla="*/ 4459065 w 12499934"/>
                    <a:gd name="connsiteY6" fmla="*/ 157324 h 1582005"/>
                    <a:gd name="connsiteX7" fmla="*/ 3670041 w 12499934"/>
                    <a:gd name="connsiteY7" fmla="*/ 506990 h 1582005"/>
                    <a:gd name="connsiteX8" fmla="*/ 2995815 w 12499934"/>
                    <a:gd name="connsiteY8" fmla="*/ 817360 h 1582005"/>
                    <a:gd name="connsiteX9" fmla="*/ 2019587 w 12499934"/>
                    <a:gd name="connsiteY9" fmla="*/ 1019301 h 1582005"/>
                    <a:gd name="connsiteX10" fmla="*/ 966040 w 12499934"/>
                    <a:gd name="connsiteY10" fmla="*/ 716936 h 1582005"/>
                    <a:gd name="connsiteX11" fmla="*/ 307641 w 12499934"/>
                    <a:gd name="connsiteY11" fmla="*/ 295226 h 1582005"/>
                    <a:gd name="connsiteX12" fmla="*/ 0 w 12499934"/>
                    <a:gd name="connsiteY12" fmla="*/ 67451 h 1582005"/>
                    <a:gd name="connsiteX13" fmla="*/ 2729 w 12499934"/>
                    <a:gd name="connsiteY13" fmla="*/ 63267 h 1582005"/>
                    <a:gd name="connsiteX14" fmla="*/ 310552 w 12499934"/>
                    <a:gd name="connsiteY14" fmla="*/ 291223 h 1582005"/>
                    <a:gd name="connsiteX15" fmla="*/ 967859 w 12499934"/>
                    <a:gd name="connsiteY15" fmla="*/ 712387 h 1582005"/>
                    <a:gd name="connsiteX16" fmla="*/ 2019587 w 12499934"/>
                    <a:gd name="connsiteY16" fmla="*/ 1014389 h 1582005"/>
                    <a:gd name="connsiteX17" fmla="*/ 2993813 w 12499934"/>
                    <a:gd name="connsiteY17" fmla="*/ 812812 h 1582005"/>
                    <a:gd name="connsiteX18" fmla="*/ 3667676 w 12499934"/>
                    <a:gd name="connsiteY18" fmla="*/ 502442 h 1582005"/>
                    <a:gd name="connsiteX19" fmla="*/ 4457245 w 12499934"/>
                    <a:gd name="connsiteY19" fmla="*/ 152594 h 1582005"/>
                    <a:gd name="connsiteX20" fmla="*/ 5808246 w 12499934"/>
                    <a:gd name="connsiteY20" fmla="*/ 15784 h 1582005"/>
                    <a:gd name="connsiteX21" fmla="*/ 7326802 w 12499934"/>
                    <a:gd name="connsiteY21" fmla="*/ 388009 h 1582005"/>
                    <a:gd name="connsiteX22" fmla="*/ 8247723 w 12499934"/>
                    <a:gd name="connsiteY22" fmla="*/ 863752 h 1582005"/>
                    <a:gd name="connsiteX23" fmla="*/ 8796601 w 12499934"/>
                    <a:gd name="connsiteY23" fmla="*/ 1167936 h 1582005"/>
                    <a:gd name="connsiteX24" fmla="*/ 9226133 w 12499934"/>
                    <a:gd name="connsiteY24" fmla="*/ 1361508 h 1582005"/>
                    <a:gd name="connsiteX25" fmla="*/ 10721585 w 12499934"/>
                    <a:gd name="connsiteY25" fmla="*/ 1560901 h 1582005"/>
                    <a:gd name="connsiteX26" fmla="*/ 11660699 w 12499934"/>
                    <a:gd name="connsiteY26" fmla="*/ 1259810 h 1582005"/>
                    <a:gd name="connsiteX27" fmla="*/ 12496842 w 12499934"/>
                    <a:gd name="connsiteY27" fmla="*/ 708931 h 1582005"/>
                    <a:gd name="connsiteX28" fmla="*/ 12499935 w 12499934"/>
                    <a:gd name="connsiteY28" fmla="*/ 712933 h 1582005"/>
                    <a:gd name="connsiteX29" fmla="*/ 11663246 w 12499934"/>
                    <a:gd name="connsiteY29" fmla="*/ 1264358 h 1582005"/>
                    <a:gd name="connsiteX30" fmla="*/ 10722313 w 12499934"/>
                    <a:gd name="connsiteY30" fmla="*/ 1565995 h 1582005"/>
                    <a:gd name="connsiteX31" fmla="*/ 10398117 w 12499934"/>
                    <a:gd name="connsiteY31" fmla="*/ 1582005 h 1582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2499934" h="1582005">
                      <a:moveTo>
                        <a:pt x="10398117" y="1582005"/>
                      </a:moveTo>
                      <a:cubicBezTo>
                        <a:pt x="9997510" y="1582005"/>
                        <a:pt x="9597085" y="1508870"/>
                        <a:pt x="9224314" y="1366238"/>
                      </a:cubicBezTo>
                      <a:cubicBezTo>
                        <a:pt x="9088596" y="1314207"/>
                        <a:pt x="8947783" y="1250895"/>
                        <a:pt x="8794235" y="1172484"/>
                      </a:cubicBezTo>
                      <a:cubicBezTo>
                        <a:pt x="8607759" y="1077336"/>
                        <a:pt x="8423466" y="971090"/>
                        <a:pt x="8245176" y="868118"/>
                      </a:cubicBezTo>
                      <a:cubicBezTo>
                        <a:pt x="7951362" y="698561"/>
                        <a:pt x="7647360" y="523364"/>
                        <a:pt x="7324800" y="392557"/>
                      </a:cubicBezTo>
                      <a:cubicBezTo>
                        <a:pt x="6830137" y="192072"/>
                        <a:pt x="6305456" y="63631"/>
                        <a:pt x="5808064" y="20878"/>
                      </a:cubicBezTo>
                      <a:cubicBezTo>
                        <a:pt x="5306851" y="-22421"/>
                        <a:pt x="4852940" y="23425"/>
                        <a:pt x="4459065" y="157324"/>
                      </a:cubicBezTo>
                      <a:cubicBezTo>
                        <a:pt x="4205093" y="243740"/>
                        <a:pt x="3945299" y="371636"/>
                        <a:pt x="3670041" y="506990"/>
                      </a:cubicBezTo>
                      <a:cubicBezTo>
                        <a:pt x="3450272" y="615056"/>
                        <a:pt x="3223043" y="726760"/>
                        <a:pt x="2995815" y="817360"/>
                      </a:cubicBezTo>
                      <a:cubicBezTo>
                        <a:pt x="2614857" y="969816"/>
                        <a:pt x="2304669" y="1034037"/>
                        <a:pt x="2019587" y="1019301"/>
                      </a:cubicBezTo>
                      <a:cubicBezTo>
                        <a:pt x="1657004" y="1001472"/>
                        <a:pt x="1341176" y="877215"/>
                        <a:pt x="966040" y="716936"/>
                      </a:cubicBezTo>
                      <a:cubicBezTo>
                        <a:pt x="710248" y="607597"/>
                        <a:pt x="505579" y="448773"/>
                        <a:pt x="307641" y="295226"/>
                      </a:cubicBezTo>
                      <a:cubicBezTo>
                        <a:pt x="209218" y="218816"/>
                        <a:pt x="107338" y="139859"/>
                        <a:pt x="0" y="67451"/>
                      </a:cubicBezTo>
                      <a:lnTo>
                        <a:pt x="2729" y="63267"/>
                      </a:lnTo>
                      <a:cubicBezTo>
                        <a:pt x="110067" y="135674"/>
                        <a:pt x="212128" y="214813"/>
                        <a:pt x="310552" y="291223"/>
                      </a:cubicBezTo>
                      <a:cubicBezTo>
                        <a:pt x="508308" y="444589"/>
                        <a:pt x="712614" y="603230"/>
                        <a:pt x="967859" y="712387"/>
                      </a:cubicBezTo>
                      <a:cubicBezTo>
                        <a:pt x="1342449" y="872666"/>
                        <a:pt x="1657731" y="996560"/>
                        <a:pt x="2019587" y="1014389"/>
                      </a:cubicBezTo>
                      <a:cubicBezTo>
                        <a:pt x="2303941" y="1028943"/>
                        <a:pt x="2613401" y="964904"/>
                        <a:pt x="2993813" y="812812"/>
                      </a:cubicBezTo>
                      <a:cubicBezTo>
                        <a:pt x="3220860" y="722212"/>
                        <a:pt x="3447907" y="610508"/>
                        <a:pt x="3667676" y="502442"/>
                      </a:cubicBezTo>
                      <a:cubicBezTo>
                        <a:pt x="3942934" y="367087"/>
                        <a:pt x="4203092" y="239192"/>
                        <a:pt x="4457245" y="152594"/>
                      </a:cubicBezTo>
                      <a:cubicBezTo>
                        <a:pt x="4851666" y="18331"/>
                        <a:pt x="5306305" y="-27515"/>
                        <a:pt x="5808246" y="15784"/>
                      </a:cubicBezTo>
                      <a:cubicBezTo>
                        <a:pt x="6306184" y="58537"/>
                        <a:pt x="6831411" y="187160"/>
                        <a:pt x="7326802" y="388009"/>
                      </a:cubicBezTo>
                      <a:cubicBezTo>
                        <a:pt x="7649725" y="518998"/>
                        <a:pt x="7953727" y="694195"/>
                        <a:pt x="8247723" y="863752"/>
                      </a:cubicBezTo>
                      <a:cubicBezTo>
                        <a:pt x="8426013" y="966541"/>
                        <a:pt x="8610306" y="1072788"/>
                        <a:pt x="8796601" y="1167936"/>
                      </a:cubicBezTo>
                      <a:cubicBezTo>
                        <a:pt x="8949966" y="1246165"/>
                        <a:pt x="9090415" y="1309476"/>
                        <a:pt x="9226133" y="1361508"/>
                      </a:cubicBezTo>
                      <a:cubicBezTo>
                        <a:pt x="9698784" y="1542345"/>
                        <a:pt x="10215824" y="1611296"/>
                        <a:pt x="10721585" y="1560901"/>
                      </a:cubicBezTo>
                      <a:cubicBezTo>
                        <a:pt x="11025223" y="1531065"/>
                        <a:pt x="11332318" y="1432642"/>
                        <a:pt x="11660699" y="1259810"/>
                      </a:cubicBezTo>
                      <a:cubicBezTo>
                        <a:pt x="11969068" y="1097530"/>
                        <a:pt x="12256332" y="890313"/>
                        <a:pt x="12496842" y="708931"/>
                      </a:cubicBezTo>
                      <a:lnTo>
                        <a:pt x="12499935" y="712933"/>
                      </a:lnTo>
                      <a:cubicBezTo>
                        <a:pt x="12259426" y="894498"/>
                        <a:pt x="11971797" y="1101896"/>
                        <a:pt x="11663246" y="1264358"/>
                      </a:cubicBezTo>
                      <a:cubicBezTo>
                        <a:pt x="11334501" y="1437372"/>
                        <a:pt x="11026679" y="1535977"/>
                        <a:pt x="10722313" y="1565995"/>
                      </a:cubicBezTo>
                      <a:cubicBezTo>
                        <a:pt x="10614429" y="1576547"/>
                        <a:pt x="10506363" y="1582005"/>
                        <a:pt x="10398117" y="1582005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660B5971-4420-4E62-834B-03ED8499E011}"/>
                    </a:ext>
                  </a:extLst>
                </p:cNvPr>
                <p:cNvSpPr/>
                <p:nvPr/>
              </p:nvSpPr>
              <p:spPr>
                <a:xfrm>
                  <a:off x="-624122" y="5245154"/>
                  <a:ext cx="12532318" cy="1602051"/>
                </a:xfrm>
                <a:custGeom>
                  <a:avLst/>
                  <a:gdLst>
                    <a:gd name="connsiteX0" fmla="*/ 10448510 w 12532318"/>
                    <a:gd name="connsiteY0" fmla="*/ 1602051 h 1602051"/>
                    <a:gd name="connsiteX1" fmla="*/ 9275800 w 12532318"/>
                    <a:gd name="connsiteY1" fmla="*/ 1385920 h 1602051"/>
                    <a:gd name="connsiteX2" fmla="*/ 8289931 w 12532318"/>
                    <a:gd name="connsiteY2" fmla="*/ 882161 h 1602051"/>
                    <a:gd name="connsiteX3" fmla="*/ 7370646 w 12532318"/>
                    <a:gd name="connsiteY3" fmla="*/ 404053 h 1602051"/>
                    <a:gd name="connsiteX4" fmla="*/ 5945965 w 12532318"/>
                    <a:gd name="connsiteY4" fmla="*/ 33647 h 1602051"/>
                    <a:gd name="connsiteX5" fmla="*/ 4491266 w 12532318"/>
                    <a:gd name="connsiteY5" fmla="*/ 149717 h 1602051"/>
                    <a:gd name="connsiteX6" fmla="*/ 3670769 w 12532318"/>
                    <a:gd name="connsiteY6" fmla="*/ 511936 h 1602051"/>
                    <a:gd name="connsiteX7" fmla="*/ 2040873 w 12532318"/>
                    <a:gd name="connsiteY7" fmla="*/ 1027703 h 1602051"/>
                    <a:gd name="connsiteX8" fmla="*/ 978047 w 12532318"/>
                    <a:gd name="connsiteY8" fmla="*/ 733707 h 1602051"/>
                    <a:gd name="connsiteX9" fmla="*/ 316737 w 12532318"/>
                    <a:gd name="connsiteY9" fmla="*/ 319092 h 1602051"/>
                    <a:gd name="connsiteX10" fmla="*/ 0 w 12532318"/>
                    <a:gd name="connsiteY10" fmla="*/ 89499 h 1602051"/>
                    <a:gd name="connsiteX11" fmla="*/ 2729 w 12532318"/>
                    <a:gd name="connsiteY11" fmla="*/ 85314 h 1602051"/>
                    <a:gd name="connsiteX12" fmla="*/ 319830 w 12532318"/>
                    <a:gd name="connsiteY12" fmla="*/ 315090 h 1602051"/>
                    <a:gd name="connsiteX13" fmla="*/ 980048 w 12532318"/>
                    <a:gd name="connsiteY13" fmla="*/ 729159 h 1602051"/>
                    <a:gd name="connsiteX14" fmla="*/ 2041055 w 12532318"/>
                    <a:gd name="connsiteY14" fmla="*/ 1022791 h 1602051"/>
                    <a:gd name="connsiteX15" fmla="*/ 3668586 w 12532318"/>
                    <a:gd name="connsiteY15" fmla="*/ 507570 h 1602051"/>
                    <a:gd name="connsiteX16" fmla="*/ 4489629 w 12532318"/>
                    <a:gd name="connsiteY16" fmla="*/ 145169 h 1602051"/>
                    <a:gd name="connsiteX17" fmla="*/ 5946511 w 12532318"/>
                    <a:gd name="connsiteY17" fmla="*/ 28917 h 1602051"/>
                    <a:gd name="connsiteX18" fmla="*/ 7372648 w 12532318"/>
                    <a:gd name="connsiteY18" fmla="*/ 399687 h 1602051"/>
                    <a:gd name="connsiteX19" fmla="*/ 8292660 w 12532318"/>
                    <a:gd name="connsiteY19" fmla="*/ 878158 h 1602051"/>
                    <a:gd name="connsiteX20" fmla="*/ 9277801 w 12532318"/>
                    <a:gd name="connsiteY20" fmla="*/ 1381554 h 1602051"/>
                    <a:gd name="connsiteX21" fmla="*/ 10779438 w 12532318"/>
                    <a:gd name="connsiteY21" fmla="*/ 1580402 h 1602051"/>
                    <a:gd name="connsiteX22" fmla="*/ 12529407 w 12532318"/>
                    <a:gd name="connsiteY22" fmla="*/ 724065 h 1602051"/>
                    <a:gd name="connsiteX23" fmla="*/ 12532318 w 12532318"/>
                    <a:gd name="connsiteY23" fmla="*/ 728067 h 1602051"/>
                    <a:gd name="connsiteX24" fmla="*/ 10779802 w 12532318"/>
                    <a:gd name="connsiteY24" fmla="*/ 1585496 h 1602051"/>
                    <a:gd name="connsiteX25" fmla="*/ 10448510 w 12532318"/>
                    <a:gd name="connsiteY25" fmla="*/ 1602051 h 1602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2532318" h="1602051">
                      <a:moveTo>
                        <a:pt x="10448510" y="1602051"/>
                      </a:moveTo>
                      <a:cubicBezTo>
                        <a:pt x="10048087" y="1602051"/>
                        <a:pt x="9648207" y="1528916"/>
                        <a:pt x="9275800" y="1385920"/>
                      </a:cubicBezTo>
                      <a:cubicBezTo>
                        <a:pt x="8928681" y="1252749"/>
                        <a:pt x="8603939" y="1064453"/>
                        <a:pt x="8289931" y="882161"/>
                      </a:cubicBezTo>
                      <a:cubicBezTo>
                        <a:pt x="7996480" y="711876"/>
                        <a:pt x="7693023" y="535769"/>
                        <a:pt x="7370646" y="404053"/>
                      </a:cubicBezTo>
                      <a:cubicBezTo>
                        <a:pt x="6908912" y="215393"/>
                        <a:pt x="6416250" y="87316"/>
                        <a:pt x="5945965" y="33647"/>
                      </a:cubicBezTo>
                      <a:cubicBezTo>
                        <a:pt x="5399453" y="-28755"/>
                        <a:pt x="4909883" y="10360"/>
                        <a:pt x="4491266" y="149717"/>
                      </a:cubicBezTo>
                      <a:cubicBezTo>
                        <a:pt x="4227652" y="237588"/>
                        <a:pt x="3957124" y="370760"/>
                        <a:pt x="3670769" y="511936"/>
                      </a:cubicBezTo>
                      <a:cubicBezTo>
                        <a:pt x="3135172" y="775915"/>
                        <a:pt x="2581200" y="1049171"/>
                        <a:pt x="2040873" y="1027703"/>
                      </a:cubicBezTo>
                      <a:cubicBezTo>
                        <a:pt x="1677198" y="1013513"/>
                        <a:pt x="1357913" y="891621"/>
                        <a:pt x="978047" y="733707"/>
                      </a:cubicBezTo>
                      <a:cubicBezTo>
                        <a:pt x="721346" y="626915"/>
                        <a:pt x="515767" y="470457"/>
                        <a:pt x="316737" y="319092"/>
                      </a:cubicBezTo>
                      <a:cubicBezTo>
                        <a:pt x="215403" y="241955"/>
                        <a:pt x="110794" y="162452"/>
                        <a:pt x="0" y="89499"/>
                      </a:cubicBezTo>
                      <a:lnTo>
                        <a:pt x="2729" y="85314"/>
                      </a:lnTo>
                      <a:cubicBezTo>
                        <a:pt x="113705" y="158268"/>
                        <a:pt x="218496" y="237952"/>
                        <a:pt x="319830" y="315090"/>
                      </a:cubicBezTo>
                      <a:cubicBezTo>
                        <a:pt x="518496" y="466272"/>
                        <a:pt x="723893" y="622549"/>
                        <a:pt x="980048" y="729159"/>
                      </a:cubicBezTo>
                      <a:cubicBezTo>
                        <a:pt x="1359369" y="886891"/>
                        <a:pt x="1678289" y="1008601"/>
                        <a:pt x="2041055" y="1022791"/>
                      </a:cubicBezTo>
                      <a:cubicBezTo>
                        <a:pt x="2580290" y="1043895"/>
                        <a:pt x="3133535" y="771184"/>
                        <a:pt x="3668586" y="507570"/>
                      </a:cubicBezTo>
                      <a:cubicBezTo>
                        <a:pt x="3955123" y="366394"/>
                        <a:pt x="4225651" y="233040"/>
                        <a:pt x="4489629" y="145169"/>
                      </a:cubicBezTo>
                      <a:cubicBezTo>
                        <a:pt x="4908973" y="5448"/>
                        <a:pt x="5399088" y="-33667"/>
                        <a:pt x="5946511" y="28917"/>
                      </a:cubicBezTo>
                      <a:cubicBezTo>
                        <a:pt x="6417342" y="82767"/>
                        <a:pt x="6910550" y="210845"/>
                        <a:pt x="7372648" y="399687"/>
                      </a:cubicBezTo>
                      <a:cubicBezTo>
                        <a:pt x="7695571" y="531585"/>
                        <a:pt x="7999027" y="707691"/>
                        <a:pt x="8292660" y="878158"/>
                      </a:cubicBezTo>
                      <a:cubicBezTo>
                        <a:pt x="8606486" y="1060269"/>
                        <a:pt x="8931228" y="1248746"/>
                        <a:pt x="9277801" y="1381554"/>
                      </a:cubicBezTo>
                      <a:cubicBezTo>
                        <a:pt x="9752271" y="1563483"/>
                        <a:pt x="10271676" y="1632251"/>
                        <a:pt x="10779438" y="1580402"/>
                      </a:cubicBezTo>
                      <a:cubicBezTo>
                        <a:pt x="11425466" y="1514362"/>
                        <a:pt x="11975981" y="1137588"/>
                        <a:pt x="12529407" y="724065"/>
                      </a:cubicBezTo>
                      <a:lnTo>
                        <a:pt x="12532318" y="728067"/>
                      </a:lnTo>
                      <a:cubicBezTo>
                        <a:pt x="11978164" y="1142136"/>
                        <a:pt x="11427103" y="1519274"/>
                        <a:pt x="10779802" y="1585496"/>
                      </a:cubicBezTo>
                      <a:cubicBezTo>
                        <a:pt x="10669736" y="1596412"/>
                        <a:pt x="10559123" y="1602051"/>
                        <a:pt x="10448510" y="160205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</p:grpSp>
        </p:grpSp>
        <p:grpSp>
          <p:nvGrpSpPr>
            <p:cNvPr id="278" name="图形 26">
              <a:extLst>
                <a:ext uri="{FF2B5EF4-FFF2-40B4-BE49-F238E27FC236}">
                  <a16:creationId xmlns:a16="http://schemas.microsoft.com/office/drawing/2014/main" id="{F4458540-1D85-4389-AFB6-9A7A33C1CED6}"/>
                </a:ext>
              </a:extLst>
            </p:cNvPr>
            <p:cNvGrpSpPr/>
            <p:nvPr/>
          </p:nvGrpSpPr>
          <p:grpSpPr>
            <a:xfrm flipH="1" flipV="1">
              <a:off x="-3685395" y="2199805"/>
              <a:ext cx="6957446" cy="1967836"/>
              <a:chOff x="-819150" y="4811791"/>
              <a:chExt cx="13216187" cy="2710732"/>
            </a:xfrm>
            <a:gradFill flip="none" rotWithShape="1">
              <a:gsLst>
                <a:gs pos="18000">
                  <a:schemeClr val="accent3">
                    <a:lumMod val="60000"/>
                    <a:lumOff val="40000"/>
                    <a:alpha val="0"/>
                  </a:schemeClr>
                </a:gs>
                <a:gs pos="41000">
                  <a:schemeClr val="accent1">
                    <a:alpha val="82000"/>
                  </a:schemeClr>
                </a:gs>
                <a:gs pos="75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p:grpSpPr>
          <p:grpSp>
            <p:nvGrpSpPr>
              <p:cNvPr id="279" name="图形 26">
                <a:extLst>
                  <a:ext uri="{FF2B5EF4-FFF2-40B4-BE49-F238E27FC236}">
                    <a16:creationId xmlns:a16="http://schemas.microsoft.com/office/drawing/2014/main" id="{4EA124F8-CCC5-4033-AF6B-AC76E3EFD18A}"/>
                  </a:ext>
                </a:extLst>
              </p:cNvPr>
              <p:cNvGrpSpPr/>
              <p:nvPr/>
            </p:nvGrpSpPr>
            <p:grpSpPr>
              <a:xfrm>
                <a:off x="-763843" y="4811791"/>
                <a:ext cx="12951481" cy="2127106"/>
                <a:chOff x="-763843" y="4811791"/>
                <a:chExt cx="12951481" cy="2127106"/>
              </a:xfrm>
              <a:grpFill/>
            </p:grpSpPr>
            <p:sp>
              <p:nvSpPr>
                <p:cNvPr id="356" name="任意多边形: 形状 355">
                  <a:extLst>
                    <a:ext uri="{FF2B5EF4-FFF2-40B4-BE49-F238E27FC236}">
                      <a16:creationId xmlns:a16="http://schemas.microsoft.com/office/drawing/2014/main" id="{79542201-E385-495E-A8D1-BF08D6200E61}"/>
                    </a:ext>
                  </a:extLst>
                </p:cNvPr>
                <p:cNvSpPr/>
                <p:nvPr/>
              </p:nvSpPr>
              <p:spPr>
                <a:xfrm>
                  <a:off x="-206597" y="5736960"/>
                  <a:ext cx="10737412" cy="1144811"/>
                </a:xfrm>
                <a:custGeom>
                  <a:avLst/>
                  <a:gdLst>
                    <a:gd name="connsiteX0" fmla="*/ 1010430 w 10737412"/>
                    <a:gd name="connsiteY0" fmla="*/ 1144812 h 1144811"/>
                    <a:gd name="connsiteX1" fmla="*/ 708793 w 10737412"/>
                    <a:gd name="connsiteY1" fmla="*/ 1123162 h 1144811"/>
                    <a:gd name="connsiteX2" fmla="*/ 0 w 10737412"/>
                    <a:gd name="connsiteY2" fmla="*/ 813884 h 1144811"/>
                    <a:gd name="connsiteX3" fmla="*/ 3457 w 10737412"/>
                    <a:gd name="connsiteY3" fmla="*/ 810245 h 1144811"/>
                    <a:gd name="connsiteX4" fmla="*/ 709521 w 10737412"/>
                    <a:gd name="connsiteY4" fmla="*/ 1118250 h 1144811"/>
                    <a:gd name="connsiteX5" fmla="*/ 1480897 w 10737412"/>
                    <a:gd name="connsiteY5" fmla="*/ 1084594 h 1144811"/>
                    <a:gd name="connsiteX6" fmla="*/ 2552819 w 10737412"/>
                    <a:gd name="connsiteY6" fmla="*/ 580652 h 1144811"/>
                    <a:gd name="connsiteX7" fmla="*/ 3772103 w 10737412"/>
                    <a:gd name="connsiteY7" fmla="*/ 46510 h 1144811"/>
                    <a:gd name="connsiteX8" fmla="*/ 6267251 w 10737412"/>
                    <a:gd name="connsiteY8" fmla="*/ 570282 h 1144811"/>
                    <a:gd name="connsiteX9" fmla="*/ 6432078 w 10737412"/>
                    <a:gd name="connsiteY9" fmla="*/ 645236 h 1144811"/>
                    <a:gd name="connsiteX10" fmla="*/ 8081076 w 10737412"/>
                    <a:gd name="connsiteY10" fmla="*/ 1009093 h 1144811"/>
                    <a:gd name="connsiteX11" fmla="*/ 8084533 w 10737412"/>
                    <a:gd name="connsiteY11" fmla="*/ 1009093 h 1144811"/>
                    <a:gd name="connsiteX12" fmla="*/ 9489748 w 10737412"/>
                    <a:gd name="connsiteY12" fmla="*/ 904666 h 1144811"/>
                    <a:gd name="connsiteX13" fmla="*/ 10733956 w 10737412"/>
                    <a:gd name="connsiteY13" fmla="*/ 311398 h 1144811"/>
                    <a:gd name="connsiteX14" fmla="*/ 10737413 w 10737412"/>
                    <a:gd name="connsiteY14" fmla="*/ 315036 h 1144811"/>
                    <a:gd name="connsiteX15" fmla="*/ 8084352 w 10737412"/>
                    <a:gd name="connsiteY15" fmla="*/ 1014005 h 1144811"/>
                    <a:gd name="connsiteX16" fmla="*/ 8081076 w 10737412"/>
                    <a:gd name="connsiteY16" fmla="*/ 1014005 h 1144811"/>
                    <a:gd name="connsiteX17" fmla="*/ 6430076 w 10737412"/>
                    <a:gd name="connsiteY17" fmla="*/ 649785 h 1144811"/>
                    <a:gd name="connsiteX18" fmla="*/ 6265249 w 10737412"/>
                    <a:gd name="connsiteY18" fmla="*/ 574830 h 1144811"/>
                    <a:gd name="connsiteX19" fmla="*/ 3773013 w 10737412"/>
                    <a:gd name="connsiteY19" fmla="*/ 51422 h 1144811"/>
                    <a:gd name="connsiteX20" fmla="*/ 2555366 w 10737412"/>
                    <a:gd name="connsiteY20" fmla="*/ 584836 h 1144811"/>
                    <a:gd name="connsiteX21" fmla="*/ 1482171 w 10737412"/>
                    <a:gd name="connsiteY21" fmla="*/ 1089324 h 1144811"/>
                    <a:gd name="connsiteX22" fmla="*/ 1010430 w 10737412"/>
                    <a:gd name="connsiteY22" fmla="*/ 1144812 h 1144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0737412" h="1144811">
                      <a:moveTo>
                        <a:pt x="1010430" y="1144812"/>
                      </a:moveTo>
                      <a:cubicBezTo>
                        <a:pt x="908914" y="1144812"/>
                        <a:pt x="807034" y="1137717"/>
                        <a:pt x="708793" y="1123162"/>
                      </a:cubicBezTo>
                      <a:cubicBezTo>
                        <a:pt x="500303" y="1092416"/>
                        <a:pt x="208126" y="1013641"/>
                        <a:pt x="0" y="813884"/>
                      </a:cubicBezTo>
                      <a:lnTo>
                        <a:pt x="3457" y="810245"/>
                      </a:lnTo>
                      <a:cubicBezTo>
                        <a:pt x="210673" y="1009093"/>
                        <a:pt x="501759" y="1087504"/>
                        <a:pt x="709521" y="1118250"/>
                      </a:cubicBezTo>
                      <a:cubicBezTo>
                        <a:pt x="966040" y="1156273"/>
                        <a:pt x="1247119" y="1143902"/>
                        <a:pt x="1480897" y="1084594"/>
                      </a:cubicBezTo>
                      <a:cubicBezTo>
                        <a:pt x="1871315" y="985442"/>
                        <a:pt x="2217707" y="779681"/>
                        <a:pt x="2552819" y="580652"/>
                      </a:cubicBezTo>
                      <a:cubicBezTo>
                        <a:pt x="2929775" y="356698"/>
                        <a:pt x="3319647" y="125285"/>
                        <a:pt x="3772103" y="46510"/>
                      </a:cubicBezTo>
                      <a:cubicBezTo>
                        <a:pt x="4747421" y="-123047"/>
                        <a:pt x="5451666" y="198238"/>
                        <a:pt x="6267251" y="570282"/>
                      </a:cubicBezTo>
                      <a:cubicBezTo>
                        <a:pt x="6321647" y="595024"/>
                        <a:pt x="6376408" y="620130"/>
                        <a:pt x="6432078" y="645236"/>
                      </a:cubicBezTo>
                      <a:cubicBezTo>
                        <a:pt x="6964946" y="886655"/>
                        <a:pt x="7519828" y="1009093"/>
                        <a:pt x="8081076" y="1009093"/>
                      </a:cubicBezTo>
                      <a:cubicBezTo>
                        <a:pt x="8082169" y="1009093"/>
                        <a:pt x="8083442" y="1009093"/>
                        <a:pt x="8084533" y="1009093"/>
                      </a:cubicBezTo>
                      <a:cubicBezTo>
                        <a:pt x="8544084" y="1009093"/>
                        <a:pt x="9032198" y="996358"/>
                        <a:pt x="9489748" y="904666"/>
                      </a:cubicBezTo>
                      <a:cubicBezTo>
                        <a:pt x="10017886" y="798966"/>
                        <a:pt x="10424860" y="604848"/>
                        <a:pt x="10733956" y="311398"/>
                      </a:cubicBezTo>
                      <a:lnTo>
                        <a:pt x="10737413" y="315036"/>
                      </a:lnTo>
                      <a:cubicBezTo>
                        <a:pt x="10058638" y="959427"/>
                        <a:pt x="9012368" y="1014005"/>
                        <a:pt x="8084352" y="1014005"/>
                      </a:cubicBezTo>
                      <a:cubicBezTo>
                        <a:pt x="8083260" y="1014005"/>
                        <a:pt x="8082169" y="1014005"/>
                        <a:pt x="8081076" y="1014005"/>
                      </a:cubicBezTo>
                      <a:cubicBezTo>
                        <a:pt x="7519100" y="1014005"/>
                        <a:pt x="6963673" y="891385"/>
                        <a:pt x="6430076" y="649785"/>
                      </a:cubicBezTo>
                      <a:cubicBezTo>
                        <a:pt x="6374589" y="624679"/>
                        <a:pt x="6319646" y="599572"/>
                        <a:pt x="6265249" y="574830"/>
                      </a:cubicBezTo>
                      <a:cubicBezTo>
                        <a:pt x="5450393" y="203150"/>
                        <a:pt x="4746693" y="-117771"/>
                        <a:pt x="3773013" y="51422"/>
                      </a:cubicBezTo>
                      <a:cubicBezTo>
                        <a:pt x="3321467" y="129833"/>
                        <a:pt x="2932140" y="361246"/>
                        <a:pt x="2555366" y="584836"/>
                      </a:cubicBezTo>
                      <a:cubicBezTo>
                        <a:pt x="2220072" y="784048"/>
                        <a:pt x="1873317" y="989991"/>
                        <a:pt x="1482171" y="1089324"/>
                      </a:cubicBezTo>
                      <a:cubicBezTo>
                        <a:pt x="1337538" y="1126073"/>
                        <a:pt x="1174530" y="1144812"/>
                        <a:pt x="1010430" y="1144812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57" name="任意多边形: 形状 356">
                  <a:extLst>
                    <a:ext uri="{FF2B5EF4-FFF2-40B4-BE49-F238E27FC236}">
                      <a16:creationId xmlns:a16="http://schemas.microsoft.com/office/drawing/2014/main" id="{CC56BDAB-86C2-4C81-AE78-BE1E24F4AFCD}"/>
                    </a:ext>
                  </a:extLst>
                </p:cNvPr>
                <p:cNvSpPr/>
                <p:nvPr/>
              </p:nvSpPr>
              <p:spPr>
                <a:xfrm>
                  <a:off x="-222061" y="5750583"/>
                  <a:ext cx="10798904" cy="1099168"/>
                </a:xfrm>
                <a:custGeom>
                  <a:avLst/>
                  <a:gdLst>
                    <a:gd name="connsiteX0" fmla="*/ 993875 w 10798904"/>
                    <a:gd name="connsiteY0" fmla="*/ 1099169 h 1099168"/>
                    <a:gd name="connsiteX1" fmla="*/ 512492 w 10798904"/>
                    <a:gd name="connsiteY1" fmla="*/ 1042043 h 1099168"/>
                    <a:gd name="connsiteX2" fmla="*/ 0 w 10798904"/>
                    <a:gd name="connsiteY2" fmla="*/ 779339 h 1099168"/>
                    <a:gd name="connsiteX3" fmla="*/ 3457 w 10798904"/>
                    <a:gd name="connsiteY3" fmla="*/ 775700 h 1099168"/>
                    <a:gd name="connsiteX4" fmla="*/ 513766 w 10798904"/>
                    <a:gd name="connsiteY4" fmla="*/ 1037313 h 1099168"/>
                    <a:gd name="connsiteX5" fmla="*/ 1116131 w 10798904"/>
                    <a:gd name="connsiteY5" fmla="*/ 1090800 h 1099168"/>
                    <a:gd name="connsiteX6" fmla="*/ 1495997 w 10798904"/>
                    <a:gd name="connsiteY6" fmla="*/ 1034766 h 1099168"/>
                    <a:gd name="connsiteX7" fmla="*/ 2146391 w 10798904"/>
                    <a:gd name="connsiteY7" fmla="*/ 780067 h 1099168"/>
                    <a:gd name="connsiteX8" fmla="*/ 2559914 w 10798904"/>
                    <a:gd name="connsiteY8" fmla="*/ 555203 h 1099168"/>
                    <a:gd name="connsiteX9" fmla="*/ 3816494 w 10798904"/>
                    <a:gd name="connsiteY9" fmla="*/ 38345 h 1099168"/>
                    <a:gd name="connsiteX10" fmla="*/ 4522558 w 10798904"/>
                    <a:gd name="connsiteY10" fmla="*/ 7963 h 1099168"/>
                    <a:gd name="connsiteX11" fmla="*/ 6294358 w 10798904"/>
                    <a:gd name="connsiteY11" fmla="*/ 555749 h 1099168"/>
                    <a:gd name="connsiteX12" fmla="*/ 6502666 w 10798904"/>
                    <a:gd name="connsiteY12" fmla="*/ 647077 h 1099168"/>
                    <a:gd name="connsiteX13" fmla="*/ 6713885 w 10798904"/>
                    <a:gd name="connsiteY13" fmla="*/ 732401 h 1099168"/>
                    <a:gd name="connsiteX14" fmla="*/ 8168220 w 10798904"/>
                    <a:gd name="connsiteY14" fmla="*/ 985646 h 1099168"/>
                    <a:gd name="connsiteX15" fmla="*/ 9425164 w 10798904"/>
                    <a:gd name="connsiteY15" fmla="*/ 892498 h 1099168"/>
                    <a:gd name="connsiteX16" fmla="*/ 10795448 w 10798904"/>
                    <a:gd name="connsiteY16" fmla="*/ 263754 h 1099168"/>
                    <a:gd name="connsiteX17" fmla="*/ 10798905 w 10798904"/>
                    <a:gd name="connsiteY17" fmla="*/ 267393 h 1099168"/>
                    <a:gd name="connsiteX18" fmla="*/ 9426073 w 10798904"/>
                    <a:gd name="connsiteY18" fmla="*/ 897410 h 1099168"/>
                    <a:gd name="connsiteX19" fmla="*/ 8168220 w 10798904"/>
                    <a:gd name="connsiteY19" fmla="*/ 990740 h 1099168"/>
                    <a:gd name="connsiteX20" fmla="*/ 6712066 w 10798904"/>
                    <a:gd name="connsiteY20" fmla="*/ 737132 h 1099168"/>
                    <a:gd name="connsiteX21" fmla="*/ 6500665 w 10798904"/>
                    <a:gd name="connsiteY21" fmla="*/ 651625 h 1099168"/>
                    <a:gd name="connsiteX22" fmla="*/ 6292357 w 10798904"/>
                    <a:gd name="connsiteY22" fmla="*/ 560297 h 1099168"/>
                    <a:gd name="connsiteX23" fmla="*/ 4522194 w 10798904"/>
                    <a:gd name="connsiteY23" fmla="*/ 12875 h 1099168"/>
                    <a:gd name="connsiteX24" fmla="*/ 3817221 w 10798904"/>
                    <a:gd name="connsiteY24" fmla="*/ 43257 h 1099168"/>
                    <a:gd name="connsiteX25" fmla="*/ 2562279 w 10798904"/>
                    <a:gd name="connsiteY25" fmla="*/ 559569 h 1099168"/>
                    <a:gd name="connsiteX26" fmla="*/ 2148574 w 10798904"/>
                    <a:gd name="connsiteY26" fmla="*/ 784615 h 1099168"/>
                    <a:gd name="connsiteX27" fmla="*/ 1497271 w 10798904"/>
                    <a:gd name="connsiteY27" fmla="*/ 1039678 h 1099168"/>
                    <a:gd name="connsiteX28" fmla="*/ 1116313 w 10798904"/>
                    <a:gd name="connsiteY28" fmla="*/ 1095894 h 1099168"/>
                    <a:gd name="connsiteX29" fmla="*/ 993875 w 10798904"/>
                    <a:gd name="connsiteY29" fmla="*/ 1099169 h 1099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0798904" h="1099168">
                      <a:moveTo>
                        <a:pt x="993875" y="1099169"/>
                      </a:moveTo>
                      <a:cubicBezTo>
                        <a:pt x="825227" y="1099169"/>
                        <a:pt x="660764" y="1079703"/>
                        <a:pt x="512492" y="1042043"/>
                      </a:cubicBezTo>
                      <a:cubicBezTo>
                        <a:pt x="300546" y="988193"/>
                        <a:pt x="128078" y="899776"/>
                        <a:pt x="0" y="779339"/>
                      </a:cubicBezTo>
                      <a:lnTo>
                        <a:pt x="3457" y="775700"/>
                      </a:lnTo>
                      <a:cubicBezTo>
                        <a:pt x="130806" y="895591"/>
                        <a:pt x="302547" y="983463"/>
                        <a:pt x="513766" y="1037313"/>
                      </a:cubicBezTo>
                      <a:cubicBezTo>
                        <a:pt x="697332" y="1084069"/>
                        <a:pt x="905639" y="1102444"/>
                        <a:pt x="1116131" y="1090800"/>
                      </a:cubicBezTo>
                      <a:cubicBezTo>
                        <a:pt x="1249120" y="1083341"/>
                        <a:pt x="1380473" y="1064057"/>
                        <a:pt x="1495997" y="1034766"/>
                      </a:cubicBezTo>
                      <a:cubicBezTo>
                        <a:pt x="1698120" y="983463"/>
                        <a:pt x="1904790" y="902504"/>
                        <a:pt x="2146391" y="780067"/>
                      </a:cubicBezTo>
                      <a:cubicBezTo>
                        <a:pt x="2286476" y="708933"/>
                        <a:pt x="2425469" y="630703"/>
                        <a:pt x="2559914" y="555203"/>
                      </a:cubicBezTo>
                      <a:cubicBezTo>
                        <a:pt x="2949423" y="336161"/>
                        <a:pt x="3352031" y="109661"/>
                        <a:pt x="3816494" y="38345"/>
                      </a:cubicBezTo>
                      <a:cubicBezTo>
                        <a:pt x="4057731" y="1049"/>
                        <a:pt x="4288780" y="-8957"/>
                        <a:pt x="4522558" y="7963"/>
                      </a:cubicBezTo>
                      <a:cubicBezTo>
                        <a:pt x="5153667" y="53445"/>
                        <a:pt x="5682351" y="286313"/>
                        <a:pt x="6294358" y="555749"/>
                      </a:cubicBezTo>
                      <a:cubicBezTo>
                        <a:pt x="6362217" y="585585"/>
                        <a:pt x="6432260" y="616513"/>
                        <a:pt x="6502666" y="647077"/>
                      </a:cubicBezTo>
                      <a:cubicBezTo>
                        <a:pt x="6572527" y="677459"/>
                        <a:pt x="6643479" y="706204"/>
                        <a:pt x="6713885" y="732401"/>
                      </a:cubicBezTo>
                      <a:cubicBezTo>
                        <a:pt x="7179804" y="906689"/>
                        <a:pt x="7669191" y="991649"/>
                        <a:pt x="8168220" y="985646"/>
                      </a:cubicBezTo>
                      <a:cubicBezTo>
                        <a:pt x="8577741" y="980552"/>
                        <a:pt x="9013460" y="965634"/>
                        <a:pt x="9425164" y="892498"/>
                      </a:cubicBezTo>
                      <a:cubicBezTo>
                        <a:pt x="10008426" y="788799"/>
                        <a:pt x="10456698" y="583038"/>
                        <a:pt x="10795448" y="263754"/>
                      </a:cubicBezTo>
                      <a:lnTo>
                        <a:pt x="10798905" y="267393"/>
                      </a:lnTo>
                      <a:cubicBezTo>
                        <a:pt x="10459244" y="587404"/>
                        <a:pt x="10010245" y="793529"/>
                        <a:pt x="9426073" y="897410"/>
                      </a:cubicBezTo>
                      <a:cubicBezTo>
                        <a:pt x="9014005" y="970728"/>
                        <a:pt x="8577923" y="985646"/>
                        <a:pt x="8168220" y="990740"/>
                      </a:cubicBezTo>
                      <a:cubicBezTo>
                        <a:pt x="7668463" y="997107"/>
                        <a:pt x="7178712" y="911601"/>
                        <a:pt x="6712066" y="737132"/>
                      </a:cubicBezTo>
                      <a:cubicBezTo>
                        <a:pt x="6641660" y="710934"/>
                        <a:pt x="6570526" y="682189"/>
                        <a:pt x="6500665" y="651625"/>
                      </a:cubicBezTo>
                      <a:cubicBezTo>
                        <a:pt x="6430258" y="620879"/>
                        <a:pt x="6360034" y="590133"/>
                        <a:pt x="6292357" y="560297"/>
                      </a:cubicBezTo>
                      <a:cubicBezTo>
                        <a:pt x="5680532" y="290861"/>
                        <a:pt x="5152212" y="58357"/>
                        <a:pt x="4522194" y="12875"/>
                      </a:cubicBezTo>
                      <a:cubicBezTo>
                        <a:pt x="4288780" y="-3863"/>
                        <a:pt x="4058095" y="5961"/>
                        <a:pt x="3817221" y="43257"/>
                      </a:cubicBezTo>
                      <a:cubicBezTo>
                        <a:pt x="3353668" y="114391"/>
                        <a:pt x="2951424" y="340710"/>
                        <a:pt x="2562279" y="559569"/>
                      </a:cubicBezTo>
                      <a:cubicBezTo>
                        <a:pt x="2427834" y="635252"/>
                        <a:pt x="2288841" y="713481"/>
                        <a:pt x="2148574" y="784615"/>
                      </a:cubicBezTo>
                      <a:cubicBezTo>
                        <a:pt x="1906791" y="907235"/>
                        <a:pt x="1699757" y="988375"/>
                        <a:pt x="1497271" y="1039678"/>
                      </a:cubicBezTo>
                      <a:cubicBezTo>
                        <a:pt x="1381382" y="1068969"/>
                        <a:pt x="1249666" y="1088435"/>
                        <a:pt x="1116313" y="1095894"/>
                      </a:cubicBezTo>
                      <a:cubicBezTo>
                        <a:pt x="1075379" y="1097896"/>
                        <a:pt x="1034445" y="1099169"/>
                        <a:pt x="993875" y="109916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58" name="任意多边形: 形状 357">
                  <a:extLst>
                    <a:ext uri="{FF2B5EF4-FFF2-40B4-BE49-F238E27FC236}">
                      <a16:creationId xmlns:a16="http://schemas.microsoft.com/office/drawing/2014/main" id="{F8420B01-D4E6-4CF0-A286-70523CA855DC}"/>
                    </a:ext>
                  </a:extLst>
                </p:cNvPr>
                <p:cNvSpPr/>
                <p:nvPr/>
              </p:nvSpPr>
              <p:spPr>
                <a:xfrm>
                  <a:off x="-237343" y="5763308"/>
                  <a:ext cx="10860760" cy="1054425"/>
                </a:xfrm>
                <a:custGeom>
                  <a:avLst/>
                  <a:gdLst>
                    <a:gd name="connsiteX0" fmla="*/ 976592 w 10860760"/>
                    <a:gd name="connsiteY0" fmla="*/ 1054425 h 1054425"/>
                    <a:gd name="connsiteX1" fmla="*/ 519587 w 10860760"/>
                    <a:gd name="connsiteY1" fmla="*/ 1003667 h 1054425"/>
                    <a:gd name="connsiteX2" fmla="*/ 0 w 10860760"/>
                    <a:gd name="connsiteY2" fmla="*/ 745329 h 1054425"/>
                    <a:gd name="connsiteX3" fmla="*/ 3457 w 10860760"/>
                    <a:gd name="connsiteY3" fmla="*/ 741690 h 1054425"/>
                    <a:gd name="connsiteX4" fmla="*/ 1127774 w 10860760"/>
                    <a:gd name="connsiteY4" fmla="*/ 1044419 h 1054425"/>
                    <a:gd name="connsiteX5" fmla="*/ 1511097 w 10860760"/>
                    <a:gd name="connsiteY5" fmla="*/ 985474 h 1054425"/>
                    <a:gd name="connsiteX6" fmla="*/ 2169496 w 10860760"/>
                    <a:gd name="connsiteY6" fmla="*/ 734413 h 1054425"/>
                    <a:gd name="connsiteX7" fmla="*/ 2563007 w 10860760"/>
                    <a:gd name="connsiteY7" fmla="*/ 530835 h 1054425"/>
                    <a:gd name="connsiteX8" fmla="*/ 3860702 w 10860760"/>
                    <a:gd name="connsiteY8" fmla="*/ 30532 h 1054425"/>
                    <a:gd name="connsiteX9" fmla="*/ 4571860 w 10860760"/>
                    <a:gd name="connsiteY9" fmla="*/ 11248 h 1054425"/>
                    <a:gd name="connsiteX10" fmla="*/ 6318918 w 10860760"/>
                    <a:gd name="connsiteY10" fmla="*/ 541751 h 1054425"/>
                    <a:gd name="connsiteX11" fmla="*/ 6573436 w 10860760"/>
                    <a:gd name="connsiteY11" fmla="*/ 649453 h 1054425"/>
                    <a:gd name="connsiteX12" fmla="*/ 6787384 w 10860760"/>
                    <a:gd name="connsiteY12" fmla="*/ 732230 h 1054425"/>
                    <a:gd name="connsiteX13" fmla="*/ 8255364 w 10860760"/>
                    <a:gd name="connsiteY13" fmla="*/ 962915 h 1054425"/>
                    <a:gd name="connsiteX14" fmla="*/ 9501573 w 10860760"/>
                    <a:gd name="connsiteY14" fmla="*/ 855214 h 1054425"/>
                    <a:gd name="connsiteX15" fmla="*/ 10857304 w 10860760"/>
                    <a:gd name="connsiteY15" fmla="*/ 216463 h 1054425"/>
                    <a:gd name="connsiteX16" fmla="*/ 10860761 w 10860760"/>
                    <a:gd name="connsiteY16" fmla="*/ 220102 h 1054425"/>
                    <a:gd name="connsiteX17" fmla="*/ 9502483 w 10860760"/>
                    <a:gd name="connsiteY17" fmla="*/ 860126 h 1054425"/>
                    <a:gd name="connsiteX18" fmla="*/ 8255546 w 10860760"/>
                    <a:gd name="connsiteY18" fmla="*/ 967827 h 1054425"/>
                    <a:gd name="connsiteX19" fmla="*/ 6785747 w 10860760"/>
                    <a:gd name="connsiteY19" fmla="*/ 736960 h 1054425"/>
                    <a:gd name="connsiteX20" fmla="*/ 6571435 w 10860760"/>
                    <a:gd name="connsiteY20" fmla="*/ 654183 h 1054425"/>
                    <a:gd name="connsiteX21" fmla="*/ 6316918 w 10860760"/>
                    <a:gd name="connsiteY21" fmla="*/ 546481 h 1054425"/>
                    <a:gd name="connsiteX22" fmla="*/ 4571497 w 10860760"/>
                    <a:gd name="connsiteY22" fmla="*/ 16342 h 1054425"/>
                    <a:gd name="connsiteX23" fmla="*/ 3861430 w 10860760"/>
                    <a:gd name="connsiteY23" fmla="*/ 35626 h 1054425"/>
                    <a:gd name="connsiteX24" fmla="*/ 2565372 w 10860760"/>
                    <a:gd name="connsiteY24" fmla="*/ 535384 h 1054425"/>
                    <a:gd name="connsiteX25" fmla="*/ 2171679 w 10860760"/>
                    <a:gd name="connsiteY25" fmla="*/ 738961 h 1054425"/>
                    <a:gd name="connsiteX26" fmla="*/ 1512189 w 10860760"/>
                    <a:gd name="connsiteY26" fmla="*/ 990386 h 1054425"/>
                    <a:gd name="connsiteX27" fmla="*/ 1127956 w 10860760"/>
                    <a:gd name="connsiteY27" fmla="*/ 1049513 h 1054425"/>
                    <a:gd name="connsiteX28" fmla="*/ 976592 w 10860760"/>
                    <a:gd name="connsiteY28" fmla="*/ 1054425 h 1054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0860760" h="1054425">
                      <a:moveTo>
                        <a:pt x="976592" y="1054425"/>
                      </a:moveTo>
                      <a:cubicBezTo>
                        <a:pt x="815949" y="1054425"/>
                        <a:pt x="660218" y="1037324"/>
                        <a:pt x="519587" y="1003667"/>
                      </a:cubicBezTo>
                      <a:cubicBezTo>
                        <a:pt x="305094" y="952545"/>
                        <a:pt x="130261" y="865584"/>
                        <a:pt x="0" y="745329"/>
                      </a:cubicBezTo>
                      <a:lnTo>
                        <a:pt x="3457" y="741690"/>
                      </a:lnTo>
                      <a:cubicBezTo>
                        <a:pt x="118072" y="847391"/>
                        <a:pt x="456822" y="1088628"/>
                        <a:pt x="1127774" y="1044419"/>
                      </a:cubicBezTo>
                      <a:cubicBezTo>
                        <a:pt x="1261491" y="1035505"/>
                        <a:pt x="1394117" y="1015129"/>
                        <a:pt x="1511097" y="985474"/>
                      </a:cubicBezTo>
                      <a:cubicBezTo>
                        <a:pt x="1714311" y="933989"/>
                        <a:pt x="1923529" y="854304"/>
                        <a:pt x="2169496" y="734413"/>
                      </a:cubicBezTo>
                      <a:cubicBezTo>
                        <a:pt x="2302668" y="669465"/>
                        <a:pt x="2435111" y="599059"/>
                        <a:pt x="2563007" y="530835"/>
                      </a:cubicBezTo>
                      <a:cubicBezTo>
                        <a:pt x="2966160" y="316160"/>
                        <a:pt x="3382958" y="94389"/>
                        <a:pt x="3860702" y="30532"/>
                      </a:cubicBezTo>
                      <a:cubicBezTo>
                        <a:pt x="4102485" y="-2215"/>
                        <a:pt x="4334990" y="-8582"/>
                        <a:pt x="4571860" y="11248"/>
                      </a:cubicBezTo>
                      <a:cubicBezTo>
                        <a:pt x="5193328" y="63098"/>
                        <a:pt x="5740022" y="295602"/>
                        <a:pt x="6318918" y="541751"/>
                      </a:cubicBezTo>
                      <a:cubicBezTo>
                        <a:pt x="6401696" y="576863"/>
                        <a:pt x="6487202" y="613249"/>
                        <a:pt x="6573436" y="649453"/>
                      </a:cubicBezTo>
                      <a:cubicBezTo>
                        <a:pt x="6644206" y="679107"/>
                        <a:pt x="6716250" y="706760"/>
                        <a:pt x="6787384" y="732230"/>
                      </a:cubicBezTo>
                      <a:cubicBezTo>
                        <a:pt x="7251665" y="898149"/>
                        <a:pt x="7745965" y="975650"/>
                        <a:pt x="8255364" y="962915"/>
                      </a:cubicBezTo>
                      <a:cubicBezTo>
                        <a:pt x="8636140" y="953273"/>
                        <a:pt x="9077680" y="936354"/>
                        <a:pt x="9501573" y="855214"/>
                      </a:cubicBezTo>
                      <a:cubicBezTo>
                        <a:pt x="10070827" y="746239"/>
                        <a:pt x="10514368" y="537385"/>
                        <a:pt x="10857304" y="216463"/>
                      </a:cubicBezTo>
                      <a:lnTo>
                        <a:pt x="10860761" y="220102"/>
                      </a:lnTo>
                      <a:cubicBezTo>
                        <a:pt x="10517098" y="541751"/>
                        <a:pt x="10072829" y="750969"/>
                        <a:pt x="9502483" y="860126"/>
                      </a:cubicBezTo>
                      <a:cubicBezTo>
                        <a:pt x="9078408" y="941266"/>
                        <a:pt x="8636504" y="958185"/>
                        <a:pt x="8255546" y="967827"/>
                      </a:cubicBezTo>
                      <a:cubicBezTo>
                        <a:pt x="7744873" y="980562"/>
                        <a:pt x="7250574" y="902879"/>
                        <a:pt x="6785747" y="736960"/>
                      </a:cubicBezTo>
                      <a:cubicBezTo>
                        <a:pt x="6714431" y="711672"/>
                        <a:pt x="6642387" y="683837"/>
                        <a:pt x="6571435" y="654183"/>
                      </a:cubicBezTo>
                      <a:cubicBezTo>
                        <a:pt x="6485201" y="618161"/>
                        <a:pt x="6399695" y="581775"/>
                        <a:pt x="6316918" y="546481"/>
                      </a:cubicBezTo>
                      <a:cubicBezTo>
                        <a:pt x="5738385" y="300514"/>
                        <a:pt x="5192054" y="68191"/>
                        <a:pt x="4571497" y="16342"/>
                      </a:cubicBezTo>
                      <a:cubicBezTo>
                        <a:pt x="4335171" y="-3488"/>
                        <a:pt x="4102849" y="2879"/>
                        <a:pt x="3861430" y="35626"/>
                      </a:cubicBezTo>
                      <a:cubicBezTo>
                        <a:pt x="3384596" y="99301"/>
                        <a:pt x="2986718" y="311248"/>
                        <a:pt x="2565372" y="535384"/>
                      </a:cubicBezTo>
                      <a:cubicBezTo>
                        <a:pt x="2437295" y="603607"/>
                        <a:pt x="2305033" y="674013"/>
                        <a:pt x="2171679" y="738961"/>
                      </a:cubicBezTo>
                      <a:cubicBezTo>
                        <a:pt x="1925348" y="859034"/>
                        <a:pt x="1715767" y="938901"/>
                        <a:pt x="1512189" y="990386"/>
                      </a:cubicBezTo>
                      <a:cubicBezTo>
                        <a:pt x="1394845" y="1020041"/>
                        <a:pt x="1262037" y="1040417"/>
                        <a:pt x="1127956" y="1049513"/>
                      </a:cubicBezTo>
                      <a:cubicBezTo>
                        <a:pt x="1077198" y="1052788"/>
                        <a:pt x="1026622" y="1054425"/>
                        <a:pt x="976592" y="1054425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59" name="任意多边形: 形状 358">
                  <a:extLst>
                    <a:ext uri="{FF2B5EF4-FFF2-40B4-BE49-F238E27FC236}">
                      <a16:creationId xmlns:a16="http://schemas.microsoft.com/office/drawing/2014/main" id="{598F213F-3642-4930-AD4C-F59004AEB9A7}"/>
                    </a:ext>
                  </a:extLst>
                </p:cNvPr>
                <p:cNvSpPr/>
                <p:nvPr/>
              </p:nvSpPr>
              <p:spPr>
                <a:xfrm>
                  <a:off x="-252988" y="5775701"/>
                  <a:ext cx="10921706" cy="1010740"/>
                </a:xfrm>
                <a:custGeom>
                  <a:avLst/>
                  <a:gdLst>
                    <a:gd name="connsiteX0" fmla="*/ 956034 w 10921706"/>
                    <a:gd name="connsiteY0" fmla="*/ 1010741 h 1010740"/>
                    <a:gd name="connsiteX1" fmla="*/ 0 w 10921706"/>
                    <a:gd name="connsiteY1" fmla="*/ 712014 h 1010740"/>
                    <a:gd name="connsiteX2" fmla="*/ 3275 w 10921706"/>
                    <a:gd name="connsiteY2" fmla="*/ 708376 h 1010740"/>
                    <a:gd name="connsiteX3" fmla="*/ 1139054 w 10921706"/>
                    <a:gd name="connsiteY3" fmla="*/ 998551 h 1010740"/>
                    <a:gd name="connsiteX4" fmla="*/ 1525833 w 10921706"/>
                    <a:gd name="connsiteY4" fmla="*/ 936878 h 1010740"/>
                    <a:gd name="connsiteX5" fmla="*/ 2192419 w 10921706"/>
                    <a:gd name="connsiteY5" fmla="*/ 689455 h 1010740"/>
                    <a:gd name="connsiteX6" fmla="*/ 2561370 w 10921706"/>
                    <a:gd name="connsiteY6" fmla="*/ 508072 h 1010740"/>
                    <a:gd name="connsiteX7" fmla="*/ 3904729 w 10921706"/>
                    <a:gd name="connsiteY7" fmla="*/ 23415 h 1010740"/>
                    <a:gd name="connsiteX8" fmla="*/ 4620799 w 10921706"/>
                    <a:gd name="connsiteY8" fmla="*/ 15228 h 1010740"/>
                    <a:gd name="connsiteX9" fmla="*/ 6340386 w 10921706"/>
                    <a:gd name="connsiteY9" fmla="*/ 528630 h 1010740"/>
                    <a:gd name="connsiteX10" fmla="*/ 6643479 w 10921706"/>
                    <a:gd name="connsiteY10" fmla="*/ 652160 h 1010740"/>
                    <a:gd name="connsiteX11" fmla="*/ 6860156 w 10921706"/>
                    <a:gd name="connsiteY11" fmla="*/ 732208 h 1010740"/>
                    <a:gd name="connsiteX12" fmla="*/ 8341962 w 10921706"/>
                    <a:gd name="connsiteY12" fmla="*/ 940152 h 1010740"/>
                    <a:gd name="connsiteX13" fmla="*/ 9577255 w 10921706"/>
                    <a:gd name="connsiteY13" fmla="*/ 818078 h 1010740"/>
                    <a:gd name="connsiteX14" fmla="*/ 10918250 w 10921706"/>
                    <a:gd name="connsiteY14" fmla="*/ 169322 h 1010740"/>
                    <a:gd name="connsiteX15" fmla="*/ 10921706 w 10921706"/>
                    <a:gd name="connsiteY15" fmla="*/ 172960 h 1010740"/>
                    <a:gd name="connsiteX16" fmla="*/ 9578165 w 10921706"/>
                    <a:gd name="connsiteY16" fmla="*/ 822990 h 1010740"/>
                    <a:gd name="connsiteX17" fmla="*/ 8341962 w 10921706"/>
                    <a:gd name="connsiteY17" fmla="*/ 945064 h 1010740"/>
                    <a:gd name="connsiteX18" fmla="*/ 6858518 w 10921706"/>
                    <a:gd name="connsiteY18" fmla="*/ 736756 h 1010740"/>
                    <a:gd name="connsiteX19" fmla="*/ 6641477 w 10921706"/>
                    <a:gd name="connsiteY19" fmla="*/ 656526 h 1010740"/>
                    <a:gd name="connsiteX20" fmla="*/ 6338385 w 10921706"/>
                    <a:gd name="connsiteY20" fmla="*/ 532997 h 1010740"/>
                    <a:gd name="connsiteX21" fmla="*/ 4620253 w 10921706"/>
                    <a:gd name="connsiteY21" fmla="*/ 19777 h 1010740"/>
                    <a:gd name="connsiteX22" fmla="*/ 3905093 w 10921706"/>
                    <a:gd name="connsiteY22" fmla="*/ 27963 h 1010740"/>
                    <a:gd name="connsiteX23" fmla="*/ 2563371 w 10921706"/>
                    <a:gd name="connsiteY23" fmla="*/ 512075 h 1010740"/>
                    <a:gd name="connsiteX24" fmla="*/ 2194238 w 10921706"/>
                    <a:gd name="connsiteY24" fmla="*/ 693639 h 1010740"/>
                    <a:gd name="connsiteX25" fmla="*/ 1526743 w 10921706"/>
                    <a:gd name="connsiteY25" fmla="*/ 941244 h 1010740"/>
                    <a:gd name="connsiteX26" fmla="*/ 1139054 w 10921706"/>
                    <a:gd name="connsiteY26" fmla="*/ 1003100 h 1010740"/>
                    <a:gd name="connsiteX27" fmla="*/ 956034 w 10921706"/>
                    <a:gd name="connsiteY27" fmla="*/ 1010741 h 10107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0921706" h="1010740">
                      <a:moveTo>
                        <a:pt x="956034" y="1010741"/>
                      </a:moveTo>
                      <a:cubicBezTo>
                        <a:pt x="555245" y="1010741"/>
                        <a:pt x="213220" y="905222"/>
                        <a:pt x="0" y="712014"/>
                      </a:cubicBezTo>
                      <a:lnTo>
                        <a:pt x="3275" y="708376"/>
                      </a:lnTo>
                      <a:cubicBezTo>
                        <a:pt x="247423" y="929419"/>
                        <a:pt x="661492" y="1035301"/>
                        <a:pt x="1139054" y="998551"/>
                      </a:cubicBezTo>
                      <a:cubicBezTo>
                        <a:pt x="1275864" y="987818"/>
                        <a:pt x="1405943" y="967078"/>
                        <a:pt x="1525833" y="936878"/>
                      </a:cubicBezTo>
                      <a:cubicBezTo>
                        <a:pt x="1729957" y="885392"/>
                        <a:pt x="1941722" y="806799"/>
                        <a:pt x="2192419" y="689455"/>
                      </a:cubicBezTo>
                      <a:cubicBezTo>
                        <a:pt x="2317222" y="631056"/>
                        <a:pt x="2441297" y="568473"/>
                        <a:pt x="2561370" y="508072"/>
                      </a:cubicBezTo>
                      <a:cubicBezTo>
                        <a:pt x="2998725" y="287757"/>
                        <a:pt x="3412067" y="79631"/>
                        <a:pt x="3904729" y="23415"/>
                      </a:cubicBezTo>
                      <a:cubicBezTo>
                        <a:pt x="4146693" y="-4784"/>
                        <a:pt x="4381017" y="-7513"/>
                        <a:pt x="4620799" y="15228"/>
                      </a:cubicBezTo>
                      <a:cubicBezTo>
                        <a:pt x="5231715" y="73082"/>
                        <a:pt x="5770223" y="294307"/>
                        <a:pt x="6340386" y="528630"/>
                      </a:cubicBezTo>
                      <a:cubicBezTo>
                        <a:pt x="6438809" y="569018"/>
                        <a:pt x="6540507" y="610862"/>
                        <a:pt x="6643479" y="652160"/>
                      </a:cubicBezTo>
                      <a:cubicBezTo>
                        <a:pt x="6715340" y="680904"/>
                        <a:pt x="6788112" y="707830"/>
                        <a:pt x="6860156" y="732208"/>
                      </a:cubicBezTo>
                      <a:cubicBezTo>
                        <a:pt x="7322981" y="889758"/>
                        <a:pt x="7821465" y="959801"/>
                        <a:pt x="8341962" y="940152"/>
                      </a:cubicBezTo>
                      <a:cubicBezTo>
                        <a:pt x="8721282" y="925780"/>
                        <a:pt x="9160821" y="903403"/>
                        <a:pt x="9577255" y="818078"/>
                      </a:cubicBezTo>
                      <a:cubicBezTo>
                        <a:pt x="10132137" y="704373"/>
                        <a:pt x="10570766" y="492063"/>
                        <a:pt x="10918250" y="169322"/>
                      </a:cubicBezTo>
                      <a:lnTo>
                        <a:pt x="10921706" y="172960"/>
                      </a:lnTo>
                      <a:cubicBezTo>
                        <a:pt x="10573495" y="496429"/>
                        <a:pt x="10133957" y="708921"/>
                        <a:pt x="9578165" y="822990"/>
                      </a:cubicBezTo>
                      <a:cubicBezTo>
                        <a:pt x="9161367" y="908315"/>
                        <a:pt x="8721646" y="930874"/>
                        <a:pt x="8341962" y="945064"/>
                      </a:cubicBezTo>
                      <a:cubicBezTo>
                        <a:pt x="7820919" y="964713"/>
                        <a:pt x="7321889" y="894670"/>
                        <a:pt x="6858518" y="736756"/>
                      </a:cubicBezTo>
                      <a:cubicBezTo>
                        <a:pt x="6786474" y="712378"/>
                        <a:pt x="6713339" y="685271"/>
                        <a:pt x="6641477" y="656526"/>
                      </a:cubicBezTo>
                      <a:cubicBezTo>
                        <a:pt x="6538506" y="615228"/>
                        <a:pt x="6436808" y="573385"/>
                        <a:pt x="6338385" y="532997"/>
                      </a:cubicBezTo>
                      <a:cubicBezTo>
                        <a:pt x="5768585" y="298855"/>
                        <a:pt x="5230441" y="77630"/>
                        <a:pt x="4620253" y="19777"/>
                      </a:cubicBezTo>
                      <a:cubicBezTo>
                        <a:pt x="4380836" y="-2964"/>
                        <a:pt x="4146875" y="-236"/>
                        <a:pt x="3905093" y="27963"/>
                      </a:cubicBezTo>
                      <a:cubicBezTo>
                        <a:pt x="3413158" y="83997"/>
                        <a:pt x="3000363" y="291941"/>
                        <a:pt x="2563371" y="512075"/>
                      </a:cubicBezTo>
                      <a:cubicBezTo>
                        <a:pt x="2443298" y="572657"/>
                        <a:pt x="2319041" y="635058"/>
                        <a:pt x="2194238" y="693639"/>
                      </a:cubicBezTo>
                      <a:cubicBezTo>
                        <a:pt x="1943359" y="810983"/>
                        <a:pt x="1731230" y="889758"/>
                        <a:pt x="1526743" y="941244"/>
                      </a:cubicBezTo>
                      <a:cubicBezTo>
                        <a:pt x="1406488" y="971626"/>
                        <a:pt x="1276228" y="992366"/>
                        <a:pt x="1139054" y="1003100"/>
                      </a:cubicBezTo>
                      <a:cubicBezTo>
                        <a:pt x="1077380" y="1008376"/>
                        <a:pt x="1016070" y="1010741"/>
                        <a:pt x="956034" y="101074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60" name="任意多边形: 形状 359">
                  <a:extLst>
                    <a:ext uri="{FF2B5EF4-FFF2-40B4-BE49-F238E27FC236}">
                      <a16:creationId xmlns:a16="http://schemas.microsoft.com/office/drawing/2014/main" id="{D60AFA2A-AA88-4830-B836-626BD913F6BB}"/>
                    </a:ext>
                  </a:extLst>
                </p:cNvPr>
                <p:cNvSpPr/>
                <p:nvPr/>
              </p:nvSpPr>
              <p:spPr>
                <a:xfrm>
                  <a:off x="-268452" y="5787695"/>
                  <a:ext cx="10983379" cy="967454"/>
                </a:xfrm>
                <a:custGeom>
                  <a:avLst/>
                  <a:gdLst>
                    <a:gd name="connsiteX0" fmla="*/ 939114 w 10983379"/>
                    <a:gd name="connsiteY0" fmla="*/ 967455 h 967454"/>
                    <a:gd name="connsiteX1" fmla="*/ 534142 w 10983379"/>
                    <a:gd name="connsiteY1" fmla="*/ 928522 h 967454"/>
                    <a:gd name="connsiteX2" fmla="*/ 0 w 10983379"/>
                    <a:gd name="connsiteY2" fmla="*/ 679098 h 967454"/>
                    <a:gd name="connsiteX3" fmla="*/ 3275 w 10983379"/>
                    <a:gd name="connsiteY3" fmla="*/ 675278 h 967454"/>
                    <a:gd name="connsiteX4" fmla="*/ 535051 w 10983379"/>
                    <a:gd name="connsiteY4" fmla="*/ 923428 h 967454"/>
                    <a:gd name="connsiteX5" fmla="*/ 1150697 w 10983379"/>
                    <a:gd name="connsiteY5" fmla="*/ 953082 h 967454"/>
                    <a:gd name="connsiteX6" fmla="*/ 1540933 w 10983379"/>
                    <a:gd name="connsiteY6" fmla="*/ 888680 h 967454"/>
                    <a:gd name="connsiteX7" fmla="*/ 2215524 w 10983379"/>
                    <a:gd name="connsiteY7" fmla="*/ 645078 h 967454"/>
                    <a:gd name="connsiteX8" fmla="*/ 2554638 w 10983379"/>
                    <a:gd name="connsiteY8" fmla="*/ 486618 h 967454"/>
                    <a:gd name="connsiteX9" fmla="*/ 3948937 w 10983379"/>
                    <a:gd name="connsiteY9" fmla="*/ 17061 h 967454"/>
                    <a:gd name="connsiteX10" fmla="*/ 4670102 w 10983379"/>
                    <a:gd name="connsiteY10" fmla="*/ 19972 h 967454"/>
                    <a:gd name="connsiteX11" fmla="*/ 6359852 w 10983379"/>
                    <a:gd name="connsiteY11" fmla="*/ 516636 h 967454"/>
                    <a:gd name="connsiteX12" fmla="*/ 6713885 w 10983379"/>
                    <a:gd name="connsiteY12" fmla="*/ 655993 h 967454"/>
                    <a:gd name="connsiteX13" fmla="*/ 6933473 w 10983379"/>
                    <a:gd name="connsiteY13" fmla="*/ 733495 h 967454"/>
                    <a:gd name="connsiteX14" fmla="*/ 8428923 w 10983379"/>
                    <a:gd name="connsiteY14" fmla="*/ 918880 h 967454"/>
                    <a:gd name="connsiteX15" fmla="*/ 9653484 w 10983379"/>
                    <a:gd name="connsiteY15" fmla="*/ 782434 h 967454"/>
                    <a:gd name="connsiteX16" fmla="*/ 10361003 w 10983379"/>
                    <a:gd name="connsiteY16" fmla="*/ 542652 h 967454"/>
                    <a:gd name="connsiteX17" fmla="*/ 10979923 w 10983379"/>
                    <a:gd name="connsiteY17" fmla="*/ 123853 h 967454"/>
                    <a:gd name="connsiteX18" fmla="*/ 10983380 w 10983379"/>
                    <a:gd name="connsiteY18" fmla="*/ 127491 h 967454"/>
                    <a:gd name="connsiteX19" fmla="*/ 10363186 w 10983379"/>
                    <a:gd name="connsiteY19" fmla="*/ 547200 h 967454"/>
                    <a:gd name="connsiteX20" fmla="*/ 9654575 w 10983379"/>
                    <a:gd name="connsiteY20" fmla="*/ 787346 h 967454"/>
                    <a:gd name="connsiteX21" fmla="*/ 8429287 w 10983379"/>
                    <a:gd name="connsiteY21" fmla="*/ 923974 h 967454"/>
                    <a:gd name="connsiteX22" fmla="*/ 6932017 w 10983379"/>
                    <a:gd name="connsiteY22" fmla="*/ 738407 h 967454"/>
                    <a:gd name="connsiteX23" fmla="*/ 6712248 w 10983379"/>
                    <a:gd name="connsiteY23" fmla="*/ 660905 h 967454"/>
                    <a:gd name="connsiteX24" fmla="*/ 6358033 w 10983379"/>
                    <a:gd name="connsiteY24" fmla="*/ 521548 h 967454"/>
                    <a:gd name="connsiteX25" fmla="*/ 4669556 w 10983379"/>
                    <a:gd name="connsiteY25" fmla="*/ 25248 h 967454"/>
                    <a:gd name="connsiteX26" fmla="*/ 3949301 w 10983379"/>
                    <a:gd name="connsiteY26" fmla="*/ 22337 h 967454"/>
                    <a:gd name="connsiteX27" fmla="*/ 2556640 w 10983379"/>
                    <a:gd name="connsiteY27" fmla="*/ 491530 h 967454"/>
                    <a:gd name="connsiteX28" fmla="*/ 2217343 w 10983379"/>
                    <a:gd name="connsiteY28" fmla="*/ 650172 h 967454"/>
                    <a:gd name="connsiteX29" fmla="*/ 1541843 w 10983379"/>
                    <a:gd name="connsiteY29" fmla="*/ 894138 h 967454"/>
                    <a:gd name="connsiteX30" fmla="*/ 1150879 w 10983379"/>
                    <a:gd name="connsiteY30" fmla="*/ 958722 h 967454"/>
                    <a:gd name="connsiteX31" fmla="*/ 939114 w 10983379"/>
                    <a:gd name="connsiteY31" fmla="*/ 967455 h 9674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0983379" h="967454">
                      <a:moveTo>
                        <a:pt x="939114" y="967455"/>
                      </a:moveTo>
                      <a:cubicBezTo>
                        <a:pt x="795937" y="967455"/>
                        <a:pt x="658763" y="954356"/>
                        <a:pt x="534142" y="928522"/>
                      </a:cubicBezTo>
                      <a:cubicBezTo>
                        <a:pt x="314554" y="882858"/>
                        <a:pt x="134809" y="798989"/>
                        <a:pt x="0" y="679098"/>
                      </a:cubicBezTo>
                      <a:lnTo>
                        <a:pt x="3275" y="675278"/>
                      </a:lnTo>
                      <a:cubicBezTo>
                        <a:pt x="137356" y="794441"/>
                        <a:pt x="316373" y="877946"/>
                        <a:pt x="535051" y="923428"/>
                      </a:cubicBezTo>
                      <a:cubicBezTo>
                        <a:pt x="719709" y="961815"/>
                        <a:pt x="932565" y="972003"/>
                        <a:pt x="1150697" y="953082"/>
                      </a:cubicBezTo>
                      <a:cubicBezTo>
                        <a:pt x="1288417" y="940893"/>
                        <a:pt x="1419587" y="919062"/>
                        <a:pt x="1540933" y="888680"/>
                      </a:cubicBezTo>
                      <a:cubicBezTo>
                        <a:pt x="1745785" y="837012"/>
                        <a:pt x="1960278" y="759693"/>
                        <a:pt x="2215524" y="645078"/>
                      </a:cubicBezTo>
                      <a:cubicBezTo>
                        <a:pt x="2330139" y="593592"/>
                        <a:pt x="2444208" y="539195"/>
                        <a:pt x="2554638" y="486618"/>
                      </a:cubicBezTo>
                      <a:cubicBezTo>
                        <a:pt x="3009641" y="269759"/>
                        <a:pt x="3439356" y="65090"/>
                        <a:pt x="3948937" y="17061"/>
                      </a:cubicBezTo>
                      <a:cubicBezTo>
                        <a:pt x="4191084" y="-6590"/>
                        <a:pt x="4427045" y="-5680"/>
                        <a:pt x="4670102" y="19972"/>
                      </a:cubicBezTo>
                      <a:cubicBezTo>
                        <a:pt x="5269737" y="83283"/>
                        <a:pt x="5799149" y="293774"/>
                        <a:pt x="6359852" y="516636"/>
                      </a:cubicBezTo>
                      <a:cubicBezTo>
                        <a:pt x="6474649" y="562300"/>
                        <a:pt x="6593266" y="609420"/>
                        <a:pt x="6713885" y="655993"/>
                      </a:cubicBezTo>
                      <a:cubicBezTo>
                        <a:pt x="6786293" y="683828"/>
                        <a:pt x="6860156" y="709844"/>
                        <a:pt x="6933473" y="733495"/>
                      </a:cubicBezTo>
                      <a:cubicBezTo>
                        <a:pt x="7394843" y="883222"/>
                        <a:pt x="7897875" y="945441"/>
                        <a:pt x="8428923" y="918880"/>
                      </a:cubicBezTo>
                      <a:cubicBezTo>
                        <a:pt x="8806425" y="899959"/>
                        <a:pt x="9243599" y="872124"/>
                        <a:pt x="9653484" y="782434"/>
                      </a:cubicBezTo>
                      <a:cubicBezTo>
                        <a:pt x="9910184" y="726218"/>
                        <a:pt x="10148329" y="645442"/>
                        <a:pt x="10361003" y="542652"/>
                      </a:cubicBezTo>
                      <a:cubicBezTo>
                        <a:pt x="10590778" y="431494"/>
                        <a:pt x="10799086" y="290499"/>
                        <a:pt x="10979923" y="123853"/>
                      </a:cubicBezTo>
                      <a:lnTo>
                        <a:pt x="10983380" y="127491"/>
                      </a:lnTo>
                      <a:cubicBezTo>
                        <a:pt x="10802180" y="294502"/>
                        <a:pt x="10593507" y="435860"/>
                        <a:pt x="10363186" y="547200"/>
                      </a:cubicBezTo>
                      <a:cubicBezTo>
                        <a:pt x="10150148" y="650354"/>
                        <a:pt x="9911640" y="731130"/>
                        <a:pt x="9654575" y="787346"/>
                      </a:cubicBezTo>
                      <a:cubicBezTo>
                        <a:pt x="9244327" y="877218"/>
                        <a:pt x="8806970" y="904871"/>
                        <a:pt x="8429287" y="923974"/>
                      </a:cubicBezTo>
                      <a:cubicBezTo>
                        <a:pt x="7897511" y="950717"/>
                        <a:pt x="7393933" y="888316"/>
                        <a:pt x="6932017" y="738407"/>
                      </a:cubicBezTo>
                      <a:cubicBezTo>
                        <a:pt x="6858700" y="714756"/>
                        <a:pt x="6784655" y="688558"/>
                        <a:pt x="6712248" y="660905"/>
                      </a:cubicBezTo>
                      <a:cubicBezTo>
                        <a:pt x="6591629" y="614514"/>
                        <a:pt x="6472830" y="567212"/>
                        <a:pt x="6358033" y="521548"/>
                      </a:cubicBezTo>
                      <a:cubicBezTo>
                        <a:pt x="5797694" y="298868"/>
                        <a:pt x="5268464" y="88377"/>
                        <a:pt x="4669556" y="25248"/>
                      </a:cubicBezTo>
                      <a:cubicBezTo>
                        <a:pt x="4426681" y="-404"/>
                        <a:pt x="4191266" y="-1314"/>
                        <a:pt x="3949301" y="22337"/>
                      </a:cubicBezTo>
                      <a:cubicBezTo>
                        <a:pt x="3440630" y="70366"/>
                        <a:pt x="3011278" y="274853"/>
                        <a:pt x="2556640" y="491530"/>
                      </a:cubicBezTo>
                      <a:cubicBezTo>
                        <a:pt x="2446209" y="544107"/>
                        <a:pt x="2331958" y="598504"/>
                        <a:pt x="2217343" y="650172"/>
                      </a:cubicBezTo>
                      <a:cubicBezTo>
                        <a:pt x="1961734" y="764968"/>
                        <a:pt x="1747058" y="842470"/>
                        <a:pt x="1541843" y="894138"/>
                      </a:cubicBezTo>
                      <a:cubicBezTo>
                        <a:pt x="1420315" y="924702"/>
                        <a:pt x="1288781" y="946351"/>
                        <a:pt x="1150879" y="958722"/>
                      </a:cubicBezTo>
                      <a:cubicBezTo>
                        <a:pt x="1079745" y="964362"/>
                        <a:pt x="1008611" y="967455"/>
                        <a:pt x="939114" y="967455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61" name="任意多边形: 形状 360">
                  <a:extLst>
                    <a:ext uri="{FF2B5EF4-FFF2-40B4-BE49-F238E27FC236}">
                      <a16:creationId xmlns:a16="http://schemas.microsoft.com/office/drawing/2014/main" id="{F94B0034-23AE-4D70-9533-6E01BFE681B6}"/>
                    </a:ext>
                  </a:extLst>
                </p:cNvPr>
                <p:cNvSpPr/>
                <p:nvPr/>
              </p:nvSpPr>
              <p:spPr>
                <a:xfrm>
                  <a:off x="-283916" y="5797950"/>
                  <a:ext cx="11044871" cy="926453"/>
                </a:xfrm>
                <a:custGeom>
                  <a:avLst/>
                  <a:gdLst>
                    <a:gd name="connsiteX0" fmla="*/ 918738 w 11044871"/>
                    <a:gd name="connsiteY0" fmla="*/ 926454 h 926453"/>
                    <a:gd name="connsiteX1" fmla="*/ 541237 w 11044871"/>
                    <a:gd name="connsiteY1" fmla="*/ 892615 h 926453"/>
                    <a:gd name="connsiteX2" fmla="*/ 0 w 11044871"/>
                    <a:gd name="connsiteY2" fmla="*/ 647740 h 926453"/>
                    <a:gd name="connsiteX3" fmla="*/ 3275 w 11044871"/>
                    <a:gd name="connsiteY3" fmla="*/ 643919 h 926453"/>
                    <a:gd name="connsiteX4" fmla="*/ 1162340 w 11044871"/>
                    <a:gd name="connsiteY4" fmla="*/ 909171 h 926453"/>
                    <a:gd name="connsiteX5" fmla="*/ 1556033 w 11044871"/>
                    <a:gd name="connsiteY5" fmla="*/ 841857 h 926453"/>
                    <a:gd name="connsiteX6" fmla="*/ 2238811 w 11044871"/>
                    <a:gd name="connsiteY6" fmla="*/ 601894 h 926453"/>
                    <a:gd name="connsiteX7" fmla="*/ 2541722 w 11044871"/>
                    <a:gd name="connsiteY7" fmla="*/ 467267 h 926453"/>
                    <a:gd name="connsiteX8" fmla="*/ 3993328 w 11044871"/>
                    <a:gd name="connsiteY8" fmla="*/ 11536 h 926453"/>
                    <a:gd name="connsiteX9" fmla="*/ 4719586 w 11044871"/>
                    <a:gd name="connsiteY9" fmla="*/ 25726 h 926453"/>
                    <a:gd name="connsiteX10" fmla="*/ 6376772 w 11044871"/>
                    <a:gd name="connsiteY10" fmla="*/ 505835 h 926453"/>
                    <a:gd name="connsiteX11" fmla="*/ 6784655 w 11044871"/>
                    <a:gd name="connsiteY11" fmla="*/ 660656 h 926453"/>
                    <a:gd name="connsiteX12" fmla="*/ 7006972 w 11044871"/>
                    <a:gd name="connsiteY12" fmla="*/ 735429 h 926453"/>
                    <a:gd name="connsiteX13" fmla="*/ 8516067 w 11044871"/>
                    <a:gd name="connsiteY13" fmla="*/ 898073 h 926453"/>
                    <a:gd name="connsiteX14" fmla="*/ 9729711 w 11044871"/>
                    <a:gd name="connsiteY14" fmla="*/ 747072 h 926453"/>
                    <a:gd name="connsiteX15" fmla="*/ 11041415 w 11044871"/>
                    <a:gd name="connsiteY15" fmla="*/ 78486 h 926453"/>
                    <a:gd name="connsiteX16" fmla="*/ 11044872 w 11044871"/>
                    <a:gd name="connsiteY16" fmla="*/ 82124 h 926453"/>
                    <a:gd name="connsiteX17" fmla="*/ 9730803 w 11044871"/>
                    <a:gd name="connsiteY17" fmla="*/ 751985 h 926453"/>
                    <a:gd name="connsiteX18" fmla="*/ 8516431 w 11044871"/>
                    <a:gd name="connsiteY18" fmla="*/ 902985 h 926453"/>
                    <a:gd name="connsiteX19" fmla="*/ 7005516 w 11044871"/>
                    <a:gd name="connsiteY19" fmla="*/ 740159 h 926453"/>
                    <a:gd name="connsiteX20" fmla="*/ 6783018 w 11044871"/>
                    <a:gd name="connsiteY20" fmla="*/ 665205 h 926453"/>
                    <a:gd name="connsiteX21" fmla="*/ 6375134 w 11044871"/>
                    <a:gd name="connsiteY21" fmla="*/ 510384 h 926453"/>
                    <a:gd name="connsiteX22" fmla="*/ 4719222 w 11044871"/>
                    <a:gd name="connsiteY22" fmla="*/ 30638 h 926453"/>
                    <a:gd name="connsiteX23" fmla="*/ 3993874 w 11044871"/>
                    <a:gd name="connsiteY23" fmla="*/ 16630 h 926453"/>
                    <a:gd name="connsiteX24" fmla="*/ 2543905 w 11044871"/>
                    <a:gd name="connsiteY24" fmla="*/ 471997 h 926453"/>
                    <a:gd name="connsiteX25" fmla="*/ 2240994 w 11044871"/>
                    <a:gd name="connsiteY25" fmla="*/ 606624 h 926453"/>
                    <a:gd name="connsiteX26" fmla="*/ 1557489 w 11044871"/>
                    <a:gd name="connsiteY26" fmla="*/ 846951 h 926453"/>
                    <a:gd name="connsiteX27" fmla="*/ 1163068 w 11044871"/>
                    <a:gd name="connsiteY27" fmla="*/ 914265 h 926453"/>
                    <a:gd name="connsiteX28" fmla="*/ 918738 w 11044871"/>
                    <a:gd name="connsiteY28" fmla="*/ 926454 h 926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1044871" h="926453">
                      <a:moveTo>
                        <a:pt x="918738" y="926454"/>
                      </a:moveTo>
                      <a:cubicBezTo>
                        <a:pt x="785021" y="926454"/>
                        <a:pt x="657307" y="915174"/>
                        <a:pt x="541237" y="892615"/>
                      </a:cubicBezTo>
                      <a:cubicBezTo>
                        <a:pt x="319102" y="849680"/>
                        <a:pt x="136992" y="767266"/>
                        <a:pt x="0" y="647740"/>
                      </a:cubicBezTo>
                      <a:lnTo>
                        <a:pt x="3275" y="643919"/>
                      </a:lnTo>
                      <a:cubicBezTo>
                        <a:pt x="148999" y="771087"/>
                        <a:pt x="493390" y="974665"/>
                        <a:pt x="1162340" y="909171"/>
                      </a:cubicBezTo>
                      <a:cubicBezTo>
                        <a:pt x="1300970" y="895344"/>
                        <a:pt x="1433414" y="872785"/>
                        <a:pt x="1556033" y="841857"/>
                      </a:cubicBezTo>
                      <a:cubicBezTo>
                        <a:pt x="1764523" y="789462"/>
                        <a:pt x="1975014" y="715417"/>
                        <a:pt x="2238811" y="601894"/>
                      </a:cubicBezTo>
                      <a:cubicBezTo>
                        <a:pt x="2341055" y="557867"/>
                        <a:pt x="2443116" y="511839"/>
                        <a:pt x="2541722" y="467267"/>
                      </a:cubicBezTo>
                      <a:cubicBezTo>
                        <a:pt x="3016554" y="253319"/>
                        <a:pt x="3465008" y="51196"/>
                        <a:pt x="3993328" y="11536"/>
                      </a:cubicBezTo>
                      <a:cubicBezTo>
                        <a:pt x="4235656" y="-7566"/>
                        <a:pt x="4473255" y="-3018"/>
                        <a:pt x="4719586" y="25726"/>
                      </a:cubicBezTo>
                      <a:cubicBezTo>
                        <a:pt x="5306851" y="94131"/>
                        <a:pt x="5826620" y="294071"/>
                        <a:pt x="6376772" y="505835"/>
                      </a:cubicBezTo>
                      <a:cubicBezTo>
                        <a:pt x="6508852" y="556594"/>
                        <a:pt x="6645298" y="609171"/>
                        <a:pt x="6784655" y="660656"/>
                      </a:cubicBezTo>
                      <a:cubicBezTo>
                        <a:pt x="6858154" y="687582"/>
                        <a:pt x="6932927" y="712870"/>
                        <a:pt x="7006972" y="735429"/>
                      </a:cubicBezTo>
                      <a:cubicBezTo>
                        <a:pt x="7466887" y="877333"/>
                        <a:pt x="7974830" y="932094"/>
                        <a:pt x="8516067" y="898073"/>
                      </a:cubicBezTo>
                      <a:cubicBezTo>
                        <a:pt x="8908305" y="873331"/>
                        <a:pt x="9325285" y="841493"/>
                        <a:pt x="9729711" y="747072"/>
                      </a:cubicBezTo>
                      <a:cubicBezTo>
                        <a:pt x="10247115" y="626272"/>
                        <a:pt x="10688474" y="401408"/>
                        <a:pt x="11041415" y="78486"/>
                      </a:cubicBezTo>
                      <a:lnTo>
                        <a:pt x="11044872" y="82124"/>
                      </a:lnTo>
                      <a:cubicBezTo>
                        <a:pt x="10691203" y="405593"/>
                        <a:pt x="10249117" y="631002"/>
                        <a:pt x="9730803" y="751985"/>
                      </a:cubicBezTo>
                      <a:cubicBezTo>
                        <a:pt x="9326012" y="846405"/>
                        <a:pt x="8908850" y="878425"/>
                        <a:pt x="8516431" y="902985"/>
                      </a:cubicBezTo>
                      <a:cubicBezTo>
                        <a:pt x="7974467" y="937188"/>
                        <a:pt x="7465977" y="882245"/>
                        <a:pt x="7005516" y="740159"/>
                      </a:cubicBezTo>
                      <a:cubicBezTo>
                        <a:pt x="6931472" y="717418"/>
                        <a:pt x="6856517" y="692312"/>
                        <a:pt x="6783018" y="665205"/>
                      </a:cubicBezTo>
                      <a:cubicBezTo>
                        <a:pt x="6643661" y="613719"/>
                        <a:pt x="6507032" y="561142"/>
                        <a:pt x="6375134" y="510384"/>
                      </a:cubicBezTo>
                      <a:cubicBezTo>
                        <a:pt x="5825165" y="298801"/>
                        <a:pt x="5305759" y="98862"/>
                        <a:pt x="4719222" y="30638"/>
                      </a:cubicBezTo>
                      <a:cubicBezTo>
                        <a:pt x="4473255" y="2076"/>
                        <a:pt x="4236021" y="-2654"/>
                        <a:pt x="3993874" y="16630"/>
                      </a:cubicBezTo>
                      <a:cubicBezTo>
                        <a:pt x="3466281" y="56290"/>
                        <a:pt x="3018192" y="258231"/>
                        <a:pt x="2543905" y="471997"/>
                      </a:cubicBezTo>
                      <a:cubicBezTo>
                        <a:pt x="2445118" y="516387"/>
                        <a:pt x="2343056" y="562415"/>
                        <a:pt x="2240994" y="606624"/>
                      </a:cubicBezTo>
                      <a:cubicBezTo>
                        <a:pt x="1977016" y="720329"/>
                        <a:pt x="1766161" y="794374"/>
                        <a:pt x="1557489" y="846951"/>
                      </a:cubicBezTo>
                      <a:cubicBezTo>
                        <a:pt x="1434687" y="877697"/>
                        <a:pt x="1302061" y="900438"/>
                        <a:pt x="1163068" y="914265"/>
                      </a:cubicBezTo>
                      <a:cubicBezTo>
                        <a:pt x="1080291" y="922452"/>
                        <a:pt x="998423" y="926454"/>
                        <a:pt x="918738" y="926454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62" name="任意多边形: 形状 361">
                  <a:extLst>
                    <a:ext uri="{FF2B5EF4-FFF2-40B4-BE49-F238E27FC236}">
                      <a16:creationId xmlns:a16="http://schemas.microsoft.com/office/drawing/2014/main" id="{C88AA55B-A523-406C-AA22-CEB5C0E8F243}"/>
                    </a:ext>
                  </a:extLst>
                </p:cNvPr>
                <p:cNvSpPr/>
                <p:nvPr/>
              </p:nvSpPr>
              <p:spPr>
                <a:xfrm>
                  <a:off x="-299562" y="5808281"/>
                  <a:ext cx="11105817" cy="897747"/>
                </a:xfrm>
                <a:custGeom>
                  <a:avLst/>
                  <a:gdLst>
                    <a:gd name="connsiteX0" fmla="*/ 8220980 w 11105817"/>
                    <a:gd name="connsiteY0" fmla="*/ 897747 h 897747"/>
                    <a:gd name="connsiteX1" fmla="*/ 7079015 w 11105817"/>
                    <a:gd name="connsiteY1" fmla="*/ 742926 h 897747"/>
                    <a:gd name="connsiteX2" fmla="*/ 6853606 w 11105817"/>
                    <a:gd name="connsiteY2" fmla="*/ 670701 h 897747"/>
                    <a:gd name="connsiteX3" fmla="*/ 6389143 w 11105817"/>
                    <a:gd name="connsiteY3" fmla="*/ 500598 h 897747"/>
                    <a:gd name="connsiteX4" fmla="*/ 4768343 w 11105817"/>
                    <a:gd name="connsiteY4" fmla="*/ 37044 h 897747"/>
                    <a:gd name="connsiteX5" fmla="*/ 4037900 w 11105817"/>
                    <a:gd name="connsiteY5" fmla="*/ 11938 h 897747"/>
                    <a:gd name="connsiteX6" fmla="*/ 2518435 w 11105817"/>
                    <a:gd name="connsiteY6" fmla="*/ 456571 h 897747"/>
                    <a:gd name="connsiteX7" fmla="*/ 2263735 w 11105817"/>
                    <a:gd name="connsiteY7" fmla="*/ 563909 h 897747"/>
                    <a:gd name="connsiteX8" fmla="*/ 1572225 w 11105817"/>
                    <a:gd name="connsiteY8" fmla="*/ 800416 h 897747"/>
                    <a:gd name="connsiteX9" fmla="*/ 1174530 w 11105817"/>
                    <a:gd name="connsiteY9" fmla="*/ 870640 h 897747"/>
                    <a:gd name="connsiteX10" fmla="*/ 0 w 11105817"/>
                    <a:gd name="connsiteY10" fmla="*/ 616486 h 897747"/>
                    <a:gd name="connsiteX11" fmla="*/ 3275 w 11105817"/>
                    <a:gd name="connsiteY11" fmla="*/ 612666 h 897747"/>
                    <a:gd name="connsiteX12" fmla="*/ 1173984 w 11105817"/>
                    <a:gd name="connsiteY12" fmla="*/ 865546 h 897747"/>
                    <a:gd name="connsiteX13" fmla="*/ 1570952 w 11105817"/>
                    <a:gd name="connsiteY13" fmla="*/ 795504 h 897747"/>
                    <a:gd name="connsiteX14" fmla="*/ 2261734 w 11105817"/>
                    <a:gd name="connsiteY14" fmla="*/ 559179 h 897747"/>
                    <a:gd name="connsiteX15" fmla="*/ 2516251 w 11105817"/>
                    <a:gd name="connsiteY15" fmla="*/ 451841 h 897747"/>
                    <a:gd name="connsiteX16" fmla="*/ 4037355 w 11105817"/>
                    <a:gd name="connsiteY16" fmla="*/ 6844 h 897747"/>
                    <a:gd name="connsiteX17" fmla="*/ 4768525 w 11105817"/>
                    <a:gd name="connsiteY17" fmla="*/ 32132 h 897747"/>
                    <a:gd name="connsiteX18" fmla="*/ 6390416 w 11105817"/>
                    <a:gd name="connsiteY18" fmla="*/ 495868 h 897747"/>
                    <a:gd name="connsiteX19" fmla="*/ 6854697 w 11105817"/>
                    <a:gd name="connsiteY19" fmla="*/ 665971 h 897747"/>
                    <a:gd name="connsiteX20" fmla="*/ 7079743 w 11105817"/>
                    <a:gd name="connsiteY20" fmla="*/ 738196 h 897747"/>
                    <a:gd name="connsiteX21" fmla="*/ 8602665 w 11105817"/>
                    <a:gd name="connsiteY21" fmla="*/ 878281 h 897747"/>
                    <a:gd name="connsiteX22" fmla="*/ 9805394 w 11105817"/>
                    <a:gd name="connsiteY22" fmla="*/ 712908 h 897747"/>
                    <a:gd name="connsiteX23" fmla="*/ 11102543 w 11105817"/>
                    <a:gd name="connsiteY23" fmla="*/ 34315 h 897747"/>
                    <a:gd name="connsiteX24" fmla="*/ 11105818 w 11105817"/>
                    <a:gd name="connsiteY24" fmla="*/ 37954 h 897747"/>
                    <a:gd name="connsiteX25" fmla="*/ 9806486 w 11105817"/>
                    <a:gd name="connsiteY25" fmla="*/ 717638 h 897747"/>
                    <a:gd name="connsiteX26" fmla="*/ 8602847 w 11105817"/>
                    <a:gd name="connsiteY26" fmla="*/ 883193 h 897747"/>
                    <a:gd name="connsiteX27" fmla="*/ 8220980 w 11105817"/>
                    <a:gd name="connsiteY27" fmla="*/ 897747 h 8977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1105817" h="897747">
                      <a:moveTo>
                        <a:pt x="8220980" y="897747"/>
                      </a:moveTo>
                      <a:cubicBezTo>
                        <a:pt x="7813096" y="897747"/>
                        <a:pt x="7430319" y="845898"/>
                        <a:pt x="7079015" y="742926"/>
                      </a:cubicBezTo>
                      <a:cubicBezTo>
                        <a:pt x="7003879" y="721095"/>
                        <a:pt x="6928015" y="696717"/>
                        <a:pt x="6853606" y="670701"/>
                      </a:cubicBezTo>
                      <a:cubicBezTo>
                        <a:pt x="6694601" y="614485"/>
                        <a:pt x="6539234" y="556632"/>
                        <a:pt x="6389143" y="500598"/>
                      </a:cubicBezTo>
                      <a:cubicBezTo>
                        <a:pt x="5850453" y="299749"/>
                        <a:pt x="5341781" y="109997"/>
                        <a:pt x="4768343" y="37044"/>
                      </a:cubicBezTo>
                      <a:cubicBezTo>
                        <a:pt x="4521830" y="5752"/>
                        <a:pt x="4282958" y="-2434"/>
                        <a:pt x="4037900" y="11938"/>
                      </a:cubicBezTo>
                      <a:cubicBezTo>
                        <a:pt x="3487203" y="44139"/>
                        <a:pt x="3016554" y="244625"/>
                        <a:pt x="2518435" y="456571"/>
                      </a:cubicBezTo>
                      <a:cubicBezTo>
                        <a:pt x="2435475" y="491865"/>
                        <a:pt x="2349605" y="528433"/>
                        <a:pt x="2263735" y="563909"/>
                      </a:cubicBezTo>
                      <a:cubicBezTo>
                        <a:pt x="1994299" y="675067"/>
                        <a:pt x="1781079" y="748020"/>
                        <a:pt x="1572225" y="800416"/>
                      </a:cubicBezTo>
                      <a:cubicBezTo>
                        <a:pt x="1448150" y="831526"/>
                        <a:pt x="1314433" y="854994"/>
                        <a:pt x="1174530" y="870640"/>
                      </a:cubicBezTo>
                      <a:cubicBezTo>
                        <a:pt x="883262" y="902114"/>
                        <a:pt x="343481" y="911028"/>
                        <a:pt x="0" y="616486"/>
                      </a:cubicBezTo>
                      <a:lnTo>
                        <a:pt x="3275" y="612666"/>
                      </a:lnTo>
                      <a:cubicBezTo>
                        <a:pt x="345300" y="905934"/>
                        <a:pt x="883626" y="897020"/>
                        <a:pt x="1173984" y="865546"/>
                      </a:cubicBezTo>
                      <a:cubicBezTo>
                        <a:pt x="1313705" y="850082"/>
                        <a:pt x="1447240" y="826613"/>
                        <a:pt x="1570952" y="795504"/>
                      </a:cubicBezTo>
                      <a:cubicBezTo>
                        <a:pt x="1779623" y="743108"/>
                        <a:pt x="1992661" y="670337"/>
                        <a:pt x="2261734" y="559179"/>
                      </a:cubicBezTo>
                      <a:cubicBezTo>
                        <a:pt x="2347422" y="523703"/>
                        <a:pt x="2433292" y="487135"/>
                        <a:pt x="2516251" y="451841"/>
                      </a:cubicBezTo>
                      <a:cubicBezTo>
                        <a:pt x="3014917" y="239531"/>
                        <a:pt x="3485748" y="39045"/>
                        <a:pt x="4037355" y="6844"/>
                      </a:cubicBezTo>
                      <a:cubicBezTo>
                        <a:pt x="4282594" y="-7528"/>
                        <a:pt x="4521830" y="659"/>
                        <a:pt x="4768525" y="32132"/>
                      </a:cubicBezTo>
                      <a:cubicBezTo>
                        <a:pt x="5342509" y="105085"/>
                        <a:pt x="5851545" y="294837"/>
                        <a:pt x="6390416" y="495868"/>
                      </a:cubicBezTo>
                      <a:cubicBezTo>
                        <a:pt x="6540507" y="551902"/>
                        <a:pt x="6695692" y="609755"/>
                        <a:pt x="6854697" y="665971"/>
                      </a:cubicBezTo>
                      <a:cubicBezTo>
                        <a:pt x="6928925" y="691986"/>
                        <a:pt x="7004606" y="716365"/>
                        <a:pt x="7079743" y="738196"/>
                      </a:cubicBezTo>
                      <a:cubicBezTo>
                        <a:pt x="7538385" y="872823"/>
                        <a:pt x="8050877" y="919943"/>
                        <a:pt x="8602665" y="878281"/>
                      </a:cubicBezTo>
                      <a:cubicBezTo>
                        <a:pt x="8992174" y="848809"/>
                        <a:pt x="9405879" y="811877"/>
                        <a:pt x="9805394" y="712908"/>
                      </a:cubicBezTo>
                      <a:cubicBezTo>
                        <a:pt x="10307152" y="588469"/>
                        <a:pt x="10743598" y="360149"/>
                        <a:pt x="11102543" y="34315"/>
                      </a:cubicBezTo>
                      <a:lnTo>
                        <a:pt x="11105818" y="37954"/>
                      </a:lnTo>
                      <a:cubicBezTo>
                        <a:pt x="10746327" y="364333"/>
                        <a:pt x="10309153" y="593017"/>
                        <a:pt x="9806486" y="717638"/>
                      </a:cubicBezTo>
                      <a:cubicBezTo>
                        <a:pt x="9406606" y="816789"/>
                        <a:pt x="8992537" y="853721"/>
                        <a:pt x="8602847" y="883193"/>
                      </a:cubicBezTo>
                      <a:cubicBezTo>
                        <a:pt x="8473860" y="892835"/>
                        <a:pt x="8346147" y="897747"/>
                        <a:pt x="8220980" y="897747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63" name="任意多边形: 形状 362">
                  <a:extLst>
                    <a:ext uri="{FF2B5EF4-FFF2-40B4-BE49-F238E27FC236}">
                      <a16:creationId xmlns:a16="http://schemas.microsoft.com/office/drawing/2014/main" id="{C135F47D-DA87-423C-BEB5-595FC2137E3B}"/>
                    </a:ext>
                  </a:extLst>
                </p:cNvPr>
                <p:cNvSpPr/>
                <p:nvPr/>
              </p:nvSpPr>
              <p:spPr>
                <a:xfrm>
                  <a:off x="-314844" y="5808030"/>
                  <a:ext cx="11167855" cy="894541"/>
                </a:xfrm>
                <a:custGeom>
                  <a:avLst/>
                  <a:gdLst>
                    <a:gd name="connsiteX0" fmla="*/ 8222981 w 11167855"/>
                    <a:gd name="connsiteY0" fmla="*/ 894542 h 894541"/>
                    <a:gd name="connsiteX1" fmla="*/ 7152151 w 11167855"/>
                    <a:gd name="connsiteY1" fmla="*/ 755731 h 894541"/>
                    <a:gd name="connsiteX2" fmla="*/ 6924012 w 11167855"/>
                    <a:gd name="connsiteY2" fmla="*/ 686052 h 894541"/>
                    <a:gd name="connsiteX3" fmla="*/ 6400240 w 11167855"/>
                    <a:gd name="connsiteY3" fmla="*/ 500849 h 894541"/>
                    <a:gd name="connsiteX4" fmla="*/ 4817282 w 11167855"/>
                    <a:gd name="connsiteY4" fmla="*/ 53487 h 894541"/>
                    <a:gd name="connsiteX5" fmla="*/ 4081927 w 11167855"/>
                    <a:gd name="connsiteY5" fmla="*/ 17101 h 894541"/>
                    <a:gd name="connsiteX6" fmla="*/ 2485869 w 11167855"/>
                    <a:gd name="connsiteY6" fmla="*/ 451364 h 894541"/>
                    <a:gd name="connsiteX7" fmla="*/ 2286658 w 11167855"/>
                    <a:gd name="connsiteY7" fmla="*/ 531231 h 894541"/>
                    <a:gd name="connsiteX8" fmla="*/ 1587143 w 11167855"/>
                    <a:gd name="connsiteY8" fmla="*/ 764099 h 894541"/>
                    <a:gd name="connsiteX9" fmla="*/ 1185991 w 11167855"/>
                    <a:gd name="connsiteY9" fmla="*/ 837053 h 894541"/>
                    <a:gd name="connsiteX10" fmla="*/ 555609 w 11167855"/>
                    <a:gd name="connsiteY10" fmla="*/ 831413 h 894541"/>
                    <a:gd name="connsiteX11" fmla="*/ 0 w 11167855"/>
                    <a:gd name="connsiteY11" fmla="*/ 595634 h 894541"/>
                    <a:gd name="connsiteX12" fmla="*/ 3275 w 11167855"/>
                    <a:gd name="connsiteY12" fmla="*/ 591813 h 894541"/>
                    <a:gd name="connsiteX13" fmla="*/ 556701 w 11167855"/>
                    <a:gd name="connsiteY13" fmla="*/ 826683 h 894541"/>
                    <a:gd name="connsiteX14" fmla="*/ 1185627 w 11167855"/>
                    <a:gd name="connsiteY14" fmla="*/ 832322 h 894541"/>
                    <a:gd name="connsiteX15" fmla="*/ 1586052 w 11167855"/>
                    <a:gd name="connsiteY15" fmla="*/ 759551 h 894541"/>
                    <a:gd name="connsiteX16" fmla="*/ 2285021 w 11167855"/>
                    <a:gd name="connsiteY16" fmla="*/ 526865 h 894541"/>
                    <a:gd name="connsiteX17" fmla="*/ 2484232 w 11167855"/>
                    <a:gd name="connsiteY17" fmla="*/ 446998 h 894541"/>
                    <a:gd name="connsiteX18" fmla="*/ 4081927 w 11167855"/>
                    <a:gd name="connsiteY18" fmla="*/ 12371 h 894541"/>
                    <a:gd name="connsiteX19" fmla="*/ 4818191 w 11167855"/>
                    <a:gd name="connsiteY19" fmla="*/ 48757 h 894541"/>
                    <a:gd name="connsiteX20" fmla="*/ 6402060 w 11167855"/>
                    <a:gd name="connsiteY20" fmla="*/ 496301 h 894541"/>
                    <a:gd name="connsiteX21" fmla="*/ 6925650 w 11167855"/>
                    <a:gd name="connsiteY21" fmla="*/ 681504 h 894541"/>
                    <a:gd name="connsiteX22" fmla="*/ 7153424 w 11167855"/>
                    <a:gd name="connsiteY22" fmla="*/ 751000 h 894541"/>
                    <a:gd name="connsiteX23" fmla="*/ 8689991 w 11167855"/>
                    <a:gd name="connsiteY23" fmla="*/ 868344 h 894541"/>
                    <a:gd name="connsiteX24" fmla="*/ 9881986 w 11167855"/>
                    <a:gd name="connsiteY24" fmla="*/ 688417 h 894541"/>
                    <a:gd name="connsiteX25" fmla="*/ 11164581 w 11167855"/>
                    <a:gd name="connsiteY25" fmla="*/ 0 h 894541"/>
                    <a:gd name="connsiteX26" fmla="*/ 11167856 w 11167855"/>
                    <a:gd name="connsiteY26" fmla="*/ 3639 h 894541"/>
                    <a:gd name="connsiteX27" fmla="*/ 9883258 w 11167855"/>
                    <a:gd name="connsiteY27" fmla="*/ 693329 h 894541"/>
                    <a:gd name="connsiteX28" fmla="*/ 8690537 w 11167855"/>
                    <a:gd name="connsiteY28" fmla="*/ 873256 h 894541"/>
                    <a:gd name="connsiteX29" fmla="*/ 8222981 w 11167855"/>
                    <a:gd name="connsiteY29" fmla="*/ 894542 h 894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1167855" h="894541">
                      <a:moveTo>
                        <a:pt x="8222981" y="894542"/>
                      </a:moveTo>
                      <a:cubicBezTo>
                        <a:pt x="7839112" y="894542"/>
                        <a:pt x="7485625" y="848514"/>
                        <a:pt x="7152151" y="755731"/>
                      </a:cubicBezTo>
                      <a:cubicBezTo>
                        <a:pt x="7076468" y="734809"/>
                        <a:pt x="6999694" y="711522"/>
                        <a:pt x="6924012" y="686052"/>
                      </a:cubicBezTo>
                      <a:cubicBezTo>
                        <a:pt x="6744085" y="625288"/>
                        <a:pt x="6569434" y="561977"/>
                        <a:pt x="6400240" y="500849"/>
                      </a:cubicBezTo>
                      <a:cubicBezTo>
                        <a:pt x="5873922" y="310370"/>
                        <a:pt x="5376712" y="130443"/>
                        <a:pt x="4817282" y="53487"/>
                      </a:cubicBezTo>
                      <a:cubicBezTo>
                        <a:pt x="4567858" y="19284"/>
                        <a:pt x="4327167" y="7277"/>
                        <a:pt x="4081927" y="17101"/>
                      </a:cubicBezTo>
                      <a:cubicBezTo>
                        <a:pt x="3505760" y="40206"/>
                        <a:pt x="3010369" y="239964"/>
                        <a:pt x="2485869" y="451364"/>
                      </a:cubicBezTo>
                      <a:cubicBezTo>
                        <a:pt x="2420921" y="477562"/>
                        <a:pt x="2353607" y="504669"/>
                        <a:pt x="2286658" y="531231"/>
                      </a:cubicBezTo>
                      <a:cubicBezTo>
                        <a:pt x="2101637" y="604366"/>
                        <a:pt x="1854942" y="696968"/>
                        <a:pt x="1587143" y="764099"/>
                      </a:cubicBezTo>
                      <a:cubicBezTo>
                        <a:pt x="1461977" y="795391"/>
                        <a:pt x="1326986" y="819951"/>
                        <a:pt x="1185991" y="837053"/>
                      </a:cubicBezTo>
                      <a:cubicBezTo>
                        <a:pt x="956034" y="864342"/>
                        <a:pt x="744087" y="862341"/>
                        <a:pt x="555609" y="831413"/>
                      </a:cubicBezTo>
                      <a:cubicBezTo>
                        <a:pt x="328563" y="794299"/>
                        <a:pt x="141540" y="714979"/>
                        <a:pt x="0" y="595634"/>
                      </a:cubicBezTo>
                      <a:lnTo>
                        <a:pt x="3275" y="591813"/>
                      </a:lnTo>
                      <a:cubicBezTo>
                        <a:pt x="144087" y="710430"/>
                        <a:pt x="330382" y="789569"/>
                        <a:pt x="556701" y="826683"/>
                      </a:cubicBezTo>
                      <a:cubicBezTo>
                        <a:pt x="744633" y="857611"/>
                        <a:pt x="956216" y="859430"/>
                        <a:pt x="1185627" y="832322"/>
                      </a:cubicBezTo>
                      <a:cubicBezTo>
                        <a:pt x="1326440" y="815221"/>
                        <a:pt x="1461067" y="790843"/>
                        <a:pt x="1586052" y="759551"/>
                      </a:cubicBezTo>
                      <a:cubicBezTo>
                        <a:pt x="1853668" y="692601"/>
                        <a:pt x="2100181" y="600000"/>
                        <a:pt x="2285021" y="526865"/>
                      </a:cubicBezTo>
                      <a:cubicBezTo>
                        <a:pt x="2351970" y="500303"/>
                        <a:pt x="2419102" y="473196"/>
                        <a:pt x="2484232" y="446998"/>
                      </a:cubicBezTo>
                      <a:cubicBezTo>
                        <a:pt x="3009095" y="235415"/>
                        <a:pt x="3504850" y="35476"/>
                        <a:pt x="4081927" y="12371"/>
                      </a:cubicBezTo>
                      <a:cubicBezTo>
                        <a:pt x="4327713" y="2547"/>
                        <a:pt x="4568586" y="14372"/>
                        <a:pt x="4818191" y="48757"/>
                      </a:cubicBezTo>
                      <a:cubicBezTo>
                        <a:pt x="5377985" y="125713"/>
                        <a:pt x="5875377" y="305822"/>
                        <a:pt x="6402060" y="496301"/>
                      </a:cubicBezTo>
                      <a:cubicBezTo>
                        <a:pt x="6571071" y="557429"/>
                        <a:pt x="6745904" y="620740"/>
                        <a:pt x="6925650" y="681504"/>
                      </a:cubicBezTo>
                      <a:cubicBezTo>
                        <a:pt x="7001150" y="706792"/>
                        <a:pt x="7077742" y="730261"/>
                        <a:pt x="7153424" y="751000"/>
                      </a:cubicBezTo>
                      <a:cubicBezTo>
                        <a:pt x="7617523" y="880170"/>
                        <a:pt x="8120191" y="918556"/>
                        <a:pt x="8689991" y="868344"/>
                      </a:cubicBezTo>
                      <a:cubicBezTo>
                        <a:pt x="9076042" y="834324"/>
                        <a:pt x="9486110" y="792480"/>
                        <a:pt x="9881986" y="688417"/>
                      </a:cubicBezTo>
                      <a:cubicBezTo>
                        <a:pt x="10367553" y="560703"/>
                        <a:pt x="10799086" y="329108"/>
                        <a:pt x="11164581" y="0"/>
                      </a:cubicBezTo>
                      <a:lnTo>
                        <a:pt x="11167856" y="3639"/>
                      </a:lnTo>
                      <a:cubicBezTo>
                        <a:pt x="10801816" y="333293"/>
                        <a:pt x="10369736" y="565252"/>
                        <a:pt x="9883258" y="693329"/>
                      </a:cubicBezTo>
                      <a:cubicBezTo>
                        <a:pt x="9487201" y="797392"/>
                        <a:pt x="9076771" y="839236"/>
                        <a:pt x="8690537" y="873256"/>
                      </a:cubicBezTo>
                      <a:cubicBezTo>
                        <a:pt x="8529530" y="887447"/>
                        <a:pt x="8373799" y="894542"/>
                        <a:pt x="8222981" y="894542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64" name="任意多边形: 形状 363">
                  <a:extLst>
                    <a:ext uri="{FF2B5EF4-FFF2-40B4-BE49-F238E27FC236}">
                      <a16:creationId xmlns:a16="http://schemas.microsoft.com/office/drawing/2014/main" id="{8A32E0FC-67A8-452F-81E5-26FF0F7A37C6}"/>
                    </a:ext>
                  </a:extLst>
                </p:cNvPr>
                <p:cNvSpPr/>
                <p:nvPr/>
              </p:nvSpPr>
              <p:spPr>
                <a:xfrm>
                  <a:off x="-330126" y="5773828"/>
                  <a:ext cx="11229164" cy="926015"/>
                </a:xfrm>
                <a:custGeom>
                  <a:avLst/>
                  <a:gdLst>
                    <a:gd name="connsiteX0" fmla="*/ 8232623 w 11229164"/>
                    <a:gd name="connsiteY0" fmla="*/ 926015 h 926015"/>
                    <a:gd name="connsiteX1" fmla="*/ 7225286 w 11229164"/>
                    <a:gd name="connsiteY1" fmla="*/ 802668 h 926015"/>
                    <a:gd name="connsiteX2" fmla="*/ 6994418 w 11229164"/>
                    <a:gd name="connsiteY2" fmla="*/ 735718 h 926015"/>
                    <a:gd name="connsiteX3" fmla="*/ 6408791 w 11229164"/>
                    <a:gd name="connsiteY3" fmla="*/ 535597 h 926015"/>
                    <a:gd name="connsiteX4" fmla="*/ 4866402 w 11229164"/>
                    <a:gd name="connsiteY4" fmla="*/ 104245 h 926015"/>
                    <a:gd name="connsiteX5" fmla="*/ 4125954 w 11229164"/>
                    <a:gd name="connsiteY5" fmla="*/ 56762 h 926015"/>
                    <a:gd name="connsiteX6" fmla="*/ 2441297 w 11229164"/>
                    <a:gd name="connsiteY6" fmla="*/ 482838 h 926015"/>
                    <a:gd name="connsiteX7" fmla="*/ 2309763 w 11229164"/>
                    <a:gd name="connsiteY7" fmla="*/ 533050 h 926015"/>
                    <a:gd name="connsiteX8" fmla="*/ 1602243 w 11229164"/>
                    <a:gd name="connsiteY8" fmla="*/ 762098 h 926015"/>
                    <a:gd name="connsiteX9" fmla="*/ 1197817 w 11229164"/>
                    <a:gd name="connsiteY9" fmla="*/ 837780 h 926015"/>
                    <a:gd name="connsiteX10" fmla="*/ 0 w 11229164"/>
                    <a:gd name="connsiteY10" fmla="*/ 608732 h 926015"/>
                    <a:gd name="connsiteX11" fmla="*/ 3093 w 11229164"/>
                    <a:gd name="connsiteY11" fmla="*/ 604912 h 926015"/>
                    <a:gd name="connsiteX12" fmla="*/ 1196907 w 11229164"/>
                    <a:gd name="connsiteY12" fmla="*/ 832868 h 926015"/>
                    <a:gd name="connsiteX13" fmla="*/ 1600788 w 11229164"/>
                    <a:gd name="connsiteY13" fmla="*/ 757368 h 926015"/>
                    <a:gd name="connsiteX14" fmla="*/ 2307761 w 11229164"/>
                    <a:gd name="connsiteY14" fmla="*/ 528502 h 926015"/>
                    <a:gd name="connsiteX15" fmla="*/ 2439296 w 11229164"/>
                    <a:gd name="connsiteY15" fmla="*/ 478290 h 926015"/>
                    <a:gd name="connsiteX16" fmla="*/ 4125772 w 11229164"/>
                    <a:gd name="connsiteY16" fmla="*/ 51850 h 926015"/>
                    <a:gd name="connsiteX17" fmla="*/ 4867130 w 11229164"/>
                    <a:gd name="connsiteY17" fmla="*/ 99333 h 926015"/>
                    <a:gd name="connsiteX18" fmla="*/ 6410428 w 11229164"/>
                    <a:gd name="connsiteY18" fmla="*/ 530867 h 926015"/>
                    <a:gd name="connsiteX19" fmla="*/ 6995874 w 11229164"/>
                    <a:gd name="connsiteY19" fmla="*/ 730988 h 926015"/>
                    <a:gd name="connsiteX20" fmla="*/ 7226559 w 11229164"/>
                    <a:gd name="connsiteY20" fmla="*/ 797938 h 926015"/>
                    <a:gd name="connsiteX21" fmla="*/ 8776953 w 11229164"/>
                    <a:gd name="connsiteY21" fmla="*/ 892723 h 926015"/>
                    <a:gd name="connsiteX22" fmla="*/ 9958031 w 11229164"/>
                    <a:gd name="connsiteY22" fmla="*/ 698423 h 926015"/>
                    <a:gd name="connsiteX23" fmla="*/ 11225890 w 11229164"/>
                    <a:gd name="connsiteY23" fmla="*/ 0 h 926015"/>
                    <a:gd name="connsiteX24" fmla="*/ 11229165 w 11229164"/>
                    <a:gd name="connsiteY24" fmla="*/ 3639 h 926015"/>
                    <a:gd name="connsiteX25" fmla="*/ 9959305 w 11229164"/>
                    <a:gd name="connsiteY25" fmla="*/ 703153 h 926015"/>
                    <a:gd name="connsiteX26" fmla="*/ 8777316 w 11229164"/>
                    <a:gd name="connsiteY26" fmla="*/ 897635 h 926015"/>
                    <a:gd name="connsiteX27" fmla="*/ 8232623 w 11229164"/>
                    <a:gd name="connsiteY27" fmla="*/ 926015 h 926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1229164" h="926015">
                      <a:moveTo>
                        <a:pt x="8232623" y="926015"/>
                      </a:moveTo>
                      <a:cubicBezTo>
                        <a:pt x="7870949" y="926015"/>
                        <a:pt x="7538203" y="885082"/>
                        <a:pt x="7225286" y="802668"/>
                      </a:cubicBezTo>
                      <a:cubicBezTo>
                        <a:pt x="7148512" y="782656"/>
                        <a:pt x="7070829" y="760097"/>
                        <a:pt x="6994418" y="735718"/>
                      </a:cubicBezTo>
                      <a:cubicBezTo>
                        <a:pt x="6792842" y="670588"/>
                        <a:pt x="6597633" y="601819"/>
                        <a:pt x="6408791" y="535597"/>
                      </a:cubicBezTo>
                      <a:cubicBezTo>
                        <a:pt x="5895571" y="355124"/>
                        <a:pt x="5410732" y="184657"/>
                        <a:pt x="4866402" y="104245"/>
                      </a:cubicBezTo>
                      <a:cubicBezTo>
                        <a:pt x="4613886" y="66950"/>
                        <a:pt x="4371739" y="51486"/>
                        <a:pt x="4125954" y="56762"/>
                      </a:cubicBezTo>
                      <a:cubicBezTo>
                        <a:pt x="3520314" y="70042"/>
                        <a:pt x="2996179" y="270528"/>
                        <a:pt x="2441297" y="482838"/>
                      </a:cubicBezTo>
                      <a:cubicBezTo>
                        <a:pt x="2397634" y="499575"/>
                        <a:pt x="2353789" y="516313"/>
                        <a:pt x="2309763" y="533050"/>
                      </a:cubicBezTo>
                      <a:cubicBezTo>
                        <a:pt x="2120739" y="604548"/>
                        <a:pt x="1869678" y="695330"/>
                        <a:pt x="1602243" y="762098"/>
                      </a:cubicBezTo>
                      <a:cubicBezTo>
                        <a:pt x="1475985" y="793572"/>
                        <a:pt x="1339903" y="819042"/>
                        <a:pt x="1197817" y="837780"/>
                      </a:cubicBezTo>
                      <a:cubicBezTo>
                        <a:pt x="834142" y="884536"/>
                        <a:pt x="331110" y="882717"/>
                        <a:pt x="0" y="608732"/>
                      </a:cubicBezTo>
                      <a:lnTo>
                        <a:pt x="3093" y="604912"/>
                      </a:lnTo>
                      <a:cubicBezTo>
                        <a:pt x="332747" y="877804"/>
                        <a:pt x="834324" y="879624"/>
                        <a:pt x="1196907" y="832868"/>
                      </a:cubicBezTo>
                      <a:cubicBezTo>
                        <a:pt x="1338811" y="814130"/>
                        <a:pt x="1474712" y="788841"/>
                        <a:pt x="1600788" y="757368"/>
                      </a:cubicBezTo>
                      <a:cubicBezTo>
                        <a:pt x="1868041" y="690600"/>
                        <a:pt x="2118920" y="600000"/>
                        <a:pt x="2307761" y="528502"/>
                      </a:cubicBezTo>
                      <a:cubicBezTo>
                        <a:pt x="2351788" y="511765"/>
                        <a:pt x="2395633" y="495027"/>
                        <a:pt x="2439296" y="478290"/>
                      </a:cubicBezTo>
                      <a:cubicBezTo>
                        <a:pt x="2994541" y="265797"/>
                        <a:pt x="3519223" y="65130"/>
                        <a:pt x="4125772" y="51850"/>
                      </a:cubicBezTo>
                      <a:cubicBezTo>
                        <a:pt x="4371739" y="46392"/>
                        <a:pt x="4614431" y="62038"/>
                        <a:pt x="4867130" y="99333"/>
                      </a:cubicBezTo>
                      <a:cubicBezTo>
                        <a:pt x="5411824" y="179745"/>
                        <a:pt x="5896845" y="350394"/>
                        <a:pt x="6410428" y="530867"/>
                      </a:cubicBezTo>
                      <a:cubicBezTo>
                        <a:pt x="6599270" y="597271"/>
                        <a:pt x="6794297" y="665858"/>
                        <a:pt x="6995874" y="730988"/>
                      </a:cubicBezTo>
                      <a:cubicBezTo>
                        <a:pt x="7072102" y="755367"/>
                        <a:pt x="7149785" y="777926"/>
                        <a:pt x="7226559" y="797938"/>
                      </a:cubicBezTo>
                      <a:cubicBezTo>
                        <a:pt x="7689749" y="920012"/>
                        <a:pt x="8196965" y="950940"/>
                        <a:pt x="8776953" y="892723"/>
                      </a:cubicBezTo>
                      <a:cubicBezTo>
                        <a:pt x="9142628" y="855973"/>
                        <a:pt x="9565612" y="807580"/>
                        <a:pt x="9958031" y="698423"/>
                      </a:cubicBezTo>
                      <a:cubicBezTo>
                        <a:pt x="10433410" y="566161"/>
                        <a:pt x="10848025" y="337659"/>
                        <a:pt x="11225890" y="0"/>
                      </a:cubicBezTo>
                      <a:lnTo>
                        <a:pt x="11229165" y="3639"/>
                      </a:lnTo>
                      <a:cubicBezTo>
                        <a:pt x="10850754" y="341843"/>
                        <a:pt x="10435411" y="570709"/>
                        <a:pt x="9959305" y="703153"/>
                      </a:cubicBezTo>
                      <a:cubicBezTo>
                        <a:pt x="9566521" y="812492"/>
                        <a:pt x="9143175" y="860885"/>
                        <a:pt x="8777316" y="897635"/>
                      </a:cubicBezTo>
                      <a:cubicBezTo>
                        <a:pt x="8588475" y="916555"/>
                        <a:pt x="8407092" y="926015"/>
                        <a:pt x="8232623" y="926015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65" name="任意多边形: 形状 364">
                  <a:extLst>
                    <a:ext uri="{FF2B5EF4-FFF2-40B4-BE49-F238E27FC236}">
                      <a16:creationId xmlns:a16="http://schemas.microsoft.com/office/drawing/2014/main" id="{62360A9E-3C55-4159-AFCB-CDA0FA77F352}"/>
                    </a:ext>
                  </a:extLst>
                </p:cNvPr>
                <p:cNvSpPr/>
                <p:nvPr/>
              </p:nvSpPr>
              <p:spPr>
                <a:xfrm>
                  <a:off x="-345408" y="5739443"/>
                  <a:ext cx="11290838" cy="958944"/>
                </a:xfrm>
                <a:custGeom>
                  <a:avLst/>
                  <a:gdLst>
                    <a:gd name="connsiteX0" fmla="*/ 8242083 w 11290838"/>
                    <a:gd name="connsiteY0" fmla="*/ 958944 h 958944"/>
                    <a:gd name="connsiteX1" fmla="*/ 7298421 w 11290838"/>
                    <a:gd name="connsiteY1" fmla="*/ 849787 h 958944"/>
                    <a:gd name="connsiteX2" fmla="*/ 7064825 w 11290838"/>
                    <a:gd name="connsiteY2" fmla="*/ 785385 h 958944"/>
                    <a:gd name="connsiteX3" fmla="*/ 6414067 w 11290838"/>
                    <a:gd name="connsiteY3" fmla="*/ 570345 h 958944"/>
                    <a:gd name="connsiteX4" fmla="*/ 4915705 w 11290838"/>
                    <a:gd name="connsiteY4" fmla="*/ 155003 h 958944"/>
                    <a:gd name="connsiteX5" fmla="*/ 4170162 w 11290838"/>
                    <a:gd name="connsiteY5" fmla="*/ 96422 h 958944"/>
                    <a:gd name="connsiteX6" fmla="*/ 2381260 w 11290838"/>
                    <a:gd name="connsiteY6" fmla="*/ 517404 h 958944"/>
                    <a:gd name="connsiteX7" fmla="*/ 2332868 w 11290838"/>
                    <a:gd name="connsiteY7" fmla="*/ 535051 h 958944"/>
                    <a:gd name="connsiteX8" fmla="*/ 1617161 w 11290838"/>
                    <a:gd name="connsiteY8" fmla="*/ 760461 h 958944"/>
                    <a:gd name="connsiteX9" fmla="*/ 1209278 w 11290838"/>
                    <a:gd name="connsiteY9" fmla="*/ 838872 h 958944"/>
                    <a:gd name="connsiteX10" fmla="*/ 570164 w 11290838"/>
                    <a:gd name="connsiteY10" fmla="*/ 849242 h 958944"/>
                    <a:gd name="connsiteX11" fmla="*/ 0 w 11290838"/>
                    <a:gd name="connsiteY11" fmla="*/ 622195 h 958944"/>
                    <a:gd name="connsiteX12" fmla="*/ 3093 w 11290838"/>
                    <a:gd name="connsiteY12" fmla="*/ 618375 h 958944"/>
                    <a:gd name="connsiteX13" fmla="*/ 1208368 w 11290838"/>
                    <a:gd name="connsiteY13" fmla="*/ 833778 h 958944"/>
                    <a:gd name="connsiteX14" fmla="*/ 1615706 w 11290838"/>
                    <a:gd name="connsiteY14" fmla="*/ 755549 h 958944"/>
                    <a:gd name="connsiteX15" fmla="*/ 2330867 w 11290838"/>
                    <a:gd name="connsiteY15" fmla="*/ 530321 h 958944"/>
                    <a:gd name="connsiteX16" fmla="*/ 2379260 w 11290838"/>
                    <a:gd name="connsiteY16" fmla="*/ 512674 h 958944"/>
                    <a:gd name="connsiteX17" fmla="*/ 4169980 w 11290838"/>
                    <a:gd name="connsiteY17" fmla="*/ 91510 h 958944"/>
                    <a:gd name="connsiteX18" fmla="*/ 4187810 w 11290838"/>
                    <a:gd name="connsiteY18" fmla="*/ 91510 h 958944"/>
                    <a:gd name="connsiteX19" fmla="*/ 4916433 w 11290838"/>
                    <a:gd name="connsiteY19" fmla="*/ 150091 h 958944"/>
                    <a:gd name="connsiteX20" fmla="*/ 6415704 w 11290838"/>
                    <a:gd name="connsiteY20" fmla="*/ 565615 h 958944"/>
                    <a:gd name="connsiteX21" fmla="*/ 7066462 w 11290838"/>
                    <a:gd name="connsiteY21" fmla="*/ 780655 h 958944"/>
                    <a:gd name="connsiteX22" fmla="*/ 7299876 w 11290838"/>
                    <a:gd name="connsiteY22" fmla="*/ 845057 h 958944"/>
                    <a:gd name="connsiteX23" fmla="*/ 8863914 w 11290838"/>
                    <a:gd name="connsiteY23" fmla="*/ 917101 h 958944"/>
                    <a:gd name="connsiteX24" fmla="*/ 10034260 w 11290838"/>
                    <a:gd name="connsiteY24" fmla="*/ 708429 h 958944"/>
                    <a:gd name="connsiteX25" fmla="*/ 11287564 w 11290838"/>
                    <a:gd name="connsiteY25" fmla="*/ 0 h 958944"/>
                    <a:gd name="connsiteX26" fmla="*/ 11290838 w 11290838"/>
                    <a:gd name="connsiteY26" fmla="*/ 3820 h 958944"/>
                    <a:gd name="connsiteX27" fmla="*/ 10035715 w 11290838"/>
                    <a:gd name="connsiteY27" fmla="*/ 713341 h 958944"/>
                    <a:gd name="connsiteX28" fmla="*/ 8864642 w 11290838"/>
                    <a:gd name="connsiteY28" fmla="*/ 922195 h 958944"/>
                    <a:gd name="connsiteX29" fmla="*/ 8242083 w 11290838"/>
                    <a:gd name="connsiteY29" fmla="*/ 958944 h 958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1290838" h="958944">
                      <a:moveTo>
                        <a:pt x="8242083" y="958944"/>
                      </a:moveTo>
                      <a:cubicBezTo>
                        <a:pt x="7902969" y="958944"/>
                        <a:pt x="7590962" y="922741"/>
                        <a:pt x="7298421" y="849787"/>
                      </a:cubicBezTo>
                      <a:cubicBezTo>
                        <a:pt x="7220737" y="830685"/>
                        <a:pt x="7141962" y="809036"/>
                        <a:pt x="7064825" y="785385"/>
                      </a:cubicBezTo>
                      <a:cubicBezTo>
                        <a:pt x="6840143" y="716070"/>
                        <a:pt x="6623466" y="641843"/>
                        <a:pt x="6414067" y="570345"/>
                      </a:cubicBezTo>
                      <a:cubicBezTo>
                        <a:pt x="5915038" y="399697"/>
                        <a:pt x="5443661" y="238326"/>
                        <a:pt x="4915705" y="155003"/>
                      </a:cubicBezTo>
                      <a:cubicBezTo>
                        <a:pt x="4659913" y="114615"/>
                        <a:pt x="4416130" y="95694"/>
                        <a:pt x="4170162" y="96422"/>
                      </a:cubicBezTo>
                      <a:cubicBezTo>
                        <a:pt x="3529774" y="98969"/>
                        <a:pt x="2971982" y="302183"/>
                        <a:pt x="2381260" y="517404"/>
                      </a:cubicBezTo>
                      <a:lnTo>
                        <a:pt x="2332868" y="535051"/>
                      </a:lnTo>
                      <a:cubicBezTo>
                        <a:pt x="2127653" y="609460"/>
                        <a:pt x="1882231" y="694421"/>
                        <a:pt x="1617161" y="760461"/>
                      </a:cubicBezTo>
                      <a:cubicBezTo>
                        <a:pt x="1489448" y="792298"/>
                        <a:pt x="1352274" y="818678"/>
                        <a:pt x="1209278" y="838872"/>
                      </a:cubicBezTo>
                      <a:cubicBezTo>
                        <a:pt x="973681" y="871619"/>
                        <a:pt x="758641" y="875075"/>
                        <a:pt x="570164" y="849242"/>
                      </a:cubicBezTo>
                      <a:cubicBezTo>
                        <a:pt x="337841" y="817586"/>
                        <a:pt x="146088" y="741176"/>
                        <a:pt x="0" y="622195"/>
                      </a:cubicBezTo>
                      <a:lnTo>
                        <a:pt x="3093" y="618375"/>
                      </a:lnTo>
                      <a:cubicBezTo>
                        <a:pt x="334748" y="888720"/>
                        <a:pt x="841601" y="884718"/>
                        <a:pt x="1208368" y="833778"/>
                      </a:cubicBezTo>
                      <a:cubicBezTo>
                        <a:pt x="1351182" y="813584"/>
                        <a:pt x="1488174" y="787204"/>
                        <a:pt x="1615706" y="755549"/>
                      </a:cubicBezTo>
                      <a:cubicBezTo>
                        <a:pt x="1880412" y="689509"/>
                        <a:pt x="2125833" y="604548"/>
                        <a:pt x="2330867" y="530321"/>
                      </a:cubicBezTo>
                      <a:lnTo>
                        <a:pt x="2379260" y="512674"/>
                      </a:lnTo>
                      <a:cubicBezTo>
                        <a:pt x="2970345" y="297453"/>
                        <a:pt x="3528683" y="94057"/>
                        <a:pt x="4169980" y="91510"/>
                      </a:cubicBezTo>
                      <a:cubicBezTo>
                        <a:pt x="4175984" y="91510"/>
                        <a:pt x="4181806" y="91510"/>
                        <a:pt x="4187810" y="91510"/>
                      </a:cubicBezTo>
                      <a:cubicBezTo>
                        <a:pt x="4427955" y="91510"/>
                        <a:pt x="4666645" y="110612"/>
                        <a:pt x="4916433" y="150091"/>
                      </a:cubicBezTo>
                      <a:cubicBezTo>
                        <a:pt x="5444753" y="233596"/>
                        <a:pt x="5916493" y="394785"/>
                        <a:pt x="6415704" y="565615"/>
                      </a:cubicBezTo>
                      <a:cubicBezTo>
                        <a:pt x="6625104" y="637295"/>
                        <a:pt x="6841780" y="711340"/>
                        <a:pt x="7066462" y="780655"/>
                      </a:cubicBezTo>
                      <a:cubicBezTo>
                        <a:pt x="7143600" y="804305"/>
                        <a:pt x="7222193" y="825955"/>
                        <a:pt x="7299876" y="845057"/>
                      </a:cubicBezTo>
                      <a:cubicBezTo>
                        <a:pt x="7762520" y="960218"/>
                        <a:pt x="8274103" y="983869"/>
                        <a:pt x="8863914" y="917101"/>
                      </a:cubicBezTo>
                      <a:cubicBezTo>
                        <a:pt x="9225406" y="876167"/>
                        <a:pt x="9643841" y="823044"/>
                        <a:pt x="10034260" y="708429"/>
                      </a:cubicBezTo>
                      <a:cubicBezTo>
                        <a:pt x="10491627" y="573984"/>
                        <a:pt x="10901512" y="342207"/>
                        <a:pt x="11287564" y="0"/>
                      </a:cubicBezTo>
                      <a:lnTo>
                        <a:pt x="11290838" y="3820"/>
                      </a:lnTo>
                      <a:cubicBezTo>
                        <a:pt x="10904240" y="346574"/>
                        <a:pt x="10493810" y="578532"/>
                        <a:pt x="10035715" y="713341"/>
                      </a:cubicBezTo>
                      <a:cubicBezTo>
                        <a:pt x="9644933" y="828138"/>
                        <a:pt x="9226315" y="881261"/>
                        <a:pt x="8864642" y="922195"/>
                      </a:cubicBezTo>
                      <a:cubicBezTo>
                        <a:pt x="8646692" y="946573"/>
                        <a:pt x="8439839" y="958944"/>
                        <a:pt x="8242083" y="958944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66" name="任意多边形: 形状 365">
                  <a:extLst>
                    <a:ext uri="{FF2B5EF4-FFF2-40B4-BE49-F238E27FC236}">
                      <a16:creationId xmlns:a16="http://schemas.microsoft.com/office/drawing/2014/main" id="{02E010A5-588C-49E4-A5A3-99249BA7CF19}"/>
                    </a:ext>
                  </a:extLst>
                </p:cNvPr>
                <p:cNvSpPr/>
                <p:nvPr/>
              </p:nvSpPr>
              <p:spPr>
                <a:xfrm>
                  <a:off x="-361236" y="5705059"/>
                  <a:ext cx="11351967" cy="992965"/>
                </a:xfrm>
                <a:custGeom>
                  <a:avLst/>
                  <a:gdLst>
                    <a:gd name="connsiteX0" fmla="*/ 8252271 w 11351967"/>
                    <a:gd name="connsiteY0" fmla="*/ 992965 h 992965"/>
                    <a:gd name="connsiteX1" fmla="*/ 7372102 w 11351967"/>
                    <a:gd name="connsiteY1" fmla="*/ 896907 h 992965"/>
                    <a:gd name="connsiteX2" fmla="*/ 7135595 w 11351967"/>
                    <a:gd name="connsiteY2" fmla="*/ 835233 h 992965"/>
                    <a:gd name="connsiteX3" fmla="*/ 6416796 w 11351967"/>
                    <a:gd name="connsiteY3" fmla="*/ 605276 h 992965"/>
                    <a:gd name="connsiteX4" fmla="*/ 4965007 w 11351967"/>
                    <a:gd name="connsiteY4" fmla="*/ 205761 h 992965"/>
                    <a:gd name="connsiteX5" fmla="*/ 4214371 w 11351967"/>
                    <a:gd name="connsiteY5" fmla="*/ 136083 h 992965"/>
                    <a:gd name="connsiteX6" fmla="*/ 4169798 w 11351967"/>
                    <a:gd name="connsiteY6" fmla="*/ 135719 h 992965"/>
                    <a:gd name="connsiteX7" fmla="*/ 2355791 w 11351967"/>
                    <a:gd name="connsiteY7" fmla="*/ 536689 h 992965"/>
                    <a:gd name="connsiteX8" fmla="*/ 1632079 w 11351967"/>
                    <a:gd name="connsiteY8" fmla="*/ 758460 h 992965"/>
                    <a:gd name="connsiteX9" fmla="*/ 1220921 w 11351967"/>
                    <a:gd name="connsiteY9" fmla="*/ 839600 h 992965"/>
                    <a:gd name="connsiteX10" fmla="*/ 0 w 11351967"/>
                    <a:gd name="connsiteY10" fmla="*/ 635476 h 992965"/>
                    <a:gd name="connsiteX11" fmla="*/ 3093 w 11351967"/>
                    <a:gd name="connsiteY11" fmla="*/ 631655 h 992965"/>
                    <a:gd name="connsiteX12" fmla="*/ 1220194 w 11351967"/>
                    <a:gd name="connsiteY12" fmla="*/ 834869 h 992965"/>
                    <a:gd name="connsiteX13" fmla="*/ 1630988 w 11351967"/>
                    <a:gd name="connsiteY13" fmla="*/ 753729 h 992965"/>
                    <a:gd name="connsiteX14" fmla="*/ 2354153 w 11351967"/>
                    <a:gd name="connsiteY14" fmla="*/ 532141 h 992965"/>
                    <a:gd name="connsiteX15" fmla="*/ 4214371 w 11351967"/>
                    <a:gd name="connsiteY15" fmla="*/ 131170 h 992965"/>
                    <a:gd name="connsiteX16" fmla="*/ 4965735 w 11351967"/>
                    <a:gd name="connsiteY16" fmla="*/ 200849 h 992965"/>
                    <a:gd name="connsiteX17" fmla="*/ 6418251 w 11351967"/>
                    <a:gd name="connsiteY17" fmla="*/ 600546 h 992965"/>
                    <a:gd name="connsiteX18" fmla="*/ 7136868 w 11351967"/>
                    <a:gd name="connsiteY18" fmla="*/ 830503 h 992965"/>
                    <a:gd name="connsiteX19" fmla="*/ 7373012 w 11351967"/>
                    <a:gd name="connsiteY19" fmla="*/ 892177 h 992965"/>
                    <a:gd name="connsiteX20" fmla="*/ 8950694 w 11351967"/>
                    <a:gd name="connsiteY20" fmla="*/ 941661 h 992965"/>
                    <a:gd name="connsiteX21" fmla="*/ 10110124 w 11351967"/>
                    <a:gd name="connsiteY21" fmla="*/ 718435 h 992965"/>
                    <a:gd name="connsiteX22" fmla="*/ 11348691 w 11351967"/>
                    <a:gd name="connsiteY22" fmla="*/ 0 h 992965"/>
                    <a:gd name="connsiteX23" fmla="*/ 11351967 w 11351967"/>
                    <a:gd name="connsiteY23" fmla="*/ 3821 h 992965"/>
                    <a:gd name="connsiteX24" fmla="*/ 10111579 w 11351967"/>
                    <a:gd name="connsiteY24" fmla="*/ 723165 h 992965"/>
                    <a:gd name="connsiteX25" fmla="*/ 8951240 w 11351967"/>
                    <a:gd name="connsiteY25" fmla="*/ 946573 h 992965"/>
                    <a:gd name="connsiteX26" fmla="*/ 8252271 w 11351967"/>
                    <a:gd name="connsiteY26" fmla="*/ 992965 h 9929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1351967" h="992965">
                      <a:moveTo>
                        <a:pt x="8252271" y="992965"/>
                      </a:moveTo>
                      <a:cubicBezTo>
                        <a:pt x="7936080" y="992965"/>
                        <a:pt x="7644813" y="961128"/>
                        <a:pt x="7372102" y="896907"/>
                      </a:cubicBezTo>
                      <a:cubicBezTo>
                        <a:pt x="7293145" y="878714"/>
                        <a:pt x="7213642" y="857792"/>
                        <a:pt x="7135595" y="835233"/>
                      </a:cubicBezTo>
                      <a:cubicBezTo>
                        <a:pt x="6886899" y="761916"/>
                        <a:pt x="6647845" y="682413"/>
                        <a:pt x="6416796" y="605276"/>
                      </a:cubicBezTo>
                      <a:cubicBezTo>
                        <a:pt x="5932866" y="443905"/>
                        <a:pt x="5475680" y="291449"/>
                        <a:pt x="4965007" y="205761"/>
                      </a:cubicBezTo>
                      <a:cubicBezTo>
                        <a:pt x="4705941" y="162280"/>
                        <a:pt x="4460338" y="139539"/>
                        <a:pt x="4214371" y="136083"/>
                      </a:cubicBezTo>
                      <a:cubicBezTo>
                        <a:pt x="4199453" y="135901"/>
                        <a:pt x="4184717" y="135719"/>
                        <a:pt x="4169798" y="135719"/>
                      </a:cubicBezTo>
                      <a:cubicBezTo>
                        <a:pt x="3507579" y="135719"/>
                        <a:pt x="2922316" y="339478"/>
                        <a:pt x="2355791" y="536689"/>
                      </a:cubicBezTo>
                      <a:cubicBezTo>
                        <a:pt x="2145299" y="609642"/>
                        <a:pt x="1894602" y="692965"/>
                        <a:pt x="1632079" y="758460"/>
                      </a:cubicBezTo>
                      <a:cubicBezTo>
                        <a:pt x="1503456" y="790479"/>
                        <a:pt x="1365009" y="817768"/>
                        <a:pt x="1220921" y="839600"/>
                      </a:cubicBezTo>
                      <a:cubicBezTo>
                        <a:pt x="680230" y="920012"/>
                        <a:pt x="269436" y="851243"/>
                        <a:pt x="0" y="635476"/>
                      </a:cubicBezTo>
                      <a:lnTo>
                        <a:pt x="3093" y="631655"/>
                      </a:lnTo>
                      <a:cubicBezTo>
                        <a:pt x="271437" y="846695"/>
                        <a:pt x="680958" y="914918"/>
                        <a:pt x="1220194" y="834869"/>
                      </a:cubicBezTo>
                      <a:cubicBezTo>
                        <a:pt x="1364281" y="813038"/>
                        <a:pt x="1502365" y="785749"/>
                        <a:pt x="1630988" y="753729"/>
                      </a:cubicBezTo>
                      <a:cubicBezTo>
                        <a:pt x="1893329" y="688417"/>
                        <a:pt x="2143844" y="605094"/>
                        <a:pt x="2354153" y="532141"/>
                      </a:cubicBezTo>
                      <a:cubicBezTo>
                        <a:pt x="2933595" y="330382"/>
                        <a:pt x="3532867" y="121528"/>
                        <a:pt x="4214371" y="131170"/>
                      </a:cubicBezTo>
                      <a:cubicBezTo>
                        <a:pt x="4460702" y="134627"/>
                        <a:pt x="4706487" y="157368"/>
                        <a:pt x="4965735" y="200849"/>
                      </a:cubicBezTo>
                      <a:cubicBezTo>
                        <a:pt x="5476954" y="286537"/>
                        <a:pt x="5934140" y="438993"/>
                        <a:pt x="6418251" y="600546"/>
                      </a:cubicBezTo>
                      <a:cubicBezTo>
                        <a:pt x="6649300" y="677501"/>
                        <a:pt x="6888173" y="757186"/>
                        <a:pt x="7136868" y="830503"/>
                      </a:cubicBezTo>
                      <a:cubicBezTo>
                        <a:pt x="7214734" y="853244"/>
                        <a:pt x="7294236" y="873984"/>
                        <a:pt x="7373012" y="892177"/>
                      </a:cubicBezTo>
                      <a:cubicBezTo>
                        <a:pt x="7835109" y="1000788"/>
                        <a:pt x="8351240" y="1016980"/>
                        <a:pt x="8950694" y="941661"/>
                      </a:cubicBezTo>
                      <a:cubicBezTo>
                        <a:pt x="9307819" y="896725"/>
                        <a:pt x="9721525" y="838872"/>
                        <a:pt x="10110124" y="718435"/>
                      </a:cubicBezTo>
                      <a:cubicBezTo>
                        <a:pt x="10548753" y="582353"/>
                        <a:pt x="10953908" y="347483"/>
                        <a:pt x="11348691" y="0"/>
                      </a:cubicBezTo>
                      <a:lnTo>
                        <a:pt x="11351967" y="3821"/>
                      </a:lnTo>
                      <a:cubicBezTo>
                        <a:pt x="10956454" y="351668"/>
                        <a:pt x="10550754" y="587083"/>
                        <a:pt x="10111579" y="723165"/>
                      </a:cubicBezTo>
                      <a:cubicBezTo>
                        <a:pt x="9722617" y="843602"/>
                        <a:pt x="9308730" y="901637"/>
                        <a:pt x="8951240" y="946573"/>
                      </a:cubicBezTo>
                      <a:cubicBezTo>
                        <a:pt x="8705091" y="977319"/>
                        <a:pt x="8472586" y="992965"/>
                        <a:pt x="8252271" y="992965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67" name="任意多边形: 形状 366">
                  <a:extLst>
                    <a:ext uri="{FF2B5EF4-FFF2-40B4-BE49-F238E27FC236}">
                      <a16:creationId xmlns:a16="http://schemas.microsoft.com/office/drawing/2014/main" id="{8A1A30B4-BE5D-411D-BE43-B50FE96314CC}"/>
                    </a:ext>
                  </a:extLst>
                </p:cNvPr>
                <p:cNvSpPr/>
                <p:nvPr/>
              </p:nvSpPr>
              <p:spPr>
                <a:xfrm>
                  <a:off x="-376700" y="5670493"/>
                  <a:ext cx="11414004" cy="1028077"/>
                </a:xfrm>
                <a:custGeom>
                  <a:avLst/>
                  <a:gdLst>
                    <a:gd name="connsiteX0" fmla="*/ 8263005 w 11414004"/>
                    <a:gd name="connsiteY0" fmla="*/ 1028077 h 1028077"/>
                    <a:gd name="connsiteX1" fmla="*/ 7445419 w 11414004"/>
                    <a:gd name="connsiteY1" fmla="*/ 944026 h 1028077"/>
                    <a:gd name="connsiteX2" fmla="*/ 7206183 w 11414004"/>
                    <a:gd name="connsiteY2" fmla="*/ 884900 h 1028077"/>
                    <a:gd name="connsiteX3" fmla="*/ 6416432 w 11414004"/>
                    <a:gd name="connsiteY3" fmla="*/ 640206 h 1028077"/>
                    <a:gd name="connsiteX4" fmla="*/ 5014310 w 11414004"/>
                    <a:gd name="connsiteY4" fmla="*/ 256519 h 1028077"/>
                    <a:gd name="connsiteX5" fmla="*/ 4258580 w 11414004"/>
                    <a:gd name="connsiteY5" fmla="*/ 175743 h 1028077"/>
                    <a:gd name="connsiteX6" fmla="*/ 2378896 w 11414004"/>
                    <a:gd name="connsiteY6" fmla="*/ 538690 h 1028077"/>
                    <a:gd name="connsiteX7" fmla="*/ 1647180 w 11414004"/>
                    <a:gd name="connsiteY7" fmla="*/ 756640 h 1028077"/>
                    <a:gd name="connsiteX8" fmla="*/ 1232565 w 11414004"/>
                    <a:gd name="connsiteY8" fmla="*/ 840691 h 1028077"/>
                    <a:gd name="connsiteX9" fmla="*/ 0 w 11414004"/>
                    <a:gd name="connsiteY9" fmla="*/ 648939 h 1028077"/>
                    <a:gd name="connsiteX10" fmla="*/ 3093 w 11414004"/>
                    <a:gd name="connsiteY10" fmla="*/ 645118 h 1028077"/>
                    <a:gd name="connsiteX11" fmla="*/ 1231837 w 11414004"/>
                    <a:gd name="connsiteY11" fmla="*/ 835779 h 1028077"/>
                    <a:gd name="connsiteX12" fmla="*/ 1646088 w 11414004"/>
                    <a:gd name="connsiteY12" fmla="*/ 751910 h 1028077"/>
                    <a:gd name="connsiteX13" fmla="*/ 2377440 w 11414004"/>
                    <a:gd name="connsiteY13" fmla="*/ 533960 h 1028077"/>
                    <a:gd name="connsiteX14" fmla="*/ 4258762 w 11414004"/>
                    <a:gd name="connsiteY14" fmla="*/ 170831 h 1028077"/>
                    <a:gd name="connsiteX15" fmla="*/ 5015220 w 11414004"/>
                    <a:gd name="connsiteY15" fmla="*/ 251607 h 1028077"/>
                    <a:gd name="connsiteX16" fmla="*/ 6418070 w 11414004"/>
                    <a:gd name="connsiteY16" fmla="*/ 635294 h 1028077"/>
                    <a:gd name="connsiteX17" fmla="*/ 7207639 w 11414004"/>
                    <a:gd name="connsiteY17" fmla="*/ 879988 h 1028077"/>
                    <a:gd name="connsiteX18" fmla="*/ 7446693 w 11414004"/>
                    <a:gd name="connsiteY18" fmla="*/ 939114 h 1028077"/>
                    <a:gd name="connsiteX19" fmla="*/ 9038202 w 11414004"/>
                    <a:gd name="connsiteY19" fmla="*/ 965858 h 1028077"/>
                    <a:gd name="connsiteX20" fmla="*/ 10186715 w 11414004"/>
                    <a:gd name="connsiteY20" fmla="*/ 728259 h 1028077"/>
                    <a:gd name="connsiteX21" fmla="*/ 11410730 w 11414004"/>
                    <a:gd name="connsiteY21" fmla="*/ 0 h 1028077"/>
                    <a:gd name="connsiteX22" fmla="*/ 11414005 w 11414004"/>
                    <a:gd name="connsiteY22" fmla="*/ 3820 h 1028077"/>
                    <a:gd name="connsiteX23" fmla="*/ 10188353 w 11414004"/>
                    <a:gd name="connsiteY23" fmla="*/ 733171 h 1028077"/>
                    <a:gd name="connsiteX24" fmla="*/ 9038929 w 11414004"/>
                    <a:gd name="connsiteY24" fmla="*/ 970952 h 1028077"/>
                    <a:gd name="connsiteX25" fmla="*/ 8263005 w 11414004"/>
                    <a:gd name="connsiteY25" fmla="*/ 1028077 h 10280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1414004" h="1028077">
                      <a:moveTo>
                        <a:pt x="8263005" y="1028077"/>
                      </a:moveTo>
                      <a:cubicBezTo>
                        <a:pt x="7969555" y="1028077"/>
                        <a:pt x="7698663" y="1000060"/>
                        <a:pt x="7445419" y="944026"/>
                      </a:cubicBezTo>
                      <a:cubicBezTo>
                        <a:pt x="7365734" y="926743"/>
                        <a:pt x="7285140" y="906731"/>
                        <a:pt x="7206183" y="884900"/>
                      </a:cubicBezTo>
                      <a:cubicBezTo>
                        <a:pt x="6932199" y="808126"/>
                        <a:pt x="6670040" y="722802"/>
                        <a:pt x="6416432" y="640206"/>
                      </a:cubicBezTo>
                      <a:cubicBezTo>
                        <a:pt x="5948694" y="487932"/>
                        <a:pt x="5506790" y="344027"/>
                        <a:pt x="5014310" y="256519"/>
                      </a:cubicBezTo>
                      <a:cubicBezTo>
                        <a:pt x="4751606" y="209945"/>
                        <a:pt x="4504365" y="183566"/>
                        <a:pt x="4258580" y="175743"/>
                      </a:cubicBezTo>
                      <a:cubicBezTo>
                        <a:pt x="3591812" y="154821"/>
                        <a:pt x="3012734" y="327653"/>
                        <a:pt x="2378896" y="538690"/>
                      </a:cubicBezTo>
                      <a:cubicBezTo>
                        <a:pt x="2151485" y="614008"/>
                        <a:pt x="1905336" y="692601"/>
                        <a:pt x="1647180" y="756640"/>
                      </a:cubicBezTo>
                      <a:cubicBezTo>
                        <a:pt x="1517283" y="788841"/>
                        <a:pt x="1377744" y="817040"/>
                        <a:pt x="1232565" y="840691"/>
                      </a:cubicBezTo>
                      <a:cubicBezTo>
                        <a:pt x="686052" y="927289"/>
                        <a:pt x="271255" y="862886"/>
                        <a:pt x="0" y="648939"/>
                      </a:cubicBezTo>
                      <a:lnTo>
                        <a:pt x="3093" y="645118"/>
                      </a:lnTo>
                      <a:cubicBezTo>
                        <a:pt x="273256" y="858156"/>
                        <a:pt x="686598" y="922377"/>
                        <a:pt x="1231837" y="835779"/>
                      </a:cubicBezTo>
                      <a:cubicBezTo>
                        <a:pt x="1376834" y="812310"/>
                        <a:pt x="1516191" y="784111"/>
                        <a:pt x="1646088" y="751910"/>
                      </a:cubicBezTo>
                      <a:cubicBezTo>
                        <a:pt x="1904062" y="687689"/>
                        <a:pt x="2150030" y="609278"/>
                        <a:pt x="2377440" y="533960"/>
                      </a:cubicBezTo>
                      <a:cubicBezTo>
                        <a:pt x="3011642" y="322923"/>
                        <a:pt x="3590902" y="149545"/>
                        <a:pt x="4258762" y="170831"/>
                      </a:cubicBezTo>
                      <a:cubicBezTo>
                        <a:pt x="4504911" y="178472"/>
                        <a:pt x="4752333" y="205033"/>
                        <a:pt x="5015220" y="251607"/>
                      </a:cubicBezTo>
                      <a:cubicBezTo>
                        <a:pt x="5508063" y="339114"/>
                        <a:pt x="5950150" y="483020"/>
                        <a:pt x="6418070" y="635294"/>
                      </a:cubicBezTo>
                      <a:cubicBezTo>
                        <a:pt x="6671678" y="717890"/>
                        <a:pt x="6933655" y="803214"/>
                        <a:pt x="7207639" y="879988"/>
                      </a:cubicBezTo>
                      <a:cubicBezTo>
                        <a:pt x="7286595" y="901819"/>
                        <a:pt x="7367008" y="921649"/>
                        <a:pt x="7446693" y="939114"/>
                      </a:cubicBezTo>
                      <a:cubicBezTo>
                        <a:pt x="7908609" y="1041358"/>
                        <a:pt x="8429287" y="1050091"/>
                        <a:pt x="9038202" y="965858"/>
                      </a:cubicBezTo>
                      <a:cubicBezTo>
                        <a:pt x="9390779" y="917101"/>
                        <a:pt x="9799208" y="854518"/>
                        <a:pt x="10186715" y="728259"/>
                      </a:cubicBezTo>
                      <a:cubicBezTo>
                        <a:pt x="10611155" y="589630"/>
                        <a:pt x="11000118" y="358217"/>
                        <a:pt x="11410730" y="0"/>
                      </a:cubicBezTo>
                      <a:lnTo>
                        <a:pt x="11414005" y="3820"/>
                      </a:lnTo>
                      <a:cubicBezTo>
                        <a:pt x="11002846" y="362583"/>
                        <a:pt x="10613338" y="594360"/>
                        <a:pt x="10188353" y="733171"/>
                      </a:cubicBezTo>
                      <a:cubicBezTo>
                        <a:pt x="9800482" y="859612"/>
                        <a:pt x="9391688" y="922195"/>
                        <a:pt x="9038929" y="970952"/>
                      </a:cubicBezTo>
                      <a:cubicBezTo>
                        <a:pt x="8762944" y="1009157"/>
                        <a:pt x="8505333" y="1028077"/>
                        <a:pt x="8263005" y="1028077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68" name="任意多边形: 形状 367">
                  <a:extLst>
                    <a:ext uri="{FF2B5EF4-FFF2-40B4-BE49-F238E27FC236}">
                      <a16:creationId xmlns:a16="http://schemas.microsoft.com/office/drawing/2014/main" id="{9F461DC2-1E9E-4A6D-ABEB-8576B9E1E294}"/>
                    </a:ext>
                  </a:extLst>
                </p:cNvPr>
                <p:cNvSpPr/>
                <p:nvPr/>
              </p:nvSpPr>
              <p:spPr>
                <a:xfrm>
                  <a:off x="-392164" y="5636290"/>
                  <a:ext cx="11475313" cy="1064099"/>
                </a:xfrm>
                <a:custGeom>
                  <a:avLst/>
                  <a:gdLst>
                    <a:gd name="connsiteX0" fmla="*/ 8275376 w 11475313"/>
                    <a:gd name="connsiteY0" fmla="*/ 1064099 h 1064099"/>
                    <a:gd name="connsiteX1" fmla="*/ 7518736 w 11475313"/>
                    <a:gd name="connsiteY1" fmla="*/ 990964 h 1064099"/>
                    <a:gd name="connsiteX2" fmla="*/ 7276772 w 11475313"/>
                    <a:gd name="connsiteY2" fmla="*/ 934566 h 1064099"/>
                    <a:gd name="connsiteX3" fmla="*/ 6412612 w 11475313"/>
                    <a:gd name="connsiteY3" fmla="*/ 674954 h 1064099"/>
                    <a:gd name="connsiteX4" fmla="*/ 5063431 w 11475313"/>
                    <a:gd name="connsiteY4" fmla="*/ 307277 h 1064099"/>
                    <a:gd name="connsiteX5" fmla="*/ 4302606 w 11475313"/>
                    <a:gd name="connsiteY5" fmla="*/ 215403 h 1064099"/>
                    <a:gd name="connsiteX6" fmla="*/ 2401819 w 11475313"/>
                    <a:gd name="connsiteY6" fmla="*/ 540509 h 1064099"/>
                    <a:gd name="connsiteX7" fmla="*/ 1662098 w 11475313"/>
                    <a:gd name="connsiteY7" fmla="*/ 754821 h 1064099"/>
                    <a:gd name="connsiteX8" fmla="*/ 1244208 w 11475313"/>
                    <a:gd name="connsiteY8" fmla="*/ 841601 h 1064099"/>
                    <a:gd name="connsiteX9" fmla="*/ 591813 w 11475313"/>
                    <a:gd name="connsiteY9" fmla="*/ 876167 h 1064099"/>
                    <a:gd name="connsiteX10" fmla="*/ 0 w 11475313"/>
                    <a:gd name="connsiteY10" fmla="*/ 662401 h 1064099"/>
                    <a:gd name="connsiteX11" fmla="*/ 3093 w 11475313"/>
                    <a:gd name="connsiteY11" fmla="*/ 658399 h 1064099"/>
                    <a:gd name="connsiteX12" fmla="*/ 592359 w 11475313"/>
                    <a:gd name="connsiteY12" fmla="*/ 870891 h 1064099"/>
                    <a:gd name="connsiteX13" fmla="*/ 1243481 w 11475313"/>
                    <a:gd name="connsiteY13" fmla="*/ 836507 h 1064099"/>
                    <a:gd name="connsiteX14" fmla="*/ 1661006 w 11475313"/>
                    <a:gd name="connsiteY14" fmla="*/ 749909 h 1064099"/>
                    <a:gd name="connsiteX15" fmla="*/ 2400363 w 11475313"/>
                    <a:gd name="connsiteY15" fmla="*/ 535779 h 1064099"/>
                    <a:gd name="connsiteX16" fmla="*/ 4302788 w 11475313"/>
                    <a:gd name="connsiteY16" fmla="*/ 210491 h 1064099"/>
                    <a:gd name="connsiteX17" fmla="*/ 5064340 w 11475313"/>
                    <a:gd name="connsiteY17" fmla="*/ 302365 h 1064099"/>
                    <a:gd name="connsiteX18" fmla="*/ 6414067 w 11475313"/>
                    <a:gd name="connsiteY18" fmla="*/ 670224 h 1064099"/>
                    <a:gd name="connsiteX19" fmla="*/ 7278045 w 11475313"/>
                    <a:gd name="connsiteY19" fmla="*/ 929836 h 1064099"/>
                    <a:gd name="connsiteX20" fmla="*/ 7519828 w 11475313"/>
                    <a:gd name="connsiteY20" fmla="*/ 986234 h 1064099"/>
                    <a:gd name="connsiteX21" fmla="*/ 9124981 w 11475313"/>
                    <a:gd name="connsiteY21" fmla="*/ 990418 h 1064099"/>
                    <a:gd name="connsiteX22" fmla="*/ 10262762 w 11475313"/>
                    <a:gd name="connsiteY22" fmla="*/ 738265 h 1064099"/>
                    <a:gd name="connsiteX23" fmla="*/ 11472039 w 11475313"/>
                    <a:gd name="connsiteY23" fmla="*/ 0 h 1064099"/>
                    <a:gd name="connsiteX24" fmla="*/ 11475314 w 11475313"/>
                    <a:gd name="connsiteY24" fmla="*/ 3820 h 1064099"/>
                    <a:gd name="connsiteX25" fmla="*/ 10264399 w 11475313"/>
                    <a:gd name="connsiteY25" fmla="*/ 742996 h 1064099"/>
                    <a:gd name="connsiteX26" fmla="*/ 9125892 w 11475313"/>
                    <a:gd name="connsiteY26" fmla="*/ 995330 h 1064099"/>
                    <a:gd name="connsiteX27" fmla="*/ 8275376 w 11475313"/>
                    <a:gd name="connsiteY27" fmla="*/ 1064099 h 1064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1475313" h="1064099">
                      <a:moveTo>
                        <a:pt x="8275376" y="1064099"/>
                      </a:moveTo>
                      <a:cubicBezTo>
                        <a:pt x="8004303" y="1064099"/>
                        <a:pt x="7753424" y="1039721"/>
                        <a:pt x="7518736" y="990964"/>
                      </a:cubicBezTo>
                      <a:cubicBezTo>
                        <a:pt x="7438142" y="974590"/>
                        <a:pt x="7356638" y="955488"/>
                        <a:pt x="7276772" y="934566"/>
                      </a:cubicBezTo>
                      <a:cubicBezTo>
                        <a:pt x="6976226" y="854518"/>
                        <a:pt x="6689688" y="763190"/>
                        <a:pt x="6412612" y="674954"/>
                      </a:cubicBezTo>
                      <a:cubicBezTo>
                        <a:pt x="5962157" y="531413"/>
                        <a:pt x="5536626" y="395876"/>
                        <a:pt x="5063431" y="307277"/>
                      </a:cubicBezTo>
                      <a:cubicBezTo>
                        <a:pt x="4797088" y="257429"/>
                        <a:pt x="4548210" y="227410"/>
                        <a:pt x="4302606" y="215403"/>
                      </a:cubicBezTo>
                      <a:cubicBezTo>
                        <a:pt x="3600363" y="181019"/>
                        <a:pt x="2978532" y="357125"/>
                        <a:pt x="2401819" y="540509"/>
                      </a:cubicBezTo>
                      <a:cubicBezTo>
                        <a:pt x="2182777" y="609824"/>
                        <a:pt x="1926804" y="689145"/>
                        <a:pt x="1662098" y="754821"/>
                      </a:cubicBezTo>
                      <a:cubicBezTo>
                        <a:pt x="1531473" y="787204"/>
                        <a:pt x="1390842" y="816313"/>
                        <a:pt x="1244208" y="841601"/>
                      </a:cubicBezTo>
                      <a:cubicBezTo>
                        <a:pt x="996604" y="883262"/>
                        <a:pt x="783202" y="894542"/>
                        <a:pt x="591813" y="876167"/>
                      </a:cubicBezTo>
                      <a:cubicBezTo>
                        <a:pt x="352031" y="852880"/>
                        <a:pt x="152820" y="781019"/>
                        <a:pt x="0" y="662401"/>
                      </a:cubicBezTo>
                      <a:lnTo>
                        <a:pt x="3093" y="658399"/>
                      </a:lnTo>
                      <a:cubicBezTo>
                        <a:pt x="155185" y="776288"/>
                        <a:pt x="353487" y="847786"/>
                        <a:pt x="592359" y="870891"/>
                      </a:cubicBezTo>
                      <a:cubicBezTo>
                        <a:pt x="780655" y="889084"/>
                        <a:pt x="999696" y="877441"/>
                        <a:pt x="1243481" y="836507"/>
                      </a:cubicBezTo>
                      <a:cubicBezTo>
                        <a:pt x="1389933" y="811401"/>
                        <a:pt x="1530563" y="782110"/>
                        <a:pt x="1661006" y="749909"/>
                      </a:cubicBezTo>
                      <a:cubicBezTo>
                        <a:pt x="1925530" y="684233"/>
                        <a:pt x="2181321" y="604912"/>
                        <a:pt x="2400363" y="535779"/>
                      </a:cubicBezTo>
                      <a:cubicBezTo>
                        <a:pt x="2977440" y="352395"/>
                        <a:pt x="3599635" y="176289"/>
                        <a:pt x="4302788" y="210491"/>
                      </a:cubicBezTo>
                      <a:cubicBezTo>
                        <a:pt x="4548755" y="222498"/>
                        <a:pt x="4797815" y="252517"/>
                        <a:pt x="5064340" y="302365"/>
                      </a:cubicBezTo>
                      <a:cubicBezTo>
                        <a:pt x="5537718" y="390964"/>
                        <a:pt x="5963431" y="526501"/>
                        <a:pt x="6414067" y="670224"/>
                      </a:cubicBezTo>
                      <a:cubicBezTo>
                        <a:pt x="6691144" y="758460"/>
                        <a:pt x="6977499" y="849788"/>
                        <a:pt x="7278045" y="929836"/>
                      </a:cubicBezTo>
                      <a:cubicBezTo>
                        <a:pt x="7357912" y="950940"/>
                        <a:pt x="7439234" y="969860"/>
                        <a:pt x="7519828" y="986234"/>
                      </a:cubicBezTo>
                      <a:cubicBezTo>
                        <a:pt x="7981926" y="1082292"/>
                        <a:pt x="8506971" y="1083566"/>
                        <a:pt x="9124981" y="990418"/>
                      </a:cubicBezTo>
                      <a:cubicBezTo>
                        <a:pt x="9498116" y="934202"/>
                        <a:pt x="9894175" y="864706"/>
                        <a:pt x="10262762" y="738265"/>
                      </a:cubicBezTo>
                      <a:cubicBezTo>
                        <a:pt x="10665733" y="599818"/>
                        <a:pt x="11049965" y="365312"/>
                        <a:pt x="11472039" y="0"/>
                      </a:cubicBezTo>
                      <a:lnTo>
                        <a:pt x="11475314" y="3820"/>
                      </a:lnTo>
                      <a:cubicBezTo>
                        <a:pt x="11052695" y="369497"/>
                        <a:pt x="10667916" y="604548"/>
                        <a:pt x="10264399" y="742996"/>
                      </a:cubicBezTo>
                      <a:cubicBezTo>
                        <a:pt x="9895448" y="869436"/>
                        <a:pt x="9499208" y="938932"/>
                        <a:pt x="9125892" y="995330"/>
                      </a:cubicBezTo>
                      <a:cubicBezTo>
                        <a:pt x="8820979" y="1041176"/>
                        <a:pt x="8538626" y="1064099"/>
                        <a:pt x="8275376" y="106409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69" name="任意多边形: 形状 368">
                  <a:extLst>
                    <a:ext uri="{FF2B5EF4-FFF2-40B4-BE49-F238E27FC236}">
                      <a16:creationId xmlns:a16="http://schemas.microsoft.com/office/drawing/2014/main" id="{7327B31F-AC73-45AC-B568-39B94182CAFA}"/>
                    </a:ext>
                  </a:extLst>
                </p:cNvPr>
                <p:cNvSpPr/>
                <p:nvPr/>
              </p:nvSpPr>
              <p:spPr>
                <a:xfrm>
                  <a:off x="-407628" y="5601724"/>
                  <a:ext cx="11536988" cy="1102486"/>
                </a:xfrm>
                <a:custGeom>
                  <a:avLst/>
                  <a:gdLst>
                    <a:gd name="connsiteX0" fmla="*/ 8289931 w 11536988"/>
                    <a:gd name="connsiteY0" fmla="*/ 1102486 h 1102486"/>
                    <a:gd name="connsiteX1" fmla="*/ 7592053 w 11536988"/>
                    <a:gd name="connsiteY1" fmla="*/ 1038265 h 1102486"/>
                    <a:gd name="connsiteX2" fmla="*/ 7347360 w 11536988"/>
                    <a:gd name="connsiteY2" fmla="*/ 984415 h 1102486"/>
                    <a:gd name="connsiteX3" fmla="*/ 6406062 w 11536988"/>
                    <a:gd name="connsiteY3" fmla="*/ 709885 h 1102486"/>
                    <a:gd name="connsiteX4" fmla="*/ 5112733 w 11536988"/>
                    <a:gd name="connsiteY4" fmla="*/ 358217 h 1102486"/>
                    <a:gd name="connsiteX5" fmla="*/ 4346815 w 11536988"/>
                    <a:gd name="connsiteY5" fmla="*/ 255246 h 1102486"/>
                    <a:gd name="connsiteX6" fmla="*/ 2424923 w 11536988"/>
                    <a:gd name="connsiteY6" fmla="*/ 542329 h 1102486"/>
                    <a:gd name="connsiteX7" fmla="*/ 1677198 w 11536988"/>
                    <a:gd name="connsiteY7" fmla="*/ 753002 h 1102486"/>
                    <a:gd name="connsiteX8" fmla="*/ 1255852 w 11536988"/>
                    <a:gd name="connsiteY8" fmla="*/ 842510 h 1102486"/>
                    <a:gd name="connsiteX9" fmla="*/ 0 w 11536988"/>
                    <a:gd name="connsiteY9" fmla="*/ 675682 h 1102486"/>
                    <a:gd name="connsiteX10" fmla="*/ 3093 w 11536988"/>
                    <a:gd name="connsiteY10" fmla="*/ 671680 h 1102486"/>
                    <a:gd name="connsiteX11" fmla="*/ 1255124 w 11536988"/>
                    <a:gd name="connsiteY11" fmla="*/ 837416 h 1102486"/>
                    <a:gd name="connsiteX12" fmla="*/ 1676106 w 11536988"/>
                    <a:gd name="connsiteY12" fmla="*/ 747908 h 1102486"/>
                    <a:gd name="connsiteX13" fmla="*/ 2423650 w 11536988"/>
                    <a:gd name="connsiteY13" fmla="*/ 537417 h 1102486"/>
                    <a:gd name="connsiteX14" fmla="*/ 4347179 w 11536988"/>
                    <a:gd name="connsiteY14" fmla="*/ 249970 h 1102486"/>
                    <a:gd name="connsiteX15" fmla="*/ 5113825 w 11536988"/>
                    <a:gd name="connsiteY15" fmla="*/ 353123 h 1102486"/>
                    <a:gd name="connsiteX16" fmla="*/ 6407699 w 11536988"/>
                    <a:gd name="connsiteY16" fmla="*/ 704973 h 1102486"/>
                    <a:gd name="connsiteX17" fmla="*/ 7348633 w 11536988"/>
                    <a:gd name="connsiteY17" fmla="*/ 979503 h 1102486"/>
                    <a:gd name="connsiteX18" fmla="*/ 7593145 w 11536988"/>
                    <a:gd name="connsiteY18" fmla="*/ 1033353 h 1102486"/>
                    <a:gd name="connsiteX19" fmla="*/ 9212125 w 11536988"/>
                    <a:gd name="connsiteY19" fmla="*/ 1014797 h 1102486"/>
                    <a:gd name="connsiteX20" fmla="*/ 10338989 w 11536988"/>
                    <a:gd name="connsiteY20" fmla="*/ 748272 h 1102486"/>
                    <a:gd name="connsiteX21" fmla="*/ 11533714 w 11536988"/>
                    <a:gd name="connsiteY21" fmla="*/ 0 h 1102486"/>
                    <a:gd name="connsiteX22" fmla="*/ 11536988 w 11536988"/>
                    <a:gd name="connsiteY22" fmla="*/ 3821 h 1102486"/>
                    <a:gd name="connsiteX23" fmla="*/ 10340445 w 11536988"/>
                    <a:gd name="connsiteY23" fmla="*/ 753002 h 1102486"/>
                    <a:gd name="connsiteX24" fmla="*/ 9212671 w 11536988"/>
                    <a:gd name="connsiteY24" fmla="*/ 1019709 h 1102486"/>
                    <a:gd name="connsiteX25" fmla="*/ 8289931 w 11536988"/>
                    <a:gd name="connsiteY25" fmla="*/ 1102486 h 11024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1536988" h="1102486">
                      <a:moveTo>
                        <a:pt x="8289931" y="1102486"/>
                      </a:moveTo>
                      <a:cubicBezTo>
                        <a:pt x="8042144" y="1102486"/>
                        <a:pt x="7812004" y="1081019"/>
                        <a:pt x="7592053" y="1038265"/>
                      </a:cubicBezTo>
                      <a:cubicBezTo>
                        <a:pt x="7510185" y="1022619"/>
                        <a:pt x="7427772" y="1004609"/>
                        <a:pt x="7347360" y="984415"/>
                      </a:cubicBezTo>
                      <a:cubicBezTo>
                        <a:pt x="7019161" y="901455"/>
                        <a:pt x="6707517" y="803942"/>
                        <a:pt x="6406062" y="709885"/>
                      </a:cubicBezTo>
                      <a:cubicBezTo>
                        <a:pt x="5973801" y="574894"/>
                        <a:pt x="5565371" y="447180"/>
                        <a:pt x="5112733" y="358217"/>
                      </a:cubicBezTo>
                      <a:cubicBezTo>
                        <a:pt x="4842388" y="305094"/>
                        <a:pt x="4591691" y="271437"/>
                        <a:pt x="4346815" y="255246"/>
                      </a:cubicBezTo>
                      <a:cubicBezTo>
                        <a:pt x="3682412" y="211401"/>
                        <a:pt x="3098058" y="338387"/>
                        <a:pt x="2424923" y="542329"/>
                      </a:cubicBezTo>
                      <a:cubicBezTo>
                        <a:pt x="2176045" y="617283"/>
                        <a:pt x="1931716" y="689872"/>
                        <a:pt x="1677198" y="753002"/>
                      </a:cubicBezTo>
                      <a:cubicBezTo>
                        <a:pt x="1545664" y="785567"/>
                        <a:pt x="1403941" y="815585"/>
                        <a:pt x="1255852" y="842510"/>
                      </a:cubicBezTo>
                      <a:cubicBezTo>
                        <a:pt x="689690" y="943299"/>
                        <a:pt x="278896" y="888720"/>
                        <a:pt x="0" y="675682"/>
                      </a:cubicBezTo>
                      <a:lnTo>
                        <a:pt x="3093" y="671680"/>
                      </a:lnTo>
                      <a:cubicBezTo>
                        <a:pt x="280715" y="883808"/>
                        <a:pt x="690236" y="938023"/>
                        <a:pt x="1255124" y="837416"/>
                      </a:cubicBezTo>
                      <a:cubicBezTo>
                        <a:pt x="1403032" y="810491"/>
                        <a:pt x="1544754" y="780473"/>
                        <a:pt x="1676106" y="747908"/>
                      </a:cubicBezTo>
                      <a:cubicBezTo>
                        <a:pt x="1930624" y="684960"/>
                        <a:pt x="2174954" y="612371"/>
                        <a:pt x="2423650" y="537417"/>
                      </a:cubicBezTo>
                      <a:cubicBezTo>
                        <a:pt x="3097331" y="333111"/>
                        <a:pt x="3682048" y="206125"/>
                        <a:pt x="4347179" y="249970"/>
                      </a:cubicBezTo>
                      <a:cubicBezTo>
                        <a:pt x="4592418" y="266161"/>
                        <a:pt x="4843115" y="299818"/>
                        <a:pt x="5113825" y="353123"/>
                      </a:cubicBezTo>
                      <a:cubicBezTo>
                        <a:pt x="5566826" y="442086"/>
                        <a:pt x="5975256" y="569800"/>
                        <a:pt x="6407699" y="704973"/>
                      </a:cubicBezTo>
                      <a:cubicBezTo>
                        <a:pt x="6709155" y="799211"/>
                        <a:pt x="7020798" y="896543"/>
                        <a:pt x="7348633" y="979503"/>
                      </a:cubicBezTo>
                      <a:cubicBezTo>
                        <a:pt x="7429045" y="999697"/>
                        <a:pt x="7511459" y="1017707"/>
                        <a:pt x="7593145" y="1033353"/>
                      </a:cubicBezTo>
                      <a:cubicBezTo>
                        <a:pt x="8061974" y="1124500"/>
                        <a:pt x="8576285" y="1118678"/>
                        <a:pt x="9212125" y="1014797"/>
                      </a:cubicBezTo>
                      <a:cubicBezTo>
                        <a:pt x="9579620" y="954760"/>
                        <a:pt x="9970584" y="880897"/>
                        <a:pt x="10338989" y="748272"/>
                      </a:cubicBezTo>
                      <a:cubicBezTo>
                        <a:pt x="10729408" y="607459"/>
                        <a:pt x="11086715" y="383687"/>
                        <a:pt x="11533714" y="0"/>
                      </a:cubicBezTo>
                      <a:lnTo>
                        <a:pt x="11536988" y="3821"/>
                      </a:lnTo>
                      <a:cubicBezTo>
                        <a:pt x="11089262" y="388053"/>
                        <a:pt x="10731591" y="612007"/>
                        <a:pt x="10340445" y="753002"/>
                      </a:cubicBezTo>
                      <a:cubicBezTo>
                        <a:pt x="9971676" y="885809"/>
                        <a:pt x="9580530" y="959672"/>
                        <a:pt x="9212671" y="1019709"/>
                      </a:cubicBezTo>
                      <a:cubicBezTo>
                        <a:pt x="8874648" y="1075015"/>
                        <a:pt x="8570828" y="1102486"/>
                        <a:pt x="8289931" y="1102486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70" name="任意多边形: 形状 369">
                  <a:extLst>
                    <a:ext uri="{FF2B5EF4-FFF2-40B4-BE49-F238E27FC236}">
                      <a16:creationId xmlns:a16="http://schemas.microsoft.com/office/drawing/2014/main" id="{C7CAC74E-75C7-4D8C-B4E5-EC01C737ACEF}"/>
                    </a:ext>
                  </a:extLst>
                </p:cNvPr>
                <p:cNvSpPr/>
                <p:nvPr/>
              </p:nvSpPr>
              <p:spPr>
                <a:xfrm>
                  <a:off x="-423273" y="5567521"/>
                  <a:ext cx="11598843" cy="1140509"/>
                </a:xfrm>
                <a:custGeom>
                  <a:avLst/>
                  <a:gdLst>
                    <a:gd name="connsiteX0" fmla="*/ 8307942 w 11598843"/>
                    <a:gd name="connsiteY0" fmla="*/ 1140509 h 1140509"/>
                    <a:gd name="connsiteX1" fmla="*/ 7665552 w 11598843"/>
                    <a:gd name="connsiteY1" fmla="*/ 1085203 h 1140509"/>
                    <a:gd name="connsiteX2" fmla="*/ 7417948 w 11598843"/>
                    <a:gd name="connsiteY2" fmla="*/ 1033899 h 1140509"/>
                    <a:gd name="connsiteX3" fmla="*/ 6396238 w 11598843"/>
                    <a:gd name="connsiteY3" fmla="*/ 744087 h 1140509"/>
                    <a:gd name="connsiteX4" fmla="*/ 5162036 w 11598843"/>
                    <a:gd name="connsiteY4" fmla="*/ 408611 h 1140509"/>
                    <a:gd name="connsiteX5" fmla="*/ 4391023 w 11598843"/>
                    <a:gd name="connsiteY5" fmla="*/ 294542 h 1140509"/>
                    <a:gd name="connsiteX6" fmla="*/ 3410066 w 11598843"/>
                    <a:gd name="connsiteY6" fmla="*/ 327107 h 1140509"/>
                    <a:gd name="connsiteX7" fmla="*/ 2448028 w 11598843"/>
                    <a:gd name="connsiteY7" fmla="*/ 543784 h 1140509"/>
                    <a:gd name="connsiteX8" fmla="*/ 2434930 w 11598843"/>
                    <a:gd name="connsiteY8" fmla="*/ 547604 h 1140509"/>
                    <a:gd name="connsiteX9" fmla="*/ 1692116 w 11598843"/>
                    <a:gd name="connsiteY9" fmla="*/ 750818 h 1140509"/>
                    <a:gd name="connsiteX10" fmla="*/ 1267495 w 11598843"/>
                    <a:gd name="connsiteY10" fmla="*/ 843056 h 1140509"/>
                    <a:gd name="connsiteX11" fmla="*/ 0 w 11598843"/>
                    <a:gd name="connsiteY11" fmla="*/ 688781 h 1140509"/>
                    <a:gd name="connsiteX12" fmla="*/ 3093 w 11598843"/>
                    <a:gd name="connsiteY12" fmla="*/ 684778 h 1140509"/>
                    <a:gd name="connsiteX13" fmla="*/ 1266767 w 11598843"/>
                    <a:gd name="connsiteY13" fmla="*/ 838144 h 1140509"/>
                    <a:gd name="connsiteX14" fmla="*/ 1691206 w 11598843"/>
                    <a:gd name="connsiteY14" fmla="*/ 745906 h 1140509"/>
                    <a:gd name="connsiteX15" fmla="*/ 2433838 w 11598843"/>
                    <a:gd name="connsiteY15" fmla="*/ 542874 h 1140509"/>
                    <a:gd name="connsiteX16" fmla="*/ 2446937 w 11598843"/>
                    <a:gd name="connsiteY16" fmla="*/ 539054 h 1140509"/>
                    <a:gd name="connsiteX17" fmla="*/ 3409702 w 11598843"/>
                    <a:gd name="connsiteY17" fmla="*/ 322195 h 1140509"/>
                    <a:gd name="connsiteX18" fmla="*/ 4391751 w 11598843"/>
                    <a:gd name="connsiteY18" fmla="*/ 289630 h 1140509"/>
                    <a:gd name="connsiteX19" fmla="*/ 5163491 w 11598843"/>
                    <a:gd name="connsiteY19" fmla="*/ 403881 h 1140509"/>
                    <a:gd name="connsiteX20" fmla="*/ 6398239 w 11598843"/>
                    <a:gd name="connsiteY20" fmla="*/ 739357 h 1140509"/>
                    <a:gd name="connsiteX21" fmla="*/ 7419585 w 11598843"/>
                    <a:gd name="connsiteY21" fmla="*/ 1028987 h 1140509"/>
                    <a:gd name="connsiteX22" fmla="*/ 7666826 w 11598843"/>
                    <a:gd name="connsiteY22" fmla="*/ 1080109 h 1140509"/>
                    <a:gd name="connsiteX23" fmla="*/ 9299450 w 11598843"/>
                    <a:gd name="connsiteY23" fmla="*/ 1038993 h 1140509"/>
                    <a:gd name="connsiteX24" fmla="*/ 10415400 w 11598843"/>
                    <a:gd name="connsiteY24" fmla="*/ 758096 h 1140509"/>
                    <a:gd name="connsiteX25" fmla="*/ 11595569 w 11598843"/>
                    <a:gd name="connsiteY25" fmla="*/ 0 h 1140509"/>
                    <a:gd name="connsiteX26" fmla="*/ 11598843 w 11598843"/>
                    <a:gd name="connsiteY26" fmla="*/ 3820 h 1140509"/>
                    <a:gd name="connsiteX27" fmla="*/ 10417218 w 11598843"/>
                    <a:gd name="connsiteY27" fmla="*/ 762826 h 1140509"/>
                    <a:gd name="connsiteX28" fmla="*/ 9300360 w 11598843"/>
                    <a:gd name="connsiteY28" fmla="*/ 1044087 h 1140509"/>
                    <a:gd name="connsiteX29" fmla="*/ 8307942 w 11598843"/>
                    <a:gd name="connsiteY29" fmla="*/ 1140509 h 11405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1598843" h="1140509">
                      <a:moveTo>
                        <a:pt x="8307942" y="1140509"/>
                      </a:moveTo>
                      <a:cubicBezTo>
                        <a:pt x="8080531" y="1140509"/>
                        <a:pt x="7868403" y="1121952"/>
                        <a:pt x="7665552" y="1085203"/>
                      </a:cubicBezTo>
                      <a:cubicBezTo>
                        <a:pt x="7582957" y="1070467"/>
                        <a:pt x="7499633" y="1053365"/>
                        <a:pt x="7417948" y="1033899"/>
                      </a:cubicBezTo>
                      <a:cubicBezTo>
                        <a:pt x="7061004" y="948211"/>
                        <a:pt x="6723163" y="844512"/>
                        <a:pt x="6396238" y="744087"/>
                      </a:cubicBezTo>
                      <a:cubicBezTo>
                        <a:pt x="6001454" y="622741"/>
                        <a:pt x="5593206" y="497392"/>
                        <a:pt x="5162036" y="408611"/>
                      </a:cubicBezTo>
                      <a:cubicBezTo>
                        <a:pt x="4887506" y="352031"/>
                        <a:pt x="4635172" y="314736"/>
                        <a:pt x="4391023" y="294542"/>
                      </a:cubicBezTo>
                      <a:cubicBezTo>
                        <a:pt x="4069920" y="267799"/>
                        <a:pt x="3748998" y="278532"/>
                        <a:pt x="3410066" y="327107"/>
                      </a:cubicBezTo>
                      <a:cubicBezTo>
                        <a:pt x="3122801" y="368223"/>
                        <a:pt x="2817161" y="437174"/>
                        <a:pt x="2448028" y="543784"/>
                      </a:cubicBezTo>
                      <a:lnTo>
                        <a:pt x="2434930" y="547604"/>
                      </a:lnTo>
                      <a:cubicBezTo>
                        <a:pt x="2194238" y="616737"/>
                        <a:pt x="1945542" y="688053"/>
                        <a:pt x="1692116" y="750818"/>
                      </a:cubicBezTo>
                      <a:cubicBezTo>
                        <a:pt x="1560036" y="783384"/>
                        <a:pt x="1417222" y="814493"/>
                        <a:pt x="1267495" y="843056"/>
                      </a:cubicBezTo>
                      <a:cubicBezTo>
                        <a:pt x="695330" y="950394"/>
                        <a:pt x="280715" y="900000"/>
                        <a:pt x="0" y="688781"/>
                      </a:cubicBezTo>
                      <a:lnTo>
                        <a:pt x="3093" y="684778"/>
                      </a:lnTo>
                      <a:cubicBezTo>
                        <a:pt x="282535" y="895088"/>
                        <a:pt x="695876" y="945300"/>
                        <a:pt x="1266767" y="838144"/>
                      </a:cubicBezTo>
                      <a:cubicBezTo>
                        <a:pt x="1416494" y="809581"/>
                        <a:pt x="1559308" y="778472"/>
                        <a:pt x="1691206" y="745906"/>
                      </a:cubicBezTo>
                      <a:cubicBezTo>
                        <a:pt x="1944451" y="683323"/>
                        <a:pt x="2193147" y="611825"/>
                        <a:pt x="2433838" y="542874"/>
                      </a:cubicBezTo>
                      <a:lnTo>
                        <a:pt x="2446937" y="539054"/>
                      </a:lnTo>
                      <a:cubicBezTo>
                        <a:pt x="2816251" y="432262"/>
                        <a:pt x="3122255" y="363493"/>
                        <a:pt x="3409702" y="322195"/>
                      </a:cubicBezTo>
                      <a:cubicBezTo>
                        <a:pt x="3748998" y="273620"/>
                        <a:pt x="4070284" y="262887"/>
                        <a:pt x="4391751" y="289630"/>
                      </a:cubicBezTo>
                      <a:cubicBezTo>
                        <a:pt x="4636263" y="309824"/>
                        <a:pt x="4888598" y="347301"/>
                        <a:pt x="5163491" y="403881"/>
                      </a:cubicBezTo>
                      <a:cubicBezTo>
                        <a:pt x="5594844" y="492662"/>
                        <a:pt x="6003273" y="618193"/>
                        <a:pt x="6398239" y="739357"/>
                      </a:cubicBezTo>
                      <a:cubicBezTo>
                        <a:pt x="6724983" y="839600"/>
                        <a:pt x="7062824" y="943481"/>
                        <a:pt x="7419585" y="1028987"/>
                      </a:cubicBezTo>
                      <a:cubicBezTo>
                        <a:pt x="7501271" y="1048271"/>
                        <a:pt x="7584412" y="1065555"/>
                        <a:pt x="7666826" y="1080109"/>
                      </a:cubicBezTo>
                      <a:cubicBezTo>
                        <a:pt x="8136201" y="1165251"/>
                        <a:pt x="8655060" y="1152153"/>
                        <a:pt x="9299450" y="1038993"/>
                      </a:cubicBezTo>
                      <a:cubicBezTo>
                        <a:pt x="9643841" y="978411"/>
                        <a:pt x="10045721" y="897635"/>
                        <a:pt x="10415400" y="758096"/>
                      </a:cubicBezTo>
                      <a:cubicBezTo>
                        <a:pt x="10873131" y="584900"/>
                        <a:pt x="11253180" y="291449"/>
                        <a:pt x="11595569" y="0"/>
                      </a:cubicBezTo>
                      <a:lnTo>
                        <a:pt x="11598843" y="3820"/>
                      </a:lnTo>
                      <a:cubicBezTo>
                        <a:pt x="11256090" y="295634"/>
                        <a:pt x="10875860" y="589448"/>
                        <a:pt x="10417218" y="762826"/>
                      </a:cubicBezTo>
                      <a:cubicBezTo>
                        <a:pt x="10046995" y="902729"/>
                        <a:pt x="9644932" y="983505"/>
                        <a:pt x="9300360" y="1044087"/>
                      </a:cubicBezTo>
                      <a:cubicBezTo>
                        <a:pt x="8933411" y="1108490"/>
                        <a:pt x="8607395" y="1140509"/>
                        <a:pt x="8307942" y="114050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71" name="任意多边形: 形状 370">
                  <a:extLst>
                    <a:ext uri="{FF2B5EF4-FFF2-40B4-BE49-F238E27FC236}">
                      <a16:creationId xmlns:a16="http://schemas.microsoft.com/office/drawing/2014/main" id="{D4244847-2E7C-42A9-A929-0B24E76B7C7D}"/>
                    </a:ext>
                  </a:extLst>
                </p:cNvPr>
                <p:cNvSpPr/>
                <p:nvPr/>
              </p:nvSpPr>
              <p:spPr>
                <a:xfrm>
                  <a:off x="-438737" y="5533500"/>
                  <a:ext cx="11659971" cy="1179259"/>
                </a:xfrm>
                <a:custGeom>
                  <a:avLst/>
                  <a:gdLst>
                    <a:gd name="connsiteX0" fmla="*/ 8327954 w 11659971"/>
                    <a:gd name="connsiteY0" fmla="*/ 1179260 h 1179259"/>
                    <a:gd name="connsiteX1" fmla="*/ 7738870 w 11659971"/>
                    <a:gd name="connsiteY1" fmla="*/ 1131959 h 1179259"/>
                    <a:gd name="connsiteX2" fmla="*/ 7488536 w 11659971"/>
                    <a:gd name="connsiteY2" fmla="*/ 1083384 h 1179259"/>
                    <a:gd name="connsiteX3" fmla="*/ 6383321 w 11659971"/>
                    <a:gd name="connsiteY3" fmla="*/ 778108 h 1179259"/>
                    <a:gd name="connsiteX4" fmla="*/ 5211338 w 11659971"/>
                    <a:gd name="connsiteY4" fmla="*/ 459187 h 1179259"/>
                    <a:gd name="connsiteX5" fmla="*/ 4435232 w 11659971"/>
                    <a:gd name="connsiteY5" fmla="*/ 334021 h 1179259"/>
                    <a:gd name="connsiteX6" fmla="*/ 3445178 w 11659971"/>
                    <a:gd name="connsiteY6" fmla="*/ 345846 h 1179259"/>
                    <a:gd name="connsiteX7" fmla="*/ 2471133 w 11659971"/>
                    <a:gd name="connsiteY7" fmla="*/ 545421 h 1179259"/>
                    <a:gd name="connsiteX8" fmla="*/ 2365251 w 11659971"/>
                    <a:gd name="connsiteY8" fmla="*/ 574348 h 1179259"/>
                    <a:gd name="connsiteX9" fmla="*/ 1707216 w 11659971"/>
                    <a:gd name="connsiteY9" fmla="*/ 748635 h 1179259"/>
                    <a:gd name="connsiteX10" fmla="*/ 1279138 w 11659971"/>
                    <a:gd name="connsiteY10" fmla="*/ 843602 h 1179259"/>
                    <a:gd name="connsiteX11" fmla="*/ 613463 w 11659971"/>
                    <a:gd name="connsiteY11" fmla="*/ 902183 h 1179259"/>
                    <a:gd name="connsiteX12" fmla="*/ 0 w 11659971"/>
                    <a:gd name="connsiteY12" fmla="*/ 701880 h 1179259"/>
                    <a:gd name="connsiteX13" fmla="*/ 2911 w 11659971"/>
                    <a:gd name="connsiteY13" fmla="*/ 697877 h 1179259"/>
                    <a:gd name="connsiteX14" fmla="*/ 613826 w 11659971"/>
                    <a:gd name="connsiteY14" fmla="*/ 897271 h 1179259"/>
                    <a:gd name="connsiteX15" fmla="*/ 1278229 w 11659971"/>
                    <a:gd name="connsiteY15" fmla="*/ 838872 h 1179259"/>
                    <a:gd name="connsiteX16" fmla="*/ 1706124 w 11659971"/>
                    <a:gd name="connsiteY16" fmla="*/ 743905 h 1179259"/>
                    <a:gd name="connsiteX17" fmla="*/ 2363978 w 11659971"/>
                    <a:gd name="connsiteY17" fmla="*/ 569800 h 1179259"/>
                    <a:gd name="connsiteX18" fmla="*/ 2469860 w 11659971"/>
                    <a:gd name="connsiteY18" fmla="*/ 540873 h 1179259"/>
                    <a:gd name="connsiteX19" fmla="*/ 3444632 w 11659971"/>
                    <a:gd name="connsiteY19" fmla="*/ 341116 h 1179259"/>
                    <a:gd name="connsiteX20" fmla="*/ 4435778 w 11659971"/>
                    <a:gd name="connsiteY20" fmla="*/ 329290 h 1179259"/>
                    <a:gd name="connsiteX21" fmla="*/ 5212430 w 11659971"/>
                    <a:gd name="connsiteY21" fmla="*/ 454639 h 1179259"/>
                    <a:gd name="connsiteX22" fmla="*/ 6384776 w 11659971"/>
                    <a:gd name="connsiteY22" fmla="*/ 773741 h 1179259"/>
                    <a:gd name="connsiteX23" fmla="*/ 7489628 w 11659971"/>
                    <a:gd name="connsiteY23" fmla="*/ 1078835 h 1179259"/>
                    <a:gd name="connsiteX24" fmla="*/ 7739779 w 11659971"/>
                    <a:gd name="connsiteY24" fmla="*/ 1127410 h 1179259"/>
                    <a:gd name="connsiteX25" fmla="*/ 9386049 w 11659971"/>
                    <a:gd name="connsiteY25" fmla="*/ 1063553 h 1179259"/>
                    <a:gd name="connsiteX26" fmla="*/ 10491264 w 11659971"/>
                    <a:gd name="connsiteY26" fmla="*/ 768102 h 1179259"/>
                    <a:gd name="connsiteX27" fmla="*/ 11656697 w 11659971"/>
                    <a:gd name="connsiteY27" fmla="*/ 0 h 1179259"/>
                    <a:gd name="connsiteX28" fmla="*/ 11659972 w 11659971"/>
                    <a:gd name="connsiteY28" fmla="*/ 3821 h 1179259"/>
                    <a:gd name="connsiteX29" fmla="*/ 10493083 w 11659971"/>
                    <a:gd name="connsiteY29" fmla="*/ 772832 h 1179259"/>
                    <a:gd name="connsiteX30" fmla="*/ 9386958 w 11659971"/>
                    <a:gd name="connsiteY30" fmla="*/ 1068466 h 1179259"/>
                    <a:gd name="connsiteX31" fmla="*/ 8327954 w 11659971"/>
                    <a:gd name="connsiteY31" fmla="*/ 1179260 h 11792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659971" h="1179259">
                      <a:moveTo>
                        <a:pt x="8327954" y="1179260"/>
                      </a:moveTo>
                      <a:cubicBezTo>
                        <a:pt x="8120191" y="1179260"/>
                        <a:pt x="7925346" y="1163432"/>
                        <a:pt x="7738870" y="1131959"/>
                      </a:cubicBezTo>
                      <a:cubicBezTo>
                        <a:pt x="7655365" y="1118132"/>
                        <a:pt x="7571132" y="1101758"/>
                        <a:pt x="7488536" y="1083384"/>
                      </a:cubicBezTo>
                      <a:cubicBezTo>
                        <a:pt x="7101575" y="995512"/>
                        <a:pt x="6736444" y="885082"/>
                        <a:pt x="6383321" y="778108"/>
                      </a:cubicBezTo>
                      <a:cubicBezTo>
                        <a:pt x="6008003" y="664584"/>
                        <a:pt x="5619950" y="547059"/>
                        <a:pt x="5211338" y="459187"/>
                      </a:cubicBezTo>
                      <a:cubicBezTo>
                        <a:pt x="4932260" y="399151"/>
                        <a:pt x="4678288" y="358217"/>
                        <a:pt x="4435232" y="334021"/>
                      </a:cubicBezTo>
                      <a:cubicBezTo>
                        <a:pt x="4108125" y="301455"/>
                        <a:pt x="3784292" y="305276"/>
                        <a:pt x="3445178" y="345846"/>
                      </a:cubicBezTo>
                      <a:cubicBezTo>
                        <a:pt x="3145542" y="381686"/>
                        <a:pt x="2836082" y="445179"/>
                        <a:pt x="2471133" y="545421"/>
                      </a:cubicBezTo>
                      <a:cubicBezTo>
                        <a:pt x="2435839" y="555064"/>
                        <a:pt x="2400545" y="564706"/>
                        <a:pt x="2365251" y="574348"/>
                      </a:cubicBezTo>
                      <a:cubicBezTo>
                        <a:pt x="2151667" y="632929"/>
                        <a:pt x="1930806" y="693329"/>
                        <a:pt x="1707216" y="748635"/>
                      </a:cubicBezTo>
                      <a:cubicBezTo>
                        <a:pt x="1574408" y="781383"/>
                        <a:pt x="1430321" y="813220"/>
                        <a:pt x="1279138" y="843602"/>
                      </a:cubicBezTo>
                      <a:cubicBezTo>
                        <a:pt x="1022256" y="894178"/>
                        <a:pt x="804487" y="913462"/>
                        <a:pt x="613463" y="902183"/>
                      </a:cubicBezTo>
                      <a:cubicBezTo>
                        <a:pt x="366040" y="887629"/>
                        <a:pt x="159551" y="820133"/>
                        <a:pt x="0" y="701880"/>
                      </a:cubicBezTo>
                      <a:lnTo>
                        <a:pt x="2911" y="697877"/>
                      </a:lnTo>
                      <a:cubicBezTo>
                        <a:pt x="161734" y="815585"/>
                        <a:pt x="367313" y="882717"/>
                        <a:pt x="613826" y="897271"/>
                      </a:cubicBezTo>
                      <a:cubicBezTo>
                        <a:pt x="804487" y="908368"/>
                        <a:pt x="1021710" y="889448"/>
                        <a:pt x="1278229" y="838872"/>
                      </a:cubicBezTo>
                      <a:cubicBezTo>
                        <a:pt x="1429411" y="808490"/>
                        <a:pt x="1573317" y="776652"/>
                        <a:pt x="1706124" y="743905"/>
                      </a:cubicBezTo>
                      <a:cubicBezTo>
                        <a:pt x="1929714" y="688781"/>
                        <a:pt x="2150394" y="628199"/>
                        <a:pt x="2363978" y="569800"/>
                      </a:cubicBezTo>
                      <a:cubicBezTo>
                        <a:pt x="2399271" y="560158"/>
                        <a:pt x="2434566" y="550515"/>
                        <a:pt x="2469860" y="540873"/>
                      </a:cubicBezTo>
                      <a:cubicBezTo>
                        <a:pt x="2834990" y="440449"/>
                        <a:pt x="3144632" y="376956"/>
                        <a:pt x="3444632" y="341116"/>
                      </a:cubicBezTo>
                      <a:cubicBezTo>
                        <a:pt x="3784110" y="300546"/>
                        <a:pt x="4108307" y="296543"/>
                        <a:pt x="4435778" y="329290"/>
                      </a:cubicBezTo>
                      <a:cubicBezTo>
                        <a:pt x="4679016" y="353487"/>
                        <a:pt x="4933170" y="394603"/>
                        <a:pt x="5212430" y="454639"/>
                      </a:cubicBezTo>
                      <a:cubicBezTo>
                        <a:pt x="5621223" y="542510"/>
                        <a:pt x="6009459" y="660036"/>
                        <a:pt x="6384776" y="773741"/>
                      </a:cubicBezTo>
                      <a:cubicBezTo>
                        <a:pt x="6737899" y="880533"/>
                        <a:pt x="7102848" y="991146"/>
                        <a:pt x="7489628" y="1078835"/>
                      </a:cubicBezTo>
                      <a:cubicBezTo>
                        <a:pt x="7572041" y="1097210"/>
                        <a:pt x="7656274" y="1113584"/>
                        <a:pt x="7739779" y="1127410"/>
                      </a:cubicBezTo>
                      <a:cubicBezTo>
                        <a:pt x="8210246" y="1206913"/>
                        <a:pt x="8733290" y="1186537"/>
                        <a:pt x="9386049" y="1063553"/>
                      </a:cubicBezTo>
                      <a:cubicBezTo>
                        <a:pt x="9724617" y="999697"/>
                        <a:pt x="10120676" y="914736"/>
                        <a:pt x="10491264" y="768102"/>
                      </a:cubicBezTo>
                      <a:cubicBezTo>
                        <a:pt x="10936260" y="591813"/>
                        <a:pt x="11296479" y="304184"/>
                        <a:pt x="11656697" y="0"/>
                      </a:cubicBezTo>
                      <a:lnTo>
                        <a:pt x="11659972" y="3821"/>
                      </a:lnTo>
                      <a:cubicBezTo>
                        <a:pt x="11299389" y="308187"/>
                        <a:pt x="10938807" y="596179"/>
                        <a:pt x="10493083" y="772832"/>
                      </a:cubicBezTo>
                      <a:cubicBezTo>
                        <a:pt x="10122131" y="919648"/>
                        <a:pt x="9725891" y="1004609"/>
                        <a:pt x="9386958" y="1068466"/>
                      </a:cubicBezTo>
                      <a:cubicBezTo>
                        <a:pt x="8992356" y="1142510"/>
                        <a:pt x="8645055" y="1179260"/>
                        <a:pt x="8327954" y="1179260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72" name="任意多边形: 形状 371">
                  <a:extLst>
                    <a:ext uri="{FF2B5EF4-FFF2-40B4-BE49-F238E27FC236}">
                      <a16:creationId xmlns:a16="http://schemas.microsoft.com/office/drawing/2014/main" id="{5BA21807-5EDA-4257-B4DA-638CAC515E71}"/>
                    </a:ext>
                  </a:extLst>
                </p:cNvPr>
                <p:cNvSpPr/>
                <p:nvPr/>
              </p:nvSpPr>
              <p:spPr>
                <a:xfrm>
                  <a:off x="-454019" y="5498934"/>
                  <a:ext cx="11721462" cy="1219466"/>
                </a:xfrm>
                <a:custGeom>
                  <a:avLst/>
                  <a:gdLst>
                    <a:gd name="connsiteX0" fmla="*/ 8350149 w 11721462"/>
                    <a:gd name="connsiteY0" fmla="*/ 1219466 h 1219466"/>
                    <a:gd name="connsiteX1" fmla="*/ 7812005 w 11721462"/>
                    <a:gd name="connsiteY1" fmla="*/ 1179260 h 1219466"/>
                    <a:gd name="connsiteX2" fmla="*/ 7558942 w 11721462"/>
                    <a:gd name="connsiteY2" fmla="*/ 1133232 h 1219466"/>
                    <a:gd name="connsiteX3" fmla="*/ 6366948 w 11721462"/>
                    <a:gd name="connsiteY3" fmla="*/ 812128 h 1219466"/>
                    <a:gd name="connsiteX4" fmla="*/ 5260459 w 11721462"/>
                    <a:gd name="connsiteY4" fmla="*/ 510127 h 1219466"/>
                    <a:gd name="connsiteX5" fmla="*/ 4479259 w 11721462"/>
                    <a:gd name="connsiteY5" fmla="*/ 373863 h 1219466"/>
                    <a:gd name="connsiteX6" fmla="*/ 2494056 w 11721462"/>
                    <a:gd name="connsiteY6" fmla="*/ 547423 h 1219466"/>
                    <a:gd name="connsiteX7" fmla="*/ 2269557 w 11721462"/>
                    <a:gd name="connsiteY7" fmla="*/ 606185 h 1219466"/>
                    <a:gd name="connsiteX8" fmla="*/ 1722316 w 11721462"/>
                    <a:gd name="connsiteY8" fmla="*/ 746816 h 1219466"/>
                    <a:gd name="connsiteX9" fmla="*/ 1290782 w 11721462"/>
                    <a:gd name="connsiteY9" fmla="*/ 844693 h 1219466"/>
                    <a:gd name="connsiteX10" fmla="*/ 0 w 11721462"/>
                    <a:gd name="connsiteY10" fmla="*/ 715342 h 1219466"/>
                    <a:gd name="connsiteX11" fmla="*/ 2911 w 11721462"/>
                    <a:gd name="connsiteY11" fmla="*/ 711340 h 1219466"/>
                    <a:gd name="connsiteX12" fmla="*/ 1289690 w 11721462"/>
                    <a:gd name="connsiteY12" fmla="*/ 839781 h 1219466"/>
                    <a:gd name="connsiteX13" fmla="*/ 1721042 w 11721462"/>
                    <a:gd name="connsiteY13" fmla="*/ 742086 h 1219466"/>
                    <a:gd name="connsiteX14" fmla="*/ 2268283 w 11721462"/>
                    <a:gd name="connsiteY14" fmla="*/ 601455 h 1219466"/>
                    <a:gd name="connsiteX15" fmla="*/ 2492783 w 11721462"/>
                    <a:gd name="connsiteY15" fmla="*/ 542692 h 1219466"/>
                    <a:gd name="connsiteX16" fmla="*/ 4479805 w 11721462"/>
                    <a:gd name="connsiteY16" fmla="*/ 368951 h 1219466"/>
                    <a:gd name="connsiteX17" fmla="*/ 5261551 w 11721462"/>
                    <a:gd name="connsiteY17" fmla="*/ 505397 h 1219466"/>
                    <a:gd name="connsiteX18" fmla="*/ 6368403 w 11721462"/>
                    <a:gd name="connsiteY18" fmla="*/ 807580 h 1219466"/>
                    <a:gd name="connsiteX19" fmla="*/ 7560034 w 11721462"/>
                    <a:gd name="connsiteY19" fmla="*/ 1128502 h 1219466"/>
                    <a:gd name="connsiteX20" fmla="*/ 7812914 w 11721462"/>
                    <a:gd name="connsiteY20" fmla="*/ 1174348 h 1219466"/>
                    <a:gd name="connsiteX21" fmla="*/ 9473011 w 11721462"/>
                    <a:gd name="connsiteY21" fmla="*/ 1087932 h 1219466"/>
                    <a:gd name="connsiteX22" fmla="*/ 10567309 w 11721462"/>
                    <a:gd name="connsiteY22" fmla="*/ 778108 h 1219466"/>
                    <a:gd name="connsiteX23" fmla="*/ 11718188 w 11721462"/>
                    <a:gd name="connsiteY23" fmla="*/ 0 h 1219466"/>
                    <a:gd name="connsiteX24" fmla="*/ 11721463 w 11721462"/>
                    <a:gd name="connsiteY24" fmla="*/ 3820 h 1219466"/>
                    <a:gd name="connsiteX25" fmla="*/ 10569311 w 11721462"/>
                    <a:gd name="connsiteY25" fmla="*/ 782656 h 1219466"/>
                    <a:gd name="connsiteX26" fmla="*/ 9474102 w 11721462"/>
                    <a:gd name="connsiteY26" fmla="*/ 1092844 h 1219466"/>
                    <a:gd name="connsiteX27" fmla="*/ 8350149 w 11721462"/>
                    <a:gd name="connsiteY27" fmla="*/ 1219466 h 12194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1721462" h="1219466">
                      <a:moveTo>
                        <a:pt x="8350149" y="1219466"/>
                      </a:moveTo>
                      <a:cubicBezTo>
                        <a:pt x="8160943" y="1219466"/>
                        <a:pt x="7982835" y="1206003"/>
                        <a:pt x="7812005" y="1179260"/>
                      </a:cubicBezTo>
                      <a:cubicBezTo>
                        <a:pt x="7727408" y="1166343"/>
                        <a:pt x="7642266" y="1150879"/>
                        <a:pt x="7558942" y="1133232"/>
                      </a:cubicBezTo>
                      <a:cubicBezTo>
                        <a:pt x="7140689" y="1043723"/>
                        <a:pt x="6747360" y="926015"/>
                        <a:pt x="6366948" y="812128"/>
                      </a:cubicBezTo>
                      <a:cubicBezTo>
                        <a:pt x="6012187" y="706064"/>
                        <a:pt x="5645238" y="596361"/>
                        <a:pt x="5260459" y="510127"/>
                      </a:cubicBezTo>
                      <a:cubicBezTo>
                        <a:pt x="4976105" y="446452"/>
                        <a:pt x="4720496" y="401880"/>
                        <a:pt x="4479259" y="373863"/>
                      </a:cubicBezTo>
                      <a:cubicBezTo>
                        <a:pt x="3846876" y="300364"/>
                        <a:pt x="3234687" y="353851"/>
                        <a:pt x="2494056" y="547423"/>
                      </a:cubicBezTo>
                      <a:cubicBezTo>
                        <a:pt x="2419102" y="566889"/>
                        <a:pt x="2344329" y="586537"/>
                        <a:pt x="2269557" y="606185"/>
                      </a:cubicBezTo>
                      <a:cubicBezTo>
                        <a:pt x="2091630" y="652941"/>
                        <a:pt x="1907519" y="701334"/>
                        <a:pt x="1722316" y="746816"/>
                      </a:cubicBezTo>
                      <a:cubicBezTo>
                        <a:pt x="1590054" y="779381"/>
                        <a:pt x="1444875" y="812310"/>
                        <a:pt x="1290782" y="844693"/>
                      </a:cubicBezTo>
                      <a:cubicBezTo>
                        <a:pt x="918193" y="921649"/>
                        <a:pt x="378957" y="992056"/>
                        <a:pt x="0" y="715342"/>
                      </a:cubicBezTo>
                      <a:lnTo>
                        <a:pt x="2911" y="711340"/>
                      </a:lnTo>
                      <a:cubicBezTo>
                        <a:pt x="380230" y="986780"/>
                        <a:pt x="918011" y="916555"/>
                        <a:pt x="1289690" y="839781"/>
                      </a:cubicBezTo>
                      <a:cubicBezTo>
                        <a:pt x="1443602" y="807398"/>
                        <a:pt x="1588781" y="774469"/>
                        <a:pt x="1721042" y="742086"/>
                      </a:cubicBezTo>
                      <a:cubicBezTo>
                        <a:pt x="1906246" y="696422"/>
                        <a:pt x="2090357" y="648029"/>
                        <a:pt x="2268283" y="601455"/>
                      </a:cubicBezTo>
                      <a:cubicBezTo>
                        <a:pt x="2343238" y="581807"/>
                        <a:pt x="2418010" y="562159"/>
                        <a:pt x="2492783" y="542692"/>
                      </a:cubicBezTo>
                      <a:cubicBezTo>
                        <a:pt x="3233959" y="348939"/>
                        <a:pt x="3846876" y="295270"/>
                        <a:pt x="4479805" y="368951"/>
                      </a:cubicBezTo>
                      <a:cubicBezTo>
                        <a:pt x="4721405" y="396968"/>
                        <a:pt x="4977015" y="441722"/>
                        <a:pt x="5261551" y="505397"/>
                      </a:cubicBezTo>
                      <a:cubicBezTo>
                        <a:pt x="5646693" y="591631"/>
                        <a:pt x="6013643" y="701334"/>
                        <a:pt x="6368403" y="807580"/>
                      </a:cubicBezTo>
                      <a:cubicBezTo>
                        <a:pt x="6748815" y="921285"/>
                        <a:pt x="7142144" y="1038993"/>
                        <a:pt x="7560034" y="1128502"/>
                      </a:cubicBezTo>
                      <a:cubicBezTo>
                        <a:pt x="7643357" y="1146149"/>
                        <a:pt x="7728500" y="1161613"/>
                        <a:pt x="7812914" y="1174348"/>
                      </a:cubicBezTo>
                      <a:cubicBezTo>
                        <a:pt x="8284655" y="1248211"/>
                        <a:pt x="8812065" y="1220740"/>
                        <a:pt x="9473011" y="1087932"/>
                      </a:cubicBezTo>
                      <a:cubicBezTo>
                        <a:pt x="9805757" y="1021164"/>
                        <a:pt x="10195994" y="932019"/>
                        <a:pt x="10567309" y="778108"/>
                      </a:cubicBezTo>
                      <a:cubicBezTo>
                        <a:pt x="11006120" y="595997"/>
                        <a:pt x="11368158" y="293087"/>
                        <a:pt x="11718188" y="0"/>
                      </a:cubicBezTo>
                      <a:lnTo>
                        <a:pt x="11721463" y="3820"/>
                      </a:lnTo>
                      <a:cubicBezTo>
                        <a:pt x="11371069" y="297089"/>
                        <a:pt x="11008850" y="600364"/>
                        <a:pt x="10569311" y="782656"/>
                      </a:cubicBezTo>
                      <a:cubicBezTo>
                        <a:pt x="10197450" y="936749"/>
                        <a:pt x="9807031" y="1025894"/>
                        <a:pt x="9474102" y="1092844"/>
                      </a:cubicBezTo>
                      <a:cubicBezTo>
                        <a:pt x="9051664" y="1177623"/>
                        <a:pt x="8683805" y="1219466"/>
                        <a:pt x="8350149" y="1219466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73" name="任意多边形: 形状 372">
                  <a:extLst>
                    <a:ext uri="{FF2B5EF4-FFF2-40B4-BE49-F238E27FC236}">
                      <a16:creationId xmlns:a16="http://schemas.microsoft.com/office/drawing/2014/main" id="{CB19C7C9-F3EB-4ACD-B614-0C906C9A11D4}"/>
                    </a:ext>
                  </a:extLst>
                </p:cNvPr>
                <p:cNvSpPr/>
                <p:nvPr/>
              </p:nvSpPr>
              <p:spPr>
                <a:xfrm>
                  <a:off x="-469665" y="5464913"/>
                  <a:ext cx="11782773" cy="1259854"/>
                </a:xfrm>
                <a:custGeom>
                  <a:avLst/>
                  <a:gdLst>
                    <a:gd name="connsiteX0" fmla="*/ 8375073 w 11782773"/>
                    <a:gd name="connsiteY0" fmla="*/ 1259854 h 1259854"/>
                    <a:gd name="connsiteX1" fmla="*/ 7885504 w 11782773"/>
                    <a:gd name="connsiteY1" fmla="*/ 1226015 h 1259854"/>
                    <a:gd name="connsiteX2" fmla="*/ 7629530 w 11782773"/>
                    <a:gd name="connsiteY2" fmla="*/ 1182717 h 1259854"/>
                    <a:gd name="connsiteX3" fmla="*/ 6347663 w 11782773"/>
                    <a:gd name="connsiteY3" fmla="*/ 845421 h 1259854"/>
                    <a:gd name="connsiteX4" fmla="*/ 5309762 w 11782773"/>
                    <a:gd name="connsiteY4" fmla="*/ 560703 h 1259854"/>
                    <a:gd name="connsiteX5" fmla="*/ 4523467 w 11782773"/>
                    <a:gd name="connsiteY5" fmla="*/ 413341 h 1259854"/>
                    <a:gd name="connsiteX6" fmla="*/ 2517161 w 11782773"/>
                    <a:gd name="connsiteY6" fmla="*/ 549060 h 1259854"/>
                    <a:gd name="connsiteX7" fmla="*/ 2140024 w 11782773"/>
                    <a:gd name="connsiteY7" fmla="*/ 643845 h 1259854"/>
                    <a:gd name="connsiteX8" fmla="*/ 1737234 w 11782773"/>
                    <a:gd name="connsiteY8" fmla="*/ 744815 h 1259854"/>
                    <a:gd name="connsiteX9" fmla="*/ 1302425 w 11782773"/>
                    <a:gd name="connsiteY9" fmla="*/ 845421 h 1259854"/>
                    <a:gd name="connsiteX10" fmla="*/ 628017 w 11782773"/>
                    <a:gd name="connsiteY10" fmla="*/ 920012 h 1259854"/>
                    <a:gd name="connsiteX11" fmla="*/ 0 w 11782773"/>
                    <a:gd name="connsiteY11" fmla="*/ 728623 h 1259854"/>
                    <a:gd name="connsiteX12" fmla="*/ 2911 w 11782773"/>
                    <a:gd name="connsiteY12" fmla="*/ 724621 h 1259854"/>
                    <a:gd name="connsiteX13" fmla="*/ 1301334 w 11782773"/>
                    <a:gd name="connsiteY13" fmla="*/ 840691 h 1259854"/>
                    <a:gd name="connsiteX14" fmla="*/ 1735961 w 11782773"/>
                    <a:gd name="connsiteY14" fmla="*/ 740085 h 1259854"/>
                    <a:gd name="connsiteX15" fmla="*/ 2138568 w 11782773"/>
                    <a:gd name="connsiteY15" fmla="*/ 639114 h 1259854"/>
                    <a:gd name="connsiteX16" fmla="*/ 2515888 w 11782773"/>
                    <a:gd name="connsiteY16" fmla="*/ 544330 h 1259854"/>
                    <a:gd name="connsiteX17" fmla="*/ 4524013 w 11782773"/>
                    <a:gd name="connsiteY17" fmla="*/ 408429 h 1259854"/>
                    <a:gd name="connsiteX18" fmla="*/ 5310853 w 11782773"/>
                    <a:gd name="connsiteY18" fmla="*/ 555973 h 1259854"/>
                    <a:gd name="connsiteX19" fmla="*/ 6349119 w 11782773"/>
                    <a:gd name="connsiteY19" fmla="*/ 840873 h 1259854"/>
                    <a:gd name="connsiteX20" fmla="*/ 7630622 w 11782773"/>
                    <a:gd name="connsiteY20" fmla="*/ 1178168 h 1259854"/>
                    <a:gd name="connsiteX21" fmla="*/ 7886231 w 11782773"/>
                    <a:gd name="connsiteY21" fmla="*/ 1221467 h 1259854"/>
                    <a:gd name="connsiteX22" fmla="*/ 9559972 w 11782773"/>
                    <a:gd name="connsiteY22" fmla="*/ 1112310 h 1259854"/>
                    <a:gd name="connsiteX23" fmla="*/ 10643356 w 11782773"/>
                    <a:gd name="connsiteY23" fmla="*/ 788114 h 1259854"/>
                    <a:gd name="connsiteX24" fmla="*/ 11704544 w 11782773"/>
                    <a:gd name="connsiteY24" fmla="*/ 62401 h 1259854"/>
                    <a:gd name="connsiteX25" fmla="*/ 11779498 w 11782773"/>
                    <a:gd name="connsiteY25" fmla="*/ 0 h 1259854"/>
                    <a:gd name="connsiteX26" fmla="*/ 11782773 w 11782773"/>
                    <a:gd name="connsiteY26" fmla="*/ 3820 h 1259854"/>
                    <a:gd name="connsiteX27" fmla="*/ 11707637 w 11782773"/>
                    <a:gd name="connsiteY27" fmla="*/ 66222 h 1259854"/>
                    <a:gd name="connsiteX28" fmla="*/ 10645539 w 11782773"/>
                    <a:gd name="connsiteY28" fmla="*/ 792298 h 1259854"/>
                    <a:gd name="connsiteX29" fmla="*/ 9561064 w 11782773"/>
                    <a:gd name="connsiteY29" fmla="*/ 1116858 h 1259854"/>
                    <a:gd name="connsiteX30" fmla="*/ 8375073 w 11782773"/>
                    <a:gd name="connsiteY30" fmla="*/ 1259854 h 12598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11782773" h="1259854">
                      <a:moveTo>
                        <a:pt x="8375073" y="1259854"/>
                      </a:moveTo>
                      <a:cubicBezTo>
                        <a:pt x="8203697" y="1259854"/>
                        <a:pt x="8041416" y="1248575"/>
                        <a:pt x="7885504" y="1226015"/>
                      </a:cubicBezTo>
                      <a:cubicBezTo>
                        <a:pt x="7800361" y="1214008"/>
                        <a:pt x="7714309" y="1199454"/>
                        <a:pt x="7629530" y="1182717"/>
                      </a:cubicBezTo>
                      <a:cubicBezTo>
                        <a:pt x="7178894" y="1091752"/>
                        <a:pt x="6756274" y="966586"/>
                        <a:pt x="6347663" y="845421"/>
                      </a:cubicBezTo>
                      <a:cubicBezTo>
                        <a:pt x="6014370" y="746634"/>
                        <a:pt x="5669980" y="644572"/>
                        <a:pt x="5309762" y="560703"/>
                      </a:cubicBezTo>
                      <a:cubicBezTo>
                        <a:pt x="5015948" y="492298"/>
                        <a:pt x="4766160" y="445543"/>
                        <a:pt x="4523467" y="413341"/>
                      </a:cubicBezTo>
                      <a:cubicBezTo>
                        <a:pt x="3874711" y="327289"/>
                        <a:pt x="3237234" y="370406"/>
                        <a:pt x="2517161" y="549060"/>
                      </a:cubicBezTo>
                      <a:cubicBezTo>
                        <a:pt x="2391267" y="580170"/>
                        <a:pt x="2263553" y="612553"/>
                        <a:pt x="2140024" y="643845"/>
                      </a:cubicBezTo>
                      <a:cubicBezTo>
                        <a:pt x="2008853" y="677138"/>
                        <a:pt x="1873135" y="711522"/>
                        <a:pt x="1737234" y="744815"/>
                      </a:cubicBezTo>
                      <a:cubicBezTo>
                        <a:pt x="1606246" y="777016"/>
                        <a:pt x="1459975" y="810855"/>
                        <a:pt x="1302425" y="845421"/>
                      </a:cubicBezTo>
                      <a:cubicBezTo>
                        <a:pt x="1035536" y="903093"/>
                        <a:pt x="821225" y="926743"/>
                        <a:pt x="628017" y="920012"/>
                      </a:cubicBezTo>
                      <a:cubicBezTo>
                        <a:pt x="375500" y="911279"/>
                        <a:pt x="164281" y="846877"/>
                        <a:pt x="0" y="728623"/>
                      </a:cubicBezTo>
                      <a:lnTo>
                        <a:pt x="2911" y="724621"/>
                      </a:lnTo>
                      <a:cubicBezTo>
                        <a:pt x="382595" y="997877"/>
                        <a:pt x="925834" y="921649"/>
                        <a:pt x="1301334" y="840691"/>
                      </a:cubicBezTo>
                      <a:cubicBezTo>
                        <a:pt x="1458884" y="806125"/>
                        <a:pt x="1605154" y="772286"/>
                        <a:pt x="1735961" y="740085"/>
                      </a:cubicBezTo>
                      <a:cubicBezTo>
                        <a:pt x="1871679" y="706792"/>
                        <a:pt x="2007398" y="672225"/>
                        <a:pt x="2138568" y="639114"/>
                      </a:cubicBezTo>
                      <a:cubicBezTo>
                        <a:pt x="2262098" y="607823"/>
                        <a:pt x="2389993" y="575439"/>
                        <a:pt x="2515888" y="544330"/>
                      </a:cubicBezTo>
                      <a:cubicBezTo>
                        <a:pt x="3236506" y="365494"/>
                        <a:pt x="3874711" y="322195"/>
                        <a:pt x="4524013" y="408429"/>
                      </a:cubicBezTo>
                      <a:cubicBezTo>
                        <a:pt x="4766888" y="440631"/>
                        <a:pt x="5016857" y="487568"/>
                        <a:pt x="5310853" y="555973"/>
                      </a:cubicBezTo>
                      <a:cubicBezTo>
                        <a:pt x="5671254" y="639842"/>
                        <a:pt x="6015826" y="742086"/>
                        <a:pt x="6349119" y="840873"/>
                      </a:cubicBezTo>
                      <a:cubicBezTo>
                        <a:pt x="6757730" y="962037"/>
                        <a:pt x="7180350" y="1087204"/>
                        <a:pt x="7630622" y="1178168"/>
                      </a:cubicBezTo>
                      <a:cubicBezTo>
                        <a:pt x="7715219" y="1194906"/>
                        <a:pt x="7801089" y="1209460"/>
                        <a:pt x="7886231" y="1221467"/>
                      </a:cubicBezTo>
                      <a:cubicBezTo>
                        <a:pt x="8359609" y="1289690"/>
                        <a:pt x="8891386" y="1255124"/>
                        <a:pt x="9559972" y="1112310"/>
                      </a:cubicBezTo>
                      <a:cubicBezTo>
                        <a:pt x="9867613" y="1046634"/>
                        <a:pt x="10268766" y="950394"/>
                        <a:pt x="10643356" y="788114"/>
                      </a:cubicBezTo>
                      <a:cubicBezTo>
                        <a:pt x="11038868" y="616555"/>
                        <a:pt x="11362155" y="347301"/>
                        <a:pt x="11704544" y="62401"/>
                      </a:cubicBezTo>
                      <a:cubicBezTo>
                        <a:pt x="11729468" y="41662"/>
                        <a:pt x="11754392" y="20922"/>
                        <a:pt x="11779498" y="0"/>
                      </a:cubicBezTo>
                      <a:lnTo>
                        <a:pt x="11782773" y="3820"/>
                      </a:lnTo>
                      <a:cubicBezTo>
                        <a:pt x="11757667" y="24742"/>
                        <a:pt x="11732561" y="45482"/>
                        <a:pt x="11707637" y="66222"/>
                      </a:cubicBezTo>
                      <a:cubicBezTo>
                        <a:pt x="11365247" y="350940"/>
                        <a:pt x="11041597" y="620376"/>
                        <a:pt x="10645539" y="792298"/>
                      </a:cubicBezTo>
                      <a:cubicBezTo>
                        <a:pt x="10270402" y="954760"/>
                        <a:pt x="9868886" y="1051182"/>
                        <a:pt x="9561064" y="1116858"/>
                      </a:cubicBezTo>
                      <a:cubicBezTo>
                        <a:pt x="9112065" y="1212553"/>
                        <a:pt x="8724557" y="1259854"/>
                        <a:pt x="8375073" y="1259854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74" name="任意多边形: 形状 373">
                  <a:extLst>
                    <a:ext uri="{FF2B5EF4-FFF2-40B4-BE49-F238E27FC236}">
                      <a16:creationId xmlns:a16="http://schemas.microsoft.com/office/drawing/2014/main" id="{3E49B1A4-9D89-49D6-AAF5-7198B1988E26}"/>
                    </a:ext>
                  </a:extLst>
                </p:cNvPr>
                <p:cNvSpPr/>
                <p:nvPr/>
              </p:nvSpPr>
              <p:spPr>
                <a:xfrm>
                  <a:off x="-485129" y="5430165"/>
                  <a:ext cx="11844083" cy="1301697"/>
                </a:xfrm>
                <a:custGeom>
                  <a:avLst/>
                  <a:gdLst>
                    <a:gd name="connsiteX0" fmla="*/ 8402180 w 11844083"/>
                    <a:gd name="connsiteY0" fmla="*/ 1301698 h 1301697"/>
                    <a:gd name="connsiteX1" fmla="*/ 7958821 w 11844083"/>
                    <a:gd name="connsiteY1" fmla="*/ 1273499 h 1301697"/>
                    <a:gd name="connsiteX2" fmla="*/ 7700118 w 11844083"/>
                    <a:gd name="connsiteY2" fmla="*/ 1232747 h 1301697"/>
                    <a:gd name="connsiteX3" fmla="*/ 6325104 w 11844083"/>
                    <a:gd name="connsiteY3" fmla="*/ 878532 h 1301697"/>
                    <a:gd name="connsiteX4" fmla="*/ 5358883 w 11844083"/>
                    <a:gd name="connsiteY4" fmla="*/ 611643 h 1301697"/>
                    <a:gd name="connsiteX5" fmla="*/ 4567494 w 11844083"/>
                    <a:gd name="connsiteY5" fmla="*/ 453002 h 1301697"/>
                    <a:gd name="connsiteX6" fmla="*/ 2540084 w 11844083"/>
                    <a:gd name="connsiteY6" fmla="*/ 550879 h 1301697"/>
                    <a:gd name="connsiteX7" fmla="*/ 1961734 w 11844083"/>
                    <a:gd name="connsiteY7" fmla="*/ 691328 h 1301697"/>
                    <a:gd name="connsiteX8" fmla="*/ 1752152 w 11844083"/>
                    <a:gd name="connsiteY8" fmla="*/ 742996 h 1301697"/>
                    <a:gd name="connsiteX9" fmla="*/ 1313887 w 11844083"/>
                    <a:gd name="connsiteY9" fmla="*/ 846331 h 1301697"/>
                    <a:gd name="connsiteX10" fmla="*/ 635112 w 11844083"/>
                    <a:gd name="connsiteY10" fmla="*/ 928926 h 1301697"/>
                    <a:gd name="connsiteX11" fmla="*/ 0 w 11844083"/>
                    <a:gd name="connsiteY11" fmla="*/ 741904 h 1301697"/>
                    <a:gd name="connsiteX12" fmla="*/ 2911 w 11844083"/>
                    <a:gd name="connsiteY12" fmla="*/ 737902 h 1301697"/>
                    <a:gd name="connsiteX13" fmla="*/ 635294 w 11844083"/>
                    <a:gd name="connsiteY13" fmla="*/ 924014 h 1301697"/>
                    <a:gd name="connsiteX14" fmla="*/ 1312977 w 11844083"/>
                    <a:gd name="connsiteY14" fmla="*/ 841601 h 1301697"/>
                    <a:gd name="connsiteX15" fmla="*/ 1751061 w 11844083"/>
                    <a:gd name="connsiteY15" fmla="*/ 738265 h 1301697"/>
                    <a:gd name="connsiteX16" fmla="*/ 1960642 w 11844083"/>
                    <a:gd name="connsiteY16" fmla="*/ 686598 h 1301697"/>
                    <a:gd name="connsiteX17" fmla="*/ 2538992 w 11844083"/>
                    <a:gd name="connsiteY17" fmla="*/ 546149 h 1301697"/>
                    <a:gd name="connsiteX18" fmla="*/ 4568222 w 11844083"/>
                    <a:gd name="connsiteY18" fmla="*/ 448090 h 1301697"/>
                    <a:gd name="connsiteX19" fmla="*/ 5359974 w 11844083"/>
                    <a:gd name="connsiteY19" fmla="*/ 606731 h 1301697"/>
                    <a:gd name="connsiteX20" fmla="*/ 6326378 w 11844083"/>
                    <a:gd name="connsiteY20" fmla="*/ 873620 h 1301697"/>
                    <a:gd name="connsiteX21" fmla="*/ 7700846 w 11844083"/>
                    <a:gd name="connsiteY21" fmla="*/ 1227653 h 1301697"/>
                    <a:gd name="connsiteX22" fmla="*/ 7959185 w 11844083"/>
                    <a:gd name="connsiteY22" fmla="*/ 1268405 h 1301697"/>
                    <a:gd name="connsiteX23" fmla="*/ 9646752 w 11844083"/>
                    <a:gd name="connsiteY23" fmla="*/ 1136689 h 1301697"/>
                    <a:gd name="connsiteX24" fmla="*/ 10719402 w 11844083"/>
                    <a:gd name="connsiteY24" fmla="*/ 797938 h 1301697"/>
                    <a:gd name="connsiteX25" fmla="*/ 11686351 w 11844083"/>
                    <a:gd name="connsiteY25" fmla="*/ 128441 h 1301697"/>
                    <a:gd name="connsiteX26" fmla="*/ 11840990 w 11844083"/>
                    <a:gd name="connsiteY26" fmla="*/ 0 h 1301697"/>
                    <a:gd name="connsiteX27" fmla="*/ 11844083 w 11844083"/>
                    <a:gd name="connsiteY27" fmla="*/ 3820 h 1301697"/>
                    <a:gd name="connsiteX28" fmla="*/ 11689444 w 11844083"/>
                    <a:gd name="connsiteY28" fmla="*/ 132262 h 1301697"/>
                    <a:gd name="connsiteX29" fmla="*/ 10721403 w 11844083"/>
                    <a:gd name="connsiteY29" fmla="*/ 802486 h 1301697"/>
                    <a:gd name="connsiteX30" fmla="*/ 9647843 w 11844083"/>
                    <a:gd name="connsiteY30" fmla="*/ 1141601 h 1301697"/>
                    <a:gd name="connsiteX31" fmla="*/ 8402180 w 11844083"/>
                    <a:gd name="connsiteY31" fmla="*/ 1301698 h 1301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844083" h="1301697">
                      <a:moveTo>
                        <a:pt x="8402180" y="1301698"/>
                      </a:moveTo>
                      <a:cubicBezTo>
                        <a:pt x="8247541" y="1301698"/>
                        <a:pt x="8100543" y="1292237"/>
                        <a:pt x="7958821" y="1273499"/>
                      </a:cubicBezTo>
                      <a:cubicBezTo>
                        <a:pt x="7872223" y="1262401"/>
                        <a:pt x="7785261" y="1248756"/>
                        <a:pt x="7700118" y="1232747"/>
                      </a:cubicBezTo>
                      <a:cubicBezTo>
                        <a:pt x="7216007" y="1140873"/>
                        <a:pt x="6763187" y="1007519"/>
                        <a:pt x="6325104" y="878532"/>
                      </a:cubicBezTo>
                      <a:cubicBezTo>
                        <a:pt x="6014552" y="787022"/>
                        <a:pt x="5693449" y="692420"/>
                        <a:pt x="5358883" y="611643"/>
                      </a:cubicBezTo>
                      <a:cubicBezTo>
                        <a:pt x="5059065" y="539236"/>
                        <a:pt x="4807639" y="488842"/>
                        <a:pt x="4567494" y="453002"/>
                      </a:cubicBezTo>
                      <a:cubicBezTo>
                        <a:pt x="3894541" y="352759"/>
                        <a:pt x="3250333" y="383869"/>
                        <a:pt x="2540084" y="550879"/>
                      </a:cubicBezTo>
                      <a:cubicBezTo>
                        <a:pt x="2347240" y="595997"/>
                        <a:pt x="2160036" y="642207"/>
                        <a:pt x="1961734" y="691328"/>
                      </a:cubicBezTo>
                      <a:cubicBezTo>
                        <a:pt x="1892237" y="708429"/>
                        <a:pt x="1822377" y="725712"/>
                        <a:pt x="1752152" y="742996"/>
                      </a:cubicBezTo>
                      <a:cubicBezTo>
                        <a:pt x="1625166" y="774105"/>
                        <a:pt x="1481807" y="807944"/>
                        <a:pt x="1313887" y="846331"/>
                      </a:cubicBezTo>
                      <a:cubicBezTo>
                        <a:pt x="1043723" y="907095"/>
                        <a:pt x="828138" y="933656"/>
                        <a:pt x="635112" y="928926"/>
                      </a:cubicBezTo>
                      <a:cubicBezTo>
                        <a:pt x="376592" y="922923"/>
                        <a:pt x="168830" y="861795"/>
                        <a:pt x="0" y="741904"/>
                      </a:cubicBezTo>
                      <a:lnTo>
                        <a:pt x="2911" y="737902"/>
                      </a:lnTo>
                      <a:cubicBezTo>
                        <a:pt x="171013" y="857065"/>
                        <a:pt x="377865" y="918011"/>
                        <a:pt x="635294" y="924014"/>
                      </a:cubicBezTo>
                      <a:cubicBezTo>
                        <a:pt x="827956" y="928381"/>
                        <a:pt x="1043177" y="902365"/>
                        <a:pt x="1312977" y="841601"/>
                      </a:cubicBezTo>
                      <a:cubicBezTo>
                        <a:pt x="1480715" y="803214"/>
                        <a:pt x="1624075" y="769375"/>
                        <a:pt x="1751061" y="738265"/>
                      </a:cubicBezTo>
                      <a:cubicBezTo>
                        <a:pt x="1821285" y="720982"/>
                        <a:pt x="1891145" y="703699"/>
                        <a:pt x="1960642" y="686598"/>
                      </a:cubicBezTo>
                      <a:cubicBezTo>
                        <a:pt x="2158944" y="637659"/>
                        <a:pt x="2346149" y="591267"/>
                        <a:pt x="2538992" y="546149"/>
                      </a:cubicBezTo>
                      <a:cubicBezTo>
                        <a:pt x="3249787" y="378957"/>
                        <a:pt x="3894541" y="347665"/>
                        <a:pt x="4568222" y="448090"/>
                      </a:cubicBezTo>
                      <a:cubicBezTo>
                        <a:pt x="4808367" y="483930"/>
                        <a:pt x="5059974" y="534324"/>
                        <a:pt x="5359974" y="606731"/>
                      </a:cubicBezTo>
                      <a:cubicBezTo>
                        <a:pt x="5694540" y="687507"/>
                        <a:pt x="6015826" y="782110"/>
                        <a:pt x="6326378" y="873620"/>
                      </a:cubicBezTo>
                      <a:cubicBezTo>
                        <a:pt x="6764279" y="1002607"/>
                        <a:pt x="7217099" y="1135961"/>
                        <a:pt x="7700846" y="1227653"/>
                      </a:cubicBezTo>
                      <a:cubicBezTo>
                        <a:pt x="7785807" y="1243481"/>
                        <a:pt x="7872769" y="1257125"/>
                        <a:pt x="7959185" y="1268405"/>
                      </a:cubicBezTo>
                      <a:cubicBezTo>
                        <a:pt x="8434563" y="1331352"/>
                        <a:pt x="8970888" y="1289509"/>
                        <a:pt x="9646752" y="1136689"/>
                      </a:cubicBezTo>
                      <a:cubicBezTo>
                        <a:pt x="10095206" y="1035173"/>
                        <a:pt x="10425951" y="930746"/>
                        <a:pt x="10719402" y="797938"/>
                      </a:cubicBezTo>
                      <a:cubicBezTo>
                        <a:pt x="11079256" y="634748"/>
                        <a:pt x="11374162" y="388781"/>
                        <a:pt x="11686351" y="128441"/>
                      </a:cubicBezTo>
                      <a:cubicBezTo>
                        <a:pt x="11736745" y="86416"/>
                        <a:pt x="11788776" y="42935"/>
                        <a:pt x="11840990" y="0"/>
                      </a:cubicBezTo>
                      <a:lnTo>
                        <a:pt x="11844083" y="3820"/>
                      </a:lnTo>
                      <a:cubicBezTo>
                        <a:pt x="11791870" y="46756"/>
                        <a:pt x="11739838" y="90236"/>
                        <a:pt x="11689444" y="132262"/>
                      </a:cubicBezTo>
                      <a:cubicBezTo>
                        <a:pt x="11377072" y="392965"/>
                        <a:pt x="11081985" y="639114"/>
                        <a:pt x="10721403" y="802486"/>
                      </a:cubicBezTo>
                      <a:cubicBezTo>
                        <a:pt x="10427770" y="935476"/>
                        <a:pt x="10096661" y="1040085"/>
                        <a:pt x="9647843" y="1141601"/>
                      </a:cubicBezTo>
                      <a:cubicBezTo>
                        <a:pt x="9173011" y="1248938"/>
                        <a:pt x="8766946" y="1301698"/>
                        <a:pt x="8402180" y="1301698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75" name="任意多边形: 形状 374">
                  <a:extLst>
                    <a:ext uri="{FF2B5EF4-FFF2-40B4-BE49-F238E27FC236}">
                      <a16:creationId xmlns:a16="http://schemas.microsoft.com/office/drawing/2014/main" id="{A480FEC0-02A9-472B-A6AF-3788388C9C78}"/>
                    </a:ext>
                  </a:extLst>
                </p:cNvPr>
                <p:cNvSpPr/>
                <p:nvPr/>
              </p:nvSpPr>
              <p:spPr>
                <a:xfrm>
                  <a:off x="-500593" y="5395599"/>
                  <a:ext cx="11905756" cy="1344268"/>
                </a:xfrm>
                <a:custGeom>
                  <a:avLst/>
                  <a:gdLst>
                    <a:gd name="connsiteX0" fmla="*/ 8434018 w 11905756"/>
                    <a:gd name="connsiteY0" fmla="*/ 1344269 h 1344268"/>
                    <a:gd name="connsiteX1" fmla="*/ 8032138 w 11905756"/>
                    <a:gd name="connsiteY1" fmla="*/ 1320800 h 1344268"/>
                    <a:gd name="connsiteX2" fmla="*/ 7770707 w 11905756"/>
                    <a:gd name="connsiteY2" fmla="*/ 1282777 h 1344268"/>
                    <a:gd name="connsiteX3" fmla="*/ 6299452 w 11905756"/>
                    <a:gd name="connsiteY3" fmla="*/ 911097 h 1344268"/>
                    <a:gd name="connsiteX4" fmla="*/ 5408185 w 11905756"/>
                    <a:gd name="connsiteY4" fmla="*/ 662765 h 1344268"/>
                    <a:gd name="connsiteX5" fmla="*/ 4611703 w 11905756"/>
                    <a:gd name="connsiteY5" fmla="*/ 493026 h 1344268"/>
                    <a:gd name="connsiteX6" fmla="*/ 2563189 w 11905756"/>
                    <a:gd name="connsiteY6" fmla="*/ 553062 h 1344268"/>
                    <a:gd name="connsiteX7" fmla="*/ 1767252 w 11905756"/>
                    <a:gd name="connsiteY7" fmla="*/ 741358 h 1344268"/>
                    <a:gd name="connsiteX8" fmla="*/ 1325712 w 11905756"/>
                    <a:gd name="connsiteY8" fmla="*/ 847422 h 1344268"/>
                    <a:gd name="connsiteX9" fmla="*/ 0 w 11905756"/>
                    <a:gd name="connsiteY9" fmla="*/ 755549 h 1344268"/>
                    <a:gd name="connsiteX10" fmla="*/ 2911 w 11905756"/>
                    <a:gd name="connsiteY10" fmla="*/ 751546 h 1344268"/>
                    <a:gd name="connsiteX11" fmla="*/ 1324621 w 11905756"/>
                    <a:gd name="connsiteY11" fmla="*/ 842692 h 1344268"/>
                    <a:gd name="connsiteX12" fmla="*/ 1766161 w 11905756"/>
                    <a:gd name="connsiteY12" fmla="*/ 736628 h 1344268"/>
                    <a:gd name="connsiteX13" fmla="*/ 2562279 w 11905756"/>
                    <a:gd name="connsiteY13" fmla="*/ 548150 h 1344268"/>
                    <a:gd name="connsiteX14" fmla="*/ 4612612 w 11905756"/>
                    <a:gd name="connsiteY14" fmla="*/ 487932 h 1344268"/>
                    <a:gd name="connsiteX15" fmla="*/ 5409459 w 11905756"/>
                    <a:gd name="connsiteY15" fmla="*/ 657671 h 1344268"/>
                    <a:gd name="connsiteX16" fmla="*/ 6300908 w 11905756"/>
                    <a:gd name="connsiteY16" fmla="*/ 906003 h 1344268"/>
                    <a:gd name="connsiteX17" fmla="*/ 7771617 w 11905756"/>
                    <a:gd name="connsiteY17" fmla="*/ 1277501 h 1344268"/>
                    <a:gd name="connsiteX18" fmla="*/ 8032684 w 11905756"/>
                    <a:gd name="connsiteY18" fmla="*/ 1315524 h 1344268"/>
                    <a:gd name="connsiteX19" fmla="*/ 9733896 w 11905756"/>
                    <a:gd name="connsiteY19" fmla="*/ 1161067 h 1344268"/>
                    <a:gd name="connsiteX20" fmla="*/ 10795629 w 11905756"/>
                    <a:gd name="connsiteY20" fmla="*/ 807944 h 1344268"/>
                    <a:gd name="connsiteX21" fmla="*/ 11683622 w 11905756"/>
                    <a:gd name="connsiteY21" fmla="*/ 182292 h 1344268"/>
                    <a:gd name="connsiteX22" fmla="*/ 11902664 w 11905756"/>
                    <a:gd name="connsiteY22" fmla="*/ 0 h 1344268"/>
                    <a:gd name="connsiteX23" fmla="*/ 11905757 w 11905756"/>
                    <a:gd name="connsiteY23" fmla="*/ 3820 h 1344268"/>
                    <a:gd name="connsiteX24" fmla="*/ 11686897 w 11905756"/>
                    <a:gd name="connsiteY24" fmla="*/ 186113 h 1344268"/>
                    <a:gd name="connsiteX25" fmla="*/ 10797813 w 11905756"/>
                    <a:gd name="connsiteY25" fmla="*/ 812492 h 1344268"/>
                    <a:gd name="connsiteX26" fmla="*/ 9734987 w 11905756"/>
                    <a:gd name="connsiteY26" fmla="*/ 1165979 h 1344268"/>
                    <a:gd name="connsiteX27" fmla="*/ 8887383 w 11905756"/>
                    <a:gd name="connsiteY27" fmla="*/ 1318435 h 1344268"/>
                    <a:gd name="connsiteX28" fmla="*/ 8434018 w 11905756"/>
                    <a:gd name="connsiteY28" fmla="*/ 1344269 h 13442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1905756" h="1344268">
                      <a:moveTo>
                        <a:pt x="8434018" y="1344269"/>
                      </a:moveTo>
                      <a:cubicBezTo>
                        <a:pt x="8295206" y="1344269"/>
                        <a:pt x="8161853" y="1336446"/>
                        <a:pt x="8032138" y="1320800"/>
                      </a:cubicBezTo>
                      <a:cubicBezTo>
                        <a:pt x="7944994" y="1310612"/>
                        <a:pt x="7857123" y="1297877"/>
                        <a:pt x="7770707" y="1282777"/>
                      </a:cubicBezTo>
                      <a:cubicBezTo>
                        <a:pt x="7251847" y="1190539"/>
                        <a:pt x="6789203" y="1054821"/>
                        <a:pt x="6299452" y="911097"/>
                      </a:cubicBezTo>
                      <a:cubicBezTo>
                        <a:pt x="6012551" y="826865"/>
                        <a:pt x="5715826" y="739903"/>
                        <a:pt x="5408185" y="662765"/>
                      </a:cubicBezTo>
                      <a:cubicBezTo>
                        <a:pt x="5101454" y="586173"/>
                        <a:pt x="4848392" y="532141"/>
                        <a:pt x="4611703" y="493026"/>
                      </a:cubicBezTo>
                      <a:cubicBezTo>
                        <a:pt x="3914735" y="378047"/>
                        <a:pt x="3263795" y="397150"/>
                        <a:pt x="2563189" y="553062"/>
                      </a:cubicBezTo>
                      <a:cubicBezTo>
                        <a:pt x="2303759" y="610370"/>
                        <a:pt x="2049241" y="672407"/>
                        <a:pt x="1767252" y="741358"/>
                      </a:cubicBezTo>
                      <a:cubicBezTo>
                        <a:pt x="1622801" y="776652"/>
                        <a:pt x="1469981" y="813220"/>
                        <a:pt x="1325712" y="847422"/>
                      </a:cubicBezTo>
                      <a:cubicBezTo>
                        <a:pt x="909096" y="945118"/>
                        <a:pt x="382050" y="1022801"/>
                        <a:pt x="0" y="755549"/>
                      </a:cubicBezTo>
                      <a:lnTo>
                        <a:pt x="2911" y="751546"/>
                      </a:lnTo>
                      <a:cubicBezTo>
                        <a:pt x="383323" y="1017707"/>
                        <a:pt x="909096" y="940024"/>
                        <a:pt x="1324621" y="842692"/>
                      </a:cubicBezTo>
                      <a:cubicBezTo>
                        <a:pt x="1468890" y="808490"/>
                        <a:pt x="1621710" y="771922"/>
                        <a:pt x="1766161" y="736628"/>
                      </a:cubicBezTo>
                      <a:cubicBezTo>
                        <a:pt x="2048150" y="667495"/>
                        <a:pt x="2302668" y="605640"/>
                        <a:pt x="2562279" y="548150"/>
                      </a:cubicBezTo>
                      <a:cubicBezTo>
                        <a:pt x="3263431" y="392056"/>
                        <a:pt x="3914917" y="372953"/>
                        <a:pt x="4612612" y="487932"/>
                      </a:cubicBezTo>
                      <a:cubicBezTo>
                        <a:pt x="4849483" y="527047"/>
                        <a:pt x="5102727" y="580897"/>
                        <a:pt x="5409459" y="657671"/>
                      </a:cubicBezTo>
                      <a:cubicBezTo>
                        <a:pt x="5717281" y="734627"/>
                        <a:pt x="6014006" y="821771"/>
                        <a:pt x="6300908" y="906003"/>
                      </a:cubicBezTo>
                      <a:cubicBezTo>
                        <a:pt x="6790659" y="1049727"/>
                        <a:pt x="7253121" y="1185445"/>
                        <a:pt x="7771617" y="1277501"/>
                      </a:cubicBezTo>
                      <a:cubicBezTo>
                        <a:pt x="7857850" y="1292601"/>
                        <a:pt x="7945722" y="1305336"/>
                        <a:pt x="8032684" y="1315524"/>
                      </a:cubicBezTo>
                      <a:cubicBezTo>
                        <a:pt x="8333412" y="1351728"/>
                        <a:pt x="8836989" y="1375379"/>
                        <a:pt x="9733896" y="1161067"/>
                      </a:cubicBezTo>
                      <a:cubicBezTo>
                        <a:pt x="10167795" y="1057550"/>
                        <a:pt x="10505090" y="945300"/>
                        <a:pt x="10795629" y="807944"/>
                      </a:cubicBezTo>
                      <a:cubicBezTo>
                        <a:pt x="11126012" y="651486"/>
                        <a:pt x="11396903" y="423711"/>
                        <a:pt x="11683622" y="182292"/>
                      </a:cubicBezTo>
                      <a:cubicBezTo>
                        <a:pt x="11754574" y="122620"/>
                        <a:pt x="11827892" y="60764"/>
                        <a:pt x="11902664" y="0"/>
                      </a:cubicBezTo>
                      <a:lnTo>
                        <a:pt x="11905757" y="3820"/>
                      </a:lnTo>
                      <a:cubicBezTo>
                        <a:pt x="11831166" y="64767"/>
                        <a:pt x="11757849" y="126440"/>
                        <a:pt x="11686897" y="186113"/>
                      </a:cubicBezTo>
                      <a:cubicBezTo>
                        <a:pt x="11399814" y="427532"/>
                        <a:pt x="11128740" y="655670"/>
                        <a:pt x="10797813" y="812492"/>
                      </a:cubicBezTo>
                      <a:cubicBezTo>
                        <a:pt x="10506909" y="950030"/>
                        <a:pt x="10169250" y="1062280"/>
                        <a:pt x="9734987" y="1165979"/>
                      </a:cubicBezTo>
                      <a:cubicBezTo>
                        <a:pt x="9419342" y="1241297"/>
                        <a:pt x="9142083" y="1291146"/>
                        <a:pt x="8887383" y="1318435"/>
                      </a:cubicBezTo>
                      <a:cubicBezTo>
                        <a:pt x="8729105" y="1335718"/>
                        <a:pt x="8578469" y="1344269"/>
                        <a:pt x="8434018" y="134426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76" name="任意多边形: 形状 375">
                  <a:extLst>
                    <a:ext uri="{FF2B5EF4-FFF2-40B4-BE49-F238E27FC236}">
                      <a16:creationId xmlns:a16="http://schemas.microsoft.com/office/drawing/2014/main" id="{E92DD170-BC01-48EF-B6CC-54B39E77897C}"/>
                    </a:ext>
                  </a:extLst>
                </p:cNvPr>
                <p:cNvSpPr/>
                <p:nvPr/>
              </p:nvSpPr>
              <p:spPr>
                <a:xfrm>
                  <a:off x="-516057" y="5361032"/>
                  <a:ext cx="11967429" cy="1387204"/>
                </a:xfrm>
                <a:custGeom>
                  <a:avLst/>
                  <a:gdLst>
                    <a:gd name="connsiteX0" fmla="*/ 8465855 w 11967429"/>
                    <a:gd name="connsiteY0" fmla="*/ 1387204 h 1387204"/>
                    <a:gd name="connsiteX1" fmla="*/ 8105455 w 11967429"/>
                    <a:gd name="connsiteY1" fmla="*/ 1368102 h 1387204"/>
                    <a:gd name="connsiteX2" fmla="*/ 7841295 w 11967429"/>
                    <a:gd name="connsiteY2" fmla="*/ 1332626 h 1387204"/>
                    <a:gd name="connsiteX3" fmla="*/ 6270890 w 11967429"/>
                    <a:gd name="connsiteY3" fmla="*/ 942571 h 1387204"/>
                    <a:gd name="connsiteX4" fmla="*/ 5457488 w 11967429"/>
                    <a:gd name="connsiteY4" fmla="*/ 713705 h 1387204"/>
                    <a:gd name="connsiteX5" fmla="*/ 4655911 w 11967429"/>
                    <a:gd name="connsiteY5" fmla="*/ 532868 h 1387204"/>
                    <a:gd name="connsiteX6" fmla="*/ 2586294 w 11967429"/>
                    <a:gd name="connsiteY6" fmla="*/ 555064 h 1387204"/>
                    <a:gd name="connsiteX7" fmla="*/ 1782352 w 11967429"/>
                    <a:gd name="connsiteY7" fmla="*/ 739721 h 1387204"/>
                    <a:gd name="connsiteX8" fmla="*/ 1675015 w 11967429"/>
                    <a:gd name="connsiteY8" fmla="*/ 765919 h 1387204"/>
                    <a:gd name="connsiteX9" fmla="*/ 1337356 w 11967429"/>
                    <a:gd name="connsiteY9" fmla="*/ 848514 h 1387204"/>
                    <a:gd name="connsiteX10" fmla="*/ 650212 w 11967429"/>
                    <a:gd name="connsiteY10" fmla="*/ 947119 h 1387204"/>
                    <a:gd name="connsiteX11" fmla="*/ 649666 w 11967429"/>
                    <a:gd name="connsiteY11" fmla="*/ 947119 h 1387204"/>
                    <a:gd name="connsiteX12" fmla="*/ 0 w 11967429"/>
                    <a:gd name="connsiteY12" fmla="*/ 769011 h 1387204"/>
                    <a:gd name="connsiteX13" fmla="*/ 2911 w 11967429"/>
                    <a:gd name="connsiteY13" fmla="*/ 764827 h 1387204"/>
                    <a:gd name="connsiteX14" fmla="*/ 1336264 w 11967429"/>
                    <a:gd name="connsiteY14" fmla="*/ 843602 h 1387204"/>
                    <a:gd name="connsiteX15" fmla="*/ 1673923 w 11967429"/>
                    <a:gd name="connsiteY15" fmla="*/ 760825 h 1387204"/>
                    <a:gd name="connsiteX16" fmla="*/ 1781261 w 11967429"/>
                    <a:gd name="connsiteY16" fmla="*/ 734627 h 1387204"/>
                    <a:gd name="connsiteX17" fmla="*/ 2585384 w 11967429"/>
                    <a:gd name="connsiteY17" fmla="*/ 549970 h 1387204"/>
                    <a:gd name="connsiteX18" fmla="*/ 4656821 w 11967429"/>
                    <a:gd name="connsiteY18" fmla="*/ 527592 h 1387204"/>
                    <a:gd name="connsiteX19" fmla="*/ 5458761 w 11967429"/>
                    <a:gd name="connsiteY19" fmla="*/ 708429 h 1387204"/>
                    <a:gd name="connsiteX20" fmla="*/ 6272345 w 11967429"/>
                    <a:gd name="connsiteY20" fmla="*/ 937295 h 1387204"/>
                    <a:gd name="connsiteX21" fmla="*/ 7842205 w 11967429"/>
                    <a:gd name="connsiteY21" fmla="*/ 1327168 h 1387204"/>
                    <a:gd name="connsiteX22" fmla="*/ 8106183 w 11967429"/>
                    <a:gd name="connsiteY22" fmla="*/ 1362644 h 1387204"/>
                    <a:gd name="connsiteX23" fmla="*/ 9821039 w 11967429"/>
                    <a:gd name="connsiteY23" fmla="*/ 1185627 h 1387204"/>
                    <a:gd name="connsiteX24" fmla="*/ 10872040 w 11967429"/>
                    <a:gd name="connsiteY24" fmla="*/ 817950 h 1387204"/>
                    <a:gd name="connsiteX25" fmla="*/ 11692901 w 11967429"/>
                    <a:gd name="connsiteY25" fmla="*/ 227410 h 1387204"/>
                    <a:gd name="connsiteX26" fmla="*/ 11964337 w 11967429"/>
                    <a:gd name="connsiteY26" fmla="*/ 0 h 1387204"/>
                    <a:gd name="connsiteX27" fmla="*/ 11967430 w 11967429"/>
                    <a:gd name="connsiteY27" fmla="*/ 3820 h 1387204"/>
                    <a:gd name="connsiteX28" fmla="*/ 11695993 w 11967429"/>
                    <a:gd name="connsiteY28" fmla="*/ 231231 h 1387204"/>
                    <a:gd name="connsiteX29" fmla="*/ 10874223 w 11967429"/>
                    <a:gd name="connsiteY29" fmla="*/ 822498 h 1387204"/>
                    <a:gd name="connsiteX30" fmla="*/ 9822313 w 11967429"/>
                    <a:gd name="connsiteY30" fmla="*/ 1190539 h 1387204"/>
                    <a:gd name="connsiteX31" fmla="*/ 8968887 w 11967429"/>
                    <a:gd name="connsiteY31" fmla="*/ 1355185 h 1387204"/>
                    <a:gd name="connsiteX32" fmla="*/ 8465855 w 11967429"/>
                    <a:gd name="connsiteY32" fmla="*/ 1387204 h 1387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11967429" h="1387204">
                      <a:moveTo>
                        <a:pt x="8465855" y="1387204"/>
                      </a:moveTo>
                      <a:cubicBezTo>
                        <a:pt x="8341780" y="1387204"/>
                        <a:pt x="8222253" y="1380836"/>
                        <a:pt x="8105455" y="1368102"/>
                      </a:cubicBezTo>
                      <a:cubicBezTo>
                        <a:pt x="8017220" y="1358823"/>
                        <a:pt x="7928257" y="1346816"/>
                        <a:pt x="7841295" y="1332626"/>
                      </a:cubicBezTo>
                      <a:cubicBezTo>
                        <a:pt x="7286777" y="1240570"/>
                        <a:pt x="6793206" y="1095755"/>
                        <a:pt x="6270890" y="942571"/>
                      </a:cubicBezTo>
                      <a:cubicBezTo>
                        <a:pt x="6008731" y="865615"/>
                        <a:pt x="5737475" y="786113"/>
                        <a:pt x="5457488" y="713705"/>
                      </a:cubicBezTo>
                      <a:cubicBezTo>
                        <a:pt x="5242994" y="658217"/>
                        <a:pt x="4957912" y="587447"/>
                        <a:pt x="4655911" y="532868"/>
                      </a:cubicBezTo>
                      <a:cubicBezTo>
                        <a:pt x="3935657" y="402608"/>
                        <a:pt x="3277986" y="409521"/>
                        <a:pt x="2586294" y="555064"/>
                      </a:cubicBezTo>
                      <a:cubicBezTo>
                        <a:pt x="2353426" y="603638"/>
                        <a:pt x="2105457" y="660582"/>
                        <a:pt x="1782352" y="739721"/>
                      </a:cubicBezTo>
                      <a:lnTo>
                        <a:pt x="1675015" y="765919"/>
                      </a:lnTo>
                      <a:cubicBezTo>
                        <a:pt x="1565312" y="792662"/>
                        <a:pt x="1451970" y="820315"/>
                        <a:pt x="1337356" y="848514"/>
                      </a:cubicBezTo>
                      <a:cubicBezTo>
                        <a:pt x="1163432" y="890903"/>
                        <a:pt x="902911" y="947119"/>
                        <a:pt x="650212" y="947119"/>
                      </a:cubicBezTo>
                      <a:cubicBezTo>
                        <a:pt x="650030" y="947119"/>
                        <a:pt x="649848" y="947119"/>
                        <a:pt x="649666" y="947119"/>
                      </a:cubicBezTo>
                      <a:cubicBezTo>
                        <a:pt x="386052" y="947119"/>
                        <a:pt x="173560" y="888720"/>
                        <a:pt x="0" y="769011"/>
                      </a:cubicBezTo>
                      <a:lnTo>
                        <a:pt x="2911" y="764827"/>
                      </a:lnTo>
                      <a:cubicBezTo>
                        <a:pt x="385688" y="1028987"/>
                        <a:pt x="916555" y="945664"/>
                        <a:pt x="1336264" y="843602"/>
                      </a:cubicBezTo>
                      <a:cubicBezTo>
                        <a:pt x="1450879" y="815221"/>
                        <a:pt x="1564220" y="787568"/>
                        <a:pt x="1673923" y="760825"/>
                      </a:cubicBezTo>
                      <a:lnTo>
                        <a:pt x="1781261" y="734627"/>
                      </a:lnTo>
                      <a:cubicBezTo>
                        <a:pt x="2104366" y="655488"/>
                        <a:pt x="2352516" y="598544"/>
                        <a:pt x="2585384" y="549970"/>
                      </a:cubicBezTo>
                      <a:cubicBezTo>
                        <a:pt x="3277622" y="404245"/>
                        <a:pt x="3935839" y="397150"/>
                        <a:pt x="4656821" y="527592"/>
                      </a:cubicBezTo>
                      <a:cubicBezTo>
                        <a:pt x="4959004" y="582171"/>
                        <a:pt x="5244086" y="652941"/>
                        <a:pt x="5458761" y="708429"/>
                      </a:cubicBezTo>
                      <a:cubicBezTo>
                        <a:pt x="5738931" y="780837"/>
                        <a:pt x="6010004" y="860339"/>
                        <a:pt x="6272345" y="937295"/>
                      </a:cubicBezTo>
                      <a:cubicBezTo>
                        <a:pt x="6794661" y="1090479"/>
                        <a:pt x="7288051" y="1235112"/>
                        <a:pt x="7842205" y="1327168"/>
                      </a:cubicBezTo>
                      <a:cubicBezTo>
                        <a:pt x="7929167" y="1341358"/>
                        <a:pt x="8017948" y="1353183"/>
                        <a:pt x="8106183" y="1362644"/>
                      </a:cubicBezTo>
                      <a:cubicBezTo>
                        <a:pt x="8408729" y="1395755"/>
                        <a:pt x="8915582" y="1413220"/>
                        <a:pt x="9821039" y="1185627"/>
                      </a:cubicBezTo>
                      <a:cubicBezTo>
                        <a:pt x="10246570" y="1078654"/>
                        <a:pt x="10580408" y="961855"/>
                        <a:pt x="10872040" y="817950"/>
                      </a:cubicBezTo>
                      <a:cubicBezTo>
                        <a:pt x="11177497" y="667131"/>
                        <a:pt x="11427831" y="453547"/>
                        <a:pt x="11692901" y="227410"/>
                      </a:cubicBezTo>
                      <a:cubicBezTo>
                        <a:pt x="11780408" y="152638"/>
                        <a:pt x="11871008" y="75500"/>
                        <a:pt x="11964337" y="0"/>
                      </a:cubicBezTo>
                      <a:lnTo>
                        <a:pt x="11967430" y="3820"/>
                      </a:lnTo>
                      <a:cubicBezTo>
                        <a:pt x="11874102" y="79321"/>
                        <a:pt x="11783501" y="156458"/>
                        <a:pt x="11695993" y="231231"/>
                      </a:cubicBezTo>
                      <a:cubicBezTo>
                        <a:pt x="11430741" y="457550"/>
                        <a:pt x="11180044" y="671316"/>
                        <a:pt x="10874223" y="822498"/>
                      </a:cubicBezTo>
                      <a:cubicBezTo>
                        <a:pt x="10582410" y="966404"/>
                        <a:pt x="10248207" y="1083384"/>
                        <a:pt x="9822313" y="1190539"/>
                      </a:cubicBezTo>
                      <a:cubicBezTo>
                        <a:pt x="9504120" y="1270588"/>
                        <a:pt x="9224860" y="1324439"/>
                        <a:pt x="8968887" y="1355185"/>
                      </a:cubicBezTo>
                      <a:cubicBezTo>
                        <a:pt x="8792235" y="1376470"/>
                        <a:pt x="8625406" y="1387204"/>
                        <a:pt x="8465855" y="1387204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77" name="任意多边形: 形状 376">
                  <a:extLst>
                    <a:ext uri="{FF2B5EF4-FFF2-40B4-BE49-F238E27FC236}">
                      <a16:creationId xmlns:a16="http://schemas.microsoft.com/office/drawing/2014/main" id="{52F4EC07-B83C-42B5-B362-01F1B2D43544}"/>
                    </a:ext>
                  </a:extLst>
                </p:cNvPr>
                <p:cNvSpPr/>
                <p:nvPr/>
              </p:nvSpPr>
              <p:spPr>
                <a:xfrm>
                  <a:off x="-531521" y="5326830"/>
                  <a:ext cx="12029104" cy="1430139"/>
                </a:xfrm>
                <a:custGeom>
                  <a:avLst/>
                  <a:gdLst>
                    <a:gd name="connsiteX0" fmla="*/ 8499512 w 12029104"/>
                    <a:gd name="connsiteY0" fmla="*/ 1430139 h 1430139"/>
                    <a:gd name="connsiteX1" fmla="*/ 8178772 w 12029104"/>
                    <a:gd name="connsiteY1" fmla="*/ 1414857 h 1430139"/>
                    <a:gd name="connsiteX2" fmla="*/ 7911701 w 12029104"/>
                    <a:gd name="connsiteY2" fmla="*/ 1382110 h 1430139"/>
                    <a:gd name="connsiteX3" fmla="*/ 6238688 w 12029104"/>
                    <a:gd name="connsiteY3" fmla="*/ 972771 h 1430139"/>
                    <a:gd name="connsiteX4" fmla="*/ 5506608 w 12029104"/>
                    <a:gd name="connsiteY4" fmla="*/ 764281 h 1430139"/>
                    <a:gd name="connsiteX5" fmla="*/ 4699938 w 12029104"/>
                    <a:gd name="connsiteY5" fmla="*/ 572347 h 1430139"/>
                    <a:gd name="connsiteX6" fmla="*/ 2609217 w 12029104"/>
                    <a:gd name="connsiteY6" fmla="*/ 556701 h 1430139"/>
                    <a:gd name="connsiteX7" fmla="*/ 1797088 w 12029104"/>
                    <a:gd name="connsiteY7" fmla="*/ 737720 h 1430139"/>
                    <a:gd name="connsiteX8" fmla="*/ 1348817 w 12029104"/>
                    <a:gd name="connsiteY8" fmla="*/ 849424 h 1430139"/>
                    <a:gd name="connsiteX9" fmla="*/ 656761 w 12029104"/>
                    <a:gd name="connsiteY9" fmla="*/ 956034 h 1430139"/>
                    <a:gd name="connsiteX10" fmla="*/ 0 w 12029104"/>
                    <a:gd name="connsiteY10" fmla="*/ 782474 h 1430139"/>
                    <a:gd name="connsiteX11" fmla="*/ 2729 w 12029104"/>
                    <a:gd name="connsiteY11" fmla="*/ 778290 h 1430139"/>
                    <a:gd name="connsiteX12" fmla="*/ 656761 w 12029104"/>
                    <a:gd name="connsiteY12" fmla="*/ 950940 h 1430139"/>
                    <a:gd name="connsiteX13" fmla="*/ 1347725 w 12029104"/>
                    <a:gd name="connsiteY13" fmla="*/ 844512 h 1430139"/>
                    <a:gd name="connsiteX14" fmla="*/ 1796179 w 12029104"/>
                    <a:gd name="connsiteY14" fmla="*/ 732808 h 1430139"/>
                    <a:gd name="connsiteX15" fmla="*/ 2608489 w 12029104"/>
                    <a:gd name="connsiteY15" fmla="*/ 551789 h 1430139"/>
                    <a:gd name="connsiteX16" fmla="*/ 4701029 w 12029104"/>
                    <a:gd name="connsiteY16" fmla="*/ 567435 h 1430139"/>
                    <a:gd name="connsiteX17" fmla="*/ 5508064 w 12029104"/>
                    <a:gd name="connsiteY17" fmla="*/ 759369 h 1430139"/>
                    <a:gd name="connsiteX18" fmla="*/ 6240326 w 12029104"/>
                    <a:gd name="connsiteY18" fmla="*/ 967859 h 1430139"/>
                    <a:gd name="connsiteX19" fmla="*/ 7912793 w 12029104"/>
                    <a:gd name="connsiteY19" fmla="*/ 1377016 h 1430139"/>
                    <a:gd name="connsiteX20" fmla="*/ 8179500 w 12029104"/>
                    <a:gd name="connsiteY20" fmla="*/ 1409763 h 1430139"/>
                    <a:gd name="connsiteX21" fmla="*/ 9908183 w 12029104"/>
                    <a:gd name="connsiteY21" fmla="*/ 1210006 h 1430139"/>
                    <a:gd name="connsiteX22" fmla="*/ 10948267 w 12029104"/>
                    <a:gd name="connsiteY22" fmla="*/ 827956 h 1430139"/>
                    <a:gd name="connsiteX23" fmla="*/ 11711275 w 12029104"/>
                    <a:gd name="connsiteY23" fmla="*/ 265979 h 1430139"/>
                    <a:gd name="connsiteX24" fmla="*/ 12026012 w 12029104"/>
                    <a:gd name="connsiteY24" fmla="*/ 0 h 1430139"/>
                    <a:gd name="connsiteX25" fmla="*/ 12029104 w 12029104"/>
                    <a:gd name="connsiteY25" fmla="*/ 3821 h 1430139"/>
                    <a:gd name="connsiteX26" fmla="*/ 11714549 w 12029104"/>
                    <a:gd name="connsiteY26" fmla="*/ 269618 h 1430139"/>
                    <a:gd name="connsiteX27" fmla="*/ 10950632 w 12029104"/>
                    <a:gd name="connsiteY27" fmla="*/ 832322 h 1430139"/>
                    <a:gd name="connsiteX28" fmla="*/ 9909639 w 12029104"/>
                    <a:gd name="connsiteY28" fmla="*/ 1214736 h 1430139"/>
                    <a:gd name="connsiteX29" fmla="*/ 9050572 w 12029104"/>
                    <a:gd name="connsiteY29" fmla="*/ 1391388 h 1430139"/>
                    <a:gd name="connsiteX30" fmla="*/ 8499512 w 12029104"/>
                    <a:gd name="connsiteY30" fmla="*/ 1430139 h 14301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12029104" h="1430139">
                      <a:moveTo>
                        <a:pt x="8499512" y="1430139"/>
                      </a:moveTo>
                      <a:cubicBezTo>
                        <a:pt x="8389627" y="1430139"/>
                        <a:pt x="8283017" y="1425045"/>
                        <a:pt x="8178772" y="1414857"/>
                      </a:cubicBezTo>
                      <a:cubicBezTo>
                        <a:pt x="8089445" y="1406488"/>
                        <a:pt x="7999755" y="1395391"/>
                        <a:pt x="7911701" y="1382110"/>
                      </a:cubicBezTo>
                      <a:cubicBezTo>
                        <a:pt x="7320252" y="1290782"/>
                        <a:pt x="6794843" y="1136325"/>
                        <a:pt x="6238688" y="972771"/>
                      </a:cubicBezTo>
                      <a:cubicBezTo>
                        <a:pt x="6002363" y="903274"/>
                        <a:pt x="5757851" y="831413"/>
                        <a:pt x="5506608" y="764281"/>
                      </a:cubicBezTo>
                      <a:cubicBezTo>
                        <a:pt x="5271921" y="701698"/>
                        <a:pt x="4992479" y="629836"/>
                        <a:pt x="4699938" y="572347"/>
                      </a:cubicBezTo>
                      <a:cubicBezTo>
                        <a:pt x="3956760" y="426258"/>
                        <a:pt x="3292358" y="421346"/>
                        <a:pt x="2609217" y="556701"/>
                      </a:cubicBezTo>
                      <a:cubicBezTo>
                        <a:pt x="2358702" y="606003"/>
                        <a:pt x="2100727" y="663493"/>
                        <a:pt x="1797088" y="737720"/>
                      </a:cubicBezTo>
                      <a:cubicBezTo>
                        <a:pt x="1622619" y="780291"/>
                        <a:pt x="1480169" y="815767"/>
                        <a:pt x="1348817" y="849424"/>
                      </a:cubicBezTo>
                      <a:cubicBezTo>
                        <a:pt x="1157792" y="897635"/>
                        <a:pt x="906367" y="953305"/>
                        <a:pt x="656761" y="956034"/>
                      </a:cubicBezTo>
                      <a:cubicBezTo>
                        <a:pt x="390600" y="958945"/>
                        <a:pt x="175743" y="902183"/>
                        <a:pt x="0" y="782474"/>
                      </a:cubicBezTo>
                      <a:lnTo>
                        <a:pt x="2729" y="778290"/>
                      </a:lnTo>
                      <a:cubicBezTo>
                        <a:pt x="177744" y="897453"/>
                        <a:pt x="391510" y="953851"/>
                        <a:pt x="656761" y="950940"/>
                      </a:cubicBezTo>
                      <a:cubicBezTo>
                        <a:pt x="905821" y="948211"/>
                        <a:pt x="1156883" y="892541"/>
                        <a:pt x="1347725" y="844512"/>
                      </a:cubicBezTo>
                      <a:cubicBezTo>
                        <a:pt x="1479078" y="810855"/>
                        <a:pt x="1621710" y="775379"/>
                        <a:pt x="1796179" y="732808"/>
                      </a:cubicBezTo>
                      <a:cubicBezTo>
                        <a:pt x="2099817" y="658581"/>
                        <a:pt x="2357792" y="601091"/>
                        <a:pt x="2608489" y="551789"/>
                      </a:cubicBezTo>
                      <a:cubicBezTo>
                        <a:pt x="3292358" y="416070"/>
                        <a:pt x="3957306" y="421164"/>
                        <a:pt x="4701029" y="567435"/>
                      </a:cubicBezTo>
                      <a:cubicBezTo>
                        <a:pt x="4993752" y="624924"/>
                        <a:pt x="5273194" y="696786"/>
                        <a:pt x="5508064" y="759369"/>
                      </a:cubicBezTo>
                      <a:cubicBezTo>
                        <a:pt x="5759489" y="826501"/>
                        <a:pt x="6003819" y="898362"/>
                        <a:pt x="6240326" y="967859"/>
                      </a:cubicBezTo>
                      <a:cubicBezTo>
                        <a:pt x="6796299" y="1131413"/>
                        <a:pt x="7321526" y="1285688"/>
                        <a:pt x="7912793" y="1377016"/>
                      </a:cubicBezTo>
                      <a:cubicBezTo>
                        <a:pt x="8000664" y="1390297"/>
                        <a:pt x="8090355" y="1401394"/>
                        <a:pt x="8179500" y="1409763"/>
                      </a:cubicBezTo>
                      <a:cubicBezTo>
                        <a:pt x="8484048" y="1439599"/>
                        <a:pt x="8994357" y="1451425"/>
                        <a:pt x="9908183" y="1210006"/>
                      </a:cubicBezTo>
                      <a:cubicBezTo>
                        <a:pt x="10325163" y="1099939"/>
                        <a:pt x="10655727" y="978411"/>
                        <a:pt x="10948267" y="827956"/>
                      </a:cubicBezTo>
                      <a:cubicBezTo>
                        <a:pt x="11232258" y="681686"/>
                        <a:pt x="11464944" y="479745"/>
                        <a:pt x="11711275" y="265979"/>
                      </a:cubicBezTo>
                      <a:cubicBezTo>
                        <a:pt x="11812246" y="178290"/>
                        <a:pt x="11916673" y="87690"/>
                        <a:pt x="12026012" y="0"/>
                      </a:cubicBezTo>
                      <a:lnTo>
                        <a:pt x="12029104" y="3821"/>
                      </a:lnTo>
                      <a:cubicBezTo>
                        <a:pt x="11919765" y="91328"/>
                        <a:pt x="11815521" y="181928"/>
                        <a:pt x="11714549" y="269618"/>
                      </a:cubicBezTo>
                      <a:cubicBezTo>
                        <a:pt x="11468037" y="483566"/>
                        <a:pt x="11235169" y="685688"/>
                        <a:pt x="10950632" y="832322"/>
                      </a:cubicBezTo>
                      <a:cubicBezTo>
                        <a:pt x="10657728" y="982959"/>
                        <a:pt x="10326982" y="1104487"/>
                        <a:pt x="9909639" y="1214736"/>
                      </a:cubicBezTo>
                      <a:cubicBezTo>
                        <a:pt x="9588899" y="1299515"/>
                        <a:pt x="9307819" y="1357186"/>
                        <a:pt x="9050572" y="1391388"/>
                      </a:cubicBezTo>
                      <a:cubicBezTo>
                        <a:pt x="8855909" y="1417404"/>
                        <a:pt x="8673617" y="1430139"/>
                        <a:pt x="8499512" y="143013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78" name="任意多边形: 形状 377">
                  <a:extLst>
                    <a:ext uri="{FF2B5EF4-FFF2-40B4-BE49-F238E27FC236}">
                      <a16:creationId xmlns:a16="http://schemas.microsoft.com/office/drawing/2014/main" id="{E8ABB3FF-0DAD-47D4-B2A3-A19BCC742CDD}"/>
                    </a:ext>
                  </a:extLst>
                </p:cNvPr>
                <p:cNvSpPr/>
                <p:nvPr/>
              </p:nvSpPr>
              <p:spPr>
                <a:xfrm>
                  <a:off x="-547167" y="5292809"/>
                  <a:ext cx="12089868" cy="1473619"/>
                </a:xfrm>
                <a:custGeom>
                  <a:avLst/>
                  <a:gdLst>
                    <a:gd name="connsiteX0" fmla="*/ 8535170 w 12089868"/>
                    <a:gd name="connsiteY0" fmla="*/ 1473620 h 1473619"/>
                    <a:gd name="connsiteX1" fmla="*/ 8252271 w 12089868"/>
                    <a:gd name="connsiteY1" fmla="*/ 1461613 h 1473619"/>
                    <a:gd name="connsiteX2" fmla="*/ 7982472 w 12089868"/>
                    <a:gd name="connsiteY2" fmla="*/ 1431413 h 1473619"/>
                    <a:gd name="connsiteX3" fmla="*/ 6203940 w 12089868"/>
                    <a:gd name="connsiteY3" fmla="*/ 1001698 h 1473619"/>
                    <a:gd name="connsiteX4" fmla="*/ 5555911 w 12089868"/>
                    <a:gd name="connsiteY4" fmla="*/ 814675 h 1473619"/>
                    <a:gd name="connsiteX5" fmla="*/ 4744147 w 12089868"/>
                    <a:gd name="connsiteY5" fmla="*/ 611643 h 1473619"/>
                    <a:gd name="connsiteX6" fmla="*/ 2632322 w 12089868"/>
                    <a:gd name="connsiteY6" fmla="*/ 558338 h 1473619"/>
                    <a:gd name="connsiteX7" fmla="*/ 1812189 w 12089868"/>
                    <a:gd name="connsiteY7" fmla="*/ 735537 h 1473619"/>
                    <a:gd name="connsiteX8" fmla="*/ 1360461 w 12089868"/>
                    <a:gd name="connsiteY8" fmla="*/ 849970 h 1473619"/>
                    <a:gd name="connsiteX9" fmla="*/ 0 w 12089868"/>
                    <a:gd name="connsiteY9" fmla="*/ 795391 h 1473619"/>
                    <a:gd name="connsiteX10" fmla="*/ 2729 w 12089868"/>
                    <a:gd name="connsiteY10" fmla="*/ 791207 h 1473619"/>
                    <a:gd name="connsiteX11" fmla="*/ 1359187 w 12089868"/>
                    <a:gd name="connsiteY11" fmla="*/ 845057 h 1473619"/>
                    <a:gd name="connsiteX12" fmla="*/ 1810915 w 12089868"/>
                    <a:gd name="connsiteY12" fmla="*/ 730624 h 1473619"/>
                    <a:gd name="connsiteX13" fmla="*/ 2631230 w 12089868"/>
                    <a:gd name="connsiteY13" fmla="*/ 553244 h 1473619"/>
                    <a:gd name="connsiteX14" fmla="*/ 4744874 w 12089868"/>
                    <a:gd name="connsiteY14" fmla="*/ 606731 h 1473619"/>
                    <a:gd name="connsiteX15" fmla="*/ 5556821 w 12089868"/>
                    <a:gd name="connsiteY15" fmla="*/ 809945 h 1473619"/>
                    <a:gd name="connsiteX16" fmla="*/ 6204850 w 12089868"/>
                    <a:gd name="connsiteY16" fmla="*/ 996968 h 1473619"/>
                    <a:gd name="connsiteX17" fmla="*/ 7982654 w 12089868"/>
                    <a:gd name="connsiteY17" fmla="*/ 1426682 h 1473619"/>
                    <a:gd name="connsiteX18" fmla="*/ 8252090 w 12089868"/>
                    <a:gd name="connsiteY18" fmla="*/ 1456883 h 1473619"/>
                    <a:gd name="connsiteX19" fmla="*/ 9130075 w 12089868"/>
                    <a:gd name="connsiteY19" fmla="*/ 1423044 h 1473619"/>
                    <a:gd name="connsiteX20" fmla="*/ 9994417 w 12089868"/>
                    <a:gd name="connsiteY20" fmla="*/ 1234384 h 1473619"/>
                    <a:gd name="connsiteX21" fmla="*/ 11023586 w 12089868"/>
                    <a:gd name="connsiteY21" fmla="*/ 837780 h 1473619"/>
                    <a:gd name="connsiteX22" fmla="*/ 11736381 w 12089868"/>
                    <a:gd name="connsiteY22" fmla="*/ 299090 h 1473619"/>
                    <a:gd name="connsiteX23" fmla="*/ 12086776 w 12089868"/>
                    <a:gd name="connsiteY23" fmla="*/ 0 h 1473619"/>
                    <a:gd name="connsiteX24" fmla="*/ 12089868 w 12089868"/>
                    <a:gd name="connsiteY24" fmla="*/ 3820 h 1473619"/>
                    <a:gd name="connsiteX25" fmla="*/ 11739838 w 12089868"/>
                    <a:gd name="connsiteY25" fmla="*/ 302729 h 1473619"/>
                    <a:gd name="connsiteX26" fmla="*/ 11026133 w 12089868"/>
                    <a:gd name="connsiteY26" fmla="*/ 842147 h 1473619"/>
                    <a:gd name="connsiteX27" fmla="*/ 9995873 w 12089868"/>
                    <a:gd name="connsiteY27" fmla="*/ 1239114 h 1473619"/>
                    <a:gd name="connsiteX28" fmla="*/ 9130985 w 12089868"/>
                    <a:gd name="connsiteY28" fmla="*/ 1427774 h 1473619"/>
                    <a:gd name="connsiteX29" fmla="*/ 8535170 w 12089868"/>
                    <a:gd name="connsiteY29" fmla="*/ 1473620 h 1473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089868" h="1473619">
                      <a:moveTo>
                        <a:pt x="8535170" y="1473620"/>
                      </a:moveTo>
                      <a:cubicBezTo>
                        <a:pt x="8438566" y="1473620"/>
                        <a:pt x="8344509" y="1469618"/>
                        <a:pt x="8252271" y="1461613"/>
                      </a:cubicBezTo>
                      <a:cubicBezTo>
                        <a:pt x="8162217" y="1454154"/>
                        <a:pt x="8071616" y="1443966"/>
                        <a:pt x="7982472" y="1431413"/>
                      </a:cubicBezTo>
                      <a:cubicBezTo>
                        <a:pt x="7353181" y="1341176"/>
                        <a:pt x="6794843" y="1176349"/>
                        <a:pt x="6203940" y="1001698"/>
                      </a:cubicBezTo>
                      <a:cubicBezTo>
                        <a:pt x="5994358" y="939842"/>
                        <a:pt x="5777682" y="875621"/>
                        <a:pt x="5555911" y="814675"/>
                      </a:cubicBezTo>
                      <a:cubicBezTo>
                        <a:pt x="5301393" y="744633"/>
                        <a:pt x="5026863" y="671680"/>
                        <a:pt x="4744147" y="611643"/>
                      </a:cubicBezTo>
                      <a:cubicBezTo>
                        <a:pt x="3978592" y="449181"/>
                        <a:pt x="3307458" y="432262"/>
                        <a:pt x="2632322" y="558338"/>
                      </a:cubicBezTo>
                      <a:cubicBezTo>
                        <a:pt x="2371618" y="606549"/>
                        <a:pt x="2103456" y="664584"/>
                        <a:pt x="1812189" y="735537"/>
                      </a:cubicBezTo>
                      <a:cubicBezTo>
                        <a:pt x="1649363" y="775197"/>
                        <a:pt x="1501455" y="812674"/>
                        <a:pt x="1360461" y="849970"/>
                      </a:cubicBezTo>
                      <a:cubicBezTo>
                        <a:pt x="904912" y="968951"/>
                        <a:pt x="387144" y="1055549"/>
                        <a:pt x="0" y="795391"/>
                      </a:cubicBezTo>
                      <a:lnTo>
                        <a:pt x="2729" y="791207"/>
                      </a:lnTo>
                      <a:cubicBezTo>
                        <a:pt x="388235" y="1050273"/>
                        <a:pt x="904912" y="963675"/>
                        <a:pt x="1359187" y="845057"/>
                      </a:cubicBezTo>
                      <a:cubicBezTo>
                        <a:pt x="1500182" y="807762"/>
                        <a:pt x="1648089" y="770285"/>
                        <a:pt x="1810915" y="730624"/>
                      </a:cubicBezTo>
                      <a:cubicBezTo>
                        <a:pt x="2102182" y="659672"/>
                        <a:pt x="2370527" y="601637"/>
                        <a:pt x="2631230" y="553244"/>
                      </a:cubicBezTo>
                      <a:cubicBezTo>
                        <a:pt x="3307094" y="427168"/>
                        <a:pt x="3978774" y="444087"/>
                        <a:pt x="4744874" y="606731"/>
                      </a:cubicBezTo>
                      <a:cubicBezTo>
                        <a:pt x="5027773" y="666768"/>
                        <a:pt x="5302303" y="739903"/>
                        <a:pt x="5556821" y="809945"/>
                      </a:cubicBezTo>
                      <a:cubicBezTo>
                        <a:pt x="5778591" y="870891"/>
                        <a:pt x="5995268" y="935112"/>
                        <a:pt x="6204850" y="996968"/>
                      </a:cubicBezTo>
                      <a:cubicBezTo>
                        <a:pt x="6795571" y="1171619"/>
                        <a:pt x="7353545" y="1336446"/>
                        <a:pt x="7982654" y="1426682"/>
                      </a:cubicBezTo>
                      <a:cubicBezTo>
                        <a:pt x="8071616" y="1439236"/>
                        <a:pt x="8162217" y="1449242"/>
                        <a:pt x="8252090" y="1456883"/>
                      </a:cubicBezTo>
                      <a:cubicBezTo>
                        <a:pt x="8523526" y="1480533"/>
                        <a:pt x="8810609" y="1469436"/>
                        <a:pt x="9130075" y="1423044"/>
                      </a:cubicBezTo>
                      <a:cubicBezTo>
                        <a:pt x="9388778" y="1385567"/>
                        <a:pt x="9671494" y="1323893"/>
                        <a:pt x="9994417" y="1234384"/>
                      </a:cubicBezTo>
                      <a:cubicBezTo>
                        <a:pt x="10397570" y="1122862"/>
                        <a:pt x="10734137" y="993147"/>
                        <a:pt x="11023586" y="837780"/>
                      </a:cubicBezTo>
                      <a:cubicBezTo>
                        <a:pt x="11289019" y="695330"/>
                        <a:pt x="11506241" y="502850"/>
                        <a:pt x="11736381" y="299090"/>
                      </a:cubicBezTo>
                      <a:cubicBezTo>
                        <a:pt x="11848086" y="200121"/>
                        <a:pt x="11963792" y="97696"/>
                        <a:pt x="12086776" y="0"/>
                      </a:cubicBezTo>
                      <a:lnTo>
                        <a:pt x="12089868" y="3820"/>
                      </a:lnTo>
                      <a:cubicBezTo>
                        <a:pt x="11967066" y="101334"/>
                        <a:pt x="11851542" y="203760"/>
                        <a:pt x="11739838" y="302729"/>
                      </a:cubicBezTo>
                      <a:cubicBezTo>
                        <a:pt x="11509517" y="506671"/>
                        <a:pt x="11292113" y="699333"/>
                        <a:pt x="11026133" y="842147"/>
                      </a:cubicBezTo>
                      <a:cubicBezTo>
                        <a:pt x="10736322" y="997513"/>
                        <a:pt x="10399390" y="1127410"/>
                        <a:pt x="9995873" y="1239114"/>
                      </a:cubicBezTo>
                      <a:cubicBezTo>
                        <a:pt x="9672950" y="1328623"/>
                        <a:pt x="9390052" y="1390297"/>
                        <a:pt x="9130985" y="1427774"/>
                      </a:cubicBezTo>
                      <a:cubicBezTo>
                        <a:pt x="8920312" y="1458338"/>
                        <a:pt x="8723102" y="1473620"/>
                        <a:pt x="8535170" y="1473620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79" name="任意多边形: 形状 378">
                  <a:extLst>
                    <a:ext uri="{FF2B5EF4-FFF2-40B4-BE49-F238E27FC236}">
                      <a16:creationId xmlns:a16="http://schemas.microsoft.com/office/drawing/2014/main" id="{6AAFDD99-F849-472E-87EF-564B59AD50B6}"/>
                    </a:ext>
                  </a:extLst>
                </p:cNvPr>
                <p:cNvSpPr/>
                <p:nvPr/>
              </p:nvSpPr>
              <p:spPr>
                <a:xfrm>
                  <a:off x="-562449" y="5258243"/>
                  <a:ext cx="12151905" cy="1518010"/>
                </a:xfrm>
                <a:custGeom>
                  <a:avLst/>
                  <a:gdLst>
                    <a:gd name="connsiteX0" fmla="*/ 8571737 w 12151905"/>
                    <a:gd name="connsiteY0" fmla="*/ 1518011 h 1518010"/>
                    <a:gd name="connsiteX1" fmla="*/ 8325407 w 12151905"/>
                    <a:gd name="connsiteY1" fmla="*/ 1508732 h 1518010"/>
                    <a:gd name="connsiteX2" fmla="*/ 8052878 w 12151905"/>
                    <a:gd name="connsiteY2" fmla="*/ 1481261 h 1518010"/>
                    <a:gd name="connsiteX3" fmla="*/ 6165735 w 12151905"/>
                    <a:gd name="connsiteY3" fmla="*/ 1029715 h 1518010"/>
                    <a:gd name="connsiteX4" fmla="*/ 5605032 w 12151905"/>
                    <a:gd name="connsiteY4" fmla="*/ 865433 h 1518010"/>
                    <a:gd name="connsiteX5" fmla="*/ 4788173 w 12151905"/>
                    <a:gd name="connsiteY5" fmla="*/ 651304 h 1518010"/>
                    <a:gd name="connsiteX6" fmla="*/ 2655245 w 12151905"/>
                    <a:gd name="connsiteY6" fmla="*/ 559976 h 1518010"/>
                    <a:gd name="connsiteX7" fmla="*/ 1827107 w 12151905"/>
                    <a:gd name="connsiteY7" fmla="*/ 733535 h 1518010"/>
                    <a:gd name="connsiteX8" fmla="*/ 1372104 w 12151905"/>
                    <a:gd name="connsiteY8" fmla="*/ 850697 h 1518010"/>
                    <a:gd name="connsiteX9" fmla="*/ 0 w 12151905"/>
                    <a:gd name="connsiteY9" fmla="*/ 808672 h 1518010"/>
                    <a:gd name="connsiteX10" fmla="*/ 2729 w 12151905"/>
                    <a:gd name="connsiteY10" fmla="*/ 804487 h 1518010"/>
                    <a:gd name="connsiteX11" fmla="*/ 1370830 w 12151905"/>
                    <a:gd name="connsiteY11" fmla="*/ 845785 h 1518010"/>
                    <a:gd name="connsiteX12" fmla="*/ 1826015 w 12151905"/>
                    <a:gd name="connsiteY12" fmla="*/ 728623 h 1518010"/>
                    <a:gd name="connsiteX13" fmla="*/ 2654517 w 12151905"/>
                    <a:gd name="connsiteY13" fmla="*/ 555064 h 1518010"/>
                    <a:gd name="connsiteX14" fmla="*/ 4789264 w 12151905"/>
                    <a:gd name="connsiteY14" fmla="*/ 646392 h 1518010"/>
                    <a:gd name="connsiteX15" fmla="*/ 5606305 w 12151905"/>
                    <a:gd name="connsiteY15" fmla="*/ 860703 h 1518010"/>
                    <a:gd name="connsiteX16" fmla="*/ 6167190 w 12151905"/>
                    <a:gd name="connsiteY16" fmla="*/ 1024985 h 1518010"/>
                    <a:gd name="connsiteX17" fmla="*/ 8053424 w 12151905"/>
                    <a:gd name="connsiteY17" fmla="*/ 1476349 h 1518010"/>
                    <a:gd name="connsiteX18" fmla="*/ 8325770 w 12151905"/>
                    <a:gd name="connsiteY18" fmla="*/ 1503820 h 1518010"/>
                    <a:gd name="connsiteX19" fmla="*/ 9211762 w 12151905"/>
                    <a:gd name="connsiteY19" fmla="*/ 1459430 h 1518010"/>
                    <a:gd name="connsiteX20" fmla="*/ 10081925 w 12151905"/>
                    <a:gd name="connsiteY20" fmla="*/ 1258763 h 1518010"/>
                    <a:gd name="connsiteX21" fmla="*/ 11100360 w 12151905"/>
                    <a:gd name="connsiteY21" fmla="*/ 847786 h 1518010"/>
                    <a:gd name="connsiteX22" fmla="*/ 11768947 w 12151905"/>
                    <a:gd name="connsiteY22" fmla="*/ 328199 h 1518010"/>
                    <a:gd name="connsiteX23" fmla="*/ 12148813 w 12151905"/>
                    <a:gd name="connsiteY23" fmla="*/ 0 h 1518010"/>
                    <a:gd name="connsiteX24" fmla="*/ 12151906 w 12151905"/>
                    <a:gd name="connsiteY24" fmla="*/ 3820 h 1518010"/>
                    <a:gd name="connsiteX25" fmla="*/ 11772403 w 12151905"/>
                    <a:gd name="connsiteY25" fmla="*/ 331837 h 1518010"/>
                    <a:gd name="connsiteX26" fmla="*/ 11102907 w 12151905"/>
                    <a:gd name="connsiteY26" fmla="*/ 852153 h 1518010"/>
                    <a:gd name="connsiteX27" fmla="*/ 10083562 w 12151905"/>
                    <a:gd name="connsiteY27" fmla="*/ 1263493 h 1518010"/>
                    <a:gd name="connsiteX28" fmla="*/ 9212853 w 12151905"/>
                    <a:gd name="connsiteY28" fmla="*/ 1464342 h 1518010"/>
                    <a:gd name="connsiteX29" fmla="*/ 8571737 w 12151905"/>
                    <a:gd name="connsiteY29" fmla="*/ 1518011 h 15180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151905" h="1518010">
                      <a:moveTo>
                        <a:pt x="8571737" y="1518011"/>
                      </a:moveTo>
                      <a:cubicBezTo>
                        <a:pt x="8487868" y="1518011"/>
                        <a:pt x="8406001" y="1514918"/>
                        <a:pt x="8325407" y="1508732"/>
                      </a:cubicBezTo>
                      <a:cubicBezTo>
                        <a:pt x="8234260" y="1502001"/>
                        <a:pt x="8142568" y="1492722"/>
                        <a:pt x="8052878" y="1481261"/>
                      </a:cubicBezTo>
                      <a:cubicBezTo>
                        <a:pt x="7384473" y="1393026"/>
                        <a:pt x="6792478" y="1216555"/>
                        <a:pt x="6165735" y="1029715"/>
                      </a:cubicBezTo>
                      <a:cubicBezTo>
                        <a:pt x="5983988" y="975500"/>
                        <a:pt x="5796238" y="919648"/>
                        <a:pt x="5605032" y="865433"/>
                      </a:cubicBezTo>
                      <a:cubicBezTo>
                        <a:pt x="5347421" y="792480"/>
                        <a:pt x="5072163" y="715888"/>
                        <a:pt x="4788173" y="651304"/>
                      </a:cubicBezTo>
                      <a:cubicBezTo>
                        <a:pt x="4000787" y="472104"/>
                        <a:pt x="3322922" y="443178"/>
                        <a:pt x="2655245" y="559976"/>
                      </a:cubicBezTo>
                      <a:cubicBezTo>
                        <a:pt x="2383989" y="607095"/>
                        <a:pt x="2113098" y="663857"/>
                        <a:pt x="1827107" y="733535"/>
                      </a:cubicBezTo>
                      <a:cubicBezTo>
                        <a:pt x="1666282" y="772650"/>
                        <a:pt x="1517465" y="810855"/>
                        <a:pt x="1372104" y="850697"/>
                      </a:cubicBezTo>
                      <a:cubicBezTo>
                        <a:pt x="912371" y="974954"/>
                        <a:pt x="389691" y="1067192"/>
                        <a:pt x="0" y="808672"/>
                      </a:cubicBezTo>
                      <a:lnTo>
                        <a:pt x="2729" y="804487"/>
                      </a:lnTo>
                      <a:cubicBezTo>
                        <a:pt x="390782" y="1061734"/>
                        <a:pt x="912189" y="969860"/>
                        <a:pt x="1370830" y="845785"/>
                      </a:cubicBezTo>
                      <a:cubicBezTo>
                        <a:pt x="1516373" y="806125"/>
                        <a:pt x="1665190" y="767738"/>
                        <a:pt x="1826015" y="728623"/>
                      </a:cubicBezTo>
                      <a:cubicBezTo>
                        <a:pt x="2112189" y="658945"/>
                        <a:pt x="2383080" y="602183"/>
                        <a:pt x="2654517" y="555064"/>
                      </a:cubicBezTo>
                      <a:cubicBezTo>
                        <a:pt x="3322740" y="438084"/>
                        <a:pt x="4001151" y="467010"/>
                        <a:pt x="4789264" y="646392"/>
                      </a:cubicBezTo>
                      <a:cubicBezTo>
                        <a:pt x="5073255" y="710976"/>
                        <a:pt x="5348694" y="787750"/>
                        <a:pt x="5606305" y="860703"/>
                      </a:cubicBezTo>
                      <a:cubicBezTo>
                        <a:pt x="5797512" y="914918"/>
                        <a:pt x="5985444" y="970770"/>
                        <a:pt x="6167190" y="1024985"/>
                      </a:cubicBezTo>
                      <a:cubicBezTo>
                        <a:pt x="6793752" y="1211643"/>
                        <a:pt x="7385565" y="1388114"/>
                        <a:pt x="8053424" y="1476349"/>
                      </a:cubicBezTo>
                      <a:cubicBezTo>
                        <a:pt x="8142933" y="1487992"/>
                        <a:pt x="8234624" y="1497271"/>
                        <a:pt x="8325770" y="1503820"/>
                      </a:cubicBezTo>
                      <a:cubicBezTo>
                        <a:pt x="8599572" y="1524742"/>
                        <a:pt x="8889384" y="1510188"/>
                        <a:pt x="9211762" y="1459430"/>
                      </a:cubicBezTo>
                      <a:cubicBezTo>
                        <a:pt x="9472283" y="1418496"/>
                        <a:pt x="9756818" y="1352820"/>
                        <a:pt x="10081925" y="1258763"/>
                      </a:cubicBezTo>
                      <a:cubicBezTo>
                        <a:pt x="10476709" y="1144511"/>
                        <a:pt x="10809820" y="1010066"/>
                        <a:pt x="11100360" y="847786"/>
                      </a:cubicBezTo>
                      <a:cubicBezTo>
                        <a:pt x="11349602" y="708429"/>
                        <a:pt x="11553361" y="523772"/>
                        <a:pt x="11768947" y="328199"/>
                      </a:cubicBezTo>
                      <a:cubicBezTo>
                        <a:pt x="11889383" y="219042"/>
                        <a:pt x="12014004" y="106064"/>
                        <a:pt x="12148813" y="0"/>
                      </a:cubicBezTo>
                      <a:lnTo>
                        <a:pt x="12151906" y="3820"/>
                      </a:lnTo>
                      <a:cubicBezTo>
                        <a:pt x="12017278" y="109703"/>
                        <a:pt x="11892840" y="222680"/>
                        <a:pt x="11772403" y="331837"/>
                      </a:cubicBezTo>
                      <a:cubicBezTo>
                        <a:pt x="11556637" y="527592"/>
                        <a:pt x="11352695" y="712432"/>
                        <a:pt x="11102907" y="852153"/>
                      </a:cubicBezTo>
                      <a:cubicBezTo>
                        <a:pt x="10812185" y="1014433"/>
                        <a:pt x="10478711" y="1149060"/>
                        <a:pt x="10083562" y="1263493"/>
                      </a:cubicBezTo>
                      <a:cubicBezTo>
                        <a:pt x="9758456" y="1357550"/>
                        <a:pt x="9473557" y="1423408"/>
                        <a:pt x="9212853" y="1464342"/>
                      </a:cubicBezTo>
                      <a:cubicBezTo>
                        <a:pt x="8984715" y="1500364"/>
                        <a:pt x="8772950" y="1518011"/>
                        <a:pt x="8571737" y="151801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80" name="任意多边形: 形状 379">
                  <a:extLst>
                    <a:ext uri="{FF2B5EF4-FFF2-40B4-BE49-F238E27FC236}">
                      <a16:creationId xmlns:a16="http://schemas.microsoft.com/office/drawing/2014/main" id="{4E80D7E0-5186-41AC-84D0-422AF51D0CFB}"/>
                    </a:ext>
                  </a:extLst>
                </p:cNvPr>
                <p:cNvSpPr/>
                <p:nvPr/>
              </p:nvSpPr>
              <p:spPr>
                <a:xfrm>
                  <a:off x="-577912" y="5224222"/>
                  <a:ext cx="12213398" cy="1562401"/>
                </a:xfrm>
                <a:custGeom>
                  <a:avLst/>
                  <a:gdLst>
                    <a:gd name="connsiteX0" fmla="*/ 8609761 w 12213398"/>
                    <a:gd name="connsiteY0" fmla="*/ 1562401 h 1562401"/>
                    <a:gd name="connsiteX1" fmla="*/ 8398723 w 12213398"/>
                    <a:gd name="connsiteY1" fmla="*/ 1555488 h 1562401"/>
                    <a:gd name="connsiteX2" fmla="*/ 8123466 w 12213398"/>
                    <a:gd name="connsiteY2" fmla="*/ 1530564 h 1562401"/>
                    <a:gd name="connsiteX3" fmla="*/ 6125165 w 12213398"/>
                    <a:gd name="connsiteY3" fmla="*/ 1056094 h 1562401"/>
                    <a:gd name="connsiteX4" fmla="*/ 5654334 w 12213398"/>
                    <a:gd name="connsiteY4" fmla="*/ 915828 h 1562401"/>
                    <a:gd name="connsiteX5" fmla="*/ 4832382 w 12213398"/>
                    <a:gd name="connsiteY5" fmla="*/ 690600 h 1562401"/>
                    <a:gd name="connsiteX6" fmla="*/ 3760278 w 12213398"/>
                    <a:gd name="connsiteY6" fmla="*/ 515039 h 1562401"/>
                    <a:gd name="connsiteX7" fmla="*/ 2678532 w 12213398"/>
                    <a:gd name="connsiteY7" fmla="*/ 561613 h 1562401"/>
                    <a:gd name="connsiteX8" fmla="*/ 1842389 w 12213398"/>
                    <a:gd name="connsiteY8" fmla="*/ 731534 h 1562401"/>
                    <a:gd name="connsiteX9" fmla="*/ 1383929 w 12213398"/>
                    <a:gd name="connsiteY9" fmla="*/ 851425 h 1562401"/>
                    <a:gd name="connsiteX10" fmla="*/ 678593 w 12213398"/>
                    <a:gd name="connsiteY10" fmla="*/ 982050 h 1562401"/>
                    <a:gd name="connsiteX11" fmla="*/ 0 w 12213398"/>
                    <a:gd name="connsiteY11" fmla="*/ 821770 h 1562401"/>
                    <a:gd name="connsiteX12" fmla="*/ 2729 w 12213398"/>
                    <a:gd name="connsiteY12" fmla="*/ 817586 h 1562401"/>
                    <a:gd name="connsiteX13" fmla="*/ 678229 w 12213398"/>
                    <a:gd name="connsiteY13" fmla="*/ 976956 h 1562401"/>
                    <a:gd name="connsiteX14" fmla="*/ 1382474 w 12213398"/>
                    <a:gd name="connsiteY14" fmla="*/ 846513 h 1562401"/>
                    <a:gd name="connsiteX15" fmla="*/ 1841115 w 12213398"/>
                    <a:gd name="connsiteY15" fmla="*/ 726622 h 1562401"/>
                    <a:gd name="connsiteX16" fmla="*/ 2677622 w 12213398"/>
                    <a:gd name="connsiteY16" fmla="*/ 556701 h 1562401"/>
                    <a:gd name="connsiteX17" fmla="*/ 3760642 w 12213398"/>
                    <a:gd name="connsiteY17" fmla="*/ 510127 h 1562401"/>
                    <a:gd name="connsiteX18" fmla="*/ 4833655 w 12213398"/>
                    <a:gd name="connsiteY18" fmla="*/ 685870 h 1562401"/>
                    <a:gd name="connsiteX19" fmla="*/ 5655790 w 12213398"/>
                    <a:gd name="connsiteY19" fmla="*/ 911279 h 1562401"/>
                    <a:gd name="connsiteX20" fmla="*/ 6126620 w 12213398"/>
                    <a:gd name="connsiteY20" fmla="*/ 1051546 h 1562401"/>
                    <a:gd name="connsiteX21" fmla="*/ 8124194 w 12213398"/>
                    <a:gd name="connsiteY21" fmla="*/ 1525833 h 1562401"/>
                    <a:gd name="connsiteX22" fmla="*/ 8399269 w 12213398"/>
                    <a:gd name="connsiteY22" fmla="*/ 1550758 h 1562401"/>
                    <a:gd name="connsiteX23" fmla="*/ 10169068 w 12213398"/>
                    <a:gd name="connsiteY23" fmla="*/ 1283141 h 1562401"/>
                    <a:gd name="connsiteX24" fmla="*/ 11176587 w 12213398"/>
                    <a:gd name="connsiteY24" fmla="*/ 857792 h 1562401"/>
                    <a:gd name="connsiteX25" fmla="*/ 11806060 w 12213398"/>
                    <a:gd name="connsiteY25" fmla="*/ 354215 h 1562401"/>
                    <a:gd name="connsiteX26" fmla="*/ 12210304 w 12213398"/>
                    <a:gd name="connsiteY26" fmla="*/ 0 h 1562401"/>
                    <a:gd name="connsiteX27" fmla="*/ 12213398 w 12213398"/>
                    <a:gd name="connsiteY27" fmla="*/ 4002 h 1562401"/>
                    <a:gd name="connsiteX28" fmla="*/ 11809335 w 12213398"/>
                    <a:gd name="connsiteY28" fmla="*/ 357853 h 1562401"/>
                    <a:gd name="connsiteX29" fmla="*/ 11178952 w 12213398"/>
                    <a:gd name="connsiteY29" fmla="*/ 862159 h 1562401"/>
                    <a:gd name="connsiteX30" fmla="*/ 10170342 w 12213398"/>
                    <a:gd name="connsiteY30" fmla="*/ 1288053 h 1562401"/>
                    <a:gd name="connsiteX31" fmla="*/ 9293811 w 12213398"/>
                    <a:gd name="connsiteY31" fmla="*/ 1501091 h 1562401"/>
                    <a:gd name="connsiteX32" fmla="*/ 8609761 w 12213398"/>
                    <a:gd name="connsiteY32" fmla="*/ 1562401 h 15624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12213398" h="1562401">
                      <a:moveTo>
                        <a:pt x="8609761" y="1562401"/>
                      </a:moveTo>
                      <a:cubicBezTo>
                        <a:pt x="8538262" y="1562401"/>
                        <a:pt x="8468038" y="1560036"/>
                        <a:pt x="8398723" y="1555488"/>
                      </a:cubicBezTo>
                      <a:cubicBezTo>
                        <a:pt x="8307214" y="1549848"/>
                        <a:pt x="8214430" y="1541479"/>
                        <a:pt x="8123466" y="1530564"/>
                      </a:cubicBezTo>
                      <a:cubicBezTo>
                        <a:pt x="7415219" y="1444693"/>
                        <a:pt x="6788476" y="1255852"/>
                        <a:pt x="6125165" y="1056094"/>
                      </a:cubicBezTo>
                      <a:cubicBezTo>
                        <a:pt x="5972345" y="1010066"/>
                        <a:pt x="5814431" y="962401"/>
                        <a:pt x="5654334" y="915828"/>
                      </a:cubicBezTo>
                      <a:cubicBezTo>
                        <a:pt x="5404728" y="843056"/>
                        <a:pt x="5121648" y="760825"/>
                        <a:pt x="4832382" y="690600"/>
                      </a:cubicBezTo>
                      <a:cubicBezTo>
                        <a:pt x="4443237" y="596179"/>
                        <a:pt x="4092479" y="538690"/>
                        <a:pt x="3760278" y="515039"/>
                      </a:cubicBezTo>
                      <a:cubicBezTo>
                        <a:pt x="3386233" y="488296"/>
                        <a:pt x="3032382" y="503578"/>
                        <a:pt x="2678532" y="561613"/>
                      </a:cubicBezTo>
                      <a:cubicBezTo>
                        <a:pt x="2398908" y="607095"/>
                        <a:pt x="2125469" y="662583"/>
                        <a:pt x="1842389" y="731534"/>
                      </a:cubicBezTo>
                      <a:cubicBezTo>
                        <a:pt x="1684657" y="769739"/>
                        <a:pt x="1530381" y="810127"/>
                        <a:pt x="1383929" y="851425"/>
                      </a:cubicBezTo>
                      <a:cubicBezTo>
                        <a:pt x="1173620" y="910006"/>
                        <a:pt x="925470" y="971498"/>
                        <a:pt x="678593" y="982050"/>
                      </a:cubicBezTo>
                      <a:cubicBezTo>
                        <a:pt x="404973" y="993875"/>
                        <a:pt x="182838" y="941479"/>
                        <a:pt x="0" y="821770"/>
                      </a:cubicBezTo>
                      <a:lnTo>
                        <a:pt x="2729" y="817586"/>
                      </a:lnTo>
                      <a:cubicBezTo>
                        <a:pt x="184657" y="936567"/>
                        <a:pt x="405700" y="988781"/>
                        <a:pt x="678229" y="976956"/>
                      </a:cubicBezTo>
                      <a:cubicBezTo>
                        <a:pt x="924560" y="966222"/>
                        <a:pt x="1172346" y="904912"/>
                        <a:pt x="1382474" y="846513"/>
                      </a:cubicBezTo>
                      <a:cubicBezTo>
                        <a:pt x="1529108" y="805215"/>
                        <a:pt x="1683383" y="764827"/>
                        <a:pt x="1841115" y="726622"/>
                      </a:cubicBezTo>
                      <a:cubicBezTo>
                        <a:pt x="2124378" y="657671"/>
                        <a:pt x="2397998" y="602183"/>
                        <a:pt x="2677622" y="556701"/>
                      </a:cubicBezTo>
                      <a:cubicBezTo>
                        <a:pt x="3031837" y="498666"/>
                        <a:pt x="3386233" y="483384"/>
                        <a:pt x="3760642" y="510127"/>
                      </a:cubicBezTo>
                      <a:cubicBezTo>
                        <a:pt x="4093207" y="533778"/>
                        <a:pt x="4444147" y="591267"/>
                        <a:pt x="4833655" y="685870"/>
                      </a:cubicBezTo>
                      <a:cubicBezTo>
                        <a:pt x="5123103" y="756094"/>
                        <a:pt x="5406002" y="838508"/>
                        <a:pt x="5655790" y="911279"/>
                      </a:cubicBezTo>
                      <a:cubicBezTo>
                        <a:pt x="5815704" y="957853"/>
                        <a:pt x="5973800" y="1005518"/>
                        <a:pt x="6126620" y="1051546"/>
                      </a:cubicBezTo>
                      <a:cubicBezTo>
                        <a:pt x="6789931" y="1251303"/>
                        <a:pt x="7416311" y="1439963"/>
                        <a:pt x="8124194" y="1525833"/>
                      </a:cubicBezTo>
                      <a:cubicBezTo>
                        <a:pt x="8215158" y="1536567"/>
                        <a:pt x="8307760" y="1544936"/>
                        <a:pt x="8399269" y="1550758"/>
                      </a:cubicBezTo>
                      <a:cubicBezTo>
                        <a:pt x="8711276" y="1571134"/>
                        <a:pt x="9234321" y="1565676"/>
                        <a:pt x="10169068" y="1283141"/>
                      </a:cubicBezTo>
                      <a:cubicBezTo>
                        <a:pt x="10555848" y="1166161"/>
                        <a:pt x="10885321" y="1026986"/>
                        <a:pt x="11176587" y="857792"/>
                      </a:cubicBezTo>
                      <a:cubicBezTo>
                        <a:pt x="11411640" y="720982"/>
                        <a:pt x="11603210" y="542874"/>
                        <a:pt x="11806060" y="354215"/>
                      </a:cubicBezTo>
                      <a:cubicBezTo>
                        <a:pt x="11933592" y="235597"/>
                        <a:pt x="12065308" y="113159"/>
                        <a:pt x="12210304" y="0"/>
                      </a:cubicBezTo>
                      <a:lnTo>
                        <a:pt x="12213398" y="4002"/>
                      </a:lnTo>
                      <a:cubicBezTo>
                        <a:pt x="12068583" y="116980"/>
                        <a:pt x="11936867" y="239418"/>
                        <a:pt x="11809335" y="357853"/>
                      </a:cubicBezTo>
                      <a:cubicBezTo>
                        <a:pt x="11606302" y="546695"/>
                        <a:pt x="11414550" y="724985"/>
                        <a:pt x="11178952" y="862159"/>
                      </a:cubicBezTo>
                      <a:cubicBezTo>
                        <a:pt x="10887322" y="1031716"/>
                        <a:pt x="10557486" y="1170891"/>
                        <a:pt x="10170342" y="1288053"/>
                      </a:cubicBezTo>
                      <a:cubicBezTo>
                        <a:pt x="9843417" y="1387022"/>
                        <a:pt x="9556697" y="1456519"/>
                        <a:pt x="9293811" y="1501091"/>
                      </a:cubicBezTo>
                      <a:cubicBezTo>
                        <a:pt x="9049663" y="1542025"/>
                        <a:pt x="8824072" y="1562401"/>
                        <a:pt x="8609761" y="156240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81" name="任意多边形: 形状 380">
                  <a:extLst>
                    <a:ext uri="{FF2B5EF4-FFF2-40B4-BE49-F238E27FC236}">
                      <a16:creationId xmlns:a16="http://schemas.microsoft.com/office/drawing/2014/main" id="{2EAE6CFD-2BCD-470B-8B22-19809478722A}"/>
                    </a:ext>
                  </a:extLst>
                </p:cNvPr>
                <p:cNvSpPr/>
                <p:nvPr/>
              </p:nvSpPr>
              <p:spPr>
                <a:xfrm>
                  <a:off x="-593740" y="5189474"/>
                  <a:ext cx="12275071" cy="1607883"/>
                </a:xfrm>
                <a:custGeom>
                  <a:avLst/>
                  <a:gdLst>
                    <a:gd name="connsiteX0" fmla="*/ 8649421 w 12275071"/>
                    <a:gd name="connsiteY0" fmla="*/ 1607883 h 1607883"/>
                    <a:gd name="connsiteX1" fmla="*/ 8472404 w 12275071"/>
                    <a:gd name="connsiteY1" fmla="*/ 1603153 h 1607883"/>
                    <a:gd name="connsiteX2" fmla="*/ 8194236 w 12275071"/>
                    <a:gd name="connsiteY2" fmla="*/ 1580958 h 1607883"/>
                    <a:gd name="connsiteX3" fmla="*/ 6082048 w 12275071"/>
                    <a:gd name="connsiteY3" fmla="*/ 1082110 h 1607883"/>
                    <a:gd name="connsiteX4" fmla="*/ 5703637 w 12275071"/>
                    <a:gd name="connsiteY4" fmla="*/ 967495 h 1607883"/>
                    <a:gd name="connsiteX5" fmla="*/ 5655244 w 12275071"/>
                    <a:gd name="connsiteY5" fmla="*/ 952941 h 1607883"/>
                    <a:gd name="connsiteX6" fmla="*/ 4876590 w 12275071"/>
                    <a:gd name="connsiteY6" fmla="*/ 730988 h 1607883"/>
                    <a:gd name="connsiteX7" fmla="*/ 2701455 w 12275071"/>
                    <a:gd name="connsiteY7" fmla="*/ 563978 h 1607883"/>
                    <a:gd name="connsiteX8" fmla="*/ 1857307 w 12275071"/>
                    <a:gd name="connsiteY8" fmla="*/ 730079 h 1607883"/>
                    <a:gd name="connsiteX9" fmla="*/ 1395391 w 12275071"/>
                    <a:gd name="connsiteY9" fmla="*/ 852698 h 1607883"/>
                    <a:gd name="connsiteX10" fmla="*/ 0 w 12275071"/>
                    <a:gd name="connsiteY10" fmla="*/ 835597 h 1607883"/>
                    <a:gd name="connsiteX11" fmla="*/ 2729 w 12275071"/>
                    <a:gd name="connsiteY11" fmla="*/ 831413 h 1607883"/>
                    <a:gd name="connsiteX12" fmla="*/ 1394117 w 12275071"/>
                    <a:gd name="connsiteY12" fmla="*/ 847968 h 1607883"/>
                    <a:gd name="connsiteX13" fmla="*/ 1856215 w 12275071"/>
                    <a:gd name="connsiteY13" fmla="*/ 725167 h 1607883"/>
                    <a:gd name="connsiteX14" fmla="*/ 2700909 w 12275071"/>
                    <a:gd name="connsiteY14" fmla="*/ 558884 h 1607883"/>
                    <a:gd name="connsiteX15" fmla="*/ 4878046 w 12275071"/>
                    <a:gd name="connsiteY15" fmla="*/ 725894 h 1607883"/>
                    <a:gd name="connsiteX16" fmla="*/ 5656881 w 12275071"/>
                    <a:gd name="connsiteY16" fmla="*/ 947847 h 1607883"/>
                    <a:gd name="connsiteX17" fmla="*/ 5705274 w 12275071"/>
                    <a:gd name="connsiteY17" fmla="*/ 962401 h 1607883"/>
                    <a:gd name="connsiteX18" fmla="*/ 6083685 w 12275071"/>
                    <a:gd name="connsiteY18" fmla="*/ 1077016 h 1607883"/>
                    <a:gd name="connsiteX19" fmla="*/ 8194964 w 12275071"/>
                    <a:gd name="connsiteY19" fmla="*/ 1575682 h 1607883"/>
                    <a:gd name="connsiteX20" fmla="*/ 8472768 w 12275071"/>
                    <a:gd name="connsiteY20" fmla="*/ 1597877 h 1607883"/>
                    <a:gd name="connsiteX21" fmla="*/ 10256212 w 12275071"/>
                    <a:gd name="connsiteY21" fmla="*/ 1307519 h 1607883"/>
                    <a:gd name="connsiteX22" fmla="*/ 11252815 w 12275071"/>
                    <a:gd name="connsiteY22" fmla="*/ 867798 h 1607883"/>
                    <a:gd name="connsiteX23" fmla="*/ 11847357 w 12275071"/>
                    <a:gd name="connsiteY23" fmla="*/ 377501 h 1607883"/>
                    <a:gd name="connsiteX24" fmla="*/ 12271979 w 12275071"/>
                    <a:gd name="connsiteY24" fmla="*/ 0 h 1607883"/>
                    <a:gd name="connsiteX25" fmla="*/ 12275071 w 12275071"/>
                    <a:gd name="connsiteY25" fmla="*/ 4002 h 1607883"/>
                    <a:gd name="connsiteX26" fmla="*/ 11850814 w 12275071"/>
                    <a:gd name="connsiteY26" fmla="*/ 381140 h 1607883"/>
                    <a:gd name="connsiteX27" fmla="*/ 11255363 w 12275071"/>
                    <a:gd name="connsiteY27" fmla="*/ 871983 h 1607883"/>
                    <a:gd name="connsiteX28" fmla="*/ 10257667 w 12275071"/>
                    <a:gd name="connsiteY28" fmla="*/ 1312250 h 1607883"/>
                    <a:gd name="connsiteX29" fmla="*/ 9375496 w 12275071"/>
                    <a:gd name="connsiteY29" fmla="*/ 1537477 h 1607883"/>
                    <a:gd name="connsiteX30" fmla="*/ 8649421 w 12275071"/>
                    <a:gd name="connsiteY30" fmla="*/ 1607883 h 1607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12275071" h="1607883">
                      <a:moveTo>
                        <a:pt x="8649421" y="1607883"/>
                      </a:moveTo>
                      <a:cubicBezTo>
                        <a:pt x="8589566" y="1607883"/>
                        <a:pt x="8530803" y="1606246"/>
                        <a:pt x="8472404" y="1603153"/>
                      </a:cubicBezTo>
                      <a:cubicBezTo>
                        <a:pt x="8379621" y="1598241"/>
                        <a:pt x="8285928" y="1590782"/>
                        <a:pt x="8194236" y="1580958"/>
                      </a:cubicBezTo>
                      <a:cubicBezTo>
                        <a:pt x="7445419" y="1498180"/>
                        <a:pt x="6783200" y="1296058"/>
                        <a:pt x="6082048" y="1082110"/>
                      </a:cubicBezTo>
                      <a:cubicBezTo>
                        <a:pt x="5959064" y="1044633"/>
                        <a:pt x="5831714" y="1005700"/>
                        <a:pt x="5703637" y="967495"/>
                      </a:cubicBezTo>
                      <a:lnTo>
                        <a:pt x="5655244" y="952941"/>
                      </a:lnTo>
                      <a:cubicBezTo>
                        <a:pt x="5403091" y="877441"/>
                        <a:pt x="5142206" y="799393"/>
                        <a:pt x="4876590" y="730988"/>
                      </a:cubicBezTo>
                      <a:cubicBezTo>
                        <a:pt x="4035353" y="514130"/>
                        <a:pt x="3364584" y="462644"/>
                        <a:pt x="2701455" y="563978"/>
                      </a:cubicBezTo>
                      <a:cubicBezTo>
                        <a:pt x="2414735" y="607459"/>
                        <a:pt x="2138568" y="661855"/>
                        <a:pt x="1857307" y="730079"/>
                      </a:cubicBezTo>
                      <a:cubicBezTo>
                        <a:pt x="1699575" y="768284"/>
                        <a:pt x="1544208" y="809581"/>
                        <a:pt x="1395391" y="852698"/>
                      </a:cubicBezTo>
                      <a:cubicBezTo>
                        <a:pt x="903274" y="994239"/>
                        <a:pt x="393693" y="1090115"/>
                        <a:pt x="0" y="835597"/>
                      </a:cubicBezTo>
                      <a:lnTo>
                        <a:pt x="2729" y="831413"/>
                      </a:lnTo>
                      <a:cubicBezTo>
                        <a:pt x="394785" y="1084839"/>
                        <a:pt x="903092" y="989145"/>
                        <a:pt x="1394117" y="847968"/>
                      </a:cubicBezTo>
                      <a:cubicBezTo>
                        <a:pt x="1542935" y="804669"/>
                        <a:pt x="1698301" y="763553"/>
                        <a:pt x="1856215" y="725167"/>
                      </a:cubicBezTo>
                      <a:cubicBezTo>
                        <a:pt x="2137659" y="656762"/>
                        <a:pt x="2414008" y="602365"/>
                        <a:pt x="2700909" y="558884"/>
                      </a:cubicBezTo>
                      <a:cubicBezTo>
                        <a:pt x="3364765" y="457368"/>
                        <a:pt x="4036081" y="508854"/>
                        <a:pt x="4878046" y="725894"/>
                      </a:cubicBezTo>
                      <a:cubicBezTo>
                        <a:pt x="5143843" y="794481"/>
                        <a:pt x="5404546" y="872347"/>
                        <a:pt x="5656881" y="947847"/>
                      </a:cubicBezTo>
                      <a:lnTo>
                        <a:pt x="5705274" y="962401"/>
                      </a:lnTo>
                      <a:cubicBezTo>
                        <a:pt x="5833352" y="1000606"/>
                        <a:pt x="5960519" y="1039539"/>
                        <a:pt x="6083685" y="1077016"/>
                      </a:cubicBezTo>
                      <a:cubicBezTo>
                        <a:pt x="6784473" y="1290964"/>
                        <a:pt x="7446511" y="1493086"/>
                        <a:pt x="8194964" y="1575682"/>
                      </a:cubicBezTo>
                      <a:cubicBezTo>
                        <a:pt x="8286656" y="1585688"/>
                        <a:pt x="8379985" y="1593147"/>
                        <a:pt x="8472768" y="1597877"/>
                      </a:cubicBezTo>
                      <a:cubicBezTo>
                        <a:pt x="8787868" y="1615342"/>
                        <a:pt x="9315460" y="1604063"/>
                        <a:pt x="10256212" y="1307519"/>
                      </a:cubicBezTo>
                      <a:cubicBezTo>
                        <a:pt x="10629711" y="1189812"/>
                        <a:pt x="10965005" y="1041904"/>
                        <a:pt x="11252815" y="867798"/>
                      </a:cubicBezTo>
                      <a:cubicBezTo>
                        <a:pt x="11475132" y="733171"/>
                        <a:pt x="11655969" y="560521"/>
                        <a:pt x="11847357" y="377501"/>
                      </a:cubicBezTo>
                      <a:cubicBezTo>
                        <a:pt x="11980347" y="250333"/>
                        <a:pt x="12117885" y="118981"/>
                        <a:pt x="12271979" y="0"/>
                      </a:cubicBezTo>
                      <a:lnTo>
                        <a:pt x="12275071" y="4002"/>
                      </a:lnTo>
                      <a:cubicBezTo>
                        <a:pt x="12121160" y="122802"/>
                        <a:pt x="11983804" y="254154"/>
                        <a:pt x="11850814" y="381140"/>
                      </a:cubicBezTo>
                      <a:cubicBezTo>
                        <a:pt x="11659244" y="564160"/>
                        <a:pt x="11478225" y="737174"/>
                        <a:pt x="11255363" y="871983"/>
                      </a:cubicBezTo>
                      <a:cubicBezTo>
                        <a:pt x="10967188" y="1046270"/>
                        <a:pt x="10631349" y="1194542"/>
                        <a:pt x="10257667" y="1312250"/>
                      </a:cubicBezTo>
                      <a:cubicBezTo>
                        <a:pt x="9928923" y="1415767"/>
                        <a:pt x="9640384" y="1489448"/>
                        <a:pt x="9375496" y="1537477"/>
                      </a:cubicBezTo>
                      <a:cubicBezTo>
                        <a:pt x="9115521" y="1584596"/>
                        <a:pt x="8876286" y="1607883"/>
                        <a:pt x="8649421" y="1607883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82" name="任意多边形: 形状 381">
                  <a:extLst>
                    <a:ext uri="{FF2B5EF4-FFF2-40B4-BE49-F238E27FC236}">
                      <a16:creationId xmlns:a16="http://schemas.microsoft.com/office/drawing/2014/main" id="{75C67E10-CBF6-47C1-B18D-9508530030AB}"/>
                    </a:ext>
                  </a:extLst>
                </p:cNvPr>
                <p:cNvSpPr/>
                <p:nvPr/>
              </p:nvSpPr>
              <p:spPr>
                <a:xfrm>
                  <a:off x="-608840" y="5155089"/>
                  <a:ext cx="12336381" cy="1653365"/>
                </a:xfrm>
                <a:custGeom>
                  <a:avLst/>
                  <a:gdLst>
                    <a:gd name="connsiteX0" fmla="*/ 8689263 w 12336381"/>
                    <a:gd name="connsiteY0" fmla="*/ 1653365 h 1653365"/>
                    <a:gd name="connsiteX1" fmla="*/ 8545357 w 12336381"/>
                    <a:gd name="connsiteY1" fmla="*/ 1650091 h 1653365"/>
                    <a:gd name="connsiteX2" fmla="*/ 8264460 w 12336381"/>
                    <a:gd name="connsiteY2" fmla="*/ 1630442 h 1653365"/>
                    <a:gd name="connsiteX3" fmla="*/ 6035474 w 12336381"/>
                    <a:gd name="connsiteY3" fmla="*/ 1105215 h 1653365"/>
                    <a:gd name="connsiteX4" fmla="*/ 5752757 w 12336381"/>
                    <a:gd name="connsiteY4" fmla="*/ 1017889 h 1653365"/>
                    <a:gd name="connsiteX5" fmla="*/ 5632866 w 12336381"/>
                    <a:gd name="connsiteY5" fmla="*/ 980958 h 1653365"/>
                    <a:gd name="connsiteX6" fmla="*/ 4920617 w 12336381"/>
                    <a:gd name="connsiteY6" fmla="*/ 770285 h 1653365"/>
                    <a:gd name="connsiteX7" fmla="*/ 2724377 w 12336381"/>
                    <a:gd name="connsiteY7" fmla="*/ 565433 h 1653365"/>
                    <a:gd name="connsiteX8" fmla="*/ 1872225 w 12336381"/>
                    <a:gd name="connsiteY8" fmla="*/ 727896 h 1653365"/>
                    <a:gd name="connsiteX9" fmla="*/ 1407034 w 12336381"/>
                    <a:gd name="connsiteY9" fmla="*/ 853426 h 1653365"/>
                    <a:gd name="connsiteX10" fmla="*/ 692965 w 12336381"/>
                    <a:gd name="connsiteY10" fmla="*/ 1000060 h 1653365"/>
                    <a:gd name="connsiteX11" fmla="*/ 0 w 12336381"/>
                    <a:gd name="connsiteY11" fmla="*/ 848696 h 1653365"/>
                    <a:gd name="connsiteX12" fmla="*/ 2729 w 12336381"/>
                    <a:gd name="connsiteY12" fmla="*/ 844512 h 1653365"/>
                    <a:gd name="connsiteX13" fmla="*/ 692601 w 12336381"/>
                    <a:gd name="connsiteY13" fmla="*/ 994966 h 1653365"/>
                    <a:gd name="connsiteX14" fmla="*/ 1405579 w 12336381"/>
                    <a:gd name="connsiteY14" fmla="*/ 848514 h 1653365"/>
                    <a:gd name="connsiteX15" fmla="*/ 1871133 w 12336381"/>
                    <a:gd name="connsiteY15" fmla="*/ 722983 h 1653365"/>
                    <a:gd name="connsiteX16" fmla="*/ 2723832 w 12336381"/>
                    <a:gd name="connsiteY16" fmla="*/ 560339 h 1653365"/>
                    <a:gd name="connsiteX17" fmla="*/ 4922072 w 12336381"/>
                    <a:gd name="connsiteY17" fmla="*/ 765191 h 1653365"/>
                    <a:gd name="connsiteX18" fmla="*/ 5634504 w 12336381"/>
                    <a:gd name="connsiteY18" fmla="*/ 975864 h 1653365"/>
                    <a:gd name="connsiteX19" fmla="*/ 5754394 w 12336381"/>
                    <a:gd name="connsiteY19" fmla="*/ 1012795 h 1653365"/>
                    <a:gd name="connsiteX20" fmla="*/ 6037111 w 12336381"/>
                    <a:gd name="connsiteY20" fmla="*/ 1100121 h 1653365"/>
                    <a:gd name="connsiteX21" fmla="*/ 8265188 w 12336381"/>
                    <a:gd name="connsiteY21" fmla="*/ 1625166 h 1653365"/>
                    <a:gd name="connsiteX22" fmla="*/ 8545722 w 12336381"/>
                    <a:gd name="connsiteY22" fmla="*/ 1644815 h 1653365"/>
                    <a:gd name="connsiteX23" fmla="*/ 10342992 w 12336381"/>
                    <a:gd name="connsiteY23" fmla="*/ 1331898 h 1653365"/>
                    <a:gd name="connsiteX24" fmla="*/ 11328862 w 12336381"/>
                    <a:gd name="connsiteY24" fmla="*/ 877623 h 1653365"/>
                    <a:gd name="connsiteX25" fmla="*/ 11891930 w 12336381"/>
                    <a:gd name="connsiteY25" fmla="*/ 398605 h 1653365"/>
                    <a:gd name="connsiteX26" fmla="*/ 12333288 w 12336381"/>
                    <a:gd name="connsiteY26" fmla="*/ 0 h 1653365"/>
                    <a:gd name="connsiteX27" fmla="*/ 12336382 w 12336381"/>
                    <a:gd name="connsiteY27" fmla="*/ 4002 h 1653365"/>
                    <a:gd name="connsiteX28" fmla="*/ 11895386 w 12336381"/>
                    <a:gd name="connsiteY28" fmla="*/ 402244 h 1653365"/>
                    <a:gd name="connsiteX29" fmla="*/ 11331408 w 12336381"/>
                    <a:gd name="connsiteY29" fmla="*/ 881989 h 1653365"/>
                    <a:gd name="connsiteX30" fmla="*/ 10344447 w 12336381"/>
                    <a:gd name="connsiteY30" fmla="*/ 1336810 h 1653365"/>
                    <a:gd name="connsiteX31" fmla="*/ 9456455 w 12336381"/>
                    <a:gd name="connsiteY31" fmla="*/ 1574226 h 1653365"/>
                    <a:gd name="connsiteX32" fmla="*/ 8689263 w 12336381"/>
                    <a:gd name="connsiteY32" fmla="*/ 1653365 h 16533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12336381" h="1653365">
                      <a:moveTo>
                        <a:pt x="8689263" y="1653365"/>
                      </a:moveTo>
                      <a:cubicBezTo>
                        <a:pt x="8640870" y="1653365"/>
                        <a:pt x="8592841" y="1652274"/>
                        <a:pt x="8545357" y="1650091"/>
                      </a:cubicBezTo>
                      <a:cubicBezTo>
                        <a:pt x="8451664" y="1646088"/>
                        <a:pt x="8357244" y="1639539"/>
                        <a:pt x="8264460" y="1630442"/>
                      </a:cubicBezTo>
                      <a:cubicBezTo>
                        <a:pt x="7473982" y="1551303"/>
                        <a:pt x="6775195" y="1334627"/>
                        <a:pt x="6035474" y="1105215"/>
                      </a:cubicBezTo>
                      <a:cubicBezTo>
                        <a:pt x="5943418" y="1076652"/>
                        <a:pt x="5848088" y="1047180"/>
                        <a:pt x="5752757" y="1017889"/>
                      </a:cubicBezTo>
                      <a:cubicBezTo>
                        <a:pt x="5712915" y="1005700"/>
                        <a:pt x="5672891" y="993329"/>
                        <a:pt x="5632866" y="980958"/>
                      </a:cubicBezTo>
                      <a:cubicBezTo>
                        <a:pt x="5401818" y="909824"/>
                        <a:pt x="5162946" y="836325"/>
                        <a:pt x="4920617" y="770285"/>
                      </a:cubicBezTo>
                      <a:cubicBezTo>
                        <a:pt x="4058640" y="535233"/>
                        <a:pt x="3381503" y="472104"/>
                        <a:pt x="2724377" y="565433"/>
                      </a:cubicBezTo>
                      <a:cubicBezTo>
                        <a:pt x="2431473" y="606731"/>
                        <a:pt x="2152577" y="659854"/>
                        <a:pt x="1872225" y="727896"/>
                      </a:cubicBezTo>
                      <a:cubicBezTo>
                        <a:pt x="1713947" y="766100"/>
                        <a:pt x="1557489" y="808308"/>
                        <a:pt x="1407034" y="853426"/>
                      </a:cubicBezTo>
                      <a:cubicBezTo>
                        <a:pt x="1191813" y="917101"/>
                        <a:pt x="938750" y="984415"/>
                        <a:pt x="692965" y="1000060"/>
                      </a:cubicBezTo>
                      <a:cubicBezTo>
                        <a:pt x="414251" y="1017889"/>
                        <a:pt x="187568" y="968405"/>
                        <a:pt x="0" y="848696"/>
                      </a:cubicBezTo>
                      <a:lnTo>
                        <a:pt x="2729" y="844512"/>
                      </a:lnTo>
                      <a:cubicBezTo>
                        <a:pt x="189205" y="963493"/>
                        <a:pt x="414979" y="1012795"/>
                        <a:pt x="692601" y="994966"/>
                      </a:cubicBezTo>
                      <a:cubicBezTo>
                        <a:pt x="937841" y="979320"/>
                        <a:pt x="1190721" y="912189"/>
                        <a:pt x="1405579" y="848514"/>
                      </a:cubicBezTo>
                      <a:cubicBezTo>
                        <a:pt x="1556033" y="803578"/>
                        <a:pt x="1712674" y="761370"/>
                        <a:pt x="1871133" y="722983"/>
                      </a:cubicBezTo>
                      <a:cubicBezTo>
                        <a:pt x="2151849" y="654942"/>
                        <a:pt x="2430745" y="601819"/>
                        <a:pt x="2723832" y="560339"/>
                      </a:cubicBezTo>
                      <a:cubicBezTo>
                        <a:pt x="3381503" y="466828"/>
                        <a:pt x="4059368" y="529957"/>
                        <a:pt x="4922072" y="765191"/>
                      </a:cubicBezTo>
                      <a:cubicBezTo>
                        <a:pt x="5164401" y="831231"/>
                        <a:pt x="5403273" y="904730"/>
                        <a:pt x="5634504" y="975864"/>
                      </a:cubicBezTo>
                      <a:cubicBezTo>
                        <a:pt x="5674528" y="988235"/>
                        <a:pt x="5714553" y="1000424"/>
                        <a:pt x="5754394" y="1012795"/>
                      </a:cubicBezTo>
                      <a:cubicBezTo>
                        <a:pt x="5849725" y="1042086"/>
                        <a:pt x="5945056" y="1071558"/>
                        <a:pt x="6037111" y="1100121"/>
                      </a:cubicBezTo>
                      <a:cubicBezTo>
                        <a:pt x="6776650" y="1329351"/>
                        <a:pt x="7475073" y="1546027"/>
                        <a:pt x="8265188" y="1625166"/>
                      </a:cubicBezTo>
                      <a:cubicBezTo>
                        <a:pt x="8357790" y="1634263"/>
                        <a:pt x="8452210" y="1640812"/>
                        <a:pt x="8545722" y="1644815"/>
                      </a:cubicBezTo>
                      <a:cubicBezTo>
                        <a:pt x="8863914" y="1659005"/>
                        <a:pt x="9396600" y="1642268"/>
                        <a:pt x="10342992" y="1331898"/>
                      </a:cubicBezTo>
                      <a:cubicBezTo>
                        <a:pt x="10708668" y="1212007"/>
                        <a:pt x="11040323" y="1059187"/>
                        <a:pt x="11328862" y="877623"/>
                      </a:cubicBezTo>
                      <a:cubicBezTo>
                        <a:pt x="11539899" y="744815"/>
                        <a:pt x="11710912" y="576531"/>
                        <a:pt x="11891930" y="398605"/>
                      </a:cubicBezTo>
                      <a:cubicBezTo>
                        <a:pt x="12029286" y="263614"/>
                        <a:pt x="12171372" y="123893"/>
                        <a:pt x="12333288" y="0"/>
                      </a:cubicBezTo>
                      <a:lnTo>
                        <a:pt x="12336382" y="4002"/>
                      </a:lnTo>
                      <a:cubicBezTo>
                        <a:pt x="12174647" y="127714"/>
                        <a:pt x="12032743" y="267253"/>
                        <a:pt x="11895386" y="402244"/>
                      </a:cubicBezTo>
                      <a:cubicBezTo>
                        <a:pt x="11714186" y="580533"/>
                        <a:pt x="11542810" y="748817"/>
                        <a:pt x="11331408" y="881989"/>
                      </a:cubicBezTo>
                      <a:cubicBezTo>
                        <a:pt x="11042688" y="1063735"/>
                        <a:pt x="10710669" y="1216555"/>
                        <a:pt x="10344447" y="1336810"/>
                      </a:cubicBezTo>
                      <a:cubicBezTo>
                        <a:pt x="10014248" y="1445057"/>
                        <a:pt x="9723707" y="1522741"/>
                        <a:pt x="9456455" y="1574226"/>
                      </a:cubicBezTo>
                      <a:cubicBezTo>
                        <a:pt x="9181016" y="1627168"/>
                        <a:pt x="8928499" y="1653365"/>
                        <a:pt x="8689263" y="1653365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83" name="任意多边形: 形状 382">
                  <a:extLst>
                    <a:ext uri="{FF2B5EF4-FFF2-40B4-BE49-F238E27FC236}">
                      <a16:creationId xmlns:a16="http://schemas.microsoft.com/office/drawing/2014/main" id="{542234D2-1CF7-4849-A900-E785E6575E32}"/>
                    </a:ext>
                  </a:extLst>
                </p:cNvPr>
                <p:cNvSpPr/>
                <p:nvPr/>
              </p:nvSpPr>
              <p:spPr>
                <a:xfrm>
                  <a:off x="-624486" y="5120887"/>
                  <a:ext cx="12397872" cy="1699029"/>
                </a:xfrm>
                <a:custGeom>
                  <a:avLst/>
                  <a:gdLst>
                    <a:gd name="connsiteX0" fmla="*/ 8730561 w 12397872"/>
                    <a:gd name="connsiteY0" fmla="*/ 1699029 h 1699029"/>
                    <a:gd name="connsiteX1" fmla="*/ 8619039 w 12397872"/>
                    <a:gd name="connsiteY1" fmla="*/ 1697028 h 1699029"/>
                    <a:gd name="connsiteX2" fmla="*/ 8335413 w 12397872"/>
                    <a:gd name="connsiteY2" fmla="*/ 1679927 h 1699029"/>
                    <a:gd name="connsiteX3" fmla="*/ 5986899 w 12397872"/>
                    <a:gd name="connsiteY3" fmla="*/ 1126501 h 1699029"/>
                    <a:gd name="connsiteX4" fmla="*/ 5802242 w 12397872"/>
                    <a:gd name="connsiteY4" fmla="*/ 1068284 h 1699029"/>
                    <a:gd name="connsiteX5" fmla="*/ 5614674 w 12397872"/>
                    <a:gd name="connsiteY5" fmla="*/ 1008975 h 1699029"/>
                    <a:gd name="connsiteX6" fmla="*/ 4965007 w 12397872"/>
                    <a:gd name="connsiteY6" fmla="*/ 809581 h 1699029"/>
                    <a:gd name="connsiteX7" fmla="*/ 3865432 w 12397872"/>
                    <a:gd name="connsiteY7" fmla="*/ 571437 h 1699029"/>
                    <a:gd name="connsiteX8" fmla="*/ 2747664 w 12397872"/>
                    <a:gd name="connsiteY8" fmla="*/ 567071 h 1699029"/>
                    <a:gd name="connsiteX9" fmla="*/ 1887325 w 12397872"/>
                    <a:gd name="connsiteY9" fmla="*/ 725894 h 1699029"/>
                    <a:gd name="connsiteX10" fmla="*/ 1418678 w 12397872"/>
                    <a:gd name="connsiteY10" fmla="*/ 854154 h 1699029"/>
                    <a:gd name="connsiteX11" fmla="*/ 700242 w 12397872"/>
                    <a:gd name="connsiteY11" fmla="*/ 1008793 h 1699029"/>
                    <a:gd name="connsiteX12" fmla="*/ 0 w 12397872"/>
                    <a:gd name="connsiteY12" fmla="*/ 861977 h 1699029"/>
                    <a:gd name="connsiteX13" fmla="*/ 2729 w 12397872"/>
                    <a:gd name="connsiteY13" fmla="*/ 857792 h 1699029"/>
                    <a:gd name="connsiteX14" fmla="*/ 699878 w 12397872"/>
                    <a:gd name="connsiteY14" fmla="*/ 1003881 h 1699029"/>
                    <a:gd name="connsiteX15" fmla="*/ 1417222 w 12397872"/>
                    <a:gd name="connsiteY15" fmla="*/ 849424 h 1699029"/>
                    <a:gd name="connsiteX16" fmla="*/ 1886052 w 12397872"/>
                    <a:gd name="connsiteY16" fmla="*/ 721164 h 1699029"/>
                    <a:gd name="connsiteX17" fmla="*/ 2746937 w 12397872"/>
                    <a:gd name="connsiteY17" fmla="*/ 562341 h 1699029"/>
                    <a:gd name="connsiteX18" fmla="*/ 3865978 w 12397872"/>
                    <a:gd name="connsiteY18" fmla="*/ 566707 h 1699029"/>
                    <a:gd name="connsiteX19" fmla="*/ 4966281 w 12397872"/>
                    <a:gd name="connsiteY19" fmla="*/ 805033 h 1699029"/>
                    <a:gd name="connsiteX20" fmla="*/ 5615948 w 12397872"/>
                    <a:gd name="connsiteY20" fmla="*/ 1004427 h 1699029"/>
                    <a:gd name="connsiteX21" fmla="*/ 5803516 w 12397872"/>
                    <a:gd name="connsiteY21" fmla="*/ 1063735 h 1699029"/>
                    <a:gd name="connsiteX22" fmla="*/ 5988173 w 12397872"/>
                    <a:gd name="connsiteY22" fmla="*/ 1121953 h 1699029"/>
                    <a:gd name="connsiteX23" fmla="*/ 8335595 w 12397872"/>
                    <a:gd name="connsiteY23" fmla="*/ 1675015 h 1699029"/>
                    <a:gd name="connsiteX24" fmla="*/ 8619039 w 12397872"/>
                    <a:gd name="connsiteY24" fmla="*/ 1692116 h 1699029"/>
                    <a:gd name="connsiteX25" fmla="*/ 10429954 w 12397872"/>
                    <a:gd name="connsiteY25" fmla="*/ 1356458 h 1699029"/>
                    <a:gd name="connsiteX26" fmla="*/ 11404908 w 12397872"/>
                    <a:gd name="connsiteY26" fmla="*/ 887811 h 1699029"/>
                    <a:gd name="connsiteX27" fmla="*/ 11939595 w 12397872"/>
                    <a:gd name="connsiteY27" fmla="*/ 418071 h 1699029"/>
                    <a:gd name="connsiteX28" fmla="*/ 12394780 w 12397872"/>
                    <a:gd name="connsiteY28" fmla="*/ 0 h 1699029"/>
                    <a:gd name="connsiteX29" fmla="*/ 12397873 w 12397872"/>
                    <a:gd name="connsiteY29" fmla="*/ 4002 h 1699029"/>
                    <a:gd name="connsiteX30" fmla="*/ 11943234 w 12397872"/>
                    <a:gd name="connsiteY30" fmla="*/ 421528 h 1699029"/>
                    <a:gd name="connsiteX31" fmla="*/ 11407637 w 12397872"/>
                    <a:gd name="connsiteY31" fmla="*/ 891813 h 1699029"/>
                    <a:gd name="connsiteX32" fmla="*/ 10431592 w 12397872"/>
                    <a:gd name="connsiteY32" fmla="*/ 1361006 h 1699029"/>
                    <a:gd name="connsiteX33" fmla="*/ 9537958 w 12397872"/>
                    <a:gd name="connsiteY33" fmla="*/ 1610612 h 1699029"/>
                    <a:gd name="connsiteX34" fmla="*/ 8730561 w 12397872"/>
                    <a:gd name="connsiteY34" fmla="*/ 1699029 h 16990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12397872" h="1699029">
                      <a:moveTo>
                        <a:pt x="8730561" y="1699029"/>
                      </a:moveTo>
                      <a:cubicBezTo>
                        <a:pt x="8693084" y="1699029"/>
                        <a:pt x="8655788" y="1698302"/>
                        <a:pt x="8619039" y="1697028"/>
                      </a:cubicBezTo>
                      <a:cubicBezTo>
                        <a:pt x="8524254" y="1693935"/>
                        <a:pt x="8428742" y="1688296"/>
                        <a:pt x="8335413" y="1679927"/>
                      </a:cubicBezTo>
                      <a:cubicBezTo>
                        <a:pt x="7502544" y="1605154"/>
                        <a:pt x="6766280" y="1372650"/>
                        <a:pt x="5986899" y="1126501"/>
                      </a:cubicBezTo>
                      <a:cubicBezTo>
                        <a:pt x="5925772" y="1107216"/>
                        <a:pt x="5864280" y="1087750"/>
                        <a:pt x="5802242" y="1068284"/>
                      </a:cubicBezTo>
                      <a:cubicBezTo>
                        <a:pt x="5740022" y="1048635"/>
                        <a:pt x="5677439" y="1028987"/>
                        <a:pt x="5614674" y="1008975"/>
                      </a:cubicBezTo>
                      <a:cubicBezTo>
                        <a:pt x="5403637" y="942025"/>
                        <a:pt x="5185323" y="872892"/>
                        <a:pt x="4965007" y="809581"/>
                      </a:cubicBezTo>
                      <a:cubicBezTo>
                        <a:pt x="4546208" y="689145"/>
                        <a:pt x="4196906" y="613463"/>
                        <a:pt x="3865432" y="571437"/>
                      </a:cubicBezTo>
                      <a:cubicBezTo>
                        <a:pt x="3471557" y="521225"/>
                        <a:pt x="3105881" y="519951"/>
                        <a:pt x="2747664" y="567071"/>
                      </a:cubicBezTo>
                      <a:cubicBezTo>
                        <a:pt x="2448756" y="606185"/>
                        <a:pt x="2167313" y="658035"/>
                        <a:pt x="1887325" y="725894"/>
                      </a:cubicBezTo>
                      <a:cubicBezTo>
                        <a:pt x="1728138" y="764463"/>
                        <a:pt x="1570406" y="807580"/>
                        <a:pt x="1418678" y="854154"/>
                      </a:cubicBezTo>
                      <a:cubicBezTo>
                        <a:pt x="1189994" y="923832"/>
                        <a:pt x="944754" y="990782"/>
                        <a:pt x="700242" y="1008793"/>
                      </a:cubicBezTo>
                      <a:cubicBezTo>
                        <a:pt x="418981" y="1029715"/>
                        <a:pt x="189933" y="981504"/>
                        <a:pt x="0" y="861977"/>
                      </a:cubicBezTo>
                      <a:lnTo>
                        <a:pt x="2729" y="857792"/>
                      </a:lnTo>
                      <a:cubicBezTo>
                        <a:pt x="191571" y="976774"/>
                        <a:pt x="419709" y="1024621"/>
                        <a:pt x="699878" y="1003881"/>
                      </a:cubicBezTo>
                      <a:cubicBezTo>
                        <a:pt x="944026" y="985870"/>
                        <a:pt x="1188902" y="918920"/>
                        <a:pt x="1417222" y="849424"/>
                      </a:cubicBezTo>
                      <a:cubicBezTo>
                        <a:pt x="1568950" y="802850"/>
                        <a:pt x="1726864" y="759551"/>
                        <a:pt x="1886052" y="721164"/>
                      </a:cubicBezTo>
                      <a:cubicBezTo>
                        <a:pt x="2166221" y="653305"/>
                        <a:pt x="2447846" y="601455"/>
                        <a:pt x="2746937" y="562341"/>
                      </a:cubicBezTo>
                      <a:cubicBezTo>
                        <a:pt x="3105517" y="515221"/>
                        <a:pt x="3471739" y="516495"/>
                        <a:pt x="3865978" y="566707"/>
                      </a:cubicBezTo>
                      <a:cubicBezTo>
                        <a:pt x="4197634" y="608914"/>
                        <a:pt x="4547118" y="684597"/>
                        <a:pt x="4966281" y="805033"/>
                      </a:cubicBezTo>
                      <a:cubicBezTo>
                        <a:pt x="5186596" y="868344"/>
                        <a:pt x="5404910" y="937477"/>
                        <a:pt x="5615948" y="1004427"/>
                      </a:cubicBezTo>
                      <a:cubicBezTo>
                        <a:pt x="5678712" y="1024257"/>
                        <a:pt x="5741296" y="1044087"/>
                        <a:pt x="5803516" y="1063735"/>
                      </a:cubicBezTo>
                      <a:cubicBezTo>
                        <a:pt x="5865553" y="1083202"/>
                        <a:pt x="5927045" y="1102668"/>
                        <a:pt x="5988173" y="1121953"/>
                      </a:cubicBezTo>
                      <a:cubicBezTo>
                        <a:pt x="6767372" y="1367920"/>
                        <a:pt x="7503272" y="1600242"/>
                        <a:pt x="8335595" y="1675015"/>
                      </a:cubicBezTo>
                      <a:cubicBezTo>
                        <a:pt x="8428924" y="1683202"/>
                        <a:pt x="8524254" y="1689023"/>
                        <a:pt x="8619039" y="1692116"/>
                      </a:cubicBezTo>
                      <a:cubicBezTo>
                        <a:pt x="8940688" y="1703214"/>
                        <a:pt x="9478651" y="1680836"/>
                        <a:pt x="10429954" y="1356458"/>
                      </a:cubicBezTo>
                      <a:cubicBezTo>
                        <a:pt x="10788171" y="1234384"/>
                        <a:pt x="11116187" y="1076652"/>
                        <a:pt x="11404908" y="887811"/>
                      </a:cubicBezTo>
                      <a:cubicBezTo>
                        <a:pt x="11605575" y="756458"/>
                        <a:pt x="11767855" y="591995"/>
                        <a:pt x="11939595" y="418071"/>
                      </a:cubicBezTo>
                      <a:cubicBezTo>
                        <a:pt x="12080226" y="275622"/>
                        <a:pt x="12225769" y="128260"/>
                        <a:pt x="12394780" y="0"/>
                      </a:cubicBezTo>
                      <a:lnTo>
                        <a:pt x="12397873" y="4002"/>
                      </a:lnTo>
                      <a:cubicBezTo>
                        <a:pt x="12229044" y="131898"/>
                        <a:pt x="12083683" y="279078"/>
                        <a:pt x="11943234" y="421528"/>
                      </a:cubicBezTo>
                      <a:cubicBezTo>
                        <a:pt x="11771311" y="595634"/>
                        <a:pt x="11608849" y="760097"/>
                        <a:pt x="11407637" y="891813"/>
                      </a:cubicBezTo>
                      <a:cubicBezTo>
                        <a:pt x="11118552" y="1080837"/>
                        <a:pt x="10790172" y="1238751"/>
                        <a:pt x="10431592" y="1361006"/>
                      </a:cubicBezTo>
                      <a:cubicBezTo>
                        <a:pt x="10100117" y="1473984"/>
                        <a:pt x="9807758" y="1555670"/>
                        <a:pt x="9537958" y="1610612"/>
                      </a:cubicBezTo>
                      <a:cubicBezTo>
                        <a:pt x="9247419" y="1669921"/>
                        <a:pt x="8981986" y="1699029"/>
                        <a:pt x="8730561" y="169902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84" name="任意多边形: 形状 383">
                  <a:extLst>
                    <a:ext uri="{FF2B5EF4-FFF2-40B4-BE49-F238E27FC236}">
                      <a16:creationId xmlns:a16="http://schemas.microsoft.com/office/drawing/2014/main" id="{CA904329-B5F3-4C1D-B752-D258072C440B}"/>
                    </a:ext>
                  </a:extLst>
                </p:cNvPr>
                <p:cNvSpPr/>
                <p:nvPr/>
              </p:nvSpPr>
              <p:spPr>
                <a:xfrm>
                  <a:off x="-639950" y="5086684"/>
                  <a:ext cx="12459182" cy="1744875"/>
                </a:xfrm>
                <a:custGeom>
                  <a:avLst/>
                  <a:gdLst>
                    <a:gd name="connsiteX0" fmla="*/ 8772222 w 12459182"/>
                    <a:gd name="connsiteY0" fmla="*/ 1744875 h 1744875"/>
                    <a:gd name="connsiteX1" fmla="*/ 8692174 w 12459182"/>
                    <a:gd name="connsiteY1" fmla="*/ 1743966 h 1744875"/>
                    <a:gd name="connsiteX2" fmla="*/ 8405637 w 12459182"/>
                    <a:gd name="connsiteY2" fmla="*/ 1729593 h 1744875"/>
                    <a:gd name="connsiteX3" fmla="*/ 5935049 w 12459182"/>
                    <a:gd name="connsiteY3" fmla="*/ 1146149 h 1744875"/>
                    <a:gd name="connsiteX4" fmla="*/ 5851181 w 12459182"/>
                    <a:gd name="connsiteY4" fmla="*/ 1119223 h 1744875"/>
                    <a:gd name="connsiteX5" fmla="*/ 5596481 w 12459182"/>
                    <a:gd name="connsiteY5" fmla="*/ 1036264 h 1744875"/>
                    <a:gd name="connsiteX6" fmla="*/ 5009034 w 12459182"/>
                    <a:gd name="connsiteY6" fmla="*/ 849424 h 1744875"/>
                    <a:gd name="connsiteX7" fmla="*/ 2770587 w 12459182"/>
                    <a:gd name="connsiteY7" fmla="*/ 568890 h 1744875"/>
                    <a:gd name="connsiteX8" fmla="*/ 1902243 w 12459182"/>
                    <a:gd name="connsiteY8" fmla="*/ 723893 h 1744875"/>
                    <a:gd name="connsiteX9" fmla="*/ 1430321 w 12459182"/>
                    <a:gd name="connsiteY9" fmla="*/ 854882 h 1744875"/>
                    <a:gd name="connsiteX10" fmla="*/ 0 w 12459182"/>
                    <a:gd name="connsiteY10" fmla="*/ 875258 h 1744875"/>
                    <a:gd name="connsiteX11" fmla="*/ 2729 w 12459182"/>
                    <a:gd name="connsiteY11" fmla="*/ 871073 h 1744875"/>
                    <a:gd name="connsiteX12" fmla="*/ 1428865 w 12459182"/>
                    <a:gd name="connsiteY12" fmla="*/ 850151 h 1744875"/>
                    <a:gd name="connsiteX13" fmla="*/ 1901152 w 12459182"/>
                    <a:gd name="connsiteY13" fmla="*/ 718981 h 1744875"/>
                    <a:gd name="connsiteX14" fmla="*/ 2770042 w 12459182"/>
                    <a:gd name="connsiteY14" fmla="*/ 563796 h 1744875"/>
                    <a:gd name="connsiteX15" fmla="*/ 5010490 w 12459182"/>
                    <a:gd name="connsiteY15" fmla="*/ 844512 h 1744875"/>
                    <a:gd name="connsiteX16" fmla="*/ 5598118 w 12459182"/>
                    <a:gd name="connsiteY16" fmla="*/ 1031352 h 1744875"/>
                    <a:gd name="connsiteX17" fmla="*/ 5852818 w 12459182"/>
                    <a:gd name="connsiteY17" fmla="*/ 1114311 h 1744875"/>
                    <a:gd name="connsiteX18" fmla="*/ 5936687 w 12459182"/>
                    <a:gd name="connsiteY18" fmla="*/ 1141419 h 1744875"/>
                    <a:gd name="connsiteX19" fmla="*/ 8406000 w 12459182"/>
                    <a:gd name="connsiteY19" fmla="*/ 1724681 h 1744875"/>
                    <a:gd name="connsiteX20" fmla="*/ 8692174 w 12459182"/>
                    <a:gd name="connsiteY20" fmla="*/ 1739053 h 1744875"/>
                    <a:gd name="connsiteX21" fmla="*/ 10516915 w 12459182"/>
                    <a:gd name="connsiteY21" fmla="*/ 1380655 h 1744875"/>
                    <a:gd name="connsiteX22" fmla="*/ 11480954 w 12459182"/>
                    <a:gd name="connsiteY22" fmla="*/ 897635 h 1744875"/>
                    <a:gd name="connsiteX23" fmla="*/ 11989808 w 12459182"/>
                    <a:gd name="connsiteY23" fmla="*/ 435719 h 1744875"/>
                    <a:gd name="connsiteX24" fmla="*/ 12456272 w 12459182"/>
                    <a:gd name="connsiteY24" fmla="*/ 0 h 1744875"/>
                    <a:gd name="connsiteX25" fmla="*/ 12459183 w 12459182"/>
                    <a:gd name="connsiteY25" fmla="*/ 4002 h 1744875"/>
                    <a:gd name="connsiteX26" fmla="*/ 11993447 w 12459182"/>
                    <a:gd name="connsiteY26" fmla="*/ 439175 h 1744875"/>
                    <a:gd name="connsiteX27" fmla="*/ 11483865 w 12459182"/>
                    <a:gd name="connsiteY27" fmla="*/ 901819 h 1744875"/>
                    <a:gd name="connsiteX28" fmla="*/ 10518553 w 12459182"/>
                    <a:gd name="connsiteY28" fmla="*/ 1385567 h 1744875"/>
                    <a:gd name="connsiteX29" fmla="*/ 9619281 w 12459182"/>
                    <a:gd name="connsiteY29" fmla="*/ 1647362 h 1744875"/>
                    <a:gd name="connsiteX30" fmla="*/ 8772222 w 12459182"/>
                    <a:gd name="connsiteY30" fmla="*/ 1744875 h 1744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12459182" h="1744875">
                      <a:moveTo>
                        <a:pt x="8772222" y="1744875"/>
                      </a:moveTo>
                      <a:cubicBezTo>
                        <a:pt x="8745479" y="1744875"/>
                        <a:pt x="8718735" y="1744511"/>
                        <a:pt x="8692174" y="1743966"/>
                      </a:cubicBezTo>
                      <a:cubicBezTo>
                        <a:pt x="8596479" y="1741782"/>
                        <a:pt x="8500058" y="1736870"/>
                        <a:pt x="8405637" y="1729593"/>
                      </a:cubicBezTo>
                      <a:cubicBezTo>
                        <a:pt x="7529652" y="1659733"/>
                        <a:pt x="6790658" y="1421770"/>
                        <a:pt x="5935049" y="1146149"/>
                      </a:cubicBezTo>
                      <a:lnTo>
                        <a:pt x="5851181" y="1119223"/>
                      </a:lnTo>
                      <a:cubicBezTo>
                        <a:pt x="5766766" y="1092116"/>
                        <a:pt x="5680168" y="1063735"/>
                        <a:pt x="5596481" y="1036264"/>
                      </a:cubicBezTo>
                      <a:cubicBezTo>
                        <a:pt x="5405456" y="973681"/>
                        <a:pt x="5207882" y="909096"/>
                        <a:pt x="5009034" y="849424"/>
                      </a:cubicBezTo>
                      <a:cubicBezTo>
                        <a:pt x="4367373" y="654215"/>
                        <a:pt x="3599817" y="468284"/>
                        <a:pt x="2770587" y="568890"/>
                      </a:cubicBezTo>
                      <a:cubicBezTo>
                        <a:pt x="2466585" y="605458"/>
                        <a:pt x="2182595" y="656216"/>
                        <a:pt x="1902243" y="723893"/>
                      </a:cubicBezTo>
                      <a:cubicBezTo>
                        <a:pt x="1742146" y="762644"/>
                        <a:pt x="1583323" y="806671"/>
                        <a:pt x="1430321" y="854882"/>
                      </a:cubicBezTo>
                      <a:cubicBezTo>
                        <a:pt x="959308" y="1002243"/>
                        <a:pt x="421528" y="1137598"/>
                        <a:pt x="0" y="875258"/>
                      </a:cubicBezTo>
                      <a:lnTo>
                        <a:pt x="2729" y="871073"/>
                      </a:lnTo>
                      <a:cubicBezTo>
                        <a:pt x="422438" y="1132504"/>
                        <a:pt x="958945" y="997331"/>
                        <a:pt x="1428865" y="850151"/>
                      </a:cubicBezTo>
                      <a:cubicBezTo>
                        <a:pt x="1582049" y="801758"/>
                        <a:pt x="1740873" y="757732"/>
                        <a:pt x="1901152" y="718981"/>
                      </a:cubicBezTo>
                      <a:cubicBezTo>
                        <a:pt x="2181503" y="651122"/>
                        <a:pt x="2465857" y="600364"/>
                        <a:pt x="2770042" y="563796"/>
                      </a:cubicBezTo>
                      <a:cubicBezTo>
                        <a:pt x="3599999" y="463008"/>
                        <a:pt x="4368283" y="649121"/>
                        <a:pt x="5010490" y="844512"/>
                      </a:cubicBezTo>
                      <a:cubicBezTo>
                        <a:pt x="5209337" y="904184"/>
                        <a:pt x="5406911" y="968769"/>
                        <a:pt x="5598118" y="1031352"/>
                      </a:cubicBezTo>
                      <a:cubicBezTo>
                        <a:pt x="5681805" y="1058823"/>
                        <a:pt x="5768403" y="1087022"/>
                        <a:pt x="5852818" y="1114311"/>
                      </a:cubicBezTo>
                      <a:lnTo>
                        <a:pt x="5936687" y="1141419"/>
                      </a:lnTo>
                      <a:cubicBezTo>
                        <a:pt x="6791932" y="1416858"/>
                        <a:pt x="7530744" y="1654821"/>
                        <a:pt x="8406000" y="1724681"/>
                      </a:cubicBezTo>
                      <a:cubicBezTo>
                        <a:pt x="8500239" y="1731958"/>
                        <a:pt x="8596479" y="1736870"/>
                        <a:pt x="8692174" y="1739053"/>
                      </a:cubicBezTo>
                      <a:cubicBezTo>
                        <a:pt x="9372040" y="1755791"/>
                        <a:pt x="10059184" y="1542571"/>
                        <a:pt x="10516915" y="1380655"/>
                      </a:cubicBezTo>
                      <a:cubicBezTo>
                        <a:pt x="10867674" y="1256579"/>
                        <a:pt x="11192051" y="1093935"/>
                        <a:pt x="11480954" y="897635"/>
                      </a:cubicBezTo>
                      <a:cubicBezTo>
                        <a:pt x="11672343" y="767374"/>
                        <a:pt x="11826618" y="606185"/>
                        <a:pt x="11989808" y="435719"/>
                      </a:cubicBezTo>
                      <a:cubicBezTo>
                        <a:pt x="12132985" y="286173"/>
                        <a:pt x="12280893" y="131534"/>
                        <a:pt x="12456272" y="0"/>
                      </a:cubicBezTo>
                      <a:lnTo>
                        <a:pt x="12459183" y="4002"/>
                      </a:lnTo>
                      <a:cubicBezTo>
                        <a:pt x="12284168" y="135355"/>
                        <a:pt x="12136260" y="289812"/>
                        <a:pt x="11993447" y="439175"/>
                      </a:cubicBezTo>
                      <a:cubicBezTo>
                        <a:pt x="11830074" y="609824"/>
                        <a:pt x="11675799" y="771194"/>
                        <a:pt x="11483865" y="901819"/>
                      </a:cubicBezTo>
                      <a:cubicBezTo>
                        <a:pt x="11194599" y="1098484"/>
                        <a:pt x="10869857" y="1261310"/>
                        <a:pt x="10518553" y="1385567"/>
                      </a:cubicBezTo>
                      <a:cubicBezTo>
                        <a:pt x="10185988" y="1503274"/>
                        <a:pt x="9891810" y="1588963"/>
                        <a:pt x="9619281" y="1647362"/>
                      </a:cubicBezTo>
                      <a:cubicBezTo>
                        <a:pt x="9313823" y="1712856"/>
                        <a:pt x="9035655" y="1744875"/>
                        <a:pt x="8772222" y="1744875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85" name="任意多边形: 形状 384">
                  <a:extLst>
                    <a:ext uri="{FF2B5EF4-FFF2-40B4-BE49-F238E27FC236}">
                      <a16:creationId xmlns:a16="http://schemas.microsoft.com/office/drawing/2014/main" id="{6156A84B-B446-4012-86B7-B7D765EAFB91}"/>
                    </a:ext>
                  </a:extLst>
                </p:cNvPr>
                <p:cNvSpPr/>
                <p:nvPr/>
              </p:nvSpPr>
              <p:spPr>
                <a:xfrm>
                  <a:off x="-655414" y="5052118"/>
                  <a:ext cx="12520674" cy="1791630"/>
                </a:xfrm>
                <a:custGeom>
                  <a:avLst/>
                  <a:gdLst>
                    <a:gd name="connsiteX0" fmla="*/ 8814612 w 12520674"/>
                    <a:gd name="connsiteY0" fmla="*/ 1791631 h 1791630"/>
                    <a:gd name="connsiteX1" fmla="*/ 8765491 w 12520674"/>
                    <a:gd name="connsiteY1" fmla="*/ 1791267 h 1791630"/>
                    <a:gd name="connsiteX2" fmla="*/ 8476225 w 12520674"/>
                    <a:gd name="connsiteY2" fmla="*/ 1779442 h 1791630"/>
                    <a:gd name="connsiteX3" fmla="*/ 5900483 w 12520674"/>
                    <a:gd name="connsiteY3" fmla="*/ 1169981 h 1791630"/>
                    <a:gd name="connsiteX4" fmla="*/ 5589750 w 12520674"/>
                    <a:gd name="connsiteY4" fmla="*/ 1066100 h 1791630"/>
                    <a:gd name="connsiteX5" fmla="*/ 5053061 w 12520674"/>
                    <a:gd name="connsiteY5" fmla="*/ 889266 h 1791630"/>
                    <a:gd name="connsiteX6" fmla="*/ 2793510 w 12520674"/>
                    <a:gd name="connsiteY6" fmla="*/ 570891 h 1791630"/>
                    <a:gd name="connsiteX7" fmla="*/ 1917161 w 12520674"/>
                    <a:gd name="connsiteY7" fmla="*/ 722256 h 1791630"/>
                    <a:gd name="connsiteX8" fmla="*/ 1441782 w 12520674"/>
                    <a:gd name="connsiteY8" fmla="*/ 855973 h 1791630"/>
                    <a:gd name="connsiteX9" fmla="*/ 0 w 12520674"/>
                    <a:gd name="connsiteY9" fmla="*/ 888902 h 1791630"/>
                    <a:gd name="connsiteX10" fmla="*/ 2547 w 12520674"/>
                    <a:gd name="connsiteY10" fmla="*/ 884718 h 1791630"/>
                    <a:gd name="connsiteX11" fmla="*/ 1440509 w 12520674"/>
                    <a:gd name="connsiteY11" fmla="*/ 851243 h 1791630"/>
                    <a:gd name="connsiteX12" fmla="*/ 1916252 w 12520674"/>
                    <a:gd name="connsiteY12" fmla="*/ 717344 h 1791630"/>
                    <a:gd name="connsiteX13" fmla="*/ 2793146 w 12520674"/>
                    <a:gd name="connsiteY13" fmla="*/ 565797 h 1791630"/>
                    <a:gd name="connsiteX14" fmla="*/ 5054698 w 12520674"/>
                    <a:gd name="connsiteY14" fmla="*/ 884354 h 1791630"/>
                    <a:gd name="connsiteX15" fmla="*/ 5591387 w 12520674"/>
                    <a:gd name="connsiteY15" fmla="*/ 1061370 h 1791630"/>
                    <a:gd name="connsiteX16" fmla="*/ 5902121 w 12520674"/>
                    <a:gd name="connsiteY16" fmla="*/ 1165251 h 1791630"/>
                    <a:gd name="connsiteX17" fmla="*/ 8476589 w 12520674"/>
                    <a:gd name="connsiteY17" fmla="*/ 1774348 h 1791630"/>
                    <a:gd name="connsiteX18" fmla="*/ 8765491 w 12520674"/>
                    <a:gd name="connsiteY18" fmla="*/ 1786173 h 1791630"/>
                    <a:gd name="connsiteX19" fmla="*/ 8814612 w 12520674"/>
                    <a:gd name="connsiteY19" fmla="*/ 1786537 h 1791630"/>
                    <a:gd name="connsiteX20" fmla="*/ 10603877 w 12520674"/>
                    <a:gd name="connsiteY20" fmla="*/ 1405215 h 1791630"/>
                    <a:gd name="connsiteX21" fmla="*/ 11557182 w 12520674"/>
                    <a:gd name="connsiteY21" fmla="*/ 907641 h 1791630"/>
                    <a:gd name="connsiteX22" fmla="*/ 12042385 w 12520674"/>
                    <a:gd name="connsiteY22" fmla="*/ 452274 h 1791630"/>
                    <a:gd name="connsiteX23" fmla="*/ 12517764 w 12520674"/>
                    <a:gd name="connsiteY23" fmla="*/ 0 h 1791630"/>
                    <a:gd name="connsiteX24" fmla="*/ 12520674 w 12520674"/>
                    <a:gd name="connsiteY24" fmla="*/ 4002 h 1791630"/>
                    <a:gd name="connsiteX25" fmla="*/ 12046024 w 12520674"/>
                    <a:gd name="connsiteY25" fmla="*/ 455549 h 1791630"/>
                    <a:gd name="connsiteX26" fmla="*/ 11560092 w 12520674"/>
                    <a:gd name="connsiteY26" fmla="*/ 911643 h 1791630"/>
                    <a:gd name="connsiteX27" fmla="*/ 10605697 w 12520674"/>
                    <a:gd name="connsiteY27" fmla="*/ 1409763 h 1791630"/>
                    <a:gd name="connsiteX28" fmla="*/ 8814612 w 12520674"/>
                    <a:gd name="connsiteY28" fmla="*/ 1791631 h 1791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520674" h="1791630">
                      <a:moveTo>
                        <a:pt x="8814612" y="1791631"/>
                      </a:moveTo>
                      <a:cubicBezTo>
                        <a:pt x="8798238" y="1791631"/>
                        <a:pt x="8781864" y="1791449"/>
                        <a:pt x="8765491" y="1791267"/>
                      </a:cubicBezTo>
                      <a:cubicBezTo>
                        <a:pt x="8668887" y="1789993"/>
                        <a:pt x="8571555" y="1785991"/>
                        <a:pt x="8476225" y="1779442"/>
                      </a:cubicBezTo>
                      <a:cubicBezTo>
                        <a:pt x="7556577" y="1715221"/>
                        <a:pt x="6752272" y="1450515"/>
                        <a:pt x="5900483" y="1169981"/>
                      </a:cubicBezTo>
                      <a:cubicBezTo>
                        <a:pt x="5797512" y="1136143"/>
                        <a:pt x="5691993" y="1100485"/>
                        <a:pt x="5589750" y="1066100"/>
                      </a:cubicBezTo>
                      <a:cubicBezTo>
                        <a:pt x="5415098" y="1007156"/>
                        <a:pt x="5234261" y="946210"/>
                        <a:pt x="5053061" y="889266"/>
                      </a:cubicBezTo>
                      <a:cubicBezTo>
                        <a:pt x="3884353" y="517222"/>
                        <a:pt x="3255063" y="519588"/>
                        <a:pt x="2793510" y="570891"/>
                      </a:cubicBezTo>
                      <a:cubicBezTo>
                        <a:pt x="2484232" y="605094"/>
                        <a:pt x="2197695" y="654578"/>
                        <a:pt x="1917161" y="722256"/>
                      </a:cubicBezTo>
                      <a:cubicBezTo>
                        <a:pt x="1755973" y="761006"/>
                        <a:pt x="1596058" y="806125"/>
                        <a:pt x="1441782" y="855973"/>
                      </a:cubicBezTo>
                      <a:cubicBezTo>
                        <a:pt x="966767" y="1008793"/>
                        <a:pt x="424439" y="1149788"/>
                        <a:pt x="0" y="888902"/>
                      </a:cubicBezTo>
                      <a:lnTo>
                        <a:pt x="2547" y="884718"/>
                      </a:lnTo>
                      <a:cubicBezTo>
                        <a:pt x="425167" y="1144512"/>
                        <a:pt x="966404" y="1003699"/>
                        <a:pt x="1440509" y="851243"/>
                      </a:cubicBezTo>
                      <a:cubicBezTo>
                        <a:pt x="1594966" y="801213"/>
                        <a:pt x="1755063" y="756276"/>
                        <a:pt x="1916252" y="717344"/>
                      </a:cubicBezTo>
                      <a:cubicBezTo>
                        <a:pt x="2196967" y="649666"/>
                        <a:pt x="2483868" y="600000"/>
                        <a:pt x="2793146" y="565797"/>
                      </a:cubicBezTo>
                      <a:cubicBezTo>
                        <a:pt x="3616554" y="474287"/>
                        <a:pt x="4398483" y="675318"/>
                        <a:pt x="5054698" y="884354"/>
                      </a:cubicBezTo>
                      <a:cubicBezTo>
                        <a:pt x="5235899" y="941297"/>
                        <a:pt x="5416554" y="1002244"/>
                        <a:pt x="5591387" y="1061370"/>
                      </a:cubicBezTo>
                      <a:cubicBezTo>
                        <a:pt x="5693449" y="1095755"/>
                        <a:pt x="5799149" y="1131413"/>
                        <a:pt x="5902121" y="1165251"/>
                      </a:cubicBezTo>
                      <a:cubicBezTo>
                        <a:pt x="6753545" y="1445603"/>
                        <a:pt x="7557669" y="1710309"/>
                        <a:pt x="8476589" y="1774348"/>
                      </a:cubicBezTo>
                      <a:cubicBezTo>
                        <a:pt x="8571919" y="1780897"/>
                        <a:pt x="8669069" y="1784718"/>
                        <a:pt x="8765491" y="1786173"/>
                      </a:cubicBezTo>
                      <a:cubicBezTo>
                        <a:pt x="8781683" y="1786355"/>
                        <a:pt x="8798056" y="1786537"/>
                        <a:pt x="8814612" y="1786537"/>
                      </a:cubicBezTo>
                      <a:cubicBezTo>
                        <a:pt x="9325830" y="1786537"/>
                        <a:pt x="9896176" y="1664827"/>
                        <a:pt x="10603877" y="1405215"/>
                      </a:cubicBezTo>
                      <a:cubicBezTo>
                        <a:pt x="10947358" y="1279320"/>
                        <a:pt x="11268098" y="1111764"/>
                        <a:pt x="11557182" y="907641"/>
                      </a:cubicBezTo>
                      <a:cubicBezTo>
                        <a:pt x="11740202" y="778290"/>
                        <a:pt x="11887018" y="619830"/>
                        <a:pt x="12042385" y="452274"/>
                      </a:cubicBezTo>
                      <a:cubicBezTo>
                        <a:pt x="12187200" y="296179"/>
                        <a:pt x="12336927" y="134627"/>
                        <a:pt x="12517764" y="0"/>
                      </a:cubicBezTo>
                      <a:lnTo>
                        <a:pt x="12520674" y="4002"/>
                      </a:lnTo>
                      <a:cubicBezTo>
                        <a:pt x="12340019" y="138266"/>
                        <a:pt x="12190475" y="299636"/>
                        <a:pt x="12046024" y="455549"/>
                      </a:cubicBezTo>
                      <a:cubicBezTo>
                        <a:pt x="11890475" y="623469"/>
                        <a:pt x="11743477" y="781928"/>
                        <a:pt x="11560092" y="911643"/>
                      </a:cubicBezTo>
                      <a:cubicBezTo>
                        <a:pt x="11270645" y="1115949"/>
                        <a:pt x="10949541" y="1283687"/>
                        <a:pt x="10605697" y="1409763"/>
                      </a:cubicBezTo>
                      <a:cubicBezTo>
                        <a:pt x="9897268" y="1669739"/>
                        <a:pt x="9326376" y="1791631"/>
                        <a:pt x="8814612" y="179163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86" name="任意多边形: 形状 385">
                  <a:extLst>
                    <a:ext uri="{FF2B5EF4-FFF2-40B4-BE49-F238E27FC236}">
                      <a16:creationId xmlns:a16="http://schemas.microsoft.com/office/drawing/2014/main" id="{45790D79-CB55-4DA2-92AB-F7B1205FBDDA}"/>
                    </a:ext>
                  </a:extLst>
                </p:cNvPr>
                <p:cNvSpPr/>
                <p:nvPr/>
              </p:nvSpPr>
              <p:spPr>
                <a:xfrm>
                  <a:off x="-670878" y="5017915"/>
                  <a:ext cx="12582348" cy="1838204"/>
                </a:xfrm>
                <a:custGeom>
                  <a:avLst/>
                  <a:gdLst>
                    <a:gd name="connsiteX0" fmla="*/ 8857729 w 12582348"/>
                    <a:gd name="connsiteY0" fmla="*/ 1838205 h 1838204"/>
                    <a:gd name="connsiteX1" fmla="*/ 8838808 w 12582348"/>
                    <a:gd name="connsiteY1" fmla="*/ 1838205 h 1838204"/>
                    <a:gd name="connsiteX2" fmla="*/ 8546813 w 12582348"/>
                    <a:gd name="connsiteY2" fmla="*/ 1829108 h 1838204"/>
                    <a:gd name="connsiteX3" fmla="*/ 5949786 w 12582348"/>
                    <a:gd name="connsiteY3" fmla="*/ 1220740 h 1838204"/>
                    <a:gd name="connsiteX4" fmla="*/ 5584655 w 12582348"/>
                    <a:gd name="connsiteY4" fmla="*/ 1095027 h 1838204"/>
                    <a:gd name="connsiteX5" fmla="*/ 5097451 w 12582348"/>
                    <a:gd name="connsiteY5" fmla="*/ 928563 h 1838204"/>
                    <a:gd name="connsiteX6" fmla="*/ 2816797 w 12582348"/>
                    <a:gd name="connsiteY6" fmla="*/ 572347 h 1838204"/>
                    <a:gd name="connsiteX7" fmla="*/ 1932443 w 12582348"/>
                    <a:gd name="connsiteY7" fmla="*/ 720073 h 1838204"/>
                    <a:gd name="connsiteX8" fmla="*/ 1453608 w 12582348"/>
                    <a:gd name="connsiteY8" fmla="*/ 856519 h 1838204"/>
                    <a:gd name="connsiteX9" fmla="*/ 721892 w 12582348"/>
                    <a:gd name="connsiteY9" fmla="*/ 1035354 h 1838204"/>
                    <a:gd name="connsiteX10" fmla="*/ 0 w 12582348"/>
                    <a:gd name="connsiteY10" fmla="*/ 901819 h 1838204"/>
                    <a:gd name="connsiteX11" fmla="*/ 2547 w 12582348"/>
                    <a:gd name="connsiteY11" fmla="*/ 897635 h 1838204"/>
                    <a:gd name="connsiteX12" fmla="*/ 721346 w 12582348"/>
                    <a:gd name="connsiteY12" fmla="*/ 1030442 h 1838204"/>
                    <a:gd name="connsiteX13" fmla="*/ 1451970 w 12582348"/>
                    <a:gd name="connsiteY13" fmla="*/ 851971 h 1838204"/>
                    <a:gd name="connsiteX14" fmla="*/ 1931170 w 12582348"/>
                    <a:gd name="connsiteY14" fmla="*/ 715342 h 1838204"/>
                    <a:gd name="connsiteX15" fmla="*/ 2816251 w 12582348"/>
                    <a:gd name="connsiteY15" fmla="*/ 567617 h 1838204"/>
                    <a:gd name="connsiteX16" fmla="*/ 5098907 w 12582348"/>
                    <a:gd name="connsiteY16" fmla="*/ 924014 h 1838204"/>
                    <a:gd name="connsiteX17" fmla="*/ 5586293 w 12582348"/>
                    <a:gd name="connsiteY17" fmla="*/ 1090479 h 1838204"/>
                    <a:gd name="connsiteX18" fmla="*/ 5951423 w 12582348"/>
                    <a:gd name="connsiteY18" fmla="*/ 1216009 h 1838204"/>
                    <a:gd name="connsiteX19" fmla="*/ 8547177 w 12582348"/>
                    <a:gd name="connsiteY19" fmla="*/ 1824014 h 1838204"/>
                    <a:gd name="connsiteX20" fmla="*/ 8838990 w 12582348"/>
                    <a:gd name="connsiteY20" fmla="*/ 1833110 h 1838204"/>
                    <a:gd name="connsiteX21" fmla="*/ 8857911 w 12582348"/>
                    <a:gd name="connsiteY21" fmla="*/ 1833110 h 1838204"/>
                    <a:gd name="connsiteX22" fmla="*/ 10691203 w 12582348"/>
                    <a:gd name="connsiteY22" fmla="*/ 1429411 h 1838204"/>
                    <a:gd name="connsiteX23" fmla="*/ 11633592 w 12582348"/>
                    <a:gd name="connsiteY23" fmla="*/ 917465 h 1838204"/>
                    <a:gd name="connsiteX24" fmla="*/ 12096964 w 12582348"/>
                    <a:gd name="connsiteY24" fmla="*/ 467556 h 1838204"/>
                    <a:gd name="connsiteX25" fmla="*/ 12579437 w 12582348"/>
                    <a:gd name="connsiteY25" fmla="*/ 0 h 1838204"/>
                    <a:gd name="connsiteX26" fmla="*/ 12582349 w 12582348"/>
                    <a:gd name="connsiteY26" fmla="*/ 4002 h 1838204"/>
                    <a:gd name="connsiteX27" fmla="*/ 12100603 w 12582348"/>
                    <a:gd name="connsiteY27" fmla="*/ 470831 h 1838204"/>
                    <a:gd name="connsiteX28" fmla="*/ 11636321 w 12582348"/>
                    <a:gd name="connsiteY28" fmla="*/ 921467 h 1838204"/>
                    <a:gd name="connsiteX29" fmla="*/ 10692659 w 12582348"/>
                    <a:gd name="connsiteY29" fmla="*/ 1434142 h 1838204"/>
                    <a:gd name="connsiteX30" fmla="*/ 8857729 w 12582348"/>
                    <a:gd name="connsiteY30" fmla="*/ 1838205 h 1838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12582348" h="1838204">
                      <a:moveTo>
                        <a:pt x="8857729" y="1838205"/>
                      </a:moveTo>
                      <a:cubicBezTo>
                        <a:pt x="8851361" y="1838205"/>
                        <a:pt x="8845176" y="1838205"/>
                        <a:pt x="8838808" y="1838205"/>
                      </a:cubicBezTo>
                      <a:cubicBezTo>
                        <a:pt x="8741295" y="1837841"/>
                        <a:pt x="8643053" y="1834748"/>
                        <a:pt x="8546813" y="1829108"/>
                      </a:cubicBezTo>
                      <a:cubicBezTo>
                        <a:pt x="7655182" y="1775621"/>
                        <a:pt x="6908002" y="1543299"/>
                        <a:pt x="5949786" y="1220740"/>
                      </a:cubicBezTo>
                      <a:cubicBezTo>
                        <a:pt x="5828985" y="1179988"/>
                        <a:pt x="5704728" y="1136871"/>
                        <a:pt x="5584655" y="1095027"/>
                      </a:cubicBezTo>
                      <a:cubicBezTo>
                        <a:pt x="5425832" y="1039721"/>
                        <a:pt x="5261551" y="982595"/>
                        <a:pt x="5097451" y="928563"/>
                      </a:cubicBezTo>
                      <a:cubicBezTo>
                        <a:pt x="4394116" y="694785"/>
                        <a:pt x="3630927" y="489751"/>
                        <a:pt x="2816797" y="572347"/>
                      </a:cubicBezTo>
                      <a:cubicBezTo>
                        <a:pt x="2502789" y="604002"/>
                        <a:pt x="2213523" y="652213"/>
                        <a:pt x="1932443" y="720073"/>
                      </a:cubicBezTo>
                      <a:cubicBezTo>
                        <a:pt x="1770163" y="759187"/>
                        <a:pt x="1608975" y="805033"/>
                        <a:pt x="1453608" y="856519"/>
                      </a:cubicBezTo>
                      <a:cubicBezTo>
                        <a:pt x="1233293" y="929108"/>
                        <a:pt x="976955" y="1008975"/>
                        <a:pt x="721892" y="1035354"/>
                      </a:cubicBezTo>
                      <a:cubicBezTo>
                        <a:pt x="432990" y="1065191"/>
                        <a:pt x="196847" y="1021528"/>
                        <a:pt x="0" y="901819"/>
                      </a:cubicBezTo>
                      <a:lnTo>
                        <a:pt x="2547" y="897635"/>
                      </a:lnTo>
                      <a:cubicBezTo>
                        <a:pt x="198484" y="1016798"/>
                        <a:pt x="433535" y="1060097"/>
                        <a:pt x="721346" y="1030442"/>
                      </a:cubicBezTo>
                      <a:cubicBezTo>
                        <a:pt x="975864" y="1004063"/>
                        <a:pt x="1232019" y="924378"/>
                        <a:pt x="1451970" y="851971"/>
                      </a:cubicBezTo>
                      <a:cubicBezTo>
                        <a:pt x="1607519" y="800485"/>
                        <a:pt x="1768708" y="754457"/>
                        <a:pt x="1931170" y="715342"/>
                      </a:cubicBezTo>
                      <a:cubicBezTo>
                        <a:pt x="2212431" y="647483"/>
                        <a:pt x="2502061" y="599272"/>
                        <a:pt x="2816251" y="567617"/>
                      </a:cubicBezTo>
                      <a:cubicBezTo>
                        <a:pt x="3631290" y="485021"/>
                        <a:pt x="4395026" y="690054"/>
                        <a:pt x="5098907" y="924014"/>
                      </a:cubicBezTo>
                      <a:cubicBezTo>
                        <a:pt x="5263188" y="978047"/>
                        <a:pt x="5427470" y="1035173"/>
                        <a:pt x="5586293" y="1090479"/>
                      </a:cubicBezTo>
                      <a:cubicBezTo>
                        <a:pt x="5706366" y="1132322"/>
                        <a:pt x="5830441" y="1175439"/>
                        <a:pt x="5951423" y="1216009"/>
                      </a:cubicBezTo>
                      <a:cubicBezTo>
                        <a:pt x="6909276" y="1538387"/>
                        <a:pt x="7656092" y="1770709"/>
                        <a:pt x="8547177" y="1824014"/>
                      </a:cubicBezTo>
                      <a:cubicBezTo>
                        <a:pt x="8643235" y="1829654"/>
                        <a:pt x="8741477" y="1832747"/>
                        <a:pt x="8838990" y="1833110"/>
                      </a:cubicBezTo>
                      <a:cubicBezTo>
                        <a:pt x="8845176" y="1833110"/>
                        <a:pt x="8851543" y="1833110"/>
                        <a:pt x="8857911" y="1833110"/>
                      </a:cubicBezTo>
                      <a:cubicBezTo>
                        <a:pt x="9383319" y="1833110"/>
                        <a:pt x="9966582" y="1704669"/>
                        <a:pt x="10691203" y="1429411"/>
                      </a:cubicBezTo>
                      <a:cubicBezTo>
                        <a:pt x="11027770" y="1301516"/>
                        <a:pt x="11344689" y="1129412"/>
                        <a:pt x="11633592" y="917465"/>
                      </a:cubicBezTo>
                      <a:cubicBezTo>
                        <a:pt x="11808789" y="788842"/>
                        <a:pt x="11955423" y="625470"/>
                        <a:pt x="12096964" y="467556"/>
                      </a:cubicBezTo>
                      <a:cubicBezTo>
                        <a:pt x="12242689" y="304912"/>
                        <a:pt x="12393507" y="136992"/>
                        <a:pt x="12579437" y="0"/>
                      </a:cubicBezTo>
                      <a:lnTo>
                        <a:pt x="12582349" y="4002"/>
                      </a:lnTo>
                      <a:cubicBezTo>
                        <a:pt x="12396781" y="140631"/>
                        <a:pt x="12246145" y="308551"/>
                        <a:pt x="12100603" y="470831"/>
                      </a:cubicBezTo>
                      <a:cubicBezTo>
                        <a:pt x="11958698" y="628927"/>
                        <a:pt x="11812063" y="792480"/>
                        <a:pt x="11636321" y="921467"/>
                      </a:cubicBezTo>
                      <a:cubicBezTo>
                        <a:pt x="11347054" y="1133596"/>
                        <a:pt x="11029589" y="1306064"/>
                        <a:pt x="10692659" y="1434142"/>
                      </a:cubicBezTo>
                      <a:cubicBezTo>
                        <a:pt x="9967673" y="1709581"/>
                        <a:pt x="9383866" y="1838205"/>
                        <a:pt x="8857729" y="1838205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87" name="任意多边形: 形状 386">
                  <a:extLst>
                    <a:ext uri="{FF2B5EF4-FFF2-40B4-BE49-F238E27FC236}">
                      <a16:creationId xmlns:a16="http://schemas.microsoft.com/office/drawing/2014/main" id="{CDC7368B-E2F1-44F3-9F37-B0B58C918E83}"/>
                    </a:ext>
                  </a:extLst>
                </p:cNvPr>
                <p:cNvSpPr/>
                <p:nvPr/>
              </p:nvSpPr>
              <p:spPr>
                <a:xfrm>
                  <a:off x="-685978" y="4984077"/>
                  <a:ext cx="12643475" cy="1885141"/>
                </a:xfrm>
                <a:custGeom>
                  <a:avLst/>
                  <a:gdLst>
                    <a:gd name="connsiteX0" fmla="*/ 8886291 w 12643475"/>
                    <a:gd name="connsiteY0" fmla="*/ 1884778 h 1885141"/>
                    <a:gd name="connsiteX1" fmla="*/ 8617037 w 12643475"/>
                    <a:gd name="connsiteY1" fmla="*/ 1878229 h 1885141"/>
                    <a:gd name="connsiteX2" fmla="*/ 5998724 w 12643475"/>
                    <a:gd name="connsiteY2" fmla="*/ 1270952 h 1885141"/>
                    <a:gd name="connsiteX3" fmla="*/ 5579562 w 12643475"/>
                    <a:gd name="connsiteY3" fmla="*/ 1122680 h 1885141"/>
                    <a:gd name="connsiteX4" fmla="*/ 5141296 w 12643475"/>
                    <a:gd name="connsiteY4" fmla="*/ 967859 h 1885141"/>
                    <a:gd name="connsiteX5" fmla="*/ 2839538 w 12643475"/>
                    <a:gd name="connsiteY5" fmla="*/ 573802 h 1885141"/>
                    <a:gd name="connsiteX6" fmla="*/ 1947179 w 12643475"/>
                    <a:gd name="connsiteY6" fmla="*/ 717707 h 1885141"/>
                    <a:gd name="connsiteX7" fmla="*/ 1465069 w 12643475"/>
                    <a:gd name="connsiteY7" fmla="*/ 857065 h 1885141"/>
                    <a:gd name="connsiteX8" fmla="*/ 728987 w 12643475"/>
                    <a:gd name="connsiteY8" fmla="*/ 1043905 h 1885141"/>
                    <a:gd name="connsiteX9" fmla="*/ 0 w 12643475"/>
                    <a:gd name="connsiteY9" fmla="*/ 914918 h 1885141"/>
                    <a:gd name="connsiteX10" fmla="*/ 2547 w 12643475"/>
                    <a:gd name="connsiteY10" fmla="*/ 910734 h 1885141"/>
                    <a:gd name="connsiteX11" fmla="*/ 728441 w 12643475"/>
                    <a:gd name="connsiteY11" fmla="*/ 1038993 h 1885141"/>
                    <a:gd name="connsiteX12" fmla="*/ 1463250 w 12643475"/>
                    <a:gd name="connsiteY12" fmla="*/ 852335 h 1885141"/>
                    <a:gd name="connsiteX13" fmla="*/ 1945906 w 12643475"/>
                    <a:gd name="connsiteY13" fmla="*/ 712977 h 1885141"/>
                    <a:gd name="connsiteX14" fmla="*/ 2838992 w 12643475"/>
                    <a:gd name="connsiteY14" fmla="*/ 568890 h 1885141"/>
                    <a:gd name="connsiteX15" fmla="*/ 5142752 w 12643475"/>
                    <a:gd name="connsiteY15" fmla="*/ 963129 h 1885141"/>
                    <a:gd name="connsiteX16" fmla="*/ 5581017 w 12643475"/>
                    <a:gd name="connsiteY16" fmla="*/ 1118132 h 1885141"/>
                    <a:gd name="connsiteX17" fmla="*/ 6000180 w 12643475"/>
                    <a:gd name="connsiteY17" fmla="*/ 1266404 h 1885141"/>
                    <a:gd name="connsiteX18" fmla="*/ 8617220 w 12643475"/>
                    <a:gd name="connsiteY18" fmla="*/ 1873499 h 1885141"/>
                    <a:gd name="connsiteX19" fmla="*/ 8911762 w 12643475"/>
                    <a:gd name="connsiteY19" fmla="*/ 1880048 h 1885141"/>
                    <a:gd name="connsiteX20" fmla="*/ 10777618 w 12643475"/>
                    <a:gd name="connsiteY20" fmla="*/ 1453790 h 1885141"/>
                    <a:gd name="connsiteX21" fmla="*/ 11709092 w 12643475"/>
                    <a:gd name="connsiteY21" fmla="*/ 927471 h 1885141"/>
                    <a:gd name="connsiteX22" fmla="*/ 12152451 w 12643475"/>
                    <a:gd name="connsiteY22" fmla="*/ 481928 h 1885141"/>
                    <a:gd name="connsiteX23" fmla="*/ 12640565 w 12643475"/>
                    <a:gd name="connsiteY23" fmla="*/ 0 h 1885141"/>
                    <a:gd name="connsiteX24" fmla="*/ 12643476 w 12643475"/>
                    <a:gd name="connsiteY24" fmla="*/ 4002 h 1885141"/>
                    <a:gd name="connsiteX25" fmla="*/ 12156272 w 12643475"/>
                    <a:gd name="connsiteY25" fmla="*/ 485203 h 1885141"/>
                    <a:gd name="connsiteX26" fmla="*/ 11712184 w 12643475"/>
                    <a:gd name="connsiteY26" fmla="*/ 931473 h 1885141"/>
                    <a:gd name="connsiteX27" fmla="*/ 10779438 w 12643475"/>
                    <a:gd name="connsiteY27" fmla="*/ 1458520 h 1885141"/>
                    <a:gd name="connsiteX28" fmla="*/ 8911762 w 12643475"/>
                    <a:gd name="connsiteY28" fmla="*/ 1885142 h 1885141"/>
                    <a:gd name="connsiteX29" fmla="*/ 8886291 w 12643475"/>
                    <a:gd name="connsiteY29" fmla="*/ 1884778 h 18851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643475" h="1885141">
                      <a:moveTo>
                        <a:pt x="8886291" y="1884778"/>
                      </a:moveTo>
                      <a:cubicBezTo>
                        <a:pt x="8796055" y="1884778"/>
                        <a:pt x="8705637" y="1882595"/>
                        <a:pt x="8617037" y="1878229"/>
                      </a:cubicBezTo>
                      <a:cubicBezTo>
                        <a:pt x="7692842" y="1831655"/>
                        <a:pt x="6917099" y="1586598"/>
                        <a:pt x="5998724" y="1270952"/>
                      </a:cubicBezTo>
                      <a:cubicBezTo>
                        <a:pt x="5859913" y="1223287"/>
                        <a:pt x="5717463" y="1172165"/>
                        <a:pt x="5579562" y="1122680"/>
                      </a:cubicBezTo>
                      <a:cubicBezTo>
                        <a:pt x="5436566" y="1071376"/>
                        <a:pt x="5288658" y="1018435"/>
                        <a:pt x="5141296" y="967859"/>
                      </a:cubicBezTo>
                      <a:cubicBezTo>
                        <a:pt x="3926924" y="547423"/>
                        <a:pt x="3317282" y="529957"/>
                        <a:pt x="2839538" y="573802"/>
                      </a:cubicBezTo>
                      <a:cubicBezTo>
                        <a:pt x="2520800" y="602911"/>
                        <a:pt x="2228805" y="650030"/>
                        <a:pt x="1947179" y="717707"/>
                      </a:cubicBezTo>
                      <a:cubicBezTo>
                        <a:pt x="1783626" y="757004"/>
                        <a:pt x="1621528" y="803942"/>
                        <a:pt x="1465069" y="857065"/>
                      </a:cubicBezTo>
                      <a:cubicBezTo>
                        <a:pt x="1242207" y="932383"/>
                        <a:pt x="983323" y="1015160"/>
                        <a:pt x="728987" y="1043905"/>
                      </a:cubicBezTo>
                      <a:cubicBezTo>
                        <a:pt x="437720" y="1076834"/>
                        <a:pt x="199212" y="1034627"/>
                        <a:pt x="0" y="914918"/>
                      </a:cubicBezTo>
                      <a:lnTo>
                        <a:pt x="2547" y="910734"/>
                      </a:lnTo>
                      <a:cubicBezTo>
                        <a:pt x="200849" y="1029897"/>
                        <a:pt x="438265" y="1071922"/>
                        <a:pt x="728441" y="1038993"/>
                      </a:cubicBezTo>
                      <a:cubicBezTo>
                        <a:pt x="982049" y="1010248"/>
                        <a:pt x="1240752" y="927471"/>
                        <a:pt x="1463250" y="852335"/>
                      </a:cubicBezTo>
                      <a:cubicBezTo>
                        <a:pt x="1619890" y="799211"/>
                        <a:pt x="1782170" y="752274"/>
                        <a:pt x="1945906" y="712977"/>
                      </a:cubicBezTo>
                      <a:cubicBezTo>
                        <a:pt x="2227895" y="645118"/>
                        <a:pt x="2520072" y="597999"/>
                        <a:pt x="2838992" y="568890"/>
                      </a:cubicBezTo>
                      <a:cubicBezTo>
                        <a:pt x="3648574" y="494663"/>
                        <a:pt x="4424680" y="714433"/>
                        <a:pt x="5142752" y="963129"/>
                      </a:cubicBezTo>
                      <a:cubicBezTo>
                        <a:pt x="5290114" y="1013705"/>
                        <a:pt x="5438021" y="1066828"/>
                        <a:pt x="5581017" y="1118132"/>
                      </a:cubicBezTo>
                      <a:cubicBezTo>
                        <a:pt x="5718919" y="1167616"/>
                        <a:pt x="5861551" y="1218738"/>
                        <a:pt x="6000180" y="1266404"/>
                      </a:cubicBezTo>
                      <a:cubicBezTo>
                        <a:pt x="6918190" y="1581867"/>
                        <a:pt x="7693751" y="1826925"/>
                        <a:pt x="8617220" y="1873499"/>
                      </a:cubicBezTo>
                      <a:cubicBezTo>
                        <a:pt x="8714187" y="1878229"/>
                        <a:pt x="8813338" y="1880412"/>
                        <a:pt x="8911762" y="1880048"/>
                      </a:cubicBezTo>
                      <a:cubicBezTo>
                        <a:pt x="9449178" y="1878229"/>
                        <a:pt x="10042082" y="1742692"/>
                        <a:pt x="10777618" y="1453790"/>
                      </a:cubicBezTo>
                      <a:cubicBezTo>
                        <a:pt x="11107273" y="1324257"/>
                        <a:pt x="11420736" y="1147240"/>
                        <a:pt x="11709092" y="927471"/>
                      </a:cubicBezTo>
                      <a:cubicBezTo>
                        <a:pt x="11877194" y="799211"/>
                        <a:pt x="12017097" y="638023"/>
                        <a:pt x="12152451" y="481928"/>
                      </a:cubicBezTo>
                      <a:cubicBezTo>
                        <a:pt x="12298722" y="313281"/>
                        <a:pt x="12449905" y="138811"/>
                        <a:pt x="12640565" y="0"/>
                      </a:cubicBezTo>
                      <a:lnTo>
                        <a:pt x="12643476" y="4002"/>
                      </a:lnTo>
                      <a:cubicBezTo>
                        <a:pt x="12453362" y="142632"/>
                        <a:pt x="12302360" y="316737"/>
                        <a:pt x="12156272" y="485203"/>
                      </a:cubicBezTo>
                      <a:cubicBezTo>
                        <a:pt x="12020735" y="641480"/>
                        <a:pt x="11880832" y="803032"/>
                        <a:pt x="11712184" y="931473"/>
                      </a:cubicBezTo>
                      <a:cubicBezTo>
                        <a:pt x="11423282" y="1151607"/>
                        <a:pt x="11109456" y="1328805"/>
                        <a:pt x="10779438" y="1458520"/>
                      </a:cubicBezTo>
                      <a:cubicBezTo>
                        <a:pt x="10043356" y="1747786"/>
                        <a:pt x="9449906" y="1883323"/>
                        <a:pt x="8911762" y="1885142"/>
                      </a:cubicBezTo>
                      <a:cubicBezTo>
                        <a:pt x="8903211" y="1884778"/>
                        <a:pt x="8894842" y="1884778"/>
                        <a:pt x="8886291" y="1884778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88" name="任意多边形: 形状 387">
                  <a:extLst>
                    <a:ext uri="{FF2B5EF4-FFF2-40B4-BE49-F238E27FC236}">
                      <a16:creationId xmlns:a16="http://schemas.microsoft.com/office/drawing/2014/main" id="{5E2B5F9F-EE2E-40D3-9FC6-9E031C1D7A9E}"/>
                    </a:ext>
                  </a:extLst>
                </p:cNvPr>
                <p:cNvSpPr/>
                <p:nvPr/>
              </p:nvSpPr>
              <p:spPr>
                <a:xfrm>
                  <a:off x="-701806" y="4948965"/>
                  <a:ext cx="12705332" cy="1932989"/>
                </a:xfrm>
                <a:custGeom>
                  <a:avLst/>
                  <a:gdLst>
                    <a:gd name="connsiteX0" fmla="*/ 8908851 w 12705332"/>
                    <a:gd name="connsiteY0" fmla="*/ 1932989 h 1932989"/>
                    <a:gd name="connsiteX1" fmla="*/ 8687990 w 12705332"/>
                    <a:gd name="connsiteY1" fmla="*/ 1928623 h 1932989"/>
                    <a:gd name="connsiteX2" fmla="*/ 6048391 w 12705332"/>
                    <a:gd name="connsiteY2" fmla="*/ 1322438 h 1932989"/>
                    <a:gd name="connsiteX3" fmla="*/ 5574649 w 12705332"/>
                    <a:gd name="connsiteY3" fmla="*/ 1150333 h 1932989"/>
                    <a:gd name="connsiteX4" fmla="*/ 5185869 w 12705332"/>
                    <a:gd name="connsiteY4" fmla="*/ 1008247 h 1932989"/>
                    <a:gd name="connsiteX5" fmla="*/ 4040993 w 12705332"/>
                    <a:gd name="connsiteY5" fmla="*/ 665312 h 1932989"/>
                    <a:gd name="connsiteX6" fmla="*/ 2863007 w 12705332"/>
                    <a:gd name="connsiteY6" fmla="*/ 576349 h 1932989"/>
                    <a:gd name="connsiteX7" fmla="*/ 1962461 w 12705332"/>
                    <a:gd name="connsiteY7" fmla="*/ 716616 h 1932989"/>
                    <a:gd name="connsiteX8" fmla="*/ 1476895 w 12705332"/>
                    <a:gd name="connsiteY8" fmla="*/ 858702 h 1932989"/>
                    <a:gd name="connsiteX9" fmla="*/ 0 w 12705332"/>
                    <a:gd name="connsiteY9" fmla="*/ 928926 h 1932989"/>
                    <a:gd name="connsiteX10" fmla="*/ 2547 w 12705332"/>
                    <a:gd name="connsiteY10" fmla="*/ 924560 h 1932989"/>
                    <a:gd name="connsiteX11" fmla="*/ 1475257 w 12705332"/>
                    <a:gd name="connsiteY11" fmla="*/ 853972 h 1932989"/>
                    <a:gd name="connsiteX12" fmla="*/ 1961188 w 12705332"/>
                    <a:gd name="connsiteY12" fmla="*/ 711704 h 1932989"/>
                    <a:gd name="connsiteX13" fmla="*/ 2862461 w 12705332"/>
                    <a:gd name="connsiteY13" fmla="*/ 571255 h 1932989"/>
                    <a:gd name="connsiteX14" fmla="*/ 4041903 w 12705332"/>
                    <a:gd name="connsiteY14" fmla="*/ 660218 h 1932989"/>
                    <a:gd name="connsiteX15" fmla="*/ 5187506 w 12705332"/>
                    <a:gd name="connsiteY15" fmla="*/ 1003335 h 1932989"/>
                    <a:gd name="connsiteX16" fmla="*/ 5576287 w 12705332"/>
                    <a:gd name="connsiteY16" fmla="*/ 1145421 h 1932989"/>
                    <a:gd name="connsiteX17" fmla="*/ 6050028 w 12705332"/>
                    <a:gd name="connsiteY17" fmla="*/ 1317525 h 1932989"/>
                    <a:gd name="connsiteX18" fmla="*/ 8688172 w 12705332"/>
                    <a:gd name="connsiteY18" fmla="*/ 1923529 h 1932989"/>
                    <a:gd name="connsiteX19" fmla="*/ 8985443 w 12705332"/>
                    <a:gd name="connsiteY19" fmla="*/ 1927349 h 1932989"/>
                    <a:gd name="connsiteX20" fmla="*/ 10864944 w 12705332"/>
                    <a:gd name="connsiteY20" fmla="*/ 1478532 h 1932989"/>
                    <a:gd name="connsiteX21" fmla="*/ 11785684 w 12705332"/>
                    <a:gd name="connsiteY21" fmla="*/ 937659 h 1932989"/>
                    <a:gd name="connsiteX22" fmla="*/ 12210487 w 12705332"/>
                    <a:gd name="connsiteY22" fmla="*/ 495573 h 1932989"/>
                    <a:gd name="connsiteX23" fmla="*/ 12702421 w 12705332"/>
                    <a:gd name="connsiteY23" fmla="*/ 0 h 1932989"/>
                    <a:gd name="connsiteX24" fmla="*/ 12705332 w 12705332"/>
                    <a:gd name="connsiteY24" fmla="*/ 4002 h 1932989"/>
                    <a:gd name="connsiteX25" fmla="*/ 12214308 w 12705332"/>
                    <a:gd name="connsiteY25" fmla="*/ 498666 h 1932989"/>
                    <a:gd name="connsiteX26" fmla="*/ 11788777 w 12705332"/>
                    <a:gd name="connsiteY26" fmla="*/ 941479 h 1932989"/>
                    <a:gd name="connsiteX27" fmla="*/ 10866946 w 12705332"/>
                    <a:gd name="connsiteY27" fmla="*/ 1483080 h 1932989"/>
                    <a:gd name="connsiteX28" fmla="*/ 8985624 w 12705332"/>
                    <a:gd name="connsiteY28" fmla="*/ 1932261 h 1932989"/>
                    <a:gd name="connsiteX29" fmla="*/ 8908851 w 12705332"/>
                    <a:gd name="connsiteY29" fmla="*/ 1932989 h 19329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705332" h="1932989">
                      <a:moveTo>
                        <a:pt x="8908851" y="1932989"/>
                      </a:moveTo>
                      <a:cubicBezTo>
                        <a:pt x="8834806" y="1932989"/>
                        <a:pt x="8760761" y="1931534"/>
                        <a:pt x="8687990" y="1928623"/>
                      </a:cubicBezTo>
                      <a:cubicBezTo>
                        <a:pt x="7733594" y="1889508"/>
                        <a:pt x="6928015" y="1630988"/>
                        <a:pt x="6048391" y="1322438"/>
                      </a:cubicBezTo>
                      <a:cubicBezTo>
                        <a:pt x="5891750" y="1267495"/>
                        <a:pt x="5730562" y="1208005"/>
                        <a:pt x="5574649" y="1150333"/>
                      </a:cubicBezTo>
                      <a:cubicBezTo>
                        <a:pt x="5447664" y="1103396"/>
                        <a:pt x="5316493" y="1054821"/>
                        <a:pt x="5185869" y="1008247"/>
                      </a:cubicBezTo>
                      <a:cubicBezTo>
                        <a:pt x="4852212" y="888174"/>
                        <a:pt x="4455426" y="753547"/>
                        <a:pt x="4040993" y="665312"/>
                      </a:cubicBezTo>
                      <a:cubicBezTo>
                        <a:pt x="3617282" y="575076"/>
                        <a:pt x="3231958" y="545967"/>
                        <a:pt x="2863007" y="576349"/>
                      </a:cubicBezTo>
                      <a:cubicBezTo>
                        <a:pt x="2539720" y="602729"/>
                        <a:pt x="2245178" y="648757"/>
                        <a:pt x="1962461" y="716616"/>
                      </a:cubicBezTo>
                      <a:cubicBezTo>
                        <a:pt x="1797998" y="756094"/>
                        <a:pt x="1634627" y="803942"/>
                        <a:pt x="1476895" y="858702"/>
                      </a:cubicBezTo>
                      <a:cubicBezTo>
                        <a:pt x="966949" y="1035173"/>
                        <a:pt x="432808" y="1185991"/>
                        <a:pt x="0" y="928926"/>
                      </a:cubicBezTo>
                      <a:lnTo>
                        <a:pt x="2547" y="924560"/>
                      </a:lnTo>
                      <a:cubicBezTo>
                        <a:pt x="433353" y="1180533"/>
                        <a:pt x="966404" y="1030079"/>
                        <a:pt x="1475257" y="853972"/>
                      </a:cubicBezTo>
                      <a:cubicBezTo>
                        <a:pt x="1632989" y="799211"/>
                        <a:pt x="1796543" y="751364"/>
                        <a:pt x="1961188" y="711704"/>
                      </a:cubicBezTo>
                      <a:cubicBezTo>
                        <a:pt x="2244087" y="643663"/>
                        <a:pt x="2538811" y="597817"/>
                        <a:pt x="2862461" y="571255"/>
                      </a:cubicBezTo>
                      <a:cubicBezTo>
                        <a:pt x="3231776" y="540873"/>
                        <a:pt x="3617646" y="569982"/>
                        <a:pt x="4041903" y="660218"/>
                      </a:cubicBezTo>
                      <a:cubicBezTo>
                        <a:pt x="4456700" y="748453"/>
                        <a:pt x="4853667" y="883262"/>
                        <a:pt x="5187506" y="1003335"/>
                      </a:cubicBezTo>
                      <a:cubicBezTo>
                        <a:pt x="5318130" y="1050091"/>
                        <a:pt x="5449301" y="1098484"/>
                        <a:pt x="5576287" y="1145421"/>
                      </a:cubicBezTo>
                      <a:cubicBezTo>
                        <a:pt x="5732199" y="1203092"/>
                        <a:pt x="5893206" y="1262583"/>
                        <a:pt x="6050028" y="1317525"/>
                      </a:cubicBezTo>
                      <a:cubicBezTo>
                        <a:pt x="6929288" y="1625894"/>
                        <a:pt x="7734685" y="1884414"/>
                        <a:pt x="8688172" y="1923529"/>
                      </a:cubicBezTo>
                      <a:cubicBezTo>
                        <a:pt x="8786049" y="1927531"/>
                        <a:pt x="8886110" y="1928805"/>
                        <a:pt x="8985443" y="1927349"/>
                      </a:cubicBezTo>
                      <a:cubicBezTo>
                        <a:pt x="9522859" y="1920618"/>
                        <a:pt x="10137595" y="1773802"/>
                        <a:pt x="10864944" y="1478532"/>
                      </a:cubicBezTo>
                      <a:cubicBezTo>
                        <a:pt x="11187867" y="1347362"/>
                        <a:pt x="11497691" y="1165433"/>
                        <a:pt x="11785684" y="937659"/>
                      </a:cubicBezTo>
                      <a:cubicBezTo>
                        <a:pt x="11947237" y="809763"/>
                        <a:pt x="12081136" y="650030"/>
                        <a:pt x="12210487" y="495573"/>
                      </a:cubicBezTo>
                      <a:cubicBezTo>
                        <a:pt x="12356757" y="321104"/>
                        <a:pt x="12507758" y="140631"/>
                        <a:pt x="12702421" y="0"/>
                      </a:cubicBezTo>
                      <a:lnTo>
                        <a:pt x="12705332" y="4002"/>
                      </a:lnTo>
                      <a:cubicBezTo>
                        <a:pt x="12511215" y="144087"/>
                        <a:pt x="12360213" y="324378"/>
                        <a:pt x="12214308" y="498666"/>
                      </a:cubicBezTo>
                      <a:cubicBezTo>
                        <a:pt x="12084775" y="653305"/>
                        <a:pt x="11950874" y="813220"/>
                        <a:pt x="11788777" y="941479"/>
                      </a:cubicBezTo>
                      <a:cubicBezTo>
                        <a:pt x="11500421" y="1169618"/>
                        <a:pt x="11190232" y="1351728"/>
                        <a:pt x="10866946" y="1483080"/>
                      </a:cubicBezTo>
                      <a:cubicBezTo>
                        <a:pt x="10139050" y="1778532"/>
                        <a:pt x="9523586" y="1925530"/>
                        <a:pt x="8985624" y="1932261"/>
                      </a:cubicBezTo>
                      <a:cubicBezTo>
                        <a:pt x="8959973" y="1932807"/>
                        <a:pt x="8934321" y="1932989"/>
                        <a:pt x="8908851" y="193298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89" name="任意多边形: 形状 388">
                  <a:extLst>
                    <a:ext uri="{FF2B5EF4-FFF2-40B4-BE49-F238E27FC236}">
                      <a16:creationId xmlns:a16="http://schemas.microsoft.com/office/drawing/2014/main" id="{9DF3AEB9-00F3-415B-BCEC-E8571E3A18D2}"/>
                    </a:ext>
                  </a:extLst>
                </p:cNvPr>
                <p:cNvSpPr/>
                <p:nvPr/>
              </p:nvSpPr>
              <p:spPr>
                <a:xfrm>
                  <a:off x="-717452" y="4914944"/>
                  <a:ext cx="12766642" cy="1980654"/>
                </a:xfrm>
                <a:custGeom>
                  <a:avLst/>
                  <a:gdLst>
                    <a:gd name="connsiteX0" fmla="*/ 8931409 w 12766642"/>
                    <a:gd name="connsiteY0" fmla="*/ 1980654 h 1980654"/>
                    <a:gd name="connsiteX1" fmla="*/ 8758578 w 12766642"/>
                    <a:gd name="connsiteY1" fmla="*/ 1977925 h 1980654"/>
                    <a:gd name="connsiteX2" fmla="*/ 6097512 w 12766642"/>
                    <a:gd name="connsiteY2" fmla="*/ 1372650 h 1980654"/>
                    <a:gd name="connsiteX3" fmla="*/ 5571375 w 12766642"/>
                    <a:gd name="connsiteY3" fmla="*/ 1176349 h 1980654"/>
                    <a:gd name="connsiteX4" fmla="*/ 5229895 w 12766642"/>
                    <a:gd name="connsiteY4" fmla="*/ 1047362 h 1980654"/>
                    <a:gd name="connsiteX5" fmla="*/ 2885930 w 12766642"/>
                    <a:gd name="connsiteY5" fmla="*/ 577623 h 1980654"/>
                    <a:gd name="connsiteX6" fmla="*/ 1977380 w 12766642"/>
                    <a:gd name="connsiteY6" fmla="*/ 714251 h 1980654"/>
                    <a:gd name="connsiteX7" fmla="*/ 1488538 w 12766642"/>
                    <a:gd name="connsiteY7" fmla="*/ 859066 h 1980654"/>
                    <a:gd name="connsiteX8" fmla="*/ 743541 w 12766642"/>
                    <a:gd name="connsiteY8" fmla="*/ 1061916 h 1980654"/>
                    <a:gd name="connsiteX9" fmla="*/ 0 w 12766642"/>
                    <a:gd name="connsiteY9" fmla="*/ 941843 h 1980654"/>
                    <a:gd name="connsiteX10" fmla="*/ 2547 w 12766642"/>
                    <a:gd name="connsiteY10" fmla="*/ 937477 h 1980654"/>
                    <a:gd name="connsiteX11" fmla="*/ 742814 w 12766642"/>
                    <a:gd name="connsiteY11" fmla="*/ 1057004 h 1980654"/>
                    <a:gd name="connsiteX12" fmla="*/ 1486719 w 12766642"/>
                    <a:gd name="connsiteY12" fmla="*/ 854518 h 1980654"/>
                    <a:gd name="connsiteX13" fmla="*/ 1976106 w 12766642"/>
                    <a:gd name="connsiteY13" fmla="*/ 709521 h 1980654"/>
                    <a:gd name="connsiteX14" fmla="*/ 2885384 w 12766642"/>
                    <a:gd name="connsiteY14" fmla="*/ 572893 h 1980654"/>
                    <a:gd name="connsiteX15" fmla="*/ 5231351 w 12766642"/>
                    <a:gd name="connsiteY15" fmla="*/ 1042814 h 1980654"/>
                    <a:gd name="connsiteX16" fmla="*/ 5572830 w 12766642"/>
                    <a:gd name="connsiteY16" fmla="*/ 1171801 h 1980654"/>
                    <a:gd name="connsiteX17" fmla="*/ 6098967 w 12766642"/>
                    <a:gd name="connsiteY17" fmla="*/ 1368102 h 1980654"/>
                    <a:gd name="connsiteX18" fmla="*/ 8758396 w 12766642"/>
                    <a:gd name="connsiteY18" fmla="*/ 1973013 h 1980654"/>
                    <a:gd name="connsiteX19" fmla="*/ 9058396 w 12766642"/>
                    <a:gd name="connsiteY19" fmla="*/ 1974287 h 1980654"/>
                    <a:gd name="connsiteX20" fmla="*/ 10951724 w 12766642"/>
                    <a:gd name="connsiteY20" fmla="*/ 1502728 h 1980654"/>
                    <a:gd name="connsiteX21" fmla="*/ 11861548 w 12766642"/>
                    <a:gd name="connsiteY21" fmla="*/ 947483 h 1980654"/>
                    <a:gd name="connsiteX22" fmla="*/ 12268885 w 12766642"/>
                    <a:gd name="connsiteY22" fmla="*/ 508308 h 1980654"/>
                    <a:gd name="connsiteX23" fmla="*/ 12763731 w 12766642"/>
                    <a:gd name="connsiteY23" fmla="*/ 0 h 1980654"/>
                    <a:gd name="connsiteX24" fmla="*/ 12766642 w 12766642"/>
                    <a:gd name="connsiteY24" fmla="*/ 4002 h 1980654"/>
                    <a:gd name="connsiteX25" fmla="*/ 12272888 w 12766642"/>
                    <a:gd name="connsiteY25" fmla="*/ 511401 h 1980654"/>
                    <a:gd name="connsiteX26" fmla="*/ 11864823 w 12766642"/>
                    <a:gd name="connsiteY26" fmla="*/ 951304 h 1980654"/>
                    <a:gd name="connsiteX27" fmla="*/ 10953725 w 12766642"/>
                    <a:gd name="connsiteY27" fmla="*/ 1507277 h 1980654"/>
                    <a:gd name="connsiteX28" fmla="*/ 9058578 w 12766642"/>
                    <a:gd name="connsiteY28" fmla="*/ 1979199 h 1980654"/>
                    <a:gd name="connsiteX29" fmla="*/ 8931409 w 12766642"/>
                    <a:gd name="connsiteY29" fmla="*/ 1980654 h 19806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766642" h="1980654">
                      <a:moveTo>
                        <a:pt x="8931409" y="1980654"/>
                      </a:moveTo>
                      <a:cubicBezTo>
                        <a:pt x="8873374" y="1980654"/>
                        <a:pt x="8815703" y="1979745"/>
                        <a:pt x="8758578" y="1977925"/>
                      </a:cubicBezTo>
                      <a:cubicBezTo>
                        <a:pt x="7776347" y="1946816"/>
                        <a:pt x="6939294" y="1673923"/>
                        <a:pt x="6097512" y="1372650"/>
                      </a:cubicBezTo>
                      <a:cubicBezTo>
                        <a:pt x="5923406" y="1310430"/>
                        <a:pt x="5744389" y="1242207"/>
                        <a:pt x="5571375" y="1176349"/>
                      </a:cubicBezTo>
                      <a:cubicBezTo>
                        <a:pt x="5459853" y="1133778"/>
                        <a:pt x="5344510" y="1089933"/>
                        <a:pt x="5229895" y="1047362"/>
                      </a:cubicBezTo>
                      <a:cubicBezTo>
                        <a:pt x="4535475" y="787932"/>
                        <a:pt x="3724438" y="516495"/>
                        <a:pt x="2885930" y="577623"/>
                      </a:cubicBezTo>
                      <a:cubicBezTo>
                        <a:pt x="2558277" y="601455"/>
                        <a:pt x="2261188" y="646210"/>
                        <a:pt x="1977380" y="714251"/>
                      </a:cubicBezTo>
                      <a:cubicBezTo>
                        <a:pt x="1811643" y="753911"/>
                        <a:pt x="1647180" y="802668"/>
                        <a:pt x="1488538" y="859066"/>
                      </a:cubicBezTo>
                      <a:cubicBezTo>
                        <a:pt x="1250394" y="943481"/>
                        <a:pt x="996604" y="1028623"/>
                        <a:pt x="743541" y="1061916"/>
                      </a:cubicBezTo>
                      <a:cubicBezTo>
                        <a:pt x="447180" y="1100849"/>
                        <a:pt x="203942" y="1061552"/>
                        <a:pt x="0" y="941843"/>
                      </a:cubicBezTo>
                      <a:lnTo>
                        <a:pt x="2547" y="937477"/>
                      </a:lnTo>
                      <a:cubicBezTo>
                        <a:pt x="205579" y="1056640"/>
                        <a:pt x="447726" y="1095755"/>
                        <a:pt x="742814" y="1057004"/>
                      </a:cubicBezTo>
                      <a:cubicBezTo>
                        <a:pt x="995330" y="1023711"/>
                        <a:pt x="1248756" y="938751"/>
                        <a:pt x="1486719" y="854518"/>
                      </a:cubicBezTo>
                      <a:cubicBezTo>
                        <a:pt x="1645542" y="798120"/>
                        <a:pt x="1810187" y="749363"/>
                        <a:pt x="1976106" y="709521"/>
                      </a:cubicBezTo>
                      <a:cubicBezTo>
                        <a:pt x="2260096" y="641298"/>
                        <a:pt x="2557549" y="596725"/>
                        <a:pt x="2885384" y="572893"/>
                      </a:cubicBezTo>
                      <a:cubicBezTo>
                        <a:pt x="3724802" y="511583"/>
                        <a:pt x="4536566" y="783384"/>
                        <a:pt x="5231351" y="1042814"/>
                      </a:cubicBezTo>
                      <a:cubicBezTo>
                        <a:pt x="5345783" y="1085385"/>
                        <a:pt x="5461308" y="1129412"/>
                        <a:pt x="5572830" y="1171801"/>
                      </a:cubicBezTo>
                      <a:cubicBezTo>
                        <a:pt x="5746026" y="1237659"/>
                        <a:pt x="5925043" y="1305882"/>
                        <a:pt x="6098967" y="1368102"/>
                      </a:cubicBezTo>
                      <a:cubicBezTo>
                        <a:pt x="6940386" y="1669011"/>
                        <a:pt x="7776892" y="1941904"/>
                        <a:pt x="8758396" y="1973013"/>
                      </a:cubicBezTo>
                      <a:cubicBezTo>
                        <a:pt x="8857183" y="1976106"/>
                        <a:pt x="8958153" y="1976470"/>
                        <a:pt x="9058396" y="1974287"/>
                      </a:cubicBezTo>
                      <a:cubicBezTo>
                        <a:pt x="9603635" y="1962462"/>
                        <a:pt x="10222919" y="1808186"/>
                        <a:pt x="10951724" y="1502728"/>
                      </a:cubicBezTo>
                      <a:cubicBezTo>
                        <a:pt x="11268279" y="1370103"/>
                        <a:pt x="11574465" y="1183262"/>
                        <a:pt x="11861548" y="947483"/>
                      </a:cubicBezTo>
                      <a:cubicBezTo>
                        <a:pt x="12017097" y="819769"/>
                        <a:pt x="12144992" y="661492"/>
                        <a:pt x="12268885" y="508308"/>
                      </a:cubicBezTo>
                      <a:cubicBezTo>
                        <a:pt x="12414610" y="328017"/>
                        <a:pt x="12565247" y="141722"/>
                        <a:pt x="12763731" y="0"/>
                      </a:cubicBezTo>
                      <a:lnTo>
                        <a:pt x="12766642" y="4002"/>
                      </a:lnTo>
                      <a:cubicBezTo>
                        <a:pt x="12568886" y="145361"/>
                        <a:pt x="12418431" y="331474"/>
                        <a:pt x="12272888" y="511401"/>
                      </a:cubicBezTo>
                      <a:cubicBezTo>
                        <a:pt x="12148995" y="664766"/>
                        <a:pt x="12020736" y="823226"/>
                        <a:pt x="11864823" y="951304"/>
                      </a:cubicBezTo>
                      <a:cubicBezTo>
                        <a:pt x="11577194" y="1187447"/>
                        <a:pt x="11270644" y="1374469"/>
                        <a:pt x="10953725" y="1507277"/>
                      </a:cubicBezTo>
                      <a:cubicBezTo>
                        <a:pt x="10224375" y="1813098"/>
                        <a:pt x="9604545" y="1967374"/>
                        <a:pt x="9058578" y="1979199"/>
                      </a:cubicBezTo>
                      <a:cubicBezTo>
                        <a:pt x="9016370" y="1980109"/>
                        <a:pt x="8973799" y="1980654"/>
                        <a:pt x="8931409" y="1980654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90" name="任意多边形: 形状 389">
                  <a:extLst>
                    <a:ext uri="{FF2B5EF4-FFF2-40B4-BE49-F238E27FC236}">
                      <a16:creationId xmlns:a16="http://schemas.microsoft.com/office/drawing/2014/main" id="{A6FD68D8-8E98-4D8E-9771-C31BD02F559B}"/>
                    </a:ext>
                  </a:extLst>
                </p:cNvPr>
                <p:cNvSpPr/>
                <p:nvPr/>
              </p:nvSpPr>
              <p:spPr>
                <a:xfrm>
                  <a:off x="-732734" y="4880559"/>
                  <a:ext cx="12828315" cy="2029047"/>
                </a:xfrm>
                <a:custGeom>
                  <a:avLst/>
                  <a:gdLst>
                    <a:gd name="connsiteX0" fmla="*/ 8953787 w 12828315"/>
                    <a:gd name="connsiteY0" fmla="*/ 2029047 h 2029047"/>
                    <a:gd name="connsiteX1" fmla="*/ 8828984 w 12828315"/>
                    <a:gd name="connsiteY1" fmla="*/ 2027592 h 2029047"/>
                    <a:gd name="connsiteX2" fmla="*/ 6146632 w 12828315"/>
                    <a:gd name="connsiteY2" fmla="*/ 1423408 h 2029047"/>
                    <a:gd name="connsiteX3" fmla="*/ 5567736 w 12828315"/>
                    <a:gd name="connsiteY3" fmla="*/ 1201637 h 2029047"/>
                    <a:gd name="connsiteX4" fmla="*/ 5273922 w 12828315"/>
                    <a:gd name="connsiteY4" fmla="*/ 1087022 h 2029047"/>
                    <a:gd name="connsiteX5" fmla="*/ 2908853 w 12828315"/>
                    <a:gd name="connsiteY5" fmla="*/ 579442 h 2029047"/>
                    <a:gd name="connsiteX6" fmla="*/ 1992298 w 12828315"/>
                    <a:gd name="connsiteY6" fmla="*/ 712432 h 2029047"/>
                    <a:gd name="connsiteX7" fmla="*/ 1499999 w 12828315"/>
                    <a:gd name="connsiteY7" fmla="*/ 859976 h 2029047"/>
                    <a:gd name="connsiteX8" fmla="*/ 750636 w 12828315"/>
                    <a:gd name="connsiteY8" fmla="*/ 1070831 h 2029047"/>
                    <a:gd name="connsiteX9" fmla="*/ 0 w 12828315"/>
                    <a:gd name="connsiteY9" fmla="*/ 955124 h 2029047"/>
                    <a:gd name="connsiteX10" fmla="*/ 2547 w 12828315"/>
                    <a:gd name="connsiteY10" fmla="*/ 950758 h 2029047"/>
                    <a:gd name="connsiteX11" fmla="*/ 750091 w 12828315"/>
                    <a:gd name="connsiteY11" fmla="*/ 1065737 h 2029047"/>
                    <a:gd name="connsiteX12" fmla="*/ 1498544 w 12828315"/>
                    <a:gd name="connsiteY12" fmla="*/ 855245 h 2029047"/>
                    <a:gd name="connsiteX13" fmla="*/ 1991388 w 12828315"/>
                    <a:gd name="connsiteY13" fmla="*/ 707520 h 2029047"/>
                    <a:gd name="connsiteX14" fmla="*/ 2908853 w 12828315"/>
                    <a:gd name="connsiteY14" fmla="*/ 574530 h 2029047"/>
                    <a:gd name="connsiteX15" fmla="*/ 5276105 w 12828315"/>
                    <a:gd name="connsiteY15" fmla="*/ 1082292 h 2029047"/>
                    <a:gd name="connsiteX16" fmla="*/ 5569919 w 12828315"/>
                    <a:gd name="connsiteY16" fmla="*/ 1196907 h 2029047"/>
                    <a:gd name="connsiteX17" fmla="*/ 6148634 w 12828315"/>
                    <a:gd name="connsiteY17" fmla="*/ 1418678 h 2029047"/>
                    <a:gd name="connsiteX18" fmla="*/ 8829348 w 12828315"/>
                    <a:gd name="connsiteY18" fmla="*/ 2022498 h 2029047"/>
                    <a:gd name="connsiteX19" fmla="*/ 9132259 w 12828315"/>
                    <a:gd name="connsiteY19" fmla="*/ 2021043 h 2029047"/>
                    <a:gd name="connsiteX20" fmla="*/ 11039231 w 12828315"/>
                    <a:gd name="connsiteY20" fmla="*/ 1526925 h 2029047"/>
                    <a:gd name="connsiteX21" fmla="*/ 11938322 w 12828315"/>
                    <a:gd name="connsiteY21" fmla="*/ 957307 h 2029047"/>
                    <a:gd name="connsiteX22" fmla="*/ 12329468 w 12828315"/>
                    <a:gd name="connsiteY22" fmla="*/ 520315 h 2029047"/>
                    <a:gd name="connsiteX23" fmla="*/ 12825768 w 12828315"/>
                    <a:gd name="connsiteY23" fmla="*/ 0 h 2029047"/>
                    <a:gd name="connsiteX24" fmla="*/ 12828316 w 12828315"/>
                    <a:gd name="connsiteY24" fmla="*/ 4002 h 2029047"/>
                    <a:gd name="connsiteX25" fmla="*/ 12332925 w 12828315"/>
                    <a:gd name="connsiteY25" fmla="*/ 523408 h 2029047"/>
                    <a:gd name="connsiteX26" fmla="*/ 11941051 w 12828315"/>
                    <a:gd name="connsiteY26" fmla="*/ 961128 h 2029047"/>
                    <a:gd name="connsiteX27" fmla="*/ 11040869 w 12828315"/>
                    <a:gd name="connsiteY27" fmla="*/ 1531655 h 2029047"/>
                    <a:gd name="connsiteX28" fmla="*/ 9132077 w 12828315"/>
                    <a:gd name="connsiteY28" fmla="*/ 2026319 h 2029047"/>
                    <a:gd name="connsiteX29" fmla="*/ 8953787 w 12828315"/>
                    <a:gd name="connsiteY29" fmla="*/ 2029047 h 20290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828315" h="2029047">
                      <a:moveTo>
                        <a:pt x="8953787" y="2029047"/>
                      </a:moveTo>
                      <a:cubicBezTo>
                        <a:pt x="8911943" y="2029047"/>
                        <a:pt x="8870282" y="2028502"/>
                        <a:pt x="8828984" y="2027592"/>
                      </a:cubicBezTo>
                      <a:cubicBezTo>
                        <a:pt x="7918615" y="2007034"/>
                        <a:pt x="7127772" y="1781261"/>
                        <a:pt x="6146632" y="1423408"/>
                      </a:cubicBezTo>
                      <a:cubicBezTo>
                        <a:pt x="5955244" y="1353547"/>
                        <a:pt x="5758215" y="1276228"/>
                        <a:pt x="5567736" y="1201637"/>
                      </a:cubicBezTo>
                      <a:cubicBezTo>
                        <a:pt x="5471678" y="1163978"/>
                        <a:pt x="5372345" y="1124863"/>
                        <a:pt x="5273922" y="1087022"/>
                      </a:cubicBezTo>
                      <a:cubicBezTo>
                        <a:pt x="4534565" y="801031"/>
                        <a:pt x="3743176" y="526319"/>
                        <a:pt x="2908853" y="579442"/>
                      </a:cubicBezTo>
                      <a:cubicBezTo>
                        <a:pt x="2576834" y="600728"/>
                        <a:pt x="2277016" y="644027"/>
                        <a:pt x="1992298" y="712432"/>
                      </a:cubicBezTo>
                      <a:cubicBezTo>
                        <a:pt x="1825287" y="752456"/>
                        <a:pt x="1659551" y="802122"/>
                        <a:pt x="1499999" y="859976"/>
                      </a:cubicBezTo>
                      <a:cubicBezTo>
                        <a:pt x="1249302" y="950758"/>
                        <a:pt x="1003153" y="1035173"/>
                        <a:pt x="750636" y="1070831"/>
                      </a:cubicBezTo>
                      <a:cubicBezTo>
                        <a:pt x="451728" y="1112856"/>
                        <a:pt x="206307" y="1075015"/>
                        <a:pt x="0" y="955124"/>
                      </a:cubicBezTo>
                      <a:lnTo>
                        <a:pt x="2547" y="950758"/>
                      </a:lnTo>
                      <a:cubicBezTo>
                        <a:pt x="207762" y="1070103"/>
                        <a:pt x="452456" y="1107580"/>
                        <a:pt x="750091" y="1065737"/>
                      </a:cubicBezTo>
                      <a:cubicBezTo>
                        <a:pt x="1002243" y="1030260"/>
                        <a:pt x="1248029" y="945846"/>
                        <a:pt x="1498544" y="855245"/>
                      </a:cubicBezTo>
                      <a:cubicBezTo>
                        <a:pt x="1658277" y="797210"/>
                        <a:pt x="1824196" y="747544"/>
                        <a:pt x="1991388" y="707520"/>
                      </a:cubicBezTo>
                      <a:cubicBezTo>
                        <a:pt x="2276288" y="639296"/>
                        <a:pt x="2576470" y="595634"/>
                        <a:pt x="2908853" y="574530"/>
                      </a:cubicBezTo>
                      <a:cubicBezTo>
                        <a:pt x="3744086" y="521043"/>
                        <a:pt x="4536202" y="796119"/>
                        <a:pt x="5276105" y="1082292"/>
                      </a:cubicBezTo>
                      <a:cubicBezTo>
                        <a:pt x="5374529" y="1120315"/>
                        <a:pt x="5473861" y="1159248"/>
                        <a:pt x="5569919" y="1196907"/>
                      </a:cubicBezTo>
                      <a:cubicBezTo>
                        <a:pt x="5760398" y="1271680"/>
                        <a:pt x="5957245" y="1348999"/>
                        <a:pt x="6148634" y="1418678"/>
                      </a:cubicBezTo>
                      <a:cubicBezTo>
                        <a:pt x="7129227" y="1776167"/>
                        <a:pt x="7919706" y="2001940"/>
                        <a:pt x="8829348" y="2022498"/>
                      </a:cubicBezTo>
                      <a:cubicBezTo>
                        <a:pt x="8929227" y="2024681"/>
                        <a:pt x="9031107" y="2024135"/>
                        <a:pt x="9132259" y="2021043"/>
                      </a:cubicBezTo>
                      <a:cubicBezTo>
                        <a:pt x="9685321" y="2004123"/>
                        <a:pt x="10309153" y="1842571"/>
                        <a:pt x="11039231" y="1526925"/>
                      </a:cubicBezTo>
                      <a:cubicBezTo>
                        <a:pt x="11349420" y="1392844"/>
                        <a:pt x="11651966" y="1201091"/>
                        <a:pt x="11938322" y="957307"/>
                      </a:cubicBezTo>
                      <a:cubicBezTo>
                        <a:pt x="12088231" y="829594"/>
                        <a:pt x="12210851" y="672407"/>
                        <a:pt x="12329468" y="520315"/>
                      </a:cubicBezTo>
                      <a:cubicBezTo>
                        <a:pt x="12474283" y="334566"/>
                        <a:pt x="12624010" y="142450"/>
                        <a:pt x="12825768" y="0"/>
                      </a:cubicBezTo>
                      <a:lnTo>
                        <a:pt x="12828316" y="4002"/>
                      </a:lnTo>
                      <a:cubicBezTo>
                        <a:pt x="12627103" y="146089"/>
                        <a:pt x="12477557" y="338023"/>
                        <a:pt x="12332925" y="523408"/>
                      </a:cubicBezTo>
                      <a:cubicBezTo>
                        <a:pt x="12214125" y="675682"/>
                        <a:pt x="12091324" y="833232"/>
                        <a:pt x="11941051" y="961128"/>
                      </a:cubicBezTo>
                      <a:cubicBezTo>
                        <a:pt x="11654331" y="1205276"/>
                        <a:pt x="11351421" y="1397210"/>
                        <a:pt x="11040869" y="1531655"/>
                      </a:cubicBezTo>
                      <a:cubicBezTo>
                        <a:pt x="10310244" y="1847665"/>
                        <a:pt x="9685867" y="2009399"/>
                        <a:pt x="9132077" y="2026319"/>
                      </a:cubicBezTo>
                      <a:cubicBezTo>
                        <a:pt x="9072768" y="2028138"/>
                        <a:pt x="9013096" y="2029047"/>
                        <a:pt x="8953787" y="2029047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91" name="任意多边形: 形状 390">
                  <a:extLst>
                    <a:ext uri="{FF2B5EF4-FFF2-40B4-BE49-F238E27FC236}">
                      <a16:creationId xmlns:a16="http://schemas.microsoft.com/office/drawing/2014/main" id="{A85B72B4-B1FD-441C-90DF-F1EA030E2BCC}"/>
                    </a:ext>
                  </a:extLst>
                </p:cNvPr>
                <p:cNvSpPr/>
                <p:nvPr/>
              </p:nvSpPr>
              <p:spPr>
                <a:xfrm>
                  <a:off x="-748197" y="4845993"/>
                  <a:ext cx="12890170" cy="2077986"/>
                </a:xfrm>
                <a:custGeom>
                  <a:avLst/>
                  <a:gdLst>
                    <a:gd name="connsiteX0" fmla="*/ 8975800 w 12890170"/>
                    <a:gd name="connsiteY0" fmla="*/ 2077986 h 2077986"/>
                    <a:gd name="connsiteX1" fmla="*/ 8899390 w 12890170"/>
                    <a:gd name="connsiteY1" fmla="*/ 2077440 h 2077986"/>
                    <a:gd name="connsiteX2" fmla="*/ 7531107 w 12890170"/>
                    <a:gd name="connsiteY2" fmla="*/ 1898787 h 2077986"/>
                    <a:gd name="connsiteX3" fmla="*/ 6195753 w 12890170"/>
                    <a:gd name="connsiteY3" fmla="*/ 1474348 h 2077986"/>
                    <a:gd name="connsiteX4" fmla="*/ 5565007 w 12890170"/>
                    <a:gd name="connsiteY4" fmla="*/ 1226197 h 2077986"/>
                    <a:gd name="connsiteX5" fmla="*/ 5318131 w 12890170"/>
                    <a:gd name="connsiteY5" fmla="*/ 1126865 h 2077986"/>
                    <a:gd name="connsiteX6" fmla="*/ 2931958 w 12890170"/>
                    <a:gd name="connsiteY6" fmla="*/ 581443 h 2077986"/>
                    <a:gd name="connsiteX7" fmla="*/ 2007398 w 12890170"/>
                    <a:gd name="connsiteY7" fmla="*/ 710612 h 2077986"/>
                    <a:gd name="connsiteX8" fmla="*/ 1511643 w 12890170"/>
                    <a:gd name="connsiteY8" fmla="*/ 860885 h 2077986"/>
                    <a:gd name="connsiteX9" fmla="*/ 757914 w 12890170"/>
                    <a:gd name="connsiteY9" fmla="*/ 1079745 h 2077986"/>
                    <a:gd name="connsiteX10" fmla="*/ 0 w 12890170"/>
                    <a:gd name="connsiteY10" fmla="*/ 968587 h 2077986"/>
                    <a:gd name="connsiteX11" fmla="*/ 2547 w 12890170"/>
                    <a:gd name="connsiteY11" fmla="*/ 964221 h 2077986"/>
                    <a:gd name="connsiteX12" fmla="*/ 757186 w 12890170"/>
                    <a:gd name="connsiteY12" fmla="*/ 1074833 h 2077986"/>
                    <a:gd name="connsiteX13" fmla="*/ 1510006 w 12890170"/>
                    <a:gd name="connsiteY13" fmla="*/ 856337 h 2077986"/>
                    <a:gd name="connsiteX14" fmla="*/ 2006306 w 12890170"/>
                    <a:gd name="connsiteY14" fmla="*/ 705882 h 2077986"/>
                    <a:gd name="connsiteX15" fmla="*/ 2931776 w 12890170"/>
                    <a:gd name="connsiteY15" fmla="*/ 576531 h 2077986"/>
                    <a:gd name="connsiteX16" fmla="*/ 5320131 w 12890170"/>
                    <a:gd name="connsiteY16" fmla="*/ 1122316 h 2077986"/>
                    <a:gd name="connsiteX17" fmla="*/ 5567008 w 12890170"/>
                    <a:gd name="connsiteY17" fmla="*/ 1221649 h 2077986"/>
                    <a:gd name="connsiteX18" fmla="*/ 6197936 w 12890170"/>
                    <a:gd name="connsiteY18" fmla="*/ 1469799 h 2077986"/>
                    <a:gd name="connsiteX19" fmla="*/ 7532745 w 12890170"/>
                    <a:gd name="connsiteY19" fmla="*/ 1894056 h 2077986"/>
                    <a:gd name="connsiteX20" fmla="*/ 8899936 w 12890170"/>
                    <a:gd name="connsiteY20" fmla="*/ 2072528 h 2077986"/>
                    <a:gd name="connsiteX21" fmla="*/ 9205576 w 12890170"/>
                    <a:gd name="connsiteY21" fmla="*/ 2068526 h 2077986"/>
                    <a:gd name="connsiteX22" fmla="*/ 11126193 w 12890170"/>
                    <a:gd name="connsiteY22" fmla="*/ 1551667 h 2077986"/>
                    <a:gd name="connsiteX23" fmla="*/ 12014368 w 12890170"/>
                    <a:gd name="connsiteY23" fmla="*/ 967495 h 2077986"/>
                    <a:gd name="connsiteX24" fmla="*/ 12390232 w 12890170"/>
                    <a:gd name="connsiteY24" fmla="*/ 531959 h 2077986"/>
                    <a:gd name="connsiteX25" fmla="*/ 12887261 w 12890170"/>
                    <a:gd name="connsiteY25" fmla="*/ 0 h 2077986"/>
                    <a:gd name="connsiteX26" fmla="*/ 12890171 w 12890170"/>
                    <a:gd name="connsiteY26" fmla="*/ 4002 h 2077986"/>
                    <a:gd name="connsiteX27" fmla="*/ 12394416 w 12890170"/>
                    <a:gd name="connsiteY27" fmla="*/ 534870 h 2077986"/>
                    <a:gd name="connsiteX28" fmla="*/ 12017824 w 12890170"/>
                    <a:gd name="connsiteY28" fmla="*/ 971134 h 2077986"/>
                    <a:gd name="connsiteX29" fmla="*/ 11128377 w 12890170"/>
                    <a:gd name="connsiteY29" fmla="*/ 1556034 h 2077986"/>
                    <a:gd name="connsiteX30" fmla="*/ 9205940 w 12890170"/>
                    <a:gd name="connsiteY30" fmla="*/ 2073256 h 2077986"/>
                    <a:gd name="connsiteX31" fmla="*/ 8975800 w 12890170"/>
                    <a:gd name="connsiteY31" fmla="*/ 2077986 h 2077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2890170" h="2077986">
                      <a:moveTo>
                        <a:pt x="8975800" y="2077986"/>
                      </a:moveTo>
                      <a:cubicBezTo>
                        <a:pt x="8950330" y="2077986"/>
                        <a:pt x="8924860" y="2077804"/>
                        <a:pt x="8899390" y="2077440"/>
                      </a:cubicBezTo>
                      <a:cubicBezTo>
                        <a:pt x="8451119" y="2071437"/>
                        <a:pt x="8003575" y="2012856"/>
                        <a:pt x="7531107" y="1898787"/>
                      </a:cubicBezTo>
                      <a:cubicBezTo>
                        <a:pt x="7144873" y="1805457"/>
                        <a:pt x="6745540" y="1678471"/>
                        <a:pt x="6195753" y="1474348"/>
                      </a:cubicBezTo>
                      <a:cubicBezTo>
                        <a:pt x="5987263" y="1397028"/>
                        <a:pt x="5772588" y="1310248"/>
                        <a:pt x="5565007" y="1226197"/>
                      </a:cubicBezTo>
                      <a:cubicBezTo>
                        <a:pt x="5484231" y="1193450"/>
                        <a:pt x="5400726" y="1159793"/>
                        <a:pt x="5318131" y="1126865"/>
                      </a:cubicBezTo>
                      <a:cubicBezTo>
                        <a:pt x="4565857" y="825955"/>
                        <a:pt x="3761915" y="535779"/>
                        <a:pt x="2931958" y="581443"/>
                      </a:cubicBezTo>
                      <a:cubicBezTo>
                        <a:pt x="2595754" y="600000"/>
                        <a:pt x="2293207" y="642207"/>
                        <a:pt x="2007398" y="710612"/>
                      </a:cubicBezTo>
                      <a:cubicBezTo>
                        <a:pt x="1839114" y="750819"/>
                        <a:pt x="1672286" y="801395"/>
                        <a:pt x="1511643" y="860885"/>
                      </a:cubicBezTo>
                      <a:cubicBezTo>
                        <a:pt x="1258217" y="954760"/>
                        <a:pt x="1009703" y="1042086"/>
                        <a:pt x="757914" y="1079745"/>
                      </a:cubicBezTo>
                      <a:cubicBezTo>
                        <a:pt x="456458" y="1124681"/>
                        <a:pt x="208672" y="1088478"/>
                        <a:pt x="0" y="968587"/>
                      </a:cubicBezTo>
                      <a:lnTo>
                        <a:pt x="2547" y="964221"/>
                      </a:lnTo>
                      <a:cubicBezTo>
                        <a:pt x="210127" y="1083566"/>
                        <a:pt x="457004" y="1119587"/>
                        <a:pt x="757186" y="1074833"/>
                      </a:cubicBezTo>
                      <a:cubicBezTo>
                        <a:pt x="1008611" y="1037356"/>
                        <a:pt x="1256761" y="950030"/>
                        <a:pt x="1510006" y="856337"/>
                      </a:cubicBezTo>
                      <a:cubicBezTo>
                        <a:pt x="1670830" y="796664"/>
                        <a:pt x="1837840" y="746088"/>
                        <a:pt x="2006306" y="705882"/>
                      </a:cubicBezTo>
                      <a:cubicBezTo>
                        <a:pt x="2292480" y="637295"/>
                        <a:pt x="2595208" y="595088"/>
                        <a:pt x="2931776" y="576531"/>
                      </a:cubicBezTo>
                      <a:cubicBezTo>
                        <a:pt x="3762825" y="530867"/>
                        <a:pt x="4567312" y="821043"/>
                        <a:pt x="5320131" y="1122316"/>
                      </a:cubicBezTo>
                      <a:cubicBezTo>
                        <a:pt x="5402727" y="1155245"/>
                        <a:pt x="5486232" y="1189084"/>
                        <a:pt x="5567008" y="1221649"/>
                      </a:cubicBezTo>
                      <a:cubicBezTo>
                        <a:pt x="5774589" y="1305518"/>
                        <a:pt x="5989264" y="1392298"/>
                        <a:pt x="6197936" y="1469799"/>
                      </a:cubicBezTo>
                      <a:cubicBezTo>
                        <a:pt x="6747360" y="1673923"/>
                        <a:pt x="7146693" y="1800727"/>
                        <a:pt x="7532745" y="1894056"/>
                      </a:cubicBezTo>
                      <a:cubicBezTo>
                        <a:pt x="8004849" y="2008126"/>
                        <a:pt x="8452029" y="2066525"/>
                        <a:pt x="8899936" y="2072528"/>
                      </a:cubicBezTo>
                      <a:cubicBezTo>
                        <a:pt x="9000906" y="2073802"/>
                        <a:pt x="9103696" y="2072528"/>
                        <a:pt x="9205576" y="2068526"/>
                      </a:cubicBezTo>
                      <a:cubicBezTo>
                        <a:pt x="9767189" y="2046513"/>
                        <a:pt x="10395387" y="1877501"/>
                        <a:pt x="11126193" y="1551667"/>
                      </a:cubicBezTo>
                      <a:cubicBezTo>
                        <a:pt x="11430378" y="1416131"/>
                        <a:pt x="11729286" y="1219466"/>
                        <a:pt x="12014368" y="967495"/>
                      </a:cubicBezTo>
                      <a:cubicBezTo>
                        <a:pt x="12158819" y="839781"/>
                        <a:pt x="12276527" y="683323"/>
                        <a:pt x="12390232" y="531959"/>
                      </a:cubicBezTo>
                      <a:cubicBezTo>
                        <a:pt x="12533955" y="340934"/>
                        <a:pt x="12682409" y="143360"/>
                        <a:pt x="12887261" y="0"/>
                      </a:cubicBezTo>
                      <a:lnTo>
                        <a:pt x="12890171" y="4002"/>
                      </a:lnTo>
                      <a:cubicBezTo>
                        <a:pt x="12686048" y="146816"/>
                        <a:pt x="12537776" y="344027"/>
                        <a:pt x="12394416" y="534870"/>
                      </a:cubicBezTo>
                      <a:cubicBezTo>
                        <a:pt x="12280529" y="686416"/>
                        <a:pt x="12162822" y="843056"/>
                        <a:pt x="12017824" y="971134"/>
                      </a:cubicBezTo>
                      <a:cubicBezTo>
                        <a:pt x="11732379" y="1223468"/>
                        <a:pt x="11433107" y="1420315"/>
                        <a:pt x="11128377" y="1556034"/>
                      </a:cubicBezTo>
                      <a:cubicBezTo>
                        <a:pt x="10396843" y="1882049"/>
                        <a:pt x="9768098" y="2051243"/>
                        <a:pt x="9205940" y="2073256"/>
                      </a:cubicBezTo>
                      <a:cubicBezTo>
                        <a:pt x="9128984" y="2076531"/>
                        <a:pt x="9052028" y="2077986"/>
                        <a:pt x="8975800" y="2077986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92" name="任意多边形: 形状 391">
                  <a:extLst>
                    <a:ext uri="{FF2B5EF4-FFF2-40B4-BE49-F238E27FC236}">
                      <a16:creationId xmlns:a16="http://schemas.microsoft.com/office/drawing/2014/main" id="{34CB6183-E62A-41DD-9E4A-5489D43DF7EB}"/>
                    </a:ext>
                  </a:extLst>
                </p:cNvPr>
                <p:cNvSpPr/>
                <p:nvPr/>
              </p:nvSpPr>
              <p:spPr>
                <a:xfrm>
                  <a:off x="-763843" y="4811791"/>
                  <a:ext cx="12951481" cy="2127106"/>
                </a:xfrm>
                <a:custGeom>
                  <a:avLst/>
                  <a:gdLst>
                    <a:gd name="connsiteX0" fmla="*/ 9000542 w 12951481"/>
                    <a:gd name="connsiteY0" fmla="*/ 2127107 h 2127106"/>
                    <a:gd name="connsiteX1" fmla="*/ 7730137 w 12951481"/>
                    <a:gd name="connsiteY1" fmla="*/ 1987204 h 2127106"/>
                    <a:gd name="connsiteX2" fmla="*/ 6245238 w 12951481"/>
                    <a:gd name="connsiteY2" fmla="*/ 1525106 h 2127106"/>
                    <a:gd name="connsiteX3" fmla="*/ 5561915 w 12951481"/>
                    <a:gd name="connsiteY3" fmla="*/ 1249302 h 2127106"/>
                    <a:gd name="connsiteX4" fmla="*/ 2955063 w 12951481"/>
                    <a:gd name="connsiteY4" fmla="*/ 583262 h 2127106"/>
                    <a:gd name="connsiteX5" fmla="*/ 1523286 w 12951481"/>
                    <a:gd name="connsiteY5" fmla="*/ 861795 h 2127106"/>
                    <a:gd name="connsiteX6" fmla="*/ 0 w 12951481"/>
                    <a:gd name="connsiteY6" fmla="*/ 981868 h 2127106"/>
                    <a:gd name="connsiteX7" fmla="*/ 2547 w 12951481"/>
                    <a:gd name="connsiteY7" fmla="*/ 977501 h 2127106"/>
                    <a:gd name="connsiteX8" fmla="*/ 1521649 w 12951481"/>
                    <a:gd name="connsiteY8" fmla="*/ 857065 h 2127106"/>
                    <a:gd name="connsiteX9" fmla="*/ 2954881 w 12951481"/>
                    <a:gd name="connsiteY9" fmla="*/ 578168 h 2127106"/>
                    <a:gd name="connsiteX10" fmla="*/ 5563916 w 12951481"/>
                    <a:gd name="connsiteY10" fmla="*/ 1244572 h 2127106"/>
                    <a:gd name="connsiteX11" fmla="*/ 6247057 w 12951481"/>
                    <a:gd name="connsiteY11" fmla="*/ 1520376 h 2127106"/>
                    <a:gd name="connsiteX12" fmla="*/ 7731228 w 12951481"/>
                    <a:gd name="connsiteY12" fmla="*/ 1982292 h 2127106"/>
                    <a:gd name="connsiteX13" fmla="*/ 9278529 w 12951481"/>
                    <a:gd name="connsiteY13" fmla="*/ 2115463 h 2127106"/>
                    <a:gd name="connsiteX14" fmla="*/ 11212974 w 12951481"/>
                    <a:gd name="connsiteY14" fmla="*/ 1575864 h 2127106"/>
                    <a:gd name="connsiteX15" fmla="*/ 12090232 w 12951481"/>
                    <a:gd name="connsiteY15" fmla="*/ 977319 h 2127106"/>
                    <a:gd name="connsiteX16" fmla="*/ 12451723 w 12951481"/>
                    <a:gd name="connsiteY16" fmla="*/ 542874 h 2127106"/>
                    <a:gd name="connsiteX17" fmla="*/ 12948571 w 12951481"/>
                    <a:gd name="connsiteY17" fmla="*/ 0 h 2127106"/>
                    <a:gd name="connsiteX18" fmla="*/ 12951481 w 12951481"/>
                    <a:gd name="connsiteY18" fmla="*/ 4002 h 2127106"/>
                    <a:gd name="connsiteX19" fmla="*/ 12455908 w 12951481"/>
                    <a:gd name="connsiteY19" fmla="*/ 545785 h 2127106"/>
                    <a:gd name="connsiteX20" fmla="*/ 12093688 w 12951481"/>
                    <a:gd name="connsiteY20" fmla="*/ 981140 h 2127106"/>
                    <a:gd name="connsiteX21" fmla="*/ 11215157 w 12951481"/>
                    <a:gd name="connsiteY21" fmla="*/ 1580594 h 2127106"/>
                    <a:gd name="connsiteX22" fmla="*/ 9278893 w 12951481"/>
                    <a:gd name="connsiteY22" fmla="*/ 2120557 h 2127106"/>
                    <a:gd name="connsiteX23" fmla="*/ 9000542 w 12951481"/>
                    <a:gd name="connsiteY23" fmla="*/ 2127107 h 2127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2951481" h="2127106">
                      <a:moveTo>
                        <a:pt x="9000542" y="2127107"/>
                      </a:moveTo>
                      <a:cubicBezTo>
                        <a:pt x="8579015" y="2127107"/>
                        <a:pt x="8160943" y="2080897"/>
                        <a:pt x="7730137" y="1987204"/>
                      </a:cubicBezTo>
                      <a:cubicBezTo>
                        <a:pt x="7181441" y="1867859"/>
                        <a:pt x="6648391" y="1677562"/>
                        <a:pt x="6245238" y="1525106"/>
                      </a:cubicBezTo>
                      <a:cubicBezTo>
                        <a:pt x="6019101" y="1439599"/>
                        <a:pt x="5786778" y="1342813"/>
                        <a:pt x="5561915" y="1249302"/>
                      </a:cubicBezTo>
                      <a:cubicBezTo>
                        <a:pt x="4725954" y="901273"/>
                        <a:pt x="3861248" y="541237"/>
                        <a:pt x="2955063" y="583262"/>
                      </a:cubicBezTo>
                      <a:cubicBezTo>
                        <a:pt x="2414917" y="608369"/>
                        <a:pt x="1959914" y="696786"/>
                        <a:pt x="1523286" y="861795"/>
                      </a:cubicBezTo>
                      <a:cubicBezTo>
                        <a:pt x="1083565" y="1028077"/>
                        <a:pt x="481564" y="1255488"/>
                        <a:pt x="0" y="981868"/>
                      </a:cubicBezTo>
                      <a:lnTo>
                        <a:pt x="2547" y="977501"/>
                      </a:lnTo>
                      <a:cubicBezTo>
                        <a:pt x="482110" y="1250030"/>
                        <a:pt x="1082838" y="1022983"/>
                        <a:pt x="1521649" y="857065"/>
                      </a:cubicBezTo>
                      <a:cubicBezTo>
                        <a:pt x="1958641" y="691874"/>
                        <a:pt x="2414190" y="603275"/>
                        <a:pt x="2954881" y="578168"/>
                      </a:cubicBezTo>
                      <a:cubicBezTo>
                        <a:pt x="3862339" y="536143"/>
                        <a:pt x="4727409" y="896361"/>
                        <a:pt x="5563916" y="1244572"/>
                      </a:cubicBezTo>
                      <a:cubicBezTo>
                        <a:pt x="5788597" y="1338083"/>
                        <a:pt x="6021102" y="1434869"/>
                        <a:pt x="6247057" y="1520376"/>
                      </a:cubicBezTo>
                      <a:cubicBezTo>
                        <a:pt x="7014249" y="1810551"/>
                        <a:pt x="7443236" y="1919527"/>
                        <a:pt x="7731228" y="1982292"/>
                      </a:cubicBezTo>
                      <a:cubicBezTo>
                        <a:pt x="8256092" y="2096543"/>
                        <a:pt x="8762398" y="2140024"/>
                        <a:pt x="9278529" y="2115463"/>
                      </a:cubicBezTo>
                      <a:cubicBezTo>
                        <a:pt x="9848693" y="2088174"/>
                        <a:pt x="10481439" y="1911704"/>
                        <a:pt x="11212974" y="1575864"/>
                      </a:cubicBezTo>
                      <a:cubicBezTo>
                        <a:pt x="11511337" y="1438872"/>
                        <a:pt x="11806606" y="1237477"/>
                        <a:pt x="12090232" y="977319"/>
                      </a:cubicBezTo>
                      <a:cubicBezTo>
                        <a:pt x="12229771" y="849242"/>
                        <a:pt x="12342566" y="693511"/>
                        <a:pt x="12451723" y="542874"/>
                      </a:cubicBezTo>
                      <a:cubicBezTo>
                        <a:pt x="12593991" y="346574"/>
                        <a:pt x="12740990" y="143723"/>
                        <a:pt x="12948571" y="0"/>
                      </a:cubicBezTo>
                      <a:lnTo>
                        <a:pt x="12951481" y="4002"/>
                      </a:lnTo>
                      <a:cubicBezTo>
                        <a:pt x="12744446" y="147362"/>
                        <a:pt x="12597812" y="349848"/>
                        <a:pt x="12455908" y="545785"/>
                      </a:cubicBezTo>
                      <a:cubicBezTo>
                        <a:pt x="12346569" y="696604"/>
                        <a:pt x="12233591" y="852698"/>
                        <a:pt x="12093688" y="981140"/>
                      </a:cubicBezTo>
                      <a:cubicBezTo>
                        <a:pt x="11809516" y="1241661"/>
                        <a:pt x="11513883" y="1443420"/>
                        <a:pt x="11215157" y="1580594"/>
                      </a:cubicBezTo>
                      <a:cubicBezTo>
                        <a:pt x="10483077" y="1916616"/>
                        <a:pt x="9849784" y="2093268"/>
                        <a:pt x="9278893" y="2120557"/>
                      </a:cubicBezTo>
                      <a:cubicBezTo>
                        <a:pt x="9185927" y="2124924"/>
                        <a:pt x="9093144" y="2127107"/>
                        <a:pt x="9000542" y="2127107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</p:grpSp>
          <p:grpSp>
            <p:nvGrpSpPr>
              <p:cNvPr id="280" name="图形 26">
                <a:extLst>
                  <a:ext uri="{FF2B5EF4-FFF2-40B4-BE49-F238E27FC236}">
                    <a16:creationId xmlns:a16="http://schemas.microsoft.com/office/drawing/2014/main" id="{8B181189-E81B-4593-AAD9-69C1950DFBA4}"/>
                  </a:ext>
                </a:extLst>
              </p:cNvPr>
              <p:cNvGrpSpPr/>
              <p:nvPr/>
            </p:nvGrpSpPr>
            <p:grpSpPr>
              <a:xfrm>
                <a:off x="-624122" y="5245154"/>
                <a:ext cx="13021159" cy="2277369"/>
                <a:chOff x="-624122" y="5245154"/>
                <a:chExt cx="13021159" cy="2277369"/>
              </a:xfrm>
              <a:grpFill/>
            </p:grpSpPr>
            <p:sp>
              <p:nvSpPr>
                <p:cNvPr id="319" name="任意多边形: 形状 318">
                  <a:extLst>
                    <a:ext uri="{FF2B5EF4-FFF2-40B4-BE49-F238E27FC236}">
                      <a16:creationId xmlns:a16="http://schemas.microsoft.com/office/drawing/2014/main" id="{A4BA6C69-E3CA-4AA0-BB42-844F71C7BE2C}"/>
                    </a:ext>
                  </a:extLst>
                </p:cNvPr>
                <p:cNvSpPr/>
                <p:nvPr/>
              </p:nvSpPr>
              <p:spPr>
                <a:xfrm>
                  <a:off x="-624122" y="5245154"/>
                  <a:ext cx="12532318" cy="1602051"/>
                </a:xfrm>
                <a:custGeom>
                  <a:avLst/>
                  <a:gdLst>
                    <a:gd name="connsiteX0" fmla="*/ 10448510 w 12532318"/>
                    <a:gd name="connsiteY0" fmla="*/ 1602051 h 1602051"/>
                    <a:gd name="connsiteX1" fmla="*/ 9275800 w 12532318"/>
                    <a:gd name="connsiteY1" fmla="*/ 1385920 h 1602051"/>
                    <a:gd name="connsiteX2" fmla="*/ 8289931 w 12532318"/>
                    <a:gd name="connsiteY2" fmla="*/ 882161 h 1602051"/>
                    <a:gd name="connsiteX3" fmla="*/ 7370646 w 12532318"/>
                    <a:gd name="connsiteY3" fmla="*/ 404053 h 1602051"/>
                    <a:gd name="connsiteX4" fmla="*/ 5945965 w 12532318"/>
                    <a:gd name="connsiteY4" fmla="*/ 33647 h 1602051"/>
                    <a:gd name="connsiteX5" fmla="*/ 4491266 w 12532318"/>
                    <a:gd name="connsiteY5" fmla="*/ 149717 h 1602051"/>
                    <a:gd name="connsiteX6" fmla="*/ 3670769 w 12532318"/>
                    <a:gd name="connsiteY6" fmla="*/ 511936 h 1602051"/>
                    <a:gd name="connsiteX7" fmla="*/ 2040873 w 12532318"/>
                    <a:gd name="connsiteY7" fmla="*/ 1027703 h 1602051"/>
                    <a:gd name="connsiteX8" fmla="*/ 978047 w 12532318"/>
                    <a:gd name="connsiteY8" fmla="*/ 733707 h 1602051"/>
                    <a:gd name="connsiteX9" fmla="*/ 316737 w 12532318"/>
                    <a:gd name="connsiteY9" fmla="*/ 319092 h 1602051"/>
                    <a:gd name="connsiteX10" fmla="*/ 0 w 12532318"/>
                    <a:gd name="connsiteY10" fmla="*/ 89499 h 1602051"/>
                    <a:gd name="connsiteX11" fmla="*/ 2729 w 12532318"/>
                    <a:gd name="connsiteY11" fmla="*/ 85314 h 1602051"/>
                    <a:gd name="connsiteX12" fmla="*/ 319830 w 12532318"/>
                    <a:gd name="connsiteY12" fmla="*/ 315090 h 1602051"/>
                    <a:gd name="connsiteX13" fmla="*/ 980048 w 12532318"/>
                    <a:gd name="connsiteY13" fmla="*/ 729159 h 1602051"/>
                    <a:gd name="connsiteX14" fmla="*/ 2041055 w 12532318"/>
                    <a:gd name="connsiteY14" fmla="*/ 1022791 h 1602051"/>
                    <a:gd name="connsiteX15" fmla="*/ 3668586 w 12532318"/>
                    <a:gd name="connsiteY15" fmla="*/ 507570 h 1602051"/>
                    <a:gd name="connsiteX16" fmla="*/ 4489629 w 12532318"/>
                    <a:gd name="connsiteY16" fmla="*/ 145169 h 1602051"/>
                    <a:gd name="connsiteX17" fmla="*/ 5946511 w 12532318"/>
                    <a:gd name="connsiteY17" fmla="*/ 28917 h 1602051"/>
                    <a:gd name="connsiteX18" fmla="*/ 7372648 w 12532318"/>
                    <a:gd name="connsiteY18" fmla="*/ 399687 h 1602051"/>
                    <a:gd name="connsiteX19" fmla="*/ 8292660 w 12532318"/>
                    <a:gd name="connsiteY19" fmla="*/ 878158 h 1602051"/>
                    <a:gd name="connsiteX20" fmla="*/ 9277801 w 12532318"/>
                    <a:gd name="connsiteY20" fmla="*/ 1381554 h 1602051"/>
                    <a:gd name="connsiteX21" fmla="*/ 10779438 w 12532318"/>
                    <a:gd name="connsiteY21" fmla="*/ 1580402 h 1602051"/>
                    <a:gd name="connsiteX22" fmla="*/ 12529407 w 12532318"/>
                    <a:gd name="connsiteY22" fmla="*/ 724065 h 1602051"/>
                    <a:gd name="connsiteX23" fmla="*/ 12532318 w 12532318"/>
                    <a:gd name="connsiteY23" fmla="*/ 728067 h 1602051"/>
                    <a:gd name="connsiteX24" fmla="*/ 10779802 w 12532318"/>
                    <a:gd name="connsiteY24" fmla="*/ 1585496 h 1602051"/>
                    <a:gd name="connsiteX25" fmla="*/ 10448510 w 12532318"/>
                    <a:gd name="connsiteY25" fmla="*/ 1602051 h 1602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2532318" h="1602051">
                      <a:moveTo>
                        <a:pt x="10448510" y="1602051"/>
                      </a:moveTo>
                      <a:cubicBezTo>
                        <a:pt x="10048087" y="1602051"/>
                        <a:pt x="9648207" y="1528916"/>
                        <a:pt x="9275800" y="1385920"/>
                      </a:cubicBezTo>
                      <a:cubicBezTo>
                        <a:pt x="8928681" y="1252749"/>
                        <a:pt x="8603939" y="1064453"/>
                        <a:pt x="8289931" y="882161"/>
                      </a:cubicBezTo>
                      <a:cubicBezTo>
                        <a:pt x="7996480" y="711876"/>
                        <a:pt x="7693023" y="535769"/>
                        <a:pt x="7370646" y="404053"/>
                      </a:cubicBezTo>
                      <a:cubicBezTo>
                        <a:pt x="6908912" y="215393"/>
                        <a:pt x="6416250" y="87316"/>
                        <a:pt x="5945965" y="33647"/>
                      </a:cubicBezTo>
                      <a:cubicBezTo>
                        <a:pt x="5399453" y="-28755"/>
                        <a:pt x="4909883" y="10360"/>
                        <a:pt x="4491266" y="149717"/>
                      </a:cubicBezTo>
                      <a:cubicBezTo>
                        <a:pt x="4227652" y="237588"/>
                        <a:pt x="3957124" y="370760"/>
                        <a:pt x="3670769" y="511936"/>
                      </a:cubicBezTo>
                      <a:cubicBezTo>
                        <a:pt x="3135172" y="775915"/>
                        <a:pt x="2581200" y="1049171"/>
                        <a:pt x="2040873" y="1027703"/>
                      </a:cubicBezTo>
                      <a:cubicBezTo>
                        <a:pt x="1677198" y="1013513"/>
                        <a:pt x="1357913" y="891621"/>
                        <a:pt x="978047" y="733707"/>
                      </a:cubicBezTo>
                      <a:cubicBezTo>
                        <a:pt x="721346" y="626915"/>
                        <a:pt x="515767" y="470457"/>
                        <a:pt x="316737" y="319092"/>
                      </a:cubicBezTo>
                      <a:cubicBezTo>
                        <a:pt x="215403" y="241955"/>
                        <a:pt x="110794" y="162452"/>
                        <a:pt x="0" y="89499"/>
                      </a:cubicBezTo>
                      <a:lnTo>
                        <a:pt x="2729" y="85314"/>
                      </a:lnTo>
                      <a:cubicBezTo>
                        <a:pt x="113705" y="158268"/>
                        <a:pt x="218496" y="237952"/>
                        <a:pt x="319830" y="315090"/>
                      </a:cubicBezTo>
                      <a:cubicBezTo>
                        <a:pt x="518496" y="466272"/>
                        <a:pt x="723893" y="622549"/>
                        <a:pt x="980048" y="729159"/>
                      </a:cubicBezTo>
                      <a:cubicBezTo>
                        <a:pt x="1359369" y="886891"/>
                        <a:pt x="1678289" y="1008601"/>
                        <a:pt x="2041055" y="1022791"/>
                      </a:cubicBezTo>
                      <a:cubicBezTo>
                        <a:pt x="2580290" y="1043895"/>
                        <a:pt x="3133535" y="771184"/>
                        <a:pt x="3668586" y="507570"/>
                      </a:cubicBezTo>
                      <a:cubicBezTo>
                        <a:pt x="3955123" y="366394"/>
                        <a:pt x="4225651" y="233040"/>
                        <a:pt x="4489629" y="145169"/>
                      </a:cubicBezTo>
                      <a:cubicBezTo>
                        <a:pt x="4908973" y="5448"/>
                        <a:pt x="5399088" y="-33667"/>
                        <a:pt x="5946511" y="28917"/>
                      </a:cubicBezTo>
                      <a:cubicBezTo>
                        <a:pt x="6417342" y="82767"/>
                        <a:pt x="6910550" y="210845"/>
                        <a:pt x="7372648" y="399687"/>
                      </a:cubicBezTo>
                      <a:cubicBezTo>
                        <a:pt x="7695571" y="531585"/>
                        <a:pt x="7999027" y="707691"/>
                        <a:pt x="8292660" y="878158"/>
                      </a:cubicBezTo>
                      <a:cubicBezTo>
                        <a:pt x="8606486" y="1060269"/>
                        <a:pt x="8931228" y="1248746"/>
                        <a:pt x="9277801" y="1381554"/>
                      </a:cubicBezTo>
                      <a:cubicBezTo>
                        <a:pt x="9752271" y="1563483"/>
                        <a:pt x="10271676" y="1632251"/>
                        <a:pt x="10779438" y="1580402"/>
                      </a:cubicBezTo>
                      <a:cubicBezTo>
                        <a:pt x="11425466" y="1514362"/>
                        <a:pt x="11975981" y="1137588"/>
                        <a:pt x="12529407" y="724065"/>
                      </a:cubicBezTo>
                      <a:lnTo>
                        <a:pt x="12532318" y="728067"/>
                      </a:lnTo>
                      <a:cubicBezTo>
                        <a:pt x="11978164" y="1142136"/>
                        <a:pt x="11427103" y="1519274"/>
                        <a:pt x="10779802" y="1585496"/>
                      </a:cubicBezTo>
                      <a:cubicBezTo>
                        <a:pt x="10669736" y="1596412"/>
                        <a:pt x="10559123" y="1602051"/>
                        <a:pt x="10448510" y="160205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20" name="任意多边形: 形状 319">
                  <a:extLst>
                    <a:ext uri="{FF2B5EF4-FFF2-40B4-BE49-F238E27FC236}">
                      <a16:creationId xmlns:a16="http://schemas.microsoft.com/office/drawing/2014/main" id="{40540CC8-AAD4-45E3-8B19-778DA7C5B532}"/>
                    </a:ext>
                  </a:extLst>
                </p:cNvPr>
                <p:cNvSpPr/>
                <p:nvPr/>
              </p:nvSpPr>
              <p:spPr>
                <a:xfrm>
                  <a:off x="-622303" y="5301500"/>
                  <a:ext cx="12543779" cy="1536972"/>
                </a:xfrm>
                <a:custGeom>
                  <a:avLst/>
                  <a:gdLst>
                    <a:gd name="connsiteX0" fmla="*/ 10451239 w 12543779"/>
                    <a:gd name="connsiteY0" fmla="*/ 1536972 h 1536972"/>
                    <a:gd name="connsiteX1" fmla="*/ 9329833 w 12543779"/>
                    <a:gd name="connsiteY1" fmla="*/ 1339216 h 1536972"/>
                    <a:gd name="connsiteX2" fmla="*/ 8335231 w 12543779"/>
                    <a:gd name="connsiteY2" fmla="*/ 854195 h 1536972"/>
                    <a:gd name="connsiteX3" fmla="*/ 7423770 w 12543779"/>
                    <a:gd name="connsiteY3" fmla="*/ 399556 h 1536972"/>
                    <a:gd name="connsiteX4" fmla="*/ 5995814 w 12543779"/>
                    <a:gd name="connsiteY4" fmla="*/ 36427 h 1536972"/>
                    <a:gd name="connsiteX5" fmla="*/ 4540023 w 12543779"/>
                    <a:gd name="connsiteY5" fmla="*/ 135760 h 1536972"/>
                    <a:gd name="connsiteX6" fmla="*/ 3707155 w 12543779"/>
                    <a:gd name="connsiteY6" fmla="*/ 478331 h 1536972"/>
                    <a:gd name="connsiteX7" fmla="*/ 2124924 w 12543779"/>
                    <a:gd name="connsiteY7" fmla="*/ 964262 h 1536972"/>
                    <a:gd name="connsiteX8" fmla="*/ 2066161 w 12543779"/>
                    <a:gd name="connsiteY8" fmla="*/ 963170 h 1536972"/>
                    <a:gd name="connsiteX9" fmla="*/ 993147 w 12543779"/>
                    <a:gd name="connsiteY9" fmla="*/ 685184 h 1536972"/>
                    <a:gd name="connsiteX10" fmla="*/ 289630 w 12543779"/>
                    <a:gd name="connsiteY10" fmla="*/ 265293 h 1536972"/>
                    <a:gd name="connsiteX11" fmla="*/ 0 w 12543779"/>
                    <a:gd name="connsiteY11" fmla="*/ 62079 h 1536972"/>
                    <a:gd name="connsiteX12" fmla="*/ 2729 w 12543779"/>
                    <a:gd name="connsiteY12" fmla="*/ 57895 h 1536972"/>
                    <a:gd name="connsiteX13" fmla="*/ 292541 w 12543779"/>
                    <a:gd name="connsiteY13" fmla="*/ 261109 h 1536972"/>
                    <a:gd name="connsiteX14" fmla="*/ 994966 w 12543779"/>
                    <a:gd name="connsiteY14" fmla="*/ 680272 h 1536972"/>
                    <a:gd name="connsiteX15" fmla="*/ 2066343 w 12543779"/>
                    <a:gd name="connsiteY15" fmla="*/ 958076 h 1536972"/>
                    <a:gd name="connsiteX16" fmla="*/ 3704972 w 12543779"/>
                    <a:gd name="connsiteY16" fmla="*/ 473601 h 1536972"/>
                    <a:gd name="connsiteX17" fmla="*/ 4538385 w 12543779"/>
                    <a:gd name="connsiteY17" fmla="*/ 130848 h 1536972"/>
                    <a:gd name="connsiteX18" fmla="*/ 5996178 w 12543779"/>
                    <a:gd name="connsiteY18" fmla="*/ 31333 h 1536972"/>
                    <a:gd name="connsiteX19" fmla="*/ 7425407 w 12543779"/>
                    <a:gd name="connsiteY19" fmla="*/ 394826 h 1536972"/>
                    <a:gd name="connsiteX20" fmla="*/ 8337414 w 12543779"/>
                    <a:gd name="connsiteY20" fmla="*/ 849647 h 1536972"/>
                    <a:gd name="connsiteX21" fmla="*/ 9331288 w 12543779"/>
                    <a:gd name="connsiteY21" fmla="*/ 1334486 h 1536972"/>
                    <a:gd name="connsiteX22" fmla="*/ 10815642 w 12543779"/>
                    <a:gd name="connsiteY22" fmla="*/ 1511320 h 1536972"/>
                    <a:gd name="connsiteX23" fmla="*/ 12540869 w 12543779"/>
                    <a:gd name="connsiteY23" fmla="*/ 651527 h 1536972"/>
                    <a:gd name="connsiteX24" fmla="*/ 12543779 w 12543779"/>
                    <a:gd name="connsiteY24" fmla="*/ 655529 h 1536972"/>
                    <a:gd name="connsiteX25" fmla="*/ 10816187 w 12543779"/>
                    <a:gd name="connsiteY25" fmla="*/ 1516233 h 1536972"/>
                    <a:gd name="connsiteX26" fmla="*/ 10451239 w 12543779"/>
                    <a:gd name="connsiteY26" fmla="*/ 1536972 h 15369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2543779" h="1536972">
                      <a:moveTo>
                        <a:pt x="10451239" y="1536972"/>
                      </a:moveTo>
                      <a:cubicBezTo>
                        <a:pt x="10070100" y="1536972"/>
                        <a:pt x="9688231" y="1470205"/>
                        <a:pt x="9329833" y="1339216"/>
                      </a:cubicBezTo>
                      <a:cubicBezTo>
                        <a:pt x="8980712" y="1211866"/>
                        <a:pt x="8652514" y="1029938"/>
                        <a:pt x="8335231" y="854195"/>
                      </a:cubicBezTo>
                      <a:cubicBezTo>
                        <a:pt x="8043963" y="692825"/>
                        <a:pt x="7742872" y="525996"/>
                        <a:pt x="7423770" y="399556"/>
                      </a:cubicBezTo>
                      <a:cubicBezTo>
                        <a:pt x="6957123" y="216536"/>
                        <a:pt x="6463370" y="90824"/>
                        <a:pt x="5995814" y="36427"/>
                      </a:cubicBezTo>
                      <a:cubicBezTo>
                        <a:pt x="5449847" y="-27248"/>
                        <a:pt x="4960095" y="6227"/>
                        <a:pt x="4540023" y="135760"/>
                      </a:cubicBezTo>
                      <a:cubicBezTo>
                        <a:pt x="4272224" y="218355"/>
                        <a:pt x="3997876" y="344614"/>
                        <a:pt x="3707155" y="478331"/>
                      </a:cubicBezTo>
                      <a:cubicBezTo>
                        <a:pt x="3187567" y="717385"/>
                        <a:pt x="2650878" y="964262"/>
                        <a:pt x="2124924" y="964262"/>
                      </a:cubicBezTo>
                      <a:cubicBezTo>
                        <a:pt x="2105275" y="964262"/>
                        <a:pt x="2085809" y="963898"/>
                        <a:pt x="2066161" y="963170"/>
                      </a:cubicBezTo>
                      <a:cubicBezTo>
                        <a:pt x="1676288" y="949162"/>
                        <a:pt x="1328987" y="814899"/>
                        <a:pt x="993147" y="685184"/>
                      </a:cubicBezTo>
                      <a:cubicBezTo>
                        <a:pt x="721528" y="579483"/>
                        <a:pt x="511765" y="426845"/>
                        <a:pt x="289630" y="265293"/>
                      </a:cubicBezTo>
                      <a:cubicBezTo>
                        <a:pt x="196665" y="197797"/>
                        <a:pt x="100606" y="127937"/>
                        <a:pt x="0" y="62079"/>
                      </a:cubicBezTo>
                      <a:lnTo>
                        <a:pt x="2729" y="57895"/>
                      </a:lnTo>
                      <a:cubicBezTo>
                        <a:pt x="103335" y="123753"/>
                        <a:pt x="199575" y="193613"/>
                        <a:pt x="292541" y="261109"/>
                      </a:cubicBezTo>
                      <a:cubicBezTo>
                        <a:pt x="514493" y="422479"/>
                        <a:pt x="724075" y="574753"/>
                        <a:pt x="994966" y="680272"/>
                      </a:cubicBezTo>
                      <a:cubicBezTo>
                        <a:pt x="1330442" y="809987"/>
                        <a:pt x="1677380" y="944068"/>
                        <a:pt x="2066343" y="958076"/>
                      </a:cubicBezTo>
                      <a:cubicBezTo>
                        <a:pt x="2609945" y="977543"/>
                        <a:pt x="3166646" y="721387"/>
                        <a:pt x="3704972" y="473601"/>
                      </a:cubicBezTo>
                      <a:cubicBezTo>
                        <a:pt x="3995693" y="339884"/>
                        <a:pt x="4270405" y="213443"/>
                        <a:pt x="4538385" y="130848"/>
                      </a:cubicBezTo>
                      <a:cubicBezTo>
                        <a:pt x="4959004" y="1133"/>
                        <a:pt x="5449483" y="-32342"/>
                        <a:pt x="5996178" y="31333"/>
                      </a:cubicBezTo>
                      <a:cubicBezTo>
                        <a:pt x="6464280" y="85911"/>
                        <a:pt x="6958397" y="211624"/>
                        <a:pt x="7425407" y="394826"/>
                      </a:cubicBezTo>
                      <a:cubicBezTo>
                        <a:pt x="7744873" y="521448"/>
                        <a:pt x="8046146" y="688276"/>
                        <a:pt x="8337414" y="849647"/>
                      </a:cubicBezTo>
                      <a:cubicBezTo>
                        <a:pt x="8654697" y="1025390"/>
                        <a:pt x="8982714" y="1207136"/>
                        <a:pt x="9331288" y="1334486"/>
                      </a:cubicBezTo>
                      <a:cubicBezTo>
                        <a:pt x="9803756" y="1506954"/>
                        <a:pt x="10317158" y="1568082"/>
                        <a:pt x="10815642" y="1511320"/>
                      </a:cubicBezTo>
                      <a:cubicBezTo>
                        <a:pt x="11440566" y="1440550"/>
                        <a:pt x="11966703" y="1079968"/>
                        <a:pt x="12540869" y="651527"/>
                      </a:cubicBezTo>
                      <a:lnTo>
                        <a:pt x="12543779" y="655529"/>
                      </a:lnTo>
                      <a:cubicBezTo>
                        <a:pt x="11968886" y="1084516"/>
                        <a:pt x="11442203" y="1445280"/>
                        <a:pt x="10816187" y="1516233"/>
                      </a:cubicBezTo>
                      <a:cubicBezTo>
                        <a:pt x="10695388" y="1530059"/>
                        <a:pt x="10573313" y="1536972"/>
                        <a:pt x="10451239" y="1536972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21" name="任意多边形: 形状 320">
                  <a:extLst>
                    <a:ext uri="{FF2B5EF4-FFF2-40B4-BE49-F238E27FC236}">
                      <a16:creationId xmlns:a16="http://schemas.microsoft.com/office/drawing/2014/main" id="{CC08B219-978C-42D0-8521-6C9D571EE47D}"/>
                    </a:ext>
                  </a:extLst>
                </p:cNvPr>
                <p:cNvSpPr/>
                <p:nvPr/>
              </p:nvSpPr>
              <p:spPr>
                <a:xfrm>
                  <a:off x="-620484" y="5357295"/>
                  <a:ext cx="12555786" cy="1472990"/>
                </a:xfrm>
                <a:custGeom>
                  <a:avLst/>
                  <a:gdLst>
                    <a:gd name="connsiteX0" fmla="*/ 10453423 w 12555786"/>
                    <a:gd name="connsiteY0" fmla="*/ 1472991 h 1472990"/>
                    <a:gd name="connsiteX1" fmla="*/ 9383865 w 12555786"/>
                    <a:gd name="connsiteY1" fmla="*/ 1293064 h 1472990"/>
                    <a:gd name="connsiteX2" fmla="*/ 8385261 w 12555786"/>
                    <a:gd name="connsiteY2" fmla="*/ 828782 h 1472990"/>
                    <a:gd name="connsiteX3" fmla="*/ 7476892 w 12555786"/>
                    <a:gd name="connsiteY3" fmla="*/ 395793 h 1472990"/>
                    <a:gd name="connsiteX4" fmla="*/ 6046026 w 12555786"/>
                    <a:gd name="connsiteY4" fmla="*/ 38849 h 1472990"/>
                    <a:gd name="connsiteX5" fmla="*/ 4588962 w 12555786"/>
                    <a:gd name="connsiteY5" fmla="*/ 122536 h 1472990"/>
                    <a:gd name="connsiteX6" fmla="*/ 3742812 w 12555786"/>
                    <a:gd name="connsiteY6" fmla="*/ 445459 h 1472990"/>
                    <a:gd name="connsiteX7" fmla="*/ 2091813 w 12555786"/>
                    <a:gd name="connsiteY7" fmla="*/ 899371 h 1472990"/>
                    <a:gd name="connsiteX8" fmla="*/ 1008429 w 12555786"/>
                    <a:gd name="connsiteY8" fmla="*/ 637030 h 1472990"/>
                    <a:gd name="connsiteX9" fmla="*/ 253608 w 12555786"/>
                    <a:gd name="connsiteY9" fmla="*/ 208043 h 1472990"/>
                    <a:gd name="connsiteX10" fmla="*/ 0 w 12555786"/>
                    <a:gd name="connsiteY10" fmla="*/ 35211 h 1472990"/>
                    <a:gd name="connsiteX11" fmla="*/ 2729 w 12555786"/>
                    <a:gd name="connsiteY11" fmla="*/ 31026 h 1472990"/>
                    <a:gd name="connsiteX12" fmla="*/ 256519 w 12555786"/>
                    <a:gd name="connsiteY12" fmla="*/ 203858 h 1472990"/>
                    <a:gd name="connsiteX13" fmla="*/ 1010066 w 12555786"/>
                    <a:gd name="connsiteY13" fmla="*/ 632118 h 1472990"/>
                    <a:gd name="connsiteX14" fmla="*/ 2091813 w 12555786"/>
                    <a:gd name="connsiteY14" fmla="*/ 893913 h 1472990"/>
                    <a:gd name="connsiteX15" fmla="*/ 3740629 w 12555786"/>
                    <a:gd name="connsiteY15" fmla="*/ 440547 h 1472990"/>
                    <a:gd name="connsiteX16" fmla="*/ 4587324 w 12555786"/>
                    <a:gd name="connsiteY16" fmla="*/ 117442 h 1472990"/>
                    <a:gd name="connsiteX17" fmla="*/ 6046390 w 12555786"/>
                    <a:gd name="connsiteY17" fmla="*/ 33755 h 1472990"/>
                    <a:gd name="connsiteX18" fmla="*/ 7478530 w 12555786"/>
                    <a:gd name="connsiteY18" fmla="*/ 391063 h 1472990"/>
                    <a:gd name="connsiteX19" fmla="*/ 8387444 w 12555786"/>
                    <a:gd name="connsiteY19" fmla="*/ 824416 h 1472990"/>
                    <a:gd name="connsiteX20" fmla="*/ 9385321 w 12555786"/>
                    <a:gd name="connsiteY20" fmla="*/ 1288334 h 1472990"/>
                    <a:gd name="connsiteX21" fmla="*/ 10852391 w 12555786"/>
                    <a:gd name="connsiteY21" fmla="*/ 1442973 h 1472990"/>
                    <a:gd name="connsiteX22" fmla="*/ 12552875 w 12555786"/>
                    <a:gd name="connsiteY22" fmla="*/ 579904 h 1472990"/>
                    <a:gd name="connsiteX23" fmla="*/ 12555787 w 12555786"/>
                    <a:gd name="connsiteY23" fmla="*/ 583907 h 1472990"/>
                    <a:gd name="connsiteX24" fmla="*/ 10852937 w 12555786"/>
                    <a:gd name="connsiteY24" fmla="*/ 1447885 h 1472990"/>
                    <a:gd name="connsiteX25" fmla="*/ 10453423 w 12555786"/>
                    <a:gd name="connsiteY25" fmla="*/ 1472991 h 14729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2555786" h="1472990">
                      <a:moveTo>
                        <a:pt x="10453423" y="1472991"/>
                      </a:moveTo>
                      <a:cubicBezTo>
                        <a:pt x="10091385" y="1472991"/>
                        <a:pt x="9727892" y="1412227"/>
                        <a:pt x="9383865" y="1293064"/>
                      </a:cubicBezTo>
                      <a:cubicBezTo>
                        <a:pt x="9034563" y="1172081"/>
                        <a:pt x="8704363" y="997430"/>
                        <a:pt x="8385261" y="828782"/>
                      </a:cubicBezTo>
                      <a:cubicBezTo>
                        <a:pt x="8094903" y="675235"/>
                        <a:pt x="7794539" y="516411"/>
                        <a:pt x="7476892" y="395793"/>
                      </a:cubicBezTo>
                      <a:cubicBezTo>
                        <a:pt x="7007699" y="217503"/>
                        <a:pt x="6512854" y="93974"/>
                        <a:pt x="6046026" y="38849"/>
                      </a:cubicBezTo>
                      <a:cubicBezTo>
                        <a:pt x="5501150" y="-25553"/>
                        <a:pt x="5011035" y="2464"/>
                        <a:pt x="4588962" y="122536"/>
                      </a:cubicBezTo>
                      <a:cubicBezTo>
                        <a:pt x="4316797" y="199856"/>
                        <a:pt x="4038082" y="319201"/>
                        <a:pt x="3742812" y="445459"/>
                      </a:cubicBezTo>
                      <a:cubicBezTo>
                        <a:pt x="3201030" y="677418"/>
                        <a:pt x="2640691" y="917382"/>
                        <a:pt x="2091813" y="899371"/>
                      </a:cubicBezTo>
                      <a:cubicBezTo>
                        <a:pt x="1699757" y="886272"/>
                        <a:pt x="1348453" y="759650"/>
                        <a:pt x="1008429" y="637030"/>
                      </a:cubicBezTo>
                      <a:cubicBezTo>
                        <a:pt x="718435" y="532421"/>
                        <a:pt x="492662" y="374871"/>
                        <a:pt x="253608" y="208043"/>
                      </a:cubicBezTo>
                      <a:cubicBezTo>
                        <a:pt x="171922" y="151099"/>
                        <a:pt x="87508" y="92154"/>
                        <a:pt x="0" y="35211"/>
                      </a:cubicBezTo>
                      <a:lnTo>
                        <a:pt x="2729" y="31026"/>
                      </a:lnTo>
                      <a:cubicBezTo>
                        <a:pt x="90236" y="87970"/>
                        <a:pt x="174651" y="146915"/>
                        <a:pt x="256519" y="203858"/>
                      </a:cubicBezTo>
                      <a:cubicBezTo>
                        <a:pt x="495209" y="370505"/>
                        <a:pt x="720800" y="527873"/>
                        <a:pt x="1010066" y="632118"/>
                      </a:cubicBezTo>
                      <a:cubicBezTo>
                        <a:pt x="1349545" y="754556"/>
                        <a:pt x="1700667" y="881178"/>
                        <a:pt x="2091813" y="893913"/>
                      </a:cubicBezTo>
                      <a:cubicBezTo>
                        <a:pt x="2639781" y="911742"/>
                        <a:pt x="3199392" y="672142"/>
                        <a:pt x="3740629" y="440547"/>
                      </a:cubicBezTo>
                      <a:cubicBezTo>
                        <a:pt x="4035899" y="314107"/>
                        <a:pt x="4314978" y="194762"/>
                        <a:pt x="4587324" y="117442"/>
                      </a:cubicBezTo>
                      <a:cubicBezTo>
                        <a:pt x="5009944" y="-2630"/>
                        <a:pt x="5500969" y="-30829"/>
                        <a:pt x="6046390" y="33755"/>
                      </a:cubicBezTo>
                      <a:cubicBezTo>
                        <a:pt x="6513582" y="89062"/>
                        <a:pt x="7008791" y="212591"/>
                        <a:pt x="7478530" y="391063"/>
                      </a:cubicBezTo>
                      <a:cubicBezTo>
                        <a:pt x="7796541" y="511863"/>
                        <a:pt x="8096905" y="670687"/>
                        <a:pt x="8387444" y="824416"/>
                      </a:cubicBezTo>
                      <a:cubicBezTo>
                        <a:pt x="8706364" y="993064"/>
                        <a:pt x="9036382" y="1167533"/>
                        <a:pt x="9385321" y="1288334"/>
                      </a:cubicBezTo>
                      <a:cubicBezTo>
                        <a:pt x="9855787" y="1451341"/>
                        <a:pt x="10363186" y="1504828"/>
                        <a:pt x="10852391" y="1442973"/>
                      </a:cubicBezTo>
                      <a:cubicBezTo>
                        <a:pt x="11503695" y="1361651"/>
                        <a:pt x="12061124" y="946308"/>
                        <a:pt x="12552875" y="579904"/>
                      </a:cubicBezTo>
                      <a:lnTo>
                        <a:pt x="12555787" y="583907"/>
                      </a:lnTo>
                      <a:cubicBezTo>
                        <a:pt x="12063489" y="950674"/>
                        <a:pt x="11505515" y="1366381"/>
                        <a:pt x="10852937" y="1447885"/>
                      </a:cubicBezTo>
                      <a:cubicBezTo>
                        <a:pt x="10720858" y="1464622"/>
                        <a:pt x="10587140" y="1472991"/>
                        <a:pt x="10453423" y="147299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22" name="任意多边形: 形状 321">
                  <a:extLst>
                    <a:ext uri="{FF2B5EF4-FFF2-40B4-BE49-F238E27FC236}">
                      <a16:creationId xmlns:a16="http://schemas.microsoft.com/office/drawing/2014/main" id="{3FE259C9-F02A-4D6D-BD25-34EA15DC9DEB}"/>
                    </a:ext>
                  </a:extLst>
                </p:cNvPr>
                <p:cNvSpPr/>
                <p:nvPr/>
              </p:nvSpPr>
              <p:spPr>
                <a:xfrm>
                  <a:off x="-618301" y="5413188"/>
                  <a:ext cx="12567248" cy="1409275"/>
                </a:xfrm>
                <a:custGeom>
                  <a:avLst/>
                  <a:gdLst>
                    <a:gd name="connsiteX0" fmla="*/ 10454514 w 12567248"/>
                    <a:gd name="connsiteY0" fmla="*/ 1409275 h 1409275"/>
                    <a:gd name="connsiteX1" fmla="*/ 9437353 w 12567248"/>
                    <a:gd name="connsiteY1" fmla="*/ 1246813 h 1409275"/>
                    <a:gd name="connsiteX2" fmla="*/ 8430197 w 12567248"/>
                    <a:gd name="connsiteY2" fmla="*/ 801816 h 1409275"/>
                    <a:gd name="connsiteX3" fmla="*/ 7529470 w 12567248"/>
                    <a:gd name="connsiteY3" fmla="*/ 391750 h 1409275"/>
                    <a:gd name="connsiteX4" fmla="*/ 4637172 w 12567248"/>
                    <a:gd name="connsiteY4" fmla="*/ 109033 h 1409275"/>
                    <a:gd name="connsiteX5" fmla="*/ 3776651 w 12567248"/>
                    <a:gd name="connsiteY5" fmla="*/ 412490 h 1409275"/>
                    <a:gd name="connsiteX6" fmla="*/ 2116737 w 12567248"/>
                    <a:gd name="connsiteY6" fmla="*/ 835291 h 1409275"/>
                    <a:gd name="connsiteX7" fmla="*/ 1023347 w 12567248"/>
                    <a:gd name="connsiteY7" fmla="*/ 589142 h 1409275"/>
                    <a:gd name="connsiteX8" fmla="*/ 204488 w 12567248"/>
                    <a:gd name="connsiteY8" fmla="*/ 144145 h 1409275"/>
                    <a:gd name="connsiteX9" fmla="*/ 0 w 12567248"/>
                    <a:gd name="connsiteY9" fmla="*/ 8427 h 1409275"/>
                    <a:gd name="connsiteX10" fmla="*/ 2729 w 12567248"/>
                    <a:gd name="connsiteY10" fmla="*/ 4242 h 1409275"/>
                    <a:gd name="connsiteX11" fmla="*/ 207216 w 12567248"/>
                    <a:gd name="connsiteY11" fmla="*/ 139961 h 1409275"/>
                    <a:gd name="connsiteX12" fmla="*/ 1024984 w 12567248"/>
                    <a:gd name="connsiteY12" fmla="*/ 584230 h 1409275"/>
                    <a:gd name="connsiteX13" fmla="*/ 2117101 w 12567248"/>
                    <a:gd name="connsiteY13" fmla="*/ 830197 h 1409275"/>
                    <a:gd name="connsiteX14" fmla="*/ 3775014 w 12567248"/>
                    <a:gd name="connsiteY14" fmla="*/ 407759 h 1409275"/>
                    <a:gd name="connsiteX15" fmla="*/ 4636081 w 12567248"/>
                    <a:gd name="connsiteY15" fmla="*/ 104121 h 1409275"/>
                    <a:gd name="connsiteX16" fmla="*/ 6096238 w 12567248"/>
                    <a:gd name="connsiteY16" fmla="*/ 36625 h 1409275"/>
                    <a:gd name="connsiteX17" fmla="*/ 7531289 w 12567248"/>
                    <a:gd name="connsiteY17" fmla="*/ 387020 h 1409275"/>
                    <a:gd name="connsiteX18" fmla="*/ 8432562 w 12567248"/>
                    <a:gd name="connsiteY18" fmla="*/ 797268 h 1409275"/>
                    <a:gd name="connsiteX19" fmla="*/ 9438990 w 12567248"/>
                    <a:gd name="connsiteY19" fmla="*/ 1242083 h 1409275"/>
                    <a:gd name="connsiteX20" fmla="*/ 10888595 w 12567248"/>
                    <a:gd name="connsiteY20" fmla="*/ 1374527 h 1409275"/>
                    <a:gd name="connsiteX21" fmla="*/ 12553240 w 12567248"/>
                    <a:gd name="connsiteY21" fmla="*/ 516371 h 1409275"/>
                    <a:gd name="connsiteX22" fmla="*/ 12564337 w 12567248"/>
                    <a:gd name="connsiteY22" fmla="*/ 508184 h 1409275"/>
                    <a:gd name="connsiteX23" fmla="*/ 12567248 w 12567248"/>
                    <a:gd name="connsiteY23" fmla="*/ 512186 h 1409275"/>
                    <a:gd name="connsiteX24" fmla="*/ 12556151 w 12567248"/>
                    <a:gd name="connsiteY24" fmla="*/ 520373 h 1409275"/>
                    <a:gd name="connsiteX25" fmla="*/ 10889141 w 12567248"/>
                    <a:gd name="connsiteY25" fmla="*/ 1379621 h 1409275"/>
                    <a:gd name="connsiteX26" fmla="*/ 10454514 w 12567248"/>
                    <a:gd name="connsiteY26" fmla="*/ 1409275 h 14092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2567248" h="1409275">
                      <a:moveTo>
                        <a:pt x="10454514" y="1409275"/>
                      </a:moveTo>
                      <a:cubicBezTo>
                        <a:pt x="10111580" y="1409275"/>
                        <a:pt x="9766461" y="1354515"/>
                        <a:pt x="9437353" y="1246813"/>
                      </a:cubicBezTo>
                      <a:cubicBezTo>
                        <a:pt x="9086049" y="1131834"/>
                        <a:pt x="8752574" y="963915"/>
                        <a:pt x="8430197" y="801816"/>
                      </a:cubicBezTo>
                      <a:cubicBezTo>
                        <a:pt x="8142022" y="656819"/>
                        <a:pt x="7844024" y="506910"/>
                        <a:pt x="7529470" y="391750"/>
                      </a:cubicBezTo>
                      <a:cubicBezTo>
                        <a:pt x="6478470" y="7153"/>
                        <a:pt x="5424377" y="-95818"/>
                        <a:pt x="4637172" y="109033"/>
                      </a:cubicBezTo>
                      <a:cubicBezTo>
                        <a:pt x="4360278" y="181077"/>
                        <a:pt x="4076833" y="293508"/>
                        <a:pt x="3776651" y="412490"/>
                      </a:cubicBezTo>
                      <a:cubicBezTo>
                        <a:pt x="3232322" y="628257"/>
                        <a:pt x="2669253" y="851847"/>
                        <a:pt x="2116737" y="835291"/>
                      </a:cubicBezTo>
                      <a:cubicBezTo>
                        <a:pt x="1726318" y="823648"/>
                        <a:pt x="1368829" y="704485"/>
                        <a:pt x="1023347" y="589142"/>
                      </a:cubicBezTo>
                      <a:cubicBezTo>
                        <a:pt x="710430" y="484351"/>
                        <a:pt x="464645" y="319160"/>
                        <a:pt x="204488" y="144145"/>
                      </a:cubicBezTo>
                      <a:cubicBezTo>
                        <a:pt x="138266" y="99573"/>
                        <a:pt x="70042" y="53727"/>
                        <a:pt x="0" y="8427"/>
                      </a:cubicBezTo>
                      <a:lnTo>
                        <a:pt x="2729" y="4242"/>
                      </a:lnTo>
                      <a:cubicBezTo>
                        <a:pt x="72771" y="49542"/>
                        <a:pt x="141176" y="95570"/>
                        <a:pt x="207216" y="139961"/>
                      </a:cubicBezTo>
                      <a:cubicBezTo>
                        <a:pt x="467192" y="314794"/>
                        <a:pt x="712613" y="479985"/>
                        <a:pt x="1024984" y="584230"/>
                      </a:cubicBezTo>
                      <a:cubicBezTo>
                        <a:pt x="1370285" y="699391"/>
                        <a:pt x="1727410" y="818554"/>
                        <a:pt x="2117101" y="830197"/>
                      </a:cubicBezTo>
                      <a:cubicBezTo>
                        <a:pt x="2668707" y="846207"/>
                        <a:pt x="3231048" y="623345"/>
                        <a:pt x="3775014" y="407759"/>
                      </a:cubicBezTo>
                      <a:cubicBezTo>
                        <a:pt x="4075196" y="288778"/>
                        <a:pt x="4358822" y="176346"/>
                        <a:pt x="4636081" y="104121"/>
                      </a:cubicBezTo>
                      <a:cubicBezTo>
                        <a:pt x="5060338" y="-6310"/>
                        <a:pt x="5551545" y="-29051"/>
                        <a:pt x="6096238" y="36625"/>
                      </a:cubicBezTo>
                      <a:cubicBezTo>
                        <a:pt x="6561429" y="92659"/>
                        <a:pt x="7057730" y="213824"/>
                        <a:pt x="7531289" y="387020"/>
                      </a:cubicBezTo>
                      <a:cubicBezTo>
                        <a:pt x="7846025" y="502180"/>
                        <a:pt x="8144206" y="652271"/>
                        <a:pt x="8432562" y="797268"/>
                      </a:cubicBezTo>
                      <a:cubicBezTo>
                        <a:pt x="8754757" y="959366"/>
                        <a:pt x="9088050" y="1127104"/>
                        <a:pt x="9438990" y="1242083"/>
                      </a:cubicBezTo>
                      <a:cubicBezTo>
                        <a:pt x="9907273" y="1395449"/>
                        <a:pt x="10408486" y="1441295"/>
                        <a:pt x="10888595" y="1374527"/>
                      </a:cubicBezTo>
                      <a:cubicBezTo>
                        <a:pt x="11514792" y="1288839"/>
                        <a:pt x="12042749" y="896237"/>
                        <a:pt x="12553240" y="516371"/>
                      </a:cubicBezTo>
                      <a:lnTo>
                        <a:pt x="12564337" y="508184"/>
                      </a:lnTo>
                      <a:lnTo>
                        <a:pt x="12567248" y="512186"/>
                      </a:lnTo>
                      <a:lnTo>
                        <a:pt x="12556151" y="520373"/>
                      </a:lnTo>
                      <a:cubicBezTo>
                        <a:pt x="12045114" y="900603"/>
                        <a:pt x="11516794" y="1293751"/>
                        <a:pt x="10889141" y="1379621"/>
                      </a:cubicBezTo>
                      <a:cubicBezTo>
                        <a:pt x="10745782" y="1399269"/>
                        <a:pt x="10600421" y="1409275"/>
                        <a:pt x="10454514" y="1409275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23" name="任意多边形: 形状 322">
                  <a:extLst>
                    <a:ext uri="{FF2B5EF4-FFF2-40B4-BE49-F238E27FC236}">
                      <a16:creationId xmlns:a16="http://schemas.microsoft.com/office/drawing/2014/main" id="{5043FC45-1323-4672-ABF8-F8E9BE086B74}"/>
                    </a:ext>
                  </a:extLst>
                </p:cNvPr>
                <p:cNvSpPr/>
                <p:nvPr/>
              </p:nvSpPr>
              <p:spPr>
                <a:xfrm>
                  <a:off x="-616481" y="5446357"/>
                  <a:ext cx="12579073" cy="1368829"/>
                </a:xfrm>
                <a:custGeom>
                  <a:avLst/>
                  <a:gdLst>
                    <a:gd name="connsiteX0" fmla="*/ 10455424 w 12579073"/>
                    <a:gd name="connsiteY0" fmla="*/ 1368829 h 1368829"/>
                    <a:gd name="connsiteX1" fmla="*/ 9491385 w 12579073"/>
                    <a:gd name="connsiteY1" fmla="*/ 1223105 h 1368829"/>
                    <a:gd name="connsiteX2" fmla="*/ 8473860 w 12579073"/>
                    <a:gd name="connsiteY2" fmla="*/ 796846 h 1368829"/>
                    <a:gd name="connsiteX3" fmla="*/ 7582775 w 12579073"/>
                    <a:gd name="connsiteY3" fmla="*/ 410249 h 1368829"/>
                    <a:gd name="connsiteX4" fmla="*/ 6145541 w 12579073"/>
                    <a:gd name="connsiteY4" fmla="*/ 66768 h 1368829"/>
                    <a:gd name="connsiteX5" fmla="*/ 4686111 w 12579073"/>
                    <a:gd name="connsiteY5" fmla="*/ 118071 h 1368829"/>
                    <a:gd name="connsiteX6" fmla="*/ 3809944 w 12579073"/>
                    <a:gd name="connsiteY6" fmla="*/ 401880 h 1368829"/>
                    <a:gd name="connsiteX7" fmla="*/ 2142389 w 12579073"/>
                    <a:gd name="connsiteY7" fmla="*/ 793754 h 1368829"/>
                    <a:gd name="connsiteX8" fmla="*/ 1046452 w 12579073"/>
                    <a:gd name="connsiteY8" fmla="*/ 565797 h 1368829"/>
                    <a:gd name="connsiteX9" fmla="*/ 1038629 w 12579073"/>
                    <a:gd name="connsiteY9" fmla="*/ 563432 h 1368829"/>
                    <a:gd name="connsiteX10" fmla="*/ 137174 w 12579073"/>
                    <a:gd name="connsiteY10" fmla="*/ 93329 h 1368829"/>
                    <a:gd name="connsiteX11" fmla="*/ 0 w 12579073"/>
                    <a:gd name="connsiteY11" fmla="*/ 4184 h 1368829"/>
                    <a:gd name="connsiteX12" fmla="*/ 2729 w 12579073"/>
                    <a:gd name="connsiteY12" fmla="*/ 0 h 1368829"/>
                    <a:gd name="connsiteX13" fmla="*/ 139903 w 12579073"/>
                    <a:gd name="connsiteY13" fmla="*/ 89145 h 1368829"/>
                    <a:gd name="connsiteX14" fmla="*/ 1040084 w 12579073"/>
                    <a:gd name="connsiteY14" fmla="*/ 558702 h 1368829"/>
                    <a:gd name="connsiteX15" fmla="*/ 1047907 w 12579073"/>
                    <a:gd name="connsiteY15" fmla="*/ 561067 h 1368829"/>
                    <a:gd name="connsiteX16" fmla="*/ 2142389 w 12579073"/>
                    <a:gd name="connsiteY16" fmla="*/ 788660 h 1368829"/>
                    <a:gd name="connsiteX17" fmla="*/ 3808125 w 12579073"/>
                    <a:gd name="connsiteY17" fmla="*/ 397150 h 1368829"/>
                    <a:gd name="connsiteX18" fmla="*/ 4684838 w 12579073"/>
                    <a:gd name="connsiteY18" fmla="*/ 113159 h 1368829"/>
                    <a:gd name="connsiteX19" fmla="*/ 6145904 w 12579073"/>
                    <a:gd name="connsiteY19" fmla="*/ 61856 h 1368829"/>
                    <a:gd name="connsiteX20" fmla="*/ 7584230 w 12579073"/>
                    <a:gd name="connsiteY20" fmla="*/ 405518 h 1368829"/>
                    <a:gd name="connsiteX21" fmla="*/ 8475861 w 12579073"/>
                    <a:gd name="connsiteY21" fmla="*/ 792298 h 1368829"/>
                    <a:gd name="connsiteX22" fmla="*/ 9492841 w 12579073"/>
                    <a:gd name="connsiteY22" fmla="*/ 1218192 h 1368829"/>
                    <a:gd name="connsiteX23" fmla="*/ 10925162 w 12579073"/>
                    <a:gd name="connsiteY23" fmla="*/ 1328441 h 1368829"/>
                    <a:gd name="connsiteX24" fmla="*/ 12528134 w 12579073"/>
                    <a:gd name="connsiteY24" fmla="*/ 494299 h 1368829"/>
                    <a:gd name="connsiteX25" fmla="*/ 12576162 w 12579073"/>
                    <a:gd name="connsiteY25" fmla="*/ 458641 h 1368829"/>
                    <a:gd name="connsiteX26" fmla="*/ 12579074 w 12579073"/>
                    <a:gd name="connsiteY26" fmla="*/ 462644 h 1368829"/>
                    <a:gd name="connsiteX27" fmla="*/ 12531044 w 12579073"/>
                    <a:gd name="connsiteY27" fmla="*/ 498302 h 1368829"/>
                    <a:gd name="connsiteX28" fmla="*/ 10925891 w 12579073"/>
                    <a:gd name="connsiteY28" fmla="*/ 1333353 h 1368829"/>
                    <a:gd name="connsiteX29" fmla="*/ 10455424 w 12579073"/>
                    <a:gd name="connsiteY29" fmla="*/ 1368829 h 1368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579073" h="1368829">
                      <a:moveTo>
                        <a:pt x="10455424" y="1368829"/>
                      </a:moveTo>
                      <a:cubicBezTo>
                        <a:pt x="10131591" y="1368829"/>
                        <a:pt x="9804848" y="1319891"/>
                        <a:pt x="9491385" y="1223105"/>
                      </a:cubicBezTo>
                      <a:cubicBezTo>
                        <a:pt x="9137535" y="1113948"/>
                        <a:pt x="8800058" y="952759"/>
                        <a:pt x="8473860" y="796846"/>
                      </a:cubicBezTo>
                      <a:cubicBezTo>
                        <a:pt x="8188596" y="660582"/>
                        <a:pt x="7893508" y="519587"/>
                        <a:pt x="7582775" y="410249"/>
                      </a:cubicBezTo>
                      <a:cubicBezTo>
                        <a:pt x="7105213" y="242147"/>
                        <a:pt x="6608185" y="123347"/>
                        <a:pt x="6145541" y="66768"/>
                      </a:cubicBezTo>
                      <a:cubicBezTo>
                        <a:pt x="5602121" y="182"/>
                        <a:pt x="5111096" y="17465"/>
                        <a:pt x="4686111" y="118071"/>
                      </a:cubicBezTo>
                      <a:cubicBezTo>
                        <a:pt x="4404122" y="184839"/>
                        <a:pt x="4115584" y="290176"/>
                        <a:pt x="3809944" y="401880"/>
                      </a:cubicBezTo>
                      <a:cubicBezTo>
                        <a:pt x="3263431" y="601637"/>
                        <a:pt x="2698180" y="808490"/>
                        <a:pt x="2142389" y="793754"/>
                      </a:cubicBezTo>
                      <a:cubicBezTo>
                        <a:pt x="1754699" y="783384"/>
                        <a:pt x="1410673" y="677683"/>
                        <a:pt x="1046452" y="565797"/>
                      </a:cubicBezTo>
                      <a:lnTo>
                        <a:pt x="1038629" y="563432"/>
                      </a:lnTo>
                      <a:cubicBezTo>
                        <a:pt x="696058" y="458278"/>
                        <a:pt x="424621" y="280897"/>
                        <a:pt x="137174" y="93329"/>
                      </a:cubicBezTo>
                      <a:cubicBezTo>
                        <a:pt x="92602" y="64221"/>
                        <a:pt x="46392" y="34021"/>
                        <a:pt x="0" y="4184"/>
                      </a:cubicBezTo>
                      <a:lnTo>
                        <a:pt x="2729" y="0"/>
                      </a:lnTo>
                      <a:cubicBezTo>
                        <a:pt x="49303" y="29836"/>
                        <a:pt x="95330" y="60036"/>
                        <a:pt x="139903" y="89145"/>
                      </a:cubicBezTo>
                      <a:cubicBezTo>
                        <a:pt x="426986" y="276531"/>
                        <a:pt x="698059" y="453729"/>
                        <a:pt x="1040084" y="558702"/>
                      </a:cubicBezTo>
                      <a:lnTo>
                        <a:pt x="1047907" y="561067"/>
                      </a:lnTo>
                      <a:cubicBezTo>
                        <a:pt x="1411764" y="672771"/>
                        <a:pt x="1755609" y="778290"/>
                        <a:pt x="2142389" y="788660"/>
                      </a:cubicBezTo>
                      <a:cubicBezTo>
                        <a:pt x="2697270" y="803032"/>
                        <a:pt x="3261976" y="596725"/>
                        <a:pt x="3808125" y="397150"/>
                      </a:cubicBezTo>
                      <a:cubicBezTo>
                        <a:pt x="4113764" y="285446"/>
                        <a:pt x="4402485" y="179927"/>
                        <a:pt x="4684838" y="113159"/>
                      </a:cubicBezTo>
                      <a:cubicBezTo>
                        <a:pt x="5110368" y="12553"/>
                        <a:pt x="5601939" y="-4730"/>
                        <a:pt x="6145904" y="61856"/>
                      </a:cubicBezTo>
                      <a:cubicBezTo>
                        <a:pt x="6608912" y="118617"/>
                        <a:pt x="7106304" y="237417"/>
                        <a:pt x="7584230" y="405518"/>
                      </a:cubicBezTo>
                      <a:cubicBezTo>
                        <a:pt x="7895146" y="514857"/>
                        <a:pt x="8190416" y="655852"/>
                        <a:pt x="8475861" y="792298"/>
                      </a:cubicBezTo>
                      <a:cubicBezTo>
                        <a:pt x="8802058" y="948029"/>
                        <a:pt x="9139172" y="1109217"/>
                        <a:pt x="9492841" y="1218192"/>
                      </a:cubicBezTo>
                      <a:cubicBezTo>
                        <a:pt x="9958941" y="1361916"/>
                        <a:pt x="10454151" y="1400121"/>
                        <a:pt x="10925162" y="1328441"/>
                      </a:cubicBezTo>
                      <a:cubicBezTo>
                        <a:pt x="11526982" y="1238750"/>
                        <a:pt x="12035836" y="860339"/>
                        <a:pt x="12528134" y="494299"/>
                      </a:cubicBezTo>
                      <a:lnTo>
                        <a:pt x="12576162" y="458641"/>
                      </a:lnTo>
                      <a:lnTo>
                        <a:pt x="12579074" y="462644"/>
                      </a:lnTo>
                      <a:lnTo>
                        <a:pt x="12531044" y="498302"/>
                      </a:lnTo>
                      <a:cubicBezTo>
                        <a:pt x="12038382" y="864706"/>
                        <a:pt x="11528983" y="1243481"/>
                        <a:pt x="10925891" y="1333353"/>
                      </a:cubicBezTo>
                      <a:cubicBezTo>
                        <a:pt x="10771069" y="1357186"/>
                        <a:pt x="10613520" y="1368829"/>
                        <a:pt x="10455424" y="136882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24" name="任意多边形: 形状 323">
                  <a:extLst>
                    <a:ext uri="{FF2B5EF4-FFF2-40B4-BE49-F238E27FC236}">
                      <a16:creationId xmlns:a16="http://schemas.microsoft.com/office/drawing/2014/main" id="{20CEDFA7-5425-4809-A148-BBF83E33D9C2}"/>
                    </a:ext>
                  </a:extLst>
                </p:cNvPr>
                <p:cNvSpPr/>
                <p:nvPr/>
              </p:nvSpPr>
              <p:spPr>
                <a:xfrm>
                  <a:off x="-614480" y="5475283"/>
                  <a:ext cx="12590717" cy="1333353"/>
                </a:xfrm>
                <a:custGeom>
                  <a:avLst/>
                  <a:gdLst>
                    <a:gd name="connsiteX0" fmla="*/ 10455424 w 12590717"/>
                    <a:gd name="connsiteY0" fmla="*/ 1333353 h 1333353"/>
                    <a:gd name="connsiteX1" fmla="*/ 9545236 w 12590717"/>
                    <a:gd name="connsiteY1" fmla="*/ 1204002 h 1333353"/>
                    <a:gd name="connsiteX2" fmla="*/ 8514976 w 12590717"/>
                    <a:gd name="connsiteY2" fmla="*/ 796301 h 1333353"/>
                    <a:gd name="connsiteX3" fmla="*/ 7635716 w 12590717"/>
                    <a:gd name="connsiteY3" fmla="*/ 433535 h 1333353"/>
                    <a:gd name="connsiteX4" fmla="*/ 6195207 w 12590717"/>
                    <a:gd name="connsiteY4" fmla="*/ 96786 h 1333353"/>
                    <a:gd name="connsiteX5" fmla="*/ 4734868 w 12590717"/>
                    <a:gd name="connsiteY5" fmla="*/ 131898 h 1333353"/>
                    <a:gd name="connsiteX6" fmla="*/ 3841600 w 12590717"/>
                    <a:gd name="connsiteY6" fmla="*/ 396240 h 1333353"/>
                    <a:gd name="connsiteX7" fmla="*/ 2167859 w 12590717"/>
                    <a:gd name="connsiteY7" fmla="*/ 757004 h 1333353"/>
                    <a:gd name="connsiteX8" fmla="*/ 1081746 w 12590717"/>
                    <a:gd name="connsiteY8" fmla="*/ 550515 h 1333353"/>
                    <a:gd name="connsiteX9" fmla="*/ 1053729 w 12590717"/>
                    <a:gd name="connsiteY9" fmla="*/ 542692 h 1333353"/>
                    <a:gd name="connsiteX10" fmla="*/ 43481 w 12590717"/>
                    <a:gd name="connsiteY10" fmla="*/ 32019 h 1333353"/>
                    <a:gd name="connsiteX11" fmla="*/ 0 w 12590717"/>
                    <a:gd name="connsiteY11" fmla="*/ 4184 h 1333353"/>
                    <a:gd name="connsiteX12" fmla="*/ 2729 w 12590717"/>
                    <a:gd name="connsiteY12" fmla="*/ 0 h 1333353"/>
                    <a:gd name="connsiteX13" fmla="*/ 46210 w 12590717"/>
                    <a:gd name="connsiteY13" fmla="*/ 27835 h 1333353"/>
                    <a:gd name="connsiteX14" fmla="*/ 1055185 w 12590717"/>
                    <a:gd name="connsiteY14" fmla="*/ 537417 h 1333353"/>
                    <a:gd name="connsiteX15" fmla="*/ 1083202 w 12590717"/>
                    <a:gd name="connsiteY15" fmla="*/ 545239 h 1333353"/>
                    <a:gd name="connsiteX16" fmla="*/ 2168041 w 12590717"/>
                    <a:gd name="connsiteY16" fmla="*/ 751546 h 1333353"/>
                    <a:gd name="connsiteX17" fmla="*/ 3839962 w 12590717"/>
                    <a:gd name="connsiteY17" fmla="*/ 390964 h 1333353"/>
                    <a:gd name="connsiteX18" fmla="*/ 4733777 w 12590717"/>
                    <a:gd name="connsiteY18" fmla="*/ 126440 h 1333353"/>
                    <a:gd name="connsiteX19" fmla="*/ 6195753 w 12590717"/>
                    <a:gd name="connsiteY19" fmla="*/ 91328 h 1333353"/>
                    <a:gd name="connsiteX20" fmla="*/ 7637172 w 12590717"/>
                    <a:gd name="connsiteY20" fmla="*/ 428441 h 1333353"/>
                    <a:gd name="connsiteX21" fmla="*/ 8516977 w 12590717"/>
                    <a:gd name="connsiteY21" fmla="*/ 791389 h 1333353"/>
                    <a:gd name="connsiteX22" fmla="*/ 9546509 w 12590717"/>
                    <a:gd name="connsiteY22" fmla="*/ 1198908 h 1333353"/>
                    <a:gd name="connsiteX23" fmla="*/ 10961549 w 12590717"/>
                    <a:gd name="connsiteY23" fmla="*/ 1286961 h 1333353"/>
                    <a:gd name="connsiteX24" fmla="*/ 12504483 w 12590717"/>
                    <a:gd name="connsiteY24" fmla="*/ 475743 h 1333353"/>
                    <a:gd name="connsiteX25" fmla="*/ 12587806 w 12590717"/>
                    <a:gd name="connsiteY25" fmla="*/ 413887 h 1333353"/>
                    <a:gd name="connsiteX26" fmla="*/ 12590717 w 12590717"/>
                    <a:gd name="connsiteY26" fmla="*/ 417889 h 1333353"/>
                    <a:gd name="connsiteX27" fmla="*/ 12507394 w 12590717"/>
                    <a:gd name="connsiteY27" fmla="*/ 479745 h 1333353"/>
                    <a:gd name="connsiteX28" fmla="*/ 10962276 w 12590717"/>
                    <a:gd name="connsiteY28" fmla="*/ 1291874 h 1333353"/>
                    <a:gd name="connsiteX29" fmla="*/ 10455424 w 12590717"/>
                    <a:gd name="connsiteY29" fmla="*/ 1333353 h 1333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590717" h="1333353">
                      <a:moveTo>
                        <a:pt x="10455424" y="1333353"/>
                      </a:moveTo>
                      <a:cubicBezTo>
                        <a:pt x="10150694" y="1333353"/>
                        <a:pt x="9842689" y="1289872"/>
                        <a:pt x="9545236" y="1204002"/>
                      </a:cubicBezTo>
                      <a:cubicBezTo>
                        <a:pt x="9187929" y="1100667"/>
                        <a:pt x="8845904" y="946028"/>
                        <a:pt x="8514976" y="796301"/>
                      </a:cubicBezTo>
                      <a:cubicBezTo>
                        <a:pt x="8233169" y="668769"/>
                        <a:pt x="7941720" y="536871"/>
                        <a:pt x="7635716" y="433535"/>
                      </a:cubicBezTo>
                      <a:cubicBezTo>
                        <a:pt x="7153606" y="270528"/>
                        <a:pt x="6655486" y="154093"/>
                        <a:pt x="6195207" y="96786"/>
                      </a:cubicBezTo>
                      <a:cubicBezTo>
                        <a:pt x="5652515" y="29109"/>
                        <a:pt x="5161126" y="40934"/>
                        <a:pt x="4734868" y="131898"/>
                      </a:cubicBezTo>
                      <a:cubicBezTo>
                        <a:pt x="4447239" y="193208"/>
                        <a:pt x="4153061" y="291813"/>
                        <a:pt x="3841600" y="396240"/>
                      </a:cubicBezTo>
                      <a:cubicBezTo>
                        <a:pt x="3293449" y="579988"/>
                        <a:pt x="2726379" y="769921"/>
                        <a:pt x="2167859" y="757004"/>
                      </a:cubicBezTo>
                      <a:cubicBezTo>
                        <a:pt x="1784172" y="747726"/>
                        <a:pt x="1443056" y="652031"/>
                        <a:pt x="1081746" y="550515"/>
                      </a:cubicBezTo>
                      <a:lnTo>
                        <a:pt x="1053729" y="542692"/>
                      </a:lnTo>
                      <a:cubicBezTo>
                        <a:pt x="672225" y="435173"/>
                        <a:pt x="380776" y="248332"/>
                        <a:pt x="43481" y="32019"/>
                      </a:cubicBezTo>
                      <a:lnTo>
                        <a:pt x="0" y="4184"/>
                      </a:lnTo>
                      <a:lnTo>
                        <a:pt x="2729" y="0"/>
                      </a:lnTo>
                      <a:lnTo>
                        <a:pt x="46210" y="27835"/>
                      </a:lnTo>
                      <a:cubicBezTo>
                        <a:pt x="383141" y="243966"/>
                        <a:pt x="674227" y="430443"/>
                        <a:pt x="1055185" y="537417"/>
                      </a:cubicBezTo>
                      <a:lnTo>
                        <a:pt x="1083202" y="545239"/>
                      </a:lnTo>
                      <a:cubicBezTo>
                        <a:pt x="1444147" y="646574"/>
                        <a:pt x="1784899" y="742450"/>
                        <a:pt x="2168041" y="751546"/>
                      </a:cubicBezTo>
                      <a:cubicBezTo>
                        <a:pt x="2725651" y="764099"/>
                        <a:pt x="3292176" y="574712"/>
                        <a:pt x="3839962" y="390964"/>
                      </a:cubicBezTo>
                      <a:cubicBezTo>
                        <a:pt x="4151606" y="286537"/>
                        <a:pt x="4445784" y="187932"/>
                        <a:pt x="4733777" y="126440"/>
                      </a:cubicBezTo>
                      <a:cubicBezTo>
                        <a:pt x="5160581" y="35294"/>
                        <a:pt x="5652515" y="23469"/>
                        <a:pt x="6195753" y="91328"/>
                      </a:cubicBezTo>
                      <a:cubicBezTo>
                        <a:pt x="6656214" y="148817"/>
                        <a:pt x="7154697" y="265252"/>
                        <a:pt x="7637172" y="428441"/>
                      </a:cubicBezTo>
                      <a:cubicBezTo>
                        <a:pt x="7943539" y="531959"/>
                        <a:pt x="8234988" y="663857"/>
                        <a:pt x="8516977" y="791389"/>
                      </a:cubicBezTo>
                      <a:cubicBezTo>
                        <a:pt x="8847722" y="941116"/>
                        <a:pt x="9189566" y="1095755"/>
                        <a:pt x="9546509" y="1198908"/>
                      </a:cubicBezTo>
                      <a:cubicBezTo>
                        <a:pt x="10010062" y="1332989"/>
                        <a:pt x="10499450" y="1363371"/>
                        <a:pt x="10961549" y="1286961"/>
                      </a:cubicBezTo>
                      <a:cubicBezTo>
                        <a:pt x="11539717" y="1193632"/>
                        <a:pt x="12030196" y="828684"/>
                        <a:pt x="12504483" y="475743"/>
                      </a:cubicBezTo>
                      <a:cubicBezTo>
                        <a:pt x="12532318" y="455003"/>
                        <a:pt x="12559971" y="434445"/>
                        <a:pt x="12587806" y="413887"/>
                      </a:cubicBezTo>
                      <a:lnTo>
                        <a:pt x="12590717" y="417889"/>
                      </a:lnTo>
                      <a:cubicBezTo>
                        <a:pt x="12563064" y="438447"/>
                        <a:pt x="12535229" y="459005"/>
                        <a:pt x="12507394" y="479745"/>
                      </a:cubicBezTo>
                      <a:cubicBezTo>
                        <a:pt x="12032743" y="833050"/>
                        <a:pt x="11541718" y="1198362"/>
                        <a:pt x="10962276" y="1291874"/>
                      </a:cubicBezTo>
                      <a:cubicBezTo>
                        <a:pt x="10795993" y="1319527"/>
                        <a:pt x="10626255" y="1333353"/>
                        <a:pt x="10455424" y="1333353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25" name="任意多边形: 形状 324">
                  <a:extLst>
                    <a:ext uri="{FF2B5EF4-FFF2-40B4-BE49-F238E27FC236}">
                      <a16:creationId xmlns:a16="http://schemas.microsoft.com/office/drawing/2014/main" id="{6C17E107-EA2D-4DB1-A06D-687FB21645BD}"/>
                    </a:ext>
                  </a:extLst>
                </p:cNvPr>
                <p:cNvSpPr/>
                <p:nvPr/>
              </p:nvSpPr>
              <p:spPr>
                <a:xfrm>
                  <a:off x="-612843" y="5504210"/>
                  <a:ext cx="12602178" cy="1297877"/>
                </a:xfrm>
                <a:custGeom>
                  <a:avLst/>
                  <a:gdLst>
                    <a:gd name="connsiteX0" fmla="*/ 10453787 w 12602178"/>
                    <a:gd name="connsiteY0" fmla="*/ 1297877 h 1297877"/>
                    <a:gd name="connsiteX1" fmla="*/ 9599268 w 12602178"/>
                    <a:gd name="connsiteY1" fmla="*/ 1184536 h 1297877"/>
                    <a:gd name="connsiteX2" fmla="*/ 8553908 w 12602178"/>
                    <a:gd name="connsiteY2" fmla="*/ 794845 h 1297877"/>
                    <a:gd name="connsiteX3" fmla="*/ 7688839 w 12602178"/>
                    <a:gd name="connsiteY3" fmla="*/ 456094 h 1297877"/>
                    <a:gd name="connsiteX4" fmla="*/ 4783625 w 12602178"/>
                    <a:gd name="connsiteY4" fmla="*/ 144997 h 1297877"/>
                    <a:gd name="connsiteX5" fmla="*/ 3871254 w 12602178"/>
                    <a:gd name="connsiteY5" fmla="*/ 389873 h 1297877"/>
                    <a:gd name="connsiteX6" fmla="*/ 2245906 w 12602178"/>
                    <a:gd name="connsiteY6" fmla="*/ 720073 h 1297877"/>
                    <a:gd name="connsiteX7" fmla="*/ 2193328 w 12602178"/>
                    <a:gd name="connsiteY7" fmla="*/ 719527 h 1297877"/>
                    <a:gd name="connsiteX8" fmla="*/ 1119587 w 12602178"/>
                    <a:gd name="connsiteY8" fmla="*/ 533960 h 1297877"/>
                    <a:gd name="connsiteX9" fmla="*/ 1069011 w 12602178"/>
                    <a:gd name="connsiteY9" fmla="*/ 521043 h 1297877"/>
                    <a:gd name="connsiteX10" fmla="*/ 0 w 12602178"/>
                    <a:gd name="connsiteY10" fmla="*/ 4184 h 1297877"/>
                    <a:gd name="connsiteX11" fmla="*/ 2729 w 12602178"/>
                    <a:gd name="connsiteY11" fmla="*/ 0 h 1297877"/>
                    <a:gd name="connsiteX12" fmla="*/ 1070285 w 12602178"/>
                    <a:gd name="connsiteY12" fmla="*/ 516313 h 1297877"/>
                    <a:gd name="connsiteX13" fmla="*/ 1120861 w 12602178"/>
                    <a:gd name="connsiteY13" fmla="*/ 529230 h 1297877"/>
                    <a:gd name="connsiteX14" fmla="*/ 2193511 w 12602178"/>
                    <a:gd name="connsiteY14" fmla="*/ 714615 h 1297877"/>
                    <a:gd name="connsiteX15" fmla="*/ 3869799 w 12602178"/>
                    <a:gd name="connsiteY15" fmla="*/ 385142 h 1297877"/>
                    <a:gd name="connsiteX16" fmla="*/ 4782715 w 12602178"/>
                    <a:gd name="connsiteY16" fmla="*/ 140267 h 1297877"/>
                    <a:gd name="connsiteX17" fmla="*/ 6245602 w 12602178"/>
                    <a:gd name="connsiteY17" fmla="*/ 121346 h 1297877"/>
                    <a:gd name="connsiteX18" fmla="*/ 7690294 w 12602178"/>
                    <a:gd name="connsiteY18" fmla="*/ 451728 h 1297877"/>
                    <a:gd name="connsiteX19" fmla="*/ 8555728 w 12602178"/>
                    <a:gd name="connsiteY19" fmla="*/ 790479 h 1297877"/>
                    <a:gd name="connsiteX20" fmla="*/ 9600360 w 12602178"/>
                    <a:gd name="connsiteY20" fmla="*/ 1179988 h 1297877"/>
                    <a:gd name="connsiteX21" fmla="*/ 10997934 w 12602178"/>
                    <a:gd name="connsiteY21" fmla="*/ 1246028 h 1297877"/>
                    <a:gd name="connsiteX22" fmla="*/ 12486472 w 12602178"/>
                    <a:gd name="connsiteY22" fmla="*/ 453366 h 1297877"/>
                    <a:gd name="connsiteX23" fmla="*/ 12599268 w 12602178"/>
                    <a:gd name="connsiteY23" fmla="*/ 369497 h 1297877"/>
                    <a:gd name="connsiteX24" fmla="*/ 12602178 w 12602178"/>
                    <a:gd name="connsiteY24" fmla="*/ 373499 h 1297877"/>
                    <a:gd name="connsiteX25" fmla="*/ 12489383 w 12602178"/>
                    <a:gd name="connsiteY25" fmla="*/ 457368 h 1297877"/>
                    <a:gd name="connsiteX26" fmla="*/ 10998662 w 12602178"/>
                    <a:gd name="connsiteY26" fmla="*/ 1250940 h 1297877"/>
                    <a:gd name="connsiteX27" fmla="*/ 10453787 w 12602178"/>
                    <a:gd name="connsiteY27" fmla="*/ 1297877 h 12978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2602178" h="1297877">
                      <a:moveTo>
                        <a:pt x="10453787" y="1297877"/>
                      </a:moveTo>
                      <a:cubicBezTo>
                        <a:pt x="10167795" y="1297877"/>
                        <a:pt x="9879074" y="1259854"/>
                        <a:pt x="9599268" y="1184536"/>
                      </a:cubicBezTo>
                      <a:cubicBezTo>
                        <a:pt x="9237959" y="1087204"/>
                        <a:pt x="8905576" y="945118"/>
                        <a:pt x="8553908" y="794845"/>
                      </a:cubicBezTo>
                      <a:cubicBezTo>
                        <a:pt x="8276468" y="676228"/>
                        <a:pt x="7989385" y="553608"/>
                        <a:pt x="7688839" y="456094"/>
                      </a:cubicBezTo>
                      <a:cubicBezTo>
                        <a:pt x="6227409" y="-17647"/>
                        <a:pt x="5241357" y="57671"/>
                        <a:pt x="4783625" y="144997"/>
                      </a:cubicBezTo>
                      <a:cubicBezTo>
                        <a:pt x="4489629" y="201031"/>
                        <a:pt x="4189265" y="292723"/>
                        <a:pt x="3871254" y="389873"/>
                      </a:cubicBezTo>
                      <a:cubicBezTo>
                        <a:pt x="3339114" y="552335"/>
                        <a:pt x="2789508" y="720073"/>
                        <a:pt x="2245906" y="720073"/>
                      </a:cubicBezTo>
                      <a:cubicBezTo>
                        <a:pt x="2228259" y="720073"/>
                        <a:pt x="2210794" y="719891"/>
                        <a:pt x="2193328" y="719527"/>
                      </a:cubicBezTo>
                      <a:cubicBezTo>
                        <a:pt x="1814372" y="711522"/>
                        <a:pt x="1476895" y="625288"/>
                        <a:pt x="1119587" y="533960"/>
                      </a:cubicBezTo>
                      <a:lnTo>
                        <a:pt x="1069011" y="521043"/>
                      </a:lnTo>
                      <a:cubicBezTo>
                        <a:pt x="670952" y="419527"/>
                        <a:pt x="362219" y="234870"/>
                        <a:pt x="0" y="4184"/>
                      </a:cubicBezTo>
                      <a:lnTo>
                        <a:pt x="2729" y="0"/>
                      </a:lnTo>
                      <a:cubicBezTo>
                        <a:pt x="364584" y="230503"/>
                        <a:pt x="672771" y="414979"/>
                        <a:pt x="1070285" y="516313"/>
                      </a:cubicBezTo>
                      <a:lnTo>
                        <a:pt x="1120861" y="529230"/>
                      </a:lnTo>
                      <a:cubicBezTo>
                        <a:pt x="1477804" y="620376"/>
                        <a:pt x="1815099" y="706610"/>
                        <a:pt x="2193511" y="714615"/>
                      </a:cubicBezTo>
                      <a:cubicBezTo>
                        <a:pt x="2753486" y="726076"/>
                        <a:pt x="3320921" y="552698"/>
                        <a:pt x="3869799" y="385142"/>
                      </a:cubicBezTo>
                      <a:cubicBezTo>
                        <a:pt x="4187991" y="287993"/>
                        <a:pt x="4488537" y="196301"/>
                        <a:pt x="4782715" y="140267"/>
                      </a:cubicBezTo>
                      <a:cubicBezTo>
                        <a:pt x="5210611" y="58763"/>
                        <a:pt x="5702909" y="52395"/>
                        <a:pt x="6245602" y="121346"/>
                      </a:cubicBezTo>
                      <a:cubicBezTo>
                        <a:pt x="6709883" y="180291"/>
                        <a:pt x="7195995" y="291449"/>
                        <a:pt x="7690294" y="451728"/>
                      </a:cubicBezTo>
                      <a:cubicBezTo>
                        <a:pt x="7991022" y="549242"/>
                        <a:pt x="8278105" y="671862"/>
                        <a:pt x="8555728" y="790479"/>
                      </a:cubicBezTo>
                      <a:cubicBezTo>
                        <a:pt x="8907213" y="940752"/>
                        <a:pt x="9239415" y="1082656"/>
                        <a:pt x="9600360" y="1179988"/>
                      </a:cubicBezTo>
                      <a:cubicBezTo>
                        <a:pt x="10059184" y="1303699"/>
                        <a:pt x="10542568" y="1326440"/>
                        <a:pt x="10997934" y="1246028"/>
                      </a:cubicBezTo>
                      <a:cubicBezTo>
                        <a:pt x="11554816" y="1147604"/>
                        <a:pt x="12028559" y="794663"/>
                        <a:pt x="12486472" y="453366"/>
                      </a:cubicBezTo>
                      <a:cubicBezTo>
                        <a:pt x="12524131" y="425349"/>
                        <a:pt x="12561608" y="397332"/>
                        <a:pt x="12599268" y="369497"/>
                      </a:cubicBezTo>
                      <a:lnTo>
                        <a:pt x="12602178" y="373499"/>
                      </a:lnTo>
                      <a:cubicBezTo>
                        <a:pt x="12564701" y="401334"/>
                        <a:pt x="12527042" y="429351"/>
                        <a:pt x="12489383" y="457368"/>
                      </a:cubicBezTo>
                      <a:cubicBezTo>
                        <a:pt x="12030924" y="799030"/>
                        <a:pt x="11556818" y="1152334"/>
                        <a:pt x="10998662" y="1250940"/>
                      </a:cubicBezTo>
                      <a:cubicBezTo>
                        <a:pt x="10820554" y="1282231"/>
                        <a:pt x="10637716" y="1297877"/>
                        <a:pt x="10453787" y="1297877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26" name="任意多边形: 形状 325">
                  <a:extLst>
                    <a:ext uri="{FF2B5EF4-FFF2-40B4-BE49-F238E27FC236}">
                      <a16:creationId xmlns:a16="http://schemas.microsoft.com/office/drawing/2014/main" id="{BC68164F-953C-4313-B4A1-F9C3FFC08684}"/>
                    </a:ext>
                  </a:extLst>
                </p:cNvPr>
                <p:cNvSpPr/>
                <p:nvPr/>
              </p:nvSpPr>
              <p:spPr>
                <a:xfrm>
                  <a:off x="-610842" y="5533500"/>
                  <a:ext cx="12613640" cy="1263128"/>
                </a:xfrm>
                <a:custGeom>
                  <a:avLst/>
                  <a:gdLst>
                    <a:gd name="connsiteX0" fmla="*/ 10450876 w 12613640"/>
                    <a:gd name="connsiteY0" fmla="*/ 1263129 h 1263128"/>
                    <a:gd name="connsiteX1" fmla="*/ 9653119 w 12613640"/>
                    <a:gd name="connsiteY1" fmla="*/ 1164706 h 1263128"/>
                    <a:gd name="connsiteX2" fmla="*/ 8589566 w 12613640"/>
                    <a:gd name="connsiteY2" fmla="*/ 792662 h 1263128"/>
                    <a:gd name="connsiteX3" fmla="*/ 7741962 w 12613640"/>
                    <a:gd name="connsiteY3" fmla="*/ 478836 h 1263128"/>
                    <a:gd name="connsiteX4" fmla="*/ 6294722 w 12613640"/>
                    <a:gd name="connsiteY4" fmla="*/ 155367 h 1263128"/>
                    <a:gd name="connsiteX5" fmla="*/ 4832382 w 12613640"/>
                    <a:gd name="connsiteY5" fmla="*/ 158278 h 1263128"/>
                    <a:gd name="connsiteX6" fmla="*/ 3898543 w 12613640"/>
                    <a:gd name="connsiteY6" fmla="*/ 383505 h 1263128"/>
                    <a:gd name="connsiteX7" fmla="*/ 2268829 w 12613640"/>
                    <a:gd name="connsiteY7" fmla="*/ 682777 h 1263128"/>
                    <a:gd name="connsiteX8" fmla="*/ 2218617 w 12613640"/>
                    <a:gd name="connsiteY8" fmla="*/ 682413 h 1263128"/>
                    <a:gd name="connsiteX9" fmla="*/ 1160885 w 12613640"/>
                    <a:gd name="connsiteY9" fmla="*/ 517586 h 1263128"/>
                    <a:gd name="connsiteX10" fmla="*/ 1084111 w 12613640"/>
                    <a:gd name="connsiteY10" fmla="*/ 499939 h 1263128"/>
                    <a:gd name="connsiteX11" fmla="*/ 0 w 12613640"/>
                    <a:gd name="connsiteY11" fmla="*/ 4184 h 1263128"/>
                    <a:gd name="connsiteX12" fmla="*/ 2729 w 12613640"/>
                    <a:gd name="connsiteY12" fmla="*/ 0 h 1263128"/>
                    <a:gd name="connsiteX13" fmla="*/ 1085203 w 12613640"/>
                    <a:gd name="connsiteY13" fmla="*/ 495027 h 1263128"/>
                    <a:gd name="connsiteX14" fmla="*/ 1161977 w 12613640"/>
                    <a:gd name="connsiteY14" fmla="*/ 512674 h 1263128"/>
                    <a:gd name="connsiteX15" fmla="*/ 2218617 w 12613640"/>
                    <a:gd name="connsiteY15" fmla="*/ 677319 h 1263128"/>
                    <a:gd name="connsiteX16" fmla="*/ 2268829 w 12613640"/>
                    <a:gd name="connsiteY16" fmla="*/ 677683 h 1263128"/>
                    <a:gd name="connsiteX17" fmla="*/ 3897088 w 12613640"/>
                    <a:gd name="connsiteY17" fmla="*/ 378593 h 1263128"/>
                    <a:gd name="connsiteX18" fmla="*/ 4831290 w 12613640"/>
                    <a:gd name="connsiteY18" fmla="*/ 153366 h 1263128"/>
                    <a:gd name="connsiteX19" fmla="*/ 6295086 w 12613640"/>
                    <a:gd name="connsiteY19" fmla="*/ 150455 h 1263128"/>
                    <a:gd name="connsiteX20" fmla="*/ 7743054 w 12613640"/>
                    <a:gd name="connsiteY20" fmla="*/ 474105 h 1263128"/>
                    <a:gd name="connsiteX21" fmla="*/ 8591022 w 12613640"/>
                    <a:gd name="connsiteY21" fmla="*/ 788296 h 1263128"/>
                    <a:gd name="connsiteX22" fmla="*/ 9653848 w 12613640"/>
                    <a:gd name="connsiteY22" fmla="*/ 1159976 h 1263128"/>
                    <a:gd name="connsiteX23" fmla="*/ 11034138 w 12613640"/>
                    <a:gd name="connsiteY23" fmla="*/ 1203820 h 1263128"/>
                    <a:gd name="connsiteX24" fmla="*/ 12465914 w 12613640"/>
                    <a:gd name="connsiteY24" fmla="*/ 431716 h 1263128"/>
                    <a:gd name="connsiteX25" fmla="*/ 12610729 w 12613640"/>
                    <a:gd name="connsiteY25" fmla="*/ 323833 h 1263128"/>
                    <a:gd name="connsiteX26" fmla="*/ 12613641 w 12613640"/>
                    <a:gd name="connsiteY26" fmla="*/ 327835 h 1263128"/>
                    <a:gd name="connsiteX27" fmla="*/ 12468825 w 12613640"/>
                    <a:gd name="connsiteY27" fmla="*/ 435537 h 1263128"/>
                    <a:gd name="connsiteX28" fmla="*/ 11035048 w 12613640"/>
                    <a:gd name="connsiteY28" fmla="*/ 1208550 h 1263128"/>
                    <a:gd name="connsiteX29" fmla="*/ 10450876 w 12613640"/>
                    <a:gd name="connsiteY29" fmla="*/ 1263129 h 1263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613640" h="1263128">
                      <a:moveTo>
                        <a:pt x="10450876" y="1263129"/>
                      </a:moveTo>
                      <a:cubicBezTo>
                        <a:pt x="10184350" y="1263129"/>
                        <a:pt x="9915279" y="1230200"/>
                        <a:pt x="9653119" y="1164706"/>
                      </a:cubicBezTo>
                      <a:cubicBezTo>
                        <a:pt x="9286534" y="1073196"/>
                        <a:pt x="8947965" y="936931"/>
                        <a:pt x="8589566" y="792662"/>
                      </a:cubicBezTo>
                      <a:cubicBezTo>
                        <a:pt x="8317402" y="683323"/>
                        <a:pt x="8035959" y="569982"/>
                        <a:pt x="7741962" y="478836"/>
                      </a:cubicBezTo>
                      <a:cubicBezTo>
                        <a:pt x="7242387" y="323651"/>
                        <a:pt x="6755547" y="214857"/>
                        <a:pt x="6294722" y="155367"/>
                      </a:cubicBezTo>
                      <a:cubicBezTo>
                        <a:pt x="5752757" y="85324"/>
                        <a:pt x="5260823" y="86234"/>
                        <a:pt x="4832382" y="158278"/>
                      </a:cubicBezTo>
                      <a:cubicBezTo>
                        <a:pt x="4531290" y="208854"/>
                        <a:pt x="4224013" y="293632"/>
                        <a:pt x="3898543" y="383505"/>
                      </a:cubicBezTo>
                      <a:cubicBezTo>
                        <a:pt x="3365311" y="530685"/>
                        <a:pt x="2814614" y="682777"/>
                        <a:pt x="2268829" y="682777"/>
                      </a:cubicBezTo>
                      <a:cubicBezTo>
                        <a:pt x="2252092" y="682777"/>
                        <a:pt x="2235354" y="682595"/>
                        <a:pt x="2218617" y="682413"/>
                      </a:cubicBezTo>
                      <a:cubicBezTo>
                        <a:pt x="1845845" y="675500"/>
                        <a:pt x="1513098" y="598908"/>
                        <a:pt x="1160885" y="517586"/>
                      </a:cubicBezTo>
                      <a:cubicBezTo>
                        <a:pt x="1135415" y="511765"/>
                        <a:pt x="1109763" y="505761"/>
                        <a:pt x="1084111" y="499939"/>
                      </a:cubicBezTo>
                      <a:cubicBezTo>
                        <a:pt x="690600" y="409703"/>
                        <a:pt x="366222" y="236507"/>
                        <a:pt x="0" y="4184"/>
                      </a:cubicBezTo>
                      <a:lnTo>
                        <a:pt x="2729" y="0"/>
                      </a:lnTo>
                      <a:cubicBezTo>
                        <a:pt x="368405" y="231959"/>
                        <a:pt x="692419" y="404973"/>
                        <a:pt x="1085203" y="495027"/>
                      </a:cubicBezTo>
                      <a:cubicBezTo>
                        <a:pt x="1110855" y="500849"/>
                        <a:pt x="1136507" y="506853"/>
                        <a:pt x="1161977" y="512674"/>
                      </a:cubicBezTo>
                      <a:cubicBezTo>
                        <a:pt x="1514008" y="593814"/>
                        <a:pt x="1846391" y="670588"/>
                        <a:pt x="2218617" y="677319"/>
                      </a:cubicBezTo>
                      <a:cubicBezTo>
                        <a:pt x="2235354" y="677683"/>
                        <a:pt x="2252092" y="677683"/>
                        <a:pt x="2268829" y="677683"/>
                      </a:cubicBezTo>
                      <a:cubicBezTo>
                        <a:pt x="2813886" y="677683"/>
                        <a:pt x="3364220" y="525773"/>
                        <a:pt x="3897088" y="378593"/>
                      </a:cubicBezTo>
                      <a:cubicBezTo>
                        <a:pt x="4222558" y="288720"/>
                        <a:pt x="4530017" y="203942"/>
                        <a:pt x="4831290" y="153366"/>
                      </a:cubicBezTo>
                      <a:cubicBezTo>
                        <a:pt x="5260095" y="81322"/>
                        <a:pt x="5752575" y="80412"/>
                        <a:pt x="6295086" y="150455"/>
                      </a:cubicBezTo>
                      <a:cubicBezTo>
                        <a:pt x="6756092" y="209945"/>
                        <a:pt x="7243296" y="318921"/>
                        <a:pt x="7743054" y="474105"/>
                      </a:cubicBezTo>
                      <a:cubicBezTo>
                        <a:pt x="8037232" y="565433"/>
                        <a:pt x="8318857" y="678775"/>
                        <a:pt x="8591022" y="788296"/>
                      </a:cubicBezTo>
                      <a:cubicBezTo>
                        <a:pt x="8949238" y="932383"/>
                        <a:pt x="9287626" y="1068648"/>
                        <a:pt x="9653848" y="1159976"/>
                      </a:cubicBezTo>
                      <a:cubicBezTo>
                        <a:pt x="10109760" y="1273863"/>
                        <a:pt x="10587140" y="1288963"/>
                        <a:pt x="11034138" y="1203820"/>
                      </a:cubicBezTo>
                      <a:cubicBezTo>
                        <a:pt x="11569007" y="1101940"/>
                        <a:pt x="12024919" y="761188"/>
                        <a:pt x="12465914" y="431716"/>
                      </a:cubicBezTo>
                      <a:cubicBezTo>
                        <a:pt x="12513398" y="396240"/>
                        <a:pt x="12562518" y="359672"/>
                        <a:pt x="12610729" y="323833"/>
                      </a:cubicBezTo>
                      <a:lnTo>
                        <a:pt x="12613641" y="327835"/>
                      </a:lnTo>
                      <a:cubicBezTo>
                        <a:pt x="12565429" y="363493"/>
                        <a:pt x="12516308" y="400242"/>
                        <a:pt x="12468825" y="435537"/>
                      </a:cubicBezTo>
                      <a:cubicBezTo>
                        <a:pt x="12027467" y="765373"/>
                        <a:pt x="11571008" y="1106307"/>
                        <a:pt x="11035048" y="1208550"/>
                      </a:cubicBezTo>
                      <a:cubicBezTo>
                        <a:pt x="10844932" y="1245118"/>
                        <a:pt x="10648632" y="1263129"/>
                        <a:pt x="10450876" y="126312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27" name="任意多边形: 形状 326">
                  <a:extLst>
                    <a:ext uri="{FF2B5EF4-FFF2-40B4-BE49-F238E27FC236}">
                      <a16:creationId xmlns:a16="http://schemas.microsoft.com/office/drawing/2014/main" id="{9E275C29-BB21-426F-A084-38A3E6E5AAD7}"/>
                    </a:ext>
                  </a:extLst>
                </p:cNvPr>
                <p:cNvSpPr/>
                <p:nvPr/>
              </p:nvSpPr>
              <p:spPr>
                <a:xfrm>
                  <a:off x="-608476" y="5562063"/>
                  <a:ext cx="12625647" cy="1229835"/>
                </a:xfrm>
                <a:custGeom>
                  <a:avLst/>
                  <a:gdLst>
                    <a:gd name="connsiteX0" fmla="*/ 10446328 w 12625647"/>
                    <a:gd name="connsiteY0" fmla="*/ 1229836 h 1229835"/>
                    <a:gd name="connsiteX1" fmla="*/ 9706606 w 12625647"/>
                    <a:gd name="connsiteY1" fmla="*/ 1145785 h 1229835"/>
                    <a:gd name="connsiteX2" fmla="*/ 8621040 w 12625647"/>
                    <a:gd name="connsiteY2" fmla="*/ 791025 h 1229835"/>
                    <a:gd name="connsiteX3" fmla="*/ 7794539 w 12625647"/>
                    <a:gd name="connsiteY3" fmla="*/ 501940 h 1229835"/>
                    <a:gd name="connsiteX4" fmla="*/ 4880774 w 12625647"/>
                    <a:gd name="connsiteY4" fmla="*/ 171922 h 1229835"/>
                    <a:gd name="connsiteX5" fmla="*/ 3922740 w 12625647"/>
                    <a:gd name="connsiteY5" fmla="*/ 377319 h 1229835"/>
                    <a:gd name="connsiteX6" fmla="*/ 2243905 w 12625647"/>
                    <a:gd name="connsiteY6" fmla="*/ 645300 h 1229835"/>
                    <a:gd name="connsiteX7" fmla="*/ 1205821 w 12625647"/>
                    <a:gd name="connsiteY7" fmla="*/ 500667 h 1229835"/>
                    <a:gd name="connsiteX8" fmla="*/ 1099211 w 12625647"/>
                    <a:gd name="connsiteY8" fmla="*/ 478654 h 1229835"/>
                    <a:gd name="connsiteX9" fmla="*/ 0 w 12625647"/>
                    <a:gd name="connsiteY9" fmla="*/ 4184 h 1229835"/>
                    <a:gd name="connsiteX10" fmla="*/ 2729 w 12625647"/>
                    <a:gd name="connsiteY10" fmla="*/ 0 h 1229835"/>
                    <a:gd name="connsiteX11" fmla="*/ 1100303 w 12625647"/>
                    <a:gd name="connsiteY11" fmla="*/ 473741 h 1229835"/>
                    <a:gd name="connsiteX12" fmla="*/ 1206913 w 12625647"/>
                    <a:gd name="connsiteY12" fmla="*/ 495755 h 1229835"/>
                    <a:gd name="connsiteX13" fmla="*/ 2244086 w 12625647"/>
                    <a:gd name="connsiteY13" fmla="*/ 640388 h 1229835"/>
                    <a:gd name="connsiteX14" fmla="*/ 2291206 w 12625647"/>
                    <a:gd name="connsiteY14" fmla="*/ 640752 h 1229835"/>
                    <a:gd name="connsiteX15" fmla="*/ 3921648 w 12625647"/>
                    <a:gd name="connsiteY15" fmla="*/ 372589 h 1229835"/>
                    <a:gd name="connsiteX16" fmla="*/ 4880229 w 12625647"/>
                    <a:gd name="connsiteY16" fmla="*/ 167010 h 1229835"/>
                    <a:gd name="connsiteX17" fmla="*/ 7796177 w 12625647"/>
                    <a:gd name="connsiteY17" fmla="*/ 497210 h 1229835"/>
                    <a:gd name="connsiteX18" fmla="*/ 8623041 w 12625647"/>
                    <a:gd name="connsiteY18" fmla="*/ 786476 h 1229835"/>
                    <a:gd name="connsiteX19" fmla="*/ 9707880 w 12625647"/>
                    <a:gd name="connsiteY19" fmla="*/ 1141055 h 1229835"/>
                    <a:gd name="connsiteX20" fmla="*/ 11070887 w 12625647"/>
                    <a:gd name="connsiteY20" fmla="*/ 1162704 h 1229835"/>
                    <a:gd name="connsiteX21" fmla="*/ 12447358 w 12625647"/>
                    <a:gd name="connsiteY21" fmla="*/ 410430 h 1229835"/>
                    <a:gd name="connsiteX22" fmla="*/ 12622736 w 12625647"/>
                    <a:gd name="connsiteY22" fmla="*/ 279624 h 1229835"/>
                    <a:gd name="connsiteX23" fmla="*/ 12625647 w 12625647"/>
                    <a:gd name="connsiteY23" fmla="*/ 283626 h 1229835"/>
                    <a:gd name="connsiteX24" fmla="*/ 12450268 w 12625647"/>
                    <a:gd name="connsiteY24" fmla="*/ 414433 h 1229835"/>
                    <a:gd name="connsiteX25" fmla="*/ 11071797 w 12625647"/>
                    <a:gd name="connsiteY25" fmla="*/ 1167616 h 1229835"/>
                    <a:gd name="connsiteX26" fmla="*/ 10446328 w 12625647"/>
                    <a:gd name="connsiteY26" fmla="*/ 1229836 h 1229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2625647" h="1229835">
                      <a:moveTo>
                        <a:pt x="10446328" y="1229836"/>
                      </a:moveTo>
                      <a:cubicBezTo>
                        <a:pt x="10199632" y="1229836"/>
                        <a:pt x="9950573" y="1201819"/>
                        <a:pt x="9706606" y="1145785"/>
                      </a:cubicBezTo>
                      <a:cubicBezTo>
                        <a:pt x="9333471" y="1060097"/>
                        <a:pt x="8987444" y="929472"/>
                        <a:pt x="8621040" y="791025"/>
                      </a:cubicBezTo>
                      <a:cubicBezTo>
                        <a:pt x="8355243" y="690600"/>
                        <a:pt x="8080531" y="586901"/>
                        <a:pt x="7794539" y="501940"/>
                      </a:cubicBezTo>
                      <a:cubicBezTo>
                        <a:pt x="7016978" y="271255"/>
                        <a:pt x="5880471" y="26562"/>
                        <a:pt x="4880774" y="171922"/>
                      </a:cubicBezTo>
                      <a:cubicBezTo>
                        <a:pt x="4571860" y="216859"/>
                        <a:pt x="4256396" y="294906"/>
                        <a:pt x="3922740" y="377319"/>
                      </a:cubicBezTo>
                      <a:cubicBezTo>
                        <a:pt x="3373862" y="513038"/>
                        <a:pt x="2806427" y="653305"/>
                        <a:pt x="2243905" y="645300"/>
                      </a:cubicBezTo>
                      <a:cubicBezTo>
                        <a:pt x="1878592" y="639660"/>
                        <a:pt x="1551667" y="572165"/>
                        <a:pt x="1205821" y="500667"/>
                      </a:cubicBezTo>
                      <a:cubicBezTo>
                        <a:pt x="1170345" y="493390"/>
                        <a:pt x="1134869" y="485931"/>
                        <a:pt x="1099211" y="478654"/>
                      </a:cubicBezTo>
                      <a:cubicBezTo>
                        <a:pt x="738993" y="404973"/>
                        <a:pt x="410249" y="263068"/>
                        <a:pt x="0" y="4184"/>
                      </a:cubicBezTo>
                      <a:lnTo>
                        <a:pt x="2729" y="0"/>
                      </a:lnTo>
                      <a:cubicBezTo>
                        <a:pt x="412432" y="258702"/>
                        <a:pt x="740630" y="400242"/>
                        <a:pt x="1100303" y="473741"/>
                      </a:cubicBezTo>
                      <a:cubicBezTo>
                        <a:pt x="1135961" y="481019"/>
                        <a:pt x="1171437" y="488296"/>
                        <a:pt x="1206913" y="495755"/>
                      </a:cubicBezTo>
                      <a:cubicBezTo>
                        <a:pt x="1552577" y="567071"/>
                        <a:pt x="1879138" y="634566"/>
                        <a:pt x="2244086" y="640388"/>
                      </a:cubicBezTo>
                      <a:cubicBezTo>
                        <a:pt x="2259732" y="640570"/>
                        <a:pt x="2275560" y="640752"/>
                        <a:pt x="2291206" y="640752"/>
                      </a:cubicBezTo>
                      <a:cubicBezTo>
                        <a:pt x="2837537" y="640752"/>
                        <a:pt x="3388416" y="504487"/>
                        <a:pt x="3921648" y="372589"/>
                      </a:cubicBezTo>
                      <a:cubicBezTo>
                        <a:pt x="4255487" y="289994"/>
                        <a:pt x="4570950" y="211947"/>
                        <a:pt x="4880229" y="167010"/>
                      </a:cubicBezTo>
                      <a:cubicBezTo>
                        <a:pt x="5880653" y="21467"/>
                        <a:pt x="7018069" y="266343"/>
                        <a:pt x="7796177" y="497210"/>
                      </a:cubicBezTo>
                      <a:cubicBezTo>
                        <a:pt x="8082350" y="582171"/>
                        <a:pt x="8357244" y="686052"/>
                        <a:pt x="8623041" y="786476"/>
                      </a:cubicBezTo>
                      <a:cubicBezTo>
                        <a:pt x="8989263" y="924742"/>
                        <a:pt x="9335109" y="1055367"/>
                        <a:pt x="9707880" y="1141055"/>
                      </a:cubicBezTo>
                      <a:cubicBezTo>
                        <a:pt x="10160882" y="1245118"/>
                        <a:pt x="10632076" y="1252577"/>
                        <a:pt x="11070887" y="1162704"/>
                      </a:cubicBezTo>
                      <a:cubicBezTo>
                        <a:pt x="11584472" y="1057550"/>
                        <a:pt x="12023101" y="728441"/>
                        <a:pt x="12447358" y="410430"/>
                      </a:cubicBezTo>
                      <a:cubicBezTo>
                        <a:pt x="12504847" y="367313"/>
                        <a:pt x="12564156" y="322741"/>
                        <a:pt x="12622736" y="279624"/>
                      </a:cubicBezTo>
                      <a:lnTo>
                        <a:pt x="12625647" y="283626"/>
                      </a:lnTo>
                      <a:cubicBezTo>
                        <a:pt x="12567066" y="326743"/>
                        <a:pt x="12507758" y="371316"/>
                        <a:pt x="12450268" y="414433"/>
                      </a:cubicBezTo>
                      <a:cubicBezTo>
                        <a:pt x="12025648" y="732989"/>
                        <a:pt x="11586655" y="1062280"/>
                        <a:pt x="11071797" y="1167616"/>
                      </a:cubicBezTo>
                      <a:cubicBezTo>
                        <a:pt x="10868401" y="1209096"/>
                        <a:pt x="10658274" y="1229836"/>
                        <a:pt x="10446328" y="1229836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28" name="任意多边形: 形状 327">
                  <a:extLst>
                    <a:ext uri="{FF2B5EF4-FFF2-40B4-BE49-F238E27FC236}">
                      <a16:creationId xmlns:a16="http://schemas.microsoft.com/office/drawing/2014/main" id="{80E349BB-42F3-4D9D-9738-06BBE3B8C6C2}"/>
                    </a:ext>
                  </a:extLst>
                </p:cNvPr>
                <p:cNvSpPr/>
                <p:nvPr/>
              </p:nvSpPr>
              <p:spPr>
                <a:xfrm>
                  <a:off x="-606839" y="5591536"/>
                  <a:ext cx="12637290" cy="1196542"/>
                </a:xfrm>
                <a:custGeom>
                  <a:avLst/>
                  <a:gdLst>
                    <a:gd name="connsiteX0" fmla="*/ 10440505 w 12637290"/>
                    <a:gd name="connsiteY0" fmla="*/ 1196543 h 1196542"/>
                    <a:gd name="connsiteX1" fmla="*/ 9760639 w 12637290"/>
                    <a:gd name="connsiteY1" fmla="*/ 1125955 h 1196542"/>
                    <a:gd name="connsiteX2" fmla="*/ 8648693 w 12637290"/>
                    <a:gd name="connsiteY2" fmla="*/ 788114 h 1196542"/>
                    <a:gd name="connsiteX3" fmla="*/ 7847663 w 12637290"/>
                    <a:gd name="connsiteY3" fmla="*/ 524500 h 1196542"/>
                    <a:gd name="connsiteX4" fmla="*/ 6393691 w 12637290"/>
                    <a:gd name="connsiteY4" fmla="*/ 214312 h 1196542"/>
                    <a:gd name="connsiteX5" fmla="*/ 4929714 w 12637290"/>
                    <a:gd name="connsiteY5" fmla="*/ 185021 h 1196542"/>
                    <a:gd name="connsiteX6" fmla="*/ 3943479 w 12637290"/>
                    <a:gd name="connsiteY6" fmla="*/ 370770 h 1196542"/>
                    <a:gd name="connsiteX7" fmla="*/ 2312674 w 12637290"/>
                    <a:gd name="connsiteY7" fmla="*/ 608187 h 1196542"/>
                    <a:gd name="connsiteX8" fmla="*/ 2269375 w 12637290"/>
                    <a:gd name="connsiteY8" fmla="*/ 608005 h 1196542"/>
                    <a:gd name="connsiteX9" fmla="*/ 1254396 w 12637290"/>
                    <a:gd name="connsiteY9" fmla="*/ 482838 h 1196542"/>
                    <a:gd name="connsiteX10" fmla="*/ 1114311 w 12637290"/>
                    <a:gd name="connsiteY10" fmla="*/ 457368 h 1196542"/>
                    <a:gd name="connsiteX11" fmla="*/ 0 w 12637290"/>
                    <a:gd name="connsiteY11" fmla="*/ 4184 h 1196542"/>
                    <a:gd name="connsiteX12" fmla="*/ 2729 w 12637290"/>
                    <a:gd name="connsiteY12" fmla="*/ 0 h 1196542"/>
                    <a:gd name="connsiteX13" fmla="*/ 1115403 w 12637290"/>
                    <a:gd name="connsiteY13" fmla="*/ 452638 h 1196542"/>
                    <a:gd name="connsiteX14" fmla="*/ 1255488 w 12637290"/>
                    <a:gd name="connsiteY14" fmla="*/ 478108 h 1196542"/>
                    <a:gd name="connsiteX15" fmla="*/ 2269557 w 12637290"/>
                    <a:gd name="connsiteY15" fmla="*/ 603274 h 1196542"/>
                    <a:gd name="connsiteX16" fmla="*/ 2312674 w 12637290"/>
                    <a:gd name="connsiteY16" fmla="*/ 602911 h 1196542"/>
                    <a:gd name="connsiteX17" fmla="*/ 3942570 w 12637290"/>
                    <a:gd name="connsiteY17" fmla="*/ 365676 h 1196542"/>
                    <a:gd name="connsiteX18" fmla="*/ 4929167 w 12637290"/>
                    <a:gd name="connsiteY18" fmla="*/ 179927 h 1196542"/>
                    <a:gd name="connsiteX19" fmla="*/ 6394419 w 12637290"/>
                    <a:gd name="connsiteY19" fmla="*/ 209218 h 1196542"/>
                    <a:gd name="connsiteX20" fmla="*/ 7849118 w 12637290"/>
                    <a:gd name="connsiteY20" fmla="*/ 519587 h 1196542"/>
                    <a:gd name="connsiteX21" fmla="*/ 8650512 w 12637290"/>
                    <a:gd name="connsiteY21" fmla="*/ 783384 h 1196542"/>
                    <a:gd name="connsiteX22" fmla="*/ 9761731 w 12637290"/>
                    <a:gd name="connsiteY22" fmla="*/ 1121043 h 1196542"/>
                    <a:gd name="connsiteX23" fmla="*/ 11107273 w 12637290"/>
                    <a:gd name="connsiteY23" fmla="*/ 1120497 h 1196542"/>
                    <a:gd name="connsiteX24" fmla="*/ 12429893 w 12637290"/>
                    <a:gd name="connsiteY24" fmla="*/ 386962 h 1196542"/>
                    <a:gd name="connsiteX25" fmla="*/ 12634380 w 12637290"/>
                    <a:gd name="connsiteY25" fmla="*/ 233960 h 1196542"/>
                    <a:gd name="connsiteX26" fmla="*/ 12637290 w 12637290"/>
                    <a:gd name="connsiteY26" fmla="*/ 237962 h 1196542"/>
                    <a:gd name="connsiteX27" fmla="*/ 12432803 w 12637290"/>
                    <a:gd name="connsiteY27" fmla="*/ 390964 h 1196542"/>
                    <a:gd name="connsiteX28" fmla="*/ 11108365 w 12637290"/>
                    <a:gd name="connsiteY28" fmla="*/ 1125409 h 1196542"/>
                    <a:gd name="connsiteX29" fmla="*/ 10440505 w 12637290"/>
                    <a:gd name="connsiteY29" fmla="*/ 1196543 h 1196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637290" h="1196542">
                      <a:moveTo>
                        <a:pt x="10440505" y="1196543"/>
                      </a:moveTo>
                      <a:cubicBezTo>
                        <a:pt x="10214186" y="1196543"/>
                        <a:pt x="9985502" y="1173074"/>
                        <a:pt x="9760639" y="1125955"/>
                      </a:cubicBezTo>
                      <a:cubicBezTo>
                        <a:pt x="9379681" y="1046270"/>
                        <a:pt x="9024557" y="920740"/>
                        <a:pt x="8648693" y="788114"/>
                      </a:cubicBezTo>
                      <a:cubicBezTo>
                        <a:pt x="8390901" y="697150"/>
                        <a:pt x="8124375" y="602911"/>
                        <a:pt x="7847663" y="524500"/>
                      </a:cubicBezTo>
                      <a:cubicBezTo>
                        <a:pt x="7335170" y="379139"/>
                        <a:pt x="6845965" y="274894"/>
                        <a:pt x="6393691" y="214312"/>
                      </a:cubicBezTo>
                      <a:cubicBezTo>
                        <a:pt x="5851727" y="141722"/>
                        <a:pt x="5359246" y="131898"/>
                        <a:pt x="4929714" y="185021"/>
                      </a:cubicBezTo>
                      <a:cubicBezTo>
                        <a:pt x="4611521" y="224318"/>
                        <a:pt x="4287143" y="295452"/>
                        <a:pt x="3943479" y="370770"/>
                      </a:cubicBezTo>
                      <a:cubicBezTo>
                        <a:pt x="3410430" y="487568"/>
                        <a:pt x="2859732" y="608187"/>
                        <a:pt x="2312674" y="608187"/>
                      </a:cubicBezTo>
                      <a:cubicBezTo>
                        <a:pt x="2298301" y="608187"/>
                        <a:pt x="2283747" y="608187"/>
                        <a:pt x="2269375" y="608005"/>
                      </a:cubicBezTo>
                      <a:cubicBezTo>
                        <a:pt x="1912613" y="603456"/>
                        <a:pt x="1578047" y="542147"/>
                        <a:pt x="1254396" y="482838"/>
                      </a:cubicBezTo>
                      <a:cubicBezTo>
                        <a:pt x="1207822" y="474287"/>
                        <a:pt x="1161249" y="465737"/>
                        <a:pt x="1114311" y="457368"/>
                      </a:cubicBezTo>
                      <a:cubicBezTo>
                        <a:pt x="733535" y="388963"/>
                        <a:pt x="389872" y="249242"/>
                        <a:pt x="0" y="4184"/>
                      </a:cubicBezTo>
                      <a:lnTo>
                        <a:pt x="2729" y="0"/>
                      </a:lnTo>
                      <a:cubicBezTo>
                        <a:pt x="392238" y="244694"/>
                        <a:pt x="735355" y="384233"/>
                        <a:pt x="1115403" y="452638"/>
                      </a:cubicBezTo>
                      <a:cubicBezTo>
                        <a:pt x="1162159" y="461006"/>
                        <a:pt x="1208914" y="469557"/>
                        <a:pt x="1255488" y="478108"/>
                      </a:cubicBezTo>
                      <a:cubicBezTo>
                        <a:pt x="1593693" y="540145"/>
                        <a:pt x="1913341" y="598726"/>
                        <a:pt x="2269557" y="603274"/>
                      </a:cubicBezTo>
                      <a:cubicBezTo>
                        <a:pt x="2283929" y="602911"/>
                        <a:pt x="2298301" y="602911"/>
                        <a:pt x="2312674" y="602911"/>
                      </a:cubicBezTo>
                      <a:cubicBezTo>
                        <a:pt x="2859368" y="602911"/>
                        <a:pt x="3409702" y="482292"/>
                        <a:pt x="3942570" y="365676"/>
                      </a:cubicBezTo>
                      <a:cubicBezTo>
                        <a:pt x="4286233" y="290358"/>
                        <a:pt x="4610793" y="219224"/>
                        <a:pt x="4929167" y="179927"/>
                      </a:cubicBezTo>
                      <a:cubicBezTo>
                        <a:pt x="5359064" y="126804"/>
                        <a:pt x="5852090" y="136628"/>
                        <a:pt x="6394419" y="209218"/>
                      </a:cubicBezTo>
                      <a:cubicBezTo>
                        <a:pt x="6847057" y="269800"/>
                        <a:pt x="7336444" y="374227"/>
                        <a:pt x="7849118" y="519587"/>
                      </a:cubicBezTo>
                      <a:cubicBezTo>
                        <a:pt x="8125831" y="597999"/>
                        <a:pt x="8392538" y="692238"/>
                        <a:pt x="8650512" y="783384"/>
                      </a:cubicBezTo>
                      <a:cubicBezTo>
                        <a:pt x="9026194" y="916009"/>
                        <a:pt x="9381137" y="1041358"/>
                        <a:pt x="9761731" y="1121043"/>
                      </a:cubicBezTo>
                      <a:cubicBezTo>
                        <a:pt x="10211458" y="1215100"/>
                        <a:pt x="10676649" y="1215100"/>
                        <a:pt x="11107273" y="1120497"/>
                      </a:cubicBezTo>
                      <a:cubicBezTo>
                        <a:pt x="11600299" y="1012250"/>
                        <a:pt x="12022009" y="694421"/>
                        <a:pt x="12429893" y="386962"/>
                      </a:cubicBezTo>
                      <a:cubicBezTo>
                        <a:pt x="12496842" y="336568"/>
                        <a:pt x="12565975" y="284354"/>
                        <a:pt x="12634380" y="233960"/>
                      </a:cubicBezTo>
                      <a:lnTo>
                        <a:pt x="12637290" y="237962"/>
                      </a:lnTo>
                      <a:cubicBezTo>
                        <a:pt x="12568885" y="288356"/>
                        <a:pt x="12499753" y="340388"/>
                        <a:pt x="12432803" y="390964"/>
                      </a:cubicBezTo>
                      <a:cubicBezTo>
                        <a:pt x="12024556" y="698787"/>
                        <a:pt x="11602482" y="1016980"/>
                        <a:pt x="11108365" y="1125409"/>
                      </a:cubicBezTo>
                      <a:cubicBezTo>
                        <a:pt x="10892416" y="1172892"/>
                        <a:pt x="10667734" y="1196543"/>
                        <a:pt x="10440505" y="1196543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29" name="任意多边形: 形状 328">
                  <a:extLst>
                    <a:ext uri="{FF2B5EF4-FFF2-40B4-BE49-F238E27FC236}">
                      <a16:creationId xmlns:a16="http://schemas.microsoft.com/office/drawing/2014/main" id="{5863D91E-8BD2-42E7-85D7-1DEB3D9B0AA7}"/>
                    </a:ext>
                  </a:extLst>
                </p:cNvPr>
                <p:cNvSpPr/>
                <p:nvPr/>
              </p:nvSpPr>
              <p:spPr>
                <a:xfrm>
                  <a:off x="-604474" y="5620098"/>
                  <a:ext cx="12648570" cy="1165069"/>
                </a:xfrm>
                <a:custGeom>
                  <a:avLst/>
                  <a:gdLst>
                    <a:gd name="connsiteX0" fmla="*/ 10432501 w 12648570"/>
                    <a:gd name="connsiteY0" fmla="*/ 1165069 h 1165069"/>
                    <a:gd name="connsiteX1" fmla="*/ 9814308 w 12648570"/>
                    <a:gd name="connsiteY1" fmla="*/ 1107034 h 1165069"/>
                    <a:gd name="connsiteX2" fmla="*/ 8670525 w 12648570"/>
                    <a:gd name="connsiteY2" fmla="*/ 785567 h 1165069"/>
                    <a:gd name="connsiteX3" fmla="*/ 7900604 w 12648570"/>
                    <a:gd name="connsiteY3" fmla="*/ 547968 h 1165069"/>
                    <a:gd name="connsiteX4" fmla="*/ 4978288 w 12648570"/>
                    <a:gd name="connsiteY4" fmla="*/ 198848 h 1165069"/>
                    <a:gd name="connsiteX5" fmla="*/ 3959307 w 12648570"/>
                    <a:gd name="connsiteY5" fmla="*/ 364403 h 1165069"/>
                    <a:gd name="connsiteX6" fmla="*/ 2294845 w 12648570"/>
                    <a:gd name="connsiteY6" fmla="*/ 571073 h 1165069"/>
                    <a:gd name="connsiteX7" fmla="*/ 1307519 w 12648570"/>
                    <a:gd name="connsiteY7" fmla="*/ 464463 h 1165069"/>
                    <a:gd name="connsiteX8" fmla="*/ 1129593 w 12648570"/>
                    <a:gd name="connsiteY8" fmla="*/ 436264 h 1165069"/>
                    <a:gd name="connsiteX9" fmla="*/ 0 w 12648570"/>
                    <a:gd name="connsiteY9" fmla="*/ 4184 h 1165069"/>
                    <a:gd name="connsiteX10" fmla="*/ 2729 w 12648570"/>
                    <a:gd name="connsiteY10" fmla="*/ 0 h 1165069"/>
                    <a:gd name="connsiteX11" fmla="*/ 1130139 w 12648570"/>
                    <a:gd name="connsiteY11" fmla="*/ 431170 h 1165069"/>
                    <a:gd name="connsiteX12" fmla="*/ 1308065 w 12648570"/>
                    <a:gd name="connsiteY12" fmla="*/ 459369 h 1165069"/>
                    <a:gd name="connsiteX13" fmla="*/ 2294663 w 12648570"/>
                    <a:gd name="connsiteY13" fmla="*/ 565797 h 1165069"/>
                    <a:gd name="connsiteX14" fmla="*/ 3958216 w 12648570"/>
                    <a:gd name="connsiteY14" fmla="*/ 359309 h 1165069"/>
                    <a:gd name="connsiteX15" fmla="*/ 4977743 w 12648570"/>
                    <a:gd name="connsiteY15" fmla="*/ 193572 h 1165069"/>
                    <a:gd name="connsiteX16" fmla="*/ 7901878 w 12648570"/>
                    <a:gd name="connsiteY16" fmla="*/ 542874 h 1165069"/>
                    <a:gd name="connsiteX17" fmla="*/ 8671980 w 12648570"/>
                    <a:gd name="connsiteY17" fmla="*/ 780655 h 1165069"/>
                    <a:gd name="connsiteX18" fmla="*/ 9815218 w 12648570"/>
                    <a:gd name="connsiteY18" fmla="*/ 1102122 h 1165069"/>
                    <a:gd name="connsiteX19" fmla="*/ 11143477 w 12648570"/>
                    <a:gd name="connsiteY19" fmla="*/ 1079563 h 1165069"/>
                    <a:gd name="connsiteX20" fmla="*/ 12413519 w 12648570"/>
                    <a:gd name="connsiteY20" fmla="*/ 364039 h 1165069"/>
                    <a:gd name="connsiteX21" fmla="*/ 12645660 w 12648570"/>
                    <a:gd name="connsiteY21" fmla="*/ 189751 h 1165069"/>
                    <a:gd name="connsiteX22" fmla="*/ 12648570 w 12648570"/>
                    <a:gd name="connsiteY22" fmla="*/ 193754 h 1165069"/>
                    <a:gd name="connsiteX23" fmla="*/ 12416611 w 12648570"/>
                    <a:gd name="connsiteY23" fmla="*/ 368041 h 1165069"/>
                    <a:gd name="connsiteX24" fmla="*/ 11144568 w 12648570"/>
                    <a:gd name="connsiteY24" fmla="*/ 1084475 h 1165069"/>
                    <a:gd name="connsiteX25" fmla="*/ 10432501 w 12648570"/>
                    <a:gd name="connsiteY25" fmla="*/ 1165069 h 1165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2648570" h="1165069">
                      <a:moveTo>
                        <a:pt x="10432501" y="1165069"/>
                      </a:moveTo>
                      <a:cubicBezTo>
                        <a:pt x="10226922" y="1165069"/>
                        <a:pt x="10019160" y="1145785"/>
                        <a:pt x="9814308" y="1107034"/>
                      </a:cubicBezTo>
                      <a:cubicBezTo>
                        <a:pt x="9423526" y="1033171"/>
                        <a:pt x="9057668" y="912917"/>
                        <a:pt x="8670525" y="785567"/>
                      </a:cubicBezTo>
                      <a:cubicBezTo>
                        <a:pt x="8422374" y="703881"/>
                        <a:pt x="8165855" y="619466"/>
                        <a:pt x="7900604" y="547968"/>
                      </a:cubicBezTo>
                      <a:cubicBezTo>
                        <a:pt x="6747178" y="236325"/>
                        <a:pt x="5763855" y="118981"/>
                        <a:pt x="4978288" y="198848"/>
                      </a:cubicBezTo>
                      <a:cubicBezTo>
                        <a:pt x="4649362" y="232323"/>
                        <a:pt x="4314068" y="296543"/>
                        <a:pt x="3959307" y="364403"/>
                      </a:cubicBezTo>
                      <a:cubicBezTo>
                        <a:pt x="3415705" y="468466"/>
                        <a:pt x="2853729" y="576349"/>
                        <a:pt x="2294845" y="571073"/>
                      </a:cubicBezTo>
                      <a:cubicBezTo>
                        <a:pt x="1948453" y="567435"/>
                        <a:pt x="1622619" y="515221"/>
                        <a:pt x="1307519" y="464463"/>
                      </a:cubicBezTo>
                      <a:cubicBezTo>
                        <a:pt x="1249302" y="455185"/>
                        <a:pt x="1189084" y="445361"/>
                        <a:pt x="1129593" y="436264"/>
                      </a:cubicBezTo>
                      <a:cubicBezTo>
                        <a:pt x="725894" y="373681"/>
                        <a:pt x="377501" y="240327"/>
                        <a:pt x="0" y="4184"/>
                      </a:cubicBezTo>
                      <a:lnTo>
                        <a:pt x="2729" y="0"/>
                      </a:lnTo>
                      <a:cubicBezTo>
                        <a:pt x="379321" y="235597"/>
                        <a:pt x="726986" y="368769"/>
                        <a:pt x="1130139" y="431170"/>
                      </a:cubicBezTo>
                      <a:cubicBezTo>
                        <a:pt x="1189630" y="440449"/>
                        <a:pt x="1249848" y="450091"/>
                        <a:pt x="1308065" y="459369"/>
                      </a:cubicBezTo>
                      <a:cubicBezTo>
                        <a:pt x="1622983" y="509945"/>
                        <a:pt x="1948635" y="562341"/>
                        <a:pt x="2294663" y="565797"/>
                      </a:cubicBezTo>
                      <a:cubicBezTo>
                        <a:pt x="2853001" y="570709"/>
                        <a:pt x="3414796" y="463190"/>
                        <a:pt x="3958216" y="359309"/>
                      </a:cubicBezTo>
                      <a:cubicBezTo>
                        <a:pt x="4313340" y="291267"/>
                        <a:pt x="4648634" y="227047"/>
                        <a:pt x="4977743" y="193572"/>
                      </a:cubicBezTo>
                      <a:cubicBezTo>
                        <a:pt x="5764037" y="113523"/>
                        <a:pt x="6747724" y="231049"/>
                        <a:pt x="7901878" y="542874"/>
                      </a:cubicBezTo>
                      <a:cubicBezTo>
                        <a:pt x="8167311" y="614554"/>
                        <a:pt x="8423829" y="698969"/>
                        <a:pt x="8671980" y="780655"/>
                      </a:cubicBezTo>
                      <a:cubicBezTo>
                        <a:pt x="9059123" y="908005"/>
                        <a:pt x="9424799" y="1028259"/>
                        <a:pt x="9815218" y="1102122"/>
                      </a:cubicBezTo>
                      <a:cubicBezTo>
                        <a:pt x="10261489" y="1186355"/>
                        <a:pt x="10720858" y="1178532"/>
                        <a:pt x="11143477" y="1079563"/>
                      </a:cubicBezTo>
                      <a:cubicBezTo>
                        <a:pt x="11616673" y="968587"/>
                        <a:pt x="12021827" y="661310"/>
                        <a:pt x="12413519" y="364039"/>
                      </a:cubicBezTo>
                      <a:cubicBezTo>
                        <a:pt x="12489383" y="306549"/>
                        <a:pt x="12567794" y="246877"/>
                        <a:pt x="12645660" y="189751"/>
                      </a:cubicBezTo>
                      <a:lnTo>
                        <a:pt x="12648570" y="193754"/>
                      </a:lnTo>
                      <a:cubicBezTo>
                        <a:pt x="12570887" y="250879"/>
                        <a:pt x="12492475" y="310370"/>
                        <a:pt x="12416611" y="368041"/>
                      </a:cubicBezTo>
                      <a:cubicBezTo>
                        <a:pt x="12024374" y="665676"/>
                        <a:pt x="11618856" y="973317"/>
                        <a:pt x="11144568" y="1084475"/>
                      </a:cubicBezTo>
                      <a:cubicBezTo>
                        <a:pt x="10915339" y="1137962"/>
                        <a:pt x="10675193" y="1165069"/>
                        <a:pt x="10432501" y="116506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30" name="任意多边形: 形状 329">
                  <a:extLst>
                    <a:ext uri="{FF2B5EF4-FFF2-40B4-BE49-F238E27FC236}">
                      <a16:creationId xmlns:a16="http://schemas.microsoft.com/office/drawing/2014/main" id="{08F83D2F-2E97-4FD5-9723-0202CB89E0A9}"/>
                    </a:ext>
                  </a:extLst>
                </p:cNvPr>
                <p:cNvSpPr/>
                <p:nvPr/>
              </p:nvSpPr>
              <p:spPr>
                <a:xfrm>
                  <a:off x="-602837" y="5649025"/>
                  <a:ext cx="12660395" cy="1133959"/>
                </a:xfrm>
                <a:custGeom>
                  <a:avLst/>
                  <a:gdLst>
                    <a:gd name="connsiteX0" fmla="*/ 10423040 w 12660395"/>
                    <a:gd name="connsiteY0" fmla="*/ 1133960 h 1133959"/>
                    <a:gd name="connsiteX1" fmla="*/ 9868341 w 12660395"/>
                    <a:gd name="connsiteY1" fmla="*/ 1087568 h 1133959"/>
                    <a:gd name="connsiteX2" fmla="*/ 8685624 w 12660395"/>
                    <a:gd name="connsiteY2" fmla="*/ 781746 h 1133959"/>
                    <a:gd name="connsiteX3" fmla="*/ 7953727 w 12660395"/>
                    <a:gd name="connsiteY3" fmla="*/ 570527 h 1133959"/>
                    <a:gd name="connsiteX4" fmla="*/ 5027045 w 12660395"/>
                    <a:gd name="connsiteY4" fmla="*/ 211947 h 1133959"/>
                    <a:gd name="connsiteX5" fmla="*/ 3968404 w 12660395"/>
                    <a:gd name="connsiteY5" fmla="*/ 357307 h 1133959"/>
                    <a:gd name="connsiteX6" fmla="*/ 2351606 w 12660395"/>
                    <a:gd name="connsiteY6" fmla="*/ 533778 h 1133959"/>
                    <a:gd name="connsiteX7" fmla="*/ 2320314 w 12660395"/>
                    <a:gd name="connsiteY7" fmla="*/ 533596 h 1133959"/>
                    <a:gd name="connsiteX8" fmla="*/ 1365554 w 12660395"/>
                    <a:gd name="connsiteY8" fmla="*/ 444815 h 1133959"/>
                    <a:gd name="connsiteX9" fmla="*/ 1144875 w 12660395"/>
                    <a:gd name="connsiteY9" fmla="*/ 414797 h 1133959"/>
                    <a:gd name="connsiteX10" fmla="*/ 0 w 12660395"/>
                    <a:gd name="connsiteY10" fmla="*/ 4184 h 1133959"/>
                    <a:gd name="connsiteX11" fmla="*/ 2547 w 12660395"/>
                    <a:gd name="connsiteY11" fmla="*/ 0 h 1133959"/>
                    <a:gd name="connsiteX12" fmla="*/ 1145421 w 12660395"/>
                    <a:gd name="connsiteY12" fmla="*/ 410067 h 1133959"/>
                    <a:gd name="connsiteX13" fmla="*/ 1366100 w 12660395"/>
                    <a:gd name="connsiteY13" fmla="*/ 440085 h 1133959"/>
                    <a:gd name="connsiteX14" fmla="*/ 2320133 w 12660395"/>
                    <a:gd name="connsiteY14" fmla="*/ 528866 h 1133959"/>
                    <a:gd name="connsiteX15" fmla="*/ 2351424 w 12660395"/>
                    <a:gd name="connsiteY15" fmla="*/ 528866 h 1133959"/>
                    <a:gd name="connsiteX16" fmla="*/ 3967494 w 12660395"/>
                    <a:gd name="connsiteY16" fmla="*/ 352395 h 1133959"/>
                    <a:gd name="connsiteX17" fmla="*/ 5026499 w 12660395"/>
                    <a:gd name="connsiteY17" fmla="*/ 207035 h 1133959"/>
                    <a:gd name="connsiteX18" fmla="*/ 7954819 w 12660395"/>
                    <a:gd name="connsiteY18" fmla="*/ 565615 h 1133959"/>
                    <a:gd name="connsiteX19" fmla="*/ 8686898 w 12660395"/>
                    <a:gd name="connsiteY19" fmla="*/ 776834 h 1133959"/>
                    <a:gd name="connsiteX20" fmla="*/ 9869068 w 12660395"/>
                    <a:gd name="connsiteY20" fmla="*/ 1082474 h 1133959"/>
                    <a:gd name="connsiteX21" fmla="*/ 11180044 w 12660395"/>
                    <a:gd name="connsiteY21" fmla="*/ 1037720 h 1133959"/>
                    <a:gd name="connsiteX22" fmla="*/ 12398782 w 12660395"/>
                    <a:gd name="connsiteY22" fmla="*/ 339478 h 1133959"/>
                    <a:gd name="connsiteX23" fmla="*/ 12657485 w 12660395"/>
                    <a:gd name="connsiteY23" fmla="*/ 144451 h 1133959"/>
                    <a:gd name="connsiteX24" fmla="*/ 12660395 w 12660395"/>
                    <a:gd name="connsiteY24" fmla="*/ 148454 h 1133959"/>
                    <a:gd name="connsiteX25" fmla="*/ 12401876 w 12660395"/>
                    <a:gd name="connsiteY25" fmla="*/ 343481 h 1133959"/>
                    <a:gd name="connsiteX26" fmla="*/ 11181318 w 12660395"/>
                    <a:gd name="connsiteY26" fmla="*/ 1042450 h 1133959"/>
                    <a:gd name="connsiteX27" fmla="*/ 10423040 w 12660395"/>
                    <a:gd name="connsiteY27" fmla="*/ 1133960 h 1133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2660395" h="1133959">
                      <a:moveTo>
                        <a:pt x="10423040" y="1133960"/>
                      </a:moveTo>
                      <a:cubicBezTo>
                        <a:pt x="10238565" y="1133960"/>
                        <a:pt x="10052634" y="1118496"/>
                        <a:pt x="9868341" y="1087568"/>
                      </a:cubicBezTo>
                      <a:cubicBezTo>
                        <a:pt x="9465551" y="1019891"/>
                        <a:pt x="9086595" y="904184"/>
                        <a:pt x="8685624" y="781746"/>
                      </a:cubicBezTo>
                      <a:cubicBezTo>
                        <a:pt x="8449481" y="709703"/>
                        <a:pt x="8205334" y="635112"/>
                        <a:pt x="7953727" y="570527"/>
                      </a:cubicBezTo>
                      <a:cubicBezTo>
                        <a:pt x="6769009" y="266161"/>
                        <a:pt x="5811702" y="148999"/>
                        <a:pt x="5027045" y="211947"/>
                      </a:cubicBezTo>
                      <a:cubicBezTo>
                        <a:pt x="4685202" y="239418"/>
                        <a:pt x="4336991" y="296725"/>
                        <a:pt x="3968404" y="357307"/>
                      </a:cubicBezTo>
                      <a:cubicBezTo>
                        <a:pt x="3440448" y="444087"/>
                        <a:pt x="2895026" y="533778"/>
                        <a:pt x="2351606" y="533778"/>
                      </a:cubicBezTo>
                      <a:cubicBezTo>
                        <a:pt x="2341055" y="533778"/>
                        <a:pt x="2330685" y="533778"/>
                        <a:pt x="2320314" y="533596"/>
                      </a:cubicBezTo>
                      <a:cubicBezTo>
                        <a:pt x="1985930" y="531049"/>
                        <a:pt x="1670648" y="487204"/>
                        <a:pt x="1365554" y="444815"/>
                      </a:cubicBezTo>
                      <a:cubicBezTo>
                        <a:pt x="1293329" y="434809"/>
                        <a:pt x="1218738" y="424439"/>
                        <a:pt x="1144875" y="414797"/>
                      </a:cubicBezTo>
                      <a:cubicBezTo>
                        <a:pt x="719709" y="359309"/>
                        <a:pt x="366768" y="232504"/>
                        <a:pt x="0" y="4184"/>
                      </a:cubicBezTo>
                      <a:lnTo>
                        <a:pt x="2547" y="0"/>
                      </a:lnTo>
                      <a:cubicBezTo>
                        <a:pt x="368769" y="227956"/>
                        <a:pt x="721164" y="354397"/>
                        <a:pt x="1145421" y="410067"/>
                      </a:cubicBezTo>
                      <a:cubicBezTo>
                        <a:pt x="1219284" y="419709"/>
                        <a:pt x="1294057" y="430079"/>
                        <a:pt x="1366100" y="440085"/>
                      </a:cubicBezTo>
                      <a:cubicBezTo>
                        <a:pt x="1670830" y="482474"/>
                        <a:pt x="1986112" y="526319"/>
                        <a:pt x="2320133" y="528866"/>
                      </a:cubicBezTo>
                      <a:cubicBezTo>
                        <a:pt x="2330503" y="528866"/>
                        <a:pt x="2341055" y="528866"/>
                        <a:pt x="2351424" y="528866"/>
                      </a:cubicBezTo>
                      <a:cubicBezTo>
                        <a:pt x="2894481" y="528866"/>
                        <a:pt x="3439720" y="439175"/>
                        <a:pt x="3967494" y="352395"/>
                      </a:cubicBezTo>
                      <a:cubicBezTo>
                        <a:pt x="4336263" y="291813"/>
                        <a:pt x="4684656" y="234506"/>
                        <a:pt x="5026499" y="207035"/>
                      </a:cubicBezTo>
                      <a:cubicBezTo>
                        <a:pt x="5811702" y="143905"/>
                        <a:pt x="6769555" y="261249"/>
                        <a:pt x="7954819" y="565615"/>
                      </a:cubicBezTo>
                      <a:cubicBezTo>
                        <a:pt x="8206425" y="630200"/>
                        <a:pt x="8450755" y="704791"/>
                        <a:pt x="8686898" y="776834"/>
                      </a:cubicBezTo>
                      <a:cubicBezTo>
                        <a:pt x="9087868" y="899272"/>
                        <a:pt x="9466461" y="1014797"/>
                        <a:pt x="9869068" y="1082474"/>
                      </a:cubicBezTo>
                      <a:cubicBezTo>
                        <a:pt x="10311882" y="1156883"/>
                        <a:pt x="10765248" y="1141419"/>
                        <a:pt x="11180044" y="1037720"/>
                      </a:cubicBezTo>
                      <a:cubicBezTo>
                        <a:pt x="11633774" y="924196"/>
                        <a:pt x="12022736" y="626925"/>
                        <a:pt x="12398782" y="339478"/>
                      </a:cubicBezTo>
                      <a:cubicBezTo>
                        <a:pt x="12483197" y="274894"/>
                        <a:pt x="12570523" y="208308"/>
                        <a:pt x="12657485" y="144451"/>
                      </a:cubicBezTo>
                      <a:lnTo>
                        <a:pt x="12660395" y="148454"/>
                      </a:lnTo>
                      <a:cubicBezTo>
                        <a:pt x="12573616" y="212310"/>
                        <a:pt x="12486290" y="278896"/>
                        <a:pt x="12401876" y="343481"/>
                      </a:cubicBezTo>
                      <a:cubicBezTo>
                        <a:pt x="12025284" y="631292"/>
                        <a:pt x="11635957" y="928744"/>
                        <a:pt x="11181318" y="1042450"/>
                      </a:cubicBezTo>
                      <a:cubicBezTo>
                        <a:pt x="10938444" y="1103578"/>
                        <a:pt x="10682470" y="1133960"/>
                        <a:pt x="10423040" y="1133960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31" name="任意多边形: 形状 330">
                  <a:extLst>
                    <a:ext uri="{FF2B5EF4-FFF2-40B4-BE49-F238E27FC236}">
                      <a16:creationId xmlns:a16="http://schemas.microsoft.com/office/drawing/2014/main" id="{87E28714-072C-492E-8086-CB2BD3F597B6}"/>
                    </a:ext>
                  </a:extLst>
                </p:cNvPr>
                <p:cNvSpPr/>
                <p:nvPr/>
              </p:nvSpPr>
              <p:spPr>
                <a:xfrm>
                  <a:off x="-600835" y="5677952"/>
                  <a:ext cx="12672038" cy="1104123"/>
                </a:xfrm>
                <a:custGeom>
                  <a:avLst/>
                  <a:gdLst>
                    <a:gd name="connsiteX0" fmla="*/ 10411398 w 12672038"/>
                    <a:gd name="connsiteY0" fmla="*/ 1104124 h 1104123"/>
                    <a:gd name="connsiteX1" fmla="*/ 9922192 w 12672038"/>
                    <a:gd name="connsiteY1" fmla="*/ 1068284 h 1104123"/>
                    <a:gd name="connsiteX2" fmla="*/ 8691446 w 12672038"/>
                    <a:gd name="connsiteY2" fmla="*/ 777744 h 1104123"/>
                    <a:gd name="connsiteX3" fmla="*/ 8006668 w 12672038"/>
                    <a:gd name="connsiteY3" fmla="*/ 593632 h 1104123"/>
                    <a:gd name="connsiteX4" fmla="*/ 5075802 w 12672038"/>
                    <a:gd name="connsiteY4" fmla="*/ 225591 h 1104123"/>
                    <a:gd name="connsiteX5" fmla="*/ 3968040 w 12672038"/>
                    <a:gd name="connsiteY5" fmla="*/ 350212 h 1104123"/>
                    <a:gd name="connsiteX6" fmla="*/ 2367434 w 12672038"/>
                    <a:gd name="connsiteY6" fmla="*/ 496665 h 1104123"/>
                    <a:gd name="connsiteX7" fmla="*/ 2345421 w 12672038"/>
                    <a:gd name="connsiteY7" fmla="*/ 496665 h 1104123"/>
                    <a:gd name="connsiteX8" fmla="*/ 1428138 w 12672038"/>
                    <a:gd name="connsiteY8" fmla="*/ 424439 h 1104123"/>
                    <a:gd name="connsiteX9" fmla="*/ 1159793 w 12672038"/>
                    <a:gd name="connsiteY9" fmla="*/ 393693 h 1104123"/>
                    <a:gd name="connsiteX10" fmla="*/ 0 w 12672038"/>
                    <a:gd name="connsiteY10" fmla="*/ 4184 h 1104123"/>
                    <a:gd name="connsiteX11" fmla="*/ 2547 w 12672038"/>
                    <a:gd name="connsiteY11" fmla="*/ 0 h 1104123"/>
                    <a:gd name="connsiteX12" fmla="*/ 1160339 w 12672038"/>
                    <a:gd name="connsiteY12" fmla="*/ 388781 h 1104123"/>
                    <a:gd name="connsiteX13" fmla="*/ 1428684 w 12672038"/>
                    <a:gd name="connsiteY13" fmla="*/ 419527 h 1104123"/>
                    <a:gd name="connsiteX14" fmla="*/ 2345421 w 12672038"/>
                    <a:gd name="connsiteY14" fmla="*/ 491752 h 1104123"/>
                    <a:gd name="connsiteX15" fmla="*/ 2367434 w 12672038"/>
                    <a:gd name="connsiteY15" fmla="*/ 491752 h 1104123"/>
                    <a:gd name="connsiteX16" fmla="*/ 3967312 w 12672038"/>
                    <a:gd name="connsiteY16" fmla="*/ 345300 h 1104123"/>
                    <a:gd name="connsiteX17" fmla="*/ 5075438 w 12672038"/>
                    <a:gd name="connsiteY17" fmla="*/ 220497 h 1104123"/>
                    <a:gd name="connsiteX18" fmla="*/ 8007760 w 12672038"/>
                    <a:gd name="connsiteY18" fmla="*/ 588538 h 1104123"/>
                    <a:gd name="connsiteX19" fmla="*/ 8692720 w 12672038"/>
                    <a:gd name="connsiteY19" fmla="*/ 772650 h 1104123"/>
                    <a:gd name="connsiteX20" fmla="*/ 9922919 w 12672038"/>
                    <a:gd name="connsiteY20" fmla="*/ 1063190 h 1104123"/>
                    <a:gd name="connsiteX21" fmla="*/ 11216431 w 12672038"/>
                    <a:gd name="connsiteY21" fmla="*/ 996240 h 1104123"/>
                    <a:gd name="connsiteX22" fmla="*/ 12385501 w 12672038"/>
                    <a:gd name="connsiteY22" fmla="*/ 314736 h 1104123"/>
                    <a:gd name="connsiteX23" fmla="*/ 12669128 w 12672038"/>
                    <a:gd name="connsiteY23" fmla="*/ 99697 h 1104123"/>
                    <a:gd name="connsiteX24" fmla="*/ 12672039 w 12672038"/>
                    <a:gd name="connsiteY24" fmla="*/ 103699 h 1104123"/>
                    <a:gd name="connsiteX25" fmla="*/ 12388595 w 12672038"/>
                    <a:gd name="connsiteY25" fmla="*/ 318738 h 1104123"/>
                    <a:gd name="connsiteX26" fmla="*/ 11217885 w 12672038"/>
                    <a:gd name="connsiteY26" fmla="*/ 1001152 h 1104123"/>
                    <a:gd name="connsiteX27" fmla="*/ 10411398 w 12672038"/>
                    <a:gd name="connsiteY27" fmla="*/ 1104124 h 110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2672038" h="1104123">
                      <a:moveTo>
                        <a:pt x="10411398" y="1104124"/>
                      </a:moveTo>
                      <a:cubicBezTo>
                        <a:pt x="10248935" y="1104124"/>
                        <a:pt x="10085018" y="1092298"/>
                        <a:pt x="9922192" y="1068284"/>
                      </a:cubicBezTo>
                      <a:cubicBezTo>
                        <a:pt x="9504302" y="1006792"/>
                        <a:pt x="9109517" y="895452"/>
                        <a:pt x="8691446" y="777744"/>
                      </a:cubicBezTo>
                      <a:cubicBezTo>
                        <a:pt x="8470221" y="715342"/>
                        <a:pt x="8241356" y="650758"/>
                        <a:pt x="8006668" y="593632"/>
                      </a:cubicBezTo>
                      <a:cubicBezTo>
                        <a:pt x="6787020" y="296361"/>
                        <a:pt x="5855729" y="179381"/>
                        <a:pt x="5075802" y="225591"/>
                      </a:cubicBezTo>
                      <a:cubicBezTo>
                        <a:pt x="4718131" y="246877"/>
                        <a:pt x="4353910" y="297089"/>
                        <a:pt x="3968040" y="350212"/>
                      </a:cubicBezTo>
                      <a:cubicBezTo>
                        <a:pt x="3445723" y="422256"/>
                        <a:pt x="2905760" y="496665"/>
                        <a:pt x="2367434" y="496665"/>
                      </a:cubicBezTo>
                      <a:cubicBezTo>
                        <a:pt x="2360157" y="496665"/>
                        <a:pt x="2352698" y="496665"/>
                        <a:pt x="2345421" y="496665"/>
                      </a:cubicBezTo>
                      <a:cubicBezTo>
                        <a:pt x="2024681" y="495027"/>
                        <a:pt x="1721406" y="459187"/>
                        <a:pt x="1428138" y="424439"/>
                      </a:cubicBezTo>
                      <a:cubicBezTo>
                        <a:pt x="1340266" y="414069"/>
                        <a:pt x="1249666" y="403335"/>
                        <a:pt x="1159793" y="393693"/>
                      </a:cubicBezTo>
                      <a:cubicBezTo>
                        <a:pt x="715160" y="346028"/>
                        <a:pt x="357489" y="225955"/>
                        <a:pt x="0" y="4184"/>
                      </a:cubicBezTo>
                      <a:lnTo>
                        <a:pt x="2547" y="0"/>
                      </a:lnTo>
                      <a:cubicBezTo>
                        <a:pt x="359309" y="221225"/>
                        <a:pt x="716434" y="341116"/>
                        <a:pt x="1160339" y="388781"/>
                      </a:cubicBezTo>
                      <a:cubicBezTo>
                        <a:pt x="1250212" y="398423"/>
                        <a:pt x="1340994" y="409157"/>
                        <a:pt x="1428684" y="419527"/>
                      </a:cubicBezTo>
                      <a:cubicBezTo>
                        <a:pt x="1721952" y="454275"/>
                        <a:pt x="2025045" y="490115"/>
                        <a:pt x="2345421" y="491752"/>
                      </a:cubicBezTo>
                      <a:cubicBezTo>
                        <a:pt x="2352698" y="491752"/>
                        <a:pt x="2360157" y="491752"/>
                        <a:pt x="2367434" y="491752"/>
                      </a:cubicBezTo>
                      <a:cubicBezTo>
                        <a:pt x="2905396" y="491752"/>
                        <a:pt x="3445178" y="417344"/>
                        <a:pt x="3967312" y="345300"/>
                      </a:cubicBezTo>
                      <a:cubicBezTo>
                        <a:pt x="4353182" y="291995"/>
                        <a:pt x="4717585" y="241783"/>
                        <a:pt x="5075438" y="220497"/>
                      </a:cubicBezTo>
                      <a:cubicBezTo>
                        <a:pt x="5855911" y="174287"/>
                        <a:pt x="6787748" y="291267"/>
                        <a:pt x="8007760" y="588538"/>
                      </a:cubicBezTo>
                      <a:cubicBezTo>
                        <a:pt x="8242629" y="645846"/>
                        <a:pt x="8471313" y="710248"/>
                        <a:pt x="8692720" y="772650"/>
                      </a:cubicBezTo>
                      <a:cubicBezTo>
                        <a:pt x="9110610" y="890539"/>
                        <a:pt x="9505393" y="1001698"/>
                        <a:pt x="9922919" y="1063190"/>
                      </a:cubicBezTo>
                      <a:cubicBezTo>
                        <a:pt x="10362095" y="1127774"/>
                        <a:pt x="10809456" y="1104669"/>
                        <a:pt x="11216431" y="996240"/>
                      </a:cubicBezTo>
                      <a:cubicBezTo>
                        <a:pt x="11651421" y="880533"/>
                        <a:pt x="12024556" y="592905"/>
                        <a:pt x="12385501" y="314736"/>
                      </a:cubicBezTo>
                      <a:cubicBezTo>
                        <a:pt x="12477921" y="243420"/>
                        <a:pt x="12573616" y="169739"/>
                        <a:pt x="12669128" y="99697"/>
                      </a:cubicBezTo>
                      <a:lnTo>
                        <a:pt x="12672039" y="103699"/>
                      </a:lnTo>
                      <a:cubicBezTo>
                        <a:pt x="12576526" y="173742"/>
                        <a:pt x="12480833" y="247423"/>
                        <a:pt x="12388595" y="318738"/>
                      </a:cubicBezTo>
                      <a:cubicBezTo>
                        <a:pt x="12027284" y="597271"/>
                        <a:pt x="11653786" y="885082"/>
                        <a:pt x="11217885" y="1001152"/>
                      </a:cubicBezTo>
                      <a:cubicBezTo>
                        <a:pt x="10960820" y="1069557"/>
                        <a:pt x="10688110" y="1104124"/>
                        <a:pt x="10411398" y="1104124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32" name="任意多边形: 形状 331">
                  <a:extLst>
                    <a:ext uri="{FF2B5EF4-FFF2-40B4-BE49-F238E27FC236}">
                      <a16:creationId xmlns:a16="http://schemas.microsoft.com/office/drawing/2014/main" id="{0B1B09EB-519E-484D-9D2C-11E6F1D7C208}"/>
                    </a:ext>
                  </a:extLst>
                </p:cNvPr>
                <p:cNvSpPr/>
                <p:nvPr/>
              </p:nvSpPr>
              <p:spPr>
                <a:xfrm>
                  <a:off x="-599016" y="5706878"/>
                  <a:ext cx="12683318" cy="1075378"/>
                </a:xfrm>
                <a:custGeom>
                  <a:avLst/>
                  <a:gdLst>
                    <a:gd name="connsiteX0" fmla="*/ 10397570 w 12683318"/>
                    <a:gd name="connsiteY0" fmla="*/ 1075379 h 1075378"/>
                    <a:gd name="connsiteX1" fmla="*/ 9976225 w 12683318"/>
                    <a:gd name="connsiteY1" fmla="*/ 1048999 h 1075378"/>
                    <a:gd name="connsiteX2" fmla="*/ 8685988 w 12683318"/>
                    <a:gd name="connsiteY2" fmla="*/ 772832 h 1075378"/>
                    <a:gd name="connsiteX3" fmla="*/ 8059791 w 12683318"/>
                    <a:gd name="connsiteY3" fmla="*/ 616555 h 1075378"/>
                    <a:gd name="connsiteX4" fmla="*/ 5124559 w 12683318"/>
                    <a:gd name="connsiteY4" fmla="*/ 239054 h 1075378"/>
                    <a:gd name="connsiteX5" fmla="*/ 3954031 w 12683318"/>
                    <a:gd name="connsiteY5" fmla="*/ 342571 h 1075378"/>
                    <a:gd name="connsiteX6" fmla="*/ 2379805 w 12683318"/>
                    <a:gd name="connsiteY6" fmla="*/ 459733 h 1075378"/>
                    <a:gd name="connsiteX7" fmla="*/ 2371072 w 12683318"/>
                    <a:gd name="connsiteY7" fmla="*/ 459733 h 1075378"/>
                    <a:gd name="connsiteX8" fmla="*/ 1496543 w 12683318"/>
                    <a:gd name="connsiteY8" fmla="*/ 402789 h 1075378"/>
                    <a:gd name="connsiteX9" fmla="*/ 1175075 w 12683318"/>
                    <a:gd name="connsiteY9" fmla="*/ 372589 h 1075378"/>
                    <a:gd name="connsiteX10" fmla="*/ 0 w 12683318"/>
                    <a:gd name="connsiteY10" fmla="*/ 4184 h 1075378"/>
                    <a:gd name="connsiteX11" fmla="*/ 2547 w 12683318"/>
                    <a:gd name="connsiteY11" fmla="*/ 0 h 1075378"/>
                    <a:gd name="connsiteX12" fmla="*/ 1175439 w 12683318"/>
                    <a:gd name="connsiteY12" fmla="*/ 367677 h 1075378"/>
                    <a:gd name="connsiteX13" fmla="*/ 1496907 w 12683318"/>
                    <a:gd name="connsiteY13" fmla="*/ 397877 h 1075378"/>
                    <a:gd name="connsiteX14" fmla="*/ 2370891 w 12683318"/>
                    <a:gd name="connsiteY14" fmla="*/ 454821 h 1075378"/>
                    <a:gd name="connsiteX15" fmla="*/ 2379623 w 12683318"/>
                    <a:gd name="connsiteY15" fmla="*/ 454821 h 1075378"/>
                    <a:gd name="connsiteX16" fmla="*/ 3953304 w 12683318"/>
                    <a:gd name="connsiteY16" fmla="*/ 337659 h 1075378"/>
                    <a:gd name="connsiteX17" fmla="*/ 5124195 w 12683318"/>
                    <a:gd name="connsiteY17" fmla="*/ 234142 h 1075378"/>
                    <a:gd name="connsiteX18" fmla="*/ 8060701 w 12683318"/>
                    <a:gd name="connsiteY18" fmla="*/ 611643 h 1075378"/>
                    <a:gd name="connsiteX19" fmla="*/ 8686898 w 12683318"/>
                    <a:gd name="connsiteY19" fmla="*/ 767920 h 1075378"/>
                    <a:gd name="connsiteX20" fmla="*/ 9976406 w 12683318"/>
                    <a:gd name="connsiteY20" fmla="*/ 1044087 h 1075378"/>
                    <a:gd name="connsiteX21" fmla="*/ 11252634 w 12683318"/>
                    <a:gd name="connsiteY21" fmla="*/ 954942 h 1075378"/>
                    <a:gd name="connsiteX22" fmla="*/ 12373312 w 12683318"/>
                    <a:gd name="connsiteY22" fmla="*/ 289266 h 1075378"/>
                    <a:gd name="connsiteX23" fmla="*/ 12680407 w 12683318"/>
                    <a:gd name="connsiteY23" fmla="*/ 54942 h 1075378"/>
                    <a:gd name="connsiteX24" fmla="*/ 12683319 w 12683318"/>
                    <a:gd name="connsiteY24" fmla="*/ 58945 h 1075378"/>
                    <a:gd name="connsiteX25" fmla="*/ 12376224 w 12683318"/>
                    <a:gd name="connsiteY25" fmla="*/ 293087 h 1075378"/>
                    <a:gd name="connsiteX26" fmla="*/ 11253907 w 12683318"/>
                    <a:gd name="connsiteY26" fmla="*/ 959672 h 1075378"/>
                    <a:gd name="connsiteX27" fmla="*/ 10397570 w 12683318"/>
                    <a:gd name="connsiteY27" fmla="*/ 1075379 h 10753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2683318" h="1075378">
                      <a:moveTo>
                        <a:pt x="10397570" y="1075379"/>
                      </a:moveTo>
                      <a:cubicBezTo>
                        <a:pt x="10257485" y="1075379"/>
                        <a:pt x="10116491" y="1066646"/>
                        <a:pt x="9976225" y="1048999"/>
                      </a:cubicBezTo>
                      <a:cubicBezTo>
                        <a:pt x="9539778" y="994057"/>
                        <a:pt x="9124981" y="886537"/>
                        <a:pt x="8685988" y="772832"/>
                      </a:cubicBezTo>
                      <a:cubicBezTo>
                        <a:pt x="8483320" y="720255"/>
                        <a:pt x="8273739" y="666040"/>
                        <a:pt x="8059791" y="616555"/>
                      </a:cubicBezTo>
                      <a:cubicBezTo>
                        <a:pt x="7211641" y="420800"/>
                        <a:pt x="6111520" y="201031"/>
                        <a:pt x="5124559" y="239054"/>
                      </a:cubicBezTo>
                      <a:cubicBezTo>
                        <a:pt x="4746694" y="253608"/>
                        <a:pt x="4361733" y="296725"/>
                        <a:pt x="3954031" y="342571"/>
                      </a:cubicBezTo>
                      <a:cubicBezTo>
                        <a:pt x="3440448" y="400242"/>
                        <a:pt x="2909581" y="459733"/>
                        <a:pt x="2379805" y="459733"/>
                      </a:cubicBezTo>
                      <a:cubicBezTo>
                        <a:pt x="2376894" y="459733"/>
                        <a:pt x="2373983" y="459733"/>
                        <a:pt x="2371072" y="459733"/>
                      </a:cubicBezTo>
                      <a:cubicBezTo>
                        <a:pt x="2065979" y="459005"/>
                        <a:pt x="1776531" y="430443"/>
                        <a:pt x="1496543" y="402789"/>
                      </a:cubicBezTo>
                      <a:cubicBezTo>
                        <a:pt x="1391388" y="392419"/>
                        <a:pt x="1282595" y="381686"/>
                        <a:pt x="1175075" y="372589"/>
                      </a:cubicBezTo>
                      <a:cubicBezTo>
                        <a:pt x="712068" y="333657"/>
                        <a:pt x="349666" y="220133"/>
                        <a:pt x="0" y="4184"/>
                      </a:cubicBezTo>
                      <a:lnTo>
                        <a:pt x="2547" y="0"/>
                      </a:lnTo>
                      <a:cubicBezTo>
                        <a:pt x="351486" y="215403"/>
                        <a:pt x="713159" y="328745"/>
                        <a:pt x="1175439" y="367677"/>
                      </a:cubicBezTo>
                      <a:cubicBezTo>
                        <a:pt x="1283141" y="376774"/>
                        <a:pt x="1391752" y="387507"/>
                        <a:pt x="1496907" y="397877"/>
                      </a:cubicBezTo>
                      <a:cubicBezTo>
                        <a:pt x="1776713" y="425530"/>
                        <a:pt x="2066161" y="453911"/>
                        <a:pt x="2370891" y="454821"/>
                      </a:cubicBezTo>
                      <a:cubicBezTo>
                        <a:pt x="2373802" y="454821"/>
                        <a:pt x="2376713" y="454821"/>
                        <a:pt x="2379623" y="454821"/>
                      </a:cubicBezTo>
                      <a:cubicBezTo>
                        <a:pt x="2909035" y="454821"/>
                        <a:pt x="3439902" y="395330"/>
                        <a:pt x="3953304" y="337659"/>
                      </a:cubicBezTo>
                      <a:cubicBezTo>
                        <a:pt x="4361005" y="291995"/>
                        <a:pt x="4746148" y="248696"/>
                        <a:pt x="5124195" y="234142"/>
                      </a:cubicBezTo>
                      <a:cubicBezTo>
                        <a:pt x="6111702" y="196119"/>
                        <a:pt x="7212187" y="416070"/>
                        <a:pt x="8060701" y="611643"/>
                      </a:cubicBezTo>
                      <a:cubicBezTo>
                        <a:pt x="8274648" y="660946"/>
                        <a:pt x="8484230" y="715342"/>
                        <a:pt x="8686898" y="767920"/>
                      </a:cubicBezTo>
                      <a:cubicBezTo>
                        <a:pt x="9125710" y="881625"/>
                        <a:pt x="9540324" y="989145"/>
                        <a:pt x="9976406" y="1044087"/>
                      </a:cubicBezTo>
                      <a:cubicBezTo>
                        <a:pt x="10411761" y="1098847"/>
                        <a:pt x="10853119" y="1068102"/>
                        <a:pt x="11252634" y="954942"/>
                      </a:cubicBezTo>
                      <a:cubicBezTo>
                        <a:pt x="11669613" y="837053"/>
                        <a:pt x="12011457" y="570891"/>
                        <a:pt x="12373312" y="289266"/>
                      </a:cubicBezTo>
                      <a:cubicBezTo>
                        <a:pt x="12473192" y="211401"/>
                        <a:pt x="12576527" y="130988"/>
                        <a:pt x="12680407" y="54942"/>
                      </a:cubicBezTo>
                      <a:lnTo>
                        <a:pt x="12683319" y="58945"/>
                      </a:lnTo>
                      <a:cubicBezTo>
                        <a:pt x="12579437" y="134991"/>
                        <a:pt x="12476102" y="215403"/>
                        <a:pt x="12376224" y="293087"/>
                      </a:cubicBezTo>
                      <a:cubicBezTo>
                        <a:pt x="12014004" y="575076"/>
                        <a:pt x="11671615" y="841419"/>
                        <a:pt x="11253907" y="959672"/>
                      </a:cubicBezTo>
                      <a:cubicBezTo>
                        <a:pt x="10983016" y="1036446"/>
                        <a:pt x="10692477" y="1075379"/>
                        <a:pt x="10397570" y="107537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33" name="任意多边形: 形状 332">
                  <a:extLst>
                    <a:ext uri="{FF2B5EF4-FFF2-40B4-BE49-F238E27FC236}">
                      <a16:creationId xmlns:a16="http://schemas.microsoft.com/office/drawing/2014/main" id="{6D573E85-BB71-4245-801A-54EB4901787B}"/>
                    </a:ext>
                  </a:extLst>
                </p:cNvPr>
                <p:cNvSpPr/>
                <p:nvPr/>
              </p:nvSpPr>
              <p:spPr>
                <a:xfrm>
                  <a:off x="-597197" y="5736169"/>
                  <a:ext cx="12695689" cy="1048089"/>
                </a:xfrm>
                <a:custGeom>
                  <a:avLst/>
                  <a:gdLst>
                    <a:gd name="connsiteX0" fmla="*/ 10388110 w 12695689"/>
                    <a:gd name="connsiteY0" fmla="*/ 1048089 h 1048089"/>
                    <a:gd name="connsiteX1" fmla="*/ 10030076 w 12695689"/>
                    <a:gd name="connsiteY1" fmla="*/ 1029351 h 1048089"/>
                    <a:gd name="connsiteX2" fmla="*/ 8665431 w 12695689"/>
                    <a:gd name="connsiteY2" fmla="*/ 766646 h 1048089"/>
                    <a:gd name="connsiteX3" fmla="*/ 8112914 w 12695689"/>
                    <a:gd name="connsiteY3" fmla="*/ 639114 h 1048089"/>
                    <a:gd name="connsiteX4" fmla="*/ 5289568 w 12695689"/>
                    <a:gd name="connsiteY4" fmla="*/ 251243 h 1048089"/>
                    <a:gd name="connsiteX5" fmla="*/ 5173315 w 12695689"/>
                    <a:gd name="connsiteY5" fmla="*/ 252335 h 1048089"/>
                    <a:gd name="connsiteX6" fmla="*/ 3918555 w 12695689"/>
                    <a:gd name="connsiteY6" fmla="*/ 333657 h 1048089"/>
                    <a:gd name="connsiteX7" fmla="*/ 2396361 w 12695689"/>
                    <a:gd name="connsiteY7" fmla="*/ 422438 h 1048089"/>
                    <a:gd name="connsiteX8" fmla="*/ 1570770 w 12695689"/>
                    <a:gd name="connsiteY8" fmla="*/ 379321 h 1048089"/>
                    <a:gd name="connsiteX9" fmla="*/ 1190176 w 12695689"/>
                    <a:gd name="connsiteY9" fmla="*/ 351304 h 1048089"/>
                    <a:gd name="connsiteX10" fmla="*/ 0 w 12695689"/>
                    <a:gd name="connsiteY10" fmla="*/ 4184 h 1048089"/>
                    <a:gd name="connsiteX11" fmla="*/ 2547 w 12695689"/>
                    <a:gd name="connsiteY11" fmla="*/ 0 h 1048089"/>
                    <a:gd name="connsiteX12" fmla="*/ 1190721 w 12695689"/>
                    <a:gd name="connsiteY12" fmla="*/ 346028 h 1048089"/>
                    <a:gd name="connsiteX13" fmla="*/ 1571315 w 12695689"/>
                    <a:gd name="connsiteY13" fmla="*/ 374045 h 1048089"/>
                    <a:gd name="connsiteX14" fmla="*/ 2396542 w 12695689"/>
                    <a:gd name="connsiteY14" fmla="*/ 417162 h 1048089"/>
                    <a:gd name="connsiteX15" fmla="*/ 3918192 w 12695689"/>
                    <a:gd name="connsiteY15" fmla="*/ 328381 h 1048089"/>
                    <a:gd name="connsiteX16" fmla="*/ 5173315 w 12695689"/>
                    <a:gd name="connsiteY16" fmla="*/ 247059 h 1048089"/>
                    <a:gd name="connsiteX17" fmla="*/ 8114006 w 12695689"/>
                    <a:gd name="connsiteY17" fmla="*/ 634021 h 1048089"/>
                    <a:gd name="connsiteX18" fmla="*/ 8666704 w 12695689"/>
                    <a:gd name="connsiteY18" fmla="*/ 761552 h 1048089"/>
                    <a:gd name="connsiteX19" fmla="*/ 10030803 w 12695689"/>
                    <a:gd name="connsiteY19" fmla="*/ 1024075 h 1048089"/>
                    <a:gd name="connsiteX20" fmla="*/ 11289747 w 12695689"/>
                    <a:gd name="connsiteY20" fmla="*/ 912917 h 1048089"/>
                    <a:gd name="connsiteX21" fmla="*/ 12363307 w 12695689"/>
                    <a:gd name="connsiteY21" fmla="*/ 262523 h 1048089"/>
                    <a:gd name="connsiteX22" fmla="*/ 12692779 w 12695689"/>
                    <a:gd name="connsiteY22" fmla="*/ 9642 h 1048089"/>
                    <a:gd name="connsiteX23" fmla="*/ 12695689 w 12695689"/>
                    <a:gd name="connsiteY23" fmla="*/ 13645 h 1048089"/>
                    <a:gd name="connsiteX24" fmla="*/ 12366217 w 12695689"/>
                    <a:gd name="connsiteY24" fmla="*/ 266525 h 1048089"/>
                    <a:gd name="connsiteX25" fmla="*/ 11291021 w 12695689"/>
                    <a:gd name="connsiteY25" fmla="*/ 917647 h 1048089"/>
                    <a:gd name="connsiteX26" fmla="*/ 10388110 w 12695689"/>
                    <a:gd name="connsiteY26" fmla="*/ 1048089 h 10480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2695689" h="1048089">
                      <a:moveTo>
                        <a:pt x="10388110" y="1048089"/>
                      </a:moveTo>
                      <a:cubicBezTo>
                        <a:pt x="10270039" y="1048089"/>
                        <a:pt x="10150512" y="1041904"/>
                        <a:pt x="10030076" y="1029351"/>
                      </a:cubicBezTo>
                      <a:cubicBezTo>
                        <a:pt x="9570160" y="981504"/>
                        <a:pt x="9130622" y="877077"/>
                        <a:pt x="8665431" y="766646"/>
                      </a:cubicBezTo>
                      <a:cubicBezTo>
                        <a:pt x="8486231" y="724075"/>
                        <a:pt x="8301028" y="680048"/>
                        <a:pt x="8112914" y="639114"/>
                      </a:cubicBezTo>
                      <a:cubicBezTo>
                        <a:pt x="7183806" y="436810"/>
                        <a:pt x="6201574" y="251243"/>
                        <a:pt x="5289568" y="251243"/>
                      </a:cubicBezTo>
                      <a:cubicBezTo>
                        <a:pt x="5250635" y="251243"/>
                        <a:pt x="5212066" y="251607"/>
                        <a:pt x="5173315" y="252335"/>
                      </a:cubicBezTo>
                      <a:cubicBezTo>
                        <a:pt x="4768525" y="259612"/>
                        <a:pt x="4355729" y="295634"/>
                        <a:pt x="3918555" y="333657"/>
                      </a:cubicBezTo>
                      <a:cubicBezTo>
                        <a:pt x="3422073" y="376956"/>
                        <a:pt x="2908853" y="421710"/>
                        <a:pt x="2396361" y="422438"/>
                      </a:cubicBezTo>
                      <a:cubicBezTo>
                        <a:pt x="2109096" y="422438"/>
                        <a:pt x="1835475" y="400424"/>
                        <a:pt x="1570770" y="379321"/>
                      </a:cubicBezTo>
                      <a:cubicBezTo>
                        <a:pt x="1446331" y="369315"/>
                        <a:pt x="1317525" y="359127"/>
                        <a:pt x="1190176" y="351304"/>
                      </a:cubicBezTo>
                      <a:cubicBezTo>
                        <a:pt x="709885" y="322013"/>
                        <a:pt x="342935" y="215039"/>
                        <a:pt x="0" y="4184"/>
                      </a:cubicBezTo>
                      <a:lnTo>
                        <a:pt x="2547" y="0"/>
                      </a:lnTo>
                      <a:cubicBezTo>
                        <a:pt x="344936" y="209945"/>
                        <a:pt x="711340" y="316919"/>
                        <a:pt x="1190721" y="346028"/>
                      </a:cubicBezTo>
                      <a:cubicBezTo>
                        <a:pt x="1318071" y="353851"/>
                        <a:pt x="1446876" y="364039"/>
                        <a:pt x="1571315" y="374045"/>
                      </a:cubicBezTo>
                      <a:cubicBezTo>
                        <a:pt x="1835839" y="395148"/>
                        <a:pt x="2109460" y="417162"/>
                        <a:pt x="2396542" y="417162"/>
                      </a:cubicBezTo>
                      <a:cubicBezTo>
                        <a:pt x="2908671" y="416434"/>
                        <a:pt x="3421891" y="371680"/>
                        <a:pt x="3918192" y="328381"/>
                      </a:cubicBezTo>
                      <a:cubicBezTo>
                        <a:pt x="4355366" y="290176"/>
                        <a:pt x="4768343" y="254154"/>
                        <a:pt x="5173315" y="247059"/>
                      </a:cubicBezTo>
                      <a:cubicBezTo>
                        <a:pt x="6118069" y="230139"/>
                        <a:pt x="7145055" y="423165"/>
                        <a:pt x="8114006" y="634021"/>
                      </a:cubicBezTo>
                      <a:cubicBezTo>
                        <a:pt x="8302120" y="674954"/>
                        <a:pt x="8487505" y="718981"/>
                        <a:pt x="8666704" y="761552"/>
                      </a:cubicBezTo>
                      <a:cubicBezTo>
                        <a:pt x="9131713" y="871983"/>
                        <a:pt x="9571069" y="976228"/>
                        <a:pt x="10030803" y="1024075"/>
                      </a:cubicBezTo>
                      <a:cubicBezTo>
                        <a:pt x="10468158" y="1069739"/>
                        <a:pt x="10891870" y="1032262"/>
                        <a:pt x="11289747" y="912917"/>
                      </a:cubicBezTo>
                      <a:cubicBezTo>
                        <a:pt x="11689080" y="793026"/>
                        <a:pt x="12016551" y="535415"/>
                        <a:pt x="12363307" y="262523"/>
                      </a:cubicBezTo>
                      <a:cubicBezTo>
                        <a:pt x="12470281" y="178290"/>
                        <a:pt x="12580893" y="91328"/>
                        <a:pt x="12692779" y="9642"/>
                      </a:cubicBezTo>
                      <a:lnTo>
                        <a:pt x="12695689" y="13645"/>
                      </a:lnTo>
                      <a:cubicBezTo>
                        <a:pt x="12583804" y="95330"/>
                        <a:pt x="12473191" y="182292"/>
                        <a:pt x="12366217" y="266525"/>
                      </a:cubicBezTo>
                      <a:cubicBezTo>
                        <a:pt x="12019098" y="539600"/>
                        <a:pt x="11691263" y="797574"/>
                        <a:pt x="11291021" y="917647"/>
                      </a:cubicBezTo>
                      <a:cubicBezTo>
                        <a:pt x="11001937" y="1004427"/>
                        <a:pt x="10699572" y="1048089"/>
                        <a:pt x="10388110" y="104808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34" name="任意多边形: 形状 333">
                  <a:extLst>
                    <a:ext uri="{FF2B5EF4-FFF2-40B4-BE49-F238E27FC236}">
                      <a16:creationId xmlns:a16="http://schemas.microsoft.com/office/drawing/2014/main" id="{59608770-ADCE-4EFE-8CA8-3FB466ED2A08}"/>
                    </a:ext>
                  </a:extLst>
                </p:cNvPr>
                <p:cNvSpPr/>
                <p:nvPr/>
              </p:nvSpPr>
              <p:spPr>
                <a:xfrm>
                  <a:off x="-595196" y="5730347"/>
                  <a:ext cx="12706969" cy="1056458"/>
                </a:xfrm>
                <a:custGeom>
                  <a:avLst/>
                  <a:gdLst>
                    <a:gd name="connsiteX0" fmla="*/ 10370099 w 12706969"/>
                    <a:gd name="connsiteY0" fmla="*/ 1056458 h 1056458"/>
                    <a:gd name="connsiteX1" fmla="*/ 10083926 w 12706969"/>
                    <a:gd name="connsiteY1" fmla="*/ 1044633 h 1056458"/>
                    <a:gd name="connsiteX2" fmla="*/ 8623951 w 12706969"/>
                    <a:gd name="connsiteY2" fmla="*/ 794117 h 1056458"/>
                    <a:gd name="connsiteX3" fmla="*/ 8165855 w 12706969"/>
                    <a:gd name="connsiteY3" fmla="*/ 696604 h 1056458"/>
                    <a:gd name="connsiteX4" fmla="*/ 7974831 w 12706969"/>
                    <a:gd name="connsiteY4" fmla="*/ 657307 h 1056458"/>
                    <a:gd name="connsiteX5" fmla="*/ 5222072 w 12706969"/>
                    <a:gd name="connsiteY5" fmla="*/ 300364 h 1056458"/>
                    <a:gd name="connsiteX6" fmla="*/ 4133049 w 12706969"/>
                    <a:gd name="connsiteY6" fmla="*/ 353305 h 1056458"/>
                    <a:gd name="connsiteX7" fmla="*/ 2421649 w 12706969"/>
                    <a:gd name="connsiteY7" fmla="*/ 419891 h 1056458"/>
                    <a:gd name="connsiteX8" fmla="*/ 2406549 w 12706969"/>
                    <a:gd name="connsiteY8" fmla="*/ 419891 h 1056458"/>
                    <a:gd name="connsiteX9" fmla="*/ 1651182 w 12706969"/>
                    <a:gd name="connsiteY9" fmla="*/ 388963 h 1056458"/>
                    <a:gd name="connsiteX10" fmla="*/ 1205275 w 12706969"/>
                    <a:gd name="connsiteY10" fmla="*/ 364584 h 1056458"/>
                    <a:gd name="connsiteX11" fmla="*/ 591449 w 12706969"/>
                    <a:gd name="connsiteY11" fmla="*/ 285082 h 1056458"/>
                    <a:gd name="connsiteX12" fmla="*/ 0 w 12706969"/>
                    <a:gd name="connsiteY12" fmla="*/ 38751 h 1056458"/>
                    <a:gd name="connsiteX13" fmla="*/ 2547 w 12706969"/>
                    <a:gd name="connsiteY13" fmla="*/ 34566 h 1056458"/>
                    <a:gd name="connsiteX14" fmla="*/ 1205457 w 12706969"/>
                    <a:gd name="connsiteY14" fmla="*/ 359672 h 1056458"/>
                    <a:gd name="connsiteX15" fmla="*/ 1651364 w 12706969"/>
                    <a:gd name="connsiteY15" fmla="*/ 384051 h 1056458"/>
                    <a:gd name="connsiteX16" fmla="*/ 2406549 w 12706969"/>
                    <a:gd name="connsiteY16" fmla="*/ 414979 h 1056458"/>
                    <a:gd name="connsiteX17" fmla="*/ 2421649 w 12706969"/>
                    <a:gd name="connsiteY17" fmla="*/ 414979 h 1056458"/>
                    <a:gd name="connsiteX18" fmla="*/ 4132685 w 12706969"/>
                    <a:gd name="connsiteY18" fmla="*/ 348393 h 1056458"/>
                    <a:gd name="connsiteX19" fmla="*/ 5221708 w 12706969"/>
                    <a:gd name="connsiteY19" fmla="*/ 295452 h 1056458"/>
                    <a:gd name="connsiteX20" fmla="*/ 7975558 w 12706969"/>
                    <a:gd name="connsiteY20" fmla="*/ 652759 h 1056458"/>
                    <a:gd name="connsiteX21" fmla="*/ 8166583 w 12706969"/>
                    <a:gd name="connsiteY21" fmla="*/ 692056 h 1056458"/>
                    <a:gd name="connsiteX22" fmla="*/ 8624861 w 12706969"/>
                    <a:gd name="connsiteY22" fmla="*/ 789569 h 1056458"/>
                    <a:gd name="connsiteX23" fmla="*/ 10084107 w 12706969"/>
                    <a:gd name="connsiteY23" fmla="*/ 1039903 h 1056458"/>
                    <a:gd name="connsiteX24" fmla="*/ 11325588 w 12706969"/>
                    <a:gd name="connsiteY24" fmla="*/ 906549 h 1056458"/>
                    <a:gd name="connsiteX25" fmla="*/ 12353483 w 12706969"/>
                    <a:gd name="connsiteY25" fmla="*/ 271073 h 1056458"/>
                    <a:gd name="connsiteX26" fmla="*/ 12704058 w 12706969"/>
                    <a:gd name="connsiteY26" fmla="*/ 0 h 1056458"/>
                    <a:gd name="connsiteX27" fmla="*/ 12706970 w 12706969"/>
                    <a:gd name="connsiteY27" fmla="*/ 4002 h 1056458"/>
                    <a:gd name="connsiteX28" fmla="*/ 12356575 w 12706969"/>
                    <a:gd name="connsiteY28" fmla="*/ 274894 h 1056458"/>
                    <a:gd name="connsiteX29" fmla="*/ 11327224 w 12706969"/>
                    <a:gd name="connsiteY29" fmla="*/ 911279 h 1056458"/>
                    <a:gd name="connsiteX30" fmla="*/ 10370099 w 12706969"/>
                    <a:gd name="connsiteY30" fmla="*/ 1056458 h 10564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12706969" h="1056458">
                      <a:moveTo>
                        <a:pt x="10370099" y="1056458"/>
                      </a:moveTo>
                      <a:cubicBezTo>
                        <a:pt x="10275496" y="1056458"/>
                        <a:pt x="10180166" y="1052456"/>
                        <a:pt x="10083926" y="1044633"/>
                      </a:cubicBezTo>
                      <a:cubicBezTo>
                        <a:pt x="9593811" y="1004427"/>
                        <a:pt x="9122799" y="902183"/>
                        <a:pt x="8623951" y="794117"/>
                      </a:cubicBezTo>
                      <a:cubicBezTo>
                        <a:pt x="8475133" y="761916"/>
                        <a:pt x="8321222" y="728441"/>
                        <a:pt x="8165855" y="696604"/>
                      </a:cubicBezTo>
                      <a:cubicBezTo>
                        <a:pt x="8102544" y="683687"/>
                        <a:pt x="8038869" y="670588"/>
                        <a:pt x="7974831" y="657307"/>
                      </a:cubicBezTo>
                      <a:cubicBezTo>
                        <a:pt x="7056638" y="468284"/>
                        <a:pt x="6107336" y="272893"/>
                        <a:pt x="5222072" y="300364"/>
                      </a:cubicBezTo>
                      <a:cubicBezTo>
                        <a:pt x="4869131" y="311461"/>
                        <a:pt x="4511642" y="331655"/>
                        <a:pt x="4133049" y="353305"/>
                      </a:cubicBezTo>
                      <a:cubicBezTo>
                        <a:pt x="3575802" y="384960"/>
                        <a:pt x="2999635" y="417889"/>
                        <a:pt x="2421649" y="419891"/>
                      </a:cubicBezTo>
                      <a:cubicBezTo>
                        <a:pt x="2416555" y="419891"/>
                        <a:pt x="2411461" y="419891"/>
                        <a:pt x="2406549" y="419891"/>
                      </a:cubicBezTo>
                      <a:cubicBezTo>
                        <a:pt x="2144572" y="419891"/>
                        <a:pt x="1893875" y="404245"/>
                        <a:pt x="1651182" y="388963"/>
                      </a:cubicBezTo>
                      <a:cubicBezTo>
                        <a:pt x="1505275" y="379867"/>
                        <a:pt x="1354457" y="370406"/>
                        <a:pt x="1205275" y="364584"/>
                      </a:cubicBezTo>
                      <a:cubicBezTo>
                        <a:pt x="968769" y="355488"/>
                        <a:pt x="773741" y="330382"/>
                        <a:pt x="591449" y="285082"/>
                      </a:cubicBezTo>
                      <a:cubicBezTo>
                        <a:pt x="377683" y="231959"/>
                        <a:pt x="184112" y="151546"/>
                        <a:pt x="0" y="38751"/>
                      </a:cubicBezTo>
                      <a:lnTo>
                        <a:pt x="2547" y="34566"/>
                      </a:lnTo>
                      <a:cubicBezTo>
                        <a:pt x="433717" y="298544"/>
                        <a:pt x="871983" y="346937"/>
                        <a:pt x="1205457" y="359672"/>
                      </a:cubicBezTo>
                      <a:cubicBezTo>
                        <a:pt x="1354639" y="365312"/>
                        <a:pt x="1505457" y="374772"/>
                        <a:pt x="1651364" y="384051"/>
                      </a:cubicBezTo>
                      <a:cubicBezTo>
                        <a:pt x="1894056" y="399333"/>
                        <a:pt x="2144754" y="414979"/>
                        <a:pt x="2406549" y="414979"/>
                      </a:cubicBezTo>
                      <a:cubicBezTo>
                        <a:pt x="2411643" y="414979"/>
                        <a:pt x="2416555" y="414979"/>
                        <a:pt x="2421649" y="414979"/>
                      </a:cubicBezTo>
                      <a:cubicBezTo>
                        <a:pt x="2999453" y="412796"/>
                        <a:pt x="3575438" y="380048"/>
                        <a:pt x="4132685" y="348393"/>
                      </a:cubicBezTo>
                      <a:cubicBezTo>
                        <a:pt x="4511278" y="326925"/>
                        <a:pt x="4868767" y="306549"/>
                        <a:pt x="5221708" y="295452"/>
                      </a:cubicBezTo>
                      <a:cubicBezTo>
                        <a:pt x="6107518" y="267617"/>
                        <a:pt x="7057184" y="463554"/>
                        <a:pt x="7975558" y="652759"/>
                      </a:cubicBezTo>
                      <a:cubicBezTo>
                        <a:pt x="8039597" y="665858"/>
                        <a:pt x="8103272" y="679139"/>
                        <a:pt x="8166583" y="692056"/>
                      </a:cubicBezTo>
                      <a:cubicBezTo>
                        <a:pt x="8321950" y="723893"/>
                        <a:pt x="8475861" y="757186"/>
                        <a:pt x="8624861" y="789569"/>
                      </a:cubicBezTo>
                      <a:cubicBezTo>
                        <a:pt x="9123526" y="897635"/>
                        <a:pt x="9594357" y="999697"/>
                        <a:pt x="10084107" y="1039903"/>
                      </a:cubicBezTo>
                      <a:cubicBezTo>
                        <a:pt x="10517279" y="1075561"/>
                        <a:pt x="10934987" y="1030624"/>
                        <a:pt x="11325588" y="906549"/>
                      </a:cubicBezTo>
                      <a:cubicBezTo>
                        <a:pt x="11708000" y="785021"/>
                        <a:pt x="12021464" y="535415"/>
                        <a:pt x="12353483" y="271073"/>
                      </a:cubicBezTo>
                      <a:cubicBezTo>
                        <a:pt x="12467006" y="180655"/>
                        <a:pt x="12584350" y="87144"/>
                        <a:pt x="12704058" y="0"/>
                      </a:cubicBezTo>
                      <a:lnTo>
                        <a:pt x="12706970" y="4002"/>
                      </a:lnTo>
                      <a:cubicBezTo>
                        <a:pt x="12587443" y="91146"/>
                        <a:pt x="12470099" y="184657"/>
                        <a:pt x="12356575" y="274894"/>
                      </a:cubicBezTo>
                      <a:cubicBezTo>
                        <a:pt x="12024192" y="539600"/>
                        <a:pt x="11710365" y="789569"/>
                        <a:pt x="11327224" y="911279"/>
                      </a:cubicBezTo>
                      <a:cubicBezTo>
                        <a:pt x="11022859" y="1007883"/>
                        <a:pt x="10701937" y="1056458"/>
                        <a:pt x="10370099" y="1056458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35" name="任意多边形: 形状 334">
                  <a:extLst>
                    <a:ext uri="{FF2B5EF4-FFF2-40B4-BE49-F238E27FC236}">
                      <a16:creationId xmlns:a16="http://schemas.microsoft.com/office/drawing/2014/main" id="{70CFDD15-A8A2-4F57-9C9C-9790DDC84A76}"/>
                    </a:ext>
                  </a:extLst>
                </p:cNvPr>
                <p:cNvSpPr/>
                <p:nvPr/>
              </p:nvSpPr>
              <p:spPr>
                <a:xfrm>
                  <a:off x="-593013" y="5714337"/>
                  <a:ext cx="12718431" cy="1076652"/>
                </a:xfrm>
                <a:custGeom>
                  <a:avLst/>
                  <a:gdLst>
                    <a:gd name="connsiteX0" fmla="*/ 10348996 w 12718431"/>
                    <a:gd name="connsiteY0" fmla="*/ 1076652 h 1076652"/>
                    <a:gd name="connsiteX1" fmla="*/ 10137594 w 12718431"/>
                    <a:gd name="connsiteY1" fmla="*/ 1070285 h 1076652"/>
                    <a:gd name="connsiteX2" fmla="*/ 8552999 w 12718431"/>
                    <a:gd name="connsiteY2" fmla="*/ 830139 h 1076652"/>
                    <a:gd name="connsiteX3" fmla="*/ 8218614 w 12718431"/>
                    <a:gd name="connsiteY3" fmla="*/ 764645 h 1076652"/>
                    <a:gd name="connsiteX4" fmla="*/ 8202969 w 12718431"/>
                    <a:gd name="connsiteY4" fmla="*/ 761552 h 1076652"/>
                    <a:gd name="connsiteX5" fmla="*/ 5270647 w 12718431"/>
                    <a:gd name="connsiteY5" fmla="*/ 358763 h 1076652"/>
                    <a:gd name="connsiteX6" fmla="*/ 3706791 w 12718431"/>
                    <a:gd name="connsiteY6" fmla="*/ 390964 h 1076652"/>
                    <a:gd name="connsiteX7" fmla="*/ 2447119 w 12718431"/>
                    <a:gd name="connsiteY7" fmla="*/ 427714 h 1076652"/>
                    <a:gd name="connsiteX8" fmla="*/ 1737780 w 12718431"/>
                    <a:gd name="connsiteY8" fmla="*/ 407156 h 1076652"/>
                    <a:gd name="connsiteX9" fmla="*/ 1220376 w 12718431"/>
                    <a:gd name="connsiteY9" fmla="*/ 388235 h 1076652"/>
                    <a:gd name="connsiteX10" fmla="*/ 0 w 12718431"/>
                    <a:gd name="connsiteY10" fmla="*/ 83687 h 1076652"/>
                    <a:gd name="connsiteX11" fmla="*/ 2547 w 12718431"/>
                    <a:gd name="connsiteY11" fmla="*/ 79503 h 1076652"/>
                    <a:gd name="connsiteX12" fmla="*/ 1220557 w 12718431"/>
                    <a:gd name="connsiteY12" fmla="*/ 383505 h 1076652"/>
                    <a:gd name="connsiteX13" fmla="*/ 1737962 w 12718431"/>
                    <a:gd name="connsiteY13" fmla="*/ 402244 h 1076652"/>
                    <a:gd name="connsiteX14" fmla="*/ 2446937 w 12718431"/>
                    <a:gd name="connsiteY14" fmla="*/ 422802 h 1076652"/>
                    <a:gd name="connsiteX15" fmla="*/ 3706427 w 12718431"/>
                    <a:gd name="connsiteY15" fmla="*/ 385870 h 1076652"/>
                    <a:gd name="connsiteX16" fmla="*/ 5270647 w 12718431"/>
                    <a:gd name="connsiteY16" fmla="*/ 353851 h 1076652"/>
                    <a:gd name="connsiteX17" fmla="*/ 8203878 w 12718431"/>
                    <a:gd name="connsiteY17" fmla="*/ 756822 h 1076652"/>
                    <a:gd name="connsiteX18" fmla="*/ 8219524 w 12718431"/>
                    <a:gd name="connsiteY18" fmla="*/ 759915 h 1076652"/>
                    <a:gd name="connsiteX19" fmla="*/ 8553908 w 12718431"/>
                    <a:gd name="connsiteY19" fmla="*/ 825409 h 1076652"/>
                    <a:gd name="connsiteX20" fmla="*/ 10137776 w 12718431"/>
                    <a:gd name="connsiteY20" fmla="*/ 1065555 h 1076652"/>
                    <a:gd name="connsiteX21" fmla="*/ 11361973 w 12718431"/>
                    <a:gd name="connsiteY21" fmla="*/ 910006 h 1076652"/>
                    <a:gd name="connsiteX22" fmla="*/ 12345478 w 12718431"/>
                    <a:gd name="connsiteY22" fmla="*/ 288538 h 1076652"/>
                    <a:gd name="connsiteX23" fmla="*/ 12715520 w 12718431"/>
                    <a:gd name="connsiteY23" fmla="*/ 0 h 1076652"/>
                    <a:gd name="connsiteX24" fmla="*/ 12718431 w 12718431"/>
                    <a:gd name="connsiteY24" fmla="*/ 4002 h 1076652"/>
                    <a:gd name="connsiteX25" fmla="*/ 12348570 w 12718431"/>
                    <a:gd name="connsiteY25" fmla="*/ 292541 h 1076652"/>
                    <a:gd name="connsiteX26" fmla="*/ 11363610 w 12718431"/>
                    <a:gd name="connsiteY26" fmla="*/ 914736 h 1076652"/>
                    <a:gd name="connsiteX27" fmla="*/ 10348996 w 12718431"/>
                    <a:gd name="connsiteY27" fmla="*/ 1076652 h 10766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2718431" h="1076652">
                      <a:moveTo>
                        <a:pt x="10348996" y="1076652"/>
                      </a:moveTo>
                      <a:cubicBezTo>
                        <a:pt x="10278953" y="1076652"/>
                        <a:pt x="10208547" y="1074469"/>
                        <a:pt x="10137594" y="1070285"/>
                      </a:cubicBezTo>
                      <a:cubicBezTo>
                        <a:pt x="9608365" y="1038447"/>
                        <a:pt x="9095691" y="937295"/>
                        <a:pt x="8552999" y="830139"/>
                      </a:cubicBezTo>
                      <a:cubicBezTo>
                        <a:pt x="8444024" y="808672"/>
                        <a:pt x="8331410" y="786295"/>
                        <a:pt x="8218614" y="764645"/>
                      </a:cubicBezTo>
                      <a:lnTo>
                        <a:pt x="8202969" y="761552"/>
                      </a:lnTo>
                      <a:cubicBezTo>
                        <a:pt x="7226559" y="573984"/>
                        <a:pt x="6216857" y="380048"/>
                        <a:pt x="5270647" y="358763"/>
                      </a:cubicBezTo>
                      <a:cubicBezTo>
                        <a:pt x="4767797" y="347483"/>
                        <a:pt x="4252394" y="368587"/>
                        <a:pt x="3706791" y="390964"/>
                      </a:cubicBezTo>
                      <a:cubicBezTo>
                        <a:pt x="3295814" y="407701"/>
                        <a:pt x="2870830" y="425167"/>
                        <a:pt x="2447119" y="427714"/>
                      </a:cubicBezTo>
                      <a:cubicBezTo>
                        <a:pt x="2201697" y="429169"/>
                        <a:pt x="1965918" y="417890"/>
                        <a:pt x="1737780" y="407156"/>
                      </a:cubicBezTo>
                      <a:cubicBezTo>
                        <a:pt x="1568587" y="399151"/>
                        <a:pt x="1393389" y="391146"/>
                        <a:pt x="1220376" y="388235"/>
                      </a:cubicBezTo>
                      <a:cubicBezTo>
                        <a:pt x="854518" y="382595"/>
                        <a:pt x="423529" y="341843"/>
                        <a:pt x="0" y="83687"/>
                      </a:cubicBezTo>
                      <a:lnTo>
                        <a:pt x="2547" y="79503"/>
                      </a:lnTo>
                      <a:cubicBezTo>
                        <a:pt x="424985" y="337113"/>
                        <a:pt x="855245" y="377683"/>
                        <a:pt x="1220557" y="383505"/>
                      </a:cubicBezTo>
                      <a:cubicBezTo>
                        <a:pt x="1393753" y="386234"/>
                        <a:pt x="1568768" y="394421"/>
                        <a:pt x="1737962" y="402244"/>
                      </a:cubicBezTo>
                      <a:cubicBezTo>
                        <a:pt x="1965918" y="412977"/>
                        <a:pt x="2201697" y="423893"/>
                        <a:pt x="2446937" y="422802"/>
                      </a:cubicBezTo>
                      <a:cubicBezTo>
                        <a:pt x="2870466" y="420255"/>
                        <a:pt x="3295451" y="402789"/>
                        <a:pt x="3706427" y="385870"/>
                      </a:cubicBezTo>
                      <a:cubicBezTo>
                        <a:pt x="4252212" y="363493"/>
                        <a:pt x="4767615" y="342389"/>
                        <a:pt x="5270647" y="353851"/>
                      </a:cubicBezTo>
                      <a:cubicBezTo>
                        <a:pt x="6217402" y="375136"/>
                        <a:pt x="7227287" y="569254"/>
                        <a:pt x="8203878" y="756822"/>
                      </a:cubicBezTo>
                      <a:lnTo>
                        <a:pt x="8219524" y="759915"/>
                      </a:lnTo>
                      <a:cubicBezTo>
                        <a:pt x="8332320" y="781564"/>
                        <a:pt x="8444933" y="803760"/>
                        <a:pt x="8553908" y="825409"/>
                      </a:cubicBezTo>
                      <a:cubicBezTo>
                        <a:pt x="9096419" y="932565"/>
                        <a:pt x="9608730" y="1033717"/>
                        <a:pt x="10137776" y="1065555"/>
                      </a:cubicBezTo>
                      <a:cubicBezTo>
                        <a:pt x="10566582" y="1091206"/>
                        <a:pt x="10978468" y="1038993"/>
                        <a:pt x="11361973" y="910006"/>
                      </a:cubicBezTo>
                      <a:cubicBezTo>
                        <a:pt x="11727831" y="787022"/>
                        <a:pt x="12027831" y="544876"/>
                        <a:pt x="12345478" y="288538"/>
                      </a:cubicBezTo>
                      <a:cubicBezTo>
                        <a:pt x="12465005" y="192116"/>
                        <a:pt x="12588716" y="92238"/>
                        <a:pt x="12715520" y="0"/>
                      </a:cubicBezTo>
                      <a:lnTo>
                        <a:pt x="12718431" y="4002"/>
                      </a:lnTo>
                      <a:cubicBezTo>
                        <a:pt x="12591626" y="96240"/>
                        <a:pt x="12468097" y="195937"/>
                        <a:pt x="12348570" y="292541"/>
                      </a:cubicBezTo>
                      <a:cubicBezTo>
                        <a:pt x="12030560" y="549060"/>
                        <a:pt x="11730378" y="791389"/>
                        <a:pt x="11363610" y="914736"/>
                      </a:cubicBezTo>
                      <a:cubicBezTo>
                        <a:pt x="11043052" y="1022256"/>
                        <a:pt x="10702483" y="1076652"/>
                        <a:pt x="10348996" y="1076652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36" name="任意多边形: 形状 335">
                  <a:extLst>
                    <a:ext uri="{FF2B5EF4-FFF2-40B4-BE49-F238E27FC236}">
                      <a16:creationId xmlns:a16="http://schemas.microsoft.com/office/drawing/2014/main" id="{D52C667B-4848-4827-A8C5-2DC87BB293C4}"/>
                    </a:ext>
                  </a:extLst>
                </p:cNvPr>
                <p:cNvSpPr/>
                <p:nvPr/>
              </p:nvSpPr>
              <p:spPr>
                <a:xfrm>
                  <a:off x="-591193" y="5697964"/>
                  <a:ext cx="12729892" cy="1098665"/>
                </a:xfrm>
                <a:custGeom>
                  <a:avLst/>
                  <a:gdLst>
                    <a:gd name="connsiteX0" fmla="*/ 10325345 w 12729892"/>
                    <a:gd name="connsiteY0" fmla="*/ 1098666 h 1098665"/>
                    <a:gd name="connsiteX1" fmla="*/ 10191627 w 12729892"/>
                    <a:gd name="connsiteY1" fmla="*/ 1096119 h 1098665"/>
                    <a:gd name="connsiteX2" fmla="*/ 8439476 w 12729892"/>
                    <a:gd name="connsiteY2" fmla="*/ 862886 h 1098665"/>
                    <a:gd name="connsiteX3" fmla="*/ 8271919 w 12729892"/>
                    <a:gd name="connsiteY3" fmla="*/ 832686 h 1098665"/>
                    <a:gd name="connsiteX4" fmla="*/ 7977742 w 12729892"/>
                    <a:gd name="connsiteY4" fmla="*/ 779563 h 1098665"/>
                    <a:gd name="connsiteX5" fmla="*/ 5319586 w 12729892"/>
                    <a:gd name="connsiteY5" fmla="*/ 417344 h 1098665"/>
                    <a:gd name="connsiteX6" fmla="*/ 3411885 w 12729892"/>
                    <a:gd name="connsiteY6" fmla="*/ 419527 h 1098665"/>
                    <a:gd name="connsiteX7" fmla="*/ 2472589 w 12729892"/>
                    <a:gd name="connsiteY7" fmla="*/ 435719 h 1098665"/>
                    <a:gd name="connsiteX8" fmla="*/ 1892601 w 12729892"/>
                    <a:gd name="connsiteY8" fmla="*/ 422802 h 1098665"/>
                    <a:gd name="connsiteX9" fmla="*/ 1235658 w 12729892"/>
                    <a:gd name="connsiteY9" fmla="*/ 412432 h 1098665"/>
                    <a:gd name="connsiteX10" fmla="*/ 0 w 12729892"/>
                    <a:gd name="connsiteY10" fmla="*/ 128987 h 1098665"/>
                    <a:gd name="connsiteX11" fmla="*/ 2547 w 12729892"/>
                    <a:gd name="connsiteY11" fmla="*/ 124803 h 1098665"/>
                    <a:gd name="connsiteX12" fmla="*/ 1235476 w 12729892"/>
                    <a:gd name="connsiteY12" fmla="*/ 407520 h 1098665"/>
                    <a:gd name="connsiteX13" fmla="*/ 1892783 w 12729892"/>
                    <a:gd name="connsiteY13" fmla="*/ 417890 h 1098665"/>
                    <a:gd name="connsiteX14" fmla="*/ 2472407 w 12729892"/>
                    <a:gd name="connsiteY14" fmla="*/ 430806 h 1098665"/>
                    <a:gd name="connsiteX15" fmla="*/ 3411521 w 12729892"/>
                    <a:gd name="connsiteY15" fmla="*/ 414615 h 1098665"/>
                    <a:gd name="connsiteX16" fmla="*/ 5319404 w 12729892"/>
                    <a:gd name="connsiteY16" fmla="*/ 412432 h 1098665"/>
                    <a:gd name="connsiteX17" fmla="*/ 7978105 w 12729892"/>
                    <a:gd name="connsiteY17" fmla="*/ 774651 h 1098665"/>
                    <a:gd name="connsiteX18" fmla="*/ 8272284 w 12729892"/>
                    <a:gd name="connsiteY18" fmla="*/ 827774 h 1098665"/>
                    <a:gd name="connsiteX19" fmla="*/ 8439839 w 12729892"/>
                    <a:gd name="connsiteY19" fmla="*/ 857974 h 1098665"/>
                    <a:gd name="connsiteX20" fmla="*/ 10191264 w 12729892"/>
                    <a:gd name="connsiteY20" fmla="*/ 1091025 h 1098665"/>
                    <a:gd name="connsiteX21" fmla="*/ 11398176 w 12729892"/>
                    <a:gd name="connsiteY21" fmla="*/ 913281 h 1098665"/>
                    <a:gd name="connsiteX22" fmla="*/ 12338382 w 12729892"/>
                    <a:gd name="connsiteY22" fmla="*/ 305640 h 1098665"/>
                    <a:gd name="connsiteX23" fmla="*/ 12726982 w 12729892"/>
                    <a:gd name="connsiteY23" fmla="*/ 0 h 1098665"/>
                    <a:gd name="connsiteX24" fmla="*/ 12729892 w 12729892"/>
                    <a:gd name="connsiteY24" fmla="*/ 4002 h 1098665"/>
                    <a:gd name="connsiteX25" fmla="*/ 12341476 w 12729892"/>
                    <a:gd name="connsiteY25" fmla="*/ 309460 h 1098665"/>
                    <a:gd name="connsiteX26" fmla="*/ 11399814 w 12729892"/>
                    <a:gd name="connsiteY26" fmla="*/ 918011 h 1098665"/>
                    <a:gd name="connsiteX27" fmla="*/ 10325345 w 12729892"/>
                    <a:gd name="connsiteY27" fmla="*/ 1098666 h 1098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2729892" h="1098665">
                      <a:moveTo>
                        <a:pt x="10325345" y="1098666"/>
                      </a:moveTo>
                      <a:cubicBezTo>
                        <a:pt x="10280955" y="1098666"/>
                        <a:pt x="10236382" y="1097756"/>
                        <a:pt x="10191627" y="1096119"/>
                      </a:cubicBezTo>
                      <a:cubicBezTo>
                        <a:pt x="9609821" y="1074287"/>
                        <a:pt x="9041294" y="971680"/>
                        <a:pt x="8439476" y="862886"/>
                      </a:cubicBezTo>
                      <a:cubicBezTo>
                        <a:pt x="8383987" y="852880"/>
                        <a:pt x="8328135" y="842692"/>
                        <a:pt x="8271919" y="832686"/>
                      </a:cubicBezTo>
                      <a:cubicBezTo>
                        <a:pt x="8174406" y="815221"/>
                        <a:pt x="8076165" y="797392"/>
                        <a:pt x="7977742" y="779563"/>
                      </a:cubicBezTo>
                      <a:cubicBezTo>
                        <a:pt x="7093206" y="619466"/>
                        <a:pt x="6178470" y="453729"/>
                        <a:pt x="5319586" y="417344"/>
                      </a:cubicBezTo>
                      <a:cubicBezTo>
                        <a:pt x="4708852" y="391510"/>
                        <a:pt x="4079016" y="405155"/>
                        <a:pt x="3411885" y="419527"/>
                      </a:cubicBezTo>
                      <a:cubicBezTo>
                        <a:pt x="3105154" y="426258"/>
                        <a:pt x="2787871" y="432990"/>
                        <a:pt x="2472589" y="435719"/>
                      </a:cubicBezTo>
                      <a:cubicBezTo>
                        <a:pt x="2273013" y="437174"/>
                        <a:pt x="2079623" y="429897"/>
                        <a:pt x="1892601" y="422802"/>
                      </a:cubicBezTo>
                      <a:cubicBezTo>
                        <a:pt x="1667556" y="414251"/>
                        <a:pt x="1455063" y="406246"/>
                        <a:pt x="1235658" y="412432"/>
                      </a:cubicBezTo>
                      <a:cubicBezTo>
                        <a:pt x="727350" y="426622"/>
                        <a:pt x="346210" y="339296"/>
                        <a:pt x="0" y="128987"/>
                      </a:cubicBezTo>
                      <a:lnTo>
                        <a:pt x="2547" y="124803"/>
                      </a:lnTo>
                      <a:cubicBezTo>
                        <a:pt x="347847" y="334566"/>
                        <a:pt x="728259" y="421528"/>
                        <a:pt x="1235476" y="407520"/>
                      </a:cubicBezTo>
                      <a:cubicBezTo>
                        <a:pt x="1454881" y="401334"/>
                        <a:pt x="1667556" y="409339"/>
                        <a:pt x="1892783" y="417890"/>
                      </a:cubicBezTo>
                      <a:cubicBezTo>
                        <a:pt x="2079805" y="424985"/>
                        <a:pt x="2273195" y="432080"/>
                        <a:pt x="2472407" y="430806"/>
                      </a:cubicBezTo>
                      <a:cubicBezTo>
                        <a:pt x="2787507" y="428077"/>
                        <a:pt x="3104790" y="421164"/>
                        <a:pt x="3411521" y="414615"/>
                      </a:cubicBezTo>
                      <a:cubicBezTo>
                        <a:pt x="4078652" y="400242"/>
                        <a:pt x="4708671" y="386416"/>
                        <a:pt x="5319404" y="412432"/>
                      </a:cubicBezTo>
                      <a:cubicBezTo>
                        <a:pt x="6178470" y="448817"/>
                        <a:pt x="7093387" y="614554"/>
                        <a:pt x="7978105" y="774651"/>
                      </a:cubicBezTo>
                      <a:cubicBezTo>
                        <a:pt x="8076711" y="792480"/>
                        <a:pt x="8174770" y="810309"/>
                        <a:pt x="8272284" y="827774"/>
                      </a:cubicBezTo>
                      <a:cubicBezTo>
                        <a:pt x="8328499" y="837780"/>
                        <a:pt x="8384352" y="847968"/>
                        <a:pt x="8439839" y="857974"/>
                      </a:cubicBezTo>
                      <a:cubicBezTo>
                        <a:pt x="9041477" y="966586"/>
                        <a:pt x="9609821" y="1069193"/>
                        <a:pt x="10191264" y="1091025"/>
                      </a:cubicBezTo>
                      <a:cubicBezTo>
                        <a:pt x="10615521" y="1106852"/>
                        <a:pt x="11021403" y="1047180"/>
                        <a:pt x="11398176" y="913281"/>
                      </a:cubicBezTo>
                      <a:cubicBezTo>
                        <a:pt x="11748206" y="788842"/>
                        <a:pt x="12034926" y="554154"/>
                        <a:pt x="12338382" y="305640"/>
                      </a:cubicBezTo>
                      <a:cubicBezTo>
                        <a:pt x="12463549" y="203214"/>
                        <a:pt x="12592900" y="97150"/>
                        <a:pt x="12726982" y="0"/>
                      </a:cubicBezTo>
                      <a:lnTo>
                        <a:pt x="12729892" y="4002"/>
                      </a:lnTo>
                      <a:cubicBezTo>
                        <a:pt x="12595993" y="101152"/>
                        <a:pt x="12466642" y="207035"/>
                        <a:pt x="12341476" y="309460"/>
                      </a:cubicBezTo>
                      <a:cubicBezTo>
                        <a:pt x="12037655" y="558338"/>
                        <a:pt x="11750571" y="793208"/>
                        <a:pt x="11399814" y="918011"/>
                      </a:cubicBezTo>
                      <a:cubicBezTo>
                        <a:pt x="11062700" y="1038083"/>
                        <a:pt x="10701755" y="1098666"/>
                        <a:pt x="10325345" y="1098666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37" name="任意多边形: 形状 336">
                  <a:extLst>
                    <a:ext uri="{FF2B5EF4-FFF2-40B4-BE49-F238E27FC236}">
                      <a16:creationId xmlns:a16="http://schemas.microsoft.com/office/drawing/2014/main" id="{06EFE8E0-5216-46A2-95B4-161F82B0427E}"/>
                    </a:ext>
                  </a:extLst>
                </p:cNvPr>
                <p:cNvSpPr/>
                <p:nvPr/>
              </p:nvSpPr>
              <p:spPr>
                <a:xfrm>
                  <a:off x="-589010" y="5682318"/>
                  <a:ext cx="12741717" cy="1126864"/>
                </a:xfrm>
                <a:custGeom>
                  <a:avLst/>
                  <a:gdLst>
                    <a:gd name="connsiteX0" fmla="*/ 10401209 w 12741717"/>
                    <a:gd name="connsiteY0" fmla="*/ 1126865 h 1126864"/>
                    <a:gd name="connsiteX1" fmla="*/ 10245114 w 12741717"/>
                    <a:gd name="connsiteY1" fmla="*/ 1121407 h 1126864"/>
                    <a:gd name="connsiteX2" fmla="*/ 8324679 w 12741717"/>
                    <a:gd name="connsiteY2" fmla="*/ 900364 h 1126864"/>
                    <a:gd name="connsiteX3" fmla="*/ 7750331 w 12741717"/>
                    <a:gd name="connsiteY3" fmla="*/ 802122 h 1126864"/>
                    <a:gd name="connsiteX4" fmla="*/ 5367979 w 12741717"/>
                    <a:gd name="connsiteY4" fmla="*/ 475561 h 1126864"/>
                    <a:gd name="connsiteX5" fmla="*/ 2618131 w 12741717"/>
                    <a:gd name="connsiteY5" fmla="*/ 442086 h 1126864"/>
                    <a:gd name="connsiteX6" fmla="*/ 2497877 w 12741717"/>
                    <a:gd name="connsiteY6" fmla="*/ 443360 h 1126864"/>
                    <a:gd name="connsiteX7" fmla="*/ 1932625 w 12741717"/>
                    <a:gd name="connsiteY7" fmla="*/ 438084 h 1126864"/>
                    <a:gd name="connsiteX8" fmla="*/ 1250758 w 12741717"/>
                    <a:gd name="connsiteY8" fmla="*/ 435719 h 1126864"/>
                    <a:gd name="connsiteX9" fmla="*/ 0 w 12741717"/>
                    <a:gd name="connsiteY9" fmla="*/ 173560 h 1126864"/>
                    <a:gd name="connsiteX10" fmla="*/ 2547 w 12741717"/>
                    <a:gd name="connsiteY10" fmla="*/ 169375 h 1126864"/>
                    <a:gd name="connsiteX11" fmla="*/ 1250576 w 12741717"/>
                    <a:gd name="connsiteY11" fmla="*/ 430806 h 1126864"/>
                    <a:gd name="connsiteX12" fmla="*/ 1932625 w 12741717"/>
                    <a:gd name="connsiteY12" fmla="*/ 432990 h 1126864"/>
                    <a:gd name="connsiteX13" fmla="*/ 2497695 w 12741717"/>
                    <a:gd name="connsiteY13" fmla="*/ 438266 h 1126864"/>
                    <a:gd name="connsiteX14" fmla="*/ 2617949 w 12741717"/>
                    <a:gd name="connsiteY14" fmla="*/ 436992 h 1126864"/>
                    <a:gd name="connsiteX15" fmla="*/ 5368161 w 12741717"/>
                    <a:gd name="connsiteY15" fmla="*/ 470467 h 1126864"/>
                    <a:gd name="connsiteX16" fmla="*/ 7751059 w 12741717"/>
                    <a:gd name="connsiteY16" fmla="*/ 797210 h 1126864"/>
                    <a:gd name="connsiteX17" fmla="*/ 8325406 w 12741717"/>
                    <a:gd name="connsiteY17" fmla="*/ 895452 h 1126864"/>
                    <a:gd name="connsiteX18" fmla="*/ 10245478 w 12741717"/>
                    <a:gd name="connsiteY18" fmla="*/ 1116495 h 1126864"/>
                    <a:gd name="connsiteX19" fmla="*/ 11434744 w 12741717"/>
                    <a:gd name="connsiteY19" fmla="*/ 916737 h 1126864"/>
                    <a:gd name="connsiteX20" fmla="*/ 12333289 w 12741717"/>
                    <a:gd name="connsiteY20" fmla="*/ 322195 h 1126864"/>
                    <a:gd name="connsiteX21" fmla="*/ 12738806 w 12741717"/>
                    <a:gd name="connsiteY21" fmla="*/ 0 h 1126864"/>
                    <a:gd name="connsiteX22" fmla="*/ 12741718 w 12741717"/>
                    <a:gd name="connsiteY22" fmla="*/ 4002 h 1126864"/>
                    <a:gd name="connsiteX23" fmla="*/ 12336381 w 12741717"/>
                    <a:gd name="connsiteY23" fmla="*/ 326016 h 1126864"/>
                    <a:gd name="connsiteX24" fmla="*/ 11436382 w 12741717"/>
                    <a:gd name="connsiteY24" fmla="*/ 921285 h 1126864"/>
                    <a:gd name="connsiteX25" fmla="*/ 10401209 w 12741717"/>
                    <a:gd name="connsiteY25" fmla="*/ 1126865 h 11268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2741717" h="1126864">
                      <a:moveTo>
                        <a:pt x="10401209" y="1126865"/>
                      </a:moveTo>
                      <a:cubicBezTo>
                        <a:pt x="10348449" y="1126865"/>
                        <a:pt x="10296418" y="1125045"/>
                        <a:pt x="10245114" y="1121407"/>
                      </a:cubicBezTo>
                      <a:cubicBezTo>
                        <a:pt x="9536504" y="1070831"/>
                        <a:pt x="8926315" y="1000606"/>
                        <a:pt x="8324679" y="900364"/>
                      </a:cubicBezTo>
                      <a:cubicBezTo>
                        <a:pt x="8134564" y="868708"/>
                        <a:pt x="7939173" y="834869"/>
                        <a:pt x="7750331" y="802122"/>
                      </a:cubicBezTo>
                      <a:cubicBezTo>
                        <a:pt x="6958579" y="665130"/>
                        <a:pt x="6139719" y="523408"/>
                        <a:pt x="5367979" y="475561"/>
                      </a:cubicBezTo>
                      <a:cubicBezTo>
                        <a:pt x="4496724" y="421528"/>
                        <a:pt x="3584171" y="431534"/>
                        <a:pt x="2618131" y="442086"/>
                      </a:cubicBezTo>
                      <a:lnTo>
                        <a:pt x="2497877" y="443360"/>
                      </a:lnTo>
                      <a:cubicBezTo>
                        <a:pt x="2303759" y="445179"/>
                        <a:pt x="2115099" y="441540"/>
                        <a:pt x="1932625" y="438084"/>
                      </a:cubicBezTo>
                      <a:cubicBezTo>
                        <a:pt x="1699029" y="433535"/>
                        <a:pt x="1478350" y="429351"/>
                        <a:pt x="1250758" y="435719"/>
                      </a:cubicBezTo>
                      <a:cubicBezTo>
                        <a:pt x="845239" y="447180"/>
                        <a:pt x="413159" y="423347"/>
                        <a:pt x="0" y="173560"/>
                      </a:cubicBezTo>
                      <a:lnTo>
                        <a:pt x="2547" y="169375"/>
                      </a:lnTo>
                      <a:cubicBezTo>
                        <a:pt x="414615" y="418617"/>
                        <a:pt x="845785" y="442268"/>
                        <a:pt x="1250576" y="430806"/>
                      </a:cubicBezTo>
                      <a:cubicBezTo>
                        <a:pt x="1478350" y="424257"/>
                        <a:pt x="1699029" y="428623"/>
                        <a:pt x="1932625" y="432990"/>
                      </a:cubicBezTo>
                      <a:cubicBezTo>
                        <a:pt x="2115099" y="436446"/>
                        <a:pt x="2303577" y="440085"/>
                        <a:pt x="2497695" y="438266"/>
                      </a:cubicBezTo>
                      <a:lnTo>
                        <a:pt x="2617949" y="436992"/>
                      </a:lnTo>
                      <a:cubicBezTo>
                        <a:pt x="3584171" y="426440"/>
                        <a:pt x="4496724" y="416434"/>
                        <a:pt x="5368161" y="470467"/>
                      </a:cubicBezTo>
                      <a:cubicBezTo>
                        <a:pt x="6140083" y="518314"/>
                        <a:pt x="6958943" y="660036"/>
                        <a:pt x="7751059" y="797210"/>
                      </a:cubicBezTo>
                      <a:cubicBezTo>
                        <a:pt x="7939900" y="829957"/>
                        <a:pt x="8135292" y="863796"/>
                        <a:pt x="8325406" y="895452"/>
                      </a:cubicBezTo>
                      <a:cubicBezTo>
                        <a:pt x="8926861" y="995694"/>
                        <a:pt x="9537049" y="1065919"/>
                        <a:pt x="10245478" y="1116495"/>
                      </a:cubicBezTo>
                      <a:cubicBezTo>
                        <a:pt x="10611700" y="1142692"/>
                        <a:pt x="11011761" y="1075379"/>
                        <a:pt x="11434744" y="916737"/>
                      </a:cubicBezTo>
                      <a:cubicBezTo>
                        <a:pt x="11769311" y="791207"/>
                        <a:pt x="12043295" y="563432"/>
                        <a:pt x="12333289" y="322195"/>
                      </a:cubicBezTo>
                      <a:cubicBezTo>
                        <a:pt x="12463549" y="213948"/>
                        <a:pt x="12598176" y="101880"/>
                        <a:pt x="12738806" y="0"/>
                      </a:cubicBezTo>
                      <a:lnTo>
                        <a:pt x="12741718" y="4002"/>
                      </a:lnTo>
                      <a:cubicBezTo>
                        <a:pt x="12601269" y="105882"/>
                        <a:pt x="12466642" y="217768"/>
                        <a:pt x="12336381" y="326016"/>
                      </a:cubicBezTo>
                      <a:cubicBezTo>
                        <a:pt x="12046024" y="567435"/>
                        <a:pt x="11771858" y="795573"/>
                        <a:pt x="11436382" y="921285"/>
                      </a:cubicBezTo>
                      <a:cubicBezTo>
                        <a:pt x="11072161" y="1057914"/>
                        <a:pt x="10724678" y="1126865"/>
                        <a:pt x="10401209" y="1126865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38" name="任意多边形: 形状 337">
                  <a:extLst>
                    <a:ext uri="{FF2B5EF4-FFF2-40B4-BE49-F238E27FC236}">
                      <a16:creationId xmlns:a16="http://schemas.microsoft.com/office/drawing/2014/main" id="{55F44E8E-C77D-4AB6-9065-7B358412416E}"/>
                    </a:ext>
                  </a:extLst>
                </p:cNvPr>
                <p:cNvSpPr/>
                <p:nvPr/>
              </p:nvSpPr>
              <p:spPr>
                <a:xfrm>
                  <a:off x="-587373" y="5666490"/>
                  <a:ext cx="12753543" cy="1149241"/>
                </a:xfrm>
                <a:custGeom>
                  <a:avLst/>
                  <a:gdLst>
                    <a:gd name="connsiteX0" fmla="*/ 10403756 w 12753543"/>
                    <a:gd name="connsiteY0" fmla="*/ 1149242 h 1149241"/>
                    <a:gd name="connsiteX1" fmla="*/ 10299147 w 12753543"/>
                    <a:gd name="connsiteY1" fmla="*/ 1146695 h 1149241"/>
                    <a:gd name="connsiteX2" fmla="*/ 8377802 w 12753543"/>
                    <a:gd name="connsiteY2" fmla="*/ 967859 h 1149241"/>
                    <a:gd name="connsiteX3" fmla="*/ 7521465 w 12753543"/>
                    <a:gd name="connsiteY3" fmla="*/ 827956 h 1149241"/>
                    <a:gd name="connsiteX4" fmla="*/ 5416917 w 12753543"/>
                    <a:gd name="connsiteY4" fmla="*/ 533596 h 1149241"/>
                    <a:gd name="connsiteX5" fmla="*/ 2523347 w 12753543"/>
                    <a:gd name="connsiteY5" fmla="*/ 451000 h 1149241"/>
                    <a:gd name="connsiteX6" fmla="*/ 2041055 w 12753543"/>
                    <a:gd name="connsiteY6" fmla="*/ 450455 h 1149241"/>
                    <a:gd name="connsiteX7" fmla="*/ 1266040 w 12753543"/>
                    <a:gd name="connsiteY7" fmla="*/ 459369 h 1149241"/>
                    <a:gd name="connsiteX8" fmla="*/ 624742 w 12753543"/>
                    <a:gd name="connsiteY8" fmla="*/ 438629 h 1149241"/>
                    <a:gd name="connsiteX9" fmla="*/ 0 w 12753543"/>
                    <a:gd name="connsiteY9" fmla="*/ 218496 h 1149241"/>
                    <a:gd name="connsiteX10" fmla="*/ 2547 w 12753543"/>
                    <a:gd name="connsiteY10" fmla="*/ 214312 h 1149241"/>
                    <a:gd name="connsiteX11" fmla="*/ 1265676 w 12753543"/>
                    <a:gd name="connsiteY11" fmla="*/ 454639 h 1149241"/>
                    <a:gd name="connsiteX12" fmla="*/ 2041055 w 12753543"/>
                    <a:gd name="connsiteY12" fmla="*/ 445725 h 1149241"/>
                    <a:gd name="connsiteX13" fmla="*/ 2523347 w 12753543"/>
                    <a:gd name="connsiteY13" fmla="*/ 446270 h 1149241"/>
                    <a:gd name="connsiteX14" fmla="*/ 5417282 w 12753543"/>
                    <a:gd name="connsiteY14" fmla="*/ 528866 h 1149241"/>
                    <a:gd name="connsiteX15" fmla="*/ 7522193 w 12753543"/>
                    <a:gd name="connsiteY15" fmla="*/ 823226 h 1149241"/>
                    <a:gd name="connsiteX16" fmla="*/ 8378530 w 12753543"/>
                    <a:gd name="connsiteY16" fmla="*/ 963129 h 1149241"/>
                    <a:gd name="connsiteX17" fmla="*/ 10299329 w 12753543"/>
                    <a:gd name="connsiteY17" fmla="*/ 1141965 h 1149241"/>
                    <a:gd name="connsiteX18" fmla="*/ 11471312 w 12753543"/>
                    <a:gd name="connsiteY18" fmla="*/ 920012 h 1149241"/>
                    <a:gd name="connsiteX19" fmla="*/ 12329286 w 12753543"/>
                    <a:gd name="connsiteY19" fmla="*/ 338205 h 1149241"/>
                    <a:gd name="connsiteX20" fmla="*/ 12750632 w 12753543"/>
                    <a:gd name="connsiteY20" fmla="*/ 0 h 1149241"/>
                    <a:gd name="connsiteX21" fmla="*/ 12753543 w 12753543"/>
                    <a:gd name="connsiteY21" fmla="*/ 4002 h 1149241"/>
                    <a:gd name="connsiteX22" fmla="*/ 12332561 w 12753543"/>
                    <a:gd name="connsiteY22" fmla="*/ 342025 h 1149241"/>
                    <a:gd name="connsiteX23" fmla="*/ 11473313 w 12753543"/>
                    <a:gd name="connsiteY23" fmla="*/ 924560 h 1149241"/>
                    <a:gd name="connsiteX24" fmla="*/ 10403756 w 12753543"/>
                    <a:gd name="connsiteY24" fmla="*/ 1149242 h 1149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12753543" h="1149241">
                      <a:moveTo>
                        <a:pt x="10403756" y="1149242"/>
                      </a:moveTo>
                      <a:cubicBezTo>
                        <a:pt x="10368644" y="1149242"/>
                        <a:pt x="10333714" y="1148332"/>
                        <a:pt x="10299147" y="1146695"/>
                      </a:cubicBezTo>
                      <a:cubicBezTo>
                        <a:pt x="9748268" y="1119769"/>
                        <a:pt x="9089323" y="1077562"/>
                        <a:pt x="8377802" y="967859"/>
                      </a:cubicBezTo>
                      <a:cubicBezTo>
                        <a:pt x="8093994" y="924014"/>
                        <a:pt x="7802909" y="875257"/>
                        <a:pt x="7521465" y="827956"/>
                      </a:cubicBezTo>
                      <a:cubicBezTo>
                        <a:pt x="6823224" y="710612"/>
                        <a:pt x="6101150" y="589266"/>
                        <a:pt x="5416917" y="533596"/>
                      </a:cubicBezTo>
                      <a:cubicBezTo>
                        <a:pt x="4557670" y="463736"/>
                        <a:pt x="3611096" y="436628"/>
                        <a:pt x="2523347" y="451000"/>
                      </a:cubicBezTo>
                      <a:cubicBezTo>
                        <a:pt x="2358338" y="453002"/>
                        <a:pt x="2196967" y="451728"/>
                        <a:pt x="2041055" y="450455"/>
                      </a:cubicBezTo>
                      <a:cubicBezTo>
                        <a:pt x="1775257" y="448453"/>
                        <a:pt x="1524378" y="446452"/>
                        <a:pt x="1266040" y="459369"/>
                      </a:cubicBezTo>
                      <a:cubicBezTo>
                        <a:pt x="1089023" y="468284"/>
                        <a:pt x="856337" y="473741"/>
                        <a:pt x="624742" y="438629"/>
                      </a:cubicBezTo>
                      <a:cubicBezTo>
                        <a:pt x="391146" y="402971"/>
                        <a:pt x="186840" y="330928"/>
                        <a:pt x="0" y="218496"/>
                      </a:cubicBezTo>
                      <a:lnTo>
                        <a:pt x="2547" y="214312"/>
                      </a:lnTo>
                      <a:cubicBezTo>
                        <a:pt x="411158" y="460461"/>
                        <a:pt x="851061" y="475197"/>
                        <a:pt x="1265676" y="454639"/>
                      </a:cubicBezTo>
                      <a:cubicBezTo>
                        <a:pt x="1524196" y="441722"/>
                        <a:pt x="1775257" y="443723"/>
                        <a:pt x="2041055" y="445725"/>
                      </a:cubicBezTo>
                      <a:cubicBezTo>
                        <a:pt x="2197149" y="446998"/>
                        <a:pt x="2358338" y="448090"/>
                        <a:pt x="2523347" y="446270"/>
                      </a:cubicBezTo>
                      <a:cubicBezTo>
                        <a:pt x="3611278" y="432080"/>
                        <a:pt x="4557852" y="459005"/>
                        <a:pt x="5417282" y="528866"/>
                      </a:cubicBezTo>
                      <a:cubicBezTo>
                        <a:pt x="6101878" y="584536"/>
                        <a:pt x="6823951" y="705882"/>
                        <a:pt x="7522193" y="823226"/>
                      </a:cubicBezTo>
                      <a:cubicBezTo>
                        <a:pt x="7803636" y="870527"/>
                        <a:pt x="8094721" y="919466"/>
                        <a:pt x="8378530" y="963129"/>
                      </a:cubicBezTo>
                      <a:cubicBezTo>
                        <a:pt x="9089687" y="1072832"/>
                        <a:pt x="9748632" y="1115039"/>
                        <a:pt x="10299329" y="1141965"/>
                      </a:cubicBezTo>
                      <a:cubicBezTo>
                        <a:pt x="10660457" y="1159430"/>
                        <a:pt x="11054696" y="1084839"/>
                        <a:pt x="11471312" y="920012"/>
                      </a:cubicBezTo>
                      <a:cubicBezTo>
                        <a:pt x="11790959" y="793572"/>
                        <a:pt x="12052390" y="572347"/>
                        <a:pt x="12329286" y="338205"/>
                      </a:cubicBezTo>
                      <a:cubicBezTo>
                        <a:pt x="12464094" y="224136"/>
                        <a:pt x="12603452" y="106246"/>
                        <a:pt x="12750632" y="0"/>
                      </a:cubicBezTo>
                      <a:lnTo>
                        <a:pt x="12753543" y="4002"/>
                      </a:lnTo>
                      <a:cubicBezTo>
                        <a:pt x="12606727" y="110249"/>
                        <a:pt x="12467370" y="228138"/>
                        <a:pt x="12332561" y="342025"/>
                      </a:cubicBezTo>
                      <a:cubicBezTo>
                        <a:pt x="12055484" y="576349"/>
                        <a:pt x="11793689" y="797756"/>
                        <a:pt x="11473313" y="924560"/>
                      </a:cubicBezTo>
                      <a:cubicBezTo>
                        <a:pt x="11095812" y="1073923"/>
                        <a:pt x="10736503" y="1149242"/>
                        <a:pt x="10403756" y="1149242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39" name="任意多边形: 形状 338">
                  <a:extLst>
                    <a:ext uri="{FF2B5EF4-FFF2-40B4-BE49-F238E27FC236}">
                      <a16:creationId xmlns:a16="http://schemas.microsoft.com/office/drawing/2014/main" id="{C057D786-4EA6-49DF-9F0C-0D16FEE87EC9}"/>
                    </a:ext>
                  </a:extLst>
                </p:cNvPr>
                <p:cNvSpPr/>
                <p:nvPr/>
              </p:nvSpPr>
              <p:spPr>
                <a:xfrm>
                  <a:off x="-585372" y="5650117"/>
                  <a:ext cx="12765004" cy="1176530"/>
                </a:xfrm>
                <a:custGeom>
                  <a:avLst/>
                  <a:gdLst>
                    <a:gd name="connsiteX0" fmla="*/ 10109214 w 12765004"/>
                    <a:gd name="connsiteY0" fmla="*/ 1176531 h 1176530"/>
                    <a:gd name="connsiteX1" fmla="*/ 8430925 w 12765004"/>
                    <a:gd name="connsiteY1" fmla="*/ 1036082 h 1176530"/>
                    <a:gd name="connsiteX2" fmla="*/ 7291871 w 12765004"/>
                    <a:gd name="connsiteY2" fmla="*/ 856337 h 1176530"/>
                    <a:gd name="connsiteX3" fmla="*/ 5465674 w 12765004"/>
                    <a:gd name="connsiteY3" fmla="*/ 592359 h 1176530"/>
                    <a:gd name="connsiteX4" fmla="*/ 2548817 w 12765004"/>
                    <a:gd name="connsiteY4" fmla="*/ 459187 h 1176530"/>
                    <a:gd name="connsiteX5" fmla="*/ 2157125 w 12765004"/>
                    <a:gd name="connsiteY5" fmla="*/ 461552 h 1176530"/>
                    <a:gd name="connsiteX6" fmla="*/ 1281140 w 12765004"/>
                    <a:gd name="connsiteY6" fmla="*/ 483384 h 1176530"/>
                    <a:gd name="connsiteX7" fmla="*/ 633111 w 12765004"/>
                    <a:gd name="connsiteY7" fmla="*/ 477198 h 1176530"/>
                    <a:gd name="connsiteX8" fmla="*/ 0 w 12765004"/>
                    <a:gd name="connsiteY8" fmla="*/ 263614 h 1176530"/>
                    <a:gd name="connsiteX9" fmla="*/ 2547 w 12765004"/>
                    <a:gd name="connsiteY9" fmla="*/ 259430 h 1176530"/>
                    <a:gd name="connsiteX10" fmla="*/ 633657 w 12765004"/>
                    <a:gd name="connsiteY10" fmla="*/ 472286 h 1176530"/>
                    <a:gd name="connsiteX11" fmla="*/ 1280776 w 12765004"/>
                    <a:gd name="connsiteY11" fmla="*/ 478472 h 1176530"/>
                    <a:gd name="connsiteX12" fmla="*/ 2157125 w 12765004"/>
                    <a:gd name="connsiteY12" fmla="*/ 456640 h 1176530"/>
                    <a:gd name="connsiteX13" fmla="*/ 2548635 w 12765004"/>
                    <a:gd name="connsiteY13" fmla="*/ 454275 h 1176530"/>
                    <a:gd name="connsiteX14" fmla="*/ 5466038 w 12765004"/>
                    <a:gd name="connsiteY14" fmla="*/ 587447 h 1176530"/>
                    <a:gd name="connsiteX15" fmla="*/ 7292417 w 12765004"/>
                    <a:gd name="connsiteY15" fmla="*/ 851425 h 1176530"/>
                    <a:gd name="connsiteX16" fmla="*/ 8431289 w 12765004"/>
                    <a:gd name="connsiteY16" fmla="*/ 1031170 h 1176530"/>
                    <a:gd name="connsiteX17" fmla="*/ 10352816 w 12765004"/>
                    <a:gd name="connsiteY17" fmla="*/ 1167616 h 1176530"/>
                    <a:gd name="connsiteX18" fmla="*/ 11507516 w 12765004"/>
                    <a:gd name="connsiteY18" fmla="*/ 923468 h 1176530"/>
                    <a:gd name="connsiteX19" fmla="*/ 12326375 w 12765004"/>
                    <a:gd name="connsiteY19" fmla="*/ 353851 h 1176530"/>
                    <a:gd name="connsiteX20" fmla="*/ 12762094 w 12765004"/>
                    <a:gd name="connsiteY20" fmla="*/ 0 h 1176530"/>
                    <a:gd name="connsiteX21" fmla="*/ 12765004 w 12765004"/>
                    <a:gd name="connsiteY21" fmla="*/ 4002 h 1176530"/>
                    <a:gd name="connsiteX22" fmla="*/ 12329650 w 12765004"/>
                    <a:gd name="connsiteY22" fmla="*/ 357489 h 1176530"/>
                    <a:gd name="connsiteX23" fmla="*/ 11509517 w 12765004"/>
                    <a:gd name="connsiteY23" fmla="*/ 927835 h 1176530"/>
                    <a:gd name="connsiteX24" fmla="*/ 10352998 w 12765004"/>
                    <a:gd name="connsiteY24" fmla="*/ 1172347 h 1176530"/>
                    <a:gd name="connsiteX25" fmla="*/ 10109214 w 12765004"/>
                    <a:gd name="connsiteY25" fmla="*/ 1176531 h 11765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2765004" h="1176530">
                      <a:moveTo>
                        <a:pt x="10109214" y="1176531"/>
                      </a:moveTo>
                      <a:cubicBezTo>
                        <a:pt x="9630197" y="1176531"/>
                        <a:pt x="9111701" y="1132686"/>
                        <a:pt x="8430925" y="1036082"/>
                      </a:cubicBezTo>
                      <a:cubicBezTo>
                        <a:pt x="8052332" y="982413"/>
                        <a:pt x="7665734" y="918193"/>
                        <a:pt x="7291871" y="856337"/>
                      </a:cubicBezTo>
                      <a:cubicBezTo>
                        <a:pt x="6687323" y="756094"/>
                        <a:pt x="6062218" y="652395"/>
                        <a:pt x="5465674" y="592359"/>
                      </a:cubicBezTo>
                      <a:cubicBezTo>
                        <a:pt x="4445602" y="489933"/>
                        <a:pt x="3464280" y="445179"/>
                        <a:pt x="2548817" y="459187"/>
                      </a:cubicBezTo>
                      <a:cubicBezTo>
                        <a:pt x="2415463" y="461006"/>
                        <a:pt x="2284111" y="461370"/>
                        <a:pt x="2157125" y="461552"/>
                      </a:cubicBezTo>
                      <a:cubicBezTo>
                        <a:pt x="1856579" y="462098"/>
                        <a:pt x="1572589" y="462644"/>
                        <a:pt x="1281140" y="483384"/>
                      </a:cubicBezTo>
                      <a:cubicBezTo>
                        <a:pt x="1089205" y="497028"/>
                        <a:pt x="862159" y="507034"/>
                        <a:pt x="633111" y="477198"/>
                      </a:cubicBezTo>
                      <a:cubicBezTo>
                        <a:pt x="394967" y="446270"/>
                        <a:pt x="187932" y="376410"/>
                        <a:pt x="0" y="263614"/>
                      </a:cubicBezTo>
                      <a:lnTo>
                        <a:pt x="2547" y="259430"/>
                      </a:lnTo>
                      <a:cubicBezTo>
                        <a:pt x="189751" y="371680"/>
                        <a:pt x="396240" y="441358"/>
                        <a:pt x="633657" y="472286"/>
                      </a:cubicBezTo>
                      <a:cubicBezTo>
                        <a:pt x="862159" y="501940"/>
                        <a:pt x="1089023" y="492116"/>
                        <a:pt x="1280776" y="478472"/>
                      </a:cubicBezTo>
                      <a:cubicBezTo>
                        <a:pt x="1572407" y="457732"/>
                        <a:pt x="1856397" y="457186"/>
                        <a:pt x="2157125" y="456640"/>
                      </a:cubicBezTo>
                      <a:cubicBezTo>
                        <a:pt x="2284111" y="456458"/>
                        <a:pt x="2415463" y="456094"/>
                        <a:pt x="2548635" y="454275"/>
                      </a:cubicBezTo>
                      <a:cubicBezTo>
                        <a:pt x="3464280" y="440085"/>
                        <a:pt x="4445784" y="485021"/>
                        <a:pt x="5466038" y="587447"/>
                      </a:cubicBezTo>
                      <a:cubicBezTo>
                        <a:pt x="6062581" y="647301"/>
                        <a:pt x="6687869" y="751182"/>
                        <a:pt x="7292417" y="851425"/>
                      </a:cubicBezTo>
                      <a:cubicBezTo>
                        <a:pt x="7666280" y="913462"/>
                        <a:pt x="8052878" y="977501"/>
                        <a:pt x="8431289" y="1031170"/>
                      </a:cubicBezTo>
                      <a:cubicBezTo>
                        <a:pt x="9228681" y="1144148"/>
                        <a:pt x="9803393" y="1185082"/>
                        <a:pt x="10352816" y="1167616"/>
                      </a:cubicBezTo>
                      <a:cubicBezTo>
                        <a:pt x="10761609" y="1154700"/>
                        <a:pt x="11150208" y="1072650"/>
                        <a:pt x="11507516" y="923468"/>
                      </a:cubicBezTo>
                      <a:cubicBezTo>
                        <a:pt x="11812791" y="796119"/>
                        <a:pt x="12062215" y="581261"/>
                        <a:pt x="12326375" y="353851"/>
                      </a:cubicBezTo>
                      <a:cubicBezTo>
                        <a:pt x="12465369" y="234142"/>
                        <a:pt x="12608910" y="110431"/>
                        <a:pt x="12762094" y="0"/>
                      </a:cubicBezTo>
                      <a:lnTo>
                        <a:pt x="12765004" y="4002"/>
                      </a:lnTo>
                      <a:cubicBezTo>
                        <a:pt x="12612003" y="114251"/>
                        <a:pt x="12468461" y="237962"/>
                        <a:pt x="12329650" y="357489"/>
                      </a:cubicBezTo>
                      <a:cubicBezTo>
                        <a:pt x="12065307" y="585264"/>
                        <a:pt x="11815520" y="800303"/>
                        <a:pt x="11509517" y="927835"/>
                      </a:cubicBezTo>
                      <a:cubicBezTo>
                        <a:pt x="11151482" y="1077198"/>
                        <a:pt x="10762337" y="1159430"/>
                        <a:pt x="10352998" y="1172347"/>
                      </a:cubicBezTo>
                      <a:cubicBezTo>
                        <a:pt x="10272586" y="1175257"/>
                        <a:pt x="10191445" y="1176531"/>
                        <a:pt x="10109214" y="117653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40" name="任意多边形: 形状 339">
                  <a:extLst>
                    <a:ext uri="{FF2B5EF4-FFF2-40B4-BE49-F238E27FC236}">
                      <a16:creationId xmlns:a16="http://schemas.microsoft.com/office/drawing/2014/main" id="{2E5F9144-C541-4762-9292-72071B308D52}"/>
                    </a:ext>
                  </a:extLst>
                </p:cNvPr>
                <p:cNvSpPr/>
                <p:nvPr/>
              </p:nvSpPr>
              <p:spPr>
                <a:xfrm>
                  <a:off x="-583552" y="5634107"/>
                  <a:ext cx="12776647" cy="1210369"/>
                </a:xfrm>
                <a:custGeom>
                  <a:avLst/>
                  <a:gdLst>
                    <a:gd name="connsiteX0" fmla="*/ 9962398 w 12776647"/>
                    <a:gd name="connsiteY0" fmla="*/ 1210370 h 1210369"/>
                    <a:gd name="connsiteX1" fmla="*/ 8483866 w 12776647"/>
                    <a:gd name="connsiteY1" fmla="*/ 1103941 h 1210369"/>
                    <a:gd name="connsiteX2" fmla="*/ 7063551 w 12776647"/>
                    <a:gd name="connsiteY2" fmla="*/ 884900 h 1210369"/>
                    <a:gd name="connsiteX3" fmla="*/ 5514249 w 12776647"/>
                    <a:gd name="connsiteY3" fmla="*/ 650758 h 1210369"/>
                    <a:gd name="connsiteX4" fmla="*/ 2574105 w 12776647"/>
                    <a:gd name="connsiteY4" fmla="*/ 467010 h 1210369"/>
                    <a:gd name="connsiteX5" fmla="*/ 2280108 w 12776647"/>
                    <a:gd name="connsiteY5" fmla="*/ 470649 h 1210369"/>
                    <a:gd name="connsiteX6" fmla="*/ 1296240 w 12776647"/>
                    <a:gd name="connsiteY6" fmla="*/ 507216 h 1210369"/>
                    <a:gd name="connsiteX7" fmla="*/ 0 w 12776647"/>
                    <a:gd name="connsiteY7" fmla="*/ 308732 h 1210369"/>
                    <a:gd name="connsiteX8" fmla="*/ 2547 w 12776647"/>
                    <a:gd name="connsiteY8" fmla="*/ 304366 h 1210369"/>
                    <a:gd name="connsiteX9" fmla="*/ 1295694 w 12776647"/>
                    <a:gd name="connsiteY9" fmla="*/ 502122 h 1210369"/>
                    <a:gd name="connsiteX10" fmla="*/ 2279927 w 12776647"/>
                    <a:gd name="connsiteY10" fmla="*/ 465555 h 1210369"/>
                    <a:gd name="connsiteX11" fmla="*/ 2573923 w 12776647"/>
                    <a:gd name="connsiteY11" fmla="*/ 461916 h 1210369"/>
                    <a:gd name="connsiteX12" fmla="*/ 5514795 w 12776647"/>
                    <a:gd name="connsiteY12" fmla="*/ 645664 h 1210369"/>
                    <a:gd name="connsiteX13" fmla="*/ 7064279 w 12776647"/>
                    <a:gd name="connsiteY13" fmla="*/ 879806 h 1210369"/>
                    <a:gd name="connsiteX14" fmla="*/ 8484412 w 12776647"/>
                    <a:gd name="connsiteY14" fmla="*/ 1098847 h 1210369"/>
                    <a:gd name="connsiteX15" fmla="*/ 10406666 w 12776647"/>
                    <a:gd name="connsiteY15" fmla="*/ 1193086 h 1210369"/>
                    <a:gd name="connsiteX16" fmla="*/ 11544083 w 12776647"/>
                    <a:gd name="connsiteY16" fmla="*/ 926743 h 1210369"/>
                    <a:gd name="connsiteX17" fmla="*/ 12325101 w 12776647"/>
                    <a:gd name="connsiteY17" fmla="*/ 368951 h 1210369"/>
                    <a:gd name="connsiteX18" fmla="*/ 12773737 w 12776647"/>
                    <a:gd name="connsiteY18" fmla="*/ 0 h 1210369"/>
                    <a:gd name="connsiteX19" fmla="*/ 12776648 w 12776647"/>
                    <a:gd name="connsiteY19" fmla="*/ 4002 h 1210369"/>
                    <a:gd name="connsiteX20" fmla="*/ 12328376 w 12776647"/>
                    <a:gd name="connsiteY20" fmla="*/ 372589 h 1210369"/>
                    <a:gd name="connsiteX21" fmla="*/ 11546084 w 12776647"/>
                    <a:gd name="connsiteY21" fmla="*/ 931291 h 1210369"/>
                    <a:gd name="connsiteX22" fmla="*/ 10406848 w 12776647"/>
                    <a:gd name="connsiteY22" fmla="*/ 1197999 h 1210369"/>
                    <a:gd name="connsiteX23" fmla="*/ 9962398 w 12776647"/>
                    <a:gd name="connsiteY23" fmla="*/ 1210370 h 12103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2776647" h="1210369">
                      <a:moveTo>
                        <a:pt x="9962398" y="1210370"/>
                      </a:moveTo>
                      <a:cubicBezTo>
                        <a:pt x="9517037" y="1210370"/>
                        <a:pt x="9036746" y="1175439"/>
                        <a:pt x="8483866" y="1103941"/>
                      </a:cubicBezTo>
                      <a:cubicBezTo>
                        <a:pt x="8009761" y="1042632"/>
                        <a:pt x="7528742" y="962401"/>
                        <a:pt x="7063551" y="884900"/>
                      </a:cubicBezTo>
                      <a:cubicBezTo>
                        <a:pt x="6551969" y="799575"/>
                        <a:pt x="6022921" y="711340"/>
                        <a:pt x="5514249" y="650758"/>
                      </a:cubicBezTo>
                      <a:cubicBezTo>
                        <a:pt x="4713583" y="555245"/>
                        <a:pt x="3655851" y="448271"/>
                        <a:pt x="2574105" y="467010"/>
                      </a:cubicBezTo>
                      <a:cubicBezTo>
                        <a:pt x="2474590" y="468648"/>
                        <a:pt x="2375621" y="469557"/>
                        <a:pt x="2280108" y="470649"/>
                      </a:cubicBezTo>
                      <a:cubicBezTo>
                        <a:pt x="1942085" y="473923"/>
                        <a:pt x="1622801" y="477198"/>
                        <a:pt x="1296240" y="507216"/>
                      </a:cubicBezTo>
                      <a:cubicBezTo>
                        <a:pt x="891995" y="544512"/>
                        <a:pt x="425167" y="562886"/>
                        <a:pt x="0" y="308732"/>
                      </a:cubicBezTo>
                      <a:lnTo>
                        <a:pt x="2547" y="304366"/>
                      </a:lnTo>
                      <a:cubicBezTo>
                        <a:pt x="426440" y="557792"/>
                        <a:pt x="892359" y="539418"/>
                        <a:pt x="1295694" y="502122"/>
                      </a:cubicBezTo>
                      <a:cubicBezTo>
                        <a:pt x="1622437" y="471922"/>
                        <a:pt x="1941722" y="468829"/>
                        <a:pt x="2279927" y="465555"/>
                      </a:cubicBezTo>
                      <a:cubicBezTo>
                        <a:pt x="2375439" y="464645"/>
                        <a:pt x="2474408" y="463554"/>
                        <a:pt x="2573923" y="461916"/>
                      </a:cubicBezTo>
                      <a:cubicBezTo>
                        <a:pt x="3656215" y="442814"/>
                        <a:pt x="4713946" y="550152"/>
                        <a:pt x="5514795" y="645664"/>
                      </a:cubicBezTo>
                      <a:cubicBezTo>
                        <a:pt x="6023467" y="706428"/>
                        <a:pt x="6552514" y="794481"/>
                        <a:pt x="7064279" y="879806"/>
                      </a:cubicBezTo>
                      <a:cubicBezTo>
                        <a:pt x="7529288" y="957307"/>
                        <a:pt x="8010307" y="1037538"/>
                        <a:pt x="8484412" y="1098847"/>
                      </a:cubicBezTo>
                      <a:cubicBezTo>
                        <a:pt x="9225406" y="1194724"/>
                        <a:pt x="9836139" y="1224742"/>
                        <a:pt x="10406666" y="1193086"/>
                      </a:cubicBezTo>
                      <a:cubicBezTo>
                        <a:pt x="10810002" y="1170709"/>
                        <a:pt x="11192597" y="1081200"/>
                        <a:pt x="11544083" y="926743"/>
                      </a:cubicBezTo>
                      <a:cubicBezTo>
                        <a:pt x="11835533" y="798666"/>
                        <a:pt x="12073313" y="589994"/>
                        <a:pt x="12325101" y="368951"/>
                      </a:cubicBezTo>
                      <a:cubicBezTo>
                        <a:pt x="12467552" y="243784"/>
                        <a:pt x="12614913" y="114433"/>
                        <a:pt x="12773737" y="0"/>
                      </a:cubicBezTo>
                      <a:lnTo>
                        <a:pt x="12776648" y="4002"/>
                      </a:lnTo>
                      <a:cubicBezTo>
                        <a:pt x="12618007" y="118253"/>
                        <a:pt x="12470826" y="247605"/>
                        <a:pt x="12328376" y="372589"/>
                      </a:cubicBezTo>
                      <a:cubicBezTo>
                        <a:pt x="12076406" y="593996"/>
                        <a:pt x="11838261" y="803032"/>
                        <a:pt x="11546084" y="931291"/>
                      </a:cubicBezTo>
                      <a:cubicBezTo>
                        <a:pt x="11194053" y="1085931"/>
                        <a:pt x="10810730" y="1175621"/>
                        <a:pt x="10406848" y="1197999"/>
                      </a:cubicBezTo>
                      <a:cubicBezTo>
                        <a:pt x="10262034" y="1206367"/>
                        <a:pt x="10114126" y="1210370"/>
                        <a:pt x="9962398" y="1210370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41" name="任意多边形: 形状 340">
                  <a:extLst>
                    <a:ext uri="{FF2B5EF4-FFF2-40B4-BE49-F238E27FC236}">
                      <a16:creationId xmlns:a16="http://schemas.microsoft.com/office/drawing/2014/main" id="{5CB79FE5-5497-462D-B97A-176E6BBCE9AE}"/>
                    </a:ext>
                  </a:extLst>
                </p:cNvPr>
                <p:cNvSpPr/>
                <p:nvPr/>
              </p:nvSpPr>
              <p:spPr>
                <a:xfrm>
                  <a:off x="-581187" y="5618825"/>
                  <a:ext cx="12788473" cy="1249120"/>
                </a:xfrm>
                <a:custGeom>
                  <a:avLst/>
                  <a:gdLst>
                    <a:gd name="connsiteX0" fmla="*/ 9792295 w 12788473"/>
                    <a:gd name="connsiteY0" fmla="*/ 1249120 h 1249120"/>
                    <a:gd name="connsiteX1" fmla="*/ 8536625 w 12788473"/>
                    <a:gd name="connsiteY1" fmla="*/ 1171073 h 1249120"/>
                    <a:gd name="connsiteX2" fmla="*/ 6838688 w 12788473"/>
                    <a:gd name="connsiteY2" fmla="*/ 912189 h 1249120"/>
                    <a:gd name="connsiteX3" fmla="*/ 5562824 w 12788473"/>
                    <a:gd name="connsiteY3" fmla="*/ 708429 h 1249120"/>
                    <a:gd name="connsiteX4" fmla="*/ 2599393 w 12788473"/>
                    <a:gd name="connsiteY4" fmla="*/ 474105 h 1249120"/>
                    <a:gd name="connsiteX5" fmla="*/ 2410551 w 12788473"/>
                    <a:gd name="connsiteY5" fmla="*/ 477380 h 1249120"/>
                    <a:gd name="connsiteX6" fmla="*/ 1311340 w 12788473"/>
                    <a:gd name="connsiteY6" fmla="*/ 530321 h 1249120"/>
                    <a:gd name="connsiteX7" fmla="*/ 649666 w 12788473"/>
                    <a:gd name="connsiteY7" fmla="*/ 553426 h 1249120"/>
                    <a:gd name="connsiteX8" fmla="*/ 0 w 12788473"/>
                    <a:gd name="connsiteY8" fmla="*/ 353123 h 1249120"/>
                    <a:gd name="connsiteX9" fmla="*/ 2547 w 12788473"/>
                    <a:gd name="connsiteY9" fmla="*/ 348757 h 1249120"/>
                    <a:gd name="connsiteX10" fmla="*/ 1310794 w 12788473"/>
                    <a:gd name="connsiteY10" fmla="*/ 525409 h 1249120"/>
                    <a:gd name="connsiteX11" fmla="*/ 2410551 w 12788473"/>
                    <a:gd name="connsiteY11" fmla="*/ 472468 h 1249120"/>
                    <a:gd name="connsiteX12" fmla="*/ 2599393 w 12788473"/>
                    <a:gd name="connsiteY12" fmla="*/ 469375 h 1249120"/>
                    <a:gd name="connsiteX13" fmla="*/ 5563552 w 12788473"/>
                    <a:gd name="connsiteY13" fmla="*/ 703699 h 1249120"/>
                    <a:gd name="connsiteX14" fmla="*/ 6839597 w 12788473"/>
                    <a:gd name="connsiteY14" fmla="*/ 907459 h 1249120"/>
                    <a:gd name="connsiteX15" fmla="*/ 8537353 w 12788473"/>
                    <a:gd name="connsiteY15" fmla="*/ 1166343 h 1249120"/>
                    <a:gd name="connsiteX16" fmla="*/ 10460518 w 12788473"/>
                    <a:gd name="connsiteY16" fmla="*/ 1218375 h 1249120"/>
                    <a:gd name="connsiteX17" fmla="*/ 11580651 w 12788473"/>
                    <a:gd name="connsiteY17" fmla="*/ 930018 h 1249120"/>
                    <a:gd name="connsiteX18" fmla="*/ 12325101 w 12788473"/>
                    <a:gd name="connsiteY18" fmla="*/ 383505 h 1249120"/>
                    <a:gd name="connsiteX19" fmla="*/ 12785562 w 12788473"/>
                    <a:gd name="connsiteY19" fmla="*/ 0 h 1249120"/>
                    <a:gd name="connsiteX20" fmla="*/ 12788474 w 12788473"/>
                    <a:gd name="connsiteY20" fmla="*/ 4002 h 1249120"/>
                    <a:gd name="connsiteX21" fmla="*/ 12328376 w 12788473"/>
                    <a:gd name="connsiteY21" fmla="*/ 387144 h 1249120"/>
                    <a:gd name="connsiteX22" fmla="*/ 11582652 w 12788473"/>
                    <a:gd name="connsiteY22" fmla="*/ 934566 h 1249120"/>
                    <a:gd name="connsiteX23" fmla="*/ 10460882 w 12788473"/>
                    <a:gd name="connsiteY23" fmla="*/ 1223468 h 1249120"/>
                    <a:gd name="connsiteX24" fmla="*/ 9792295 w 12788473"/>
                    <a:gd name="connsiteY24" fmla="*/ 1249120 h 12491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12788473" h="1249120">
                      <a:moveTo>
                        <a:pt x="9792295" y="1249120"/>
                      </a:moveTo>
                      <a:cubicBezTo>
                        <a:pt x="9396419" y="1249120"/>
                        <a:pt x="8981076" y="1223287"/>
                        <a:pt x="8536625" y="1171073"/>
                      </a:cubicBezTo>
                      <a:cubicBezTo>
                        <a:pt x="7966280" y="1104305"/>
                        <a:pt x="7393024" y="1006610"/>
                        <a:pt x="6838688" y="912189"/>
                      </a:cubicBezTo>
                      <a:cubicBezTo>
                        <a:pt x="6418433" y="840509"/>
                        <a:pt x="5983625" y="766464"/>
                        <a:pt x="5562824" y="708429"/>
                      </a:cubicBezTo>
                      <a:cubicBezTo>
                        <a:pt x="4623528" y="578896"/>
                        <a:pt x="3620921" y="454093"/>
                        <a:pt x="2599393" y="474105"/>
                      </a:cubicBezTo>
                      <a:cubicBezTo>
                        <a:pt x="2535718" y="475379"/>
                        <a:pt x="2472771" y="476289"/>
                        <a:pt x="2410551" y="477380"/>
                      </a:cubicBezTo>
                      <a:cubicBezTo>
                        <a:pt x="2032322" y="483384"/>
                        <a:pt x="1675015" y="489205"/>
                        <a:pt x="1311340" y="530321"/>
                      </a:cubicBezTo>
                      <a:cubicBezTo>
                        <a:pt x="1101758" y="553972"/>
                        <a:pt x="876531" y="573256"/>
                        <a:pt x="649666" y="553426"/>
                      </a:cubicBezTo>
                      <a:cubicBezTo>
                        <a:pt x="402607" y="531777"/>
                        <a:pt x="190115" y="466282"/>
                        <a:pt x="0" y="353123"/>
                      </a:cubicBezTo>
                      <a:lnTo>
                        <a:pt x="2547" y="348757"/>
                      </a:lnTo>
                      <a:cubicBezTo>
                        <a:pt x="424985" y="600364"/>
                        <a:pt x="899272" y="571801"/>
                        <a:pt x="1310794" y="525409"/>
                      </a:cubicBezTo>
                      <a:cubicBezTo>
                        <a:pt x="1674651" y="484293"/>
                        <a:pt x="2032140" y="478472"/>
                        <a:pt x="2410551" y="472468"/>
                      </a:cubicBezTo>
                      <a:cubicBezTo>
                        <a:pt x="2472952" y="471558"/>
                        <a:pt x="2535900" y="470467"/>
                        <a:pt x="2599393" y="469375"/>
                      </a:cubicBezTo>
                      <a:cubicBezTo>
                        <a:pt x="3621285" y="448999"/>
                        <a:pt x="4624074" y="574166"/>
                        <a:pt x="5563552" y="703699"/>
                      </a:cubicBezTo>
                      <a:cubicBezTo>
                        <a:pt x="5984534" y="761734"/>
                        <a:pt x="6419161" y="835779"/>
                        <a:pt x="6839597" y="907459"/>
                      </a:cubicBezTo>
                      <a:cubicBezTo>
                        <a:pt x="7393933" y="1001880"/>
                        <a:pt x="7967190" y="1099575"/>
                        <a:pt x="8537353" y="1166343"/>
                      </a:cubicBezTo>
                      <a:cubicBezTo>
                        <a:pt x="9238323" y="1248393"/>
                        <a:pt x="9867432" y="1265494"/>
                        <a:pt x="10460518" y="1218375"/>
                      </a:cubicBezTo>
                      <a:cubicBezTo>
                        <a:pt x="10858031" y="1186719"/>
                        <a:pt x="11234805" y="1089751"/>
                        <a:pt x="11580651" y="930018"/>
                      </a:cubicBezTo>
                      <a:cubicBezTo>
                        <a:pt x="11858819" y="801395"/>
                        <a:pt x="12085320" y="598362"/>
                        <a:pt x="12325101" y="383505"/>
                      </a:cubicBezTo>
                      <a:cubicBezTo>
                        <a:pt x="12470826" y="252880"/>
                        <a:pt x="12621281" y="117890"/>
                        <a:pt x="12785562" y="0"/>
                      </a:cubicBezTo>
                      <a:lnTo>
                        <a:pt x="12788474" y="4002"/>
                      </a:lnTo>
                      <a:cubicBezTo>
                        <a:pt x="12624374" y="121892"/>
                        <a:pt x="12473919" y="256701"/>
                        <a:pt x="12328376" y="387144"/>
                      </a:cubicBezTo>
                      <a:cubicBezTo>
                        <a:pt x="12088231" y="602365"/>
                        <a:pt x="11861548" y="805761"/>
                        <a:pt x="11582652" y="934566"/>
                      </a:cubicBezTo>
                      <a:cubicBezTo>
                        <a:pt x="11236260" y="1094663"/>
                        <a:pt x="10858941" y="1191813"/>
                        <a:pt x="10460882" y="1223468"/>
                      </a:cubicBezTo>
                      <a:cubicBezTo>
                        <a:pt x="10243295" y="1240388"/>
                        <a:pt x="10020979" y="1249120"/>
                        <a:pt x="9792295" y="1249120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42" name="任意多边形: 形状 341">
                  <a:extLst>
                    <a:ext uri="{FF2B5EF4-FFF2-40B4-BE49-F238E27FC236}">
                      <a16:creationId xmlns:a16="http://schemas.microsoft.com/office/drawing/2014/main" id="{3D9BA6D6-73B6-4F63-A116-32ADB0703BFC}"/>
                    </a:ext>
                  </a:extLst>
                </p:cNvPr>
                <p:cNvSpPr/>
                <p:nvPr/>
              </p:nvSpPr>
              <p:spPr>
                <a:xfrm>
                  <a:off x="-579368" y="5602633"/>
                  <a:ext cx="12800116" cy="1294966"/>
                </a:xfrm>
                <a:custGeom>
                  <a:avLst/>
                  <a:gdLst>
                    <a:gd name="connsiteX0" fmla="*/ 9619098 w 12800116"/>
                    <a:gd name="connsiteY0" fmla="*/ 1294966 h 1294966"/>
                    <a:gd name="connsiteX1" fmla="*/ 8589748 w 12800116"/>
                    <a:gd name="connsiteY1" fmla="*/ 1239296 h 1294966"/>
                    <a:gd name="connsiteX2" fmla="*/ 6621101 w 12800116"/>
                    <a:gd name="connsiteY2" fmla="*/ 938932 h 1294966"/>
                    <a:gd name="connsiteX3" fmla="*/ 5611763 w 12800116"/>
                    <a:gd name="connsiteY3" fmla="*/ 767192 h 1294966"/>
                    <a:gd name="connsiteX4" fmla="*/ 5577561 w 12800116"/>
                    <a:gd name="connsiteY4" fmla="*/ 761916 h 1294966"/>
                    <a:gd name="connsiteX5" fmla="*/ 2624863 w 12800116"/>
                    <a:gd name="connsiteY5" fmla="*/ 482292 h 1294966"/>
                    <a:gd name="connsiteX6" fmla="*/ 2547907 w 12800116"/>
                    <a:gd name="connsiteY6" fmla="*/ 483930 h 1294966"/>
                    <a:gd name="connsiteX7" fmla="*/ 1326440 w 12800116"/>
                    <a:gd name="connsiteY7" fmla="*/ 554336 h 1294966"/>
                    <a:gd name="connsiteX8" fmla="*/ 0 w 12800116"/>
                    <a:gd name="connsiteY8" fmla="*/ 398241 h 1294966"/>
                    <a:gd name="connsiteX9" fmla="*/ 2547 w 12800116"/>
                    <a:gd name="connsiteY9" fmla="*/ 393875 h 1294966"/>
                    <a:gd name="connsiteX10" fmla="*/ 1325894 w 12800116"/>
                    <a:gd name="connsiteY10" fmla="*/ 549242 h 1294966"/>
                    <a:gd name="connsiteX11" fmla="*/ 2547907 w 12800116"/>
                    <a:gd name="connsiteY11" fmla="*/ 478836 h 1294966"/>
                    <a:gd name="connsiteX12" fmla="*/ 2624863 w 12800116"/>
                    <a:gd name="connsiteY12" fmla="*/ 477198 h 1294966"/>
                    <a:gd name="connsiteX13" fmla="*/ 5578288 w 12800116"/>
                    <a:gd name="connsiteY13" fmla="*/ 756822 h 1294966"/>
                    <a:gd name="connsiteX14" fmla="*/ 5612490 w 12800116"/>
                    <a:gd name="connsiteY14" fmla="*/ 762098 h 1294966"/>
                    <a:gd name="connsiteX15" fmla="*/ 6622011 w 12800116"/>
                    <a:gd name="connsiteY15" fmla="*/ 933838 h 1294966"/>
                    <a:gd name="connsiteX16" fmla="*/ 8590294 w 12800116"/>
                    <a:gd name="connsiteY16" fmla="*/ 1234202 h 1294966"/>
                    <a:gd name="connsiteX17" fmla="*/ 10514186 w 12800116"/>
                    <a:gd name="connsiteY17" fmla="*/ 1244026 h 1294966"/>
                    <a:gd name="connsiteX18" fmla="*/ 11617036 w 12800116"/>
                    <a:gd name="connsiteY18" fmla="*/ 933475 h 1294966"/>
                    <a:gd name="connsiteX19" fmla="*/ 12326194 w 12800116"/>
                    <a:gd name="connsiteY19" fmla="*/ 397695 h 1294966"/>
                    <a:gd name="connsiteX20" fmla="*/ 12797205 w 12800116"/>
                    <a:gd name="connsiteY20" fmla="*/ 0 h 1294966"/>
                    <a:gd name="connsiteX21" fmla="*/ 12800117 w 12800116"/>
                    <a:gd name="connsiteY21" fmla="*/ 4002 h 1294966"/>
                    <a:gd name="connsiteX22" fmla="*/ 12329650 w 12800116"/>
                    <a:gd name="connsiteY22" fmla="*/ 401334 h 1294966"/>
                    <a:gd name="connsiteX23" fmla="*/ 11619219 w 12800116"/>
                    <a:gd name="connsiteY23" fmla="*/ 937841 h 1294966"/>
                    <a:gd name="connsiteX24" fmla="*/ 10514733 w 12800116"/>
                    <a:gd name="connsiteY24" fmla="*/ 1248938 h 1294966"/>
                    <a:gd name="connsiteX25" fmla="*/ 9619098 w 12800116"/>
                    <a:gd name="connsiteY25" fmla="*/ 1294966 h 1294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2800116" h="1294966">
                      <a:moveTo>
                        <a:pt x="9619098" y="1294966"/>
                      </a:moveTo>
                      <a:cubicBezTo>
                        <a:pt x="9285078" y="1294966"/>
                        <a:pt x="8943781" y="1276410"/>
                        <a:pt x="8589748" y="1239296"/>
                      </a:cubicBezTo>
                      <a:cubicBezTo>
                        <a:pt x="7923891" y="1169436"/>
                        <a:pt x="7261671" y="1052274"/>
                        <a:pt x="6621101" y="938932"/>
                      </a:cubicBezTo>
                      <a:cubicBezTo>
                        <a:pt x="6289264" y="880170"/>
                        <a:pt x="5946147" y="819406"/>
                        <a:pt x="5611763" y="767192"/>
                      </a:cubicBezTo>
                      <a:lnTo>
                        <a:pt x="5577561" y="761916"/>
                      </a:lnTo>
                      <a:cubicBezTo>
                        <a:pt x="4629168" y="613463"/>
                        <a:pt x="3648392" y="460279"/>
                        <a:pt x="2624863" y="482292"/>
                      </a:cubicBezTo>
                      <a:lnTo>
                        <a:pt x="2547907" y="483930"/>
                      </a:lnTo>
                      <a:cubicBezTo>
                        <a:pt x="2126925" y="492480"/>
                        <a:pt x="1729229" y="500667"/>
                        <a:pt x="1326440" y="554336"/>
                      </a:cubicBezTo>
                      <a:cubicBezTo>
                        <a:pt x="887083" y="612917"/>
                        <a:pt x="422802" y="649302"/>
                        <a:pt x="0" y="398241"/>
                      </a:cubicBezTo>
                      <a:lnTo>
                        <a:pt x="2547" y="393875"/>
                      </a:lnTo>
                      <a:cubicBezTo>
                        <a:pt x="424075" y="644027"/>
                        <a:pt x="887447" y="607823"/>
                        <a:pt x="1325894" y="549242"/>
                      </a:cubicBezTo>
                      <a:cubicBezTo>
                        <a:pt x="1728865" y="495391"/>
                        <a:pt x="2126743" y="487386"/>
                        <a:pt x="2547907" y="478836"/>
                      </a:cubicBezTo>
                      <a:lnTo>
                        <a:pt x="2624863" y="477198"/>
                      </a:lnTo>
                      <a:cubicBezTo>
                        <a:pt x="3648756" y="454821"/>
                        <a:pt x="4629714" y="608369"/>
                        <a:pt x="5578288" y="756822"/>
                      </a:cubicBezTo>
                      <a:lnTo>
                        <a:pt x="5612490" y="762098"/>
                      </a:lnTo>
                      <a:cubicBezTo>
                        <a:pt x="5946875" y="814493"/>
                        <a:pt x="6290174" y="875076"/>
                        <a:pt x="6622011" y="933838"/>
                      </a:cubicBezTo>
                      <a:cubicBezTo>
                        <a:pt x="7262399" y="1047180"/>
                        <a:pt x="7924800" y="1164342"/>
                        <a:pt x="8590294" y="1234202"/>
                      </a:cubicBezTo>
                      <a:cubicBezTo>
                        <a:pt x="9265794" y="1305154"/>
                        <a:pt x="9895085" y="1308247"/>
                        <a:pt x="10514186" y="1244026"/>
                      </a:cubicBezTo>
                      <a:cubicBezTo>
                        <a:pt x="10905697" y="1203456"/>
                        <a:pt x="11276649" y="1098848"/>
                        <a:pt x="11617036" y="933475"/>
                      </a:cubicBezTo>
                      <a:cubicBezTo>
                        <a:pt x="11882288" y="804487"/>
                        <a:pt x="12097873" y="606913"/>
                        <a:pt x="12326194" y="397695"/>
                      </a:cubicBezTo>
                      <a:cubicBezTo>
                        <a:pt x="12474465" y="261795"/>
                        <a:pt x="12627830" y="121346"/>
                        <a:pt x="12797205" y="0"/>
                      </a:cubicBezTo>
                      <a:lnTo>
                        <a:pt x="12800117" y="4002"/>
                      </a:lnTo>
                      <a:cubicBezTo>
                        <a:pt x="12631105" y="125167"/>
                        <a:pt x="12477739" y="265615"/>
                        <a:pt x="12329650" y="401334"/>
                      </a:cubicBezTo>
                      <a:cubicBezTo>
                        <a:pt x="12101148" y="610734"/>
                        <a:pt x="11885198" y="808672"/>
                        <a:pt x="11619219" y="937841"/>
                      </a:cubicBezTo>
                      <a:cubicBezTo>
                        <a:pt x="11278468" y="1103578"/>
                        <a:pt x="10906788" y="1208186"/>
                        <a:pt x="10514733" y="1248938"/>
                      </a:cubicBezTo>
                      <a:cubicBezTo>
                        <a:pt x="10219644" y="1279502"/>
                        <a:pt x="9922374" y="1294966"/>
                        <a:pt x="9619098" y="1294966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43" name="任意多边形: 形状 342">
                  <a:extLst>
                    <a:ext uri="{FF2B5EF4-FFF2-40B4-BE49-F238E27FC236}">
                      <a16:creationId xmlns:a16="http://schemas.microsoft.com/office/drawing/2014/main" id="{DFD41E55-2002-415F-ABC7-33EE52C664E0}"/>
                    </a:ext>
                  </a:extLst>
                </p:cNvPr>
                <p:cNvSpPr/>
                <p:nvPr/>
              </p:nvSpPr>
              <p:spPr>
                <a:xfrm>
                  <a:off x="-577549" y="5586078"/>
                  <a:ext cx="12811942" cy="1346270"/>
                </a:xfrm>
                <a:custGeom>
                  <a:avLst/>
                  <a:gdLst>
                    <a:gd name="connsiteX0" fmla="*/ 9465734 w 12811942"/>
                    <a:gd name="connsiteY0" fmla="*/ 1346270 h 1346270"/>
                    <a:gd name="connsiteX1" fmla="*/ 8642871 w 12811942"/>
                    <a:gd name="connsiteY1" fmla="*/ 1307519 h 1346270"/>
                    <a:gd name="connsiteX2" fmla="*/ 6414613 w 12811942"/>
                    <a:gd name="connsiteY2" fmla="*/ 963311 h 1346270"/>
                    <a:gd name="connsiteX3" fmla="*/ 5660520 w 12811942"/>
                    <a:gd name="connsiteY3" fmla="*/ 825773 h 1346270"/>
                    <a:gd name="connsiteX4" fmla="*/ 5456396 w 12811942"/>
                    <a:gd name="connsiteY4" fmla="*/ 789933 h 1346270"/>
                    <a:gd name="connsiteX5" fmla="*/ 2650333 w 12811942"/>
                    <a:gd name="connsiteY5" fmla="*/ 490297 h 1346270"/>
                    <a:gd name="connsiteX6" fmla="*/ 1341722 w 12811942"/>
                    <a:gd name="connsiteY6" fmla="*/ 578168 h 1346270"/>
                    <a:gd name="connsiteX7" fmla="*/ 0 w 12811942"/>
                    <a:gd name="connsiteY7" fmla="*/ 443359 h 1346270"/>
                    <a:gd name="connsiteX8" fmla="*/ 2547 w 12811942"/>
                    <a:gd name="connsiteY8" fmla="*/ 438993 h 1346270"/>
                    <a:gd name="connsiteX9" fmla="*/ 1340994 w 12811942"/>
                    <a:gd name="connsiteY9" fmla="*/ 573074 h 1346270"/>
                    <a:gd name="connsiteX10" fmla="*/ 2650333 w 12811942"/>
                    <a:gd name="connsiteY10" fmla="*/ 485203 h 1346270"/>
                    <a:gd name="connsiteX11" fmla="*/ 5457306 w 12811942"/>
                    <a:gd name="connsiteY11" fmla="*/ 784839 h 1346270"/>
                    <a:gd name="connsiteX12" fmla="*/ 5661429 w 12811942"/>
                    <a:gd name="connsiteY12" fmla="*/ 820679 h 1346270"/>
                    <a:gd name="connsiteX13" fmla="*/ 6415523 w 12811942"/>
                    <a:gd name="connsiteY13" fmla="*/ 958217 h 1346270"/>
                    <a:gd name="connsiteX14" fmla="*/ 8643417 w 12811942"/>
                    <a:gd name="connsiteY14" fmla="*/ 1302243 h 1346270"/>
                    <a:gd name="connsiteX15" fmla="*/ 10568219 w 12811942"/>
                    <a:gd name="connsiteY15" fmla="*/ 1269678 h 1346270"/>
                    <a:gd name="connsiteX16" fmla="*/ 11653604 w 12811942"/>
                    <a:gd name="connsiteY16" fmla="*/ 936931 h 1346270"/>
                    <a:gd name="connsiteX17" fmla="*/ 12328922 w 12811942"/>
                    <a:gd name="connsiteY17" fmla="*/ 411522 h 1346270"/>
                    <a:gd name="connsiteX18" fmla="*/ 12809031 w 12811942"/>
                    <a:gd name="connsiteY18" fmla="*/ 0 h 1346270"/>
                    <a:gd name="connsiteX19" fmla="*/ 12811942 w 12811942"/>
                    <a:gd name="connsiteY19" fmla="*/ 4002 h 1346270"/>
                    <a:gd name="connsiteX20" fmla="*/ 12332379 w 12811942"/>
                    <a:gd name="connsiteY20" fmla="*/ 415161 h 1346270"/>
                    <a:gd name="connsiteX21" fmla="*/ 11655969 w 12811942"/>
                    <a:gd name="connsiteY21" fmla="*/ 941298 h 1346270"/>
                    <a:gd name="connsiteX22" fmla="*/ 10568946 w 12811942"/>
                    <a:gd name="connsiteY22" fmla="*/ 1274590 h 1346270"/>
                    <a:gd name="connsiteX23" fmla="*/ 9465734 w 12811942"/>
                    <a:gd name="connsiteY23" fmla="*/ 1346270 h 13462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2811942" h="1346270">
                      <a:moveTo>
                        <a:pt x="9465734" y="1346270"/>
                      </a:moveTo>
                      <a:cubicBezTo>
                        <a:pt x="9193933" y="1346270"/>
                        <a:pt x="8920494" y="1333353"/>
                        <a:pt x="8642871" y="1307519"/>
                      </a:cubicBezTo>
                      <a:cubicBezTo>
                        <a:pt x="7883684" y="1237113"/>
                        <a:pt x="7136869" y="1097938"/>
                        <a:pt x="6414613" y="963311"/>
                      </a:cubicBezTo>
                      <a:cubicBezTo>
                        <a:pt x="6167190" y="917283"/>
                        <a:pt x="5911217" y="869618"/>
                        <a:pt x="5660520" y="825773"/>
                      </a:cubicBezTo>
                      <a:cubicBezTo>
                        <a:pt x="5592660" y="813948"/>
                        <a:pt x="5524619" y="801940"/>
                        <a:pt x="5456396" y="789933"/>
                      </a:cubicBezTo>
                      <a:cubicBezTo>
                        <a:pt x="4554213" y="631292"/>
                        <a:pt x="3621103" y="467010"/>
                        <a:pt x="2650333" y="490297"/>
                      </a:cubicBezTo>
                      <a:cubicBezTo>
                        <a:pt x="2224802" y="499939"/>
                        <a:pt x="1784899" y="510127"/>
                        <a:pt x="1341722" y="578168"/>
                      </a:cubicBezTo>
                      <a:cubicBezTo>
                        <a:pt x="894360" y="646937"/>
                        <a:pt x="422438" y="693147"/>
                        <a:pt x="0" y="443359"/>
                      </a:cubicBezTo>
                      <a:lnTo>
                        <a:pt x="2547" y="438993"/>
                      </a:lnTo>
                      <a:cubicBezTo>
                        <a:pt x="423529" y="687871"/>
                        <a:pt x="894542" y="641661"/>
                        <a:pt x="1340994" y="573074"/>
                      </a:cubicBezTo>
                      <a:cubicBezTo>
                        <a:pt x="1784536" y="504851"/>
                        <a:pt x="2224620" y="494845"/>
                        <a:pt x="2650333" y="485203"/>
                      </a:cubicBezTo>
                      <a:cubicBezTo>
                        <a:pt x="3621648" y="461916"/>
                        <a:pt x="4554941" y="626198"/>
                        <a:pt x="5457306" y="784839"/>
                      </a:cubicBezTo>
                      <a:cubicBezTo>
                        <a:pt x="5525529" y="796846"/>
                        <a:pt x="5593570" y="808854"/>
                        <a:pt x="5661429" y="820679"/>
                      </a:cubicBezTo>
                      <a:cubicBezTo>
                        <a:pt x="5912127" y="864524"/>
                        <a:pt x="6168100" y="912189"/>
                        <a:pt x="6415523" y="958217"/>
                      </a:cubicBezTo>
                      <a:cubicBezTo>
                        <a:pt x="7137778" y="1092844"/>
                        <a:pt x="7884412" y="1231837"/>
                        <a:pt x="8643417" y="1302243"/>
                      </a:cubicBezTo>
                      <a:cubicBezTo>
                        <a:pt x="9297086" y="1362826"/>
                        <a:pt x="9926740" y="1352274"/>
                        <a:pt x="10568219" y="1269678"/>
                      </a:cubicBezTo>
                      <a:cubicBezTo>
                        <a:pt x="10953361" y="1220194"/>
                        <a:pt x="11318674" y="1108126"/>
                        <a:pt x="11653604" y="936931"/>
                      </a:cubicBezTo>
                      <a:cubicBezTo>
                        <a:pt x="11906484" y="807762"/>
                        <a:pt x="12111700" y="615282"/>
                        <a:pt x="12328922" y="411522"/>
                      </a:cubicBezTo>
                      <a:cubicBezTo>
                        <a:pt x="12479377" y="270528"/>
                        <a:pt x="12634926" y="124621"/>
                        <a:pt x="12809031" y="0"/>
                      </a:cubicBezTo>
                      <a:lnTo>
                        <a:pt x="12811942" y="4002"/>
                      </a:lnTo>
                      <a:cubicBezTo>
                        <a:pt x="12638019" y="128260"/>
                        <a:pt x="12482651" y="274166"/>
                        <a:pt x="12332379" y="415161"/>
                      </a:cubicBezTo>
                      <a:cubicBezTo>
                        <a:pt x="12114975" y="619102"/>
                        <a:pt x="11909396" y="811764"/>
                        <a:pt x="11655969" y="941298"/>
                      </a:cubicBezTo>
                      <a:cubicBezTo>
                        <a:pt x="11320494" y="1112856"/>
                        <a:pt x="10954635" y="1224924"/>
                        <a:pt x="10568946" y="1274590"/>
                      </a:cubicBezTo>
                      <a:cubicBezTo>
                        <a:pt x="10199269" y="1322619"/>
                        <a:pt x="9833957" y="1346270"/>
                        <a:pt x="9465734" y="1346270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44" name="任意多边形: 形状 343">
                  <a:extLst>
                    <a:ext uri="{FF2B5EF4-FFF2-40B4-BE49-F238E27FC236}">
                      <a16:creationId xmlns:a16="http://schemas.microsoft.com/office/drawing/2014/main" id="{FC65C3CA-3464-4B02-8912-0142FA3F57EC}"/>
                    </a:ext>
                  </a:extLst>
                </p:cNvPr>
                <p:cNvSpPr/>
                <p:nvPr/>
              </p:nvSpPr>
              <p:spPr>
                <a:xfrm>
                  <a:off x="-575365" y="5570614"/>
                  <a:ext cx="12823403" cy="1400848"/>
                </a:xfrm>
                <a:custGeom>
                  <a:avLst/>
                  <a:gdLst>
                    <a:gd name="connsiteX0" fmla="*/ 9338566 w 12823403"/>
                    <a:gd name="connsiteY0" fmla="*/ 1400849 h 1400848"/>
                    <a:gd name="connsiteX1" fmla="*/ 8695630 w 12823403"/>
                    <a:gd name="connsiteY1" fmla="*/ 1374833 h 1400848"/>
                    <a:gd name="connsiteX2" fmla="*/ 6221769 w 12823403"/>
                    <a:gd name="connsiteY2" fmla="*/ 984415 h 1400848"/>
                    <a:gd name="connsiteX3" fmla="*/ 5709094 w 12823403"/>
                    <a:gd name="connsiteY3" fmla="*/ 883808 h 1400848"/>
                    <a:gd name="connsiteX4" fmla="*/ 5394722 w 12823403"/>
                    <a:gd name="connsiteY4" fmla="*/ 822498 h 1400848"/>
                    <a:gd name="connsiteX5" fmla="*/ 2675621 w 12823403"/>
                    <a:gd name="connsiteY5" fmla="*/ 497938 h 1400848"/>
                    <a:gd name="connsiteX6" fmla="*/ 1356822 w 12823403"/>
                    <a:gd name="connsiteY6" fmla="*/ 601637 h 1400848"/>
                    <a:gd name="connsiteX7" fmla="*/ 0 w 12823403"/>
                    <a:gd name="connsiteY7" fmla="*/ 488114 h 1400848"/>
                    <a:gd name="connsiteX8" fmla="*/ 2547 w 12823403"/>
                    <a:gd name="connsiteY8" fmla="*/ 483748 h 1400848"/>
                    <a:gd name="connsiteX9" fmla="*/ 1355912 w 12823403"/>
                    <a:gd name="connsiteY9" fmla="*/ 596725 h 1400848"/>
                    <a:gd name="connsiteX10" fmla="*/ 2675439 w 12823403"/>
                    <a:gd name="connsiteY10" fmla="*/ 492844 h 1400848"/>
                    <a:gd name="connsiteX11" fmla="*/ 5395632 w 12823403"/>
                    <a:gd name="connsiteY11" fmla="*/ 817586 h 1400848"/>
                    <a:gd name="connsiteX12" fmla="*/ 5710004 w 12823403"/>
                    <a:gd name="connsiteY12" fmla="*/ 878896 h 1400848"/>
                    <a:gd name="connsiteX13" fmla="*/ 6222861 w 12823403"/>
                    <a:gd name="connsiteY13" fmla="*/ 979503 h 1400848"/>
                    <a:gd name="connsiteX14" fmla="*/ 8696176 w 12823403"/>
                    <a:gd name="connsiteY14" fmla="*/ 1369921 h 1400848"/>
                    <a:gd name="connsiteX15" fmla="*/ 10621706 w 12823403"/>
                    <a:gd name="connsiteY15" fmla="*/ 1295148 h 1400848"/>
                    <a:gd name="connsiteX16" fmla="*/ 11689808 w 12823403"/>
                    <a:gd name="connsiteY16" fmla="*/ 940206 h 1400848"/>
                    <a:gd name="connsiteX17" fmla="*/ 12332379 w 12823403"/>
                    <a:gd name="connsiteY17" fmla="*/ 424803 h 1400848"/>
                    <a:gd name="connsiteX18" fmla="*/ 12820492 w 12823403"/>
                    <a:gd name="connsiteY18" fmla="*/ 0 h 1400848"/>
                    <a:gd name="connsiteX19" fmla="*/ 12823404 w 12823403"/>
                    <a:gd name="connsiteY19" fmla="*/ 4002 h 1400848"/>
                    <a:gd name="connsiteX20" fmla="*/ 12335836 w 12823403"/>
                    <a:gd name="connsiteY20" fmla="*/ 428441 h 1400848"/>
                    <a:gd name="connsiteX21" fmla="*/ 11692173 w 12823403"/>
                    <a:gd name="connsiteY21" fmla="*/ 944572 h 1400848"/>
                    <a:gd name="connsiteX22" fmla="*/ 10622434 w 12823403"/>
                    <a:gd name="connsiteY22" fmla="*/ 1300060 h 1400848"/>
                    <a:gd name="connsiteX23" fmla="*/ 9338566 w 12823403"/>
                    <a:gd name="connsiteY23" fmla="*/ 1400849 h 14008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2823403" h="1400848">
                      <a:moveTo>
                        <a:pt x="9338566" y="1400849"/>
                      </a:moveTo>
                      <a:cubicBezTo>
                        <a:pt x="9123889" y="1400849"/>
                        <a:pt x="8910124" y="1392116"/>
                        <a:pt x="8695630" y="1374833"/>
                      </a:cubicBezTo>
                      <a:cubicBezTo>
                        <a:pt x="7846571" y="1306246"/>
                        <a:pt x="7020616" y="1142692"/>
                        <a:pt x="6221769" y="984415"/>
                      </a:cubicBezTo>
                      <a:cubicBezTo>
                        <a:pt x="6053667" y="951122"/>
                        <a:pt x="5879925" y="916737"/>
                        <a:pt x="5709094" y="883808"/>
                      </a:cubicBezTo>
                      <a:cubicBezTo>
                        <a:pt x="5604850" y="863796"/>
                        <a:pt x="5498057" y="842692"/>
                        <a:pt x="5394722" y="822498"/>
                      </a:cubicBezTo>
                      <a:cubicBezTo>
                        <a:pt x="4520192" y="650940"/>
                        <a:pt x="3616009" y="473378"/>
                        <a:pt x="2675621" y="497938"/>
                      </a:cubicBezTo>
                      <a:cubicBezTo>
                        <a:pt x="2231716" y="509036"/>
                        <a:pt x="1796725" y="525227"/>
                        <a:pt x="1356822" y="601637"/>
                      </a:cubicBezTo>
                      <a:cubicBezTo>
                        <a:pt x="901819" y="680594"/>
                        <a:pt x="422438" y="736992"/>
                        <a:pt x="0" y="488114"/>
                      </a:cubicBezTo>
                      <a:lnTo>
                        <a:pt x="2547" y="483748"/>
                      </a:lnTo>
                      <a:cubicBezTo>
                        <a:pt x="423529" y="731716"/>
                        <a:pt x="902001" y="675500"/>
                        <a:pt x="1355912" y="596725"/>
                      </a:cubicBezTo>
                      <a:cubicBezTo>
                        <a:pt x="1796361" y="520315"/>
                        <a:pt x="2231352" y="503942"/>
                        <a:pt x="2675439" y="492844"/>
                      </a:cubicBezTo>
                      <a:cubicBezTo>
                        <a:pt x="3616372" y="468466"/>
                        <a:pt x="4520739" y="645846"/>
                        <a:pt x="5395632" y="817586"/>
                      </a:cubicBezTo>
                      <a:cubicBezTo>
                        <a:pt x="5498967" y="837962"/>
                        <a:pt x="5605759" y="858884"/>
                        <a:pt x="5710004" y="878896"/>
                      </a:cubicBezTo>
                      <a:cubicBezTo>
                        <a:pt x="5880835" y="911825"/>
                        <a:pt x="6054758" y="946210"/>
                        <a:pt x="6222861" y="979503"/>
                      </a:cubicBezTo>
                      <a:cubicBezTo>
                        <a:pt x="7021526" y="1137780"/>
                        <a:pt x="7847481" y="1301334"/>
                        <a:pt x="8696176" y="1369921"/>
                      </a:cubicBezTo>
                      <a:cubicBezTo>
                        <a:pt x="9331470" y="1421225"/>
                        <a:pt x="9961306" y="1396664"/>
                        <a:pt x="10621706" y="1295148"/>
                      </a:cubicBezTo>
                      <a:cubicBezTo>
                        <a:pt x="11000481" y="1236931"/>
                        <a:pt x="11359790" y="1117586"/>
                        <a:pt x="11689808" y="940206"/>
                      </a:cubicBezTo>
                      <a:cubicBezTo>
                        <a:pt x="11930863" y="810855"/>
                        <a:pt x="12125890" y="623287"/>
                        <a:pt x="12332379" y="424803"/>
                      </a:cubicBezTo>
                      <a:cubicBezTo>
                        <a:pt x="12484471" y="278532"/>
                        <a:pt x="12641839" y="127350"/>
                        <a:pt x="12820492" y="0"/>
                      </a:cubicBezTo>
                      <a:lnTo>
                        <a:pt x="12823404" y="4002"/>
                      </a:lnTo>
                      <a:cubicBezTo>
                        <a:pt x="12645114" y="131170"/>
                        <a:pt x="12487928" y="282353"/>
                        <a:pt x="12335836" y="428441"/>
                      </a:cubicBezTo>
                      <a:cubicBezTo>
                        <a:pt x="12128983" y="627107"/>
                        <a:pt x="11933773" y="814857"/>
                        <a:pt x="11692173" y="944572"/>
                      </a:cubicBezTo>
                      <a:cubicBezTo>
                        <a:pt x="11361791" y="1122134"/>
                        <a:pt x="11001755" y="1241661"/>
                        <a:pt x="10622434" y="1300060"/>
                      </a:cubicBezTo>
                      <a:cubicBezTo>
                        <a:pt x="10184351" y="1367374"/>
                        <a:pt x="9759911" y="1400849"/>
                        <a:pt x="9338566" y="140084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45" name="任意多边形: 形状 344">
                  <a:extLst>
                    <a:ext uri="{FF2B5EF4-FFF2-40B4-BE49-F238E27FC236}">
                      <a16:creationId xmlns:a16="http://schemas.microsoft.com/office/drawing/2014/main" id="{5CD8FA26-D5A2-41DC-AB84-625B13A218B8}"/>
                    </a:ext>
                  </a:extLst>
                </p:cNvPr>
                <p:cNvSpPr/>
                <p:nvPr/>
              </p:nvSpPr>
              <p:spPr>
                <a:xfrm>
                  <a:off x="-573910" y="5554968"/>
                  <a:ext cx="12834864" cy="1459247"/>
                </a:xfrm>
                <a:custGeom>
                  <a:avLst/>
                  <a:gdLst>
                    <a:gd name="connsiteX0" fmla="*/ 9239960 w 12834864"/>
                    <a:gd name="connsiteY0" fmla="*/ 1459248 h 1459247"/>
                    <a:gd name="connsiteX1" fmla="*/ 8748936 w 12834864"/>
                    <a:gd name="connsiteY1" fmla="*/ 1442510 h 1459247"/>
                    <a:gd name="connsiteX2" fmla="*/ 6046754 w 12834864"/>
                    <a:gd name="connsiteY2" fmla="*/ 1002971 h 1459247"/>
                    <a:gd name="connsiteX3" fmla="*/ 5758034 w 12834864"/>
                    <a:gd name="connsiteY3" fmla="*/ 941843 h 1459247"/>
                    <a:gd name="connsiteX4" fmla="*/ 5365432 w 12834864"/>
                    <a:gd name="connsiteY4" fmla="*/ 857610 h 1459247"/>
                    <a:gd name="connsiteX5" fmla="*/ 2701273 w 12834864"/>
                    <a:gd name="connsiteY5" fmla="*/ 505397 h 1459247"/>
                    <a:gd name="connsiteX6" fmla="*/ 1372104 w 12834864"/>
                    <a:gd name="connsiteY6" fmla="*/ 625106 h 1459247"/>
                    <a:gd name="connsiteX7" fmla="*/ 698605 w 12834864"/>
                    <a:gd name="connsiteY7" fmla="*/ 706610 h 1459247"/>
                    <a:gd name="connsiteX8" fmla="*/ 682777 w 12834864"/>
                    <a:gd name="connsiteY8" fmla="*/ 706610 h 1459247"/>
                    <a:gd name="connsiteX9" fmla="*/ 0 w 12834864"/>
                    <a:gd name="connsiteY9" fmla="*/ 532868 h 1459247"/>
                    <a:gd name="connsiteX10" fmla="*/ 2547 w 12834864"/>
                    <a:gd name="connsiteY10" fmla="*/ 528502 h 1459247"/>
                    <a:gd name="connsiteX11" fmla="*/ 682777 w 12834864"/>
                    <a:gd name="connsiteY11" fmla="*/ 701516 h 1459247"/>
                    <a:gd name="connsiteX12" fmla="*/ 698605 w 12834864"/>
                    <a:gd name="connsiteY12" fmla="*/ 701516 h 1459247"/>
                    <a:gd name="connsiteX13" fmla="*/ 1371012 w 12834864"/>
                    <a:gd name="connsiteY13" fmla="*/ 620194 h 1459247"/>
                    <a:gd name="connsiteX14" fmla="*/ 2700909 w 12834864"/>
                    <a:gd name="connsiteY14" fmla="*/ 500485 h 1459247"/>
                    <a:gd name="connsiteX15" fmla="*/ 5366342 w 12834864"/>
                    <a:gd name="connsiteY15" fmla="*/ 852698 h 1459247"/>
                    <a:gd name="connsiteX16" fmla="*/ 5758943 w 12834864"/>
                    <a:gd name="connsiteY16" fmla="*/ 936931 h 1459247"/>
                    <a:gd name="connsiteX17" fmla="*/ 6047663 w 12834864"/>
                    <a:gd name="connsiteY17" fmla="*/ 998059 h 1459247"/>
                    <a:gd name="connsiteX18" fmla="*/ 8749118 w 12834864"/>
                    <a:gd name="connsiteY18" fmla="*/ 1437416 h 1459247"/>
                    <a:gd name="connsiteX19" fmla="*/ 10675375 w 12834864"/>
                    <a:gd name="connsiteY19" fmla="*/ 1320436 h 1459247"/>
                    <a:gd name="connsiteX20" fmla="*/ 11726012 w 12834864"/>
                    <a:gd name="connsiteY20" fmla="*/ 943481 h 1459247"/>
                    <a:gd name="connsiteX21" fmla="*/ 12337109 w 12834864"/>
                    <a:gd name="connsiteY21" fmla="*/ 437720 h 1459247"/>
                    <a:gd name="connsiteX22" fmla="*/ 12831954 w 12834864"/>
                    <a:gd name="connsiteY22" fmla="*/ 0 h 1459247"/>
                    <a:gd name="connsiteX23" fmla="*/ 12834864 w 12834864"/>
                    <a:gd name="connsiteY23" fmla="*/ 4002 h 1459247"/>
                    <a:gd name="connsiteX24" fmla="*/ 12340747 w 12834864"/>
                    <a:gd name="connsiteY24" fmla="*/ 441358 h 1459247"/>
                    <a:gd name="connsiteX25" fmla="*/ 11728558 w 12834864"/>
                    <a:gd name="connsiteY25" fmla="*/ 948029 h 1459247"/>
                    <a:gd name="connsiteX26" fmla="*/ 10676285 w 12834864"/>
                    <a:gd name="connsiteY26" fmla="*/ 1325712 h 1459247"/>
                    <a:gd name="connsiteX27" fmla="*/ 9239960 w 12834864"/>
                    <a:gd name="connsiteY27" fmla="*/ 1459248 h 1459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2834864" h="1459247">
                      <a:moveTo>
                        <a:pt x="9239960" y="1459248"/>
                      </a:moveTo>
                      <a:cubicBezTo>
                        <a:pt x="9075133" y="1459248"/>
                        <a:pt x="8911761" y="1453608"/>
                        <a:pt x="8748936" y="1442510"/>
                      </a:cubicBezTo>
                      <a:cubicBezTo>
                        <a:pt x="7814916" y="1378290"/>
                        <a:pt x="6916008" y="1187629"/>
                        <a:pt x="6046754" y="1002971"/>
                      </a:cubicBezTo>
                      <a:cubicBezTo>
                        <a:pt x="5950513" y="982595"/>
                        <a:pt x="5854273" y="962219"/>
                        <a:pt x="5758034" y="941843"/>
                      </a:cubicBezTo>
                      <a:cubicBezTo>
                        <a:pt x="5627954" y="914554"/>
                        <a:pt x="5494601" y="885445"/>
                        <a:pt x="5365432" y="857610"/>
                      </a:cubicBezTo>
                      <a:cubicBezTo>
                        <a:pt x="4508549" y="671862"/>
                        <a:pt x="3622558" y="479745"/>
                        <a:pt x="2701273" y="505397"/>
                      </a:cubicBezTo>
                      <a:cubicBezTo>
                        <a:pt x="2205518" y="518860"/>
                        <a:pt x="1789811" y="544330"/>
                        <a:pt x="1372104" y="625106"/>
                      </a:cubicBezTo>
                      <a:cubicBezTo>
                        <a:pt x="1167798" y="664584"/>
                        <a:pt x="930928" y="706610"/>
                        <a:pt x="698605" y="706610"/>
                      </a:cubicBezTo>
                      <a:cubicBezTo>
                        <a:pt x="693329" y="706610"/>
                        <a:pt x="688053" y="706610"/>
                        <a:pt x="682777" y="706610"/>
                      </a:cubicBezTo>
                      <a:cubicBezTo>
                        <a:pt x="418617" y="704427"/>
                        <a:pt x="195391" y="647665"/>
                        <a:pt x="0" y="532868"/>
                      </a:cubicBezTo>
                      <a:lnTo>
                        <a:pt x="2547" y="528502"/>
                      </a:lnTo>
                      <a:cubicBezTo>
                        <a:pt x="197210" y="642753"/>
                        <a:pt x="419709" y="699333"/>
                        <a:pt x="682777" y="701516"/>
                      </a:cubicBezTo>
                      <a:cubicBezTo>
                        <a:pt x="688053" y="701516"/>
                        <a:pt x="693329" y="701516"/>
                        <a:pt x="698605" y="701516"/>
                      </a:cubicBezTo>
                      <a:cubicBezTo>
                        <a:pt x="930564" y="701516"/>
                        <a:pt x="1166889" y="659672"/>
                        <a:pt x="1371012" y="620194"/>
                      </a:cubicBezTo>
                      <a:cubicBezTo>
                        <a:pt x="1789084" y="539418"/>
                        <a:pt x="2204972" y="513948"/>
                        <a:pt x="2700909" y="500485"/>
                      </a:cubicBezTo>
                      <a:cubicBezTo>
                        <a:pt x="3622740" y="474469"/>
                        <a:pt x="4509095" y="666950"/>
                        <a:pt x="5366342" y="852698"/>
                      </a:cubicBezTo>
                      <a:cubicBezTo>
                        <a:pt x="5495510" y="880715"/>
                        <a:pt x="5628864" y="909642"/>
                        <a:pt x="5758943" y="936931"/>
                      </a:cubicBezTo>
                      <a:cubicBezTo>
                        <a:pt x="5855365" y="957125"/>
                        <a:pt x="5951423" y="977683"/>
                        <a:pt x="6047663" y="998059"/>
                      </a:cubicBezTo>
                      <a:cubicBezTo>
                        <a:pt x="6916735" y="1182535"/>
                        <a:pt x="7815461" y="1373377"/>
                        <a:pt x="8749118" y="1437416"/>
                      </a:cubicBezTo>
                      <a:cubicBezTo>
                        <a:pt x="9368948" y="1479987"/>
                        <a:pt x="9999147" y="1441783"/>
                        <a:pt x="10675375" y="1320436"/>
                      </a:cubicBezTo>
                      <a:cubicBezTo>
                        <a:pt x="11047418" y="1253669"/>
                        <a:pt x="11400906" y="1126865"/>
                        <a:pt x="11726012" y="943481"/>
                      </a:cubicBezTo>
                      <a:cubicBezTo>
                        <a:pt x="11955605" y="813948"/>
                        <a:pt x="12140808" y="631110"/>
                        <a:pt x="12337109" y="437720"/>
                      </a:cubicBezTo>
                      <a:cubicBezTo>
                        <a:pt x="12490474" y="286537"/>
                        <a:pt x="12649116" y="130079"/>
                        <a:pt x="12831954" y="0"/>
                      </a:cubicBezTo>
                      <a:lnTo>
                        <a:pt x="12834864" y="4002"/>
                      </a:lnTo>
                      <a:cubicBezTo>
                        <a:pt x="12652391" y="133899"/>
                        <a:pt x="12493931" y="290176"/>
                        <a:pt x="12340747" y="441358"/>
                      </a:cubicBezTo>
                      <a:cubicBezTo>
                        <a:pt x="12144265" y="635112"/>
                        <a:pt x="11958698" y="818132"/>
                        <a:pt x="11728558" y="948029"/>
                      </a:cubicBezTo>
                      <a:cubicBezTo>
                        <a:pt x="11402907" y="1131777"/>
                        <a:pt x="11048874" y="1258763"/>
                        <a:pt x="10676285" y="1325712"/>
                      </a:cubicBezTo>
                      <a:cubicBezTo>
                        <a:pt x="10177438" y="1414857"/>
                        <a:pt x="9703332" y="1459248"/>
                        <a:pt x="9239960" y="1459248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46" name="任意多边形: 形状 345">
                  <a:extLst>
                    <a:ext uri="{FF2B5EF4-FFF2-40B4-BE49-F238E27FC236}">
                      <a16:creationId xmlns:a16="http://schemas.microsoft.com/office/drawing/2014/main" id="{CD12CF16-7E9E-47E6-9F34-3CC577147208}"/>
                    </a:ext>
                  </a:extLst>
                </p:cNvPr>
                <p:cNvSpPr/>
                <p:nvPr/>
              </p:nvSpPr>
              <p:spPr>
                <a:xfrm>
                  <a:off x="-571727" y="5538776"/>
                  <a:ext cx="12846690" cy="1520739"/>
                </a:xfrm>
                <a:custGeom>
                  <a:avLst/>
                  <a:gdLst>
                    <a:gd name="connsiteX0" fmla="*/ 9166279 w 12846690"/>
                    <a:gd name="connsiteY0" fmla="*/ 1520740 h 1520739"/>
                    <a:gd name="connsiteX1" fmla="*/ 8801695 w 12846690"/>
                    <a:gd name="connsiteY1" fmla="*/ 1510551 h 1520739"/>
                    <a:gd name="connsiteX2" fmla="*/ 5892478 w 12846690"/>
                    <a:gd name="connsiteY2" fmla="*/ 1020073 h 1520739"/>
                    <a:gd name="connsiteX3" fmla="*/ 5806608 w 12846690"/>
                    <a:gd name="connsiteY3" fmla="*/ 1000424 h 1520739"/>
                    <a:gd name="connsiteX4" fmla="*/ 5355062 w 12846690"/>
                    <a:gd name="connsiteY4" fmla="*/ 894542 h 1520739"/>
                    <a:gd name="connsiteX5" fmla="*/ 2726561 w 12846690"/>
                    <a:gd name="connsiteY5" fmla="*/ 513402 h 1520739"/>
                    <a:gd name="connsiteX6" fmla="*/ 1387204 w 12846690"/>
                    <a:gd name="connsiteY6" fmla="*/ 648939 h 1520739"/>
                    <a:gd name="connsiteX7" fmla="*/ 691146 w 12846690"/>
                    <a:gd name="connsiteY7" fmla="*/ 744997 h 1520739"/>
                    <a:gd name="connsiteX8" fmla="*/ 671861 w 12846690"/>
                    <a:gd name="connsiteY8" fmla="*/ 744997 h 1520739"/>
                    <a:gd name="connsiteX9" fmla="*/ 0 w 12846690"/>
                    <a:gd name="connsiteY9" fmla="*/ 577805 h 1520739"/>
                    <a:gd name="connsiteX10" fmla="*/ 2547 w 12846690"/>
                    <a:gd name="connsiteY10" fmla="*/ 573438 h 1520739"/>
                    <a:gd name="connsiteX11" fmla="*/ 690964 w 12846690"/>
                    <a:gd name="connsiteY11" fmla="*/ 739721 h 1520739"/>
                    <a:gd name="connsiteX12" fmla="*/ 1386112 w 12846690"/>
                    <a:gd name="connsiteY12" fmla="*/ 643845 h 1520739"/>
                    <a:gd name="connsiteX13" fmla="*/ 2726379 w 12846690"/>
                    <a:gd name="connsiteY13" fmla="*/ 508126 h 1520739"/>
                    <a:gd name="connsiteX14" fmla="*/ 5356335 w 12846690"/>
                    <a:gd name="connsiteY14" fmla="*/ 889448 h 1520739"/>
                    <a:gd name="connsiteX15" fmla="*/ 5807882 w 12846690"/>
                    <a:gd name="connsiteY15" fmla="*/ 995330 h 1520739"/>
                    <a:gd name="connsiteX16" fmla="*/ 5893752 w 12846690"/>
                    <a:gd name="connsiteY16" fmla="*/ 1014979 h 1520739"/>
                    <a:gd name="connsiteX17" fmla="*/ 8802240 w 12846690"/>
                    <a:gd name="connsiteY17" fmla="*/ 1505276 h 1520739"/>
                    <a:gd name="connsiteX18" fmla="*/ 10729408 w 12846690"/>
                    <a:gd name="connsiteY18" fmla="*/ 1346088 h 1520739"/>
                    <a:gd name="connsiteX19" fmla="*/ 11762760 w 12846690"/>
                    <a:gd name="connsiteY19" fmla="*/ 946937 h 1520739"/>
                    <a:gd name="connsiteX20" fmla="*/ 12343659 w 12846690"/>
                    <a:gd name="connsiteY20" fmla="*/ 450273 h 1520739"/>
                    <a:gd name="connsiteX21" fmla="*/ 12843780 w 12846690"/>
                    <a:gd name="connsiteY21" fmla="*/ 0 h 1520739"/>
                    <a:gd name="connsiteX22" fmla="*/ 12846690 w 12846690"/>
                    <a:gd name="connsiteY22" fmla="*/ 4002 h 1520739"/>
                    <a:gd name="connsiteX23" fmla="*/ 12347115 w 12846690"/>
                    <a:gd name="connsiteY23" fmla="*/ 453729 h 1520739"/>
                    <a:gd name="connsiteX24" fmla="*/ 11765126 w 12846690"/>
                    <a:gd name="connsiteY24" fmla="*/ 951304 h 1520739"/>
                    <a:gd name="connsiteX25" fmla="*/ 10730136 w 12846690"/>
                    <a:gd name="connsiteY25" fmla="*/ 1351182 h 1520739"/>
                    <a:gd name="connsiteX26" fmla="*/ 9166279 w 12846690"/>
                    <a:gd name="connsiteY26" fmla="*/ 1520740 h 15207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2846690" h="1520739">
                      <a:moveTo>
                        <a:pt x="9166279" y="1520740"/>
                      </a:moveTo>
                      <a:cubicBezTo>
                        <a:pt x="9043660" y="1520740"/>
                        <a:pt x="8922313" y="1517283"/>
                        <a:pt x="8801695" y="1510551"/>
                      </a:cubicBezTo>
                      <a:cubicBezTo>
                        <a:pt x="7789446" y="1453062"/>
                        <a:pt x="6867978" y="1242753"/>
                        <a:pt x="5892478" y="1020073"/>
                      </a:cubicBezTo>
                      <a:lnTo>
                        <a:pt x="5806608" y="1000424"/>
                      </a:lnTo>
                      <a:cubicBezTo>
                        <a:pt x="5657063" y="966404"/>
                        <a:pt x="5503515" y="929836"/>
                        <a:pt x="5355062" y="894542"/>
                      </a:cubicBezTo>
                      <a:cubicBezTo>
                        <a:pt x="4509641" y="693693"/>
                        <a:pt x="3635657" y="485931"/>
                        <a:pt x="2726561" y="513402"/>
                      </a:cubicBezTo>
                      <a:cubicBezTo>
                        <a:pt x="2303941" y="525591"/>
                        <a:pt x="1849302" y="550515"/>
                        <a:pt x="1387204" y="648939"/>
                      </a:cubicBezTo>
                      <a:cubicBezTo>
                        <a:pt x="1165251" y="696240"/>
                        <a:pt x="928744" y="742450"/>
                        <a:pt x="691146" y="744997"/>
                      </a:cubicBezTo>
                      <a:cubicBezTo>
                        <a:pt x="684778" y="744997"/>
                        <a:pt x="678229" y="744997"/>
                        <a:pt x="671861" y="744997"/>
                      </a:cubicBezTo>
                      <a:cubicBezTo>
                        <a:pt x="412068" y="744997"/>
                        <a:pt x="192116" y="690236"/>
                        <a:pt x="0" y="577805"/>
                      </a:cubicBezTo>
                      <a:lnTo>
                        <a:pt x="2547" y="573438"/>
                      </a:lnTo>
                      <a:cubicBezTo>
                        <a:pt x="198484" y="688053"/>
                        <a:pt x="423711" y="742814"/>
                        <a:pt x="690964" y="739721"/>
                      </a:cubicBezTo>
                      <a:cubicBezTo>
                        <a:pt x="928199" y="737356"/>
                        <a:pt x="1164342" y="690964"/>
                        <a:pt x="1386112" y="643845"/>
                      </a:cubicBezTo>
                      <a:cubicBezTo>
                        <a:pt x="1848574" y="545421"/>
                        <a:pt x="2303577" y="520497"/>
                        <a:pt x="2726379" y="508126"/>
                      </a:cubicBezTo>
                      <a:cubicBezTo>
                        <a:pt x="3635839" y="480655"/>
                        <a:pt x="4510550" y="688599"/>
                        <a:pt x="5356335" y="889448"/>
                      </a:cubicBezTo>
                      <a:cubicBezTo>
                        <a:pt x="5504789" y="924742"/>
                        <a:pt x="5658336" y="961128"/>
                        <a:pt x="5807882" y="995330"/>
                      </a:cubicBezTo>
                      <a:lnTo>
                        <a:pt x="5893752" y="1014979"/>
                      </a:lnTo>
                      <a:cubicBezTo>
                        <a:pt x="6869070" y="1237659"/>
                        <a:pt x="7790355" y="1447968"/>
                        <a:pt x="8802240" y="1505276"/>
                      </a:cubicBezTo>
                      <a:cubicBezTo>
                        <a:pt x="9409335" y="1539660"/>
                        <a:pt x="10039535" y="1487629"/>
                        <a:pt x="10729408" y="1346088"/>
                      </a:cubicBezTo>
                      <a:cubicBezTo>
                        <a:pt x="11094720" y="1271134"/>
                        <a:pt x="11442385" y="1136871"/>
                        <a:pt x="11762760" y="946937"/>
                      </a:cubicBezTo>
                      <a:cubicBezTo>
                        <a:pt x="11981439" y="817404"/>
                        <a:pt x="12157363" y="639114"/>
                        <a:pt x="12343659" y="450273"/>
                      </a:cubicBezTo>
                      <a:cubicBezTo>
                        <a:pt x="12497752" y="293996"/>
                        <a:pt x="12657121" y="132626"/>
                        <a:pt x="12843780" y="0"/>
                      </a:cubicBezTo>
                      <a:lnTo>
                        <a:pt x="12846690" y="4002"/>
                      </a:lnTo>
                      <a:cubicBezTo>
                        <a:pt x="12660396" y="136264"/>
                        <a:pt x="12501208" y="297635"/>
                        <a:pt x="12347115" y="453729"/>
                      </a:cubicBezTo>
                      <a:cubicBezTo>
                        <a:pt x="12160639" y="642753"/>
                        <a:pt x="11984350" y="821407"/>
                        <a:pt x="11765126" y="951304"/>
                      </a:cubicBezTo>
                      <a:cubicBezTo>
                        <a:pt x="11444205" y="1141419"/>
                        <a:pt x="11095994" y="1276046"/>
                        <a:pt x="10730136" y="1351182"/>
                      </a:cubicBezTo>
                      <a:cubicBezTo>
                        <a:pt x="10176891" y="1464706"/>
                        <a:pt x="9661670" y="1520740"/>
                        <a:pt x="9166279" y="1520740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47" name="任意多边形: 形状 346">
                  <a:extLst>
                    <a:ext uri="{FF2B5EF4-FFF2-40B4-BE49-F238E27FC236}">
                      <a16:creationId xmlns:a16="http://schemas.microsoft.com/office/drawing/2014/main" id="{A50BF565-A70F-489F-A6B7-32176BE94777}"/>
                    </a:ext>
                  </a:extLst>
                </p:cNvPr>
                <p:cNvSpPr/>
                <p:nvPr/>
              </p:nvSpPr>
              <p:spPr>
                <a:xfrm>
                  <a:off x="-570090" y="5522767"/>
                  <a:ext cx="12858333" cy="1584050"/>
                </a:xfrm>
                <a:custGeom>
                  <a:avLst/>
                  <a:gdLst>
                    <a:gd name="connsiteX0" fmla="*/ 9115157 w 12858333"/>
                    <a:gd name="connsiteY0" fmla="*/ 1584051 h 1584050"/>
                    <a:gd name="connsiteX1" fmla="*/ 8855000 w 12858333"/>
                    <a:gd name="connsiteY1" fmla="*/ 1578229 h 1584050"/>
                    <a:gd name="connsiteX2" fmla="*/ 5855547 w 12858333"/>
                    <a:gd name="connsiteY2" fmla="*/ 1058641 h 1584050"/>
                    <a:gd name="connsiteX3" fmla="*/ 5358155 w 12858333"/>
                    <a:gd name="connsiteY3" fmla="*/ 932383 h 1584050"/>
                    <a:gd name="connsiteX4" fmla="*/ 2752031 w 12858333"/>
                    <a:gd name="connsiteY4" fmla="*/ 521043 h 1584050"/>
                    <a:gd name="connsiteX5" fmla="*/ 1402304 w 12858333"/>
                    <a:gd name="connsiteY5" fmla="*/ 672589 h 1584050"/>
                    <a:gd name="connsiteX6" fmla="*/ 0 w 12858333"/>
                    <a:gd name="connsiteY6" fmla="*/ 622741 h 1584050"/>
                    <a:gd name="connsiteX7" fmla="*/ 2547 w 12858333"/>
                    <a:gd name="connsiteY7" fmla="*/ 618375 h 1584050"/>
                    <a:gd name="connsiteX8" fmla="*/ 1401212 w 12858333"/>
                    <a:gd name="connsiteY8" fmla="*/ 667677 h 1584050"/>
                    <a:gd name="connsiteX9" fmla="*/ 2751849 w 12858333"/>
                    <a:gd name="connsiteY9" fmla="*/ 516131 h 1584050"/>
                    <a:gd name="connsiteX10" fmla="*/ 5359428 w 12858333"/>
                    <a:gd name="connsiteY10" fmla="*/ 927653 h 1584050"/>
                    <a:gd name="connsiteX11" fmla="*/ 5856638 w 12858333"/>
                    <a:gd name="connsiteY11" fmla="*/ 1053911 h 1584050"/>
                    <a:gd name="connsiteX12" fmla="*/ 8855182 w 12858333"/>
                    <a:gd name="connsiteY12" fmla="*/ 1573317 h 1584050"/>
                    <a:gd name="connsiteX13" fmla="*/ 10783077 w 12858333"/>
                    <a:gd name="connsiteY13" fmla="*/ 1371740 h 1584050"/>
                    <a:gd name="connsiteX14" fmla="*/ 11799147 w 12858333"/>
                    <a:gd name="connsiteY14" fmla="*/ 950394 h 1584050"/>
                    <a:gd name="connsiteX15" fmla="*/ 12351118 w 12858333"/>
                    <a:gd name="connsiteY15" fmla="*/ 462280 h 1584050"/>
                    <a:gd name="connsiteX16" fmla="*/ 12855423 w 12858333"/>
                    <a:gd name="connsiteY16" fmla="*/ 0 h 1584050"/>
                    <a:gd name="connsiteX17" fmla="*/ 12858333 w 12858333"/>
                    <a:gd name="connsiteY17" fmla="*/ 4002 h 1584050"/>
                    <a:gd name="connsiteX18" fmla="*/ 12354756 w 12858333"/>
                    <a:gd name="connsiteY18" fmla="*/ 465737 h 1584050"/>
                    <a:gd name="connsiteX19" fmla="*/ 11801876 w 12858333"/>
                    <a:gd name="connsiteY19" fmla="*/ 954578 h 1584050"/>
                    <a:gd name="connsiteX20" fmla="*/ 10784350 w 12858333"/>
                    <a:gd name="connsiteY20" fmla="*/ 1376470 h 1584050"/>
                    <a:gd name="connsiteX21" fmla="*/ 9115157 w 12858333"/>
                    <a:gd name="connsiteY21" fmla="*/ 1584051 h 1584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2858333" h="1584050">
                      <a:moveTo>
                        <a:pt x="9115157" y="1584051"/>
                      </a:moveTo>
                      <a:cubicBezTo>
                        <a:pt x="9027650" y="1584051"/>
                        <a:pt x="8941052" y="1582049"/>
                        <a:pt x="8855000" y="1578229"/>
                      </a:cubicBezTo>
                      <a:cubicBezTo>
                        <a:pt x="7774164" y="1529654"/>
                        <a:pt x="6754819" y="1279502"/>
                        <a:pt x="5855547" y="1058641"/>
                      </a:cubicBezTo>
                      <a:cubicBezTo>
                        <a:pt x="5690902" y="1018253"/>
                        <a:pt x="5521890" y="974590"/>
                        <a:pt x="5358155" y="932383"/>
                      </a:cubicBezTo>
                      <a:cubicBezTo>
                        <a:pt x="4520193" y="716070"/>
                        <a:pt x="3653668" y="492480"/>
                        <a:pt x="2752031" y="521043"/>
                      </a:cubicBezTo>
                      <a:cubicBezTo>
                        <a:pt x="2353971" y="533414"/>
                        <a:pt x="1882231" y="561067"/>
                        <a:pt x="1402304" y="672589"/>
                      </a:cubicBezTo>
                      <a:cubicBezTo>
                        <a:pt x="906003" y="787750"/>
                        <a:pt x="425167" y="870709"/>
                        <a:pt x="0" y="622741"/>
                      </a:cubicBezTo>
                      <a:lnTo>
                        <a:pt x="2547" y="618375"/>
                      </a:lnTo>
                      <a:cubicBezTo>
                        <a:pt x="426076" y="865433"/>
                        <a:pt x="905821" y="782656"/>
                        <a:pt x="1401212" y="667677"/>
                      </a:cubicBezTo>
                      <a:cubicBezTo>
                        <a:pt x="1881503" y="556155"/>
                        <a:pt x="2353426" y="528502"/>
                        <a:pt x="2751849" y="516131"/>
                      </a:cubicBezTo>
                      <a:cubicBezTo>
                        <a:pt x="3654395" y="487386"/>
                        <a:pt x="4521103" y="711158"/>
                        <a:pt x="5359428" y="927653"/>
                      </a:cubicBezTo>
                      <a:cubicBezTo>
                        <a:pt x="5522982" y="969860"/>
                        <a:pt x="5692175" y="1013523"/>
                        <a:pt x="5856638" y="1053911"/>
                      </a:cubicBezTo>
                      <a:cubicBezTo>
                        <a:pt x="6755728" y="1274590"/>
                        <a:pt x="7774710" y="1524742"/>
                        <a:pt x="8855182" y="1573317"/>
                      </a:cubicBezTo>
                      <a:cubicBezTo>
                        <a:pt x="9451543" y="1600060"/>
                        <a:pt x="10082107" y="1534202"/>
                        <a:pt x="10783077" y="1371740"/>
                      </a:cubicBezTo>
                      <a:cubicBezTo>
                        <a:pt x="11141294" y="1288781"/>
                        <a:pt x="11483137" y="1147058"/>
                        <a:pt x="11799147" y="950394"/>
                      </a:cubicBezTo>
                      <a:cubicBezTo>
                        <a:pt x="12007273" y="820861"/>
                        <a:pt x="12174283" y="646755"/>
                        <a:pt x="12351118" y="462280"/>
                      </a:cubicBezTo>
                      <a:cubicBezTo>
                        <a:pt x="12505575" y="301273"/>
                        <a:pt x="12665307" y="134627"/>
                        <a:pt x="12855423" y="0"/>
                      </a:cubicBezTo>
                      <a:lnTo>
                        <a:pt x="12858333" y="4002"/>
                      </a:lnTo>
                      <a:cubicBezTo>
                        <a:pt x="12668582" y="138447"/>
                        <a:pt x="12509032" y="304730"/>
                        <a:pt x="12354756" y="465737"/>
                      </a:cubicBezTo>
                      <a:cubicBezTo>
                        <a:pt x="12177740" y="650394"/>
                        <a:pt x="12010365" y="824681"/>
                        <a:pt x="11801876" y="954578"/>
                      </a:cubicBezTo>
                      <a:cubicBezTo>
                        <a:pt x="11485320" y="1151425"/>
                        <a:pt x="11143113" y="1293511"/>
                        <a:pt x="10784350" y="1376470"/>
                      </a:cubicBezTo>
                      <a:cubicBezTo>
                        <a:pt x="10183986" y="1515645"/>
                        <a:pt x="9635108" y="1584051"/>
                        <a:pt x="9115157" y="158405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48" name="任意多边形: 形状 347">
                  <a:extLst>
                    <a:ext uri="{FF2B5EF4-FFF2-40B4-BE49-F238E27FC236}">
                      <a16:creationId xmlns:a16="http://schemas.microsoft.com/office/drawing/2014/main" id="{F15FFA55-E2F9-4C18-932B-8C9F361639E5}"/>
                    </a:ext>
                  </a:extLst>
                </p:cNvPr>
                <p:cNvSpPr/>
                <p:nvPr/>
              </p:nvSpPr>
              <p:spPr>
                <a:xfrm>
                  <a:off x="-567906" y="5506757"/>
                  <a:ext cx="12869976" cy="1648998"/>
                </a:xfrm>
                <a:custGeom>
                  <a:avLst/>
                  <a:gdLst>
                    <a:gd name="connsiteX0" fmla="*/ 9081865 w 12869976"/>
                    <a:gd name="connsiteY0" fmla="*/ 1648999 h 1648998"/>
                    <a:gd name="connsiteX1" fmla="*/ 8907759 w 12869976"/>
                    <a:gd name="connsiteY1" fmla="*/ 1646088 h 1648998"/>
                    <a:gd name="connsiteX2" fmla="*/ 5904122 w 12869976"/>
                    <a:gd name="connsiteY2" fmla="*/ 1117040 h 1648998"/>
                    <a:gd name="connsiteX3" fmla="*/ 5369252 w 12869976"/>
                    <a:gd name="connsiteY3" fmla="*/ 970770 h 1648998"/>
                    <a:gd name="connsiteX4" fmla="*/ 2777319 w 12869976"/>
                    <a:gd name="connsiteY4" fmla="*/ 528866 h 1648998"/>
                    <a:gd name="connsiteX5" fmla="*/ 1417404 w 12869976"/>
                    <a:gd name="connsiteY5" fmla="*/ 696240 h 1648998"/>
                    <a:gd name="connsiteX6" fmla="*/ 707519 w 12869976"/>
                    <a:gd name="connsiteY6" fmla="*/ 821407 h 1648998"/>
                    <a:gd name="connsiteX7" fmla="*/ 0 w 12869976"/>
                    <a:gd name="connsiteY7" fmla="*/ 667677 h 1648998"/>
                    <a:gd name="connsiteX8" fmla="*/ 2547 w 12869976"/>
                    <a:gd name="connsiteY8" fmla="*/ 663311 h 1648998"/>
                    <a:gd name="connsiteX9" fmla="*/ 1416131 w 12869976"/>
                    <a:gd name="connsiteY9" fmla="*/ 691328 h 1648998"/>
                    <a:gd name="connsiteX10" fmla="*/ 2777137 w 12869976"/>
                    <a:gd name="connsiteY10" fmla="*/ 523772 h 1648998"/>
                    <a:gd name="connsiteX11" fmla="*/ 5370708 w 12869976"/>
                    <a:gd name="connsiteY11" fmla="*/ 965858 h 1648998"/>
                    <a:gd name="connsiteX12" fmla="*/ 5905395 w 12869976"/>
                    <a:gd name="connsiteY12" fmla="*/ 1112128 h 1648998"/>
                    <a:gd name="connsiteX13" fmla="*/ 8907941 w 12869976"/>
                    <a:gd name="connsiteY13" fmla="*/ 1640994 h 1648998"/>
                    <a:gd name="connsiteX14" fmla="*/ 10836745 w 12869976"/>
                    <a:gd name="connsiteY14" fmla="*/ 1397210 h 1648998"/>
                    <a:gd name="connsiteX15" fmla="*/ 11835350 w 12869976"/>
                    <a:gd name="connsiteY15" fmla="*/ 953669 h 1648998"/>
                    <a:gd name="connsiteX16" fmla="*/ 12359668 w 12869976"/>
                    <a:gd name="connsiteY16" fmla="*/ 473923 h 1648998"/>
                    <a:gd name="connsiteX17" fmla="*/ 12867066 w 12869976"/>
                    <a:gd name="connsiteY17" fmla="*/ 0 h 1648998"/>
                    <a:gd name="connsiteX18" fmla="*/ 12869977 w 12869976"/>
                    <a:gd name="connsiteY18" fmla="*/ 4002 h 1648998"/>
                    <a:gd name="connsiteX19" fmla="*/ 12363489 w 12869976"/>
                    <a:gd name="connsiteY19" fmla="*/ 477198 h 1648998"/>
                    <a:gd name="connsiteX20" fmla="*/ 11838262 w 12869976"/>
                    <a:gd name="connsiteY20" fmla="*/ 957853 h 1648998"/>
                    <a:gd name="connsiteX21" fmla="*/ 10838019 w 12869976"/>
                    <a:gd name="connsiteY21" fmla="*/ 1401940 h 1648998"/>
                    <a:gd name="connsiteX22" fmla="*/ 9081865 w 12869976"/>
                    <a:gd name="connsiteY22" fmla="*/ 1648999 h 16489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2869976" h="1648998">
                      <a:moveTo>
                        <a:pt x="9081865" y="1648999"/>
                      </a:moveTo>
                      <a:cubicBezTo>
                        <a:pt x="9023465" y="1648999"/>
                        <a:pt x="8965430" y="1648089"/>
                        <a:pt x="8907759" y="1646088"/>
                      </a:cubicBezTo>
                      <a:cubicBezTo>
                        <a:pt x="7860215" y="1611340"/>
                        <a:pt x="6927651" y="1385930"/>
                        <a:pt x="5904122" y="1117040"/>
                      </a:cubicBezTo>
                      <a:cubicBezTo>
                        <a:pt x="5727287" y="1070467"/>
                        <a:pt x="5545177" y="1019891"/>
                        <a:pt x="5369252" y="970770"/>
                      </a:cubicBezTo>
                      <a:cubicBezTo>
                        <a:pt x="4536021" y="738629"/>
                        <a:pt x="3674407" y="498666"/>
                        <a:pt x="2777319" y="528866"/>
                      </a:cubicBezTo>
                      <a:cubicBezTo>
                        <a:pt x="2217343" y="547423"/>
                        <a:pt x="1810551" y="597453"/>
                        <a:pt x="1417404" y="696240"/>
                      </a:cubicBezTo>
                      <a:cubicBezTo>
                        <a:pt x="1189448" y="753547"/>
                        <a:pt x="946755" y="810309"/>
                        <a:pt x="707519" y="821407"/>
                      </a:cubicBezTo>
                      <a:cubicBezTo>
                        <a:pt x="431170" y="834142"/>
                        <a:pt x="199757" y="783747"/>
                        <a:pt x="0" y="667677"/>
                      </a:cubicBezTo>
                      <a:lnTo>
                        <a:pt x="2547" y="663311"/>
                      </a:lnTo>
                      <a:cubicBezTo>
                        <a:pt x="462826" y="930746"/>
                        <a:pt x="1013887" y="792480"/>
                        <a:pt x="1416131" y="691328"/>
                      </a:cubicBezTo>
                      <a:cubicBezTo>
                        <a:pt x="1809642" y="592541"/>
                        <a:pt x="2216615" y="542329"/>
                        <a:pt x="2777137" y="523772"/>
                      </a:cubicBezTo>
                      <a:cubicBezTo>
                        <a:pt x="3674953" y="493390"/>
                        <a:pt x="4537112" y="733535"/>
                        <a:pt x="5370708" y="965858"/>
                      </a:cubicBezTo>
                      <a:cubicBezTo>
                        <a:pt x="5546633" y="1014797"/>
                        <a:pt x="5728561" y="1065555"/>
                        <a:pt x="5905395" y="1112128"/>
                      </a:cubicBezTo>
                      <a:cubicBezTo>
                        <a:pt x="6928742" y="1381018"/>
                        <a:pt x="7860943" y="1606428"/>
                        <a:pt x="8907941" y="1640994"/>
                      </a:cubicBezTo>
                      <a:cubicBezTo>
                        <a:pt x="9495752" y="1660279"/>
                        <a:pt x="10126679" y="1580776"/>
                        <a:pt x="10836745" y="1397210"/>
                      </a:cubicBezTo>
                      <a:cubicBezTo>
                        <a:pt x="11187686" y="1306428"/>
                        <a:pt x="11523707" y="1157246"/>
                        <a:pt x="11835350" y="953669"/>
                      </a:cubicBezTo>
                      <a:cubicBezTo>
                        <a:pt x="12033470" y="824318"/>
                        <a:pt x="12191930" y="654033"/>
                        <a:pt x="12359668" y="473923"/>
                      </a:cubicBezTo>
                      <a:cubicBezTo>
                        <a:pt x="12513943" y="308005"/>
                        <a:pt x="12673676" y="136628"/>
                        <a:pt x="12867066" y="0"/>
                      </a:cubicBezTo>
                      <a:lnTo>
                        <a:pt x="12869977" y="4002"/>
                      </a:lnTo>
                      <a:cubicBezTo>
                        <a:pt x="12676951" y="140267"/>
                        <a:pt x="12517582" y="311643"/>
                        <a:pt x="12363489" y="477198"/>
                      </a:cubicBezTo>
                      <a:cubicBezTo>
                        <a:pt x="12195568" y="657671"/>
                        <a:pt x="12036927" y="828138"/>
                        <a:pt x="11838262" y="957853"/>
                      </a:cubicBezTo>
                      <a:cubicBezTo>
                        <a:pt x="11526072" y="1161795"/>
                        <a:pt x="11189504" y="1311158"/>
                        <a:pt x="10838019" y="1401940"/>
                      </a:cubicBezTo>
                      <a:cubicBezTo>
                        <a:pt x="10197085" y="1567859"/>
                        <a:pt x="9620554" y="1648999"/>
                        <a:pt x="9081865" y="164899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49" name="任意多边形: 形状 348">
                  <a:extLst>
                    <a:ext uri="{FF2B5EF4-FFF2-40B4-BE49-F238E27FC236}">
                      <a16:creationId xmlns:a16="http://schemas.microsoft.com/office/drawing/2014/main" id="{0E6C3CC7-84AD-483C-B17A-5CA1CC7C7073}"/>
                    </a:ext>
                  </a:extLst>
                </p:cNvPr>
                <p:cNvSpPr/>
                <p:nvPr/>
              </p:nvSpPr>
              <p:spPr>
                <a:xfrm>
                  <a:off x="-565905" y="5490929"/>
                  <a:ext cx="12881257" cy="1714856"/>
                </a:xfrm>
                <a:custGeom>
                  <a:avLst/>
                  <a:gdLst>
                    <a:gd name="connsiteX0" fmla="*/ 9063489 w 12881257"/>
                    <a:gd name="connsiteY0" fmla="*/ 1714857 h 1714856"/>
                    <a:gd name="connsiteX1" fmla="*/ 8960700 w 12881257"/>
                    <a:gd name="connsiteY1" fmla="*/ 1713765 h 1714856"/>
                    <a:gd name="connsiteX2" fmla="*/ 5952697 w 12881257"/>
                    <a:gd name="connsiteY2" fmla="*/ 1175257 h 1714856"/>
                    <a:gd name="connsiteX3" fmla="*/ 5386899 w 12881257"/>
                    <a:gd name="connsiteY3" fmla="*/ 1009703 h 1714856"/>
                    <a:gd name="connsiteX4" fmla="*/ 2802607 w 12881257"/>
                    <a:gd name="connsiteY4" fmla="*/ 536507 h 1714856"/>
                    <a:gd name="connsiteX5" fmla="*/ 1432504 w 12881257"/>
                    <a:gd name="connsiteY5" fmla="*/ 719709 h 1714856"/>
                    <a:gd name="connsiteX6" fmla="*/ 0 w 12881257"/>
                    <a:gd name="connsiteY6" fmla="*/ 712432 h 1714856"/>
                    <a:gd name="connsiteX7" fmla="*/ 2547 w 12881257"/>
                    <a:gd name="connsiteY7" fmla="*/ 708065 h 1714856"/>
                    <a:gd name="connsiteX8" fmla="*/ 1431231 w 12881257"/>
                    <a:gd name="connsiteY8" fmla="*/ 714979 h 1714856"/>
                    <a:gd name="connsiteX9" fmla="*/ 2802425 w 12881257"/>
                    <a:gd name="connsiteY9" fmla="*/ 531595 h 1714856"/>
                    <a:gd name="connsiteX10" fmla="*/ 5388355 w 12881257"/>
                    <a:gd name="connsiteY10" fmla="*/ 1004972 h 1714856"/>
                    <a:gd name="connsiteX11" fmla="*/ 5953970 w 12881257"/>
                    <a:gd name="connsiteY11" fmla="*/ 1170527 h 1714856"/>
                    <a:gd name="connsiteX12" fmla="*/ 8960700 w 12881257"/>
                    <a:gd name="connsiteY12" fmla="*/ 1708853 h 1714856"/>
                    <a:gd name="connsiteX13" fmla="*/ 10890233 w 12881257"/>
                    <a:gd name="connsiteY13" fmla="*/ 1422862 h 1714856"/>
                    <a:gd name="connsiteX14" fmla="*/ 11871555 w 12881257"/>
                    <a:gd name="connsiteY14" fmla="*/ 957125 h 1714856"/>
                    <a:gd name="connsiteX15" fmla="*/ 12369128 w 12881257"/>
                    <a:gd name="connsiteY15" fmla="*/ 485203 h 1714856"/>
                    <a:gd name="connsiteX16" fmla="*/ 12878346 w 12881257"/>
                    <a:gd name="connsiteY16" fmla="*/ 0 h 1714856"/>
                    <a:gd name="connsiteX17" fmla="*/ 12881257 w 12881257"/>
                    <a:gd name="connsiteY17" fmla="*/ 4002 h 1714856"/>
                    <a:gd name="connsiteX18" fmla="*/ 12372949 w 12881257"/>
                    <a:gd name="connsiteY18" fmla="*/ 488478 h 1714856"/>
                    <a:gd name="connsiteX19" fmla="*/ 11874465 w 12881257"/>
                    <a:gd name="connsiteY19" fmla="*/ 961310 h 1714856"/>
                    <a:gd name="connsiteX20" fmla="*/ 10891687 w 12881257"/>
                    <a:gd name="connsiteY20" fmla="*/ 1427592 h 1714856"/>
                    <a:gd name="connsiteX21" fmla="*/ 9063489 w 12881257"/>
                    <a:gd name="connsiteY21" fmla="*/ 1714857 h 171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2881257" h="1714856">
                      <a:moveTo>
                        <a:pt x="9063489" y="1714857"/>
                      </a:moveTo>
                      <a:cubicBezTo>
                        <a:pt x="9029105" y="1714857"/>
                        <a:pt x="8994903" y="1714493"/>
                        <a:pt x="8960700" y="1713765"/>
                      </a:cubicBezTo>
                      <a:cubicBezTo>
                        <a:pt x="7877681" y="1690660"/>
                        <a:pt x="6919828" y="1445785"/>
                        <a:pt x="5952697" y="1175257"/>
                      </a:cubicBezTo>
                      <a:cubicBezTo>
                        <a:pt x="5765492" y="1122862"/>
                        <a:pt x="5573012" y="1065373"/>
                        <a:pt x="5386899" y="1009703"/>
                      </a:cubicBezTo>
                      <a:cubicBezTo>
                        <a:pt x="4556396" y="761370"/>
                        <a:pt x="3697512" y="504851"/>
                        <a:pt x="2802607" y="536507"/>
                      </a:cubicBezTo>
                      <a:cubicBezTo>
                        <a:pt x="2253001" y="555791"/>
                        <a:pt x="1830563" y="612371"/>
                        <a:pt x="1432504" y="719709"/>
                      </a:cubicBezTo>
                      <a:cubicBezTo>
                        <a:pt x="1023711" y="829957"/>
                        <a:pt x="464099" y="981140"/>
                        <a:pt x="0" y="712432"/>
                      </a:cubicBezTo>
                      <a:lnTo>
                        <a:pt x="2547" y="708065"/>
                      </a:lnTo>
                      <a:cubicBezTo>
                        <a:pt x="464827" y="975864"/>
                        <a:pt x="1023347" y="825045"/>
                        <a:pt x="1431231" y="714979"/>
                      </a:cubicBezTo>
                      <a:cubicBezTo>
                        <a:pt x="1829654" y="607459"/>
                        <a:pt x="2252637" y="550879"/>
                        <a:pt x="2802425" y="531595"/>
                      </a:cubicBezTo>
                      <a:cubicBezTo>
                        <a:pt x="3698422" y="499393"/>
                        <a:pt x="4557488" y="756458"/>
                        <a:pt x="5388355" y="1004972"/>
                      </a:cubicBezTo>
                      <a:cubicBezTo>
                        <a:pt x="5574467" y="1060642"/>
                        <a:pt x="5766948" y="1118132"/>
                        <a:pt x="5953970" y="1170527"/>
                      </a:cubicBezTo>
                      <a:cubicBezTo>
                        <a:pt x="6920737" y="1441055"/>
                        <a:pt x="7878226" y="1685749"/>
                        <a:pt x="8960700" y="1708853"/>
                      </a:cubicBezTo>
                      <a:cubicBezTo>
                        <a:pt x="9541961" y="1721225"/>
                        <a:pt x="10173253" y="1627713"/>
                        <a:pt x="10890233" y="1422862"/>
                      </a:cubicBezTo>
                      <a:cubicBezTo>
                        <a:pt x="11233895" y="1324621"/>
                        <a:pt x="11564095" y="1167980"/>
                        <a:pt x="11871555" y="957125"/>
                      </a:cubicBezTo>
                      <a:cubicBezTo>
                        <a:pt x="12060032" y="827956"/>
                        <a:pt x="12210123" y="661492"/>
                        <a:pt x="12369128" y="485203"/>
                      </a:cubicBezTo>
                      <a:cubicBezTo>
                        <a:pt x="12522858" y="314736"/>
                        <a:pt x="12682045" y="138447"/>
                        <a:pt x="12878346" y="0"/>
                      </a:cubicBezTo>
                      <a:lnTo>
                        <a:pt x="12881257" y="4002"/>
                      </a:lnTo>
                      <a:cubicBezTo>
                        <a:pt x="12685320" y="141904"/>
                        <a:pt x="12526497" y="318011"/>
                        <a:pt x="12372949" y="488478"/>
                      </a:cubicBezTo>
                      <a:cubicBezTo>
                        <a:pt x="12213762" y="664948"/>
                        <a:pt x="12063307" y="831777"/>
                        <a:pt x="11874465" y="961310"/>
                      </a:cubicBezTo>
                      <a:cubicBezTo>
                        <a:pt x="11566460" y="1172347"/>
                        <a:pt x="11235897" y="1329351"/>
                        <a:pt x="10891687" y="1427592"/>
                      </a:cubicBezTo>
                      <a:cubicBezTo>
                        <a:pt x="10216369" y="1620618"/>
                        <a:pt x="9616916" y="1714857"/>
                        <a:pt x="9063489" y="1714857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50" name="任意多边形: 形状 349">
                  <a:extLst>
                    <a:ext uri="{FF2B5EF4-FFF2-40B4-BE49-F238E27FC236}">
                      <a16:creationId xmlns:a16="http://schemas.microsoft.com/office/drawing/2014/main" id="{ED16E965-23E7-4C13-82BC-6A0EF494A6D7}"/>
                    </a:ext>
                  </a:extLst>
                </p:cNvPr>
                <p:cNvSpPr/>
                <p:nvPr/>
              </p:nvSpPr>
              <p:spPr>
                <a:xfrm>
                  <a:off x="-563722" y="5474556"/>
                  <a:ext cx="12893263" cy="1782170"/>
                </a:xfrm>
                <a:custGeom>
                  <a:avLst/>
                  <a:gdLst>
                    <a:gd name="connsiteX0" fmla="*/ 9056577 w 12893263"/>
                    <a:gd name="connsiteY0" fmla="*/ 1782171 h 1782170"/>
                    <a:gd name="connsiteX1" fmla="*/ 9013641 w 12893263"/>
                    <a:gd name="connsiteY1" fmla="*/ 1781989 h 1782170"/>
                    <a:gd name="connsiteX2" fmla="*/ 6001454 w 12893263"/>
                    <a:gd name="connsiteY2" fmla="*/ 1234020 h 1782170"/>
                    <a:gd name="connsiteX3" fmla="*/ 5409277 w 12893263"/>
                    <a:gd name="connsiteY3" fmla="*/ 1049363 h 1782170"/>
                    <a:gd name="connsiteX4" fmla="*/ 2828077 w 12893263"/>
                    <a:gd name="connsiteY4" fmla="*/ 544694 h 1782170"/>
                    <a:gd name="connsiteX5" fmla="*/ 1447604 w 12893263"/>
                    <a:gd name="connsiteY5" fmla="*/ 743905 h 1782170"/>
                    <a:gd name="connsiteX6" fmla="*/ 0 w 12893263"/>
                    <a:gd name="connsiteY6" fmla="*/ 757732 h 1782170"/>
                    <a:gd name="connsiteX7" fmla="*/ 2547 w 12893263"/>
                    <a:gd name="connsiteY7" fmla="*/ 753365 h 1782170"/>
                    <a:gd name="connsiteX8" fmla="*/ 1446331 w 12893263"/>
                    <a:gd name="connsiteY8" fmla="*/ 738993 h 1782170"/>
                    <a:gd name="connsiteX9" fmla="*/ 2827895 w 12893263"/>
                    <a:gd name="connsiteY9" fmla="*/ 539600 h 1782170"/>
                    <a:gd name="connsiteX10" fmla="*/ 5410732 w 12893263"/>
                    <a:gd name="connsiteY10" fmla="*/ 1044451 h 1782170"/>
                    <a:gd name="connsiteX11" fmla="*/ 6002909 w 12893263"/>
                    <a:gd name="connsiteY11" fmla="*/ 1228926 h 1782170"/>
                    <a:gd name="connsiteX12" fmla="*/ 9013823 w 12893263"/>
                    <a:gd name="connsiteY12" fmla="*/ 1776713 h 1782170"/>
                    <a:gd name="connsiteX13" fmla="*/ 9056758 w 12893263"/>
                    <a:gd name="connsiteY13" fmla="*/ 1776895 h 1782170"/>
                    <a:gd name="connsiteX14" fmla="*/ 10944265 w 12893263"/>
                    <a:gd name="connsiteY14" fmla="*/ 1448332 h 1782170"/>
                    <a:gd name="connsiteX15" fmla="*/ 11908303 w 12893263"/>
                    <a:gd name="connsiteY15" fmla="*/ 960582 h 1782170"/>
                    <a:gd name="connsiteX16" fmla="*/ 12380590 w 12893263"/>
                    <a:gd name="connsiteY16" fmla="*/ 495937 h 1782170"/>
                    <a:gd name="connsiteX17" fmla="*/ 12890353 w 12893263"/>
                    <a:gd name="connsiteY17" fmla="*/ 0 h 1782170"/>
                    <a:gd name="connsiteX18" fmla="*/ 12893264 w 12893263"/>
                    <a:gd name="connsiteY18" fmla="*/ 4002 h 1782170"/>
                    <a:gd name="connsiteX19" fmla="*/ 12384411 w 12893263"/>
                    <a:gd name="connsiteY19" fmla="*/ 499030 h 1782170"/>
                    <a:gd name="connsiteX20" fmla="*/ 11911397 w 12893263"/>
                    <a:gd name="connsiteY20" fmla="*/ 964402 h 1782170"/>
                    <a:gd name="connsiteX21" fmla="*/ 10945903 w 12893263"/>
                    <a:gd name="connsiteY21" fmla="*/ 1452880 h 1782170"/>
                    <a:gd name="connsiteX22" fmla="*/ 9056577 w 12893263"/>
                    <a:gd name="connsiteY22" fmla="*/ 1782171 h 1782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2893263" h="1782170">
                      <a:moveTo>
                        <a:pt x="9056577" y="1782171"/>
                      </a:moveTo>
                      <a:cubicBezTo>
                        <a:pt x="9042204" y="1782171"/>
                        <a:pt x="9027832" y="1782171"/>
                        <a:pt x="9013641" y="1781989"/>
                      </a:cubicBezTo>
                      <a:cubicBezTo>
                        <a:pt x="7902423" y="1771255"/>
                        <a:pt x="6916371" y="1505276"/>
                        <a:pt x="6001454" y="1234020"/>
                      </a:cubicBezTo>
                      <a:cubicBezTo>
                        <a:pt x="5805517" y="1175985"/>
                        <a:pt x="5604122" y="1111582"/>
                        <a:pt x="5409277" y="1049363"/>
                      </a:cubicBezTo>
                      <a:cubicBezTo>
                        <a:pt x="4580047" y="784657"/>
                        <a:pt x="3722619" y="511219"/>
                        <a:pt x="2828077" y="544694"/>
                      </a:cubicBezTo>
                      <a:cubicBezTo>
                        <a:pt x="2280654" y="564888"/>
                        <a:pt x="1854942" y="626379"/>
                        <a:pt x="1447604" y="743905"/>
                      </a:cubicBezTo>
                      <a:cubicBezTo>
                        <a:pt x="1033353" y="863432"/>
                        <a:pt x="466282" y="1026986"/>
                        <a:pt x="0" y="757732"/>
                      </a:cubicBezTo>
                      <a:lnTo>
                        <a:pt x="2547" y="753365"/>
                      </a:lnTo>
                      <a:cubicBezTo>
                        <a:pt x="467010" y="1021528"/>
                        <a:pt x="1032989" y="858156"/>
                        <a:pt x="1446331" y="738993"/>
                      </a:cubicBezTo>
                      <a:cubicBezTo>
                        <a:pt x="1853850" y="621467"/>
                        <a:pt x="2280108" y="559976"/>
                        <a:pt x="2827895" y="539600"/>
                      </a:cubicBezTo>
                      <a:cubicBezTo>
                        <a:pt x="3723346" y="505761"/>
                        <a:pt x="4581139" y="779745"/>
                        <a:pt x="5410732" y="1044451"/>
                      </a:cubicBezTo>
                      <a:cubicBezTo>
                        <a:pt x="5605577" y="1106670"/>
                        <a:pt x="5806972" y="1170891"/>
                        <a:pt x="6002909" y="1228926"/>
                      </a:cubicBezTo>
                      <a:cubicBezTo>
                        <a:pt x="6917463" y="1500182"/>
                        <a:pt x="7903333" y="1765979"/>
                        <a:pt x="9013823" y="1776713"/>
                      </a:cubicBezTo>
                      <a:cubicBezTo>
                        <a:pt x="9028196" y="1776895"/>
                        <a:pt x="9042386" y="1776895"/>
                        <a:pt x="9056758" y="1776895"/>
                      </a:cubicBezTo>
                      <a:cubicBezTo>
                        <a:pt x="9621464" y="1776895"/>
                        <a:pt x="10239475" y="1669375"/>
                        <a:pt x="10944265" y="1448332"/>
                      </a:cubicBezTo>
                      <a:cubicBezTo>
                        <a:pt x="11280469" y="1342995"/>
                        <a:pt x="11604847" y="1178896"/>
                        <a:pt x="11908303" y="960582"/>
                      </a:cubicBezTo>
                      <a:cubicBezTo>
                        <a:pt x="12087503" y="831595"/>
                        <a:pt x="12236503" y="660946"/>
                        <a:pt x="12380590" y="495937"/>
                      </a:cubicBezTo>
                      <a:cubicBezTo>
                        <a:pt x="12533410" y="320922"/>
                        <a:pt x="12691506" y="139903"/>
                        <a:pt x="12890353" y="0"/>
                      </a:cubicBezTo>
                      <a:lnTo>
                        <a:pt x="12893264" y="4002"/>
                      </a:lnTo>
                      <a:cubicBezTo>
                        <a:pt x="12694780" y="143360"/>
                        <a:pt x="12537048" y="324196"/>
                        <a:pt x="12384411" y="499030"/>
                      </a:cubicBezTo>
                      <a:cubicBezTo>
                        <a:pt x="12240142" y="664221"/>
                        <a:pt x="12091142" y="835051"/>
                        <a:pt x="11911397" y="964402"/>
                      </a:cubicBezTo>
                      <a:cubicBezTo>
                        <a:pt x="11607576" y="1183080"/>
                        <a:pt x="11282652" y="1347362"/>
                        <a:pt x="10945903" y="1452880"/>
                      </a:cubicBezTo>
                      <a:cubicBezTo>
                        <a:pt x="10240202" y="1674469"/>
                        <a:pt x="9621645" y="1782171"/>
                        <a:pt x="9056577" y="178217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51" name="任意多边形: 形状 350">
                  <a:extLst>
                    <a:ext uri="{FF2B5EF4-FFF2-40B4-BE49-F238E27FC236}">
                      <a16:creationId xmlns:a16="http://schemas.microsoft.com/office/drawing/2014/main" id="{58C5B676-D438-4A59-A3A8-C777BA4ADBD8}"/>
                    </a:ext>
                  </a:extLst>
                </p:cNvPr>
                <p:cNvSpPr/>
                <p:nvPr/>
              </p:nvSpPr>
              <p:spPr>
                <a:xfrm>
                  <a:off x="-561903" y="5458910"/>
                  <a:ext cx="12904906" cy="1849666"/>
                </a:xfrm>
                <a:custGeom>
                  <a:avLst/>
                  <a:gdLst>
                    <a:gd name="connsiteX0" fmla="*/ 9101877 w 12904906"/>
                    <a:gd name="connsiteY0" fmla="*/ 1849666 h 1849666"/>
                    <a:gd name="connsiteX1" fmla="*/ 9066765 w 12904906"/>
                    <a:gd name="connsiteY1" fmla="*/ 1849484 h 1849666"/>
                    <a:gd name="connsiteX2" fmla="*/ 6050210 w 12904906"/>
                    <a:gd name="connsiteY2" fmla="*/ 1292055 h 1849666"/>
                    <a:gd name="connsiteX3" fmla="*/ 5435111 w 12904906"/>
                    <a:gd name="connsiteY3" fmla="*/ 1088841 h 1849666"/>
                    <a:gd name="connsiteX4" fmla="*/ 2853365 w 12904906"/>
                    <a:gd name="connsiteY4" fmla="*/ 552335 h 1849666"/>
                    <a:gd name="connsiteX5" fmla="*/ 1462704 w 12904906"/>
                    <a:gd name="connsiteY5" fmla="*/ 767374 h 1849666"/>
                    <a:gd name="connsiteX6" fmla="*/ 0 w 12904906"/>
                    <a:gd name="connsiteY6" fmla="*/ 802486 h 1849666"/>
                    <a:gd name="connsiteX7" fmla="*/ 2547 w 12904906"/>
                    <a:gd name="connsiteY7" fmla="*/ 798120 h 1849666"/>
                    <a:gd name="connsiteX8" fmla="*/ 1461431 w 12904906"/>
                    <a:gd name="connsiteY8" fmla="*/ 762462 h 1849666"/>
                    <a:gd name="connsiteX9" fmla="*/ 2853365 w 12904906"/>
                    <a:gd name="connsiteY9" fmla="*/ 547241 h 1849666"/>
                    <a:gd name="connsiteX10" fmla="*/ 5436930 w 12904906"/>
                    <a:gd name="connsiteY10" fmla="*/ 1083929 h 1849666"/>
                    <a:gd name="connsiteX11" fmla="*/ 6051848 w 12904906"/>
                    <a:gd name="connsiteY11" fmla="*/ 1287143 h 1849666"/>
                    <a:gd name="connsiteX12" fmla="*/ 9066947 w 12904906"/>
                    <a:gd name="connsiteY12" fmla="*/ 1844390 h 1849666"/>
                    <a:gd name="connsiteX13" fmla="*/ 9102059 w 12904906"/>
                    <a:gd name="connsiteY13" fmla="*/ 1844572 h 1849666"/>
                    <a:gd name="connsiteX14" fmla="*/ 10998116 w 12904906"/>
                    <a:gd name="connsiteY14" fmla="*/ 1473802 h 1849666"/>
                    <a:gd name="connsiteX15" fmla="*/ 11944690 w 12904906"/>
                    <a:gd name="connsiteY15" fmla="*/ 963857 h 1849666"/>
                    <a:gd name="connsiteX16" fmla="*/ 12392779 w 12904906"/>
                    <a:gd name="connsiteY16" fmla="*/ 506125 h 1849666"/>
                    <a:gd name="connsiteX17" fmla="*/ 12901997 w 12904906"/>
                    <a:gd name="connsiteY17" fmla="*/ 0 h 1849666"/>
                    <a:gd name="connsiteX18" fmla="*/ 12904907 w 12904906"/>
                    <a:gd name="connsiteY18" fmla="*/ 4002 h 1849666"/>
                    <a:gd name="connsiteX19" fmla="*/ 12396599 w 12904906"/>
                    <a:gd name="connsiteY19" fmla="*/ 509218 h 1849666"/>
                    <a:gd name="connsiteX20" fmla="*/ 11947782 w 12904906"/>
                    <a:gd name="connsiteY20" fmla="*/ 967677 h 1849666"/>
                    <a:gd name="connsiteX21" fmla="*/ 10999754 w 12904906"/>
                    <a:gd name="connsiteY21" fmla="*/ 1478350 h 1849666"/>
                    <a:gd name="connsiteX22" fmla="*/ 9101877 w 12904906"/>
                    <a:gd name="connsiteY22" fmla="*/ 1849666 h 1849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2904906" h="1849666">
                      <a:moveTo>
                        <a:pt x="9101877" y="1849666"/>
                      </a:moveTo>
                      <a:cubicBezTo>
                        <a:pt x="9090051" y="1849666"/>
                        <a:pt x="9078408" y="1849666"/>
                        <a:pt x="9066765" y="1849484"/>
                      </a:cubicBezTo>
                      <a:cubicBezTo>
                        <a:pt x="8009579" y="1839842"/>
                        <a:pt x="7096299" y="1619708"/>
                        <a:pt x="6050210" y="1292055"/>
                      </a:cubicBezTo>
                      <a:cubicBezTo>
                        <a:pt x="5846814" y="1228380"/>
                        <a:pt x="5637597" y="1157429"/>
                        <a:pt x="5435111" y="1088841"/>
                      </a:cubicBezTo>
                      <a:cubicBezTo>
                        <a:pt x="4605881" y="807762"/>
                        <a:pt x="3748634" y="517222"/>
                        <a:pt x="2853365" y="552335"/>
                      </a:cubicBezTo>
                      <a:cubicBezTo>
                        <a:pt x="2306852" y="573620"/>
                        <a:pt x="1878047" y="639842"/>
                        <a:pt x="1462704" y="767374"/>
                      </a:cubicBezTo>
                      <a:cubicBezTo>
                        <a:pt x="1043177" y="895997"/>
                        <a:pt x="468648" y="1072286"/>
                        <a:pt x="0" y="802486"/>
                      </a:cubicBezTo>
                      <a:lnTo>
                        <a:pt x="2547" y="798120"/>
                      </a:lnTo>
                      <a:cubicBezTo>
                        <a:pt x="469557" y="1066828"/>
                        <a:pt x="1042813" y="890903"/>
                        <a:pt x="1461431" y="762462"/>
                      </a:cubicBezTo>
                      <a:cubicBezTo>
                        <a:pt x="1877137" y="634930"/>
                        <a:pt x="2306488" y="568526"/>
                        <a:pt x="2853365" y="547241"/>
                      </a:cubicBezTo>
                      <a:cubicBezTo>
                        <a:pt x="3749726" y="511765"/>
                        <a:pt x="4607337" y="802850"/>
                        <a:pt x="5436930" y="1083929"/>
                      </a:cubicBezTo>
                      <a:cubicBezTo>
                        <a:pt x="5639234" y="1152516"/>
                        <a:pt x="5848451" y="1223468"/>
                        <a:pt x="6051848" y="1287143"/>
                      </a:cubicBezTo>
                      <a:cubicBezTo>
                        <a:pt x="7097390" y="1614615"/>
                        <a:pt x="8010307" y="1834748"/>
                        <a:pt x="9066947" y="1844390"/>
                      </a:cubicBezTo>
                      <a:cubicBezTo>
                        <a:pt x="9078589" y="1844572"/>
                        <a:pt x="9090415" y="1844572"/>
                        <a:pt x="9102059" y="1844572"/>
                      </a:cubicBezTo>
                      <a:cubicBezTo>
                        <a:pt x="9654939" y="1844572"/>
                        <a:pt x="10258760" y="1726501"/>
                        <a:pt x="10998116" y="1473802"/>
                      </a:cubicBezTo>
                      <a:cubicBezTo>
                        <a:pt x="11326678" y="1361552"/>
                        <a:pt x="11645235" y="1189994"/>
                        <a:pt x="11944690" y="963857"/>
                      </a:cubicBezTo>
                      <a:cubicBezTo>
                        <a:pt x="12115338" y="835051"/>
                        <a:pt x="12256333" y="667859"/>
                        <a:pt x="12392779" y="506125"/>
                      </a:cubicBezTo>
                      <a:cubicBezTo>
                        <a:pt x="12544144" y="326561"/>
                        <a:pt x="12700784" y="140995"/>
                        <a:pt x="12901997" y="0"/>
                      </a:cubicBezTo>
                      <a:lnTo>
                        <a:pt x="12904907" y="4002"/>
                      </a:lnTo>
                      <a:cubicBezTo>
                        <a:pt x="12704241" y="144633"/>
                        <a:pt x="12547781" y="330018"/>
                        <a:pt x="12396599" y="509218"/>
                      </a:cubicBezTo>
                      <a:cubicBezTo>
                        <a:pt x="12259972" y="671134"/>
                        <a:pt x="12118795" y="838508"/>
                        <a:pt x="11947782" y="967677"/>
                      </a:cubicBezTo>
                      <a:cubicBezTo>
                        <a:pt x="11647782" y="1194178"/>
                        <a:pt x="11328861" y="1365918"/>
                        <a:pt x="10999754" y="1478350"/>
                      </a:cubicBezTo>
                      <a:cubicBezTo>
                        <a:pt x="10259487" y="1731413"/>
                        <a:pt x="9655120" y="1849666"/>
                        <a:pt x="9101877" y="1849666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52" name="任意多边形: 形状 351">
                  <a:extLst>
                    <a:ext uri="{FF2B5EF4-FFF2-40B4-BE49-F238E27FC236}">
                      <a16:creationId xmlns:a16="http://schemas.microsoft.com/office/drawing/2014/main" id="{B220DBAC-02A7-4C88-BC04-858CE58A56D3}"/>
                    </a:ext>
                  </a:extLst>
                </p:cNvPr>
                <p:cNvSpPr/>
                <p:nvPr/>
              </p:nvSpPr>
              <p:spPr>
                <a:xfrm>
                  <a:off x="-560083" y="5442900"/>
                  <a:ext cx="12916732" cy="1917889"/>
                </a:xfrm>
                <a:custGeom>
                  <a:avLst/>
                  <a:gdLst>
                    <a:gd name="connsiteX0" fmla="*/ 9030197 w 12916732"/>
                    <a:gd name="connsiteY0" fmla="*/ 1917889 h 1917889"/>
                    <a:gd name="connsiteX1" fmla="*/ 7580956 w 12916732"/>
                    <a:gd name="connsiteY1" fmla="*/ 1763978 h 1917889"/>
                    <a:gd name="connsiteX2" fmla="*/ 6098967 w 12916732"/>
                    <a:gd name="connsiteY2" fmla="*/ 1350273 h 1917889"/>
                    <a:gd name="connsiteX3" fmla="*/ 5464037 w 12916732"/>
                    <a:gd name="connsiteY3" fmla="*/ 1128502 h 1917889"/>
                    <a:gd name="connsiteX4" fmla="*/ 2878835 w 12916732"/>
                    <a:gd name="connsiteY4" fmla="*/ 559976 h 1917889"/>
                    <a:gd name="connsiteX5" fmla="*/ 1477986 w 12916732"/>
                    <a:gd name="connsiteY5" fmla="*/ 790843 h 1917889"/>
                    <a:gd name="connsiteX6" fmla="*/ 0 w 12916732"/>
                    <a:gd name="connsiteY6" fmla="*/ 847241 h 1917889"/>
                    <a:gd name="connsiteX7" fmla="*/ 2547 w 12916732"/>
                    <a:gd name="connsiteY7" fmla="*/ 842874 h 1917889"/>
                    <a:gd name="connsiteX8" fmla="*/ 1476531 w 12916732"/>
                    <a:gd name="connsiteY8" fmla="*/ 786113 h 1917889"/>
                    <a:gd name="connsiteX9" fmla="*/ 2878835 w 12916732"/>
                    <a:gd name="connsiteY9" fmla="*/ 554882 h 1917889"/>
                    <a:gd name="connsiteX10" fmla="*/ 3026924 w 12916732"/>
                    <a:gd name="connsiteY10" fmla="*/ 551789 h 1917889"/>
                    <a:gd name="connsiteX11" fmla="*/ 5465856 w 12916732"/>
                    <a:gd name="connsiteY11" fmla="*/ 1123772 h 1917889"/>
                    <a:gd name="connsiteX12" fmla="*/ 6100786 w 12916732"/>
                    <a:gd name="connsiteY12" fmla="*/ 1345361 h 1917889"/>
                    <a:gd name="connsiteX13" fmla="*/ 7582229 w 12916732"/>
                    <a:gd name="connsiteY13" fmla="*/ 1758884 h 1917889"/>
                    <a:gd name="connsiteX14" fmla="*/ 9120069 w 12916732"/>
                    <a:gd name="connsiteY14" fmla="*/ 1912067 h 1917889"/>
                    <a:gd name="connsiteX15" fmla="*/ 11051966 w 12916732"/>
                    <a:gd name="connsiteY15" fmla="*/ 1499272 h 1917889"/>
                    <a:gd name="connsiteX16" fmla="*/ 11981257 w 12916732"/>
                    <a:gd name="connsiteY16" fmla="*/ 967131 h 1917889"/>
                    <a:gd name="connsiteX17" fmla="*/ 12406059 w 12916732"/>
                    <a:gd name="connsiteY17" fmla="*/ 515949 h 1917889"/>
                    <a:gd name="connsiteX18" fmla="*/ 12913822 w 12916732"/>
                    <a:gd name="connsiteY18" fmla="*/ 0 h 1917889"/>
                    <a:gd name="connsiteX19" fmla="*/ 12916732 w 12916732"/>
                    <a:gd name="connsiteY19" fmla="*/ 4002 h 1917889"/>
                    <a:gd name="connsiteX20" fmla="*/ 12410062 w 12916732"/>
                    <a:gd name="connsiteY20" fmla="*/ 519042 h 1917889"/>
                    <a:gd name="connsiteX21" fmla="*/ 11984532 w 12916732"/>
                    <a:gd name="connsiteY21" fmla="*/ 970952 h 1917889"/>
                    <a:gd name="connsiteX22" fmla="*/ 11053786 w 12916732"/>
                    <a:gd name="connsiteY22" fmla="*/ 1503820 h 1917889"/>
                    <a:gd name="connsiteX23" fmla="*/ 9120069 w 12916732"/>
                    <a:gd name="connsiteY23" fmla="*/ 1916979 h 1917889"/>
                    <a:gd name="connsiteX24" fmla="*/ 9030197 w 12916732"/>
                    <a:gd name="connsiteY24" fmla="*/ 1917889 h 19178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12916732" h="1917889">
                      <a:moveTo>
                        <a:pt x="9030197" y="1917889"/>
                      </a:moveTo>
                      <a:cubicBezTo>
                        <a:pt x="8556455" y="1917889"/>
                        <a:pt x="8081259" y="1867313"/>
                        <a:pt x="7580956" y="1763978"/>
                      </a:cubicBezTo>
                      <a:cubicBezTo>
                        <a:pt x="7044267" y="1653001"/>
                        <a:pt x="6530683" y="1492541"/>
                        <a:pt x="6098967" y="1350273"/>
                      </a:cubicBezTo>
                      <a:cubicBezTo>
                        <a:pt x="5888840" y="1280958"/>
                        <a:pt x="5672891" y="1203456"/>
                        <a:pt x="5464037" y="1128502"/>
                      </a:cubicBezTo>
                      <a:cubicBezTo>
                        <a:pt x="4634080" y="830867"/>
                        <a:pt x="3775742" y="523044"/>
                        <a:pt x="2878835" y="559976"/>
                      </a:cubicBezTo>
                      <a:cubicBezTo>
                        <a:pt x="2340145" y="581989"/>
                        <a:pt x="1895148" y="655306"/>
                        <a:pt x="1477986" y="790843"/>
                      </a:cubicBezTo>
                      <a:cubicBezTo>
                        <a:pt x="1053365" y="928744"/>
                        <a:pt x="471740" y="1117768"/>
                        <a:pt x="0" y="847241"/>
                      </a:cubicBezTo>
                      <a:lnTo>
                        <a:pt x="2547" y="842874"/>
                      </a:lnTo>
                      <a:cubicBezTo>
                        <a:pt x="472286" y="1112310"/>
                        <a:pt x="1052638" y="923832"/>
                        <a:pt x="1476531" y="786113"/>
                      </a:cubicBezTo>
                      <a:cubicBezTo>
                        <a:pt x="1894056" y="650394"/>
                        <a:pt x="2339781" y="576895"/>
                        <a:pt x="2878835" y="554882"/>
                      </a:cubicBezTo>
                      <a:cubicBezTo>
                        <a:pt x="2928319" y="552880"/>
                        <a:pt x="2977804" y="551789"/>
                        <a:pt x="3026924" y="551789"/>
                      </a:cubicBezTo>
                      <a:cubicBezTo>
                        <a:pt x="3871436" y="551789"/>
                        <a:pt x="4681199" y="842328"/>
                        <a:pt x="5465856" y="1123772"/>
                      </a:cubicBezTo>
                      <a:cubicBezTo>
                        <a:pt x="5674710" y="1198726"/>
                        <a:pt x="5890841" y="1276228"/>
                        <a:pt x="6100786" y="1345361"/>
                      </a:cubicBezTo>
                      <a:cubicBezTo>
                        <a:pt x="6532139" y="1487629"/>
                        <a:pt x="7045541" y="1647907"/>
                        <a:pt x="7582229" y="1758884"/>
                      </a:cubicBezTo>
                      <a:cubicBezTo>
                        <a:pt x="8113824" y="1868769"/>
                        <a:pt x="8616674" y="1918799"/>
                        <a:pt x="9120069" y="1912067"/>
                      </a:cubicBezTo>
                      <a:cubicBezTo>
                        <a:pt x="9690415" y="1904426"/>
                        <a:pt x="10322434" y="1769436"/>
                        <a:pt x="11051966" y="1499272"/>
                      </a:cubicBezTo>
                      <a:cubicBezTo>
                        <a:pt x="11373071" y="1380473"/>
                        <a:pt x="11685623" y="1201455"/>
                        <a:pt x="11981257" y="967131"/>
                      </a:cubicBezTo>
                      <a:cubicBezTo>
                        <a:pt x="12143537" y="838508"/>
                        <a:pt x="12276891" y="674590"/>
                        <a:pt x="12406059" y="515949"/>
                      </a:cubicBezTo>
                      <a:cubicBezTo>
                        <a:pt x="12555787" y="332019"/>
                        <a:pt x="12710426" y="141904"/>
                        <a:pt x="12913822" y="0"/>
                      </a:cubicBezTo>
                      <a:lnTo>
                        <a:pt x="12916732" y="4002"/>
                      </a:lnTo>
                      <a:cubicBezTo>
                        <a:pt x="12714065" y="145543"/>
                        <a:pt x="12559426" y="335476"/>
                        <a:pt x="12410062" y="519042"/>
                      </a:cubicBezTo>
                      <a:cubicBezTo>
                        <a:pt x="12280711" y="677865"/>
                        <a:pt x="12147176" y="842147"/>
                        <a:pt x="11984532" y="970952"/>
                      </a:cubicBezTo>
                      <a:cubicBezTo>
                        <a:pt x="11688534" y="1205458"/>
                        <a:pt x="11375436" y="1384839"/>
                        <a:pt x="11053786" y="1503820"/>
                      </a:cubicBezTo>
                      <a:cubicBezTo>
                        <a:pt x="10323526" y="1774166"/>
                        <a:pt x="9691142" y="1909157"/>
                        <a:pt x="9120069" y="1916979"/>
                      </a:cubicBezTo>
                      <a:cubicBezTo>
                        <a:pt x="9089869" y="1917707"/>
                        <a:pt x="9060033" y="1917889"/>
                        <a:pt x="9030197" y="191788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53" name="任意多边形: 形状 352">
                  <a:extLst>
                    <a:ext uri="{FF2B5EF4-FFF2-40B4-BE49-F238E27FC236}">
                      <a16:creationId xmlns:a16="http://schemas.microsoft.com/office/drawing/2014/main" id="{6E2CF537-7437-4048-A0F6-45AD574E5A0F}"/>
                    </a:ext>
                  </a:extLst>
                </p:cNvPr>
                <p:cNvSpPr/>
                <p:nvPr/>
              </p:nvSpPr>
              <p:spPr>
                <a:xfrm>
                  <a:off x="-558446" y="5427618"/>
                  <a:ext cx="12928739" cy="1986475"/>
                </a:xfrm>
                <a:custGeom>
                  <a:avLst/>
                  <a:gdLst>
                    <a:gd name="connsiteX0" fmla="*/ 9014369 w 12928739"/>
                    <a:gd name="connsiteY0" fmla="*/ 1986476 h 1986475"/>
                    <a:gd name="connsiteX1" fmla="*/ 7630804 w 12928739"/>
                    <a:gd name="connsiteY1" fmla="*/ 1837841 h 1986475"/>
                    <a:gd name="connsiteX2" fmla="*/ 6147906 w 12928739"/>
                    <a:gd name="connsiteY2" fmla="*/ 1408126 h 1986475"/>
                    <a:gd name="connsiteX3" fmla="*/ 5494965 w 12928739"/>
                    <a:gd name="connsiteY3" fmla="*/ 1168162 h 1986475"/>
                    <a:gd name="connsiteX4" fmla="*/ 2904305 w 12928739"/>
                    <a:gd name="connsiteY4" fmla="*/ 567253 h 1986475"/>
                    <a:gd name="connsiteX5" fmla="*/ 1493086 w 12928739"/>
                    <a:gd name="connsiteY5" fmla="*/ 814130 h 1986475"/>
                    <a:gd name="connsiteX6" fmla="*/ 748635 w 12928739"/>
                    <a:gd name="connsiteY6" fmla="*/ 1011704 h 1986475"/>
                    <a:gd name="connsiteX7" fmla="*/ 0 w 12928739"/>
                    <a:gd name="connsiteY7" fmla="*/ 891813 h 1986475"/>
                    <a:gd name="connsiteX8" fmla="*/ 2547 w 12928739"/>
                    <a:gd name="connsiteY8" fmla="*/ 887447 h 1986475"/>
                    <a:gd name="connsiteX9" fmla="*/ 748090 w 12928739"/>
                    <a:gd name="connsiteY9" fmla="*/ 1006792 h 1986475"/>
                    <a:gd name="connsiteX10" fmla="*/ 1491631 w 12928739"/>
                    <a:gd name="connsiteY10" fmla="*/ 809581 h 1986475"/>
                    <a:gd name="connsiteX11" fmla="*/ 2904305 w 12928739"/>
                    <a:gd name="connsiteY11" fmla="*/ 562523 h 1986475"/>
                    <a:gd name="connsiteX12" fmla="*/ 5496966 w 12928739"/>
                    <a:gd name="connsiteY12" fmla="*/ 1163796 h 1986475"/>
                    <a:gd name="connsiteX13" fmla="*/ 6149725 w 12928739"/>
                    <a:gd name="connsiteY13" fmla="*/ 1403760 h 1986475"/>
                    <a:gd name="connsiteX14" fmla="*/ 7632077 w 12928739"/>
                    <a:gd name="connsiteY14" fmla="*/ 1833474 h 1986475"/>
                    <a:gd name="connsiteX15" fmla="*/ 9173192 w 12928739"/>
                    <a:gd name="connsiteY15" fmla="*/ 1979927 h 1986475"/>
                    <a:gd name="connsiteX16" fmla="*/ 11105999 w 12928739"/>
                    <a:gd name="connsiteY16" fmla="*/ 1524924 h 1986475"/>
                    <a:gd name="connsiteX17" fmla="*/ 12018006 w 12928739"/>
                    <a:gd name="connsiteY17" fmla="*/ 970588 h 1986475"/>
                    <a:gd name="connsiteX18" fmla="*/ 12421705 w 12928739"/>
                    <a:gd name="connsiteY18" fmla="*/ 524682 h 1986475"/>
                    <a:gd name="connsiteX19" fmla="*/ 12925829 w 12928739"/>
                    <a:gd name="connsiteY19" fmla="*/ 0 h 1986475"/>
                    <a:gd name="connsiteX20" fmla="*/ 12928740 w 12928739"/>
                    <a:gd name="connsiteY20" fmla="*/ 4002 h 1986475"/>
                    <a:gd name="connsiteX21" fmla="*/ 12425708 w 12928739"/>
                    <a:gd name="connsiteY21" fmla="*/ 527592 h 1986475"/>
                    <a:gd name="connsiteX22" fmla="*/ 12021281 w 12928739"/>
                    <a:gd name="connsiteY22" fmla="*/ 974227 h 1986475"/>
                    <a:gd name="connsiteX23" fmla="*/ 11108001 w 12928739"/>
                    <a:gd name="connsiteY23" fmla="*/ 1529290 h 1986475"/>
                    <a:gd name="connsiteX24" fmla="*/ 9173556 w 12928739"/>
                    <a:gd name="connsiteY24" fmla="*/ 1984657 h 1986475"/>
                    <a:gd name="connsiteX25" fmla="*/ 9014369 w 12928739"/>
                    <a:gd name="connsiteY25" fmla="*/ 1986476 h 1986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2928739" h="1986475">
                      <a:moveTo>
                        <a:pt x="9014369" y="1986476"/>
                      </a:moveTo>
                      <a:cubicBezTo>
                        <a:pt x="8559548" y="1986476"/>
                        <a:pt x="8105273" y="1937538"/>
                        <a:pt x="7630804" y="1837841"/>
                      </a:cubicBezTo>
                      <a:cubicBezTo>
                        <a:pt x="7200543" y="1747422"/>
                        <a:pt x="6757002" y="1618799"/>
                        <a:pt x="6147906" y="1408126"/>
                      </a:cubicBezTo>
                      <a:cubicBezTo>
                        <a:pt x="5931957" y="1333353"/>
                        <a:pt x="5709822" y="1249484"/>
                        <a:pt x="5494965" y="1168162"/>
                      </a:cubicBezTo>
                      <a:cubicBezTo>
                        <a:pt x="4663552" y="853790"/>
                        <a:pt x="3803759" y="528866"/>
                        <a:pt x="2904305" y="567253"/>
                      </a:cubicBezTo>
                      <a:cubicBezTo>
                        <a:pt x="2363068" y="590358"/>
                        <a:pt x="1914614" y="668769"/>
                        <a:pt x="1493086" y="814130"/>
                      </a:cubicBezTo>
                      <a:cubicBezTo>
                        <a:pt x="1279502" y="886901"/>
                        <a:pt x="1013705" y="977501"/>
                        <a:pt x="748635" y="1011704"/>
                      </a:cubicBezTo>
                      <a:cubicBezTo>
                        <a:pt x="452456" y="1049727"/>
                        <a:pt x="207580" y="1010612"/>
                        <a:pt x="0" y="891813"/>
                      </a:cubicBezTo>
                      <a:lnTo>
                        <a:pt x="2547" y="887447"/>
                      </a:lnTo>
                      <a:cubicBezTo>
                        <a:pt x="209218" y="1005700"/>
                        <a:pt x="453002" y="1044633"/>
                        <a:pt x="748090" y="1006792"/>
                      </a:cubicBezTo>
                      <a:cubicBezTo>
                        <a:pt x="1012613" y="972771"/>
                        <a:pt x="1278229" y="882171"/>
                        <a:pt x="1491631" y="809581"/>
                      </a:cubicBezTo>
                      <a:cubicBezTo>
                        <a:pt x="1913523" y="664221"/>
                        <a:pt x="2362522" y="585628"/>
                        <a:pt x="2904305" y="562523"/>
                      </a:cubicBezTo>
                      <a:cubicBezTo>
                        <a:pt x="3805032" y="523954"/>
                        <a:pt x="4665008" y="849242"/>
                        <a:pt x="5496966" y="1163796"/>
                      </a:cubicBezTo>
                      <a:cubicBezTo>
                        <a:pt x="5711824" y="1244936"/>
                        <a:pt x="5933776" y="1328987"/>
                        <a:pt x="6149725" y="1403760"/>
                      </a:cubicBezTo>
                      <a:cubicBezTo>
                        <a:pt x="6758639" y="1614433"/>
                        <a:pt x="7201999" y="1743056"/>
                        <a:pt x="7632077" y="1833474"/>
                      </a:cubicBezTo>
                      <a:cubicBezTo>
                        <a:pt x="8161125" y="1944633"/>
                        <a:pt x="8665066" y="1992480"/>
                        <a:pt x="9173192" y="1979927"/>
                      </a:cubicBezTo>
                      <a:cubicBezTo>
                        <a:pt x="9742447" y="1965736"/>
                        <a:pt x="10374648" y="1816919"/>
                        <a:pt x="11105999" y="1524924"/>
                      </a:cubicBezTo>
                      <a:cubicBezTo>
                        <a:pt x="11421099" y="1399029"/>
                        <a:pt x="11728012" y="1212553"/>
                        <a:pt x="12018006" y="970588"/>
                      </a:cubicBezTo>
                      <a:cubicBezTo>
                        <a:pt x="12172827" y="842147"/>
                        <a:pt x="12299268" y="680776"/>
                        <a:pt x="12421705" y="524682"/>
                      </a:cubicBezTo>
                      <a:cubicBezTo>
                        <a:pt x="12568886" y="336750"/>
                        <a:pt x="12721160" y="142632"/>
                        <a:pt x="12925829" y="0"/>
                      </a:cubicBezTo>
                      <a:lnTo>
                        <a:pt x="12928740" y="4002"/>
                      </a:lnTo>
                      <a:cubicBezTo>
                        <a:pt x="12724799" y="146089"/>
                        <a:pt x="12572706" y="340024"/>
                        <a:pt x="12425708" y="527592"/>
                      </a:cubicBezTo>
                      <a:cubicBezTo>
                        <a:pt x="12303270" y="683869"/>
                        <a:pt x="12176466" y="845603"/>
                        <a:pt x="12021281" y="974227"/>
                      </a:cubicBezTo>
                      <a:cubicBezTo>
                        <a:pt x="11730924" y="1216555"/>
                        <a:pt x="11423647" y="1403214"/>
                        <a:pt x="11108001" y="1529290"/>
                      </a:cubicBezTo>
                      <a:cubicBezTo>
                        <a:pt x="10376103" y="1821467"/>
                        <a:pt x="9743356" y="1970467"/>
                        <a:pt x="9173556" y="1984657"/>
                      </a:cubicBezTo>
                      <a:cubicBezTo>
                        <a:pt x="9120252" y="1985748"/>
                        <a:pt x="9067310" y="1986476"/>
                        <a:pt x="9014369" y="1986476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54" name="任意多边形: 形状 353">
                  <a:extLst>
                    <a:ext uri="{FF2B5EF4-FFF2-40B4-BE49-F238E27FC236}">
                      <a16:creationId xmlns:a16="http://schemas.microsoft.com/office/drawing/2014/main" id="{4DBC842C-B36B-452A-99E6-D2991B193876}"/>
                    </a:ext>
                  </a:extLst>
                </p:cNvPr>
                <p:cNvSpPr/>
                <p:nvPr/>
              </p:nvSpPr>
              <p:spPr>
                <a:xfrm>
                  <a:off x="-556263" y="5411063"/>
                  <a:ext cx="12939655" cy="2057246"/>
                </a:xfrm>
                <a:custGeom>
                  <a:avLst/>
                  <a:gdLst>
                    <a:gd name="connsiteX0" fmla="*/ 8993265 w 12939655"/>
                    <a:gd name="connsiteY0" fmla="*/ 2057246 h 2057246"/>
                    <a:gd name="connsiteX1" fmla="*/ 6196480 w 12939655"/>
                    <a:gd name="connsiteY1" fmla="*/ 1466889 h 2057246"/>
                    <a:gd name="connsiteX2" fmla="*/ 5536263 w 12939655"/>
                    <a:gd name="connsiteY2" fmla="*/ 1211643 h 2057246"/>
                    <a:gd name="connsiteX3" fmla="*/ 2929593 w 12939655"/>
                    <a:gd name="connsiteY3" fmla="*/ 575440 h 2057246"/>
                    <a:gd name="connsiteX4" fmla="*/ 1508186 w 12939655"/>
                    <a:gd name="connsiteY4" fmla="*/ 838144 h 2057246"/>
                    <a:gd name="connsiteX5" fmla="*/ 0 w 12939655"/>
                    <a:gd name="connsiteY5" fmla="*/ 937113 h 2057246"/>
                    <a:gd name="connsiteX6" fmla="*/ 2547 w 12939655"/>
                    <a:gd name="connsiteY6" fmla="*/ 932747 h 2057246"/>
                    <a:gd name="connsiteX7" fmla="*/ 1506549 w 12939655"/>
                    <a:gd name="connsiteY7" fmla="*/ 833414 h 2057246"/>
                    <a:gd name="connsiteX8" fmla="*/ 2929411 w 12939655"/>
                    <a:gd name="connsiteY8" fmla="*/ 570346 h 2057246"/>
                    <a:gd name="connsiteX9" fmla="*/ 5538082 w 12939655"/>
                    <a:gd name="connsiteY9" fmla="*/ 1206913 h 2057246"/>
                    <a:gd name="connsiteX10" fmla="*/ 6198118 w 12939655"/>
                    <a:gd name="connsiteY10" fmla="*/ 1461977 h 2057246"/>
                    <a:gd name="connsiteX11" fmla="*/ 9225588 w 12939655"/>
                    <a:gd name="connsiteY11" fmla="*/ 2047604 h 2057246"/>
                    <a:gd name="connsiteX12" fmla="*/ 11159123 w 12939655"/>
                    <a:gd name="connsiteY12" fmla="*/ 1550394 h 2057246"/>
                    <a:gd name="connsiteX13" fmla="*/ 12053664 w 12939655"/>
                    <a:gd name="connsiteY13" fmla="*/ 974045 h 2057246"/>
                    <a:gd name="connsiteX14" fmla="*/ 12435896 w 12939655"/>
                    <a:gd name="connsiteY14" fmla="*/ 533960 h 2057246"/>
                    <a:gd name="connsiteX15" fmla="*/ 12936744 w 12939655"/>
                    <a:gd name="connsiteY15" fmla="*/ 0 h 2057246"/>
                    <a:gd name="connsiteX16" fmla="*/ 12939656 w 12939655"/>
                    <a:gd name="connsiteY16" fmla="*/ 4002 h 2057246"/>
                    <a:gd name="connsiteX17" fmla="*/ 12440080 w 12939655"/>
                    <a:gd name="connsiteY17" fmla="*/ 536871 h 2057246"/>
                    <a:gd name="connsiteX18" fmla="*/ 12057121 w 12939655"/>
                    <a:gd name="connsiteY18" fmla="*/ 977683 h 2057246"/>
                    <a:gd name="connsiteX19" fmla="*/ 11161124 w 12939655"/>
                    <a:gd name="connsiteY19" fmla="*/ 1554942 h 2057246"/>
                    <a:gd name="connsiteX20" fmla="*/ 9225770 w 12939655"/>
                    <a:gd name="connsiteY20" fmla="*/ 2052516 h 2057246"/>
                    <a:gd name="connsiteX21" fmla="*/ 8993265 w 12939655"/>
                    <a:gd name="connsiteY21" fmla="*/ 2057246 h 20572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2939655" h="2057246">
                      <a:moveTo>
                        <a:pt x="8993265" y="2057246"/>
                      </a:moveTo>
                      <a:cubicBezTo>
                        <a:pt x="8034685" y="2057246"/>
                        <a:pt x="7201271" y="1829290"/>
                        <a:pt x="6196480" y="1466889"/>
                      </a:cubicBezTo>
                      <a:cubicBezTo>
                        <a:pt x="5978166" y="1387386"/>
                        <a:pt x="5753485" y="1298059"/>
                        <a:pt x="5536263" y="1211643"/>
                      </a:cubicBezTo>
                      <a:cubicBezTo>
                        <a:pt x="4700120" y="878896"/>
                        <a:pt x="3835414" y="535051"/>
                        <a:pt x="2929593" y="575440"/>
                      </a:cubicBezTo>
                      <a:cubicBezTo>
                        <a:pt x="2389084" y="599454"/>
                        <a:pt x="1937355" y="682959"/>
                        <a:pt x="1508186" y="838144"/>
                      </a:cubicBezTo>
                      <a:cubicBezTo>
                        <a:pt x="1073014" y="994603"/>
                        <a:pt x="477016" y="1208914"/>
                        <a:pt x="0" y="937113"/>
                      </a:cubicBezTo>
                      <a:lnTo>
                        <a:pt x="2547" y="932747"/>
                      </a:lnTo>
                      <a:cubicBezTo>
                        <a:pt x="477562" y="1203456"/>
                        <a:pt x="1072286" y="989690"/>
                        <a:pt x="1506549" y="833414"/>
                      </a:cubicBezTo>
                      <a:cubicBezTo>
                        <a:pt x="1936264" y="678047"/>
                        <a:pt x="2388356" y="594542"/>
                        <a:pt x="2929411" y="570346"/>
                      </a:cubicBezTo>
                      <a:cubicBezTo>
                        <a:pt x="3836324" y="529957"/>
                        <a:pt x="4701393" y="873984"/>
                        <a:pt x="5538082" y="1206913"/>
                      </a:cubicBezTo>
                      <a:cubicBezTo>
                        <a:pt x="5755304" y="1293329"/>
                        <a:pt x="5979804" y="1382656"/>
                        <a:pt x="6198118" y="1461977"/>
                      </a:cubicBezTo>
                      <a:cubicBezTo>
                        <a:pt x="7282775" y="1853123"/>
                        <a:pt x="8167675" y="2087628"/>
                        <a:pt x="9225588" y="2047604"/>
                      </a:cubicBezTo>
                      <a:cubicBezTo>
                        <a:pt x="9792658" y="2027774"/>
                        <a:pt x="10425223" y="1865130"/>
                        <a:pt x="11159123" y="1550394"/>
                      </a:cubicBezTo>
                      <a:cubicBezTo>
                        <a:pt x="11465854" y="1418860"/>
                        <a:pt x="11766763" y="1224924"/>
                        <a:pt x="12053664" y="974045"/>
                      </a:cubicBezTo>
                      <a:cubicBezTo>
                        <a:pt x="12200663" y="845785"/>
                        <a:pt x="12320190" y="687326"/>
                        <a:pt x="12435896" y="533960"/>
                      </a:cubicBezTo>
                      <a:cubicBezTo>
                        <a:pt x="12580710" y="341843"/>
                        <a:pt x="12730438" y="143178"/>
                        <a:pt x="12936744" y="0"/>
                      </a:cubicBezTo>
                      <a:lnTo>
                        <a:pt x="12939656" y="4002"/>
                      </a:lnTo>
                      <a:cubicBezTo>
                        <a:pt x="12734077" y="146816"/>
                        <a:pt x="12584531" y="345118"/>
                        <a:pt x="12440080" y="536871"/>
                      </a:cubicBezTo>
                      <a:cubicBezTo>
                        <a:pt x="12324374" y="690418"/>
                        <a:pt x="12204665" y="849242"/>
                        <a:pt x="12057121" y="977683"/>
                      </a:cubicBezTo>
                      <a:cubicBezTo>
                        <a:pt x="11769857" y="1228926"/>
                        <a:pt x="11468401" y="1423226"/>
                        <a:pt x="11161124" y="1554942"/>
                      </a:cubicBezTo>
                      <a:cubicBezTo>
                        <a:pt x="10426497" y="1870042"/>
                        <a:pt x="9793569" y="2032868"/>
                        <a:pt x="9225770" y="2052516"/>
                      </a:cubicBezTo>
                      <a:cubicBezTo>
                        <a:pt x="9147541" y="2055791"/>
                        <a:pt x="9069857" y="2057246"/>
                        <a:pt x="8993265" y="2057246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55" name="任意多边形: 形状 354">
                  <a:extLst>
                    <a:ext uri="{FF2B5EF4-FFF2-40B4-BE49-F238E27FC236}">
                      <a16:creationId xmlns:a16="http://schemas.microsoft.com/office/drawing/2014/main" id="{FC9DA3D0-709A-4890-8247-C436959E0D9D}"/>
                    </a:ext>
                  </a:extLst>
                </p:cNvPr>
                <p:cNvSpPr/>
                <p:nvPr/>
              </p:nvSpPr>
              <p:spPr>
                <a:xfrm>
                  <a:off x="-554262" y="5395417"/>
                  <a:ext cx="12951299" cy="2127106"/>
                </a:xfrm>
                <a:custGeom>
                  <a:avLst/>
                  <a:gdLst>
                    <a:gd name="connsiteX0" fmla="*/ 9000543 w 12951299"/>
                    <a:gd name="connsiteY0" fmla="*/ 2127107 h 2127106"/>
                    <a:gd name="connsiteX1" fmla="*/ 7730137 w 12951299"/>
                    <a:gd name="connsiteY1" fmla="*/ 1987204 h 2127106"/>
                    <a:gd name="connsiteX2" fmla="*/ 6245237 w 12951299"/>
                    <a:gd name="connsiteY2" fmla="*/ 1525106 h 2127106"/>
                    <a:gd name="connsiteX3" fmla="*/ 5562097 w 12951299"/>
                    <a:gd name="connsiteY3" fmla="*/ 1249302 h 2127106"/>
                    <a:gd name="connsiteX4" fmla="*/ 2955063 w 12951299"/>
                    <a:gd name="connsiteY4" fmla="*/ 583262 h 2127106"/>
                    <a:gd name="connsiteX5" fmla="*/ 1523286 w 12951299"/>
                    <a:gd name="connsiteY5" fmla="*/ 861795 h 2127106"/>
                    <a:gd name="connsiteX6" fmla="*/ 0 w 12951299"/>
                    <a:gd name="connsiteY6" fmla="*/ 981868 h 2127106"/>
                    <a:gd name="connsiteX7" fmla="*/ 2547 w 12951299"/>
                    <a:gd name="connsiteY7" fmla="*/ 977501 h 2127106"/>
                    <a:gd name="connsiteX8" fmla="*/ 1521649 w 12951299"/>
                    <a:gd name="connsiteY8" fmla="*/ 857065 h 2127106"/>
                    <a:gd name="connsiteX9" fmla="*/ 2954881 w 12951299"/>
                    <a:gd name="connsiteY9" fmla="*/ 578168 h 2127106"/>
                    <a:gd name="connsiteX10" fmla="*/ 5564098 w 12951299"/>
                    <a:gd name="connsiteY10" fmla="*/ 1244572 h 2127106"/>
                    <a:gd name="connsiteX11" fmla="*/ 6247057 w 12951299"/>
                    <a:gd name="connsiteY11" fmla="*/ 1520376 h 2127106"/>
                    <a:gd name="connsiteX12" fmla="*/ 7731228 w 12951299"/>
                    <a:gd name="connsiteY12" fmla="*/ 1982292 h 2127106"/>
                    <a:gd name="connsiteX13" fmla="*/ 9278529 w 12951299"/>
                    <a:gd name="connsiteY13" fmla="*/ 2115463 h 2127106"/>
                    <a:gd name="connsiteX14" fmla="*/ 11212974 w 12951299"/>
                    <a:gd name="connsiteY14" fmla="*/ 1575864 h 2127106"/>
                    <a:gd name="connsiteX15" fmla="*/ 12090232 w 12951299"/>
                    <a:gd name="connsiteY15" fmla="*/ 977319 h 2127106"/>
                    <a:gd name="connsiteX16" fmla="*/ 12451906 w 12951299"/>
                    <a:gd name="connsiteY16" fmla="*/ 542692 h 2127106"/>
                    <a:gd name="connsiteX17" fmla="*/ 12948388 w 12951299"/>
                    <a:gd name="connsiteY17" fmla="*/ 0 h 2127106"/>
                    <a:gd name="connsiteX18" fmla="*/ 12951299 w 12951299"/>
                    <a:gd name="connsiteY18" fmla="*/ 4002 h 2127106"/>
                    <a:gd name="connsiteX19" fmla="*/ 12455908 w 12951299"/>
                    <a:gd name="connsiteY19" fmla="*/ 545603 h 2127106"/>
                    <a:gd name="connsiteX20" fmla="*/ 12093507 w 12951299"/>
                    <a:gd name="connsiteY20" fmla="*/ 980958 h 2127106"/>
                    <a:gd name="connsiteX21" fmla="*/ 11214975 w 12951299"/>
                    <a:gd name="connsiteY21" fmla="*/ 1580412 h 2127106"/>
                    <a:gd name="connsiteX22" fmla="*/ 9278711 w 12951299"/>
                    <a:gd name="connsiteY22" fmla="*/ 2120376 h 2127106"/>
                    <a:gd name="connsiteX23" fmla="*/ 9000543 w 12951299"/>
                    <a:gd name="connsiteY23" fmla="*/ 2127107 h 2127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2951299" h="2127106">
                      <a:moveTo>
                        <a:pt x="9000543" y="2127107"/>
                      </a:moveTo>
                      <a:cubicBezTo>
                        <a:pt x="8579014" y="2127107"/>
                        <a:pt x="8160944" y="2080897"/>
                        <a:pt x="7730137" y="1987204"/>
                      </a:cubicBezTo>
                      <a:cubicBezTo>
                        <a:pt x="7181623" y="1867859"/>
                        <a:pt x="6648391" y="1677562"/>
                        <a:pt x="6245237" y="1525106"/>
                      </a:cubicBezTo>
                      <a:cubicBezTo>
                        <a:pt x="6019283" y="1439599"/>
                        <a:pt x="5786778" y="1342813"/>
                        <a:pt x="5562097" y="1249302"/>
                      </a:cubicBezTo>
                      <a:cubicBezTo>
                        <a:pt x="4725953" y="901091"/>
                        <a:pt x="3861612" y="541237"/>
                        <a:pt x="2955063" y="583262"/>
                      </a:cubicBezTo>
                      <a:cubicBezTo>
                        <a:pt x="2414917" y="608368"/>
                        <a:pt x="1959914" y="696786"/>
                        <a:pt x="1523286" y="861795"/>
                      </a:cubicBezTo>
                      <a:cubicBezTo>
                        <a:pt x="1083566" y="1028077"/>
                        <a:pt x="481564" y="1255670"/>
                        <a:pt x="0" y="981868"/>
                      </a:cubicBezTo>
                      <a:lnTo>
                        <a:pt x="2547" y="977501"/>
                      </a:lnTo>
                      <a:cubicBezTo>
                        <a:pt x="482110" y="1250030"/>
                        <a:pt x="1082838" y="1022983"/>
                        <a:pt x="1521649" y="857065"/>
                      </a:cubicBezTo>
                      <a:cubicBezTo>
                        <a:pt x="1958823" y="691874"/>
                        <a:pt x="2414190" y="603274"/>
                        <a:pt x="2954881" y="578168"/>
                      </a:cubicBezTo>
                      <a:cubicBezTo>
                        <a:pt x="3862340" y="536143"/>
                        <a:pt x="4727409" y="896361"/>
                        <a:pt x="5564098" y="1244572"/>
                      </a:cubicBezTo>
                      <a:cubicBezTo>
                        <a:pt x="5788779" y="1338083"/>
                        <a:pt x="6021284" y="1434869"/>
                        <a:pt x="6247057" y="1520376"/>
                      </a:cubicBezTo>
                      <a:cubicBezTo>
                        <a:pt x="7014248" y="1810551"/>
                        <a:pt x="7443236" y="1919526"/>
                        <a:pt x="7731228" y="1982292"/>
                      </a:cubicBezTo>
                      <a:cubicBezTo>
                        <a:pt x="8256092" y="2096543"/>
                        <a:pt x="8762398" y="2140024"/>
                        <a:pt x="9278529" y="2115463"/>
                      </a:cubicBezTo>
                      <a:cubicBezTo>
                        <a:pt x="9848692" y="2088174"/>
                        <a:pt x="10481439" y="1911704"/>
                        <a:pt x="11212974" y="1575864"/>
                      </a:cubicBezTo>
                      <a:cubicBezTo>
                        <a:pt x="11511336" y="1438872"/>
                        <a:pt x="11806606" y="1237477"/>
                        <a:pt x="12090232" y="977319"/>
                      </a:cubicBezTo>
                      <a:cubicBezTo>
                        <a:pt x="12229771" y="849242"/>
                        <a:pt x="12342749" y="693511"/>
                        <a:pt x="12451906" y="542692"/>
                      </a:cubicBezTo>
                      <a:cubicBezTo>
                        <a:pt x="12593992" y="346392"/>
                        <a:pt x="12740990" y="143541"/>
                        <a:pt x="12948388" y="0"/>
                      </a:cubicBezTo>
                      <a:lnTo>
                        <a:pt x="12951299" y="4002"/>
                      </a:lnTo>
                      <a:cubicBezTo>
                        <a:pt x="12744447" y="147180"/>
                        <a:pt x="12597813" y="349666"/>
                        <a:pt x="12455908" y="545603"/>
                      </a:cubicBezTo>
                      <a:cubicBezTo>
                        <a:pt x="12346570" y="696604"/>
                        <a:pt x="12233592" y="852698"/>
                        <a:pt x="12093507" y="980958"/>
                      </a:cubicBezTo>
                      <a:cubicBezTo>
                        <a:pt x="11809335" y="1241479"/>
                        <a:pt x="11513883" y="1443238"/>
                        <a:pt x="11214975" y="1580412"/>
                      </a:cubicBezTo>
                      <a:cubicBezTo>
                        <a:pt x="10482895" y="1916434"/>
                        <a:pt x="9849603" y="2093086"/>
                        <a:pt x="9278711" y="2120376"/>
                      </a:cubicBezTo>
                      <a:cubicBezTo>
                        <a:pt x="9185745" y="2124742"/>
                        <a:pt x="9093144" y="2127107"/>
                        <a:pt x="9000543" y="2127107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</p:grpSp>
          <p:grpSp>
            <p:nvGrpSpPr>
              <p:cNvPr id="281" name="图形 26">
                <a:extLst>
                  <a:ext uri="{FF2B5EF4-FFF2-40B4-BE49-F238E27FC236}">
                    <a16:creationId xmlns:a16="http://schemas.microsoft.com/office/drawing/2014/main" id="{5E1C141F-F331-4999-A9D8-B73C88FD7212}"/>
                  </a:ext>
                </a:extLst>
              </p:cNvPr>
              <p:cNvGrpSpPr/>
              <p:nvPr/>
            </p:nvGrpSpPr>
            <p:grpSpPr>
              <a:xfrm>
                <a:off x="-819150" y="5157091"/>
                <a:ext cx="12727346" cy="1690114"/>
                <a:chOff x="-819150" y="5157091"/>
                <a:chExt cx="12727346" cy="1690114"/>
              </a:xfrm>
              <a:grpFill/>
            </p:grpSpPr>
            <p:sp>
              <p:nvSpPr>
                <p:cNvPr id="282" name="任意多边形: 形状 281">
                  <a:extLst>
                    <a:ext uri="{FF2B5EF4-FFF2-40B4-BE49-F238E27FC236}">
                      <a16:creationId xmlns:a16="http://schemas.microsoft.com/office/drawing/2014/main" id="{F5B2F186-0B10-491F-8EE8-BB9B2B35B773}"/>
                    </a:ext>
                  </a:extLst>
                </p:cNvPr>
                <p:cNvSpPr/>
                <p:nvPr/>
              </p:nvSpPr>
              <p:spPr>
                <a:xfrm>
                  <a:off x="-819150" y="5157091"/>
                  <a:ext cx="11350147" cy="1670466"/>
                </a:xfrm>
                <a:custGeom>
                  <a:avLst/>
                  <a:gdLst>
                    <a:gd name="connsiteX0" fmla="*/ 2043238 w 11350147"/>
                    <a:gd name="connsiteY0" fmla="*/ 1670467 h 1670466"/>
                    <a:gd name="connsiteX1" fmla="*/ 856883 w 11350147"/>
                    <a:gd name="connsiteY1" fmla="*/ 1142510 h 1670466"/>
                    <a:gd name="connsiteX2" fmla="*/ 0 w 11350147"/>
                    <a:gd name="connsiteY2" fmla="*/ 1819 h 1670466"/>
                    <a:gd name="connsiteX3" fmla="*/ 4548 w 11350147"/>
                    <a:gd name="connsiteY3" fmla="*/ 0 h 1670466"/>
                    <a:gd name="connsiteX4" fmla="*/ 860157 w 11350147"/>
                    <a:gd name="connsiteY4" fmla="*/ 1138690 h 1670466"/>
                    <a:gd name="connsiteX5" fmla="*/ 2093996 w 11350147"/>
                    <a:gd name="connsiteY5" fmla="*/ 1664281 h 1670466"/>
                    <a:gd name="connsiteX6" fmla="*/ 3302364 w 11350147"/>
                    <a:gd name="connsiteY6" fmla="*/ 1144330 h 1670466"/>
                    <a:gd name="connsiteX7" fmla="*/ 4384838 w 11350147"/>
                    <a:gd name="connsiteY7" fmla="*/ 626379 h 1670466"/>
                    <a:gd name="connsiteX8" fmla="*/ 6879986 w 11350147"/>
                    <a:gd name="connsiteY8" fmla="*/ 1150151 h 1670466"/>
                    <a:gd name="connsiteX9" fmla="*/ 7044813 w 11350147"/>
                    <a:gd name="connsiteY9" fmla="*/ 1225106 h 1670466"/>
                    <a:gd name="connsiteX10" fmla="*/ 8693811 w 11350147"/>
                    <a:gd name="connsiteY10" fmla="*/ 1588963 h 1670466"/>
                    <a:gd name="connsiteX11" fmla="*/ 8697268 w 11350147"/>
                    <a:gd name="connsiteY11" fmla="*/ 1588963 h 1670466"/>
                    <a:gd name="connsiteX12" fmla="*/ 10102482 w 11350147"/>
                    <a:gd name="connsiteY12" fmla="*/ 1484536 h 1670466"/>
                    <a:gd name="connsiteX13" fmla="*/ 11346691 w 11350147"/>
                    <a:gd name="connsiteY13" fmla="*/ 891267 h 1670466"/>
                    <a:gd name="connsiteX14" fmla="*/ 11350148 w 11350147"/>
                    <a:gd name="connsiteY14" fmla="*/ 894906 h 1670466"/>
                    <a:gd name="connsiteX15" fmla="*/ 8697086 w 11350147"/>
                    <a:gd name="connsiteY15" fmla="*/ 1593875 h 1670466"/>
                    <a:gd name="connsiteX16" fmla="*/ 8693811 w 11350147"/>
                    <a:gd name="connsiteY16" fmla="*/ 1593875 h 1670466"/>
                    <a:gd name="connsiteX17" fmla="*/ 7042811 w 11350147"/>
                    <a:gd name="connsiteY17" fmla="*/ 1229654 h 1670466"/>
                    <a:gd name="connsiteX18" fmla="*/ 6877984 w 11350147"/>
                    <a:gd name="connsiteY18" fmla="*/ 1154700 h 1670466"/>
                    <a:gd name="connsiteX19" fmla="*/ 4385748 w 11350147"/>
                    <a:gd name="connsiteY19" fmla="*/ 631292 h 1670466"/>
                    <a:gd name="connsiteX20" fmla="*/ 3305275 w 11350147"/>
                    <a:gd name="connsiteY20" fmla="*/ 1148514 h 1670466"/>
                    <a:gd name="connsiteX21" fmla="*/ 2094541 w 11350147"/>
                    <a:gd name="connsiteY21" fmla="*/ 1669193 h 1670466"/>
                    <a:gd name="connsiteX22" fmla="*/ 2043238 w 11350147"/>
                    <a:gd name="connsiteY22" fmla="*/ 1670467 h 16704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1350147" h="1670466">
                      <a:moveTo>
                        <a:pt x="2043238" y="1670467"/>
                      </a:moveTo>
                      <a:cubicBezTo>
                        <a:pt x="1677926" y="1670467"/>
                        <a:pt x="1259126" y="1484536"/>
                        <a:pt x="856883" y="1142510"/>
                      </a:cubicBezTo>
                      <a:cubicBezTo>
                        <a:pt x="479017" y="821043"/>
                        <a:pt x="158642" y="394603"/>
                        <a:pt x="0" y="1819"/>
                      </a:cubicBezTo>
                      <a:lnTo>
                        <a:pt x="4548" y="0"/>
                      </a:lnTo>
                      <a:cubicBezTo>
                        <a:pt x="162826" y="392056"/>
                        <a:pt x="482656" y="817768"/>
                        <a:pt x="860157" y="1138690"/>
                      </a:cubicBezTo>
                      <a:cubicBezTo>
                        <a:pt x="1280230" y="1495997"/>
                        <a:pt x="1718677" y="1682656"/>
                        <a:pt x="2093996" y="1664281"/>
                      </a:cubicBezTo>
                      <a:cubicBezTo>
                        <a:pt x="2546452" y="1642268"/>
                        <a:pt x="2930684" y="1389205"/>
                        <a:pt x="3302364" y="1144330"/>
                      </a:cubicBezTo>
                      <a:cubicBezTo>
                        <a:pt x="3636748" y="924014"/>
                        <a:pt x="3982594" y="696240"/>
                        <a:pt x="4384838" y="626379"/>
                      </a:cubicBezTo>
                      <a:cubicBezTo>
                        <a:pt x="5359974" y="456822"/>
                        <a:pt x="6064401" y="778108"/>
                        <a:pt x="6879986" y="1150151"/>
                      </a:cubicBezTo>
                      <a:cubicBezTo>
                        <a:pt x="6934382" y="1174894"/>
                        <a:pt x="6989143" y="1200000"/>
                        <a:pt x="7044813" y="1225106"/>
                      </a:cubicBezTo>
                      <a:cubicBezTo>
                        <a:pt x="7577681" y="1466525"/>
                        <a:pt x="8132562" y="1588963"/>
                        <a:pt x="8693811" y="1588963"/>
                      </a:cubicBezTo>
                      <a:cubicBezTo>
                        <a:pt x="8694903" y="1588963"/>
                        <a:pt x="8696176" y="1588963"/>
                        <a:pt x="8697268" y="1588963"/>
                      </a:cubicBezTo>
                      <a:cubicBezTo>
                        <a:pt x="9156819" y="1588963"/>
                        <a:pt x="9645114" y="1576228"/>
                        <a:pt x="10102482" y="1484536"/>
                      </a:cubicBezTo>
                      <a:cubicBezTo>
                        <a:pt x="10630621" y="1378835"/>
                        <a:pt x="11037595" y="1184718"/>
                        <a:pt x="11346691" y="891267"/>
                      </a:cubicBezTo>
                      <a:lnTo>
                        <a:pt x="11350148" y="894906"/>
                      </a:lnTo>
                      <a:cubicBezTo>
                        <a:pt x="10671373" y="1539296"/>
                        <a:pt x="9625103" y="1593875"/>
                        <a:pt x="8697086" y="1593875"/>
                      </a:cubicBezTo>
                      <a:cubicBezTo>
                        <a:pt x="8695994" y="1593875"/>
                        <a:pt x="8694903" y="1593875"/>
                        <a:pt x="8693811" y="1593875"/>
                      </a:cubicBezTo>
                      <a:cubicBezTo>
                        <a:pt x="8131835" y="1593875"/>
                        <a:pt x="7576408" y="1471255"/>
                        <a:pt x="7042811" y="1229654"/>
                      </a:cubicBezTo>
                      <a:cubicBezTo>
                        <a:pt x="6987323" y="1204548"/>
                        <a:pt x="6932381" y="1179442"/>
                        <a:pt x="6877984" y="1154700"/>
                      </a:cubicBezTo>
                      <a:cubicBezTo>
                        <a:pt x="6063127" y="783020"/>
                        <a:pt x="5359428" y="462098"/>
                        <a:pt x="4385748" y="631292"/>
                      </a:cubicBezTo>
                      <a:cubicBezTo>
                        <a:pt x="3984595" y="700970"/>
                        <a:pt x="3639295" y="928562"/>
                        <a:pt x="3305275" y="1148514"/>
                      </a:cubicBezTo>
                      <a:cubicBezTo>
                        <a:pt x="2933049" y="1393753"/>
                        <a:pt x="2548271" y="1647180"/>
                        <a:pt x="2094541" y="1669193"/>
                      </a:cubicBezTo>
                      <a:cubicBezTo>
                        <a:pt x="2077440" y="1670103"/>
                        <a:pt x="2060339" y="1670467"/>
                        <a:pt x="2043238" y="1670467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83" name="任意多边形: 形状 282">
                  <a:extLst>
                    <a:ext uri="{FF2B5EF4-FFF2-40B4-BE49-F238E27FC236}">
                      <a16:creationId xmlns:a16="http://schemas.microsoft.com/office/drawing/2014/main" id="{A141EE91-D0C8-4695-9693-E8772BF2AEB3}"/>
                    </a:ext>
                  </a:extLst>
                </p:cNvPr>
                <p:cNvSpPr/>
                <p:nvPr/>
              </p:nvSpPr>
              <p:spPr>
                <a:xfrm>
                  <a:off x="-813692" y="5161821"/>
                  <a:ext cx="11382894" cy="1645178"/>
                </a:xfrm>
                <a:custGeom>
                  <a:avLst/>
                  <a:gdLst>
                    <a:gd name="connsiteX0" fmla="*/ 2054881 w 11382894"/>
                    <a:gd name="connsiteY0" fmla="*/ 1645178 h 1645178"/>
                    <a:gd name="connsiteX1" fmla="*/ 1296240 w 11382894"/>
                    <a:gd name="connsiteY1" fmla="*/ 1425045 h 1645178"/>
                    <a:gd name="connsiteX2" fmla="*/ 557429 w 11382894"/>
                    <a:gd name="connsiteY2" fmla="*/ 834869 h 1645178"/>
                    <a:gd name="connsiteX3" fmla="*/ 0 w 11382894"/>
                    <a:gd name="connsiteY3" fmla="*/ 2001 h 1645178"/>
                    <a:gd name="connsiteX4" fmla="*/ 4548 w 11382894"/>
                    <a:gd name="connsiteY4" fmla="*/ 0 h 1645178"/>
                    <a:gd name="connsiteX5" fmla="*/ 561067 w 11382894"/>
                    <a:gd name="connsiteY5" fmla="*/ 831413 h 1645178"/>
                    <a:gd name="connsiteX6" fmla="*/ 1298787 w 11382894"/>
                    <a:gd name="connsiteY6" fmla="*/ 1420679 h 1645178"/>
                    <a:gd name="connsiteX7" fmla="*/ 2119830 w 11382894"/>
                    <a:gd name="connsiteY7" fmla="*/ 1638265 h 1645178"/>
                    <a:gd name="connsiteX8" fmla="*/ 3321466 w 11382894"/>
                    <a:gd name="connsiteY8" fmla="*/ 1123226 h 1645178"/>
                    <a:gd name="connsiteX9" fmla="*/ 3360217 w 11382894"/>
                    <a:gd name="connsiteY9" fmla="*/ 1098120 h 1645178"/>
                    <a:gd name="connsiteX10" fmla="*/ 4425408 w 11382894"/>
                    <a:gd name="connsiteY10" fmla="*/ 607459 h 1645178"/>
                    <a:gd name="connsiteX11" fmla="*/ 5774225 w 11382894"/>
                    <a:gd name="connsiteY11" fmla="*/ 684233 h 1645178"/>
                    <a:gd name="connsiteX12" fmla="*/ 6907639 w 11382894"/>
                    <a:gd name="connsiteY12" fmla="*/ 1136325 h 1645178"/>
                    <a:gd name="connsiteX13" fmla="*/ 7094843 w 11382894"/>
                    <a:gd name="connsiteY13" fmla="*/ 1222013 h 1645178"/>
                    <a:gd name="connsiteX14" fmla="*/ 7470525 w 11382894"/>
                    <a:gd name="connsiteY14" fmla="*/ 1372104 h 1645178"/>
                    <a:gd name="connsiteX15" fmla="*/ 8739839 w 11382894"/>
                    <a:gd name="connsiteY15" fmla="*/ 1586597 h 1645178"/>
                    <a:gd name="connsiteX16" fmla="*/ 8751665 w 11382894"/>
                    <a:gd name="connsiteY16" fmla="*/ 1586597 h 1645178"/>
                    <a:gd name="connsiteX17" fmla="*/ 10146873 w 11382894"/>
                    <a:gd name="connsiteY17" fmla="*/ 1476531 h 1645178"/>
                    <a:gd name="connsiteX18" fmla="*/ 11379438 w 11382894"/>
                    <a:gd name="connsiteY18" fmla="*/ 884536 h 1645178"/>
                    <a:gd name="connsiteX19" fmla="*/ 11382894 w 11382894"/>
                    <a:gd name="connsiteY19" fmla="*/ 888174 h 1645178"/>
                    <a:gd name="connsiteX20" fmla="*/ 10147964 w 11382894"/>
                    <a:gd name="connsiteY20" fmla="*/ 1481443 h 1645178"/>
                    <a:gd name="connsiteX21" fmla="*/ 8751665 w 11382894"/>
                    <a:gd name="connsiteY21" fmla="*/ 1591510 h 1645178"/>
                    <a:gd name="connsiteX22" fmla="*/ 8739839 w 11382894"/>
                    <a:gd name="connsiteY22" fmla="*/ 1591510 h 1645178"/>
                    <a:gd name="connsiteX23" fmla="*/ 7468888 w 11382894"/>
                    <a:gd name="connsiteY23" fmla="*/ 1376652 h 1645178"/>
                    <a:gd name="connsiteX24" fmla="*/ 7092660 w 11382894"/>
                    <a:gd name="connsiteY24" fmla="*/ 1226379 h 1645178"/>
                    <a:gd name="connsiteX25" fmla="*/ 6905455 w 11382894"/>
                    <a:gd name="connsiteY25" fmla="*/ 1140691 h 1645178"/>
                    <a:gd name="connsiteX26" fmla="*/ 5772769 w 11382894"/>
                    <a:gd name="connsiteY26" fmla="*/ 688963 h 1645178"/>
                    <a:gd name="connsiteX27" fmla="*/ 4426136 w 11382894"/>
                    <a:gd name="connsiteY27" fmla="*/ 612189 h 1645178"/>
                    <a:gd name="connsiteX28" fmla="*/ 3362764 w 11382894"/>
                    <a:gd name="connsiteY28" fmla="*/ 1102304 h 1645178"/>
                    <a:gd name="connsiteX29" fmla="*/ 3324013 w 11382894"/>
                    <a:gd name="connsiteY29" fmla="*/ 1127410 h 1645178"/>
                    <a:gd name="connsiteX30" fmla="*/ 2120012 w 11382894"/>
                    <a:gd name="connsiteY30" fmla="*/ 1643359 h 1645178"/>
                    <a:gd name="connsiteX31" fmla="*/ 2054881 w 11382894"/>
                    <a:gd name="connsiteY31" fmla="*/ 1645178 h 1645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382894" h="1645178">
                      <a:moveTo>
                        <a:pt x="2054881" y="1645178"/>
                      </a:moveTo>
                      <a:cubicBezTo>
                        <a:pt x="1818738" y="1645178"/>
                        <a:pt x="1558035" y="1569678"/>
                        <a:pt x="1296240" y="1425045"/>
                      </a:cubicBezTo>
                      <a:cubicBezTo>
                        <a:pt x="1043177" y="1285870"/>
                        <a:pt x="787568" y="1081746"/>
                        <a:pt x="557429" y="834869"/>
                      </a:cubicBezTo>
                      <a:cubicBezTo>
                        <a:pt x="317829" y="577623"/>
                        <a:pt x="119891" y="281807"/>
                        <a:pt x="0" y="2001"/>
                      </a:cubicBezTo>
                      <a:lnTo>
                        <a:pt x="4548" y="0"/>
                      </a:lnTo>
                      <a:cubicBezTo>
                        <a:pt x="124257" y="279442"/>
                        <a:pt x="321831" y="574712"/>
                        <a:pt x="561067" y="831413"/>
                      </a:cubicBezTo>
                      <a:cubicBezTo>
                        <a:pt x="790843" y="1077926"/>
                        <a:pt x="1045906" y="1281686"/>
                        <a:pt x="1298787" y="1420679"/>
                      </a:cubicBezTo>
                      <a:cubicBezTo>
                        <a:pt x="1583869" y="1578411"/>
                        <a:pt x="1867859" y="1653547"/>
                        <a:pt x="2119830" y="1638265"/>
                      </a:cubicBezTo>
                      <a:cubicBezTo>
                        <a:pt x="2568283" y="1611522"/>
                        <a:pt x="2951242" y="1363189"/>
                        <a:pt x="3321466" y="1123226"/>
                      </a:cubicBezTo>
                      <a:lnTo>
                        <a:pt x="3360217" y="1098120"/>
                      </a:lnTo>
                      <a:cubicBezTo>
                        <a:pt x="3717706" y="866889"/>
                        <a:pt x="4044814" y="670224"/>
                        <a:pt x="4425408" y="607459"/>
                      </a:cubicBezTo>
                      <a:cubicBezTo>
                        <a:pt x="4884959" y="531231"/>
                        <a:pt x="5313582" y="555609"/>
                        <a:pt x="5774225" y="684233"/>
                      </a:cubicBezTo>
                      <a:cubicBezTo>
                        <a:pt x="6154273" y="790479"/>
                        <a:pt x="6520131" y="958581"/>
                        <a:pt x="6907639" y="1136325"/>
                      </a:cubicBezTo>
                      <a:cubicBezTo>
                        <a:pt x="6969313" y="1164706"/>
                        <a:pt x="7031714" y="1193268"/>
                        <a:pt x="7094843" y="1222013"/>
                      </a:cubicBezTo>
                      <a:cubicBezTo>
                        <a:pt x="7219100" y="1278593"/>
                        <a:pt x="7345540" y="1328987"/>
                        <a:pt x="7470525" y="1372104"/>
                      </a:cubicBezTo>
                      <a:cubicBezTo>
                        <a:pt x="7883320" y="1514554"/>
                        <a:pt x="8310306" y="1586597"/>
                        <a:pt x="8739839" y="1586597"/>
                      </a:cubicBezTo>
                      <a:cubicBezTo>
                        <a:pt x="8743842" y="1586597"/>
                        <a:pt x="8747662" y="1586597"/>
                        <a:pt x="8751665" y="1586597"/>
                      </a:cubicBezTo>
                      <a:cubicBezTo>
                        <a:pt x="9203575" y="1585688"/>
                        <a:pt x="9685321" y="1571861"/>
                        <a:pt x="10146873" y="1476531"/>
                      </a:cubicBezTo>
                      <a:cubicBezTo>
                        <a:pt x="10668643" y="1369011"/>
                        <a:pt x="11071797" y="1175257"/>
                        <a:pt x="11379438" y="884536"/>
                      </a:cubicBezTo>
                      <a:lnTo>
                        <a:pt x="11382894" y="888174"/>
                      </a:lnTo>
                      <a:cubicBezTo>
                        <a:pt x="11074526" y="1179624"/>
                        <a:pt x="10670645" y="1373741"/>
                        <a:pt x="10147964" y="1481443"/>
                      </a:cubicBezTo>
                      <a:cubicBezTo>
                        <a:pt x="9686049" y="1576773"/>
                        <a:pt x="9203938" y="1590600"/>
                        <a:pt x="8751665" y="1591510"/>
                      </a:cubicBezTo>
                      <a:cubicBezTo>
                        <a:pt x="8747662" y="1591510"/>
                        <a:pt x="8743842" y="1591510"/>
                        <a:pt x="8739839" y="1591510"/>
                      </a:cubicBezTo>
                      <a:cubicBezTo>
                        <a:pt x="8309761" y="1591510"/>
                        <a:pt x="7882229" y="1519284"/>
                        <a:pt x="7468888" y="1376652"/>
                      </a:cubicBezTo>
                      <a:cubicBezTo>
                        <a:pt x="7343721" y="1333535"/>
                        <a:pt x="7217099" y="1282959"/>
                        <a:pt x="7092660" y="1226379"/>
                      </a:cubicBezTo>
                      <a:cubicBezTo>
                        <a:pt x="7029531" y="1197635"/>
                        <a:pt x="6967129" y="1169072"/>
                        <a:pt x="6905455" y="1140691"/>
                      </a:cubicBezTo>
                      <a:cubicBezTo>
                        <a:pt x="6518312" y="962947"/>
                        <a:pt x="6152454" y="795209"/>
                        <a:pt x="5772769" y="688963"/>
                      </a:cubicBezTo>
                      <a:cubicBezTo>
                        <a:pt x="5312854" y="560521"/>
                        <a:pt x="4884959" y="536143"/>
                        <a:pt x="4426136" y="612189"/>
                      </a:cubicBezTo>
                      <a:cubicBezTo>
                        <a:pt x="4046269" y="674954"/>
                        <a:pt x="3719890" y="871255"/>
                        <a:pt x="3362764" y="1102304"/>
                      </a:cubicBezTo>
                      <a:lnTo>
                        <a:pt x="3324013" y="1127410"/>
                      </a:lnTo>
                      <a:cubicBezTo>
                        <a:pt x="2953244" y="1367920"/>
                        <a:pt x="2569738" y="1616616"/>
                        <a:pt x="2120012" y="1643359"/>
                      </a:cubicBezTo>
                      <a:cubicBezTo>
                        <a:pt x="2098544" y="1644451"/>
                        <a:pt x="2076894" y="1645178"/>
                        <a:pt x="2054881" y="1645178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84" name="任意多边形: 形状 283">
                  <a:extLst>
                    <a:ext uri="{FF2B5EF4-FFF2-40B4-BE49-F238E27FC236}">
                      <a16:creationId xmlns:a16="http://schemas.microsoft.com/office/drawing/2014/main" id="{5A2E608D-E071-4F4E-BF32-1F496805BC99}"/>
                    </a:ext>
                  </a:extLst>
                </p:cNvPr>
                <p:cNvSpPr/>
                <p:nvPr/>
              </p:nvSpPr>
              <p:spPr>
                <a:xfrm>
                  <a:off x="-808416" y="5166733"/>
                  <a:ext cx="11415641" cy="1619890"/>
                </a:xfrm>
                <a:custGeom>
                  <a:avLst/>
                  <a:gdLst>
                    <a:gd name="connsiteX0" fmla="*/ 2062704 w 11415641"/>
                    <a:gd name="connsiteY0" fmla="*/ 1619890 h 1619890"/>
                    <a:gd name="connsiteX1" fmla="*/ 1317707 w 11415641"/>
                    <a:gd name="connsiteY1" fmla="*/ 1411037 h 1619890"/>
                    <a:gd name="connsiteX2" fmla="*/ 569618 w 11415641"/>
                    <a:gd name="connsiteY2" fmla="*/ 829412 h 1619890"/>
                    <a:gd name="connsiteX3" fmla="*/ 0 w 11415641"/>
                    <a:gd name="connsiteY3" fmla="*/ 2001 h 1619890"/>
                    <a:gd name="connsiteX4" fmla="*/ 4548 w 11415641"/>
                    <a:gd name="connsiteY4" fmla="*/ 0 h 1619890"/>
                    <a:gd name="connsiteX5" fmla="*/ 573074 w 11415641"/>
                    <a:gd name="connsiteY5" fmla="*/ 825955 h 1619890"/>
                    <a:gd name="connsiteX6" fmla="*/ 1319890 w 11415641"/>
                    <a:gd name="connsiteY6" fmla="*/ 1406670 h 1619890"/>
                    <a:gd name="connsiteX7" fmla="*/ 2145481 w 11415641"/>
                    <a:gd name="connsiteY7" fmla="*/ 1611886 h 1619890"/>
                    <a:gd name="connsiteX8" fmla="*/ 3339659 w 11415641"/>
                    <a:gd name="connsiteY8" fmla="*/ 1101758 h 1619890"/>
                    <a:gd name="connsiteX9" fmla="*/ 3392418 w 11415641"/>
                    <a:gd name="connsiteY9" fmla="*/ 1068102 h 1619890"/>
                    <a:gd name="connsiteX10" fmla="*/ 4466160 w 11415641"/>
                    <a:gd name="connsiteY10" fmla="*/ 587811 h 1619890"/>
                    <a:gd name="connsiteX11" fmla="*/ 5819889 w 11415641"/>
                    <a:gd name="connsiteY11" fmla="*/ 673317 h 1619890"/>
                    <a:gd name="connsiteX12" fmla="*/ 6936747 w 11415641"/>
                    <a:gd name="connsiteY12" fmla="*/ 1122498 h 1619890"/>
                    <a:gd name="connsiteX13" fmla="*/ 7144873 w 11415641"/>
                    <a:gd name="connsiteY13" fmla="*/ 1218193 h 1619890"/>
                    <a:gd name="connsiteX14" fmla="*/ 7522193 w 11415641"/>
                    <a:gd name="connsiteY14" fmla="*/ 1369557 h 1619890"/>
                    <a:gd name="connsiteX15" fmla="*/ 8785503 w 11415641"/>
                    <a:gd name="connsiteY15" fmla="*/ 1583687 h 1619890"/>
                    <a:gd name="connsiteX16" fmla="*/ 8809518 w 11415641"/>
                    <a:gd name="connsiteY16" fmla="*/ 1583687 h 1619890"/>
                    <a:gd name="connsiteX17" fmla="*/ 10191264 w 11415641"/>
                    <a:gd name="connsiteY17" fmla="*/ 1468162 h 1619890"/>
                    <a:gd name="connsiteX18" fmla="*/ 11412185 w 11415641"/>
                    <a:gd name="connsiteY18" fmla="*/ 877259 h 1619890"/>
                    <a:gd name="connsiteX19" fmla="*/ 11415642 w 11415641"/>
                    <a:gd name="connsiteY19" fmla="*/ 880897 h 1619890"/>
                    <a:gd name="connsiteX20" fmla="*/ 10192356 w 11415641"/>
                    <a:gd name="connsiteY20" fmla="*/ 1472892 h 1619890"/>
                    <a:gd name="connsiteX21" fmla="*/ 8809518 w 11415641"/>
                    <a:gd name="connsiteY21" fmla="*/ 1588599 h 1619890"/>
                    <a:gd name="connsiteX22" fmla="*/ 8785503 w 11415641"/>
                    <a:gd name="connsiteY22" fmla="*/ 1588599 h 1619890"/>
                    <a:gd name="connsiteX23" fmla="*/ 7520555 w 11415641"/>
                    <a:gd name="connsiteY23" fmla="*/ 1374105 h 1619890"/>
                    <a:gd name="connsiteX24" fmla="*/ 7142872 w 11415641"/>
                    <a:gd name="connsiteY24" fmla="*/ 1222559 h 1619890"/>
                    <a:gd name="connsiteX25" fmla="*/ 6934746 w 11415641"/>
                    <a:gd name="connsiteY25" fmla="*/ 1126864 h 1619890"/>
                    <a:gd name="connsiteX26" fmla="*/ 5818616 w 11415641"/>
                    <a:gd name="connsiteY26" fmla="*/ 678047 h 1619890"/>
                    <a:gd name="connsiteX27" fmla="*/ 4467070 w 11415641"/>
                    <a:gd name="connsiteY27" fmla="*/ 592723 h 1619890"/>
                    <a:gd name="connsiteX28" fmla="*/ 3395329 w 11415641"/>
                    <a:gd name="connsiteY28" fmla="*/ 1072286 h 1619890"/>
                    <a:gd name="connsiteX29" fmla="*/ 3342570 w 11415641"/>
                    <a:gd name="connsiteY29" fmla="*/ 1105943 h 1619890"/>
                    <a:gd name="connsiteX30" fmla="*/ 2146027 w 11415641"/>
                    <a:gd name="connsiteY30" fmla="*/ 1616798 h 1619890"/>
                    <a:gd name="connsiteX31" fmla="*/ 2062704 w 11415641"/>
                    <a:gd name="connsiteY31" fmla="*/ 1619890 h 16198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415641" h="1619890">
                      <a:moveTo>
                        <a:pt x="2062704" y="1619890"/>
                      </a:moveTo>
                      <a:cubicBezTo>
                        <a:pt x="1828562" y="1619890"/>
                        <a:pt x="1578411" y="1549848"/>
                        <a:pt x="1317707" y="1411037"/>
                      </a:cubicBezTo>
                      <a:cubicBezTo>
                        <a:pt x="1063189" y="1275682"/>
                        <a:pt x="804487" y="1074469"/>
                        <a:pt x="569618" y="829412"/>
                      </a:cubicBezTo>
                      <a:cubicBezTo>
                        <a:pt x="331474" y="580715"/>
                        <a:pt x="129169" y="286901"/>
                        <a:pt x="0" y="2001"/>
                      </a:cubicBezTo>
                      <a:lnTo>
                        <a:pt x="4548" y="0"/>
                      </a:lnTo>
                      <a:cubicBezTo>
                        <a:pt x="133354" y="284354"/>
                        <a:pt x="335294" y="577805"/>
                        <a:pt x="573074" y="825955"/>
                      </a:cubicBezTo>
                      <a:cubicBezTo>
                        <a:pt x="807762" y="1070649"/>
                        <a:pt x="1065918" y="1271498"/>
                        <a:pt x="1319890" y="1406670"/>
                      </a:cubicBezTo>
                      <a:cubicBezTo>
                        <a:pt x="1610794" y="1561491"/>
                        <a:pt x="1888599" y="1630624"/>
                        <a:pt x="2145481" y="1611886"/>
                      </a:cubicBezTo>
                      <a:cubicBezTo>
                        <a:pt x="2589751" y="1580594"/>
                        <a:pt x="2970890" y="1337174"/>
                        <a:pt x="3339659" y="1101758"/>
                      </a:cubicBezTo>
                      <a:cubicBezTo>
                        <a:pt x="3357306" y="1090479"/>
                        <a:pt x="3374771" y="1079199"/>
                        <a:pt x="3392418" y="1068102"/>
                      </a:cubicBezTo>
                      <a:cubicBezTo>
                        <a:pt x="3735899" y="849788"/>
                        <a:pt x="4076469" y="648575"/>
                        <a:pt x="4466160" y="587811"/>
                      </a:cubicBezTo>
                      <a:cubicBezTo>
                        <a:pt x="4926985" y="515039"/>
                        <a:pt x="5357063" y="542147"/>
                        <a:pt x="5819889" y="673317"/>
                      </a:cubicBezTo>
                      <a:cubicBezTo>
                        <a:pt x="6195207" y="779927"/>
                        <a:pt x="6555426" y="946391"/>
                        <a:pt x="6936747" y="1122498"/>
                      </a:cubicBezTo>
                      <a:cubicBezTo>
                        <a:pt x="7004425" y="1153790"/>
                        <a:pt x="7074649" y="1186173"/>
                        <a:pt x="7144873" y="1218193"/>
                      </a:cubicBezTo>
                      <a:cubicBezTo>
                        <a:pt x="7269858" y="1275318"/>
                        <a:pt x="7396844" y="1326258"/>
                        <a:pt x="7522193" y="1369557"/>
                      </a:cubicBezTo>
                      <a:cubicBezTo>
                        <a:pt x="7932805" y="1511643"/>
                        <a:pt x="8357790" y="1583687"/>
                        <a:pt x="8785503" y="1583687"/>
                      </a:cubicBezTo>
                      <a:cubicBezTo>
                        <a:pt x="8793508" y="1583687"/>
                        <a:pt x="8801513" y="1583687"/>
                        <a:pt x="8809518" y="1583687"/>
                      </a:cubicBezTo>
                      <a:cubicBezTo>
                        <a:pt x="9231591" y="1582049"/>
                        <a:pt x="9725891" y="1566949"/>
                        <a:pt x="10191264" y="1468162"/>
                      </a:cubicBezTo>
                      <a:cubicBezTo>
                        <a:pt x="10706485" y="1358823"/>
                        <a:pt x="11105817" y="1165433"/>
                        <a:pt x="11412185" y="877259"/>
                      </a:cubicBezTo>
                      <a:lnTo>
                        <a:pt x="11415642" y="880897"/>
                      </a:lnTo>
                      <a:cubicBezTo>
                        <a:pt x="11108729" y="1169800"/>
                        <a:pt x="10708486" y="1363371"/>
                        <a:pt x="10192356" y="1472892"/>
                      </a:cubicBezTo>
                      <a:cubicBezTo>
                        <a:pt x="9726436" y="1571861"/>
                        <a:pt x="9231956" y="1586961"/>
                        <a:pt x="8809518" y="1588599"/>
                      </a:cubicBezTo>
                      <a:cubicBezTo>
                        <a:pt x="8801513" y="1588599"/>
                        <a:pt x="8793508" y="1588599"/>
                        <a:pt x="8785503" y="1588599"/>
                      </a:cubicBezTo>
                      <a:cubicBezTo>
                        <a:pt x="8357244" y="1588599"/>
                        <a:pt x="7931714" y="1516555"/>
                        <a:pt x="7520555" y="1374105"/>
                      </a:cubicBezTo>
                      <a:cubicBezTo>
                        <a:pt x="7395025" y="1330624"/>
                        <a:pt x="7268039" y="1279684"/>
                        <a:pt x="7142872" y="1222559"/>
                      </a:cubicBezTo>
                      <a:cubicBezTo>
                        <a:pt x="7072466" y="1190539"/>
                        <a:pt x="7002423" y="1158156"/>
                        <a:pt x="6934746" y="1126864"/>
                      </a:cubicBezTo>
                      <a:cubicBezTo>
                        <a:pt x="6553606" y="950758"/>
                        <a:pt x="6193570" y="784657"/>
                        <a:pt x="5818616" y="678047"/>
                      </a:cubicBezTo>
                      <a:cubicBezTo>
                        <a:pt x="5356517" y="547059"/>
                        <a:pt x="4926985" y="519951"/>
                        <a:pt x="4467070" y="592723"/>
                      </a:cubicBezTo>
                      <a:cubicBezTo>
                        <a:pt x="4078471" y="653487"/>
                        <a:pt x="3738446" y="854336"/>
                        <a:pt x="3395329" y="1072286"/>
                      </a:cubicBezTo>
                      <a:cubicBezTo>
                        <a:pt x="3377682" y="1083566"/>
                        <a:pt x="3360035" y="1094663"/>
                        <a:pt x="3342570" y="1105943"/>
                      </a:cubicBezTo>
                      <a:cubicBezTo>
                        <a:pt x="2973256" y="1341722"/>
                        <a:pt x="2591570" y="1585506"/>
                        <a:pt x="2146027" y="1616798"/>
                      </a:cubicBezTo>
                      <a:cubicBezTo>
                        <a:pt x="2118374" y="1618981"/>
                        <a:pt x="2090721" y="1619890"/>
                        <a:pt x="2062704" y="1619890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85" name="任意多边形: 形状 284">
                  <a:extLst>
                    <a:ext uri="{FF2B5EF4-FFF2-40B4-BE49-F238E27FC236}">
                      <a16:creationId xmlns:a16="http://schemas.microsoft.com/office/drawing/2014/main" id="{CA801358-979D-4F1C-BD12-EF1F83A57C2A}"/>
                    </a:ext>
                  </a:extLst>
                </p:cNvPr>
                <p:cNvSpPr/>
                <p:nvPr/>
              </p:nvSpPr>
              <p:spPr>
                <a:xfrm>
                  <a:off x="-802958" y="5171463"/>
                  <a:ext cx="11448752" cy="1595148"/>
                </a:xfrm>
                <a:custGeom>
                  <a:avLst/>
                  <a:gdLst>
                    <a:gd name="connsiteX0" fmla="*/ 2072164 w 11448752"/>
                    <a:gd name="connsiteY0" fmla="*/ 1595148 h 1595148"/>
                    <a:gd name="connsiteX1" fmla="*/ 1338993 w 11448752"/>
                    <a:gd name="connsiteY1" fmla="*/ 1397574 h 1595148"/>
                    <a:gd name="connsiteX2" fmla="*/ 581625 w 11448752"/>
                    <a:gd name="connsiteY2" fmla="*/ 824318 h 1595148"/>
                    <a:gd name="connsiteX3" fmla="*/ 0 w 11448752"/>
                    <a:gd name="connsiteY3" fmla="*/ 2183 h 1595148"/>
                    <a:gd name="connsiteX4" fmla="*/ 4548 w 11448752"/>
                    <a:gd name="connsiteY4" fmla="*/ 0 h 1595148"/>
                    <a:gd name="connsiteX5" fmla="*/ 585082 w 11448752"/>
                    <a:gd name="connsiteY5" fmla="*/ 820679 h 1595148"/>
                    <a:gd name="connsiteX6" fmla="*/ 1341176 w 11448752"/>
                    <a:gd name="connsiteY6" fmla="*/ 1393026 h 1595148"/>
                    <a:gd name="connsiteX7" fmla="*/ 2171133 w 11448752"/>
                    <a:gd name="connsiteY7" fmla="*/ 1586052 h 1595148"/>
                    <a:gd name="connsiteX8" fmla="*/ 3357488 w 11448752"/>
                    <a:gd name="connsiteY8" fmla="*/ 1080837 h 1595148"/>
                    <a:gd name="connsiteX9" fmla="*/ 3424620 w 11448752"/>
                    <a:gd name="connsiteY9" fmla="*/ 1038629 h 1595148"/>
                    <a:gd name="connsiteX10" fmla="*/ 4506730 w 11448752"/>
                    <a:gd name="connsiteY10" fmla="*/ 568708 h 1595148"/>
                    <a:gd name="connsiteX11" fmla="*/ 5865371 w 11448752"/>
                    <a:gd name="connsiteY11" fmla="*/ 662947 h 1595148"/>
                    <a:gd name="connsiteX12" fmla="*/ 6967129 w 11448752"/>
                    <a:gd name="connsiteY12" fmla="*/ 1109581 h 1595148"/>
                    <a:gd name="connsiteX13" fmla="*/ 7194904 w 11448752"/>
                    <a:gd name="connsiteY13" fmla="*/ 1214918 h 1595148"/>
                    <a:gd name="connsiteX14" fmla="*/ 7573861 w 11448752"/>
                    <a:gd name="connsiteY14" fmla="*/ 1367556 h 1595148"/>
                    <a:gd name="connsiteX15" fmla="*/ 8831713 w 11448752"/>
                    <a:gd name="connsiteY15" fmla="*/ 1581322 h 1595148"/>
                    <a:gd name="connsiteX16" fmla="*/ 8867553 w 11448752"/>
                    <a:gd name="connsiteY16" fmla="*/ 1581140 h 1595148"/>
                    <a:gd name="connsiteX17" fmla="*/ 10236019 w 11448752"/>
                    <a:gd name="connsiteY17" fmla="*/ 1459975 h 1595148"/>
                    <a:gd name="connsiteX18" fmla="*/ 11445296 w 11448752"/>
                    <a:gd name="connsiteY18" fmla="*/ 870345 h 1595148"/>
                    <a:gd name="connsiteX19" fmla="*/ 11448753 w 11448752"/>
                    <a:gd name="connsiteY19" fmla="*/ 873984 h 1595148"/>
                    <a:gd name="connsiteX20" fmla="*/ 10237110 w 11448752"/>
                    <a:gd name="connsiteY20" fmla="*/ 1464887 h 1595148"/>
                    <a:gd name="connsiteX21" fmla="*/ 8867735 w 11448752"/>
                    <a:gd name="connsiteY21" fmla="*/ 1586234 h 1595148"/>
                    <a:gd name="connsiteX22" fmla="*/ 7572405 w 11448752"/>
                    <a:gd name="connsiteY22" fmla="*/ 1372286 h 1595148"/>
                    <a:gd name="connsiteX23" fmla="*/ 7193084 w 11448752"/>
                    <a:gd name="connsiteY23" fmla="*/ 1219466 h 1595148"/>
                    <a:gd name="connsiteX24" fmla="*/ 6965310 w 11448752"/>
                    <a:gd name="connsiteY24" fmla="*/ 1114130 h 1595148"/>
                    <a:gd name="connsiteX25" fmla="*/ 5864280 w 11448752"/>
                    <a:gd name="connsiteY25" fmla="*/ 667677 h 1595148"/>
                    <a:gd name="connsiteX26" fmla="*/ 4507640 w 11448752"/>
                    <a:gd name="connsiteY26" fmla="*/ 573620 h 1595148"/>
                    <a:gd name="connsiteX27" fmla="*/ 3427531 w 11448752"/>
                    <a:gd name="connsiteY27" fmla="*/ 1042813 h 1595148"/>
                    <a:gd name="connsiteX28" fmla="*/ 3360399 w 11448752"/>
                    <a:gd name="connsiteY28" fmla="*/ 1085021 h 1595148"/>
                    <a:gd name="connsiteX29" fmla="*/ 2171679 w 11448752"/>
                    <a:gd name="connsiteY29" fmla="*/ 1590964 h 1595148"/>
                    <a:gd name="connsiteX30" fmla="*/ 2072164 w 11448752"/>
                    <a:gd name="connsiteY30" fmla="*/ 1595148 h 1595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11448752" h="1595148">
                      <a:moveTo>
                        <a:pt x="2072164" y="1595148"/>
                      </a:moveTo>
                      <a:cubicBezTo>
                        <a:pt x="1840751" y="1595148"/>
                        <a:pt x="1594602" y="1528926"/>
                        <a:pt x="1338993" y="1397574"/>
                      </a:cubicBezTo>
                      <a:cubicBezTo>
                        <a:pt x="1084111" y="1266585"/>
                        <a:pt x="822134" y="1068465"/>
                        <a:pt x="581625" y="824318"/>
                      </a:cubicBezTo>
                      <a:cubicBezTo>
                        <a:pt x="345300" y="584172"/>
                        <a:pt x="138629" y="292177"/>
                        <a:pt x="0" y="2183"/>
                      </a:cubicBezTo>
                      <a:lnTo>
                        <a:pt x="4548" y="0"/>
                      </a:lnTo>
                      <a:cubicBezTo>
                        <a:pt x="142996" y="289630"/>
                        <a:pt x="349121" y="581079"/>
                        <a:pt x="585082" y="820679"/>
                      </a:cubicBezTo>
                      <a:cubicBezTo>
                        <a:pt x="825409" y="1064463"/>
                        <a:pt x="1086840" y="1262219"/>
                        <a:pt x="1341176" y="1393026"/>
                      </a:cubicBezTo>
                      <a:cubicBezTo>
                        <a:pt x="1632989" y="1542935"/>
                        <a:pt x="1912249" y="1607883"/>
                        <a:pt x="2171133" y="1586052"/>
                      </a:cubicBezTo>
                      <a:cubicBezTo>
                        <a:pt x="2611036" y="1550394"/>
                        <a:pt x="2990539" y="1311704"/>
                        <a:pt x="3357488" y="1080837"/>
                      </a:cubicBezTo>
                      <a:cubicBezTo>
                        <a:pt x="3379865" y="1066828"/>
                        <a:pt x="3402243" y="1052638"/>
                        <a:pt x="3424620" y="1038629"/>
                      </a:cubicBezTo>
                      <a:cubicBezTo>
                        <a:pt x="3767191" y="824499"/>
                        <a:pt x="4107943" y="627653"/>
                        <a:pt x="4506730" y="568708"/>
                      </a:cubicBezTo>
                      <a:cubicBezTo>
                        <a:pt x="4968646" y="499211"/>
                        <a:pt x="5400362" y="529230"/>
                        <a:pt x="5865371" y="662947"/>
                      </a:cubicBezTo>
                      <a:cubicBezTo>
                        <a:pt x="6236505" y="769921"/>
                        <a:pt x="6591265" y="934930"/>
                        <a:pt x="6967129" y="1109581"/>
                      </a:cubicBezTo>
                      <a:cubicBezTo>
                        <a:pt x="7041174" y="1143966"/>
                        <a:pt x="7117766" y="1179624"/>
                        <a:pt x="7194904" y="1214918"/>
                      </a:cubicBezTo>
                      <a:cubicBezTo>
                        <a:pt x="7320798" y="1272589"/>
                        <a:pt x="7448148" y="1324075"/>
                        <a:pt x="7573861" y="1367556"/>
                      </a:cubicBezTo>
                      <a:cubicBezTo>
                        <a:pt x="7982472" y="1509460"/>
                        <a:pt x="8405455" y="1581322"/>
                        <a:pt x="8831713" y="1581322"/>
                      </a:cubicBezTo>
                      <a:cubicBezTo>
                        <a:pt x="8843720" y="1581322"/>
                        <a:pt x="8855545" y="1581322"/>
                        <a:pt x="8867553" y="1581140"/>
                      </a:cubicBezTo>
                      <a:cubicBezTo>
                        <a:pt x="9281622" y="1578593"/>
                        <a:pt x="9768098" y="1562219"/>
                        <a:pt x="10236019" y="1459975"/>
                      </a:cubicBezTo>
                      <a:cubicBezTo>
                        <a:pt x="10744690" y="1348817"/>
                        <a:pt x="11140202" y="1155973"/>
                        <a:pt x="11445296" y="870345"/>
                      </a:cubicBezTo>
                      <a:lnTo>
                        <a:pt x="11448753" y="873984"/>
                      </a:lnTo>
                      <a:cubicBezTo>
                        <a:pt x="11143113" y="1160157"/>
                        <a:pt x="10746873" y="1353547"/>
                        <a:pt x="10237110" y="1464887"/>
                      </a:cubicBezTo>
                      <a:cubicBezTo>
                        <a:pt x="9768826" y="1567313"/>
                        <a:pt x="9282168" y="1583687"/>
                        <a:pt x="8867735" y="1586234"/>
                      </a:cubicBezTo>
                      <a:cubicBezTo>
                        <a:pt x="8428924" y="1590600"/>
                        <a:pt x="7992842" y="1518374"/>
                        <a:pt x="7572405" y="1372286"/>
                      </a:cubicBezTo>
                      <a:cubicBezTo>
                        <a:pt x="7446692" y="1328623"/>
                        <a:pt x="7318979" y="1277137"/>
                        <a:pt x="7193084" y="1219466"/>
                      </a:cubicBezTo>
                      <a:cubicBezTo>
                        <a:pt x="7116129" y="1184172"/>
                        <a:pt x="7039537" y="1148514"/>
                        <a:pt x="6965310" y="1114130"/>
                      </a:cubicBezTo>
                      <a:cubicBezTo>
                        <a:pt x="6589810" y="939478"/>
                        <a:pt x="6235049" y="774651"/>
                        <a:pt x="5864280" y="667677"/>
                      </a:cubicBezTo>
                      <a:cubicBezTo>
                        <a:pt x="5399998" y="534142"/>
                        <a:pt x="4968828" y="504306"/>
                        <a:pt x="4507640" y="573620"/>
                      </a:cubicBezTo>
                      <a:cubicBezTo>
                        <a:pt x="4109762" y="632383"/>
                        <a:pt x="3769738" y="829048"/>
                        <a:pt x="3427531" y="1042813"/>
                      </a:cubicBezTo>
                      <a:cubicBezTo>
                        <a:pt x="3405153" y="1056822"/>
                        <a:pt x="3382776" y="1070831"/>
                        <a:pt x="3360399" y="1085021"/>
                      </a:cubicBezTo>
                      <a:cubicBezTo>
                        <a:pt x="2992904" y="1316070"/>
                        <a:pt x="2612674" y="1555124"/>
                        <a:pt x="2171679" y="1590964"/>
                      </a:cubicBezTo>
                      <a:cubicBezTo>
                        <a:pt x="2138750" y="1593693"/>
                        <a:pt x="2105639" y="1595148"/>
                        <a:pt x="2072164" y="1595148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86" name="任意多边形: 形状 285">
                  <a:extLst>
                    <a:ext uri="{FF2B5EF4-FFF2-40B4-BE49-F238E27FC236}">
                      <a16:creationId xmlns:a16="http://schemas.microsoft.com/office/drawing/2014/main" id="{3D640FCC-6D17-4B66-A791-F9C73D92764B}"/>
                    </a:ext>
                  </a:extLst>
                </p:cNvPr>
                <p:cNvSpPr/>
                <p:nvPr/>
              </p:nvSpPr>
              <p:spPr>
                <a:xfrm>
                  <a:off x="-797500" y="5176375"/>
                  <a:ext cx="11481499" cy="1583686"/>
                </a:xfrm>
                <a:custGeom>
                  <a:avLst/>
                  <a:gdLst>
                    <a:gd name="connsiteX0" fmla="*/ 8884836 w 11481499"/>
                    <a:gd name="connsiteY0" fmla="*/ 1583687 h 1583686"/>
                    <a:gd name="connsiteX1" fmla="*/ 7623709 w 11481499"/>
                    <a:gd name="connsiteY1" fmla="*/ 1369921 h 1583686"/>
                    <a:gd name="connsiteX2" fmla="*/ 7242751 w 11481499"/>
                    <a:gd name="connsiteY2" fmla="*/ 1215828 h 1583686"/>
                    <a:gd name="connsiteX3" fmla="*/ 6996238 w 11481499"/>
                    <a:gd name="connsiteY3" fmla="*/ 1101213 h 1583686"/>
                    <a:gd name="connsiteX4" fmla="*/ 5909579 w 11481499"/>
                    <a:gd name="connsiteY4" fmla="*/ 656943 h 1583686"/>
                    <a:gd name="connsiteX5" fmla="*/ 4548028 w 11481499"/>
                    <a:gd name="connsiteY5" fmla="*/ 554154 h 1583686"/>
                    <a:gd name="connsiteX6" fmla="*/ 3459550 w 11481499"/>
                    <a:gd name="connsiteY6" fmla="*/ 1012977 h 1583686"/>
                    <a:gd name="connsiteX7" fmla="*/ 3381503 w 11481499"/>
                    <a:gd name="connsiteY7" fmla="*/ 1061188 h 1583686"/>
                    <a:gd name="connsiteX8" fmla="*/ 2197331 w 11481499"/>
                    <a:gd name="connsiteY8" fmla="*/ 1564584 h 1583686"/>
                    <a:gd name="connsiteX9" fmla="*/ 1360097 w 11481499"/>
                    <a:gd name="connsiteY9" fmla="*/ 1383384 h 1583686"/>
                    <a:gd name="connsiteX10" fmla="*/ 593450 w 11481499"/>
                    <a:gd name="connsiteY10" fmla="*/ 818496 h 1583686"/>
                    <a:gd name="connsiteX11" fmla="*/ 0 w 11481499"/>
                    <a:gd name="connsiteY11" fmla="*/ 2183 h 1583686"/>
                    <a:gd name="connsiteX12" fmla="*/ 4548 w 11481499"/>
                    <a:gd name="connsiteY12" fmla="*/ 0 h 1583686"/>
                    <a:gd name="connsiteX13" fmla="*/ 597089 w 11481499"/>
                    <a:gd name="connsiteY13" fmla="*/ 815221 h 1583686"/>
                    <a:gd name="connsiteX14" fmla="*/ 1362462 w 11481499"/>
                    <a:gd name="connsiteY14" fmla="*/ 1379199 h 1583686"/>
                    <a:gd name="connsiteX15" fmla="*/ 2196967 w 11481499"/>
                    <a:gd name="connsiteY15" fmla="*/ 1559854 h 1583686"/>
                    <a:gd name="connsiteX16" fmla="*/ 3378956 w 11481499"/>
                    <a:gd name="connsiteY16" fmla="*/ 1057186 h 1583686"/>
                    <a:gd name="connsiteX17" fmla="*/ 3457003 w 11481499"/>
                    <a:gd name="connsiteY17" fmla="*/ 1008975 h 1583686"/>
                    <a:gd name="connsiteX18" fmla="*/ 4547482 w 11481499"/>
                    <a:gd name="connsiteY18" fmla="*/ 549424 h 1583686"/>
                    <a:gd name="connsiteX19" fmla="*/ 5911217 w 11481499"/>
                    <a:gd name="connsiteY19" fmla="*/ 652395 h 1583686"/>
                    <a:gd name="connsiteX20" fmla="*/ 6998603 w 11481499"/>
                    <a:gd name="connsiteY20" fmla="*/ 1096846 h 1583686"/>
                    <a:gd name="connsiteX21" fmla="*/ 7244934 w 11481499"/>
                    <a:gd name="connsiteY21" fmla="*/ 1211461 h 1583686"/>
                    <a:gd name="connsiteX22" fmla="*/ 7625346 w 11481499"/>
                    <a:gd name="connsiteY22" fmla="*/ 1365373 h 1583686"/>
                    <a:gd name="connsiteX23" fmla="*/ 8925406 w 11481499"/>
                    <a:gd name="connsiteY23" fmla="*/ 1578593 h 1583686"/>
                    <a:gd name="connsiteX24" fmla="*/ 10280409 w 11481499"/>
                    <a:gd name="connsiteY24" fmla="*/ 1451061 h 1583686"/>
                    <a:gd name="connsiteX25" fmla="*/ 11478043 w 11481499"/>
                    <a:gd name="connsiteY25" fmla="*/ 863250 h 1583686"/>
                    <a:gd name="connsiteX26" fmla="*/ 11481499 w 11481499"/>
                    <a:gd name="connsiteY26" fmla="*/ 866889 h 1583686"/>
                    <a:gd name="connsiteX27" fmla="*/ 10281683 w 11481499"/>
                    <a:gd name="connsiteY27" fmla="*/ 1455791 h 1583686"/>
                    <a:gd name="connsiteX28" fmla="*/ 8925588 w 11481499"/>
                    <a:gd name="connsiteY28" fmla="*/ 1583505 h 1583686"/>
                    <a:gd name="connsiteX29" fmla="*/ 8884836 w 11481499"/>
                    <a:gd name="connsiteY29" fmla="*/ 1583687 h 15836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1481499" h="1583686">
                      <a:moveTo>
                        <a:pt x="8884836" y="1583687"/>
                      </a:moveTo>
                      <a:cubicBezTo>
                        <a:pt x="8454575" y="1583687"/>
                        <a:pt x="8030501" y="1511825"/>
                        <a:pt x="7623709" y="1369921"/>
                      </a:cubicBezTo>
                      <a:cubicBezTo>
                        <a:pt x="7497814" y="1326076"/>
                        <a:pt x="7369737" y="1274227"/>
                        <a:pt x="7242751" y="1215828"/>
                      </a:cubicBezTo>
                      <a:cubicBezTo>
                        <a:pt x="7159245" y="1177441"/>
                        <a:pt x="7076468" y="1138690"/>
                        <a:pt x="6996238" y="1101213"/>
                      </a:cubicBezTo>
                      <a:cubicBezTo>
                        <a:pt x="6626013" y="928017"/>
                        <a:pt x="6276166" y="764281"/>
                        <a:pt x="5909579" y="656943"/>
                      </a:cubicBezTo>
                      <a:cubicBezTo>
                        <a:pt x="5442933" y="520861"/>
                        <a:pt x="5010308" y="488114"/>
                        <a:pt x="4548028" y="554154"/>
                      </a:cubicBezTo>
                      <a:cubicBezTo>
                        <a:pt x="4141054" y="610734"/>
                        <a:pt x="3787203" y="811946"/>
                        <a:pt x="3459550" y="1012977"/>
                      </a:cubicBezTo>
                      <a:cubicBezTo>
                        <a:pt x="3433534" y="1028987"/>
                        <a:pt x="3407519" y="1045179"/>
                        <a:pt x="3381503" y="1061188"/>
                      </a:cubicBezTo>
                      <a:cubicBezTo>
                        <a:pt x="3014553" y="1288417"/>
                        <a:pt x="2635233" y="1523286"/>
                        <a:pt x="2197331" y="1564584"/>
                      </a:cubicBezTo>
                      <a:cubicBezTo>
                        <a:pt x="1934263" y="1589326"/>
                        <a:pt x="1652637" y="1528380"/>
                        <a:pt x="1360097" y="1383384"/>
                      </a:cubicBezTo>
                      <a:cubicBezTo>
                        <a:pt x="1101213" y="1255124"/>
                        <a:pt x="843238" y="1065009"/>
                        <a:pt x="593450" y="818496"/>
                      </a:cubicBezTo>
                      <a:cubicBezTo>
                        <a:pt x="293450" y="522316"/>
                        <a:pt x="105155" y="211037"/>
                        <a:pt x="0" y="2183"/>
                      </a:cubicBezTo>
                      <a:lnTo>
                        <a:pt x="4548" y="0"/>
                      </a:lnTo>
                      <a:cubicBezTo>
                        <a:pt x="153002" y="294724"/>
                        <a:pt x="363311" y="584354"/>
                        <a:pt x="597089" y="815221"/>
                      </a:cubicBezTo>
                      <a:cubicBezTo>
                        <a:pt x="846513" y="1061370"/>
                        <a:pt x="1103941" y="1251122"/>
                        <a:pt x="1362462" y="1379199"/>
                      </a:cubicBezTo>
                      <a:cubicBezTo>
                        <a:pt x="1654093" y="1523650"/>
                        <a:pt x="1934808" y="1584414"/>
                        <a:pt x="2196967" y="1559854"/>
                      </a:cubicBezTo>
                      <a:cubicBezTo>
                        <a:pt x="2633595" y="1518738"/>
                        <a:pt x="3012552" y="1284232"/>
                        <a:pt x="3378956" y="1057186"/>
                      </a:cubicBezTo>
                      <a:cubicBezTo>
                        <a:pt x="3404972" y="1040994"/>
                        <a:pt x="3430987" y="1024985"/>
                        <a:pt x="3457003" y="1008975"/>
                      </a:cubicBezTo>
                      <a:cubicBezTo>
                        <a:pt x="3785202" y="807580"/>
                        <a:pt x="4139598" y="606185"/>
                        <a:pt x="4547482" y="549424"/>
                      </a:cubicBezTo>
                      <a:cubicBezTo>
                        <a:pt x="5010671" y="483384"/>
                        <a:pt x="5443843" y="516131"/>
                        <a:pt x="5911217" y="652395"/>
                      </a:cubicBezTo>
                      <a:cubicBezTo>
                        <a:pt x="6278167" y="759733"/>
                        <a:pt x="6628197" y="923469"/>
                        <a:pt x="6998603" y="1096846"/>
                      </a:cubicBezTo>
                      <a:cubicBezTo>
                        <a:pt x="7078651" y="1134324"/>
                        <a:pt x="7161611" y="1173074"/>
                        <a:pt x="7244934" y="1211461"/>
                      </a:cubicBezTo>
                      <a:cubicBezTo>
                        <a:pt x="7371556" y="1269860"/>
                        <a:pt x="7499634" y="1321528"/>
                        <a:pt x="7625346" y="1365373"/>
                      </a:cubicBezTo>
                      <a:cubicBezTo>
                        <a:pt x="8044509" y="1511461"/>
                        <a:pt x="8481501" y="1583141"/>
                        <a:pt x="8925406" y="1578593"/>
                      </a:cubicBezTo>
                      <a:cubicBezTo>
                        <a:pt x="9309638" y="1574590"/>
                        <a:pt x="9810852" y="1556397"/>
                        <a:pt x="10280409" y="1451061"/>
                      </a:cubicBezTo>
                      <a:cubicBezTo>
                        <a:pt x="10782895" y="1338265"/>
                        <a:pt x="11174586" y="1146149"/>
                        <a:pt x="11478043" y="863250"/>
                      </a:cubicBezTo>
                      <a:lnTo>
                        <a:pt x="11481499" y="866889"/>
                      </a:lnTo>
                      <a:cubicBezTo>
                        <a:pt x="11177498" y="1150151"/>
                        <a:pt x="10784896" y="1342813"/>
                        <a:pt x="10281683" y="1455791"/>
                      </a:cubicBezTo>
                      <a:cubicBezTo>
                        <a:pt x="9811761" y="1561309"/>
                        <a:pt x="9310185" y="1579502"/>
                        <a:pt x="8925588" y="1583505"/>
                      </a:cubicBezTo>
                      <a:cubicBezTo>
                        <a:pt x="8911943" y="1583687"/>
                        <a:pt x="8898481" y="1583687"/>
                        <a:pt x="8884836" y="1583687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87" name="任意多边形: 形状 286">
                  <a:extLst>
                    <a:ext uri="{FF2B5EF4-FFF2-40B4-BE49-F238E27FC236}">
                      <a16:creationId xmlns:a16="http://schemas.microsoft.com/office/drawing/2014/main" id="{6BAAFEF7-5F3F-4BF2-B5C2-69458948A616}"/>
                    </a:ext>
                  </a:extLst>
                </p:cNvPr>
                <p:cNvSpPr/>
                <p:nvPr/>
              </p:nvSpPr>
              <p:spPr>
                <a:xfrm>
                  <a:off x="-792042" y="5181105"/>
                  <a:ext cx="11514247" cy="1581321"/>
                </a:xfrm>
                <a:custGeom>
                  <a:avLst/>
                  <a:gdLst>
                    <a:gd name="connsiteX0" fmla="*/ 8932501 w 11514247"/>
                    <a:gd name="connsiteY0" fmla="*/ 1581322 h 1581321"/>
                    <a:gd name="connsiteX1" fmla="*/ 7675377 w 11514247"/>
                    <a:gd name="connsiteY1" fmla="*/ 1367920 h 1581321"/>
                    <a:gd name="connsiteX2" fmla="*/ 7292963 w 11514247"/>
                    <a:gd name="connsiteY2" fmla="*/ 1212553 h 1581321"/>
                    <a:gd name="connsiteX3" fmla="*/ 7028985 w 11514247"/>
                    <a:gd name="connsiteY3" fmla="*/ 1089023 h 1581321"/>
                    <a:gd name="connsiteX4" fmla="*/ 5955426 w 11514247"/>
                    <a:gd name="connsiteY4" fmla="*/ 646574 h 1581321"/>
                    <a:gd name="connsiteX5" fmla="*/ 4588780 w 11514247"/>
                    <a:gd name="connsiteY5" fmla="*/ 535051 h 1581321"/>
                    <a:gd name="connsiteX6" fmla="*/ 3491751 w 11514247"/>
                    <a:gd name="connsiteY6" fmla="*/ 983505 h 1581321"/>
                    <a:gd name="connsiteX7" fmla="*/ 3398968 w 11514247"/>
                    <a:gd name="connsiteY7" fmla="*/ 1039903 h 1581321"/>
                    <a:gd name="connsiteX8" fmla="*/ 2222983 w 11514247"/>
                    <a:gd name="connsiteY8" fmla="*/ 1538569 h 1581321"/>
                    <a:gd name="connsiteX9" fmla="*/ 1381382 w 11514247"/>
                    <a:gd name="connsiteY9" fmla="*/ 1369921 h 1581321"/>
                    <a:gd name="connsiteX10" fmla="*/ 605458 w 11514247"/>
                    <a:gd name="connsiteY10" fmla="*/ 813584 h 1581321"/>
                    <a:gd name="connsiteX11" fmla="*/ 0 w 11514247"/>
                    <a:gd name="connsiteY11" fmla="*/ 2365 h 1581321"/>
                    <a:gd name="connsiteX12" fmla="*/ 4366 w 11514247"/>
                    <a:gd name="connsiteY12" fmla="*/ 0 h 1581321"/>
                    <a:gd name="connsiteX13" fmla="*/ 608914 w 11514247"/>
                    <a:gd name="connsiteY13" fmla="*/ 809945 h 1581321"/>
                    <a:gd name="connsiteX14" fmla="*/ 1383565 w 11514247"/>
                    <a:gd name="connsiteY14" fmla="*/ 1365373 h 1581321"/>
                    <a:gd name="connsiteX15" fmla="*/ 2222619 w 11514247"/>
                    <a:gd name="connsiteY15" fmla="*/ 1533656 h 1581321"/>
                    <a:gd name="connsiteX16" fmla="*/ 3396603 w 11514247"/>
                    <a:gd name="connsiteY16" fmla="*/ 1035718 h 1581321"/>
                    <a:gd name="connsiteX17" fmla="*/ 3489386 w 11514247"/>
                    <a:gd name="connsiteY17" fmla="*/ 979321 h 1581321"/>
                    <a:gd name="connsiteX18" fmla="*/ 4588234 w 11514247"/>
                    <a:gd name="connsiteY18" fmla="*/ 530139 h 1581321"/>
                    <a:gd name="connsiteX19" fmla="*/ 5956881 w 11514247"/>
                    <a:gd name="connsiteY19" fmla="*/ 641661 h 1581321"/>
                    <a:gd name="connsiteX20" fmla="*/ 7031168 w 11514247"/>
                    <a:gd name="connsiteY20" fmla="*/ 1084475 h 1581321"/>
                    <a:gd name="connsiteX21" fmla="*/ 7294964 w 11514247"/>
                    <a:gd name="connsiteY21" fmla="*/ 1208005 h 1581321"/>
                    <a:gd name="connsiteX22" fmla="*/ 7677014 w 11514247"/>
                    <a:gd name="connsiteY22" fmla="*/ 1363190 h 1581321"/>
                    <a:gd name="connsiteX23" fmla="*/ 8932501 w 11514247"/>
                    <a:gd name="connsiteY23" fmla="*/ 1576228 h 1581321"/>
                    <a:gd name="connsiteX24" fmla="*/ 8983441 w 11514247"/>
                    <a:gd name="connsiteY24" fmla="*/ 1575864 h 1581321"/>
                    <a:gd name="connsiteX25" fmla="*/ 11510790 w 11514247"/>
                    <a:gd name="connsiteY25" fmla="*/ 856155 h 1581321"/>
                    <a:gd name="connsiteX26" fmla="*/ 11514247 w 11514247"/>
                    <a:gd name="connsiteY26" fmla="*/ 859794 h 1581321"/>
                    <a:gd name="connsiteX27" fmla="*/ 8983441 w 11514247"/>
                    <a:gd name="connsiteY27" fmla="*/ 1580776 h 1581321"/>
                    <a:gd name="connsiteX28" fmla="*/ 8932501 w 11514247"/>
                    <a:gd name="connsiteY28" fmla="*/ 1581322 h 1581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1514247" h="1581321">
                      <a:moveTo>
                        <a:pt x="8932501" y="1581322"/>
                      </a:moveTo>
                      <a:cubicBezTo>
                        <a:pt x="8502786" y="1581322"/>
                        <a:pt x="8080349" y="1509642"/>
                        <a:pt x="7675377" y="1367920"/>
                      </a:cubicBezTo>
                      <a:cubicBezTo>
                        <a:pt x="7549300" y="1323893"/>
                        <a:pt x="7420677" y="1271498"/>
                        <a:pt x="7292963" y="1212553"/>
                      </a:cubicBezTo>
                      <a:cubicBezTo>
                        <a:pt x="7203636" y="1171255"/>
                        <a:pt x="7114855" y="1129411"/>
                        <a:pt x="7028985" y="1089023"/>
                      </a:cubicBezTo>
                      <a:cubicBezTo>
                        <a:pt x="6663491" y="916919"/>
                        <a:pt x="6318373" y="754275"/>
                        <a:pt x="5955426" y="646574"/>
                      </a:cubicBezTo>
                      <a:cubicBezTo>
                        <a:pt x="5495329" y="510491"/>
                        <a:pt x="5048331" y="474105"/>
                        <a:pt x="4588780" y="535051"/>
                      </a:cubicBezTo>
                      <a:cubicBezTo>
                        <a:pt x="4170708" y="590540"/>
                        <a:pt x="3803395" y="795573"/>
                        <a:pt x="3491751" y="983505"/>
                      </a:cubicBezTo>
                      <a:cubicBezTo>
                        <a:pt x="3460824" y="1002244"/>
                        <a:pt x="3429896" y="1021164"/>
                        <a:pt x="3398968" y="1039903"/>
                      </a:cubicBezTo>
                      <a:cubicBezTo>
                        <a:pt x="3033838" y="1262583"/>
                        <a:pt x="2656336" y="1492904"/>
                        <a:pt x="2222983" y="1538569"/>
                      </a:cubicBezTo>
                      <a:cubicBezTo>
                        <a:pt x="1957549" y="1566404"/>
                        <a:pt x="1674287" y="1509824"/>
                        <a:pt x="1381382" y="1369921"/>
                      </a:cubicBezTo>
                      <a:cubicBezTo>
                        <a:pt x="1122134" y="1246028"/>
                        <a:pt x="861067" y="1058823"/>
                        <a:pt x="605458" y="813584"/>
                      </a:cubicBezTo>
                      <a:cubicBezTo>
                        <a:pt x="308732" y="528138"/>
                        <a:pt x="112432" y="214857"/>
                        <a:pt x="0" y="2365"/>
                      </a:cubicBezTo>
                      <a:lnTo>
                        <a:pt x="4366" y="0"/>
                      </a:lnTo>
                      <a:cubicBezTo>
                        <a:pt x="116616" y="212310"/>
                        <a:pt x="312735" y="525045"/>
                        <a:pt x="608914" y="809945"/>
                      </a:cubicBezTo>
                      <a:cubicBezTo>
                        <a:pt x="864160" y="1055003"/>
                        <a:pt x="1124681" y="1241843"/>
                        <a:pt x="1383565" y="1365373"/>
                      </a:cubicBezTo>
                      <a:cubicBezTo>
                        <a:pt x="1675742" y="1504912"/>
                        <a:pt x="1957913" y="1561491"/>
                        <a:pt x="2222619" y="1533656"/>
                      </a:cubicBezTo>
                      <a:cubicBezTo>
                        <a:pt x="2654881" y="1488174"/>
                        <a:pt x="3031836" y="1258217"/>
                        <a:pt x="3396603" y="1035718"/>
                      </a:cubicBezTo>
                      <a:cubicBezTo>
                        <a:pt x="3427531" y="1016798"/>
                        <a:pt x="3458458" y="998059"/>
                        <a:pt x="3489386" y="979321"/>
                      </a:cubicBezTo>
                      <a:cubicBezTo>
                        <a:pt x="3801394" y="791207"/>
                        <a:pt x="4169253" y="585809"/>
                        <a:pt x="4588234" y="530139"/>
                      </a:cubicBezTo>
                      <a:cubicBezTo>
                        <a:pt x="5048512" y="469011"/>
                        <a:pt x="5496238" y="505579"/>
                        <a:pt x="5956881" y="641661"/>
                      </a:cubicBezTo>
                      <a:cubicBezTo>
                        <a:pt x="6320192" y="749545"/>
                        <a:pt x="6665492" y="912189"/>
                        <a:pt x="7031168" y="1084475"/>
                      </a:cubicBezTo>
                      <a:cubicBezTo>
                        <a:pt x="7116856" y="1124863"/>
                        <a:pt x="7205637" y="1166707"/>
                        <a:pt x="7294964" y="1208005"/>
                      </a:cubicBezTo>
                      <a:cubicBezTo>
                        <a:pt x="7422496" y="1266949"/>
                        <a:pt x="7551119" y="1319163"/>
                        <a:pt x="7677014" y="1363190"/>
                      </a:cubicBezTo>
                      <a:cubicBezTo>
                        <a:pt x="8081259" y="1504730"/>
                        <a:pt x="8503514" y="1576228"/>
                        <a:pt x="8932501" y="1576228"/>
                      </a:cubicBezTo>
                      <a:cubicBezTo>
                        <a:pt x="8949421" y="1576228"/>
                        <a:pt x="8966340" y="1576046"/>
                        <a:pt x="8983441" y="1575864"/>
                      </a:cubicBezTo>
                      <a:cubicBezTo>
                        <a:pt x="9861973" y="1564220"/>
                        <a:pt x="10849299" y="1469799"/>
                        <a:pt x="11510790" y="856155"/>
                      </a:cubicBezTo>
                      <a:lnTo>
                        <a:pt x="11514247" y="859794"/>
                      </a:lnTo>
                      <a:cubicBezTo>
                        <a:pt x="10851482" y="1474530"/>
                        <a:pt x="9863065" y="1569132"/>
                        <a:pt x="8983441" y="1580776"/>
                      </a:cubicBezTo>
                      <a:cubicBezTo>
                        <a:pt x="8966522" y="1581140"/>
                        <a:pt x="8949421" y="1581322"/>
                        <a:pt x="8932501" y="1581322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88" name="任意多边形: 形状 287">
                  <a:extLst>
                    <a:ext uri="{FF2B5EF4-FFF2-40B4-BE49-F238E27FC236}">
                      <a16:creationId xmlns:a16="http://schemas.microsoft.com/office/drawing/2014/main" id="{A911E08C-CF8C-4CC1-976C-8EF52A705BA1}"/>
                    </a:ext>
                  </a:extLst>
                </p:cNvPr>
                <p:cNvSpPr/>
                <p:nvPr/>
              </p:nvSpPr>
              <p:spPr>
                <a:xfrm>
                  <a:off x="-786766" y="5186017"/>
                  <a:ext cx="11547357" cy="1578774"/>
                </a:xfrm>
                <a:custGeom>
                  <a:avLst/>
                  <a:gdLst>
                    <a:gd name="connsiteX0" fmla="*/ 8980167 w 11547357"/>
                    <a:gd name="connsiteY0" fmla="*/ 1578775 h 1578774"/>
                    <a:gd name="connsiteX1" fmla="*/ 7727226 w 11547357"/>
                    <a:gd name="connsiteY1" fmla="*/ 1365736 h 1578774"/>
                    <a:gd name="connsiteX2" fmla="*/ 7343175 w 11547357"/>
                    <a:gd name="connsiteY2" fmla="*/ 1209096 h 1578774"/>
                    <a:gd name="connsiteX3" fmla="*/ 7062824 w 11547357"/>
                    <a:gd name="connsiteY3" fmla="*/ 1077198 h 1578774"/>
                    <a:gd name="connsiteX4" fmla="*/ 6001271 w 11547357"/>
                    <a:gd name="connsiteY4" fmla="*/ 636022 h 1578774"/>
                    <a:gd name="connsiteX5" fmla="*/ 4629532 w 11547357"/>
                    <a:gd name="connsiteY5" fmla="*/ 515949 h 1578774"/>
                    <a:gd name="connsiteX6" fmla="*/ 3524135 w 11547357"/>
                    <a:gd name="connsiteY6" fmla="*/ 954033 h 1578774"/>
                    <a:gd name="connsiteX7" fmla="*/ 3416069 w 11547357"/>
                    <a:gd name="connsiteY7" fmla="*/ 1018799 h 1578774"/>
                    <a:gd name="connsiteX8" fmla="*/ 2248817 w 11547357"/>
                    <a:gd name="connsiteY8" fmla="*/ 1512553 h 1578774"/>
                    <a:gd name="connsiteX9" fmla="*/ 1402668 w 11547357"/>
                    <a:gd name="connsiteY9" fmla="*/ 1356276 h 1578774"/>
                    <a:gd name="connsiteX10" fmla="*/ 617465 w 11547357"/>
                    <a:gd name="connsiteY10" fmla="*/ 808308 h 1578774"/>
                    <a:gd name="connsiteX11" fmla="*/ 0 w 11547357"/>
                    <a:gd name="connsiteY11" fmla="*/ 2365 h 1578774"/>
                    <a:gd name="connsiteX12" fmla="*/ 4366 w 11547357"/>
                    <a:gd name="connsiteY12" fmla="*/ 0 h 1578774"/>
                    <a:gd name="connsiteX13" fmla="*/ 620922 w 11547357"/>
                    <a:gd name="connsiteY13" fmla="*/ 804669 h 1578774"/>
                    <a:gd name="connsiteX14" fmla="*/ 1404851 w 11547357"/>
                    <a:gd name="connsiteY14" fmla="*/ 1351546 h 1578774"/>
                    <a:gd name="connsiteX15" fmla="*/ 2248453 w 11547357"/>
                    <a:gd name="connsiteY15" fmla="*/ 1507459 h 1578774"/>
                    <a:gd name="connsiteX16" fmla="*/ 3413704 w 11547357"/>
                    <a:gd name="connsiteY16" fmla="*/ 1014251 h 1578774"/>
                    <a:gd name="connsiteX17" fmla="*/ 3521770 w 11547357"/>
                    <a:gd name="connsiteY17" fmla="*/ 949484 h 1578774"/>
                    <a:gd name="connsiteX18" fmla="*/ 4628986 w 11547357"/>
                    <a:gd name="connsiteY18" fmla="*/ 510855 h 1578774"/>
                    <a:gd name="connsiteX19" fmla="*/ 6002727 w 11547357"/>
                    <a:gd name="connsiteY19" fmla="*/ 631110 h 1578774"/>
                    <a:gd name="connsiteX20" fmla="*/ 7065007 w 11547357"/>
                    <a:gd name="connsiteY20" fmla="*/ 1072468 h 1578774"/>
                    <a:gd name="connsiteX21" fmla="*/ 7345358 w 11547357"/>
                    <a:gd name="connsiteY21" fmla="*/ 1204366 h 1578774"/>
                    <a:gd name="connsiteX22" fmla="*/ 7729045 w 11547357"/>
                    <a:gd name="connsiteY22" fmla="*/ 1360824 h 1578774"/>
                    <a:gd name="connsiteX23" fmla="*/ 9041658 w 11547357"/>
                    <a:gd name="connsiteY23" fmla="*/ 1573135 h 1578774"/>
                    <a:gd name="connsiteX24" fmla="*/ 10369736 w 11547357"/>
                    <a:gd name="connsiteY24" fmla="*/ 1434142 h 1578774"/>
                    <a:gd name="connsiteX25" fmla="*/ 11543901 w 11547357"/>
                    <a:gd name="connsiteY25" fmla="*/ 849060 h 1578774"/>
                    <a:gd name="connsiteX26" fmla="*/ 11547358 w 11547357"/>
                    <a:gd name="connsiteY26" fmla="*/ 852698 h 1578774"/>
                    <a:gd name="connsiteX27" fmla="*/ 10370827 w 11547357"/>
                    <a:gd name="connsiteY27" fmla="*/ 1438872 h 1578774"/>
                    <a:gd name="connsiteX28" fmla="*/ 9041658 w 11547357"/>
                    <a:gd name="connsiteY28" fmla="*/ 1578047 h 1578774"/>
                    <a:gd name="connsiteX29" fmla="*/ 8980167 w 11547357"/>
                    <a:gd name="connsiteY29" fmla="*/ 1578775 h 15787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1547357" h="1578774">
                      <a:moveTo>
                        <a:pt x="8980167" y="1578775"/>
                      </a:moveTo>
                      <a:cubicBezTo>
                        <a:pt x="8551179" y="1578775"/>
                        <a:pt x="8130016" y="1507095"/>
                        <a:pt x="7727226" y="1365736"/>
                      </a:cubicBezTo>
                      <a:cubicBezTo>
                        <a:pt x="7600786" y="1321346"/>
                        <a:pt x="7471435" y="1268587"/>
                        <a:pt x="7343175" y="1209096"/>
                      </a:cubicBezTo>
                      <a:cubicBezTo>
                        <a:pt x="7248027" y="1165069"/>
                        <a:pt x="7153970" y="1120315"/>
                        <a:pt x="7062824" y="1077198"/>
                      </a:cubicBezTo>
                      <a:cubicBezTo>
                        <a:pt x="6701696" y="906003"/>
                        <a:pt x="6360762" y="744269"/>
                        <a:pt x="6001271" y="636022"/>
                      </a:cubicBezTo>
                      <a:cubicBezTo>
                        <a:pt x="5539537" y="497756"/>
                        <a:pt x="5090720" y="458460"/>
                        <a:pt x="4629532" y="515949"/>
                      </a:cubicBezTo>
                      <a:cubicBezTo>
                        <a:pt x="4222194" y="566707"/>
                        <a:pt x="3857610" y="756458"/>
                        <a:pt x="3524135" y="954033"/>
                      </a:cubicBezTo>
                      <a:cubicBezTo>
                        <a:pt x="3488113" y="975500"/>
                        <a:pt x="3452273" y="997149"/>
                        <a:pt x="3416069" y="1018799"/>
                      </a:cubicBezTo>
                      <a:cubicBezTo>
                        <a:pt x="3052940" y="1237113"/>
                        <a:pt x="2677440" y="1462886"/>
                        <a:pt x="2248817" y="1512553"/>
                      </a:cubicBezTo>
                      <a:cubicBezTo>
                        <a:pt x="1980654" y="1543662"/>
                        <a:pt x="1696118" y="1491085"/>
                        <a:pt x="1402668" y="1356276"/>
                      </a:cubicBezTo>
                      <a:cubicBezTo>
                        <a:pt x="1143056" y="1236931"/>
                        <a:pt x="878896" y="1052456"/>
                        <a:pt x="617465" y="808308"/>
                      </a:cubicBezTo>
                      <a:cubicBezTo>
                        <a:pt x="385870" y="591085"/>
                        <a:pt x="172286" y="312553"/>
                        <a:pt x="0" y="2365"/>
                      </a:cubicBezTo>
                      <a:lnTo>
                        <a:pt x="4366" y="0"/>
                      </a:lnTo>
                      <a:cubicBezTo>
                        <a:pt x="176289" y="309824"/>
                        <a:pt x="389509" y="587993"/>
                        <a:pt x="620922" y="804669"/>
                      </a:cubicBezTo>
                      <a:cubicBezTo>
                        <a:pt x="881989" y="1048271"/>
                        <a:pt x="1145785" y="1232383"/>
                        <a:pt x="1404851" y="1351546"/>
                      </a:cubicBezTo>
                      <a:cubicBezTo>
                        <a:pt x="1697392" y="1486173"/>
                        <a:pt x="1981200" y="1538568"/>
                        <a:pt x="2248453" y="1507459"/>
                      </a:cubicBezTo>
                      <a:cubicBezTo>
                        <a:pt x="2675984" y="1457792"/>
                        <a:pt x="3050939" y="1232201"/>
                        <a:pt x="3413704" y="1014251"/>
                      </a:cubicBezTo>
                      <a:cubicBezTo>
                        <a:pt x="3449726" y="992601"/>
                        <a:pt x="3485748" y="970952"/>
                        <a:pt x="3521770" y="949484"/>
                      </a:cubicBezTo>
                      <a:cubicBezTo>
                        <a:pt x="3855608" y="751728"/>
                        <a:pt x="4220739" y="561795"/>
                        <a:pt x="4628986" y="510855"/>
                      </a:cubicBezTo>
                      <a:cubicBezTo>
                        <a:pt x="5090902" y="453184"/>
                        <a:pt x="5540265" y="492662"/>
                        <a:pt x="6002727" y="631110"/>
                      </a:cubicBezTo>
                      <a:cubicBezTo>
                        <a:pt x="6362581" y="739357"/>
                        <a:pt x="6703697" y="901273"/>
                        <a:pt x="7065007" y="1072468"/>
                      </a:cubicBezTo>
                      <a:cubicBezTo>
                        <a:pt x="7156153" y="1115585"/>
                        <a:pt x="7250210" y="1160339"/>
                        <a:pt x="7345358" y="1204366"/>
                      </a:cubicBezTo>
                      <a:cubicBezTo>
                        <a:pt x="7473618" y="1263857"/>
                        <a:pt x="7602605" y="1316434"/>
                        <a:pt x="7729045" y="1360824"/>
                      </a:cubicBezTo>
                      <a:cubicBezTo>
                        <a:pt x="8150574" y="1508732"/>
                        <a:pt x="8592113" y="1580048"/>
                        <a:pt x="9041658" y="1573135"/>
                      </a:cubicBezTo>
                      <a:cubicBezTo>
                        <a:pt x="9754454" y="1561855"/>
                        <a:pt x="10141052" y="1488356"/>
                        <a:pt x="10369736" y="1434142"/>
                      </a:cubicBezTo>
                      <a:cubicBezTo>
                        <a:pt x="10859122" y="1318071"/>
                        <a:pt x="11243174" y="1126683"/>
                        <a:pt x="11543901" y="849060"/>
                      </a:cubicBezTo>
                      <a:lnTo>
                        <a:pt x="11547358" y="852698"/>
                      </a:lnTo>
                      <a:cubicBezTo>
                        <a:pt x="11245902" y="1130867"/>
                        <a:pt x="10861125" y="1322619"/>
                        <a:pt x="10370827" y="1438872"/>
                      </a:cubicBezTo>
                      <a:cubicBezTo>
                        <a:pt x="9892719" y="1552395"/>
                        <a:pt x="9383320" y="1572589"/>
                        <a:pt x="9041658" y="1578047"/>
                      </a:cubicBezTo>
                      <a:cubicBezTo>
                        <a:pt x="9021101" y="1578593"/>
                        <a:pt x="9000543" y="1578775"/>
                        <a:pt x="8980167" y="1578775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89" name="任意多边形: 形状 288">
                  <a:extLst>
                    <a:ext uri="{FF2B5EF4-FFF2-40B4-BE49-F238E27FC236}">
                      <a16:creationId xmlns:a16="http://schemas.microsoft.com/office/drawing/2014/main" id="{FDE57C7B-E341-4C03-B05B-A651D4D621ED}"/>
                    </a:ext>
                  </a:extLst>
                </p:cNvPr>
                <p:cNvSpPr/>
                <p:nvPr/>
              </p:nvSpPr>
              <p:spPr>
                <a:xfrm>
                  <a:off x="-781672" y="5190565"/>
                  <a:ext cx="11580105" cy="1576591"/>
                </a:xfrm>
                <a:custGeom>
                  <a:avLst/>
                  <a:gdLst>
                    <a:gd name="connsiteX0" fmla="*/ 9028378 w 11580105"/>
                    <a:gd name="connsiteY0" fmla="*/ 1576592 h 1576591"/>
                    <a:gd name="connsiteX1" fmla="*/ 7779076 w 11580105"/>
                    <a:gd name="connsiteY1" fmla="*/ 1363735 h 1576591"/>
                    <a:gd name="connsiteX2" fmla="*/ 7393388 w 11580105"/>
                    <a:gd name="connsiteY2" fmla="*/ 1205821 h 1576591"/>
                    <a:gd name="connsiteX3" fmla="*/ 7097026 w 11580105"/>
                    <a:gd name="connsiteY3" fmla="*/ 1065555 h 1576591"/>
                    <a:gd name="connsiteX4" fmla="*/ 6046936 w 11580105"/>
                    <a:gd name="connsiteY4" fmla="*/ 625470 h 1576591"/>
                    <a:gd name="connsiteX5" fmla="*/ 4670283 w 11580105"/>
                    <a:gd name="connsiteY5" fmla="*/ 496665 h 1576591"/>
                    <a:gd name="connsiteX6" fmla="*/ 3556518 w 11580105"/>
                    <a:gd name="connsiteY6" fmla="*/ 924378 h 1576591"/>
                    <a:gd name="connsiteX7" fmla="*/ 3432625 w 11580105"/>
                    <a:gd name="connsiteY7" fmla="*/ 997513 h 1576591"/>
                    <a:gd name="connsiteX8" fmla="*/ 2274832 w 11580105"/>
                    <a:gd name="connsiteY8" fmla="*/ 1486537 h 1576591"/>
                    <a:gd name="connsiteX9" fmla="*/ 1424135 w 11580105"/>
                    <a:gd name="connsiteY9" fmla="*/ 1342450 h 1576591"/>
                    <a:gd name="connsiteX10" fmla="*/ 629654 w 11580105"/>
                    <a:gd name="connsiteY10" fmla="*/ 803032 h 1576591"/>
                    <a:gd name="connsiteX11" fmla="*/ 0 w 11580105"/>
                    <a:gd name="connsiteY11" fmla="*/ 2547 h 1576591"/>
                    <a:gd name="connsiteX12" fmla="*/ 4366 w 11580105"/>
                    <a:gd name="connsiteY12" fmla="*/ 0 h 1576591"/>
                    <a:gd name="connsiteX13" fmla="*/ 633293 w 11580105"/>
                    <a:gd name="connsiteY13" fmla="*/ 799393 h 1576591"/>
                    <a:gd name="connsiteX14" fmla="*/ 1426319 w 11580105"/>
                    <a:gd name="connsiteY14" fmla="*/ 1337901 h 1576591"/>
                    <a:gd name="connsiteX15" fmla="*/ 2274287 w 11580105"/>
                    <a:gd name="connsiteY15" fmla="*/ 1481443 h 1576591"/>
                    <a:gd name="connsiteX16" fmla="*/ 3430260 w 11580105"/>
                    <a:gd name="connsiteY16" fmla="*/ 993147 h 1576591"/>
                    <a:gd name="connsiteX17" fmla="*/ 3554153 w 11580105"/>
                    <a:gd name="connsiteY17" fmla="*/ 920012 h 1576591"/>
                    <a:gd name="connsiteX18" fmla="*/ 4669738 w 11580105"/>
                    <a:gd name="connsiteY18" fmla="*/ 491752 h 1576591"/>
                    <a:gd name="connsiteX19" fmla="*/ 6048391 w 11580105"/>
                    <a:gd name="connsiteY19" fmla="*/ 620740 h 1576591"/>
                    <a:gd name="connsiteX20" fmla="*/ 7099027 w 11580105"/>
                    <a:gd name="connsiteY20" fmla="*/ 1061006 h 1576591"/>
                    <a:gd name="connsiteX21" fmla="*/ 7395207 w 11580105"/>
                    <a:gd name="connsiteY21" fmla="*/ 1201273 h 1576591"/>
                    <a:gd name="connsiteX22" fmla="*/ 7780349 w 11580105"/>
                    <a:gd name="connsiteY22" fmla="*/ 1359005 h 1576591"/>
                    <a:gd name="connsiteX23" fmla="*/ 9099330 w 11580105"/>
                    <a:gd name="connsiteY23" fmla="*/ 1570952 h 1576591"/>
                    <a:gd name="connsiteX24" fmla="*/ 11576649 w 11580105"/>
                    <a:gd name="connsiteY24" fmla="*/ 842510 h 1576591"/>
                    <a:gd name="connsiteX25" fmla="*/ 11580105 w 11580105"/>
                    <a:gd name="connsiteY25" fmla="*/ 846149 h 1576591"/>
                    <a:gd name="connsiteX26" fmla="*/ 9099512 w 11580105"/>
                    <a:gd name="connsiteY26" fmla="*/ 1576046 h 1576591"/>
                    <a:gd name="connsiteX27" fmla="*/ 9028378 w 11580105"/>
                    <a:gd name="connsiteY27" fmla="*/ 1576592 h 1576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1580105" h="1576591">
                      <a:moveTo>
                        <a:pt x="9028378" y="1576592"/>
                      </a:moveTo>
                      <a:cubicBezTo>
                        <a:pt x="8600118" y="1576592"/>
                        <a:pt x="8180228" y="1505094"/>
                        <a:pt x="7779076" y="1363735"/>
                      </a:cubicBezTo>
                      <a:cubicBezTo>
                        <a:pt x="7652454" y="1319163"/>
                        <a:pt x="7522738" y="1265858"/>
                        <a:pt x="7393388" y="1205821"/>
                      </a:cubicBezTo>
                      <a:cubicBezTo>
                        <a:pt x="7292781" y="1159066"/>
                        <a:pt x="7193266" y="1111582"/>
                        <a:pt x="7097026" y="1065555"/>
                      </a:cubicBezTo>
                      <a:cubicBezTo>
                        <a:pt x="6740264" y="895088"/>
                        <a:pt x="6403151" y="734263"/>
                        <a:pt x="6046936" y="625470"/>
                      </a:cubicBezTo>
                      <a:cubicBezTo>
                        <a:pt x="5583382" y="484839"/>
                        <a:pt x="5133109" y="442632"/>
                        <a:pt x="4670283" y="496665"/>
                      </a:cubicBezTo>
                      <a:cubicBezTo>
                        <a:pt x="4253667" y="545239"/>
                        <a:pt x="3888719" y="730988"/>
                        <a:pt x="3556518" y="924378"/>
                      </a:cubicBezTo>
                      <a:cubicBezTo>
                        <a:pt x="3515220" y="948575"/>
                        <a:pt x="3473922" y="972953"/>
                        <a:pt x="3432625" y="997513"/>
                      </a:cubicBezTo>
                      <a:cubicBezTo>
                        <a:pt x="3071679" y="1211461"/>
                        <a:pt x="2698544" y="1432504"/>
                        <a:pt x="2274832" y="1486537"/>
                      </a:cubicBezTo>
                      <a:cubicBezTo>
                        <a:pt x="2004123" y="1521103"/>
                        <a:pt x="1717950" y="1472528"/>
                        <a:pt x="1424135" y="1342450"/>
                      </a:cubicBezTo>
                      <a:cubicBezTo>
                        <a:pt x="1164160" y="1227471"/>
                        <a:pt x="896907" y="1045906"/>
                        <a:pt x="629654" y="803032"/>
                      </a:cubicBezTo>
                      <a:cubicBezTo>
                        <a:pt x="398059" y="591995"/>
                        <a:pt x="186113" y="322741"/>
                        <a:pt x="0" y="2547"/>
                      </a:cubicBezTo>
                      <a:lnTo>
                        <a:pt x="4366" y="0"/>
                      </a:lnTo>
                      <a:cubicBezTo>
                        <a:pt x="190479" y="319830"/>
                        <a:pt x="402062" y="588720"/>
                        <a:pt x="633293" y="799393"/>
                      </a:cubicBezTo>
                      <a:cubicBezTo>
                        <a:pt x="900182" y="1041904"/>
                        <a:pt x="1166889" y="1223105"/>
                        <a:pt x="1426319" y="1337901"/>
                      </a:cubicBezTo>
                      <a:cubicBezTo>
                        <a:pt x="1719223" y="1467616"/>
                        <a:pt x="2004487" y="1515827"/>
                        <a:pt x="2274287" y="1481443"/>
                      </a:cubicBezTo>
                      <a:cubicBezTo>
                        <a:pt x="2696906" y="1427592"/>
                        <a:pt x="3069677" y="1206731"/>
                        <a:pt x="3430260" y="993147"/>
                      </a:cubicBezTo>
                      <a:cubicBezTo>
                        <a:pt x="3471557" y="968587"/>
                        <a:pt x="3512855" y="944208"/>
                        <a:pt x="3554153" y="920012"/>
                      </a:cubicBezTo>
                      <a:cubicBezTo>
                        <a:pt x="3886900" y="726440"/>
                        <a:pt x="4252394" y="540509"/>
                        <a:pt x="4669738" y="491752"/>
                      </a:cubicBezTo>
                      <a:cubicBezTo>
                        <a:pt x="5133291" y="437538"/>
                        <a:pt x="5584292" y="479745"/>
                        <a:pt x="6048391" y="620740"/>
                      </a:cubicBezTo>
                      <a:cubicBezTo>
                        <a:pt x="6404971" y="729533"/>
                        <a:pt x="6742084" y="890539"/>
                        <a:pt x="7099027" y="1061006"/>
                      </a:cubicBezTo>
                      <a:cubicBezTo>
                        <a:pt x="7195267" y="1107034"/>
                        <a:pt x="7294782" y="1154518"/>
                        <a:pt x="7395207" y="1201273"/>
                      </a:cubicBezTo>
                      <a:cubicBezTo>
                        <a:pt x="7524376" y="1261310"/>
                        <a:pt x="7653909" y="1314433"/>
                        <a:pt x="7780349" y="1359005"/>
                      </a:cubicBezTo>
                      <a:cubicBezTo>
                        <a:pt x="8203151" y="1508004"/>
                        <a:pt x="8646874" y="1579320"/>
                        <a:pt x="9099330" y="1570952"/>
                      </a:cubicBezTo>
                      <a:cubicBezTo>
                        <a:pt x="9899451" y="1556034"/>
                        <a:pt x="10904059" y="1459975"/>
                        <a:pt x="11576649" y="842510"/>
                      </a:cubicBezTo>
                      <a:lnTo>
                        <a:pt x="11580105" y="846149"/>
                      </a:lnTo>
                      <a:cubicBezTo>
                        <a:pt x="10906242" y="1464706"/>
                        <a:pt x="9900542" y="1561128"/>
                        <a:pt x="9099512" y="1576046"/>
                      </a:cubicBezTo>
                      <a:cubicBezTo>
                        <a:pt x="9076043" y="1576410"/>
                        <a:pt x="9052028" y="1576592"/>
                        <a:pt x="9028378" y="1576592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90" name="任意多边形: 形状 289">
                  <a:extLst>
                    <a:ext uri="{FF2B5EF4-FFF2-40B4-BE49-F238E27FC236}">
                      <a16:creationId xmlns:a16="http://schemas.microsoft.com/office/drawing/2014/main" id="{D486995D-97F1-4BD4-B8E7-08EBB91832AD}"/>
                    </a:ext>
                  </a:extLst>
                </p:cNvPr>
                <p:cNvSpPr/>
                <p:nvPr/>
              </p:nvSpPr>
              <p:spPr>
                <a:xfrm>
                  <a:off x="-776032" y="5195114"/>
                  <a:ext cx="11612487" cy="1574408"/>
                </a:xfrm>
                <a:custGeom>
                  <a:avLst/>
                  <a:gdLst>
                    <a:gd name="connsiteX0" fmla="*/ 9075861 w 11612487"/>
                    <a:gd name="connsiteY0" fmla="*/ 1574408 h 1574408"/>
                    <a:gd name="connsiteX1" fmla="*/ 7830562 w 11612487"/>
                    <a:gd name="connsiteY1" fmla="*/ 1361916 h 1574408"/>
                    <a:gd name="connsiteX2" fmla="*/ 7443236 w 11612487"/>
                    <a:gd name="connsiteY2" fmla="*/ 1202729 h 1574408"/>
                    <a:gd name="connsiteX3" fmla="*/ 7132138 w 11612487"/>
                    <a:gd name="connsiteY3" fmla="*/ 1054639 h 1574408"/>
                    <a:gd name="connsiteX4" fmla="*/ 6092418 w 11612487"/>
                    <a:gd name="connsiteY4" fmla="*/ 615282 h 1574408"/>
                    <a:gd name="connsiteX5" fmla="*/ 4710671 w 11612487"/>
                    <a:gd name="connsiteY5" fmla="*/ 477744 h 1574408"/>
                    <a:gd name="connsiteX6" fmla="*/ 3588537 w 11612487"/>
                    <a:gd name="connsiteY6" fmla="*/ 894906 h 1574408"/>
                    <a:gd name="connsiteX7" fmla="*/ 3448271 w 11612487"/>
                    <a:gd name="connsiteY7" fmla="*/ 976410 h 1574408"/>
                    <a:gd name="connsiteX8" fmla="*/ 2300485 w 11612487"/>
                    <a:gd name="connsiteY8" fmla="*/ 1460339 h 1574408"/>
                    <a:gd name="connsiteX9" fmla="*/ 1445421 w 11612487"/>
                    <a:gd name="connsiteY9" fmla="*/ 1328623 h 1574408"/>
                    <a:gd name="connsiteX10" fmla="*/ 641661 w 11612487"/>
                    <a:gd name="connsiteY10" fmla="*/ 797574 h 1574408"/>
                    <a:gd name="connsiteX11" fmla="*/ 0 w 11612487"/>
                    <a:gd name="connsiteY11" fmla="*/ 2547 h 1574408"/>
                    <a:gd name="connsiteX12" fmla="*/ 4184 w 11612487"/>
                    <a:gd name="connsiteY12" fmla="*/ 0 h 1574408"/>
                    <a:gd name="connsiteX13" fmla="*/ 644754 w 11612487"/>
                    <a:gd name="connsiteY13" fmla="*/ 793936 h 1574408"/>
                    <a:gd name="connsiteX14" fmla="*/ 1447058 w 11612487"/>
                    <a:gd name="connsiteY14" fmla="*/ 1324075 h 1574408"/>
                    <a:gd name="connsiteX15" fmla="*/ 2299575 w 11612487"/>
                    <a:gd name="connsiteY15" fmla="*/ 1455427 h 1574408"/>
                    <a:gd name="connsiteX16" fmla="*/ 3445542 w 11612487"/>
                    <a:gd name="connsiteY16" fmla="*/ 972043 h 1574408"/>
                    <a:gd name="connsiteX17" fmla="*/ 3585808 w 11612487"/>
                    <a:gd name="connsiteY17" fmla="*/ 890358 h 1574408"/>
                    <a:gd name="connsiteX18" fmla="*/ 4709944 w 11612487"/>
                    <a:gd name="connsiteY18" fmla="*/ 472468 h 1574408"/>
                    <a:gd name="connsiteX19" fmla="*/ 6093691 w 11612487"/>
                    <a:gd name="connsiteY19" fmla="*/ 610188 h 1574408"/>
                    <a:gd name="connsiteX20" fmla="*/ 7133958 w 11612487"/>
                    <a:gd name="connsiteY20" fmla="*/ 1049727 h 1574408"/>
                    <a:gd name="connsiteX21" fmla="*/ 7444873 w 11612487"/>
                    <a:gd name="connsiteY21" fmla="*/ 1197817 h 1574408"/>
                    <a:gd name="connsiteX22" fmla="*/ 7831653 w 11612487"/>
                    <a:gd name="connsiteY22" fmla="*/ 1356822 h 1574408"/>
                    <a:gd name="connsiteX23" fmla="*/ 9156819 w 11612487"/>
                    <a:gd name="connsiteY23" fmla="*/ 1568223 h 1574408"/>
                    <a:gd name="connsiteX24" fmla="*/ 10458152 w 11612487"/>
                    <a:gd name="connsiteY24" fmla="*/ 1417586 h 1574408"/>
                    <a:gd name="connsiteX25" fmla="*/ 11609031 w 11612487"/>
                    <a:gd name="connsiteY25" fmla="*/ 835233 h 1574408"/>
                    <a:gd name="connsiteX26" fmla="*/ 11612488 w 11612487"/>
                    <a:gd name="connsiteY26" fmla="*/ 838872 h 1574408"/>
                    <a:gd name="connsiteX27" fmla="*/ 10459426 w 11612487"/>
                    <a:gd name="connsiteY27" fmla="*/ 1422316 h 1574408"/>
                    <a:gd name="connsiteX28" fmla="*/ 9157001 w 11612487"/>
                    <a:gd name="connsiteY28" fmla="*/ 1572953 h 1574408"/>
                    <a:gd name="connsiteX29" fmla="*/ 9075861 w 11612487"/>
                    <a:gd name="connsiteY29" fmla="*/ 1574408 h 15744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1612487" h="1574408">
                      <a:moveTo>
                        <a:pt x="9075861" y="1574408"/>
                      </a:moveTo>
                      <a:cubicBezTo>
                        <a:pt x="8648329" y="1574408"/>
                        <a:pt x="8229894" y="1503092"/>
                        <a:pt x="7830562" y="1361916"/>
                      </a:cubicBezTo>
                      <a:cubicBezTo>
                        <a:pt x="7703757" y="1316980"/>
                        <a:pt x="7573497" y="1263493"/>
                        <a:pt x="7443236" y="1202729"/>
                      </a:cubicBezTo>
                      <a:cubicBezTo>
                        <a:pt x="7337718" y="1153426"/>
                        <a:pt x="7233109" y="1103214"/>
                        <a:pt x="7132138" y="1054639"/>
                      </a:cubicBezTo>
                      <a:cubicBezTo>
                        <a:pt x="6779197" y="884900"/>
                        <a:pt x="6445723" y="724621"/>
                        <a:pt x="6092418" y="615282"/>
                      </a:cubicBezTo>
                      <a:cubicBezTo>
                        <a:pt x="5627227" y="472286"/>
                        <a:pt x="5175135" y="427168"/>
                        <a:pt x="4710671" y="477744"/>
                      </a:cubicBezTo>
                      <a:cubicBezTo>
                        <a:pt x="4283686" y="524136"/>
                        <a:pt x="3903819" y="714797"/>
                        <a:pt x="3588537" y="894906"/>
                      </a:cubicBezTo>
                      <a:cubicBezTo>
                        <a:pt x="3541782" y="921831"/>
                        <a:pt x="3494298" y="949666"/>
                        <a:pt x="3448271" y="976410"/>
                      </a:cubicBezTo>
                      <a:cubicBezTo>
                        <a:pt x="3089690" y="1185991"/>
                        <a:pt x="2719102" y="1402668"/>
                        <a:pt x="2300485" y="1460339"/>
                      </a:cubicBezTo>
                      <a:cubicBezTo>
                        <a:pt x="2027046" y="1497998"/>
                        <a:pt x="1739417" y="1453790"/>
                        <a:pt x="1445421" y="1328623"/>
                      </a:cubicBezTo>
                      <a:cubicBezTo>
                        <a:pt x="1185263" y="1218011"/>
                        <a:pt x="914918" y="1039357"/>
                        <a:pt x="641661" y="797574"/>
                      </a:cubicBezTo>
                      <a:cubicBezTo>
                        <a:pt x="410612" y="592723"/>
                        <a:pt x="200849" y="332747"/>
                        <a:pt x="0" y="2547"/>
                      </a:cubicBezTo>
                      <a:lnTo>
                        <a:pt x="4184" y="0"/>
                      </a:lnTo>
                      <a:cubicBezTo>
                        <a:pt x="204669" y="329654"/>
                        <a:pt x="414251" y="589448"/>
                        <a:pt x="644754" y="793936"/>
                      </a:cubicBezTo>
                      <a:cubicBezTo>
                        <a:pt x="917465" y="1035173"/>
                        <a:pt x="1187447" y="1213644"/>
                        <a:pt x="1447058" y="1324075"/>
                      </a:cubicBezTo>
                      <a:cubicBezTo>
                        <a:pt x="1740327" y="1448878"/>
                        <a:pt x="2027046" y="1493086"/>
                        <a:pt x="2299575" y="1455427"/>
                      </a:cubicBezTo>
                      <a:cubicBezTo>
                        <a:pt x="2717282" y="1397756"/>
                        <a:pt x="3087507" y="1181443"/>
                        <a:pt x="3445542" y="972043"/>
                      </a:cubicBezTo>
                      <a:cubicBezTo>
                        <a:pt x="3491569" y="945118"/>
                        <a:pt x="3539235" y="917283"/>
                        <a:pt x="3585808" y="890358"/>
                      </a:cubicBezTo>
                      <a:cubicBezTo>
                        <a:pt x="3901636" y="709885"/>
                        <a:pt x="4282049" y="519042"/>
                        <a:pt x="4709944" y="472468"/>
                      </a:cubicBezTo>
                      <a:cubicBezTo>
                        <a:pt x="5175135" y="421892"/>
                        <a:pt x="5627772" y="466828"/>
                        <a:pt x="6093691" y="610188"/>
                      </a:cubicBezTo>
                      <a:cubicBezTo>
                        <a:pt x="6447360" y="719527"/>
                        <a:pt x="6780835" y="879988"/>
                        <a:pt x="7133958" y="1049727"/>
                      </a:cubicBezTo>
                      <a:cubicBezTo>
                        <a:pt x="7234928" y="1098302"/>
                        <a:pt x="7339355" y="1148514"/>
                        <a:pt x="7444873" y="1197817"/>
                      </a:cubicBezTo>
                      <a:cubicBezTo>
                        <a:pt x="7574770" y="1258581"/>
                        <a:pt x="7705031" y="1312068"/>
                        <a:pt x="7831653" y="1356822"/>
                      </a:cubicBezTo>
                      <a:cubicBezTo>
                        <a:pt x="8255728" y="1506731"/>
                        <a:pt x="8701634" y="1577683"/>
                        <a:pt x="9156819" y="1568223"/>
                      </a:cubicBezTo>
                      <a:cubicBezTo>
                        <a:pt x="9679499" y="1557125"/>
                        <a:pt x="10093023" y="1509278"/>
                        <a:pt x="10458152" y="1417586"/>
                      </a:cubicBezTo>
                      <a:cubicBezTo>
                        <a:pt x="10934259" y="1298059"/>
                        <a:pt x="11310851" y="1107580"/>
                        <a:pt x="11609031" y="835233"/>
                      </a:cubicBezTo>
                      <a:lnTo>
                        <a:pt x="11612488" y="838872"/>
                      </a:lnTo>
                      <a:cubicBezTo>
                        <a:pt x="11313580" y="1111764"/>
                        <a:pt x="10936442" y="1302789"/>
                        <a:pt x="10459426" y="1422316"/>
                      </a:cubicBezTo>
                      <a:cubicBezTo>
                        <a:pt x="10093932" y="1514008"/>
                        <a:pt x="9680045" y="1561855"/>
                        <a:pt x="9157001" y="1572953"/>
                      </a:cubicBezTo>
                      <a:cubicBezTo>
                        <a:pt x="9130258" y="1574226"/>
                        <a:pt x="9102968" y="1574408"/>
                        <a:pt x="9075861" y="1574408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91" name="任意多边形: 形状 290">
                  <a:extLst>
                    <a:ext uri="{FF2B5EF4-FFF2-40B4-BE49-F238E27FC236}">
                      <a16:creationId xmlns:a16="http://schemas.microsoft.com/office/drawing/2014/main" id="{970A4FBE-D1CE-40CE-850E-6472B9E7D534}"/>
                    </a:ext>
                  </a:extLst>
                </p:cNvPr>
                <p:cNvSpPr/>
                <p:nvPr/>
              </p:nvSpPr>
              <p:spPr>
                <a:xfrm>
                  <a:off x="-770393" y="5200208"/>
                  <a:ext cx="11645598" cy="1571861"/>
                </a:xfrm>
                <a:custGeom>
                  <a:avLst/>
                  <a:gdLst>
                    <a:gd name="connsiteX0" fmla="*/ 9123344 w 11645598"/>
                    <a:gd name="connsiteY0" fmla="*/ 1571861 h 1571861"/>
                    <a:gd name="connsiteX1" fmla="*/ 7881865 w 11645598"/>
                    <a:gd name="connsiteY1" fmla="*/ 1359551 h 1571861"/>
                    <a:gd name="connsiteX2" fmla="*/ 7493084 w 11645598"/>
                    <a:gd name="connsiteY2" fmla="*/ 1199090 h 1571861"/>
                    <a:gd name="connsiteX3" fmla="*/ 7167614 w 11645598"/>
                    <a:gd name="connsiteY3" fmla="*/ 1043177 h 1571861"/>
                    <a:gd name="connsiteX4" fmla="*/ 6138082 w 11645598"/>
                    <a:gd name="connsiteY4" fmla="*/ 604548 h 1571861"/>
                    <a:gd name="connsiteX5" fmla="*/ 4751424 w 11645598"/>
                    <a:gd name="connsiteY5" fmla="*/ 458460 h 1571861"/>
                    <a:gd name="connsiteX6" fmla="*/ 3620921 w 11645598"/>
                    <a:gd name="connsiteY6" fmla="*/ 865252 h 1571861"/>
                    <a:gd name="connsiteX7" fmla="*/ 3463552 w 11645598"/>
                    <a:gd name="connsiteY7" fmla="*/ 955488 h 1571861"/>
                    <a:gd name="connsiteX8" fmla="*/ 2326318 w 11645598"/>
                    <a:gd name="connsiteY8" fmla="*/ 1434324 h 1571861"/>
                    <a:gd name="connsiteX9" fmla="*/ 1466707 w 11645598"/>
                    <a:gd name="connsiteY9" fmla="*/ 1314978 h 1571861"/>
                    <a:gd name="connsiteX10" fmla="*/ 653487 w 11645598"/>
                    <a:gd name="connsiteY10" fmla="*/ 792480 h 1571861"/>
                    <a:gd name="connsiteX11" fmla="*/ 0 w 11645598"/>
                    <a:gd name="connsiteY11" fmla="*/ 2729 h 1571861"/>
                    <a:gd name="connsiteX12" fmla="*/ 4184 w 11645598"/>
                    <a:gd name="connsiteY12" fmla="*/ 0 h 1571861"/>
                    <a:gd name="connsiteX13" fmla="*/ 656761 w 11645598"/>
                    <a:gd name="connsiteY13" fmla="*/ 788660 h 1571861"/>
                    <a:gd name="connsiteX14" fmla="*/ 1468344 w 11645598"/>
                    <a:gd name="connsiteY14" fmla="*/ 1310248 h 1571861"/>
                    <a:gd name="connsiteX15" fmla="*/ 2325409 w 11645598"/>
                    <a:gd name="connsiteY15" fmla="*/ 1429230 h 1571861"/>
                    <a:gd name="connsiteX16" fmla="*/ 3460824 w 11645598"/>
                    <a:gd name="connsiteY16" fmla="*/ 950940 h 1571861"/>
                    <a:gd name="connsiteX17" fmla="*/ 3618374 w 11645598"/>
                    <a:gd name="connsiteY17" fmla="*/ 860703 h 1571861"/>
                    <a:gd name="connsiteX18" fmla="*/ 4750878 w 11645598"/>
                    <a:gd name="connsiteY18" fmla="*/ 453184 h 1571861"/>
                    <a:gd name="connsiteX19" fmla="*/ 6139537 w 11645598"/>
                    <a:gd name="connsiteY19" fmla="*/ 599636 h 1571861"/>
                    <a:gd name="connsiteX20" fmla="*/ 7169797 w 11645598"/>
                    <a:gd name="connsiteY20" fmla="*/ 1038447 h 1571861"/>
                    <a:gd name="connsiteX21" fmla="*/ 7495268 w 11645598"/>
                    <a:gd name="connsiteY21" fmla="*/ 1194360 h 1571861"/>
                    <a:gd name="connsiteX22" fmla="*/ 7883684 w 11645598"/>
                    <a:gd name="connsiteY22" fmla="*/ 1354639 h 1571861"/>
                    <a:gd name="connsiteX23" fmla="*/ 9215218 w 11645598"/>
                    <a:gd name="connsiteY23" fmla="*/ 1565676 h 1571861"/>
                    <a:gd name="connsiteX24" fmla="*/ 10503089 w 11645598"/>
                    <a:gd name="connsiteY24" fmla="*/ 1409399 h 1571861"/>
                    <a:gd name="connsiteX25" fmla="*/ 11642324 w 11645598"/>
                    <a:gd name="connsiteY25" fmla="*/ 828320 h 1571861"/>
                    <a:gd name="connsiteX26" fmla="*/ 11645599 w 11645598"/>
                    <a:gd name="connsiteY26" fmla="*/ 831959 h 1571861"/>
                    <a:gd name="connsiteX27" fmla="*/ 10504180 w 11645598"/>
                    <a:gd name="connsiteY27" fmla="*/ 1414129 h 1571861"/>
                    <a:gd name="connsiteX28" fmla="*/ 9215218 w 11645598"/>
                    <a:gd name="connsiteY28" fmla="*/ 1570588 h 1571861"/>
                    <a:gd name="connsiteX29" fmla="*/ 9123344 w 11645598"/>
                    <a:gd name="connsiteY29" fmla="*/ 1571861 h 1571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1645598" h="1571861">
                      <a:moveTo>
                        <a:pt x="9123344" y="1571861"/>
                      </a:moveTo>
                      <a:cubicBezTo>
                        <a:pt x="8696540" y="1571861"/>
                        <a:pt x="8279378" y="1500545"/>
                        <a:pt x="7881865" y="1359551"/>
                      </a:cubicBezTo>
                      <a:cubicBezTo>
                        <a:pt x="7754697" y="1314433"/>
                        <a:pt x="7623891" y="1260400"/>
                        <a:pt x="7493084" y="1199090"/>
                      </a:cubicBezTo>
                      <a:cubicBezTo>
                        <a:pt x="7382472" y="1147241"/>
                        <a:pt x="7273315" y="1094481"/>
                        <a:pt x="7167614" y="1043177"/>
                      </a:cubicBezTo>
                      <a:cubicBezTo>
                        <a:pt x="6818312" y="874166"/>
                        <a:pt x="6488475" y="714251"/>
                        <a:pt x="6138082" y="604548"/>
                      </a:cubicBezTo>
                      <a:cubicBezTo>
                        <a:pt x="5671071" y="459187"/>
                        <a:pt x="5217524" y="411340"/>
                        <a:pt x="4751424" y="458460"/>
                      </a:cubicBezTo>
                      <a:cubicBezTo>
                        <a:pt x="4315159" y="502486"/>
                        <a:pt x="3935111" y="688781"/>
                        <a:pt x="3620921" y="865252"/>
                      </a:cubicBezTo>
                      <a:cubicBezTo>
                        <a:pt x="3568525" y="894906"/>
                        <a:pt x="3515220" y="925652"/>
                        <a:pt x="3463552" y="955488"/>
                      </a:cubicBezTo>
                      <a:cubicBezTo>
                        <a:pt x="3107701" y="1160703"/>
                        <a:pt x="2739660" y="1372832"/>
                        <a:pt x="2326318" y="1434324"/>
                      </a:cubicBezTo>
                      <a:cubicBezTo>
                        <a:pt x="2050151" y="1475439"/>
                        <a:pt x="1760885" y="1435233"/>
                        <a:pt x="1466707" y="1314978"/>
                      </a:cubicBezTo>
                      <a:cubicBezTo>
                        <a:pt x="1202547" y="1207095"/>
                        <a:pt x="936749" y="1036082"/>
                        <a:pt x="653487" y="792480"/>
                      </a:cubicBezTo>
                      <a:cubicBezTo>
                        <a:pt x="351668" y="531777"/>
                        <a:pt x="135900" y="216859"/>
                        <a:pt x="0" y="2729"/>
                      </a:cubicBezTo>
                      <a:lnTo>
                        <a:pt x="4184" y="0"/>
                      </a:lnTo>
                      <a:cubicBezTo>
                        <a:pt x="139903" y="213948"/>
                        <a:pt x="355488" y="528502"/>
                        <a:pt x="656761" y="788660"/>
                      </a:cubicBezTo>
                      <a:cubicBezTo>
                        <a:pt x="939478" y="1032080"/>
                        <a:pt x="1204912" y="1202729"/>
                        <a:pt x="1468344" y="1310248"/>
                      </a:cubicBezTo>
                      <a:cubicBezTo>
                        <a:pt x="1761794" y="1430139"/>
                        <a:pt x="2050151" y="1470163"/>
                        <a:pt x="2325409" y="1429230"/>
                      </a:cubicBezTo>
                      <a:cubicBezTo>
                        <a:pt x="2737840" y="1367920"/>
                        <a:pt x="3105335" y="1155973"/>
                        <a:pt x="3460824" y="950940"/>
                      </a:cubicBezTo>
                      <a:cubicBezTo>
                        <a:pt x="3512491" y="921104"/>
                        <a:pt x="3565978" y="890358"/>
                        <a:pt x="3618374" y="860703"/>
                      </a:cubicBezTo>
                      <a:cubicBezTo>
                        <a:pt x="3933110" y="684051"/>
                        <a:pt x="4313704" y="497392"/>
                        <a:pt x="4750878" y="453184"/>
                      </a:cubicBezTo>
                      <a:cubicBezTo>
                        <a:pt x="5217706" y="406064"/>
                        <a:pt x="5671981" y="453911"/>
                        <a:pt x="6139537" y="599636"/>
                      </a:cubicBezTo>
                      <a:cubicBezTo>
                        <a:pt x="6490295" y="709521"/>
                        <a:pt x="6820313" y="869254"/>
                        <a:pt x="7169797" y="1038447"/>
                      </a:cubicBezTo>
                      <a:cubicBezTo>
                        <a:pt x="7275498" y="1089569"/>
                        <a:pt x="7384655" y="1142510"/>
                        <a:pt x="7495268" y="1194360"/>
                      </a:cubicBezTo>
                      <a:cubicBezTo>
                        <a:pt x="7626074" y="1255670"/>
                        <a:pt x="7756699" y="1309702"/>
                        <a:pt x="7883684" y="1354639"/>
                      </a:cubicBezTo>
                      <a:cubicBezTo>
                        <a:pt x="8309215" y="1505639"/>
                        <a:pt x="8756940" y="1576410"/>
                        <a:pt x="9215218" y="1565676"/>
                      </a:cubicBezTo>
                      <a:cubicBezTo>
                        <a:pt x="9721161" y="1553487"/>
                        <a:pt x="10142325" y="1502547"/>
                        <a:pt x="10503089" y="1409399"/>
                      </a:cubicBezTo>
                      <a:cubicBezTo>
                        <a:pt x="10972646" y="1288235"/>
                        <a:pt x="11345235" y="1098302"/>
                        <a:pt x="11642324" y="828320"/>
                      </a:cubicBezTo>
                      <a:lnTo>
                        <a:pt x="11645599" y="831959"/>
                      </a:lnTo>
                      <a:cubicBezTo>
                        <a:pt x="11347964" y="1102486"/>
                        <a:pt x="10974647" y="1292783"/>
                        <a:pt x="10504180" y="1414129"/>
                      </a:cubicBezTo>
                      <a:cubicBezTo>
                        <a:pt x="10143053" y="1507277"/>
                        <a:pt x="9721524" y="1558399"/>
                        <a:pt x="9215218" y="1570588"/>
                      </a:cubicBezTo>
                      <a:cubicBezTo>
                        <a:pt x="9184654" y="1571498"/>
                        <a:pt x="9153908" y="1571861"/>
                        <a:pt x="9123344" y="157186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92" name="任意多边形: 形状 291">
                  <a:extLst>
                    <a:ext uri="{FF2B5EF4-FFF2-40B4-BE49-F238E27FC236}">
                      <a16:creationId xmlns:a16="http://schemas.microsoft.com/office/drawing/2014/main" id="{B854BEF5-D610-414B-B85B-C876F5B6DAF2}"/>
                    </a:ext>
                  </a:extLst>
                </p:cNvPr>
                <p:cNvSpPr/>
                <p:nvPr/>
              </p:nvSpPr>
              <p:spPr>
                <a:xfrm>
                  <a:off x="-764935" y="5205120"/>
                  <a:ext cx="11678709" cy="1569314"/>
                </a:xfrm>
                <a:custGeom>
                  <a:avLst/>
                  <a:gdLst>
                    <a:gd name="connsiteX0" fmla="*/ 9171009 w 11678709"/>
                    <a:gd name="connsiteY0" fmla="*/ 1569314 h 1569314"/>
                    <a:gd name="connsiteX1" fmla="*/ 7933351 w 11678709"/>
                    <a:gd name="connsiteY1" fmla="*/ 1357186 h 1569314"/>
                    <a:gd name="connsiteX2" fmla="*/ 7542933 w 11678709"/>
                    <a:gd name="connsiteY2" fmla="*/ 1195452 h 1569314"/>
                    <a:gd name="connsiteX3" fmla="*/ 7204182 w 11678709"/>
                    <a:gd name="connsiteY3" fmla="*/ 1032262 h 1569314"/>
                    <a:gd name="connsiteX4" fmla="*/ 6183564 w 11678709"/>
                    <a:gd name="connsiteY4" fmla="*/ 593814 h 1569314"/>
                    <a:gd name="connsiteX5" fmla="*/ 4791812 w 11678709"/>
                    <a:gd name="connsiteY5" fmla="*/ 438993 h 1569314"/>
                    <a:gd name="connsiteX6" fmla="*/ 3652940 w 11678709"/>
                    <a:gd name="connsiteY6" fmla="*/ 835415 h 1569314"/>
                    <a:gd name="connsiteX7" fmla="*/ 3477743 w 11678709"/>
                    <a:gd name="connsiteY7" fmla="*/ 934384 h 1569314"/>
                    <a:gd name="connsiteX8" fmla="*/ 2351788 w 11678709"/>
                    <a:gd name="connsiteY8" fmla="*/ 1408126 h 1569314"/>
                    <a:gd name="connsiteX9" fmla="*/ 1487628 w 11678709"/>
                    <a:gd name="connsiteY9" fmla="*/ 1301152 h 1569314"/>
                    <a:gd name="connsiteX10" fmla="*/ 665494 w 11678709"/>
                    <a:gd name="connsiteY10" fmla="*/ 787204 h 1569314"/>
                    <a:gd name="connsiteX11" fmla="*/ 0 w 11678709"/>
                    <a:gd name="connsiteY11" fmla="*/ 2729 h 1569314"/>
                    <a:gd name="connsiteX12" fmla="*/ 4184 w 11678709"/>
                    <a:gd name="connsiteY12" fmla="*/ 0 h 1569314"/>
                    <a:gd name="connsiteX13" fmla="*/ 668951 w 11678709"/>
                    <a:gd name="connsiteY13" fmla="*/ 783202 h 1569314"/>
                    <a:gd name="connsiteX14" fmla="*/ 1489812 w 11678709"/>
                    <a:gd name="connsiteY14" fmla="*/ 1296422 h 1569314"/>
                    <a:gd name="connsiteX15" fmla="*/ 2351424 w 11678709"/>
                    <a:gd name="connsiteY15" fmla="*/ 1403032 h 1569314"/>
                    <a:gd name="connsiteX16" fmla="*/ 3475742 w 11678709"/>
                    <a:gd name="connsiteY16" fmla="*/ 930018 h 1569314"/>
                    <a:gd name="connsiteX17" fmla="*/ 3650939 w 11678709"/>
                    <a:gd name="connsiteY17" fmla="*/ 831049 h 1569314"/>
                    <a:gd name="connsiteX18" fmla="*/ 4791812 w 11678709"/>
                    <a:gd name="connsiteY18" fmla="*/ 434081 h 1569314"/>
                    <a:gd name="connsiteX19" fmla="*/ 6185565 w 11678709"/>
                    <a:gd name="connsiteY19" fmla="*/ 589084 h 1569314"/>
                    <a:gd name="connsiteX20" fmla="*/ 7206911 w 11678709"/>
                    <a:gd name="connsiteY20" fmla="*/ 1027713 h 1569314"/>
                    <a:gd name="connsiteX21" fmla="*/ 7545661 w 11678709"/>
                    <a:gd name="connsiteY21" fmla="*/ 1190903 h 1569314"/>
                    <a:gd name="connsiteX22" fmla="*/ 7935534 w 11678709"/>
                    <a:gd name="connsiteY22" fmla="*/ 1352456 h 1569314"/>
                    <a:gd name="connsiteX23" fmla="*/ 9273435 w 11678709"/>
                    <a:gd name="connsiteY23" fmla="*/ 1562947 h 1569314"/>
                    <a:gd name="connsiteX24" fmla="*/ 10547843 w 11678709"/>
                    <a:gd name="connsiteY24" fmla="*/ 1401031 h 1569314"/>
                    <a:gd name="connsiteX25" fmla="*/ 11675435 w 11678709"/>
                    <a:gd name="connsiteY25" fmla="*/ 821225 h 1569314"/>
                    <a:gd name="connsiteX26" fmla="*/ 11678710 w 11678709"/>
                    <a:gd name="connsiteY26" fmla="*/ 824863 h 1569314"/>
                    <a:gd name="connsiteX27" fmla="*/ 10549117 w 11678709"/>
                    <a:gd name="connsiteY27" fmla="*/ 1405761 h 1569314"/>
                    <a:gd name="connsiteX28" fmla="*/ 9273435 w 11678709"/>
                    <a:gd name="connsiteY28" fmla="*/ 1567859 h 1569314"/>
                    <a:gd name="connsiteX29" fmla="*/ 9171009 w 11678709"/>
                    <a:gd name="connsiteY29" fmla="*/ 1569314 h 1569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1678709" h="1569314">
                      <a:moveTo>
                        <a:pt x="9171009" y="1569314"/>
                      </a:moveTo>
                      <a:cubicBezTo>
                        <a:pt x="8745115" y="1569314"/>
                        <a:pt x="8329227" y="1497998"/>
                        <a:pt x="7933351" y="1357186"/>
                      </a:cubicBezTo>
                      <a:cubicBezTo>
                        <a:pt x="7806365" y="1311886"/>
                        <a:pt x="7674831" y="1257489"/>
                        <a:pt x="7542933" y="1195452"/>
                      </a:cubicBezTo>
                      <a:cubicBezTo>
                        <a:pt x="7427772" y="1141419"/>
                        <a:pt x="7314067" y="1085931"/>
                        <a:pt x="7204182" y="1032262"/>
                      </a:cubicBezTo>
                      <a:cubicBezTo>
                        <a:pt x="6858154" y="863614"/>
                        <a:pt x="6531411" y="704245"/>
                        <a:pt x="6183564" y="593814"/>
                      </a:cubicBezTo>
                      <a:cubicBezTo>
                        <a:pt x="5714916" y="446088"/>
                        <a:pt x="5259731" y="395330"/>
                        <a:pt x="4791812" y="438993"/>
                      </a:cubicBezTo>
                      <a:cubicBezTo>
                        <a:pt x="4343904" y="480655"/>
                        <a:pt x="3947846" y="672771"/>
                        <a:pt x="3652940" y="835415"/>
                      </a:cubicBezTo>
                      <a:cubicBezTo>
                        <a:pt x="3594723" y="867798"/>
                        <a:pt x="3535232" y="901637"/>
                        <a:pt x="3477743" y="934384"/>
                      </a:cubicBezTo>
                      <a:cubicBezTo>
                        <a:pt x="3124620" y="1135233"/>
                        <a:pt x="2759490" y="1342995"/>
                        <a:pt x="2351788" y="1408126"/>
                      </a:cubicBezTo>
                      <a:cubicBezTo>
                        <a:pt x="2072710" y="1452516"/>
                        <a:pt x="1781988" y="1416676"/>
                        <a:pt x="1487628" y="1301152"/>
                      </a:cubicBezTo>
                      <a:cubicBezTo>
                        <a:pt x="1223468" y="1197635"/>
                        <a:pt x="954578" y="1029533"/>
                        <a:pt x="665494" y="787204"/>
                      </a:cubicBezTo>
                      <a:cubicBezTo>
                        <a:pt x="373317" y="541419"/>
                        <a:pt x="156276" y="238872"/>
                        <a:pt x="0" y="2729"/>
                      </a:cubicBezTo>
                      <a:lnTo>
                        <a:pt x="4184" y="0"/>
                      </a:lnTo>
                      <a:cubicBezTo>
                        <a:pt x="160461" y="235779"/>
                        <a:pt x="377138" y="537962"/>
                        <a:pt x="668951" y="783202"/>
                      </a:cubicBezTo>
                      <a:cubicBezTo>
                        <a:pt x="957671" y="1025167"/>
                        <a:pt x="1226197" y="1193086"/>
                        <a:pt x="1489812" y="1296422"/>
                      </a:cubicBezTo>
                      <a:cubicBezTo>
                        <a:pt x="1783262" y="1411582"/>
                        <a:pt x="2073256" y="1447422"/>
                        <a:pt x="2351424" y="1403032"/>
                      </a:cubicBezTo>
                      <a:cubicBezTo>
                        <a:pt x="2758398" y="1338265"/>
                        <a:pt x="3122983" y="1130685"/>
                        <a:pt x="3475742" y="930018"/>
                      </a:cubicBezTo>
                      <a:cubicBezTo>
                        <a:pt x="3533231" y="897271"/>
                        <a:pt x="3592722" y="863432"/>
                        <a:pt x="3650939" y="831049"/>
                      </a:cubicBezTo>
                      <a:cubicBezTo>
                        <a:pt x="3946390" y="668223"/>
                        <a:pt x="4342994" y="475743"/>
                        <a:pt x="4791812" y="434081"/>
                      </a:cubicBezTo>
                      <a:cubicBezTo>
                        <a:pt x="5260277" y="390418"/>
                        <a:pt x="5716190" y="441176"/>
                        <a:pt x="6185565" y="589084"/>
                      </a:cubicBezTo>
                      <a:cubicBezTo>
                        <a:pt x="6533958" y="699515"/>
                        <a:pt x="6860883" y="859066"/>
                        <a:pt x="7206911" y="1027713"/>
                      </a:cubicBezTo>
                      <a:cubicBezTo>
                        <a:pt x="7316796" y="1081382"/>
                        <a:pt x="7430501" y="1136689"/>
                        <a:pt x="7545661" y="1190903"/>
                      </a:cubicBezTo>
                      <a:cubicBezTo>
                        <a:pt x="7677559" y="1252941"/>
                        <a:pt x="7808730" y="1307338"/>
                        <a:pt x="7935534" y="1352456"/>
                      </a:cubicBezTo>
                      <a:cubicBezTo>
                        <a:pt x="8362338" y="1504366"/>
                        <a:pt x="8812611" y="1575318"/>
                        <a:pt x="9273435" y="1562947"/>
                      </a:cubicBezTo>
                      <a:cubicBezTo>
                        <a:pt x="9769735" y="1549666"/>
                        <a:pt x="10186715" y="1496725"/>
                        <a:pt x="10547843" y="1401031"/>
                      </a:cubicBezTo>
                      <a:cubicBezTo>
                        <a:pt x="11004301" y="1280048"/>
                        <a:pt x="11383622" y="1085021"/>
                        <a:pt x="11675435" y="821225"/>
                      </a:cubicBezTo>
                      <a:lnTo>
                        <a:pt x="11678710" y="824863"/>
                      </a:lnTo>
                      <a:cubicBezTo>
                        <a:pt x="11386351" y="1089023"/>
                        <a:pt x="11006303" y="1284596"/>
                        <a:pt x="10549117" y="1405761"/>
                      </a:cubicBezTo>
                      <a:cubicBezTo>
                        <a:pt x="10187443" y="1501637"/>
                        <a:pt x="9770282" y="1554578"/>
                        <a:pt x="9273435" y="1567859"/>
                      </a:cubicBezTo>
                      <a:cubicBezTo>
                        <a:pt x="9239051" y="1568950"/>
                        <a:pt x="9205030" y="1569314"/>
                        <a:pt x="9171009" y="1569314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93" name="任意多边形: 形状 292">
                  <a:extLst>
                    <a:ext uri="{FF2B5EF4-FFF2-40B4-BE49-F238E27FC236}">
                      <a16:creationId xmlns:a16="http://schemas.microsoft.com/office/drawing/2014/main" id="{EF55133D-0E3B-472D-95C9-FD79C6602A1B}"/>
                    </a:ext>
                  </a:extLst>
                </p:cNvPr>
                <p:cNvSpPr/>
                <p:nvPr/>
              </p:nvSpPr>
              <p:spPr>
                <a:xfrm>
                  <a:off x="-759659" y="5210032"/>
                  <a:ext cx="11711275" cy="1566949"/>
                </a:xfrm>
                <a:custGeom>
                  <a:avLst/>
                  <a:gdLst>
                    <a:gd name="connsiteX0" fmla="*/ 9219039 w 11711275"/>
                    <a:gd name="connsiteY0" fmla="*/ 1566949 h 1566949"/>
                    <a:gd name="connsiteX1" fmla="*/ 7985201 w 11711275"/>
                    <a:gd name="connsiteY1" fmla="*/ 1355003 h 1566949"/>
                    <a:gd name="connsiteX2" fmla="*/ 7593145 w 11711275"/>
                    <a:gd name="connsiteY2" fmla="*/ 1191995 h 1566949"/>
                    <a:gd name="connsiteX3" fmla="*/ 7241477 w 11711275"/>
                    <a:gd name="connsiteY3" fmla="*/ 1021528 h 1566949"/>
                    <a:gd name="connsiteX4" fmla="*/ 6229228 w 11711275"/>
                    <a:gd name="connsiteY4" fmla="*/ 583262 h 1566949"/>
                    <a:gd name="connsiteX5" fmla="*/ 4832564 w 11711275"/>
                    <a:gd name="connsiteY5" fmla="*/ 419709 h 1566949"/>
                    <a:gd name="connsiteX6" fmla="*/ 3685323 w 11711275"/>
                    <a:gd name="connsiteY6" fmla="*/ 805761 h 1566949"/>
                    <a:gd name="connsiteX7" fmla="*/ 3491933 w 11711275"/>
                    <a:gd name="connsiteY7" fmla="*/ 913462 h 1566949"/>
                    <a:gd name="connsiteX8" fmla="*/ 2377804 w 11711275"/>
                    <a:gd name="connsiteY8" fmla="*/ 1381928 h 1566949"/>
                    <a:gd name="connsiteX9" fmla="*/ 1509096 w 11711275"/>
                    <a:gd name="connsiteY9" fmla="*/ 1287325 h 1566949"/>
                    <a:gd name="connsiteX10" fmla="*/ 677683 w 11711275"/>
                    <a:gd name="connsiteY10" fmla="*/ 781746 h 1566949"/>
                    <a:gd name="connsiteX11" fmla="*/ 0 w 11711275"/>
                    <a:gd name="connsiteY11" fmla="*/ 2911 h 1566949"/>
                    <a:gd name="connsiteX12" fmla="*/ 4184 w 11711275"/>
                    <a:gd name="connsiteY12" fmla="*/ 0 h 1566949"/>
                    <a:gd name="connsiteX13" fmla="*/ 680958 w 11711275"/>
                    <a:gd name="connsiteY13" fmla="*/ 777744 h 1566949"/>
                    <a:gd name="connsiteX14" fmla="*/ 1510915 w 11711275"/>
                    <a:gd name="connsiteY14" fmla="*/ 1282595 h 1566949"/>
                    <a:gd name="connsiteX15" fmla="*/ 2376894 w 11711275"/>
                    <a:gd name="connsiteY15" fmla="*/ 1376834 h 1566949"/>
                    <a:gd name="connsiteX16" fmla="*/ 3489386 w 11711275"/>
                    <a:gd name="connsiteY16" fmla="*/ 909096 h 1566949"/>
                    <a:gd name="connsiteX17" fmla="*/ 3682958 w 11711275"/>
                    <a:gd name="connsiteY17" fmla="*/ 801395 h 1566949"/>
                    <a:gd name="connsiteX18" fmla="*/ 4832200 w 11711275"/>
                    <a:gd name="connsiteY18" fmla="*/ 414797 h 1566949"/>
                    <a:gd name="connsiteX19" fmla="*/ 6230865 w 11711275"/>
                    <a:gd name="connsiteY19" fmla="*/ 578532 h 1566949"/>
                    <a:gd name="connsiteX20" fmla="*/ 7243660 w 11711275"/>
                    <a:gd name="connsiteY20" fmla="*/ 1017162 h 1566949"/>
                    <a:gd name="connsiteX21" fmla="*/ 7595328 w 11711275"/>
                    <a:gd name="connsiteY21" fmla="*/ 1187629 h 1566949"/>
                    <a:gd name="connsiteX22" fmla="*/ 7986838 w 11711275"/>
                    <a:gd name="connsiteY22" fmla="*/ 1350455 h 1566949"/>
                    <a:gd name="connsiteX23" fmla="*/ 9330924 w 11711275"/>
                    <a:gd name="connsiteY23" fmla="*/ 1560582 h 1566949"/>
                    <a:gd name="connsiteX24" fmla="*/ 10592052 w 11711275"/>
                    <a:gd name="connsiteY24" fmla="*/ 1392844 h 1566949"/>
                    <a:gd name="connsiteX25" fmla="*/ 11708001 w 11711275"/>
                    <a:gd name="connsiteY25" fmla="*/ 814312 h 1566949"/>
                    <a:gd name="connsiteX26" fmla="*/ 11711275 w 11711275"/>
                    <a:gd name="connsiteY26" fmla="*/ 817950 h 1566949"/>
                    <a:gd name="connsiteX27" fmla="*/ 10593325 w 11711275"/>
                    <a:gd name="connsiteY27" fmla="*/ 1397574 h 1566949"/>
                    <a:gd name="connsiteX28" fmla="*/ 9331106 w 11711275"/>
                    <a:gd name="connsiteY28" fmla="*/ 1565494 h 1566949"/>
                    <a:gd name="connsiteX29" fmla="*/ 9219039 w 11711275"/>
                    <a:gd name="connsiteY29" fmla="*/ 1566949 h 15669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1711275" h="1566949">
                      <a:moveTo>
                        <a:pt x="9219039" y="1566949"/>
                      </a:moveTo>
                      <a:cubicBezTo>
                        <a:pt x="8794054" y="1566949"/>
                        <a:pt x="8379621" y="1495815"/>
                        <a:pt x="7985201" y="1355003"/>
                      </a:cubicBezTo>
                      <a:cubicBezTo>
                        <a:pt x="7857851" y="1309521"/>
                        <a:pt x="7725953" y="1254578"/>
                        <a:pt x="7593145" y="1191995"/>
                      </a:cubicBezTo>
                      <a:cubicBezTo>
                        <a:pt x="7473618" y="1135597"/>
                        <a:pt x="7355546" y="1077562"/>
                        <a:pt x="7241477" y="1021528"/>
                      </a:cubicBezTo>
                      <a:cubicBezTo>
                        <a:pt x="6898724" y="853244"/>
                        <a:pt x="6574892" y="694239"/>
                        <a:pt x="6229228" y="583262"/>
                      </a:cubicBezTo>
                      <a:cubicBezTo>
                        <a:pt x="5758761" y="433172"/>
                        <a:pt x="5301939" y="379685"/>
                        <a:pt x="4832564" y="419709"/>
                      </a:cubicBezTo>
                      <a:cubicBezTo>
                        <a:pt x="4475802" y="450091"/>
                        <a:pt x="4121951" y="569254"/>
                        <a:pt x="3685323" y="805761"/>
                      </a:cubicBezTo>
                      <a:cubicBezTo>
                        <a:pt x="3621102" y="840873"/>
                        <a:pt x="3555426" y="877805"/>
                        <a:pt x="3491933" y="913462"/>
                      </a:cubicBezTo>
                      <a:cubicBezTo>
                        <a:pt x="3141903" y="1110127"/>
                        <a:pt x="2779866" y="1313523"/>
                        <a:pt x="2377804" y="1381928"/>
                      </a:cubicBezTo>
                      <a:cubicBezTo>
                        <a:pt x="2095815" y="1429775"/>
                        <a:pt x="1803638" y="1398120"/>
                        <a:pt x="1509096" y="1287325"/>
                      </a:cubicBezTo>
                      <a:cubicBezTo>
                        <a:pt x="1244936" y="1187992"/>
                        <a:pt x="972953" y="1022619"/>
                        <a:pt x="677683" y="781746"/>
                      </a:cubicBezTo>
                      <a:cubicBezTo>
                        <a:pt x="394603" y="550152"/>
                        <a:pt x="184657" y="270528"/>
                        <a:pt x="0" y="2911"/>
                      </a:cubicBezTo>
                      <a:lnTo>
                        <a:pt x="4184" y="0"/>
                      </a:lnTo>
                      <a:cubicBezTo>
                        <a:pt x="188660" y="267435"/>
                        <a:pt x="398423" y="546695"/>
                        <a:pt x="680958" y="777744"/>
                      </a:cubicBezTo>
                      <a:cubicBezTo>
                        <a:pt x="975864" y="1018253"/>
                        <a:pt x="1247301" y="1183444"/>
                        <a:pt x="1510915" y="1282595"/>
                      </a:cubicBezTo>
                      <a:cubicBezTo>
                        <a:pt x="1804548" y="1392844"/>
                        <a:pt x="2095815" y="1424681"/>
                        <a:pt x="2376894" y="1376834"/>
                      </a:cubicBezTo>
                      <a:cubicBezTo>
                        <a:pt x="2778228" y="1308611"/>
                        <a:pt x="3139720" y="1105397"/>
                        <a:pt x="3489386" y="909096"/>
                      </a:cubicBezTo>
                      <a:cubicBezTo>
                        <a:pt x="3552879" y="873438"/>
                        <a:pt x="3618555" y="836507"/>
                        <a:pt x="3682958" y="801395"/>
                      </a:cubicBezTo>
                      <a:cubicBezTo>
                        <a:pt x="4120314" y="564524"/>
                        <a:pt x="4474710" y="445179"/>
                        <a:pt x="4832200" y="414797"/>
                      </a:cubicBezTo>
                      <a:cubicBezTo>
                        <a:pt x="5302303" y="374591"/>
                        <a:pt x="5759853" y="428259"/>
                        <a:pt x="6230865" y="578532"/>
                      </a:cubicBezTo>
                      <a:cubicBezTo>
                        <a:pt x="6576893" y="689691"/>
                        <a:pt x="6900725" y="848696"/>
                        <a:pt x="7243660" y="1017162"/>
                      </a:cubicBezTo>
                      <a:cubicBezTo>
                        <a:pt x="7357730" y="1073196"/>
                        <a:pt x="7475801" y="1131231"/>
                        <a:pt x="7595328" y="1187629"/>
                      </a:cubicBezTo>
                      <a:cubicBezTo>
                        <a:pt x="7727772" y="1250212"/>
                        <a:pt x="7859670" y="1304972"/>
                        <a:pt x="7986838" y="1350455"/>
                      </a:cubicBezTo>
                      <a:cubicBezTo>
                        <a:pt x="8415279" y="1503456"/>
                        <a:pt x="8867553" y="1574045"/>
                        <a:pt x="9330924" y="1560582"/>
                      </a:cubicBezTo>
                      <a:cubicBezTo>
                        <a:pt x="9817947" y="1546209"/>
                        <a:pt x="10230378" y="1491449"/>
                        <a:pt x="10592052" y="1392844"/>
                      </a:cubicBezTo>
                      <a:cubicBezTo>
                        <a:pt x="11041779" y="1270224"/>
                        <a:pt x="11417279" y="1075743"/>
                        <a:pt x="11708001" y="814312"/>
                      </a:cubicBezTo>
                      <a:lnTo>
                        <a:pt x="11711275" y="817950"/>
                      </a:lnTo>
                      <a:cubicBezTo>
                        <a:pt x="11420008" y="1079745"/>
                        <a:pt x="11043780" y="1274772"/>
                        <a:pt x="10593325" y="1397574"/>
                      </a:cubicBezTo>
                      <a:cubicBezTo>
                        <a:pt x="10231469" y="1496179"/>
                        <a:pt x="9818493" y="1551122"/>
                        <a:pt x="9331106" y="1565494"/>
                      </a:cubicBezTo>
                      <a:cubicBezTo>
                        <a:pt x="9293811" y="1566403"/>
                        <a:pt x="9256334" y="1566949"/>
                        <a:pt x="9219039" y="156694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94" name="任意多边形: 形状 293">
                  <a:extLst>
                    <a:ext uri="{FF2B5EF4-FFF2-40B4-BE49-F238E27FC236}">
                      <a16:creationId xmlns:a16="http://schemas.microsoft.com/office/drawing/2014/main" id="{5EC01051-E1D5-4352-B8A8-49CB8A47A497}"/>
                    </a:ext>
                  </a:extLst>
                </p:cNvPr>
                <p:cNvSpPr/>
                <p:nvPr/>
              </p:nvSpPr>
              <p:spPr>
                <a:xfrm>
                  <a:off x="-754201" y="5214762"/>
                  <a:ext cx="11743840" cy="1564766"/>
                </a:xfrm>
                <a:custGeom>
                  <a:avLst/>
                  <a:gdLst>
                    <a:gd name="connsiteX0" fmla="*/ 9266886 w 11743840"/>
                    <a:gd name="connsiteY0" fmla="*/ 1564766 h 1564766"/>
                    <a:gd name="connsiteX1" fmla="*/ 8036868 w 11743840"/>
                    <a:gd name="connsiteY1" fmla="*/ 1352820 h 1564766"/>
                    <a:gd name="connsiteX2" fmla="*/ 7643357 w 11743840"/>
                    <a:gd name="connsiteY2" fmla="*/ 1188538 h 1564766"/>
                    <a:gd name="connsiteX3" fmla="*/ 7279136 w 11743840"/>
                    <a:gd name="connsiteY3" fmla="*/ 1010976 h 1564766"/>
                    <a:gd name="connsiteX4" fmla="*/ 6275074 w 11743840"/>
                    <a:gd name="connsiteY4" fmla="*/ 572711 h 1564766"/>
                    <a:gd name="connsiteX5" fmla="*/ 4873316 w 11743840"/>
                    <a:gd name="connsiteY5" fmla="*/ 400424 h 1564766"/>
                    <a:gd name="connsiteX6" fmla="*/ 3717525 w 11743840"/>
                    <a:gd name="connsiteY6" fmla="*/ 776107 h 1564766"/>
                    <a:gd name="connsiteX7" fmla="*/ 3505214 w 11743840"/>
                    <a:gd name="connsiteY7" fmla="*/ 892723 h 1564766"/>
                    <a:gd name="connsiteX8" fmla="*/ 2403456 w 11743840"/>
                    <a:gd name="connsiteY8" fmla="*/ 1355730 h 1564766"/>
                    <a:gd name="connsiteX9" fmla="*/ 1530382 w 11743840"/>
                    <a:gd name="connsiteY9" fmla="*/ 1273499 h 1564766"/>
                    <a:gd name="connsiteX10" fmla="*/ 689690 w 11743840"/>
                    <a:gd name="connsiteY10" fmla="*/ 776470 h 1564766"/>
                    <a:gd name="connsiteX11" fmla="*/ 0 w 11743840"/>
                    <a:gd name="connsiteY11" fmla="*/ 2911 h 1564766"/>
                    <a:gd name="connsiteX12" fmla="*/ 4002 w 11743840"/>
                    <a:gd name="connsiteY12" fmla="*/ 0 h 1564766"/>
                    <a:gd name="connsiteX13" fmla="*/ 692783 w 11743840"/>
                    <a:gd name="connsiteY13" fmla="*/ 772468 h 1564766"/>
                    <a:gd name="connsiteX14" fmla="*/ 1532019 w 11743840"/>
                    <a:gd name="connsiteY14" fmla="*/ 1268769 h 1564766"/>
                    <a:gd name="connsiteX15" fmla="*/ 2402546 w 11743840"/>
                    <a:gd name="connsiteY15" fmla="*/ 1350818 h 1564766"/>
                    <a:gd name="connsiteX16" fmla="*/ 3502849 w 11743840"/>
                    <a:gd name="connsiteY16" fmla="*/ 888356 h 1564766"/>
                    <a:gd name="connsiteX17" fmla="*/ 3715159 w 11743840"/>
                    <a:gd name="connsiteY17" fmla="*/ 771740 h 1564766"/>
                    <a:gd name="connsiteX18" fmla="*/ 4872770 w 11743840"/>
                    <a:gd name="connsiteY18" fmla="*/ 395512 h 1564766"/>
                    <a:gd name="connsiteX19" fmla="*/ 6276347 w 11743840"/>
                    <a:gd name="connsiteY19" fmla="*/ 567980 h 1564766"/>
                    <a:gd name="connsiteX20" fmla="*/ 7281138 w 11743840"/>
                    <a:gd name="connsiteY20" fmla="*/ 1006610 h 1564766"/>
                    <a:gd name="connsiteX21" fmla="*/ 7645176 w 11743840"/>
                    <a:gd name="connsiteY21" fmla="*/ 1183990 h 1564766"/>
                    <a:gd name="connsiteX22" fmla="*/ 8038324 w 11743840"/>
                    <a:gd name="connsiteY22" fmla="*/ 1348089 h 1564766"/>
                    <a:gd name="connsiteX23" fmla="*/ 9388778 w 11743840"/>
                    <a:gd name="connsiteY23" fmla="*/ 1557671 h 1564766"/>
                    <a:gd name="connsiteX24" fmla="*/ 11740565 w 11743840"/>
                    <a:gd name="connsiteY24" fmla="*/ 807034 h 1564766"/>
                    <a:gd name="connsiteX25" fmla="*/ 11743841 w 11743840"/>
                    <a:gd name="connsiteY25" fmla="*/ 810855 h 1564766"/>
                    <a:gd name="connsiteX26" fmla="*/ 9388778 w 11743840"/>
                    <a:gd name="connsiteY26" fmla="*/ 1562583 h 1564766"/>
                    <a:gd name="connsiteX27" fmla="*/ 9266886 w 11743840"/>
                    <a:gd name="connsiteY27" fmla="*/ 1564766 h 1564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1743840" h="1564766">
                      <a:moveTo>
                        <a:pt x="9266886" y="1564766"/>
                      </a:moveTo>
                      <a:cubicBezTo>
                        <a:pt x="8842993" y="1564766"/>
                        <a:pt x="8429651" y="1493632"/>
                        <a:pt x="8036868" y="1352820"/>
                      </a:cubicBezTo>
                      <a:cubicBezTo>
                        <a:pt x="7909154" y="1306974"/>
                        <a:pt x="7776711" y="1251667"/>
                        <a:pt x="7643357" y="1188538"/>
                      </a:cubicBezTo>
                      <a:cubicBezTo>
                        <a:pt x="7519464" y="1129957"/>
                        <a:pt x="7397390" y="1069557"/>
                        <a:pt x="7279136" y="1010976"/>
                      </a:cubicBezTo>
                      <a:cubicBezTo>
                        <a:pt x="6939294" y="842874"/>
                        <a:pt x="6618372" y="684233"/>
                        <a:pt x="6275074" y="572711"/>
                      </a:cubicBezTo>
                      <a:cubicBezTo>
                        <a:pt x="5802970" y="420255"/>
                        <a:pt x="5344328" y="363857"/>
                        <a:pt x="4873316" y="400424"/>
                      </a:cubicBezTo>
                      <a:cubicBezTo>
                        <a:pt x="4514189" y="428259"/>
                        <a:pt x="4146875" y="547786"/>
                        <a:pt x="3717525" y="776107"/>
                      </a:cubicBezTo>
                      <a:cubicBezTo>
                        <a:pt x="3647118" y="813948"/>
                        <a:pt x="3574893" y="853972"/>
                        <a:pt x="3505214" y="892723"/>
                      </a:cubicBezTo>
                      <a:cubicBezTo>
                        <a:pt x="3158277" y="1085203"/>
                        <a:pt x="2799696" y="1284233"/>
                        <a:pt x="2403456" y="1355730"/>
                      </a:cubicBezTo>
                      <a:cubicBezTo>
                        <a:pt x="2118556" y="1407216"/>
                        <a:pt x="1824742" y="1379381"/>
                        <a:pt x="1530382" y="1273499"/>
                      </a:cubicBezTo>
                      <a:cubicBezTo>
                        <a:pt x="1266040" y="1178350"/>
                        <a:pt x="991146" y="1015706"/>
                        <a:pt x="689690" y="776470"/>
                      </a:cubicBezTo>
                      <a:cubicBezTo>
                        <a:pt x="400061" y="545603"/>
                        <a:pt x="181928" y="256155"/>
                        <a:pt x="0" y="2911"/>
                      </a:cubicBezTo>
                      <a:lnTo>
                        <a:pt x="4002" y="0"/>
                      </a:lnTo>
                      <a:cubicBezTo>
                        <a:pt x="185749" y="253062"/>
                        <a:pt x="403699" y="542147"/>
                        <a:pt x="692783" y="772468"/>
                      </a:cubicBezTo>
                      <a:cubicBezTo>
                        <a:pt x="993693" y="1011522"/>
                        <a:pt x="1268223" y="1173802"/>
                        <a:pt x="1532019" y="1268769"/>
                      </a:cubicBezTo>
                      <a:cubicBezTo>
                        <a:pt x="1825651" y="1374469"/>
                        <a:pt x="2118556" y="1401940"/>
                        <a:pt x="2402546" y="1350818"/>
                      </a:cubicBezTo>
                      <a:cubicBezTo>
                        <a:pt x="2798058" y="1279502"/>
                        <a:pt x="3156275" y="1080655"/>
                        <a:pt x="3502849" y="888356"/>
                      </a:cubicBezTo>
                      <a:cubicBezTo>
                        <a:pt x="3572528" y="849606"/>
                        <a:pt x="3644753" y="809581"/>
                        <a:pt x="3715159" y="771740"/>
                      </a:cubicBezTo>
                      <a:cubicBezTo>
                        <a:pt x="4145238" y="543056"/>
                        <a:pt x="4513097" y="423529"/>
                        <a:pt x="4872770" y="395512"/>
                      </a:cubicBezTo>
                      <a:cubicBezTo>
                        <a:pt x="5344510" y="358763"/>
                        <a:pt x="5803697" y="415161"/>
                        <a:pt x="6276347" y="567980"/>
                      </a:cubicBezTo>
                      <a:cubicBezTo>
                        <a:pt x="6620010" y="679684"/>
                        <a:pt x="6941114" y="838508"/>
                        <a:pt x="7281138" y="1006610"/>
                      </a:cubicBezTo>
                      <a:cubicBezTo>
                        <a:pt x="7399209" y="1065009"/>
                        <a:pt x="7521465" y="1125409"/>
                        <a:pt x="7645176" y="1183990"/>
                      </a:cubicBezTo>
                      <a:cubicBezTo>
                        <a:pt x="7778348" y="1247119"/>
                        <a:pt x="7910610" y="1302425"/>
                        <a:pt x="8038324" y="1348089"/>
                      </a:cubicBezTo>
                      <a:cubicBezTo>
                        <a:pt x="8468220" y="1502183"/>
                        <a:pt x="8922677" y="1572589"/>
                        <a:pt x="9388778" y="1557671"/>
                      </a:cubicBezTo>
                      <a:cubicBezTo>
                        <a:pt x="10444145" y="1523832"/>
                        <a:pt x="11213337" y="1278229"/>
                        <a:pt x="11740565" y="807034"/>
                      </a:cubicBezTo>
                      <a:lnTo>
                        <a:pt x="11743841" y="810855"/>
                      </a:lnTo>
                      <a:cubicBezTo>
                        <a:pt x="11215702" y="1282959"/>
                        <a:pt x="10445236" y="1528744"/>
                        <a:pt x="9388778" y="1562583"/>
                      </a:cubicBezTo>
                      <a:cubicBezTo>
                        <a:pt x="9348389" y="1564038"/>
                        <a:pt x="9307455" y="1564766"/>
                        <a:pt x="9266886" y="1564766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95" name="任意多边形: 形状 294">
                  <a:extLst>
                    <a:ext uri="{FF2B5EF4-FFF2-40B4-BE49-F238E27FC236}">
                      <a16:creationId xmlns:a16="http://schemas.microsoft.com/office/drawing/2014/main" id="{C61A7A9E-D7C4-4820-B939-4136DF9C88B1}"/>
                    </a:ext>
                  </a:extLst>
                </p:cNvPr>
                <p:cNvSpPr/>
                <p:nvPr/>
              </p:nvSpPr>
              <p:spPr>
                <a:xfrm>
                  <a:off x="-748743" y="5219856"/>
                  <a:ext cx="11777132" cy="1562219"/>
                </a:xfrm>
                <a:custGeom>
                  <a:avLst/>
                  <a:gdLst>
                    <a:gd name="connsiteX0" fmla="*/ 9314733 w 11777132"/>
                    <a:gd name="connsiteY0" fmla="*/ 1562219 h 1562219"/>
                    <a:gd name="connsiteX1" fmla="*/ 8088536 w 11777132"/>
                    <a:gd name="connsiteY1" fmla="*/ 1350455 h 1562219"/>
                    <a:gd name="connsiteX2" fmla="*/ 7693387 w 11777132"/>
                    <a:gd name="connsiteY2" fmla="*/ 1184900 h 1562219"/>
                    <a:gd name="connsiteX3" fmla="*/ 7317341 w 11777132"/>
                    <a:gd name="connsiteY3" fmla="*/ 1000606 h 1562219"/>
                    <a:gd name="connsiteX4" fmla="*/ 6320738 w 11777132"/>
                    <a:gd name="connsiteY4" fmla="*/ 561977 h 1562219"/>
                    <a:gd name="connsiteX5" fmla="*/ 4913886 w 11777132"/>
                    <a:gd name="connsiteY5" fmla="*/ 381140 h 1562219"/>
                    <a:gd name="connsiteX6" fmla="*/ 3749726 w 11777132"/>
                    <a:gd name="connsiteY6" fmla="*/ 746452 h 1562219"/>
                    <a:gd name="connsiteX7" fmla="*/ 3517767 w 11777132"/>
                    <a:gd name="connsiteY7" fmla="*/ 872165 h 1562219"/>
                    <a:gd name="connsiteX8" fmla="*/ 2429290 w 11777132"/>
                    <a:gd name="connsiteY8" fmla="*/ 1329533 h 1562219"/>
                    <a:gd name="connsiteX9" fmla="*/ 1551667 w 11777132"/>
                    <a:gd name="connsiteY9" fmla="*/ 1259672 h 1562219"/>
                    <a:gd name="connsiteX10" fmla="*/ 701698 w 11777132"/>
                    <a:gd name="connsiteY10" fmla="*/ 771012 h 1562219"/>
                    <a:gd name="connsiteX11" fmla="*/ 0 w 11777132"/>
                    <a:gd name="connsiteY11" fmla="*/ 2911 h 1562219"/>
                    <a:gd name="connsiteX12" fmla="*/ 4002 w 11777132"/>
                    <a:gd name="connsiteY12" fmla="*/ 0 h 1562219"/>
                    <a:gd name="connsiteX13" fmla="*/ 704609 w 11777132"/>
                    <a:gd name="connsiteY13" fmla="*/ 766828 h 1562219"/>
                    <a:gd name="connsiteX14" fmla="*/ 1553123 w 11777132"/>
                    <a:gd name="connsiteY14" fmla="*/ 1254760 h 1562219"/>
                    <a:gd name="connsiteX15" fmla="*/ 2428198 w 11777132"/>
                    <a:gd name="connsiteY15" fmla="*/ 1324439 h 1562219"/>
                    <a:gd name="connsiteX16" fmla="*/ 3515220 w 11777132"/>
                    <a:gd name="connsiteY16" fmla="*/ 867435 h 1562219"/>
                    <a:gd name="connsiteX17" fmla="*/ 3747361 w 11777132"/>
                    <a:gd name="connsiteY17" fmla="*/ 741722 h 1562219"/>
                    <a:gd name="connsiteX18" fmla="*/ 4913522 w 11777132"/>
                    <a:gd name="connsiteY18" fmla="*/ 375864 h 1562219"/>
                    <a:gd name="connsiteX19" fmla="*/ 6322193 w 11777132"/>
                    <a:gd name="connsiteY19" fmla="*/ 557065 h 1562219"/>
                    <a:gd name="connsiteX20" fmla="*/ 7319525 w 11777132"/>
                    <a:gd name="connsiteY20" fmla="*/ 996058 h 1562219"/>
                    <a:gd name="connsiteX21" fmla="*/ 7695388 w 11777132"/>
                    <a:gd name="connsiteY21" fmla="*/ 1180351 h 1562219"/>
                    <a:gd name="connsiteX22" fmla="*/ 8090173 w 11777132"/>
                    <a:gd name="connsiteY22" fmla="*/ 1345724 h 1562219"/>
                    <a:gd name="connsiteX23" fmla="*/ 9446995 w 11777132"/>
                    <a:gd name="connsiteY23" fmla="*/ 1554942 h 1562219"/>
                    <a:gd name="connsiteX24" fmla="*/ 10681196 w 11777132"/>
                    <a:gd name="connsiteY24" fmla="*/ 1375924 h 1562219"/>
                    <a:gd name="connsiteX25" fmla="*/ 11773858 w 11777132"/>
                    <a:gd name="connsiteY25" fmla="*/ 799939 h 1562219"/>
                    <a:gd name="connsiteX26" fmla="*/ 11777133 w 11777132"/>
                    <a:gd name="connsiteY26" fmla="*/ 803760 h 1562219"/>
                    <a:gd name="connsiteX27" fmla="*/ 10682652 w 11777132"/>
                    <a:gd name="connsiteY27" fmla="*/ 1380655 h 1562219"/>
                    <a:gd name="connsiteX28" fmla="*/ 9447177 w 11777132"/>
                    <a:gd name="connsiteY28" fmla="*/ 1559854 h 1562219"/>
                    <a:gd name="connsiteX29" fmla="*/ 9314733 w 11777132"/>
                    <a:gd name="connsiteY29" fmla="*/ 1562219 h 1562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1777132" h="1562219">
                      <a:moveTo>
                        <a:pt x="9314733" y="1562219"/>
                      </a:moveTo>
                      <a:cubicBezTo>
                        <a:pt x="8891749" y="1562219"/>
                        <a:pt x="8479864" y="1491085"/>
                        <a:pt x="8088536" y="1350455"/>
                      </a:cubicBezTo>
                      <a:cubicBezTo>
                        <a:pt x="7958639" y="1303699"/>
                        <a:pt x="7829470" y="1249666"/>
                        <a:pt x="7693387" y="1184900"/>
                      </a:cubicBezTo>
                      <a:cubicBezTo>
                        <a:pt x="7565492" y="1124136"/>
                        <a:pt x="7439416" y="1061370"/>
                        <a:pt x="7317341" y="1000606"/>
                      </a:cubicBezTo>
                      <a:cubicBezTo>
                        <a:pt x="6980228" y="832686"/>
                        <a:pt x="6662035" y="674227"/>
                        <a:pt x="6320738" y="561977"/>
                      </a:cubicBezTo>
                      <a:cubicBezTo>
                        <a:pt x="5846996" y="407156"/>
                        <a:pt x="5386717" y="348029"/>
                        <a:pt x="4913886" y="381140"/>
                      </a:cubicBezTo>
                      <a:cubicBezTo>
                        <a:pt x="4547664" y="406792"/>
                        <a:pt x="4177803" y="522862"/>
                        <a:pt x="3749726" y="746452"/>
                      </a:cubicBezTo>
                      <a:cubicBezTo>
                        <a:pt x="3672770" y="787022"/>
                        <a:pt x="3593995" y="830321"/>
                        <a:pt x="3517767" y="872165"/>
                      </a:cubicBezTo>
                      <a:cubicBezTo>
                        <a:pt x="3174468" y="1060461"/>
                        <a:pt x="2819344" y="1255124"/>
                        <a:pt x="2429290" y="1329533"/>
                      </a:cubicBezTo>
                      <a:cubicBezTo>
                        <a:pt x="2141297" y="1384475"/>
                        <a:pt x="1846027" y="1361006"/>
                        <a:pt x="1551667" y="1259672"/>
                      </a:cubicBezTo>
                      <a:cubicBezTo>
                        <a:pt x="1283505" y="1167435"/>
                        <a:pt x="1013523" y="1012068"/>
                        <a:pt x="701698" y="771012"/>
                      </a:cubicBezTo>
                      <a:cubicBezTo>
                        <a:pt x="420255" y="552698"/>
                        <a:pt x="209218" y="283081"/>
                        <a:pt x="0" y="2911"/>
                      </a:cubicBezTo>
                      <a:lnTo>
                        <a:pt x="4002" y="0"/>
                      </a:lnTo>
                      <a:cubicBezTo>
                        <a:pt x="212856" y="279624"/>
                        <a:pt x="423711" y="548696"/>
                        <a:pt x="704609" y="766828"/>
                      </a:cubicBezTo>
                      <a:cubicBezTo>
                        <a:pt x="1015888" y="1007519"/>
                        <a:pt x="1285506" y="1162704"/>
                        <a:pt x="1553123" y="1254760"/>
                      </a:cubicBezTo>
                      <a:cubicBezTo>
                        <a:pt x="1846755" y="1355730"/>
                        <a:pt x="2141115" y="1379199"/>
                        <a:pt x="2428198" y="1324439"/>
                      </a:cubicBezTo>
                      <a:cubicBezTo>
                        <a:pt x="2817525" y="1250212"/>
                        <a:pt x="3172285" y="1055549"/>
                        <a:pt x="3515220" y="867435"/>
                      </a:cubicBezTo>
                      <a:cubicBezTo>
                        <a:pt x="3591448" y="825591"/>
                        <a:pt x="3670405" y="782292"/>
                        <a:pt x="3747361" y="741722"/>
                      </a:cubicBezTo>
                      <a:cubicBezTo>
                        <a:pt x="4175984" y="517768"/>
                        <a:pt x="4546572" y="401516"/>
                        <a:pt x="4913522" y="375864"/>
                      </a:cubicBezTo>
                      <a:cubicBezTo>
                        <a:pt x="5387082" y="342753"/>
                        <a:pt x="5847724" y="401880"/>
                        <a:pt x="6322193" y="557065"/>
                      </a:cubicBezTo>
                      <a:cubicBezTo>
                        <a:pt x="6663855" y="669496"/>
                        <a:pt x="6982229" y="827956"/>
                        <a:pt x="7319525" y="996058"/>
                      </a:cubicBezTo>
                      <a:cubicBezTo>
                        <a:pt x="7441416" y="1056822"/>
                        <a:pt x="7567675" y="1119587"/>
                        <a:pt x="7695388" y="1180351"/>
                      </a:cubicBezTo>
                      <a:cubicBezTo>
                        <a:pt x="7831289" y="1245118"/>
                        <a:pt x="7960458" y="1299151"/>
                        <a:pt x="8090173" y="1345724"/>
                      </a:cubicBezTo>
                      <a:cubicBezTo>
                        <a:pt x="8521707" y="1500909"/>
                        <a:pt x="8978165" y="1571134"/>
                        <a:pt x="9446995" y="1554942"/>
                      </a:cubicBezTo>
                      <a:cubicBezTo>
                        <a:pt x="9915643" y="1538568"/>
                        <a:pt x="10319342" y="1479987"/>
                        <a:pt x="10681196" y="1375924"/>
                      </a:cubicBezTo>
                      <a:cubicBezTo>
                        <a:pt x="11117461" y="1250394"/>
                        <a:pt x="11484956" y="1056640"/>
                        <a:pt x="11773858" y="799939"/>
                      </a:cubicBezTo>
                      <a:lnTo>
                        <a:pt x="11777133" y="803760"/>
                      </a:lnTo>
                      <a:cubicBezTo>
                        <a:pt x="11487867" y="1060824"/>
                        <a:pt x="11119645" y="1254942"/>
                        <a:pt x="10682652" y="1380655"/>
                      </a:cubicBezTo>
                      <a:cubicBezTo>
                        <a:pt x="10320433" y="1484900"/>
                        <a:pt x="9916370" y="1543480"/>
                        <a:pt x="9447177" y="1559854"/>
                      </a:cubicBezTo>
                      <a:cubicBezTo>
                        <a:pt x="9402787" y="1561491"/>
                        <a:pt x="9358759" y="1562219"/>
                        <a:pt x="9314733" y="156221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96" name="任意多边形: 形状 295">
                  <a:extLst>
                    <a:ext uri="{FF2B5EF4-FFF2-40B4-BE49-F238E27FC236}">
                      <a16:creationId xmlns:a16="http://schemas.microsoft.com/office/drawing/2014/main" id="{51BB52D9-1218-4AEA-9A94-9F59F072E252}"/>
                    </a:ext>
                  </a:extLst>
                </p:cNvPr>
                <p:cNvSpPr/>
                <p:nvPr/>
              </p:nvSpPr>
              <p:spPr>
                <a:xfrm>
                  <a:off x="-743467" y="5224404"/>
                  <a:ext cx="11809880" cy="1560217"/>
                </a:xfrm>
                <a:custGeom>
                  <a:avLst/>
                  <a:gdLst>
                    <a:gd name="connsiteX0" fmla="*/ 9362944 w 11809880"/>
                    <a:gd name="connsiteY0" fmla="*/ 1560218 h 1560217"/>
                    <a:gd name="connsiteX1" fmla="*/ 8140204 w 11809880"/>
                    <a:gd name="connsiteY1" fmla="*/ 1348453 h 1560217"/>
                    <a:gd name="connsiteX2" fmla="*/ 7743418 w 11809880"/>
                    <a:gd name="connsiteY2" fmla="*/ 1181625 h 1560217"/>
                    <a:gd name="connsiteX3" fmla="*/ 7356092 w 11809880"/>
                    <a:gd name="connsiteY3" fmla="*/ 990600 h 1560217"/>
                    <a:gd name="connsiteX4" fmla="*/ 6366402 w 11809880"/>
                    <a:gd name="connsiteY4" fmla="*/ 551425 h 1560217"/>
                    <a:gd name="connsiteX5" fmla="*/ 4954638 w 11809880"/>
                    <a:gd name="connsiteY5" fmla="*/ 361856 h 1560217"/>
                    <a:gd name="connsiteX6" fmla="*/ 3782109 w 11809880"/>
                    <a:gd name="connsiteY6" fmla="*/ 716798 h 1560217"/>
                    <a:gd name="connsiteX7" fmla="*/ 3522497 w 11809880"/>
                    <a:gd name="connsiteY7" fmla="*/ 855245 h 1560217"/>
                    <a:gd name="connsiteX8" fmla="*/ 2455124 w 11809880"/>
                    <a:gd name="connsiteY8" fmla="*/ 1303517 h 1560217"/>
                    <a:gd name="connsiteX9" fmla="*/ 1572953 w 11809880"/>
                    <a:gd name="connsiteY9" fmla="*/ 1246028 h 1560217"/>
                    <a:gd name="connsiteX10" fmla="*/ 713887 w 11809880"/>
                    <a:gd name="connsiteY10" fmla="*/ 765737 h 1560217"/>
                    <a:gd name="connsiteX11" fmla="*/ 3457 w 11809880"/>
                    <a:gd name="connsiteY11" fmla="*/ 7459 h 1560217"/>
                    <a:gd name="connsiteX12" fmla="*/ 0 w 11809880"/>
                    <a:gd name="connsiteY12" fmla="*/ 3093 h 1560217"/>
                    <a:gd name="connsiteX13" fmla="*/ 4002 w 11809880"/>
                    <a:gd name="connsiteY13" fmla="*/ 0 h 1560217"/>
                    <a:gd name="connsiteX14" fmla="*/ 7459 w 11809880"/>
                    <a:gd name="connsiteY14" fmla="*/ 4366 h 1560217"/>
                    <a:gd name="connsiteX15" fmla="*/ 716798 w 11809880"/>
                    <a:gd name="connsiteY15" fmla="*/ 761734 h 1560217"/>
                    <a:gd name="connsiteX16" fmla="*/ 1574590 w 11809880"/>
                    <a:gd name="connsiteY16" fmla="*/ 1241116 h 1560217"/>
                    <a:gd name="connsiteX17" fmla="*/ 2454214 w 11809880"/>
                    <a:gd name="connsiteY17" fmla="*/ 1298423 h 1560217"/>
                    <a:gd name="connsiteX18" fmla="*/ 3520132 w 11809880"/>
                    <a:gd name="connsiteY18" fmla="*/ 850697 h 1560217"/>
                    <a:gd name="connsiteX19" fmla="*/ 3779926 w 11809880"/>
                    <a:gd name="connsiteY19" fmla="*/ 712250 h 1560217"/>
                    <a:gd name="connsiteX20" fmla="*/ 4954456 w 11809880"/>
                    <a:gd name="connsiteY20" fmla="*/ 356762 h 1560217"/>
                    <a:gd name="connsiteX21" fmla="*/ 6368039 w 11809880"/>
                    <a:gd name="connsiteY21" fmla="*/ 546513 h 1560217"/>
                    <a:gd name="connsiteX22" fmla="*/ 7358457 w 11809880"/>
                    <a:gd name="connsiteY22" fmla="*/ 985870 h 1560217"/>
                    <a:gd name="connsiteX23" fmla="*/ 7745601 w 11809880"/>
                    <a:gd name="connsiteY23" fmla="*/ 1176895 h 1560217"/>
                    <a:gd name="connsiteX24" fmla="*/ 8141841 w 11809880"/>
                    <a:gd name="connsiteY24" fmla="*/ 1343541 h 1560217"/>
                    <a:gd name="connsiteX25" fmla="*/ 9504848 w 11809880"/>
                    <a:gd name="connsiteY25" fmla="*/ 1552213 h 1560217"/>
                    <a:gd name="connsiteX26" fmla="*/ 10725588 w 11809880"/>
                    <a:gd name="connsiteY26" fmla="*/ 1367556 h 1560217"/>
                    <a:gd name="connsiteX27" fmla="*/ 11806606 w 11809880"/>
                    <a:gd name="connsiteY27" fmla="*/ 792844 h 1560217"/>
                    <a:gd name="connsiteX28" fmla="*/ 11809880 w 11809880"/>
                    <a:gd name="connsiteY28" fmla="*/ 796664 h 1560217"/>
                    <a:gd name="connsiteX29" fmla="*/ 10727042 w 11809880"/>
                    <a:gd name="connsiteY29" fmla="*/ 1372468 h 1560217"/>
                    <a:gd name="connsiteX30" fmla="*/ 9505030 w 11809880"/>
                    <a:gd name="connsiteY30" fmla="*/ 1557307 h 1560217"/>
                    <a:gd name="connsiteX31" fmla="*/ 9362944 w 11809880"/>
                    <a:gd name="connsiteY31" fmla="*/ 1560218 h 15602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809880" h="1560217">
                      <a:moveTo>
                        <a:pt x="9362944" y="1560218"/>
                      </a:moveTo>
                      <a:cubicBezTo>
                        <a:pt x="8941052" y="1560218"/>
                        <a:pt x="8530439" y="1489266"/>
                        <a:pt x="8140204" y="1348453"/>
                      </a:cubicBezTo>
                      <a:cubicBezTo>
                        <a:pt x="8010125" y="1301516"/>
                        <a:pt x="7880228" y="1246937"/>
                        <a:pt x="7743418" y="1181625"/>
                      </a:cubicBezTo>
                      <a:cubicBezTo>
                        <a:pt x="7611701" y="1118860"/>
                        <a:pt x="7481805" y="1053547"/>
                        <a:pt x="7356092" y="990600"/>
                      </a:cubicBezTo>
                      <a:cubicBezTo>
                        <a:pt x="7021708" y="822862"/>
                        <a:pt x="6705698" y="664403"/>
                        <a:pt x="6366402" y="551425"/>
                      </a:cubicBezTo>
                      <a:cubicBezTo>
                        <a:pt x="5890841" y="394239"/>
                        <a:pt x="5429107" y="332201"/>
                        <a:pt x="4954638" y="361856"/>
                      </a:cubicBezTo>
                      <a:cubicBezTo>
                        <a:pt x="4578956" y="385324"/>
                        <a:pt x="4206366" y="498120"/>
                        <a:pt x="3782109" y="716798"/>
                      </a:cubicBezTo>
                      <a:cubicBezTo>
                        <a:pt x="3696057" y="761188"/>
                        <a:pt x="3607822" y="808854"/>
                        <a:pt x="3522497" y="855245"/>
                      </a:cubicBezTo>
                      <a:cubicBezTo>
                        <a:pt x="3185202" y="1037902"/>
                        <a:pt x="2836446" y="1226743"/>
                        <a:pt x="2455124" y="1303517"/>
                      </a:cubicBezTo>
                      <a:cubicBezTo>
                        <a:pt x="2164038" y="1362098"/>
                        <a:pt x="1867313" y="1342813"/>
                        <a:pt x="1572953" y="1246028"/>
                      </a:cubicBezTo>
                      <a:cubicBezTo>
                        <a:pt x="1304972" y="1157792"/>
                        <a:pt x="1031898" y="1005154"/>
                        <a:pt x="713887" y="765737"/>
                      </a:cubicBezTo>
                      <a:cubicBezTo>
                        <a:pt x="418617" y="542692"/>
                        <a:pt x="198120" y="258338"/>
                        <a:pt x="3457" y="7459"/>
                      </a:cubicBezTo>
                      <a:lnTo>
                        <a:pt x="0" y="3093"/>
                      </a:lnTo>
                      <a:lnTo>
                        <a:pt x="4002" y="0"/>
                      </a:lnTo>
                      <a:lnTo>
                        <a:pt x="7459" y="4366"/>
                      </a:lnTo>
                      <a:cubicBezTo>
                        <a:pt x="201759" y="255064"/>
                        <a:pt x="422074" y="539054"/>
                        <a:pt x="716798" y="761734"/>
                      </a:cubicBezTo>
                      <a:cubicBezTo>
                        <a:pt x="1034445" y="1000788"/>
                        <a:pt x="1306974" y="1153244"/>
                        <a:pt x="1574590" y="1241116"/>
                      </a:cubicBezTo>
                      <a:cubicBezTo>
                        <a:pt x="1868041" y="1337538"/>
                        <a:pt x="2163856" y="1356822"/>
                        <a:pt x="2454214" y="1298423"/>
                      </a:cubicBezTo>
                      <a:cubicBezTo>
                        <a:pt x="2834626" y="1221831"/>
                        <a:pt x="3183201" y="1033171"/>
                        <a:pt x="3520132" y="850697"/>
                      </a:cubicBezTo>
                      <a:cubicBezTo>
                        <a:pt x="3605457" y="804487"/>
                        <a:pt x="3693874" y="756640"/>
                        <a:pt x="3779926" y="712250"/>
                      </a:cubicBezTo>
                      <a:cubicBezTo>
                        <a:pt x="4204729" y="493208"/>
                        <a:pt x="4578046" y="380412"/>
                        <a:pt x="4954456" y="356762"/>
                      </a:cubicBezTo>
                      <a:cubicBezTo>
                        <a:pt x="5429471" y="327107"/>
                        <a:pt x="5891932" y="389145"/>
                        <a:pt x="6368039" y="546513"/>
                      </a:cubicBezTo>
                      <a:cubicBezTo>
                        <a:pt x="6707699" y="659490"/>
                        <a:pt x="7023891" y="818132"/>
                        <a:pt x="7358457" y="985870"/>
                      </a:cubicBezTo>
                      <a:cubicBezTo>
                        <a:pt x="7483988" y="1048817"/>
                        <a:pt x="7613885" y="1113948"/>
                        <a:pt x="7745601" y="1176895"/>
                      </a:cubicBezTo>
                      <a:cubicBezTo>
                        <a:pt x="7882229" y="1242207"/>
                        <a:pt x="8011944" y="1296786"/>
                        <a:pt x="8141841" y="1343541"/>
                      </a:cubicBezTo>
                      <a:cubicBezTo>
                        <a:pt x="8575012" y="1499818"/>
                        <a:pt x="9033472" y="1570042"/>
                        <a:pt x="9504848" y="1552213"/>
                      </a:cubicBezTo>
                      <a:cubicBezTo>
                        <a:pt x="9958214" y="1535112"/>
                        <a:pt x="10368825" y="1473074"/>
                        <a:pt x="10725588" y="1367556"/>
                      </a:cubicBezTo>
                      <a:cubicBezTo>
                        <a:pt x="11154938" y="1240570"/>
                        <a:pt x="11518613" y="1047180"/>
                        <a:pt x="11806606" y="792844"/>
                      </a:cubicBezTo>
                      <a:lnTo>
                        <a:pt x="11809880" y="796664"/>
                      </a:lnTo>
                      <a:cubicBezTo>
                        <a:pt x="11521524" y="1051546"/>
                        <a:pt x="11157121" y="1245118"/>
                        <a:pt x="10727042" y="1372468"/>
                      </a:cubicBezTo>
                      <a:cubicBezTo>
                        <a:pt x="10369917" y="1478168"/>
                        <a:pt x="9958759" y="1540388"/>
                        <a:pt x="9505030" y="1557307"/>
                      </a:cubicBezTo>
                      <a:cubicBezTo>
                        <a:pt x="9457547" y="1559308"/>
                        <a:pt x="9410245" y="1560218"/>
                        <a:pt x="9362944" y="1560218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97" name="任意多边形: 形状 296">
                  <a:extLst>
                    <a:ext uri="{FF2B5EF4-FFF2-40B4-BE49-F238E27FC236}">
                      <a16:creationId xmlns:a16="http://schemas.microsoft.com/office/drawing/2014/main" id="{B7BA0001-3CB2-419D-AF02-0A7F63AFBF66}"/>
                    </a:ext>
                  </a:extLst>
                </p:cNvPr>
                <p:cNvSpPr/>
                <p:nvPr/>
              </p:nvSpPr>
              <p:spPr>
                <a:xfrm>
                  <a:off x="-738009" y="5229498"/>
                  <a:ext cx="11842627" cy="1557670"/>
                </a:xfrm>
                <a:custGeom>
                  <a:avLst/>
                  <a:gdLst>
                    <a:gd name="connsiteX0" fmla="*/ 9410973 w 11842627"/>
                    <a:gd name="connsiteY0" fmla="*/ 1557671 h 1557670"/>
                    <a:gd name="connsiteX1" fmla="*/ 8191871 w 11842627"/>
                    <a:gd name="connsiteY1" fmla="*/ 1346088 h 1557670"/>
                    <a:gd name="connsiteX2" fmla="*/ 7793630 w 11842627"/>
                    <a:gd name="connsiteY2" fmla="*/ 1177986 h 1557670"/>
                    <a:gd name="connsiteX3" fmla="*/ 7395571 w 11842627"/>
                    <a:gd name="connsiteY3" fmla="*/ 980594 h 1557670"/>
                    <a:gd name="connsiteX4" fmla="*/ 6412066 w 11842627"/>
                    <a:gd name="connsiteY4" fmla="*/ 540873 h 1557670"/>
                    <a:gd name="connsiteX5" fmla="*/ 4995208 w 11842627"/>
                    <a:gd name="connsiteY5" fmla="*/ 342571 h 1557670"/>
                    <a:gd name="connsiteX6" fmla="*/ 3814310 w 11842627"/>
                    <a:gd name="connsiteY6" fmla="*/ 686962 h 1557670"/>
                    <a:gd name="connsiteX7" fmla="*/ 3533959 w 11842627"/>
                    <a:gd name="connsiteY7" fmla="*/ 834506 h 1557670"/>
                    <a:gd name="connsiteX8" fmla="*/ 2480776 w 11842627"/>
                    <a:gd name="connsiteY8" fmla="*/ 1277137 h 1557670"/>
                    <a:gd name="connsiteX9" fmla="*/ 1594238 w 11842627"/>
                    <a:gd name="connsiteY9" fmla="*/ 1232019 h 1557670"/>
                    <a:gd name="connsiteX10" fmla="*/ 725712 w 11842627"/>
                    <a:gd name="connsiteY10" fmla="*/ 760279 h 1557670"/>
                    <a:gd name="connsiteX11" fmla="*/ 28927 w 11842627"/>
                    <a:gd name="connsiteY11" fmla="*/ 39115 h 1557670"/>
                    <a:gd name="connsiteX12" fmla="*/ 0 w 11842627"/>
                    <a:gd name="connsiteY12" fmla="*/ 3093 h 1557670"/>
                    <a:gd name="connsiteX13" fmla="*/ 3820 w 11842627"/>
                    <a:gd name="connsiteY13" fmla="*/ 0 h 1557670"/>
                    <a:gd name="connsiteX14" fmla="*/ 32747 w 11842627"/>
                    <a:gd name="connsiteY14" fmla="*/ 36022 h 1557670"/>
                    <a:gd name="connsiteX15" fmla="*/ 728623 w 11842627"/>
                    <a:gd name="connsiteY15" fmla="*/ 756458 h 1557670"/>
                    <a:gd name="connsiteX16" fmla="*/ 1595694 w 11842627"/>
                    <a:gd name="connsiteY16" fmla="*/ 1227471 h 1557670"/>
                    <a:gd name="connsiteX17" fmla="*/ 2479684 w 11842627"/>
                    <a:gd name="connsiteY17" fmla="*/ 1272407 h 1557670"/>
                    <a:gd name="connsiteX18" fmla="*/ 3531412 w 11842627"/>
                    <a:gd name="connsiteY18" fmla="*/ 830321 h 1557670"/>
                    <a:gd name="connsiteX19" fmla="*/ 3811945 w 11842627"/>
                    <a:gd name="connsiteY19" fmla="*/ 682777 h 1557670"/>
                    <a:gd name="connsiteX20" fmla="*/ 4994844 w 11842627"/>
                    <a:gd name="connsiteY20" fmla="*/ 337841 h 1557670"/>
                    <a:gd name="connsiteX21" fmla="*/ 6413521 w 11842627"/>
                    <a:gd name="connsiteY21" fmla="*/ 536325 h 1557670"/>
                    <a:gd name="connsiteX22" fmla="*/ 7397572 w 11842627"/>
                    <a:gd name="connsiteY22" fmla="*/ 976410 h 1557670"/>
                    <a:gd name="connsiteX23" fmla="*/ 7795449 w 11842627"/>
                    <a:gd name="connsiteY23" fmla="*/ 1173802 h 1557670"/>
                    <a:gd name="connsiteX24" fmla="*/ 8193327 w 11842627"/>
                    <a:gd name="connsiteY24" fmla="*/ 1341722 h 1557670"/>
                    <a:gd name="connsiteX25" fmla="*/ 9562702 w 11842627"/>
                    <a:gd name="connsiteY25" fmla="*/ 1550030 h 1557670"/>
                    <a:gd name="connsiteX26" fmla="*/ 11839352 w 11842627"/>
                    <a:gd name="connsiteY26" fmla="*/ 786295 h 1557670"/>
                    <a:gd name="connsiteX27" fmla="*/ 11842627 w 11842627"/>
                    <a:gd name="connsiteY27" fmla="*/ 789933 h 1557670"/>
                    <a:gd name="connsiteX28" fmla="*/ 9562883 w 11842627"/>
                    <a:gd name="connsiteY28" fmla="*/ 1554942 h 1557670"/>
                    <a:gd name="connsiteX29" fmla="*/ 9410973 w 11842627"/>
                    <a:gd name="connsiteY29" fmla="*/ 1557671 h 1557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1842627" h="1557670">
                      <a:moveTo>
                        <a:pt x="9410973" y="1557671"/>
                      </a:moveTo>
                      <a:cubicBezTo>
                        <a:pt x="8989990" y="1557671"/>
                        <a:pt x="8580652" y="1486719"/>
                        <a:pt x="8191871" y="1346088"/>
                      </a:cubicBezTo>
                      <a:cubicBezTo>
                        <a:pt x="8061610" y="1298969"/>
                        <a:pt x="7931350" y="1244026"/>
                        <a:pt x="7793630" y="1177986"/>
                      </a:cubicBezTo>
                      <a:cubicBezTo>
                        <a:pt x="7658275" y="1113220"/>
                        <a:pt x="7524740" y="1045724"/>
                        <a:pt x="7395571" y="980594"/>
                      </a:cubicBezTo>
                      <a:cubicBezTo>
                        <a:pt x="7063551" y="812856"/>
                        <a:pt x="6749725" y="654396"/>
                        <a:pt x="6412066" y="540873"/>
                      </a:cubicBezTo>
                      <a:cubicBezTo>
                        <a:pt x="5934868" y="381322"/>
                        <a:pt x="5471496" y="316373"/>
                        <a:pt x="4995208" y="342571"/>
                      </a:cubicBezTo>
                      <a:cubicBezTo>
                        <a:pt x="4617524" y="363311"/>
                        <a:pt x="4231290" y="475925"/>
                        <a:pt x="3814310" y="686962"/>
                      </a:cubicBezTo>
                      <a:cubicBezTo>
                        <a:pt x="3721527" y="733899"/>
                        <a:pt x="3626196" y="785021"/>
                        <a:pt x="3533959" y="834506"/>
                      </a:cubicBezTo>
                      <a:cubicBezTo>
                        <a:pt x="3200484" y="1013159"/>
                        <a:pt x="2855730" y="1197817"/>
                        <a:pt x="2480776" y="1277137"/>
                      </a:cubicBezTo>
                      <a:cubicBezTo>
                        <a:pt x="2186415" y="1339357"/>
                        <a:pt x="1888235" y="1324075"/>
                        <a:pt x="1594238" y="1232019"/>
                      </a:cubicBezTo>
                      <a:cubicBezTo>
                        <a:pt x="1326076" y="1147968"/>
                        <a:pt x="1050091" y="998059"/>
                        <a:pt x="725712" y="760279"/>
                      </a:cubicBezTo>
                      <a:cubicBezTo>
                        <a:pt x="438993" y="549424"/>
                        <a:pt x="221043" y="278169"/>
                        <a:pt x="28927" y="39115"/>
                      </a:cubicBezTo>
                      <a:lnTo>
                        <a:pt x="0" y="3093"/>
                      </a:lnTo>
                      <a:lnTo>
                        <a:pt x="3820" y="0"/>
                      </a:lnTo>
                      <a:lnTo>
                        <a:pt x="32747" y="36022"/>
                      </a:lnTo>
                      <a:cubicBezTo>
                        <a:pt x="224682" y="274894"/>
                        <a:pt x="442268" y="545785"/>
                        <a:pt x="728623" y="756458"/>
                      </a:cubicBezTo>
                      <a:cubicBezTo>
                        <a:pt x="1052456" y="993875"/>
                        <a:pt x="1328077" y="1143602"/>
                        <a:pt x="1595694" y="1227471"/>
                      </a:cubicBezTo>
                      <a:cubicBezTo>
                        <a:pt x="1888780" y="1319345"/>
                        <a:pt x="2186233" y="1334445"/>
                        <a:pt x="2479684" y="1272407"/>
                      </a:cubicBezTo>
                      <a:cubicBezTo>
                        <a:pt x="2853911" y="1193268"/>
                        <a:pt x="3198301" y="1008793"/>
                        <a:pt x="3531412" y="830321"/>
                      </a:cubicBezTo>
                      <a:cubicBezTo>
                        <a:pt x="3623649" y="780837"/>
                        <a:pt x="3718980" y="729715"/>
                        <a:pt x="3811945" y="682777"/>
                      </a:cubicBezTo>
                      <a:cubicBezTo>
                        <a:pt x="4229653" y="471376"/>
                        <a:pt x="4616615" y="358581"/>
                        <a:pt x="4994844" y="337841"/>
                      </a:cubicBezTo>
                      <a:cubicBezTo>
                        <a:pt x="5471678" y="311643"/>
                        <a:pt x="5935778" y="376592"/>
                        <a:pt x="6413521" y="536325"/>
                      </a:cubicBezTo>
                      <a:cubicBezTo>
                        <a:pt x="6751544" y="650030"/>
                        <a:pt x="7065371" y="808672"/>
                        <a:pt x="7397572" y="976410"/>
                      </a:cubicBezTo>
                      <a:cubicBezTo>
                        <a:pt x="7526741" y="1041540"/>
                        <a:pt x="7660095" y="1109036"/>
                        <a:pt x="7795449" y="1173802"/>
                      </a:cubicBezTo>
                      <a:cubicBezTo>
                        <a:pt x="7933169" y="1239842"/>
                        <a:pt x="8063248" y="1294784"/>
                        <a:pt x="8193327" y="1341722"/>
                      </a:cubicBezTo>
                      <a:cubicBezTo>
                        <a:pt x="8628135" y="1499090"/>
                        <a:pt x="9088778" y="1569132"/>
                        <a:pt x="9562702" y="1550030"/>
                      </a:cubicBezTo>
                      <a:cubicBezTo>
                        <a:pt x="10541112" y="1510551"/>
                        <a:pt x="11307212" y="1253669"/>
                        <a:pt x="11839352" y="786295"/>
                      </a:cubicBezTo>
                      <a:lnTo>
                        <a:pt x="11842627" y="789933"/>
                      </a:lnTo>
                      <a:cubicBezTo>
                        <a:pt x="11309577" y="1258035"/>
                        <a:pt x="10542568" y="1515464"/>
                        <a:pt x="9562883" y="1554942"/>
                      </a:cubicBezTo>
                      <a:cubicBezTo>
                        <a:pt x="9512307" y="1556761"/>
                        <a:pt x="9461550" y="1557671"/>
                        <a:pt x="9410973" y="155767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98" name="任意多边形: 形状 297">
                  <a:extLst>
                    <a:ext uri="{FF2B5EF4-FFF2-40B4-BE49-F238E27FC236}">
                      <a16:creationId xmlns:a16="http://schemas.microsoft.com/office/drawing/2014/main" id="{3A69BE43-2FBD-4031-B323-F79A87BB5E39}"/>
                    </a:ext>
                  </a:extLst>
                </p:cNvPr>
                <p:cNvSpPr/>
                <p:nvPr/>
              </p:nvSpPr>
              <p:spPr>
                <a:xfrm>
                  <a:off x="-732552" y="5233864"/>
                  <a:ext cx="11875374" cy="1556033"/>
                </a:xfrm>
                <a:custGeom>
                  <a:avLst/>
                  <a:gdLst>
                    <a:gd name="connsiteX0" fmla="*/ 9459002 w 11875374"/>
                    <a:gd name="connsiteY0" fmla="*/ 1556034 h 1556033"/>
                    <a:gd name="connsiteX1" fmla="*/ 8243357 w 11875374"/>
                    <a:gd name="connsiteY1" fmla="*/ 1344451 h 1556033"/>
                    <a:gd name="connsiteX2" fmla="*/ 7843479 w 11875374"/>
                    <a:gd name="connsiteY2" fmla="*/ 1174894 h 1556033"/>
                    <a:gd name="connsiteX3" fmla="*/ 7435049 w 11875374"/>
                    <a:gd name="connsiteY3" fmla="*/ 971134 h 1556033"/>
                    <a:gd name="connsiteX4" fmla="*/ 6457548 w 11875374"/>
                    <a:gd name="connsiteY4" fmla="*/ 530503 h 1556033"/>
                    <a:gd name="connsiteX5" fmla="*/ 5035778 w 11875374"/>
                    <a:gd name="connsiteY5" fmla="*/ 323651 h 1556033"/>
                    <a:gd name="connsiteX6" fmla="*/ 3846512 w 11875374"/>
                    <a:gd name="connsiteY6" fmla="*/ 657671 h 1556033"/>
                    <a:gd name="connsiteX7" fmla="*/ 3544875 w 11875374"/>
                    <a:gd name="connsiteY7" fmla="*/ 814311 h 1556033"/>
                    <a:gd name="connsiteX8" fmla="*/ 2506427 w 11875374"/>
                    <a:gd name="connsiteY8" fmla="*/ 1251304 h 1556033"/>
                    <a:gd name="connsiteX9" fmla="*/ 1615342 w 11875374"/>
                    <a:gd name="connsiteY9" fmla="*/ 1218556 h 1556033"/>
                    <a:gd name="connsiteX10" fmla="*/ 737720 w 11875374"/>
                    <a:gd name="connsiteY10" fmla="*/ 755367 h 1556033"/>
                    <a:gd name="connsiteX11" fmla="*/ 52032 w 11875374"/>
                    <a:gd name="connsiteY11" fmla="*/ 65858 h 1556033"/>
                    <a:gd name="connsiteX12" fmla="*/ 0 w 11875374"/>
                    <a:gd name="connsiteY12" fmla="*/ 3275 h 1556033"/>
                    <a:gd name="connsiteX13" fmla="*/ 3820 w 11875374"/>
                    <a:gd name="connsiteY13" fmla="*/ 0 h 1556033"/>
                    <a:gd name="connsiteX14" fmla="*/ 55852 w 11875374"/>
                    <a:gd name="connsiteY14" fmla="*/ 62583 h 1556033"/>
                    <a:gd name="connsiteX15" fmla="*/ 740630 w 11875374"/>
                    <a:gd name="connsiteY15" fmla="*/ 751000 h 1556033"/>
                    <a:gd name="connsiteX16" fmla="*/ 1616797 w 11875374"/>
                    <a:gd name="connsiteY16" fmla="*/ 1213462 h 1556033"/>
                    <a:gd name="connsiteX17" fmla="*/ 2505336 w 11875374"/>
                    <a:gd name="connsiteY17" fmla="*/ 1246028 h 1556033"/>
                    <a:gd name="connsiteX18" fmla="*/ 3542509 w 11875374"/>
                    <a:gd name="connsiteY18" fmla="*/ 809581 h 1556033"/>
                    <a:gd name="connsiteX19" fmla="*/ 3844147 w 11875374"/>
                    <a:gd name="connsiteY19" fmla="*/ 652941 h 1556033"/>
                    <a:gd name="connsiteX20" fmla="*/ 5035414 w 11875374"/>
                    <a:gd name="connsiteY20" fmla="*/ 318375 h 1556033"/>
                    <a:gd name="connsiteX21" fmla="*/ 6459003 w 11875374"/>
                    <a:gd name="connsiteY21" fmla="*/ 525591 h 1556033"/>
                    <a:gd name="connsiteX22" fmla="*/ 7437050 w 11875374"/>
                    <a:gd name="connsiteY22" fmla="*/ 966404 h 1556033"/>
                    <a:gd name="connsiteX23" fmla="*/ 7845297 w 11875374"/>
                    <a:gd name="connsiteY23" fmla="*/ 1170163 h 1556033"/>
                    <a:gd name="connsiteX24" fmla="*/ 8244812 w 11875374"/>
                    <a:gd name="connsiteY24" fmla="*/ 1339357 h 1556033"/>
                    <a:gd name="connsiteX25" fmla="*/ 9620555 w 11875374"/>
                    <a:gd name="connsiteY25" fmla="*/ 1547119 h 1556033"/>
                    <a:gd name="connsiteX26" fmla="*/ 10814551 w 11875374"/>
                    <a:gd name="connsiteY26" fmla="*/ 1351182 h 1556033"/>
                    <a:gd name="connsiteX27" fmla="*/ 11872100 w 11875374"/>
                    <a:gd name="connsiteY27" fmla="*/ 779017 h 1556033"/>
                    <a:gd name="connsiteX28" fmla="*/ 11875375 w 11875374"/>
                    <a:gd name="connsiteY28" fmla="*/ 782838 h 1556033"/>
                    <a:gd name="connsiteX29" fmla="*/ 10816006 w 11875374"/>
                    <a:gd name="connsiteY29" fmla="*/ 1356094 h 1556033"/>
                    <a:gd name="connsiteX30" fmla="*/ 9620737 w 11875374"/>
                    <a:gd name="connsiteY30" fmla="*/ 1552213 h 1556033"/>
                    <a:gd name="connsiteX31" fmla="*/ 9459002 w 11875374"/>
                    <a:gd name="connsiteY31" fmla="*/ 1556034 h 15560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875374" h="1556033">
                      <a:moveTo>
                        <a:pt x="9459002" y="1556034"/>
                      </a:moveTo>
                      <a:cubicBezTo>
                        <a:pt x="9039111" y="1556034"/>
                        <a:pt x="8630864" y="1485082"/>
                        <a:pt x="8243357" y="1344451"/>
                      </a:cubicBezTo>
                      <a:cubicBezTo>
                        <a:pt x="8112732" y="1296967"/>
                        <a:pt x="7981926" y="1241661"/>
                        <a:pt x="7843479" y="1174894"/>
                      </a:cubicBezTo>
                      <a:cubicBezTo>
                        <a:pt x="7704485" y="1108126"/>
                        <a:pt x="7567493" y="1038447"/>
                        <a:pt x="7435049" y="971134"/>
                      </a:cubicBezTo>
                      <a:cubicBezTo>
                        <a:pt x="7105213" y="803396"/>
                        <a:pt x="6793569" y="644936"/>
                        <a:pt x="6457548" y="530503"/>
                      </a:cubicBezTo>
                      <a:cubicBezTo>
                        <a:pt x="5985262" y="370770"/>
                        <a:pt x="5506972" y="301273"/>
                        <a:pt x="5035778" y="323651"/>
                      </a:cubicBezTo>
                      <a:cubicBezTo>
                        <a:pt x="4651181" y="341843"/>
                        <a:pt x="4262218" y="451182"/>
                        <a:pt x="3846512" y="657671"/>
                      </a:cubicBezTo>
                      <a:cubicBezTo>
                        <a:pt x="3746815" y="707156"/>
                        <a:pt x="3644208" y="761552"/>
                        <a:pt x="3544875" y="814311"/>
                      </a:cubicBezTo>
                      <a:cubicBezTo>
                        <a:pt x="3215402" y="988963"/>
                        <a:pt x="2874832" y="1169618"/>
                        <a:pt x="2506427" y="1251304"/>
                      </a:cubicBezTo>
                      <a:cubicBezTo>
                        <a:pt x="2208974" y="1317162"/>
                        <a:pt x="1909156" y="1306246"/>
                        <a:pt x="1615342" y="1218556"/>
                      </a:cubicBezTo>
                      <a:cubicBezTo>
                        <a:pt x="1347180" y="1138508"/>
                        <a:pt x="1068283" y="991328"/>
                        <a:pt x="737720" y="755367"/>
                      </a:cubicBezTo>
                      <a:cubicBezTo>
                        <a:pt x="457732" y="554700"/>
                        <a:pt x="242147" y="294906"/>
                        <a:pt x="52032" y="65858"/>
                      </a:cubicBezTo>
                      <a:cubicBezTo>
                        <a:pt x="34566" y="44754"/>
                        <a:pt x="17283" y="24015"/>
                        <a:pt x="0" y="3275"/>
                      </a:cubicBezTo>
                      <a:lnTo>
                        <a:pt x="3820" y="0"/>
                      </a:lnTo>
                      <a:cubicBezTo>
                        <a:pt x="21104" y="20558"/>
                        <a:pt x="38387" y="41480"/>
                        <a:pt x="55852" y="62583"/>
                      </a:cubicBezTo>
                      <a:cubicBezTo>
                        <a:pt x="245785" y="291449"/>
                        <a:pt x="461188" y="550879"/>
                        <a:pt x="740630" y="751000"/>
                      </a:cubicBezTo>
                      <a:cubicBezTo>
                        <a:pt x="1070830" y="986780"/>
                        <a:pt x="1349363" y="1133778"/>
                        <a:pt x="1616797" y="1213462"/>
                      </a:cubicBezTo>
                      <a:cubicBezTo>
                        <a:pt x="1909702" y="1300788"/>
                        <a:pt x="2208611" y="1311886"/>
                        <a:pt x="2505336" y="1246028"/>
                      </a:cubicBezTo>
                      <a:cubicBezTo>
                        <a:pt x="2873013" y="1164524"/>
                        <a:pt x="3213401" y="984051"/>
                        <a:pt x="3542509" y="809581"/>
                      </a:cubicBezTo>
                      <a:cubicBezTo>
                        <a:pt x="3641842" y="757004"/>
                        <a:pt x="3744450" y="702426"/>
                        <a:pt x="3844147" y="652941"/>
                      </a:cubicBezTo>
                      <a:cubicBezTo>
                        <a:pt x="4260581" y="446088"/>
                        <a:pt x="4650271" y="336568"/>
                        <a:pt x="5035414" y="318375"/>
                      </a:cubicBezTo>
                      <a:cubicBezTo>
                        <a:pt x="5507336" y="295998"/>
                        <a:pt x="5986171" y="365676"/>
                        <a:pt x="6459003" y="525591"/>
                      </a:cubicBezTo>
                      <a:cubicBezTo>
                        <a:pt x="6795389" y="640024"/>
                        <a:pt x="7107032" y="798666"/>
                        <a:pt x="7437050" y="966404"/>
                      </a:cubicBezTo>
                      <a:cubicBezTo>
                        <a:pt x="7569494" y="1033717"/>
                        <a:pt x="7706486" y="1103396"/>
                        <a:pt x="7845297" y="1170163"/>
                      </a:cubicBezTo>
                      <a:cubicBezTo>
                        <a:pt x="7983563" y="1236749"/>
                        <a:pt x="8114370" y="1292055"/>
                        <a:pt x="8244812" y="1339357"/>
                      </a:cubicBezTo>
                      <a:cubicBezTo>
                        <a:pt x="8681440" y="1497816"/>
                        <a:pt x="9144448" y="1567677"/>
                        <a:pt x="9620555" y="1547119"/>
                      </a:cubicBezTo>
                      <a:cubicBezTo>
                        <a:pt x="10056636" y="1528380"/>
                        <a:pt x="10458334" y="1462340"/>
                        <a:pt x="10814551" y="1351182"/>
                      </a:cubicBezTo>
                      <a:cubicBezTo>
                        <a:pt x="11230074" y="1221467"/>
                        <a:pt x="11585926" y="1028987"/>
                        <a:pt x="11872100" y="779017"/>
                      </a:cubicBezTo>
                      <a:lnTo>
                        <a:pt x="11875375" y="782838"/>
                      </a:lnTo>
                      <a:cubicBezTo>
                        <a:pt x="11588473" y="1033171"/>
                        <a:pt x="11232076" y="1226015"/>
                        <a:pt x="10816006" y="1356094"/>
                      </a:cubicBezTo>
                      <a:cubicBezTo>
                        <a:pt x="10459426" y="1467434"/>
                        <a:pt x="10057183" y="1533474"/>
                        <a:pt x="9620737" y="1552213"/>
                      </a:cubicBezTo>
                      <a:cubicBezTo>
                        <a:pt x="9566885" y="1554760"/>
                        <a:pt x="9512853" y="1556034"/>
                        <a:pt x="9459002" y="1556034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99" name="任意多边形: 形状 298">
                  <a:extLst>
                    <a:ext uri="{FF2B5EF4-FFF2-40B4-BE49-F238E27FC236}">
                      <a16:creationId xmlns:a16="http://schemas.microsoft.com/office/drawing/2014/main" id="{17BE48D7-839A-4EB7-8008-875C980D54D8}"/>
                    </a:ext>
                  </a:extLst>
                </p:cNvPr>
                <p:cNvSpPr/>
                <p:nvPr/>
              </p:nvSpPr>
              <p:spPr>
                <a:xfrm>
                  <a:off x="-727094" y="5238776"/>
                  <a:ext cx="11908303" cy="1553668"/>
                </a:xfrm>
                <a:custGeom>
                  <a:avLst/>
                  <a:gdLst>
                    <a:gd name="connsiteX0" fmla="*/ 9507213 w 11908303"/>
                    <a:gd name="connsiteY0" fmla="*/ 1553669 h 1553668"/>
                    <a:gd name="connsiteX1" fmla="*/ 8295025 w 11908303"/>
                    <a:gd name="connsiteY1" fmla="*/ 1342086 h 1553668"/>
                    <a:gd name="connsiteX2" fmla="*/ 7893509 w 11908303"/>
                    <a:gd name="connsiteY2" fmla="*/ 1171437 h 1553668"/>
                    <a:gd name="connsiteX3" fmla="*/ 7475073 w 11908303"/>
                    <a:gd name="connsiteY3" fmla="*/ 961492 h 1553668"/>
                    <a:gd name="connsiteX4" fmla="*/ 6503212 w 11908303"/>
                    <a:gd name="connsiteY4" fmla="*/ 519951 h 1553668"/>
                    <a:gd name="connsiteX5" fmla="*/ 5076348 w 11908303"/>
                    <a:gd name="connsiteY5" fmla="*/ 304366 h 1553668"/>
                    <a:gd name="connsiteX6" fmla="*/ 3878713 w 11908303"/>
                    <a:gd name="connsiteY6" fmla="*/ 628017 h 1553668"/>
                    <a:gd name="connsiteX7" fmla="*/ 3555608 w 11908303"/>
                    <a:gd name="connsiteY7" fmla="*/ 793754 h 1553668"/>
                    <a:gd name="connsiteX8" fmla="*/ 2532261 w 11908303"/>
                    <a:gd name="connsiteY8" fmla="*/ 1225106 h 1553668"/>
                    <a:gd name="connsiteX9" fmla="*/ 1636628 w 11908303"/>
                    <a:gd name="connsiteY9" fmla="*/ 1204730 h 1553668"/>
                    <a:gd name="connsiteX10" fmla="*/ 749727 w 11908303"/>
                    <a:gd name="connsiteY10" fmla="*/ 749909 h 1553668"/>
                    <a:gd name="connsiteX11" fmla="*/ 73135 w 11908303"/>
                    <a:gd name="connsiteY11" fmla="*/ 88599 h 1553668"/>
                    <a:gd name="connsiteX12" fmla="*/ 0 w 11908303"/>
                    <a:gd name="connsiteY12" fmla="*/ 3275 h 1553668"/>
                    <a:gd name="connsiteX13" fmla="*/ 3820 w 11908303"/>
                    <a:gd name="connsiteY13" fmla="*/ 0 h 1553668"/>
                    <a:gd name="connsiteX14" fmla="*/ 77138 w 11908303"/>
                    <a:gd name="connsiteY14" fmla="*/ 85324 h 1553668"/>
                    <a:gd name="connsiteX15" fmla="*/ 752638 w 11908303"/>
                    <a:gd name="connsiteY15" fmla="*/ 745724 h 1553668"/>
                    <a:gd name="connsiteX16" fmla="*/ 1638083 w 11908303"/>
                    <a:gd name="connsiteY16" fmla="*/ 1199818 h 1553668"/>
                    <a:gd name="connsiteX17" fmla="*/ 2531170 w 11908303"/>
                    <a:gd name="connsiteY17" fmla="*/ 1220194 h 1553668"/>
                    <a:gd name="connsiteX18" fmla="*/ 3553243 w 11908303"/>
                    <a:gd name="connsiteY18" fmla="*/ 789387 h 1553668"/>
                    <a:gd name="connsiteX19" fmla="*/ 3876530 w 11908303"/>
                    <a:gd name="connsiteY19" fmla="*/ 623469 h 1553668"/>
                    <a:gd name="connsiteX20" fmla="*/ 5076166 w 11908303"/>
                    <a:gd name="connsiteY20" fmla="*/ 299272 h 1553668"/>
                    <a:gd name="connsiteX21" fmla="*/ 6504849 w 11908303"/>
                    <a:gd name="connsiteY21" fmla="*/ 515221 h 1553668"/>
                    <a:gd name="connsiteX22" fmla="*/ 7477439 w 11908303"/>
                    <a:gd name="connsiteY22" fmla="*/ 957125 h 1553668"/>
                    <a:gd name="connsiteX23" fmla="*/ 7895692 w 11908303"/>
                    <a:gd name="connsiteY23" fmla="*/ 1167071 h 1553668"/>
                    <a:gd name="connsiteX24" fmla="*/ 8296662 w 11908303"/>
                    <a:gd name="connsiteY24" fmla="*/ 1337538 h 1553668"/>
                    <a:gd name="connsiteX25" fmla="*/ 9678589 w 11908303"/>
                    <a:gd name="connsiteY25" fmla="*/ 1544936 h 1553668"/>
                    <a:gd name="connsiteX26" fmla="*/ 10859123 w 11908303"/>
                    <a:gd name="connsiteY26" fmla="*/ 1343359 h 1553668"/>
                    <a:gd name="connsiteX27" fmla="*/ 11905029 w 11908303"/>
                    <a:gd name="connsiteY27" fmla="*/ 772286 h 1553668"/>
                    <a:gd name="connsiteX28" fmla="*/ 11908304 w 11908303"/>
                    <a:gd name="connsiteY28" fmla="*/ 776107 h 1553668"/>
                    <a:gd name="connsiteX29" fmla="*/ 10860579 w 11908303"/>
                    <a:gd name="connsiteY29" fmla="*/ 1348089 h 1553668"/>
                    <a:gd name="connsiteX30" fmla="*/ 9678772 w 11908303"/>
                    <a:gd name="connsiteY30" fmla="*/ 1549848 h 1553668"/>
                    <a:gd name="connsiteX31" fmla="*/ 9507213 w 11908303"/>
                    <a:gd name="connsiteY31" fmla="*/ 1553669 h 1553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908303" h="1553668">
                      <a:moveTo>
                        <a:pt x="9507213" y="1553669"/>
                      </a:moveTo>
                      <a:cubicBezTo>
                        <a:pt x="9088414" y="1553669"/>
                        <a:pt x="8681440" y="1482716"/>
                        <a:pt x="8295025" y="1342086"/>
                      </a:cubicBezTo>
                      <a:cubicBezTo>
                        <a:pt x="8164218" y="1294421"/>
                        <a:pt x="8032866" y="1238569"/>
                        <a:pt x="7893509" y="1171437"/>
                      </a:cubicBezTo>
                      <a:cubicBezTo>
                        <a:pt x="7751058" y="1102850"/>
                        <a:pt x="7610792" y="1030988"/>
                        <a:pt x="7475073" y="961492"/>
                      </a:cubicBezTo>
                      <a:cubicBezTo>
                        <a:pt x="7147239" y="793572"/>
                        <a:pt x="6837778" y="635112"/>
                        <a:pt x="6503212" y="519951"/>
                      </a:cubicBezTo>
                      <a:cubicBezTo>
                        <a:pt x="6029471" y="358035"/>
                        <a:pt x="5549361" y="285446"/>
                        <a:pt x="5076348" y="304366"/>
                      </a:cubicBezTo>
                      <a:cubicBezTo>
                        <a:pt x="4684838" y="320012"/>
                        <a:pt x="4293146" y="425894"/>
                        <a:pt x="3878713" y="628017"/>
                      </a:cubicBezTo>
                      <a:cubicBezTo>
                        <a:pt x="3771921" y="680048"/>
                        <a:pt x="3666948" y="735355"/>
                        <a:pt x="3555608" y="793754"/>
                      </a:cubicBezTo>
                      <a:cubicBezTo>
                        <a:pt x="3230502" y="964584"/>
                        <a:pt x="2894117" y="1141237"/>
                        <a:pt x="2532261" y="1225106"/>
                      </a:cubicBezTo>
                      <a:cubicBezTo>
                        <a:pt x="2231352" y="1294784"/>
                        <a:pt x="1930078" y="1287871"/>
                        <a:pt x="1636628" y="1204730"/>
                      </a:cubicBezTo>
                      <a:cubicBezTo>
                        <a:pt x="1364827" y="1127592"/>
                        <a:pt x="1091206" y="987325"/>
                        <a:pt x="749727" y="749909"/>
                      </a:cubicBezTo>
                      <a:cubicBezTo>
                        <a:pt x="475379" y="558520"/>
                        <a:pt x="270891" y="319648"/>
                        <a:pt x="73135" y="88599"/>
                      </a:cubicBezTo>
                      <a:cubicBezTo>
                        <a:pt x="48575" y="59854"/>
                        <a:pt x="24196" y="31292"/>
                        <a:pt x="0" y="3275"/>
                      </a:cubicBezTo>
                      <a:lnTo>
                        <a:pt x="3820" y="0"/>
                      </a:lnTo>
                      <a:cubicBezTo>
                        <a:pt x="28017" y="28017"/>
                        <a:pt x="52395" y="56580"/>
                        <a:pt x="77138" y="85324"/>
                      </a:cubicBezTo>
                      <a:cubicBezTo>
                        <a:pt x="274712" y="316192"/>
                        <a:pt x="478835" y="554700"/>
                        <a:pt x="752638" y="745724"/>
                      </a:cubicBezTo>
                      <a:cubicBezTo>
                        <a:pt x="1093753" y="982777"/>
                        <a:pt x="1366828" y="1122862"/>
                        <a:pt x="1638083" y="1199818"/>
                      </a:cubicBezTo>
                      <a:cubicBezTo>
                        <a:pt x="1930624" y="1282777"/>
                        <a:pt x="2231170" y="1289508"/>
                        <a:pt x="2531170" y="1220194"/>
                      </a:cubicBezTo>
                      <a:cubicBezTo>
                        <a:pt x="2892297" y="1136507"/>
                        <a:pt x="3228319" y="960036"/>
                        <a:pt x="3553243" y="789387"/>
                      </a:cubicBezTo>
                      <a:cubicBezTo>
                        <a:pt x="3664583" y="730806"/>
                        <a:pt x="3769738" y="675682"/>
                        <a:pt x="3876530" y="623469"/>
                      </a:cubicBezTo>
                      <a:cubicBezTo>
                        <a:pt x="4291509" y="420982"/>
                        <a:pt x="4683928" y="314918"/>
                        <a:pt x="5076166" y="299272"/>
                      </a:cubicBezTo>
                      <a:cubicBezTo>
                        <a:pt x="5549725" y="280352"/>
                        <a:pt x="6030380" y="352941"/>
                        <a:pt x="6504849" y="515221"/>
                      </a:cubicBezTo>
                      <a:cubicBezTo>
                        <a:pt x="6839598" y="630382"/>
                        <a:pt x="7149422" y="789023"/>
                        <a:pt x="7477439" y="957125"/>
                      </a:cubicBezTo>
                      <a:cubicBezTo>
                        <a:pt x="7613157" y="1026622"/>
                        <a:pt x="7753424" y="1098484"/>
                        <a:pt x="7895692" y="1167071"/>
                      </a:cubicBezTo>
                      <a:cubicBezTo>
                        <a:pt x="8034867" y="1234202"/>
                        <a:pt x="8166038" y="1290054"/>
                        <a:pt x="8296662" y="1337538"/>
                      </a:cubicBezTo>
                      <a:cubicBezTo>
                        <a:pt x="8734927" y="1497089"/>
                        <a:pt x="9199936" y="1566949"/>
                        <a:pt x="9678589" y="1544936"/>
                      </a:cubicBezTo>
                      <a:cubicBezTo>
                        <a:pt x="10106121" y="1525288"/>
                        <a:pt x="10503271" y="1457428"/>
                        <a:pt x="10859123" y="1343359"/>
                      </a:cubicBezTo>
                      <a:cubicBezTo>
                        <a:pt x="11267552" y="1212371"/>
                        <a:pt x="11619401" y="1020255"/>
                        <a:pt x="11905029" y="772286"/>
                      </a:cubicBezTo>
                      <a:lnTo>
                        <a:pt x="11908304" y="776107"/>
                      </a:lnTo>
                      <a:cubicBezTo>
                        <a:pt x="11622131" y="1024439"/>
                        <a:pt x="11269553" y="1216737"/>
                        <a:pt x="10860579" y="1348089"/>
                      </a:cubicBezTo>
                      <a:cubicBezTo>
                        <a:pt x="10504363" y="1462340"/>
                        <a:pt x="10106848" y="1530200"/>
                        <a:pt x="9678772" y="1549848"/>
                      </a:cubicBezTo>
                      <a:cubicBezTo>
                        <a:pt x="9621464" y="1552395"/>
                        <a:pt x="9564157" y="1553669"/>
                        <a:pt x="9507213" y="155366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00" name="任意多边形: 形状 299">
                  <a:extLst>
                    <a:ext uri="{FF2B5EF4-FFF2-40B4-BE49-F238E27FC236}">
                      <a16:creationId xmlns:a16="http://schemas.microsoft.com/office/drawing/2014/main" id="{20877F91-F947-4DA7-9F58-E77E3A9286DC}"/>
                    </a:ext>
                  </a:extLst>
                </p:cNvPr>
                <p:cNvSpPr/>
                <p:nvPr/>
              </p:nvSpPr>
              <p:spPr>
                <a:xfrm>
                  <a:off x="-721636" y="5243688"/>
                  <a:ext cx="11941414" cy="1551485"/>
                </a:xfrm>
                <a:custGeom>
                  <a:avLst/>
                  <a:gdLst>
                    <a:gd name="connsiteX0" fmla="*/ 9555606 w 11941414"/>
                    <a:gd name="connsiteY0" fmla="*/ 1551485 h 1551485"/>
                    <a:gd name="connsiteX1" fmla="*/ 8346692 w 11941414"/>
                    <a:gd name="connsiteY1" fmla="*/ 1339903 h 1551485"/>
                    <a:gd name="connsiteX2" fmla="*/ 7943539 w 11941414"/>
                    <a:gd name="connsiteY2" fmla="*/ 1167798 h 1551485"/>
                    <a:gd name="connsiteX3" fmla="*/ 7515643 w 11941414"/>
                    <a:gd name="connsiteY3" fmla="*/ 951849 h 1551485"/>
                    <a:gd name="connsiteX4" fmla="*/ 6548876 w 11941414"/>
                    <a:gd name="connsiteY4" fmla="*/ 509218 h 1551485"/>
                    <a:gd name="connsiteX5" fmla="*/ 5117100 w 11941414"/>
                    <a:gd name="connsiteY5" fmla="*/ 284900 h 1551485"/>
                    <a:gd name="connsiteX6" fmla="*/ 3910914 w 11941414"/>
                    <a:gd name="connsiteY6" fmla="*/ 598181 h 1551485"/>
                    <a:gd name="connsiteX7" fmla="*/ 3565614 w 11941414"/>
                    <a:gd name="connsiteY7" fmla="*/ 773196 h 1551485"/>
                    <a:gd name="connsiteX8" fmla="*/ 2558095 w 11941414"/>
                    <a:gd name="connsiteY8" fmla="*/ 1198726 h 1551485"/>
                    <a:gd name="connsiteX9" fmla="*/ 1658095 w 11941414"/>
                    <a:gd name="connsiteY9" fmla="*/ 1190721 h 1551485"/>
                    <a:gd name="connsiteX10" fmla="*/ 761916 w 11941414"/>
                    <a:gd name="connsiteY10" fmla="*/ 744451 h 1551485"/>
                    <a:gd name="connsiteX11" fmla="*/ 92783 w 11941414"/>
                    <a:gd name="connsiteY11" fmla="*/ 108065 h 1551485"/>
                    <a:gd name="connsiteX12" fmla="*/ 0 w 11941414"/>
                    <a:gd name="connsiteY12" fmla="*/ 3275 h 1551485"/>
                    <a:gd name="connsiteX13" fmla="*/ 3639 w 11941414"/>
                    <a:gd name="connsiteY13" fmla="*/ 0 h 1551485"/>
                    <a:gd name="connsiteX14" fmla="*/ 96604 w 11941414"/>
                    <a:gd name="connsiteY14" fmla="*/ 104973 h 1551485"/>
                    <a:gd name="connsiteX15" fmla="*/ 764645 w 11941414"/>
                    <a:gd name="connsiteY15" fmla="*/ 740449 h 1551485"/>
                    <a:gd name="connsiteX16" fmla="*/ 1659369 w 11941414"/>
                    <a:gd name="connsiteY16" fmla="*/ 1186173 h 1551485"/>
                    <a:gd name="connsiteX17" fmla="*/ 2557003 w 11941414"/>
                    <a:gd name="connsiteY17" fmla="*/ 1194178 h 1551485"/>
                    <a:gd name="connsiteX18" fmla="*/ 3563431 w 11941414"/>
                    <a:gd name="connsiteY18" fmla="*/ 769011 h 1551485"/>
                    <a:gd name="connsiteX19" fmla="*/ 3908913 w 11941414"/>
                    <a:gd name="connsiteY19" fmla="*/ 593814 h 1551485"/>
                    <a:gd name="connsiteX20" fmla="*/ 5117100 w 11941414"/>
                    <a:gd name="connsiteY20" fmla="*/ 279988 h 1551485"/>
                    <a:gd name="connsiteX21" fmla="*/ 6550695 w 11941414"/>
                    <a:gd name="connsiteY21" fmla="*/ 504487 h 1551485"/>
                    <a:gd name="connsiteX22" fmla="*/ 7518190 w 11941414"/>
                    <a:gd name="connsiteY22" fmla="*/ 947483 h 1551485"/>
                    <a:gd name="connsiteX23" fmla="*/ 7945904 w 11941414"/>
                    <a:gd name="connsiteY23" fmla="*/ 1163432 h 1551485"/>
                    <a:gd name="connsiteX24" fmla="*/ 8348511 w 11941414"/>
                    <a:gd name="connsiteY24" fmla="*/ 1335172 h 1551485"/>
                    <a:gd name="connsiteX25" fmla="*/ 9736807 w 11941414"/>
                    <a:gd name="connsiteY25" fmla="*/ 1542207 h 1551485"/>
                    <a:gd name="connsiteX26" fmla="*/ 11938140 w 11941414"/>
                    <a:gd name="connsiteY26" fmla="*/ 765191 h 1551485"/>
                    <a:gd name="connsiteX27" fmla="*/ 11941414 w 11941414"/>
                    <a:gd name="connsiteY27" fmla="*/ 769011 h 1551485"/>
                    <a:gd name="connsiteX28" fmla="*/ 9736989 w 11941414"/>
                    <a:gd name="connsiteY28" fmla="*/ 1547301 h 1551485"/>
                    <a:gd name="connsiteX29" fmla="*/ 9555606 w 11941414"/>
                    <a:gd name="connsiteY29" fmla="*/ 1551485 h 15514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1941414" h="1551485">
                      <a:moveTo>
                        <a:pt x="9555606" y="1551485"/>
                      </a:moveTo>
                      <a:cubicBezTo>
                        <a:pt x="9137717" y="1551485"/>
                        <a:pt x="8732016" y="1480533"/>
                        <a:pt x="8346692" y="1339903"/>
                      </a:cubicBezTo>
                      <a:cubicBezTo>
                        <a:pt x="8215522" y="1292056"/>
                        <a:pt x="8083806" y="1235840"/>
                        <a:pt x="7943539" y="1167798"/>
                      </a:cubicBezTo>
                      <a:cubicBezTo>
                        <a:pt x="7797996" y="1097392"/>
                        <a:pt x="7654455" y="1023347"/>
                        <a:pt x="7515643" y="951849"/>
                      </a:cubicBezTo>
                      <a:cubicBezTo>
                        <a:pt x="7189810" y="783748"/>
                        <a:pt x="6881987" y="625106"/>
                        <a:pt x="6548876" y="509218"/>
                      </a:cubicBezTo>
                      <a:cubicBezTo>
                        <a:pt x="6073497" y="344936"/>
                        <a:pt x="5591751" y="269436"/>
                        <a:pt x="5117100" y="284900"/>
                      </a:cubicBezTo>
                      <a:cubicBezTo>
                        <a:pt x="4718677" y="297817"/>
                        <a:pt x="4324074" y="400424"/>
                        <a:pt x="3910914" y="598181"/>
                      </a:cubicBezTo>
                      <a:cubicBezTo>
                        <a:pt x="3797027" y="652759"/>
                        <a:pt x="3684595" y="711158"/>
                        <a:pt x="3565614" y="773196"/>
                      </a:cubicBezTo>
                      <a:cubicBezTo>
                        <a:pt x="3244875" y="940206"/>
                        <a:pt x="2913219" y="1112856"/>
                        <a:pt x="2558095" y="1198726"/>
                      </a:cubicBezTo>
                      <a:cubicBezTo>
                        <a:pt x="2253911" y="1272225"/>
                        <a:pt x="1951000" y="1269496"/>
                        <a:pt x="1658095" y="1190721"/>
                      </a:cubicBezTo>
                      <a:cubicBezTo>
                        <a:pt x="1309884" y="1097028"/>
                        <a:pt x="996240" y="902911"/>
                        <a:pt x="761916" y="744451"/>
                      </a:cubicBezTo>
                      <a:cubicBezTo>
                        <a:pt x="492116" y="561249"/>
                        <a:pt x="289084" y="330928"/>
                        <a:pt x="92783" y="108065"/>
                      </a:cubicBezTo>
                      <a:cubicBezTo>
                        <a:pt x="62219" y="73317"/>
                        <a:pt x="30746" y="37477"/>
                        <a:pt x="0" y="3275"/>
                      </a:cubicBezTo>
                      <a:lnTo>
                        <a:pt x="3639" y="0"/>
                      </a:lnTo>
                      <a:cubicBezTo>
                        <a:pt x="34384" y="34384"/>
                        <a:pt x="66040" y="70224"/>
                        <a:pt x="96604" y="104973"/>
                      </a:cubicBezTo>
                      <a:cubicBezTo>
                        <a:pt x="292723" y="327471"/>
                        <a:pt x="495391" y="557611"/>
                        <a:pt x="764645" y="740449"/>
                      </a:cubicBezTo>
                      <a:cubicBezTo>
                        <a:pt x="998605" y="898726"/>
                        <a:pt x="1311704" y="1092662"/>
                        <a:pt x="1659369" y="1186173"/>
                      </a:cubicBezTo>
                      <a:cubicBezTo>
                        <a:pt x="1951546" y="1264766"/>
                        <a:pt x="2253547" y="1267495"/>
                        <a:pt x="2557003" y="1194178"/>
                      </a:cubicBezTo>
                      <a:cubicBezTo>
                        <a:pt x="2911582" y="1108490"/>
                        <a:pt x="3243055" y="936022"/>
                        <a:pt x="3563431" y="769011"/>
                      </a:cubicBezTo>
                      <a:cubicBezTo>
                        <a:pt x="3682412" y="706974"/>
                        <a:pt x="3795026" y="648393"/>
                        <a:pt x="3908913" y="593814"/>
                      </a:cubicBezTo>
                      <a:cubicBezTo>
                        <a:pt x="4322800" y="395694"/>
                        <a:pt x="4717949" y="293087"/>
                        <a:pt x="5117100" y="279988"/>
                      </a:cubicBezTo>
                      <a:cubicBezTo>
                        <a:pt x="5592297" y="264524"/>
                        <a:pt x="6074770" y="340024"/>
                        <a:pt x="6550695" y="504487"/>
                      </a:cubicBezTo>
                      <a:cubicBezTo>
                        <a:pt x="6884170" y="620558"/>
                        <a:pt x="7192175" y="779199"/>
                        <a:pt x="7518190" y="947483"/>
                      </a:cubicBezTo>
                      <a:cubicBezTo>
                        <a:pt x="7657002" y="1018981"/>
                        <a:pt x="7800361" y="1093026"/>
                        <a:pt x="7945904" y="1163432"/>
                      </a:cubicBezTo>
                      <a:cubicBezTo>
                        <a:pt x="8085807" y="1231291"/>
                        <a:pt x="8217523" y="1287507"/>
                        <a:pt x="8348511" y="1335172"/>
                      </a:cubicBezTo>
                      <a:cubicBezTo>
                        <a:pt x="8788596" y="1495815"/>
                        <a:pt x="9255606" y="1565494"/>
                        <a:pt x="9736807" y="1542207"/>
                      </a:cubicBezTo>
                      <a:cubicBezTo>
                        <a:pt x="10365369" y="1511643"/>
                        <a:pt x="11257546" y="1351910"/>
                        <a:pt x="11938140" y="765191"/>
                      </a:cubicBezTo>
                      <a:lnTo>
                        <a:pt x="11941414" y="769011"/>
                      </a:lnTo>
                      <a:cubicBezTo>
                        <a:pt x="11259547" y="1356822"/>
                        <a:pt x="10366278" y="1516555"/>
                        <a:pt x="9736989" y="1547301"/>
                      </a:cubicBezTo>
                      <a:cubicBezTo>
                        <a:pt x="9676224" y="1550030"/>
                        <a:pt x="9615643" y="1551485"/>
                        <a:pt x="9555606" y="1551485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01" name="任意多边形: 形状 300">
                  <a:extLst>
                    <a:ext uri="{FF2B5EF4-FFF2-40B4-BE49-F238E27FC236}">
                      <a16:creationId xmlns:a16="http://schemas.microsoft.com/office/drawing/2014/main" id="{531803FE-7373-407F-9AB8-14915227C394}"/>
                    </a:ext>
                  </a:extLst>
                </p:cNvPr>
                <p:cNvSpPr/>
                <p:nvPr/>
              </p:nvSpPr>
              <p:spPr>
                <a:xfrm>
                  <a:off x="-716178" y="5248419"/>
                  <a:ext cx="11974162" cy="1549302"/>
                </a:xfrm>
                <a:custGeom>
                  <a:avLst/>
                  <a:gdLst>
                    <a:gd name="connsiteX0" fmla="*/ 9610548 w 11974162"/>
                    <a:gd name="connsiteY0" fmla="*/ 1549302 h 1549302"/>
                    <a:gd name="connsiteX1" fmla="*/ 8398178 w 11974162"/>
                    <a:gd name="connsiteY1" fmla="*/ 1337719 h 1549302"/>
                    <a:gd name="connsiteX2" fmla="*/ 7993569 w 11974162"/>
                    <a:gd name="connsiteY2" fmla="*/ 1164342 h 1549302"/>
                    <a:gd name="connsiteX3" fmla="*/ 7556395 w 11974162"/>
                    <a:gd name="connsiteY3" fmla="*/ 942389 h 1549302"/>
                    <a:gd name="connsiteX4" fmla="*/ 6594540 w 11974162"/>
                    <a:gd name="connsiteY4" fmla="*/ 498666 h 1549302"/>
                    <a:gd name="connsiteX5" fmla="*/ 5157670 w 11974162"/>
                    <a:gd name="connsiteY5" fmla="*/ 265797 h 1549302"/>
                    <a:gd name="connsiteX6" fmla="*/ 3943116 w 11974162"/>
                    <a:gd name="connsiteY6" fmla="*/ 568708 h 1549302"/>
                    <a:gd name="connsiteX7" fmla="*/ 3575256 w 11974162"/>
                    <a:gd name="connsiteY7" fmla="*/ 753002 h 1549302"/>
                    <a:gd name="connsiteX8" fmla="*/ 2583747 w 11974162"/>
                    <a:gd name="connsiteY8" fmla="*/ 1172710 h 1549302"/>
                    <a:gd name="connsiteX9" fmla="*/ 1679199 w 11974162"/>
                    <a:gd name="connsiteY9" fmla="*/ 1177077 h 1549302"/>
                    <a:gd name="connsiteX10" fmla="*/ 773741 w 11974162"/>
                    <a:gd name="connsiteY10" fmla="*/ 739175 h 1549302"/>
                    <a:gd name="connsiteX11" fmla="*/ 110976 w 11974162"/>
                    <a:gd name="connsiteY11" fmla="*/ 125167 h 1549302"/>
                    <a:gd name="connsiteX12" fmla="*/ 0 w 11974162"/>
                    <a:gd name="connsiteY12" fmla="*/ 3457 h 1549302"/>
                    <a:gd name="connsiteX13" fmla="*/ 3639 w 11974162"/>
                    <a:gd name="connsiteY13" fmla="*/ 0 h 1549302"/>
                    <a:gd name="connsiteX14" fmla="*/ 114615 w 11974162"/>
                    <a:gd name="connsiteY14" fmla="*/ 121710 h 1549302"/>
                    <a:gd name="connsiteX15" fmla="*/ 776470 w 11974162"/>
                    <a:gd name="connsiteY15" fmla="*/ 734991 h 1549302"/>
                    <a:gd name="connsiteX16" fmla="*/ 1680472 w 11974162"/>
                    <a:gd name="connsiteY16" fmla="*/ 1172165 h 1549302"/>
                    <a:gd name="connsiteX17" fmla="*/ 2582473 w 11974162"/>
                    <a:gd name="connsiteY17" fmla="*/ 1167798 h 1549302"/>
                    <a:gd name="connsiteX18" fmla="*/ 3572892 w 11974162"/>
                    <a:gd name="connsiteY18" fmla="*/ 748453 h 1549302"/>
                    <a:gd name="connsiteX19" fmla="*/ 3940933 w 11974162"/>
                    <a:gd name="connsiteY19" fmla="*/ 563978 h 1549302"/>
                    <a:gd name="connsiteX20" fmla="*/ 5157488 w 11974162"/>
                    <a:gd name="connsiteY20" fmla="*/ 260703 h 1549302"/>
                    <a:gd name="connsiteX21" fmla="*/ 6596178 w 11974162"/>
                    <a:gd name="connsiteY21" fmla="*/ 493936 h 1549302"/>
                    <a:gd name="connsiteX22" fmla="*/ 7558761 w 11974162"/>
                    <a:gd name="connsiteY22" fmla="*/ 938023 h 1549302"/>
                    <a:gd name="connsiteX23" fmla="*/ 7995752 w 11974162"/>
                    <a:gd name="connsiteY23" fmla="*/ 1159976 h 1549302"/>
                    <a:gd name="connsiteX24" fmla="*/ 8399997 w 11974162"/>
                    <a:gd name="connsiteY24" fmla="*/ 1332989 h 1549302"/>
                    <a:gd name="connsiteX25" fmla="*/ 9794659 w 11974162"/>
                    <a:gd name="connsiteY25" fmla="*/ 1539478 h 1549302"/>
                    <a:gd name="connsiteX26" fmla="*/ 10948268 w 11974162"/>
                    <a:gd name="connsiteY26" fmla="*/ 1326622 h 1549302"/>
                    <a:gd name="connsiteX27" fmla="*/ 11970887 w 11974162"/>
                    <a:gd name="connsiteY27" fmla="*/ 758096 h 1549302"/>
                    <a:gd name="connsiteX28" fmla="*/ 11974162 w 11974162"/>
                    <a:gd name="connsiteY28" fmla="*/ 761916 h 1549302"/>
                    <a:gd name="connsiteX29" fmla="*/ 10949905 w 11974162"/>
                    <a:gd name="connsiteY29" fmla="*/ 1331352 h 1549302"/>
                    <a:gd name="connsiteX30" fmla="*/ 9794842 w 11974162"/>
                    <a:gd name="connsiteY30" fmla="*/ 1544390 h 1549302"/>
                    <a:gd name="connsiteX31" fmla="*/ 9610548 w 11974162"/>
                    <a:gd name="connsiteY31" fmla="*/ 1549302 h 15493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974162" h="1549302">
                      <a:moveTo>
                        <a:pt x="9610548" y="1549302"/>
                      </a:moveTo>
                      <a:cubicBezTo>
                        <a:pt x="9194114" y="1549302"/>
                        <a:pt x="8778408" y="1477077"/>
                        <a:pt x="8398178" y="1337719"/>
                      </a:cubicBezTo>
                      <a:cubicBezTo>
                        <a:pt x="8266826" y="1289508"/>
                        <a:pt x="8134382" y="1232929"/>
                        <a:pt x="7993569" y="1164342"/>
                      </a:cubicBezTo>
                      <a:cubicBezTo>
                        <a:pt x="7844752" y="1092116"/>
                        <a:pt x="7698117" y="1016070"/>
                        <a:pt x="7556395" y="942389"/>
                      </a:cubicBezTo>
                      <a:cubicBezTo>
                        <a:pt x="7232381" y="774105"/>
                        <a:pt x="6926377" y="615282"/>
                        <a:pt x="6594540" y="498666"/>
                      </a:cubicBezTo>
                      <a:cubicBezTo>
                        <a:pt x="6117524" y="332019"/>
                        <a:pt x="5633958" y="253608"/>
                        <a:pt x="5157670" y="265797"/>
                      </a:cubicBezTo>
                      <a:cubicBezTo>
                        <a:pt x="4757973" y="275803"/>
                        <a:pt x="4349362" y="377865"/>
                        <a:pt x="3943116" y="568708"/>
                      </a:cubicBezTo>
                      <a:cubicBezTo>
                        <a:pt x="3821952" y="625652"/>
                        <a:pt x="3702061" y="687507"/>
                        <a:pt x="3575256" y="753002"/>
                      </a:cubicBezTo>
                      <a:cubicBezTo>
                        <a:pt x="3259065" y="916191"/>
                        <a:pt x="2932140" y="1085203"/>
                        <a:pt x="2583747" y="1172710"/>
                      </a:cubicBezTo>
                      <a:cubicBezTo>
                        <a:pt x="2276106" y="1250030"/>
                        <a:pt x="1971740" y="1251485"/>
                        <a:pt x="1679199" y="1177077"/>
                      </a:cubicBezTo>
                      <a:cubicBezTo>
                        <a:pt x="1330988" y="1088478"/>
                        <a:pt x="1012431" y="896543"/>
                        <a:pt x="773741" y="739175"/>
                      </a:cubicBezTo>
                      <a:cubicBezTo>
                        <a:pt x="507944" y="563250"/>
                        <a:pt x="306004" y="340570"/>
                        <a:pt x="110976" y="125167"/>
                      </a:cubicBezTo>
                      <a:cubicBezTo>
                        <a:pt x="74591" y="84961"/>
                        <a:pt x="36750" y="43299"/>
                        <a:pt x="0" y="3457"/>
                      </a:cubicBezTo>
                      <a:lnTo>
                        <a:pt x="3639" y="0"/>
                      </a:lnTo>
                      <a:cubicBezTo>
                        <a:pt x="40388" y="39842"/>
                        <a:pt x="78229" y="81504"/>
                        <a:pt x="114615" y="121710"/>
                      </a:cubicBezTo>
                      <a:cubicBezTo>
                        <a:pt x="309460" y="336931"/>
                        <a:pt x="511037" y="559430"/>
                        <a:pt x="776470" y="734991"/>
                      </a:cubicBezTo>
                      <a:cubicBezTo>
                        <a:pt x="1230200" y="1034081"/>
                        <a:pt x="1497816" y="1125773"/>
                        <a:pt x="1680472" y="1172165"/>
                      </a:cubicBezTo>
                      <a:cubicBezTo>
                        <a:pt x="1972286" y="1246391"/>
                        <a:pt x="2275742" y="1244936"/>
                        <a:pt x="2582473" y="1167798"/>
                      </a:cubicBezTo>
                      <a:cubicBezTo>
                        <a:pt x="2930320" y="1080291"/>
                        <a:pt x="3256882" y="911643"/>
                        <a:pt x="3572892" y="748453"/>
                      </a:cubicBezTo>
                      <a:cubicBezTo>
                        <a:pt x="3699877" y="682959"/>
                        <a:pt x="3819768" y="620922"/>
                        <a:pt x="3940933" y="563978"/>
                      </a:cubicBezTo>
                      <a:cubicBezTo>
                        <a:pt x="4347725" y="372771"/>
                        <a:pt x="4757064" y="270709"/>
                        <a:pt x="5157488" y="260703"/>
                      </a:cubicBezTo>
                      <a:cubicBezTo>
                        <a:pt x="5634504" y="248696"/>
                        <a:pt x="6118616" y="327107"/>
                        <a:pt x="6596178" y="493936"/>
                      </a:cubicBezTo>
                      <a:cubicBezTo>
                        <a:pt x="6928378" y="610734"/>
                        <a:pt x="7234564" y="769739"/>
                        <a:pt x="7558761" y="938023"/>
                      </a:cubicBezTo>
                      <a:cubicBezTo>
                        <a:pt x="7700482" y="1011704"/>
                        <a:pt x="7847117" y="1087750"/>
                        <a:pt x="7995752" y="1159976"/>
                      </a:cubicBezTo>
                      <a:cubicBezTo>
                        <a:pt x="8136565" y="1228380"/>
                        <a:pt x="8268645" y="1284960"/>
                        <a:pt x="8399997" y="1332989"/>
                      </a:cubicBezTo>
                      <a:cubicBezTo>
                        <a:pt x="8835897" y="1492541"/>
                        <a:pt x="9318008" y="1563856"/>
                        <a:pt x="9794659" y="1539478"/>
                      </a:cubicBezTo>
                      <a:cubicBezTo>
                        <a:pt x="10205818" y="1518374"/>
                        <a:pt x="10594053" y="1446695"/>
                        <a:pt x="10948268" y="1326622"/>
                      </a:cubicBezTo>
                      <a:cubicBezTo>
                        <a:pt x="11342142" y="1193268"/>
                        <a:pt x="11686169" y="1001880"/>
                        <a:pt x="11970887" y="758096"/>
                      </a:cubicBezTo>
                      <a:lnTo>
                        <a:pt x="11974162" y="761916"/>
                      </a:lnTo>
                      <a:cubicBezTo>
                        <a:pt x="11689080" y="1006246"/>
                        <a:pt x="11344325" y="1197817"/>
                        <a:pt x="10949905" y="1331352"/>
                      </a:cubicBezTo>
                      <a:cubicBezTo>
                        <a:pt x="10595144" y="1451607"/>
                        <a:pt x="10206546" y="1523287"/>
                        <a:pt x="9794842" y="1544390"/>
                      </a:cubicBezTo>
                      <a:cubicBezTo>
                        <a:pt x="9733350" y="1547665"/>
                        <a:pt x="9672040" y="1549302"/>
                        <a:pt x="9610548" y="1549302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02" name="任意多边形: 形状 301">
                  <a:extLst>
                    <a:ext uri="{FF2B5EF4-FFF2-40B4-BE49-F238E27FC236}">
                      <a16:creationId xmlns:a16="http://schemas.microsoft.com/office/drawing/2014/main" id="{B475EB1D-E8B5-4EA8-B16A-221135F37E9B}"/>
                    </a:ext>
                  </a:extLst>
                </p:cNvPr>
                <p:cNvSpPr/>
                <p:nvPr/>
              </p:nvSpPr>
              <p:spPr>
                <a:xfrm>
                  <a:off x="-710902" y="5253149"/>
                  <a:ext cx="12006726" cy="1547300"/>
                </a:xfrm>
                <a:custGeom>
                  <a:avLst/>
                  <a:gdLst>
                    <a:gd name="connsiteX0" fmla="*/ 9659487 w 12006726"/>
                    <a:gd name="connsiteY0" fmla="*/ 1547301 h 1547300"/>
                    <a:gd name="connsiteX1" fmla="*/ 8450027 w 12006726"/>
                    <a:gd name="connsiteY1" fmla="*/ 1335718 h 1547300"/>
                    <a:gd name="connsiteX2" fmla="*/ 8043781 w 12006726"/>
                    <a:gd name="connsiteY2" fmla="*/ 1161067 h 1547300"/>
                    <a:gd name="connsiteX3" fmla="*/ 7597693 w 12006726"/>
                    <a:gd name="connsiteY3" fmla="*/ 933293 h 1547300"/>
                    <a:gd name="connsiteX4" fmla="*/ 6640386 w 12006726"/>
                    <a:gd name="connsiteY4" fmla="*/ 488114 h 1547300"/>
                    <a:gd name="connsiteX5" fmla="*/ 5198422 w 12006726"/>
                    <a:gd name="connsiteY5" fmla="*/ 246513 h 1547300"/>
                    <a:gd name="connsiteX6" fmla="*/ 3975499 w 12006726"/>
                    <a:gd name="connsiteY6" fmla="*/ 539054 h 1547300"/>
                    <a:gd name="connsiteX7" fmla="*/ 3584535 w 12006726"/>
                    <a:gd name="connsiteY7" fmla="*/ 732808 h 1547300"/>
                    <a:gd name="connsiteX8" fmla="*/ 2609581 w 12006726"/>
                    <a:gd name="connsiteY8" fmla="*/ 1146695 h 1547300"/>
                    <a:gd name="connsiteX9" fmla="*/ 1700485 w 12006726"/>
                    <a:gd name="connsiteY9" fmla="*/ 1163432 h 1547300"/>
                    <a:gd name="connsiteX10" fmla="*/ 785749 w 12006726"/>
                    <a:gd name="connsiteY10" fmla="*/ 734081 h 1547300"/>
                    <a:gd name="connsiteX11" fmla="*/ 128078 w 12006726"/>
                    <a:gd name="connsiteY11" fmla="*/ 139903 h 1547300"/>
                    <a:gd name="connsiteX12" fmla="*/ 0 w 12006726"/>
                    <a:gd name="connsiteY12" fmla="*/ 3457 h 1547300"/>
                    <a:gd name="connsiteX13" fmla="*/ 3639 w 12006726"/>
                    <a:gd name="connsiteY13" fmla="*/ 0 h 1547300"/>
                    <a:gd name="connsiteX14" fmla="*/ 131716 w 12006726"/>
                    <a:gd name="connsiteY14" fmla="*/ 136446 h 1547300"/>
                    <a:gd name="connsiteX15" fmla="*/ 788478 w 12006726"/>
                    <a:gd name="connsiteY15" fmla="*/ 729533 h 1547300"/>
                    <a:gd name="connsiteX16" fmla="*/ 1701576 w 12006726"/>
                    <a:gd name="connsiteY16" fmla="*/ 1158338 h 1547300"/>
                    <a:gd name="connsiteX17" fmla="*/ 2608125 w 12006726"/>
                    <a:gd name="connsiteY17" fmla="*/ 1141601 h 1547300"/>
                    <a:gd name="connsiteX18" fmla="*/ 3581988 w 12006726"/>
                    <a:gd name="connsiteY18" fmla="*/ 728259 h 1547300"/>
                    <a:gd name="connsiteX19" fmla="*/ 3973134 w 12006726"/>
                    <a:gd name="connsiteY19" fmla="*/ 534324 h 1547300"/>
                    <a:gd name="connsiteX20" fmla="*/ 5198058 w 12006726"/>
                    <a:gd name="connsiteY20" fmla="*/ 241419 h 1547300"/>
                    <a:gd name="connsiteX21" fmla="*/ 6641659 w 12006726"/>
                    <a:gd name="connsiteY21" fmla="*/ 483384 h 1547300"/>
                    <a:gd name="connsiteX22" fmla="*/ 7599694 w 12006726"/>
                    <a:gd name="connsiteY22" fmla="*/ 928744 h 1547300"/>
                    <a:gd name="connsiteX23" fmla="*/ 8045601 w 12006726"/>
                    <a:gd name="connsiteY23" fmla="*/ 1156519 h 1547300"/>
                    <a:gd name="connsiteX24" fmla="*/ 8451301 w 12006726"/>
                    <a:gd name="connsiteY24" fmla="*/ 1330806 h 1547300"/>
                    <a:gd name="connsiteX25" fmla="*/ 9852149 w 12006726"/>
                    <a:gd name="connsiteY25" fmla="*/ 1536931 h 1547300"/>
                    <a:gd name="connsiteX26" fmla="*/ 10992476 w 12006726"/>
                    <a:gd name="connsiteY26" fmla="*/ 1318435 h 1547300"/>
                    <a:gd name="connsiteX27" fmla="*/ 12003452 w 12006726"/>
                    <a:gd name="connsiteY27" fmla="*/ 751000 h 1547300"/>
                    <a:gd name="connsiteX28" fmla="*/ 12006727 w 12006726"/>
                    <a:gd name="connsiteY28" fmla="*/ 754821 h 1547300"/>
                    <a:gd name="connsiteX29" fmla="*/ 10994478 w 12006726"/>
                    <a:gd name="connsiteY29" fmla="*/ 1323347 h 1547300"/>
                    <a:gd name="connsiteX30" fmla="*/ 9852877 w 12006726"/>
                    <a:gd name="connsiteY30" fmla="*/ 1542025 h 1547300"/>
                    <a:gd name="connsiteX31" fmla="*/ 9659487 w 12006726"/>
                    <a:gd name="connsiteY31" fmla="*/ 1547301 h 1547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2006726" h="1547300">
                      <a:moveTo>
                        <a:pt x="9659487" y="1547301"/>
                      </a:moveTo>
                      <a:cubicBezTo>
                        <a:pt x="9243963" y="1547301"/>
                        <a:pt x="8829530" y="1475075"/>
                        <a:pt x="8450027" y="1335718"/>
                      </a:cubicBezTo>
                      <a:cubicBezTo>
                        <a:pt x="8318311" y="1287325"/>
                        <a:pt x="8185504" y="1230200"/>
                        <a:pt x="8043781" y="1161067"/>
                      </a:cubicBezTo>
                      <a:cubicBezTo>
                        <a:pt x="7892053" y="1087204"/>
                        <a:pt x="7742326" y="1008975"/>
                        <a:pt x="7597693" y="933293"/>
                      </a:cubicBezTo>
                      <a:cubicBezTo>
                        <a:pt x="7275498" y="764827"/>
                        <a:pt x="6970950" y="605640"/>
                        <a:pt x="6640386" y="488114"/>
                      </a:cubicBezTo>
                      <a:cubicBezTo>
                        <a:pt x="6161733" y="319284"/>
                        <a:pt x="5676529" y="237962"/>
                        <a:pt x="5198422" y="246513"/>
                      </a:cubicBezTo>
                      <a:cubicBezTo>
                        <a:pt x="4791994" y="253790"/>
                        <a:pt x="4380654" y="352213"/>
                        <a:pt x="3975499" y="539054"/>
                      </a:cubicBezTo>
                      <a:cubicBezTo>
                        <a:pt x="3846875" y="598363"/>
                        <a:pt x="3719344" y="663675"/>
                        <a:pt x="3584535" y="732808"/>
                      </a:cubicBezTo>
                      <a:cubicBezTo>
                        <a:pt x="3273074" y="892359"/>
                        <a:pt x="2951060" y="1057368"/>
                        <a:pt x="2609581" y="1146695"/>
                      </a:cubicBezTo>
                      <a:cubicBezTo>
                        <a:pt x="2298301" y="1228017"/>
                        <a:pt x="1992480" y="1233474"/>
                        <a:pt x="1700485" y="1163432"/>
                      </a:cubicBezTo>
                      <a:cubicBezTo>
                        <a:pt x="1354275" y="1080109"/>
                        <a:pt x="1043905" y="899636"/>
                        <a:pt x="785749" y="734081"/>
                      </a:cubicBezTo>
                      <a:cubicBezTo>
                        <a:pt x="523044" y="564706"/>
                        <a:pt x="322377" y="348757"/>
                        <a:pt x="128078" y="139903"/>
                      </a:cubicBezTo>
                      <a:cubicBezTo>
                        <a:pt x="84051" y="92602"/>
                        <a:pt x="42571" y="48029"/>
                        <a:pt x="0" y="3457"/>
                      </a:cubicBezTo>
                      <a:lnTo>
                        <a:pt x="3639" y="0"/>
                      </a:lnTo>
                      <a:cubicBezTo>
                        <a:pt x="46210" y="44572"/>
                        <a:pt x="89691" y="91328"/>
                        <a:pt x="131716" y="136446"/>
                      </a:cubicBezTo>
                      <a:cubicBezTo>
                        <a:pt x="325652" y="344936"/>
                        <a:pt x="526319" y="560703"/>
                        <a:pt x="788478" y="729533"/>
                      </a:cubicBezTo>
                      <a:cubicBezTo>
                        <a:pt x="1046088" y="894906"/>
                        <a:pt x="1356276" y="1075197"/>
                        <a:pt x="1701576" y="1158338"/>
                      </a:cubicBezTo>
                      <a:cubicBezTo>
                        <a:pt x="1992843" y="1228381"/>
                        <a:pt x="2297756" y="1222741"/>
                        <a:pt x="2608125" y="1141601"/>
                      </a:cubicBezTo>
                      <a:cubicBezTo>
                        <a:pt x="2949059" y="1052638"/>
                        <a:pt x="3270890" y="887629"/>
                        <a:pt x="3581988" y="728259"/>
                      </a:cubicBezTo>
                      <a:cubicBezTo>
                        <a:pt x="3716979" y="659127"/>
                        <a:pt x="3844511" y="593814"/>
                        <a:pt x="3973134" y="534324"/>
                      </a:cubicBezTo>
                      <a:cubicBezTo>
                        <a:pt x="4378834" y="347301"/>
                        <a:pt x="4790902" y="248696"/>
                        <a:pt x="5198058" y="241419"/>
                      </a:cubicBezTo>
                      <a:cubicBezTo>
                        <a:pt x="5676712" y="233050"/>
                        <a:pt x="6162460" y="314190"/>
                        <a:pt x="6641659" y="483384"/>
                      </a:cubicBezTo>
                      <a:cubicBezTo>
                        <a:pt x="6972587" y="600910"/>
                        <a:pt x="7277135" y="760097"/>
                        <a:pt x="7599694" y="928744"/>
                      </a:cubicBezTo>
                      <a:cubicBezTo>
                        <a:pt x="7744327" y="1004427"/>
                        <a:pt x="7893873" y="1082656"/>
                        <a:pt x="8045601" y="1156519"/>
                      </a:cubicBezTo>
                      <a:cubicBezTo>
                        <a:pt x="8187141" y="1225470"/>
                        <a:pt x="8319767" y="1282595"/>
                        <a:pt x="8451301" y="1330806"/>
                      </a:cubicBezTo>
                      <a:cubicBezTo>
                        <a:pt x="8889020" y="1491631"/>
                        <a:pt x="9373496" y="1562765"/>
                        <a:pt x="9852149" y="1536931"/>
                      </a:cubicBezTo>
                      <a:cubicBezTo>
                        <a:pt x="10255303" y="1515100"/>
                        <a:pt x="10638989" y="1441601"/>
                        <a:pt x="10992476" y="1318435"/>
                      </a:cubicBezTo>
                      <a:cubicBezTo>
                        <a:pt x="11378892" y="1183808"/>
                        <a:pt x="11719098" y="992965"/>
                        <a:pt x="12003452" y="751000"/>
                      </a:cubicBezTo>
                      <a:lnTo>
                        <a:pt x="12006727" y="754821"/>
                      </a:lnTo>
                      <a:cubicBezTo>
                        <a:pt x="11722192" y="997331"/>
                        <a:pt x="11381439" y="1188538"/>
                        <a:pt x="10994478" y="1323347"/>
                      </a:cubicBezTo>
                      <a:cubicBezTo>
                        <a:pt x="10640627" y="1446513"/>
                        <a:pt x="10256575" y="1520194"/>
                        <a:pt x="9852877" y="1542025"/>
                      </a:cubicBezTo>
                      <a:cubicBezTo>
                        <a:pt x="9788474" y="1545482"/>
                        <a:pt x="9723890" y="1547301"/>
                        <a:pt x="9659487" y="154730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03" name="任意多边形: 形状 302">
                  <a:extLst>
                    <a:ext uri="{FF2B5EF4-FFF2-40B4-BE49-F238E27FC236}">
                      <a16:creationId xmlns:a16="http://schemas.microsoft.com/office/drawing/2014/main" id="{8F05E065-4295-4D58-A182-598B3A7AF3AF}"/>
                    </a:ext>
                  </a:extLst>
                </p:cNvPr>
                <p:cNvSpPr/>
                <p:nvPr/>
              </p:nvSpPr>
              <p:spPr>
                <a:xfrm>
                  <a:off x="-705444" y="5258061"/>
                  <a:ext cx="12039837" cy="1545117"/>
                </a:xfrm>
                <a:custGeom>
                  <a:avLst/>
                  <a:gdLst>
                    <a:gd name="connsiteX0" fmla="*/ 9708062 w 12039837"/>
                    <a:gd name="connsiteY0" fmla="*/ 1545118 h 1545117"/>
                    <a:gd name="connsiteX1" fmla="*/ 8501513 w 12039837"/>
                    <a:gd name="connsiteY1" fmla="*/ 1333535 h 1545117"/>
                    <a:gd name="connsiteX2" fmla="*/ 8093630 w 12039837"/>
                    <a:gd name="connsiteY2" fmla="*/ 1157610 h 1545117"/>
                    <a:gd name="connsiteX3" fmla="*/ 7639173 w 12039837"/>
                    <a:gd name="connsiteY3" fmla="*/ 924196 h 1545117"/>
                    <a:gd name="connsiteX4" fmla="*/ 6685868 w 12039837"/>
                    <a:gd name="connsiteY4" fmla="*/ 477562 h 1545117"/>
                    <a:gd name="connsiteX5" fmla="*/ 5238992 w 12039837"/>
                    <a:gd name="connsiteY5" fmla="*/ 227229 h 1545117"/>
                    <a:gd name="connsiteX6" fmla="*/ 4007700 w 12039837"/>
                    <a:gd name="connsiteY6" fmla="*/ 509399 h 1545117"/>
                    <a:gd name="connsiteX7" fmla="*/ 3599453 w 12039837"/>
                    <a:gd name="connsiteY7" fmla="*/ 709885 h 1545117"/>
                    <a:gd name="connsiteX8" fmla="*/ 2635415 w 12039837"/>
                    <a:gd name="connsiteY8" fmla="*/ 1120315 h 1545117"/>
                    <a:gd name="connsiteX9" fmla="*/ 1721952 w 12039837"/>
                    <a:gd name="connsiteY9" fmla="*/ 1149424 h 1545117"/>
                    <a:gd name="connsiteX10" fmla="*/ 797756 w 12039837"/>
                    <a:gd name="connsiteY10" fmla="*/ 728441 h 1545117"/>
                    <a:gd name="connsiteX11" fmla="*/ 143905 w 12039837"/>
                    <a:gd name="connsiteY11" fmla="*/ 152638 h 1545117"/>
                    <a:gd name="connsiteX12" fmla="*/ 0 w 12039837"/>
                    <a:gd name="connsiteY12" fmla="*/ 3457 h 1545117"/>
                    <a:gd name="connsiteX13" fmla="*/ 3639 w 12039837"/>
                    <a:gd name="connsiteY13" fmla="*/ 0 h 1545117"/>
                    <a:gd name="connsiteX14" fmla="*/ 147726 w 12039837"/>
                    <a:gd name="connsiteY14" fmla="*/ 149181 h 1545117"/>
                    <a:gd name="connsiteX15" fmla="*/ 800667 w 12039837"/>
                    <a:gd name="connsiteY15" fmla="*/ 724075 h 1545117"/>
                    <a:gd name="connsiteX16" fmla="*/ 1723044 w 12039837"/>
                    <a:gd name="connsiteY16" fmla="*/ 1144330 h 1545117"/>
                    <a:gd name="connsiteX17" fmla="*/ 2634141 w 12039837"/>
                    <a:gd name="connsiteY17" fmla="*/ 1115403 h 1545117"/>
                    <a:gd name="connsiteX18" fmla="*/ 3597270 w 12039837"/>
                    <a:gd name="connsiteY18" fmla="*/ 705336 h 1545117"/>
                    <a:gd name="connsiteX19" fmla="*/ 4005699 w 12039837"/>
                    <a:gd name="connsiteY19" fmla="*/ 504669 h 1545117"/>
                    <a:gd name="connsiteX20" fmla="*/ 5238992 w 12039837"/>
                    <a:gd name="connsiteY20" fmla="*/ 222135 h 1545117"/>
                    <a:gd name="connsiteX21" fmla="*/ 5280289 w 12039837"/>
                    <a:gd name="connsiteY21" fmla="*/ 221953 h 1545117"/>
                    <a:gd name="connsiteX22" fmla="*/ 6687505 w 12039837"/>
                    <a:gd name="connsiteY22" fmla="*/ 472832 h 1545117"/>
                    <a:gd name="connsiteX23" fmla="*/ 7641356 w 12039837"/>
                    <a:gd name="connsiteY23" fmla="*/ 919648 h 1545117"/>
                    <a:gd name="connsiteX24" fmla="*/ 8095813 w 12039837"/>
                    <a:gd name="connsiteY24" fmla="*/ 1153062 h 1545117"/>
                    <a:gd name="connsiteX25" fmla="*/ 8503151 w 12039837"/>
                    <a:gd name="connsiteY25" fmla="*/ 1328623 h 1545117"/>
                    <a:gd name="connsiteX26" fmla="*/ 9910366 w 12039837"/>
                    <a:gd name="connsiteY26" fmla="*/ 1534202 h 1545117"/>
                    <a:gd name="connsiteX27" fmla="*/ 11037231 w 12039837"/>
                    <a:gd name="connsiteY27" fmla="*/ 1310248 h 1545117"/>
                    <a:gd name="connsiteX28" fmla="*/ 12036563 w 12039837"/>
                    <a:gd name="connsiteY28" fmla="*/ 744087 h 1545117"/>
                    <a:gd name="connsiteX29" fmla="*/ 12039838 w 12039837"/>
                    <a:gd name="connsiteY29" fmla="*/ 747908 h 1545117"/>
                    <a:gd name="connsiteX30" fmla="*/ 11038868 w 12039837"/>
                    <a:gd name="connsiteY30" fmla="*/ 1314978 h 1545117"/>
                    <a:gd name="connsiteX31" fmla="*/ 9910548 w 12039837"/>
                    <a:gd name="connsiteY31" fmla="*/ 1539296 h 1545117"/>
                    <a:gd name="connsiteX32" fmla="*/ 9708062 w 12039837"/>
                    <a:gd name="connsiteY32" fmla="*/ 1545118 h 1545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12039837" h="1545117">
                      <a:moveTo>
                        <a:pt x="9708062" y="1545118"/>
                      </a:moveTo>
                      <a:cubicBezTo>
                        <a:pt x="9293447" y="1545118"/>
                        <a:pt x="8880106" y="1472892"/>
                        <a:pt x="8501513" y="1333535"/>
                      </a:cubicBezTo>
                      <a:cubicBezTo>
                        <a:pt x="8369615" y="1284960"/>
                        <a:pt x="8236262" y="1227471"/>
                        <a:pt x="8093630" y="1157610"/>
                      </a:cubicBezTo>
                      <a:cubicBezTo>
                        <a:pt x="7938991" y="1082110"/>
                        <a:pt x="7786535" y="1001880"/>
                        <a:pt x="7639173" y="924196"/>
                      </a:cubicBezTo>
                      <a:cubicBezTo>
                        <a:pt x="7318433" y="755367"/>
                        <a:pt x="7015522" y="595815"/>
                        <a:pt x="6685868" y="477562"/>
                      </a:cubicBezTo>
                      <a:cubicBezTo>
                        <a:pt x="6205577" y="306367"/>
                        <a:pt x="5718919" y="222135"/>
                        <a:pt x="5238992" y="227229"/>
                      </a:cubicBezTo>
                      <a:cubicBezTo>
                        <a:pt x="4828198" y="231595"/>
                        <a:pt x="4413765" y="326561"/>
                        <a:pt x="4007700" y="509399"/>
                      </a:cubicBezTo>
                      <a:cubicBezTo>
                        <a:pt x="3873619" y="570346"/>
                        <a:pt x="3740448" y="638205"/>
                        <a:pt x="3599453" y="709885"/>
                      </a:cubicBezTo>
                      <a:cubicBezTo>
                        <a:pt x="3290902" y="866889"/>
                        <a:pt x="2971982" y="1029169"/>
                        <a:pt x="2635415" y="1120315"/>
                      </a:cubicBezTo>
                      <a:cubicBezTo>
                        <a:pt x="2320678" y="1205640"/>
                        <a:pt x="2013401" y="1215282"/>
                        <a:pt x="1721952" y="1149424"/>
                      </a:cubicBezTo>
                      <a:cubicBezTo>
                        <a:pt x="1375742" y="1071013"/>
                        <a:pt x="1060461" y="892541"/>
                        <a:pt x="797756" y="728441"/>
                      </a:cubicBezTo>
                      <a:cubicBezTo>
                        <a:pt x="537598" y="565251"/>
                        <a:pt x="337477" y="355488"/>
                        <a:pt x="143905" y="152638"/>
                      </a:cubicBezTo>
                      <a:cubicBezTo>
                        <a:pt x="96604" y="103153"/>
                        <a:pt x="47847" y="52031"/>
                        <a:pt x="0" y="3457"/>
                      </a:cubicBezTo>
                      <a:lnTo>
                        <a:pt x="3639" y="0"/>
                      </a:lnTo>
                      <a:cubicBezTo>
                        <a:pt x="51668" y="48575"/>
                        <a:pt x="100424" y="99697"/>
                        <a:pt x="147726" y="149181"/>
                      </a:cubicBezTo>
                      <a:cubicBezTo>
                        <a:pt x="341116" y="351849"/>
                        <a:pt x="540873" y="561249"/>
                        <a:pt x="800667" y="724075"/>
                      </a:cubicBezTo>
                      <a:cubicBezTo>
                        <a:pt x="1063008" y="887992"/>
                        <a:pt x="1377744" y="1066100"/>
                        <a:pt x="1723044" y="1144330"/>
                      </a:cubicBezTo>
                      <a:cubicBezTo>
                        <a:pt x="2013583" y="1210188"/>
                        <a:pt x="2320133" y="1200364"/>
                        <a:pt x="2634141" y="1115403"/>
                      </a:cubicBezTo>
                      <a:cubicBezTo>
                        <a:pt x="2970345" y="1024439"/>
                        <a:pt x="3289083" y="862159"/>
                        <a:pt x="3597270" y="705336"/>
                      </a:cubicBezTo>
                      <a:cubicBezTo>
                        <a:pt x="3738264" y="633475"/>
                        <a:pt x="3871618" y="565797"/>
                        <a:pt x="4005699" y="504669"/>
                      </a:cubicBezTo>
                      <a:cubicBezTo>
                        <a:pt x="4412491" y="321649"/>
                        <a:pt x="4827470" y="226501"/>
                        <a:pt x="5238992" y="222135"/>
                      </a:cubicBezTo>
                      <a:cubicBezTo>
                        <a:pt x="5252818" y="221953"/>
                        <a:pt x="5266645" y="221953"/>
                        <a:pt x="5280289" y="221953"/>
                      </a:cubicBezTo>
                      <a:cubicBezTo>
                        <a:pt x="5747300" y="221953"/>
                        <a:pt x="6220495" y="306185"/>
                        <a:pt x="6687505" y="472832"/>
                      </a:cubicBezTo>
                      <a:cubicBezTo>
                        <a:pt x="7017524" y="591085"/>
                        <a:pt x="7320616" y="750819"/>
                        <a:pt x="7641356" y="919648"/>
                      </a:cubicBezTo>
                      <a:cubicBezTo>
                        <a:pt x="7788718" y="997331"/>
                        <a:pt x="7941174" y="1077562"/>
                        <a:pt x="8095813" y="1153062"/>
                      </a:cubicBezTo>
                      <a:cubicBezTo>
                        <a:pt x="8238081" y="1222741"/>
                        <a:pt x="8371434" y="1280230"/>
                        <a:pt x="8503151" y="1328623"/>
                      </a:cubicBezTo>
                      <a:cubicBezTo>
                        <a:pt x="8942871" y="1490539"/>
                        <a:pt x="9429530" y="1561673"/>
                        <a:pt x="9910366" y="1534202"/>
                      </a:cubicBezTo>
                      <a:cubicBezTo>
                        <a:pt x="10305696" y="1511643"/>
                        <a:pt x="10684835" y="1436325"/>
                        <a:pt x="11037231" y="1310248"/>
                      </a:cubicBezTo>
                      <a:cubicBezTo>
                        <a:pt x="11416188" y="1174712"/>
                        <a:pt x="11752391" y="984233"/>
                        <a:pt x="12036563" y="744087"/>
                      </a:cubicBezTo>
                      <a:lnTo>
                        <a:pt x="12039838" y="747908"/>
                      </a:lnTo>
                      <a:cubicBezTo>
                        <a:pt x="11755120" y="988417"/>
                        <a:pt x="11418371" y="1179260"/>
                        <a:pt x="11038868" y="1314978"/>
                      </a:cubicBezTo>
                      <a:cubicBezTo>
                        <a:pt x="10685927" y="1441237"/>
                        <a:pt x="10306425" y="1516737"/>
                        <a:pt x="9910548" y="1539296"/>
                      </a:cubicBezTo>
                      <a:cubicBezTo>
                        <a:pt x="9843234" y="1543117"/>
                        <a:pt x="9775558" y="1545118"/>
                        <a:pt x="9708062" y="1545118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04" name="任意多边形: 形状 303">
                  <a:extLst>
                    <a:ext uri="{FF2B5EF4-FFF2-40B4-BE49-F238E27FC236}">
                      <a16:creationId xmlns:a16="http://schemas.microsoft.com/office/drawing/2014/main" id="{6323D048-293A-4507-A1B3-18E8E19AFDA5}"/>
                    </a:ext>
                  </a:extLst>
                </p:cNvPr>
                <p:cNvSpPr/>
                <p:nvPr/>
              </p:nvSpPr>
              <p:spPr>
                <a:xfrm>
                  <a:off x="-699986" y="5262791"/>
                  <a:ext cx="12072767" cy="1543116"/>
                </a:xfrm>
                <a:custGeom>
                  <a:avLst/>
                  <a:gdLst>
                    <a:gd name="connsiteX0" fmla="*/ 9756818 w 12072767"/>
                    <a:gd name="connsiteY0" fmla="*/ 1543117 h 1543116"/>
                    <a:gd name="connsiteX1" fmla="*/ 8552999 w 12072767"/>
                    <a:gd name="connsiteY1" fmla="*/ 1331352 h 1543116"/>
                    <a:gd name="connsiteX2" fmla="*/ 8143660 w 12072767"/>
                    <a:gd name="connsiteY2" fmla="*/ 1154154 h 1543116"/>
                    <a:gd name="connsiteX3" fmla="*/ 7680834 w 12072767"/>
                    <a:gd name="connsiteY3" fmla="*/ 915100 h 1543116"/>
                    <a:gd name="connsiteX4" fmla="*/ 6731350 w 12072767"/>
                    <a:gd name="connsiteY4" fmla="*/ 467010 h 1543116"/>
                    <a:gd name="connsiteX5" fmla="*/ 5279380 w 12072767"/>
                    <a:gd name="connsiteY5" fmla="*/ 207944 h 1543116"/>
                    <a:gd name="connsiteX6" fmla="*/ 4039720 w 12072767"/>
                    <a:gd name="connsiteY6" fmla="*/ 479563 h 1543116"/>
                    <a:gd name="connsiteX7" fmla="*/ 3607094 w 12072767"/>
                    <a:gd name="connsiteY7" fmla="*/ 689872 h 1543116"/>
                    <a:gd name="connsiteX8" fmla="*/ 2660884 w 12072767"/>
                    <a:gd name="connsiteY8" fmla="*/ 1094117 h 1543116"/>
                    <a:gd name="connsiteX9" fmla="*/ 1742874 w 12072767"/>
                    <a:gd name="connsiteY9" fmla="*/ 1135597 h 1543116"/>
                    <a:gd name="connsiteX10" fmla="*/ 809581 w 12072767"/>
                    <a:gd name="connsiteY10" fmla="*/ 723165 h 1543116"/>
                    <a:gd name="connsiteX11" fmla="*/ 159005 w 12072767"/>
                    <a:gd name="connsiteY11" fmla="*/ 164099 h 1543116"/>
                    <a:gd name="connsiteX12" fmla="*/ 0 w 12072767"/>
                    <a:gd name="connsiteY12" fmla="*/ 3639 h 1543116"/>
                    <a:gd name="connsiteX13" fmla="*/ 3457 w 12072767"/>
                    <a:gd name="connsiteY13" fmla="*/ 0 h 1543116"/>
                    <a:gd name="connsiteX14" fmla="*/ 162644 w 12072767"/>
                    <a:gd name="connsiteY14" fmla="*/ 160461 h 1543116"/>
                    <a:gd name="connsiteX15" fmla="*/ 812492 w 12072767"/>
                    <a:gd name="connsiteY15" fmla="*/ 718799 h 1543116"/>
                    <a:gd name="connsiteX16" fmla="*/ 1744147 w 12072767"/>
                    <a:gd name="connsiteY16" fmla="*/ 1130685 h 1543116"/>
                    <a:gd name="connsiteX17" fmla="*/ 2659793 w 12072767"/>
                    <a:gd name="connsiteY17" fmla="*/ 1089387 h 1543116"/>
                    <a:gd name="connsiteX18" fmla="*/ 3605093 w 12072767"/>
                    <a:gd name="connsiteY18" fmla="*/ 685506 h 1543116"/>
                    <a:gd name="connsiteX19" fmla="*/ 4038082 w 12072767"/>
                    <a:gd name="connsiteY19" fmla="*/ 475015 h 1543116"/>
                    <a:gd name="connsiteX20" fmla="*/ 5279744 w 12072767"/>
                    <a:gd name="connsiteY20" fmla="*/ 202850 h 1543116"/>
                    <a:gd name="connsiteX21" fmla="*/ 6733351 w 12072767"/>
                    <a:gd name="connsiteY21" fmla="*/ 462098 h 1543116"/>
                    <a:gd name="connsiteX22" fmla="*/ 7683381 w 12072767"/>
                    <a:gd name="connsiteY22" fmla="*/ 910552 h 1543116"/>
                    <a:gd name="connsiteX23" fmla="*/ 8146025 w 12072767"/>
                    <a:gd name="connsiteY23" fmla="*/ 1149424 h 1543116"/>
                    <a:gd name="connsiteX24" fmla="*/ 8555000 w 12072767"/>
                    <a:gd name="connsiteY24" fmla="*/ 1326258 h 1543116"/>
                    <a:gd name="connsiteX25" fmla="*/ 9968401 w 12072767"/>
                    <a:gd name="connsiteY25" fmla="*/ 1531473 h 1543116"/>
                    <a:gd name="connsiteX26" fmla="*/ 12069492 w 12072767"/>
                    <a:gd name="connsiteY26" fmla="*/ 736810 h 1543116"/>
                    <a:gd name="connsiteX27" fmla="*/ 12072767 w 12072767"/>
                    <a:gd name="connsiteY27" fmla="*/ 740630 h 1543116"/>
                    <a:gd name="connsiteX28" fmla="*/ 9968765 w 12072767"/>
                    <a:gd name="connsiteY28" fmla="*/ 1536385 h 1543116"/>
                    <a:gd name="connsiteX29" fmla="*/ 9756818 w 12072767"/>
                    <a:gd name="connsiteY29" fmla="*/ 1543117 h 15431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072767" h="1543116">
                      <a:moveTo>
                        <a:pt x="9756818" y="1543117"/>
                      </a:moveTo>
                      <a:cubicBezTo>
                        <a:pt x="9343113" y="1543117"/>
                        <a:pt x="8930864" y="1470891"/>
                        <a:pt x="8552999" y="1331352"/>
                      </a:cubicBezTo>
                      <a:cubicBezTo>
                        <a:pt x="8420919" y="1282595"/>
                        <a:pt x="8287020" y="1224560"/>
                        <a:pt x="8143660" y="1154154"/>
                      </a:cubicBezTo>
                      <a:cubicBezTo>
                        <a:pt x="7986110" y="1077016"/>
                        <a:pt x="7830925" y="994784"/>
                        <a:pt x="7680834" y="915100"/>
                      </a:cubicBezTo>
                      <a:cubicBezTo>
                        <a:pt x="7361550" y="745906"/>
                        <a:pt x="7060095" y="585991"/>
                        <a:pt x="6731350" y="467010"/>
                      </a:cubicBezTo>
                      <a:cubicBezTo>
                        <a:pt x="6239962" y="289994"/>
                        <a:pt x="5751484" y="203032"/>
                        <a:pt x="5279380" y="207944"/>
                      </a:cubicBezTo>
                      <a:cubicBezTo>
                        <a:pt x="4854577" y="212492"/>
                        <a:pt x="4437597" y="304002"/>
                        <a:pt x="4039720" y="479563"/>
                      </a:cubicBezTo>
                      <a:cubicBezTo>
                        <a:pt x="3897816" y="542874"/>
                        <a:pt x="3756639" y="614372"/>
                        <a:pt x="3607094" y="689872"/>
                      </a:cubicBezTo>
                      <a:cubicBezTo>
                        <a:pt x="3303819" y="843238"/>
                        <a:pt x="2990357" y="1001698"/>
                        <a:pt x="2660884" y="1094117"/>
                      </a:cubicBezTo>
                      <a:cubicBezTo>
                        <a:pt x="2342510" y="1183444"/>
                        <a:pt x="2033595" y="1197453"/>
                        <a:pt x="1742874" y="1135597"/>
                      </a:cubicBezTo>
                      <a:cubicBezTo>
                        <a:pt x="1397756" y="1062098"/>
                        <a:pt x="1090297" y="893996"/>
                        <a:pt x="809581" y="723165"/>
                      </a:cubicBezTo>
                      <a:cubicBezTo>
                        <a:pt x="551607" y="565615"/>
                        <a:pt x="352031" y="361492"/>
                        <a:pt x="159005" y="164099"/>
                      </a:cubicBezTo>
                      <a:cubicBezTo>
                        <a:pt x="106974" y="110794"/>
                        <a:pt x="53123" y="55670"/>
                        <a:pt x="0" y="3639"/>
                      </a:cubicBezTo>
                      <a:lnTo>
                        <a:pt x="3457" y="0"/>
                      </a:lnTo>
                      <a:cubicBezTo>
                        <a:pt x="56580" y="52031"/>
                        <a:pt x="110431" y="107156"/>
                        <a:pt x="162644" y="160461"/>
                      </a:cubicBezTo>
                      <a:cubicBezTo>
                        <a:pt x="355488" y="357671"/>
                        <a:pt x="554882" y="561613"/>
                        <a:pt x="812492" y="718799"/>
                      </a:cubicBezTo>
                      <a:cubicBezTo>
                        <a:pt x="1092844" y="889448"/>
                        <a:pt x="1399757" y="1057368"/>
                        <a:pt x="1744147" y="1130685"/>
                      </a:cubicBezTo>
                      <a:cubicBezTo>
                        <a:pt x="2034141" y="1192359"/>
                        <a:pt x="2342146" y="1178532"/>
                        <a:pt x="2659793" y="1089387"/>
                      </a:cubicBezTo>
                      <a:cubicBezTo>
                        <a:pt x="2988719" y="997149"/>
                        <a:pt x="3302000" y="838690"/>
                        <a:pt x="3605093" y="685506"/>
                      </a:cubicBezTo>
                      <a:cubicBezTo>
                        <a:pt x="3754638" y="609824"/>
                        <a:pt x="3895996" y="538508"/>
                        <a:pt x="4038082" y="475015"/>
                      </a:cubicBezTo>
                      <a:cubicBezTo>
                        <a:pt x="4436506" y="299090"/>
                        <a:pt x="4854395" y="207398"/>
                        <a:pt x="5279744" y="202850"/>
                      </a:cubicBezTo>
                      <a:cubicBezTo>
                        <a:pt x="5752393" y="197938"/>
                        <a:pt x="6241417" y="284900"/>
                        <a:pt x="6733351" y="462098"/>
                      </a:cubicBezTo>
                      <a:cubicBezTo>
                        <a:pt x="7062278" y="581261"/>
                        <a:pt x="7364097" y="741176"/>
                        <a:pt x="7683381" y="910552"/>
                      </a:cubicBezTo>
                      <a:cubicBezTo>
                        <a:pt x="7833472" y="990054"/>
                        <a:pt x="7988657" y="1072286"/>
                        <a:pt x="8146025" y="1149424"/>
                      </a:cubicBezTo>
                      <a:cubicBezTo>
                        <a:pt x="8289385" y="1219830"/>
                        <a:pt x="8423102" y="1277683"/>
                        <a:pt x="8555000" y="1326258"/>
                      </a:cubicBezTo>
                      <a:cubicBezTo>
                        <a:pt x="8996722" y="1489448"/>
                        <a:pt x="9485381" y="1560400"/>
                        <a:pt x="9968401" y="1531473"/>
                      </a:cubicBezTo>
                      <a:cubicBezTo>
                        <a:pt x="10769977" y="1483444"/>
                        <a:pt x="11516248" y="1201273"/>
                        <a:pt x="12069492" y="736810"/>
                      </a:cubicBezTo>
                      <a:lnTo>
                        <a:pt x="12072767" y="740630"/>
                      </a:lnTo>
                      <a:cubicBezTo>
                        <a:pt x="11518613" y="1205639"/>
                        <a:pt x="10771433" y="1488356"/>
                        <a:pt x="9968765" y="1536385"/>
                      </a:cubicBezTo>
                      <a:cubicBezTo>
                        <a:pt x="9898177" y="1540933"/>
                        <a:pt x="9827407" y="1543117"/>
                        <a:pt x="9756818" y="1543117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05" name="任意多边形: 形状 304">
                  <a:extLst>
                    <a:ext uri="{FF2B5EF4-FFF2-40B4-BE49-F238E27FC236}">
                      <a16:creationId xmlns:a16="http://schemas.microsoft.com/office/drawing/2014/main" id="{73BD28C3-40FA-494B-9A37-20E9A62D69CC}"/>
                    </a:ext>
                  </a:extLst>
                </p:cNvPr>
                <p:cNvSpPr/>
                <p:nvPr/>
              </p:nvSpPr>
              <p:spPr>
                <a:xfrm>
                  <a:off x="-694529" y="5267703"/>
                  <a:ext cx="12105878" cy="1540933"/>
                </a:xfrm>
                <a:custGeom>
                  <a:avLst/>
                  <a:gdLst>
                    <a:gd name="connsiteX0" fmla="*/ 9805758 w 12105878"/>
                    <a:gd name="connsiteY0" fmla="*/ 1540934 h 1540933"/>
                    <a:gd name="connsiteX1" fmla="*/ 8604666 w 12105878"/>
                    <a:gd name="connsiteY1" fmla="*/ 1328987 h 1540933"/>
                    <a:gd name="connsiteX2" fmla="*/ 8193691 w 12105878"/>
                    <a:gd name="connsiteY2" fmla="*/ 1150515 h 1540933"/>
                    <a:gd name="connsiteX3" fmla="*/ 7722860 w 12105878"/>
                    <a:gd name="connsiteY3" fmla="*/ 906003 h 1540933"/>
                    <a:gd name="connsiteX4" fmla="*/ 6777014 w 12105878"/>
                    <a:gd name="connsiteY4" fmla="*/ 456276 h 1540933"/>
                    <a:gd name="connsiteX5" fmla="*/ 5320132 w 12105878"/>
                    <a:gd name="connsiteY5" fmla="*/ 188660 h 1540933"/>
                    <a:gd name="connsiteX6" fmla="*/ 5309034 w 12105878"/>
                    <a:gd name="connsiteY6" fmla="*/ 188660 h 1540933"/>
                    <a:gd name="connsiteX7" fmla="*/ 4071921 w 12105878"/>
                    <a:gd name="connsiteY7" fmla="*/ 449909 h 1540933"/>
                    <a:gd name="connsiteX8" fmla="*/ 3614371 w 12105878"/>
                    <a:gd name="connsiteY8" fmla="*/ 670042 h 1540933"/>
                    <a:gd name="connsiteX9" fmla="*/ 2686537 w 12105878"/>
                    <a:gd name="connsiteY9" fmla="*/ 1067920 h 1540933"/>
                    <a:gd name="connsiteX10" fmla="*/ 1764160 w 12105878"/>
                    <a:gd name="connsiteY10" fmla="*/ 1121771 h 1540933"/>
                    <a:gd name="connsiteX11" fmla="*/ 821771 w 12105878"/>
                    <a:gd name="connsiteY11" fmla="*/ 717708 h 1540933"/>
                    <a:gd name="connsiteX12" fmla="*/ 173378 w 12105878"/>
                    <a:gd name="connsiteY12" fmla="*/ 173924 h 1540933"/>
                    <a:gd name="connsiteX13" fmla="*/ 0 w 12105878"/>
                    <a:gd name="connsiteY13" fmla="*/ 3639 h 1540933"/>
                    <a:gd name="connsiteX14" fmla="*/ 3457 w 12105878"/>
                    <a:gd name="connsiteY14" fmla="*/ 0 h 1540933"/>
                    <a:gd name="connsiteX15" fmla="*/ 177016 w 12105878"/>
                    <a:gd name="connsiteY15" fmla="*/ 170467 h 1540933"/>
                    <a:gd name="connsiteX16" fmla="*/ 824499 w 12105878"/>
                    <a:gd name="connsiteY16" fmla="*/ 713523 h 1540933"/>
                    <a:gd name="connsiteX17" fmla="*/ 1765433 w 12105878"/>
                    <a:gd name="connsiteY17" fmla="*/ 1116858 h 1540933"/>
                    <a:gd name="connsiteX18" fmla="*/ 2685445 w 12105878"/>
                    <a:gd name="connsiteY18" fmla="*/ 1063190 h 1540933"/>
                    <a:gd name="connsiteX19" fmla="*/ 3612370 w 12105878"/>
                    <a:gd name="connsiteY19" fmla="*/ 665676 h 1540933"/>
                    <a:gd name="connsiteX20" fmla="*/ 4070284 w 12105878"/>
                    <a:gd name="connsiteY20" fmla="*/ 445361 h 1540933"/>
                    <a:gd name="connsiteX21" fmla="*/ 5320495 w 12105878"/>
                    <a:gd name="connsiteY21" fmla="*/ 183748 h 1540933"/>
                    <a:gd name="connsiteX22" fmla="*/ 6779197 w 12105878"/>
                    <a:gd name="connsiteY22" fmla="*/ 451728 h 1540933"/>
                    <a:gd name="connsiteX23" fmla="*/ 7725589 w 12105878"/>
                    <a:gd name="connsiteY23" fmla="*/ 901819 h 1540933"/>
                    <a:gd name="connsiteX24" fmla="*/ 8196237 w 12105878"/>
                    <a:gd name="connsiteY24" fmla="*/ 1146331 h 1540933"/>
                    <a:gd name="connsiteX25" fmla="*/ 8606850 w 12105878"/>
                    <a:gd name="connsiteY25" fmla="*/ 1324439 h 1540933"/>
                    <a:gd name="connsiteX26" fmla="*/ 10026618 w 12105878"/>
                    <a:gd name="connsiteY26" fmla="*/ 1529108 h 1540933"/>
                    <a:gd name="connsiteX27" fmla="*/ 12102604 w 12105878"/>
                    <a:gd name="connsiteY27" fmla="*/ 730079 h 1540933"/>
                    <a:gd name="connsiteX28" fmla="*/ 12105878 w 12105878"/>
                    <a:gd name="connsiteY28" fmla="*/ 733899 h 1540933"/>
                    <a:gd name="connsiteX29" fmla="*/ 10026982 w 12105878"/>
                    <a:gd name="connsiteY29" fmla="*/ 1534020 h 1540933"/>
                    <a:gd name="connsiteX30" fmla="*/ 9805758 w 12105878"/>
                    <a:gd name="connsiteY30" fmla="*/ 1540934 h 1540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12105878" h="1540933">
                      <a:moveTo>
                        <a:pt x="9805758" y="1540934"/>
                      </a:moveTo>
                      <a:cubicBezTo>
                        <a:pt x="9392962" y="1540934"/>
                        <a:pt x="8981804" y="1468708"/>
                        <a:pt x="8604666" y="1328987"/>
                      </a:cubicBezTo>
                      <a:cubicBezTo>
                        <a:pt x="8472223" y="1279866"/>
                        <a:pt x="8337778" y="1221649"/>
                        <a:pt x="8193691" y="1150515"/>
                      </a:cubicBezTo>
                      <a:cubicBezTo>
                        <a:pt x="8033412" y="1071740"/>
                        <a:pt x="7875680" y="987507"/>
                        <a:pt x="7722860" y="906003"/>
                      </a:cubicBezTo>
                      <a:cubicBezTo>
                        <a:pt x="7405031" y="736446"/>
                        <a:pt x="7104849" y="576167"/>
                        <a:pt x="6777014" y="456276"/>
                      </a:cubicBezTo>
                      <a:cubicBezTo>
                        <a:pt x="6293631" y="280352"/>
                        <a:pt x="5803333" y="190297"/>
                        <a:pt x="5320132" y="188660"/>
                      </a:cubicBezTo>
                      <a:cubicBezTo>
                        <a:pt x="5316493" y="188660"/>
                        <a:pt x="5312673" y="188660"/>
                        <a:pt x="5309034" y="188660"/>
                      </a:cubicBezTo>
                      <a:cubicBezTo>
                        <a:pt x="4888598" y="188660"/>
                        <a:pt x="4472345" y="276531"/>
                        <a:pt x="4071921" y="449909"/>
                      </a:cubicBezTo>
                      <a:cubicBezTo>
                        <a:pt x="3922012" y="515403"/>
                        <a:pt x="3772649" y="590540"/>
                        <a:pt x="3614371" y="670042"/>
                      </a:cubicBezTo>
                      <a:cubicBezTo>
                        <a:pt x="3316554" y="819769"/>
                        <a:pt x="3008550" y="974409"/>
                        <a:pt x="2686537" y="1067920"/>
                      </a:cubicBezTo>
                      <a:cubicBezTo>
                        <a:pt x="2364523" y="1161431"/>
                        <a:pt x="2054153" y="1179442"/>
                        <a:pt x="1764160" y="1121771"/>
                      </a:cubicBezTo>
                      <a:cubicBezTo>
                        <a:pt x="1419041" y="1053002"/>
                        <a:pt x="1107216" y="886901"/>
                        <a:pt x="821771" y="717708"/>
                      </a:cubicBezTo>
                      <a:cubicBezTo>
                        <a:pt x="565251" y="565252"/>
                        <a:pt x="366040" y="366222"/>
                        <a:pt x="173378" y="173924"/>
                      </a:cubicBezTo>
                      <a:cubicBezTo>
                        <a:pt x="116616" y="117344"/>
                        <a:pt x="58035" y="58763"/>
                        <a:pt x="0" y="3639"/>
                      </a:cubicBezTo>
                      <a:lnTo>
                        <a:pt x="3457" y="0"/>
                      </a:lnTo>
                      <a:cubicBezTo>
                        <a:pt x="61674" y="55306"/>
                        <a:pt x="120255" y="113705"/>
                        <a:pt x="177016" y="170467"/>
                      </a:cubicBezTo>
                      <a:cubicBezTo>
                        <a:pt x="369497" y="362765"/>
                        <a:pt x="568526" y="561431"/>
                        <a:pt x="824499" y="713523"/>
                      </a:cubicBezTo>
                      <a:cubicBezTo>
                        <a:pt x="1109581" y="882535"/>
                        <a:pt x="1420861" y="1048271"/>
                        <a:pt x="1765433" y="1116858"/>
                      </a:cubicBezTo>
                      <a:cubicBezTo>
                        <a:pt x="2054699" y="1174530"/>
                        <a:pt x="2364159" y="1156337"/>
                        <a:pt x="2685445" y="1063190"/>
                      </a:cubicBezTo>
                      <a:cubicBezTo>
                        <a:pt x="3007094" y="969860"/>
                        <a:pt x="3314735" y="815221"/>
                        <a:pt x="3612370" y="665676"/>
                      </a:cubicBezTo>
                      <a:cubicBezTo>
                        <a:pt x="3770648" y="586173"/>
                        <a:pt x="3920193" y="511037"/>
                        <a:pt x="4070284" y="445361"/>
                      </a:cubicBezTo>
                      <a:cubicBezTo>
                        <a:pt x="4474893" y="270164"/>
                        <a:pt x="4895511" y="182292"/>
                        <a:pt x="5320495" y="183748"/>
                      </a:cubicBezTo>
                      <a:cubicBezTo>
                        <a:pt x="5804425" y="185567"/>
                        <a:pt x="6295086" y="275622"/>
                        <a:pt x="6779197" y="451728"/>
                      </a:cubicBezTo>
                      <a:cubicBezTo>
                        <a:pt x="7107396" y="571801"/>
                        <a:pt x="7407578" y="732080"/>
                        <a:pt x="7725589" y="901819"/>
                      </a:cubicBezTo>
                      <a:cubicBezTo>
                        <a:pt x="7878227" y="983323"/>
                        <a:pt x="8036141" y="1067556"/>
                        <a:pt x="8196237" y="1146331"/>
                      </a:cubicBezTo>
                      <a:cubicBezTo>
                        <a:pt x="8340325" y="1217283"/>
                        <a:pt x="8474588" y="1275500"/>
                        <a:pt x="8606850" y="1324439"/>
                      </a:cubicBezTo>
                      <a:cubicBezTo>
                        <a:pt x="9050573" y="1488902"/>
                        <a:pt x="9541598" y="1559672"/>
                        <a:pt x="10026618" y="1529108"/>
                      </a:cubicBezTo>
                      <a:cubicBezTo>
                        <a:pt x="10805818" y="1480169"/>
                        <a:pt x="11543174" y="1196361"/>
                        <a:pt x="12102604" y="730079"/>
                      </a:cubicBezTo>
                      <a:lnTo>
                        <a:pt x="12105878" y="733899"/>
                      </a:lnTo>
                      <a:cubicBezTo>
                        <a:pt x="11545538" y="1200909"/>
                        <a:pt x="10807273" y="1485082"/>
                        <a:pt x="10026982" y="1534020"/>
                      </a:cubicBezTo>
                      <a:cubicBezTo>
                        <a:pt x="9952937" y="1538750"/>
                        <a:pt x="9879257" y="1540934"/>
                        <a:pt x="9805758" y="1540934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06" name="任意多边形: 形状 305">
                  <a:extLst>
                    <a:ext uri="{FF2B5EF4-FFF2-40B4-BE49-F238E27FC236}">
                      <a16:creationId xmlns:a16="http://schemas.microsoft.com/office/drawing/2014/main" id="{5F558FAA-3D90-4454-A177-71C9C6462182}"/>
                    </a:ext>
                  </a:extLst>
                </p:cNvPr>
                <p:cNvSpPr/>
                <p:nvPr/>
              </p:nvSpPr>
              <p:spPr>
                <a:xfrm>
                  <a:off x="-689071" y="5272615"/>
                  <a:ext cx="12138260" cy="1538932"/>
                </a:xfrm>
                <a:custGeom>
                  <a:avLst/>
                  <a:gdLst>
                    <a:gd name="connsiteX0" fmla="*/ 9854697 w 12138260"/>
                    <a:gd name="connsiteY0" fmla="*/ 1538932 h 1538932"/>
                    <a:gd name="connsiteX1" fmla="*/ 8656334 w 12138260"/>
                    <a:gd name="connsiteY1" fmla="*/ 1326804 h 1538932"/>
                    <a:gd name="connsiteX2" fmla="*/ 8243721 w 12138260"/>
                    <a:gd name="connsiteY2" fmla="*/ 1147059 h 1538932"/>
                    <a:gd name="connsiteX3" fmla="*/ 7765249 w 12138260"/>
                    <a:gd name="connsiteY3" fmla="*/ 897089 h 1538932"/>
                    <a:gd name="connsiteX4" fmla="*/ 6822678 w 12138260"/>
                    <a:gd name="connsiteY4" fmla="*/ 445543 h 1538932"/>
                    <a:gd name="connsiteX5" fmla="*/ 5360702 w 12138260"/>
                    <a:gd name="connsiteY5" fmla="*/ 169193 h 1538932"/>
                    <a:gd name="connsiteX6" fmla="*/ 5327045 w 12138260"/>
                    <a:gd name="connsiteY6" fmla="*/ 169011 h 1538932"/>
                    <a:gd name="connsiteX7" fmla="*/ 4104304 w 12138260"/>
                    <a:gd name="connsiteY7" fmla="*/ 420073 h 1538932"/>
                    <a:gd name="connsiteX8" fmla="*/ 3621466 w 12138260"/>
                    <a:gd name="connsiteY8" fmla="*/ 650212 h 1538932"/>
                    <a:gd name="connsiteX9" fmla="*/ 2712552 w 12138260"/>
                    <a:gd name="connsiteY9" fmla="*/ 1041540 h 1538932"/>
                    <a:gd name="connsiteX10" fmla="*/ 1785627 w 12138260"/>
                    <a:gd name="connsiteY10" fmla="*/ 1107580 h 1538932"/>
                    <a:gd name="connsiteX11" fmla="*/ 833778 w 12138260"/>
                    <a:gd name="connsiteY11" fmla="*/ 712432 h 1538932"/>
                    <a:gd name="connsiteX12" fmla="*/ 187022 w 12138260"/>
                    <a:gd name="connsiteY12" fmla="*/ 182656 h 1538932"/>
                    <a:gd name="connsiteX13" fmla="*/ 0 w 12138260"/>
                    <a:gd name="connsiteY13" fmla="*/ 3639 h 1538932"/>
                    <a:gd name="connsiteX14" fmla="*/ 3457 w 12138260"/>
                    <a:gd name="connsiteY14" fmla="*/ 0 h 1538932"/>
                    <a:gd name="connsiteX15" fmla="*/ 190479 w 12138260"/>
                    <a:gd name="connsiteY15" fmla="*/ 179018 h 1538932"/>
                    <a:gd name="connsiteX16" fmla="*/ 836325 w 12138260"/>
                    <a:gd name="connsiteY16" fmla="*/ 708065 h 1538932"/>
                    <a:gd name="connsiteX17" fmla="*/ 1786537 w 12138260"/>
                    <a:gd name="connsiteY17" fmla="*/ 1103032 h 1538932"/>
                    <a:gd name="connsiteX18" fmla="*/ 2711097 w 12138260"/>
                    <a:gd name="connsiteY18" fmla="*/ 1036992 h 1538932"/>
                    <a:gd name="connsiteX19" fmla="*/ 3619283 w 12138260"/>
                    <a:gd name="connsiteY19" fmla="*/ 646028 h 1538932"/>
                    <a:gd name="connsiteX20" fmla="*/ 4102485 w 12138260"/>
                    <a:gd name="connsiteY20" fmla="*/ 415706 h 1538932"/>
                    <a:gd name="connsiteX21" fmla="*/ 5361065 w 12138260"/>
                    <a:gd name="connsiteY21" fmla="*/ 164463 h 1538932"/>
                    <a:gd name="connsiteX22" fmla="*/ 6824679 w 12138260"/>
                    <a:gd name="connsiteY22" fmla="*/ 441176 h 1538932"/>
                    <a:gd name="connsiteX23" fmla="*/ 7767796 w 12138260"/>
                    <a:gd name="connsiteY23" fmla="*/ 892905 h 1538932"/>
                    <a:gd name="connsiteX24" fmla="*/ 8246086 w 12138260"/>
                    <a:gd name="connsiteY24" fmla="*/ 1142692 h 1538932"/>
                    <a:gd name="connsiteX25" fmla="*/ 8658153 w 12138260"/>
                    <a:gd name="connsiteY25" fmla="*/ 1322074 h 1538932"/>
                    <a:gd name="connsiteX26" fmla="*/ 10084290 w 12138260"/>
                    <a:gd name="connsiteY26" fmla="*/ 1526379 h 1538932"/>
                    <a:gd name="connsiteX27" fmla="*/ 12135168 w 12138260"/>
                    <a:gd name="connsiteY27" fmla="*/ 722983 h 1538932"/>
                    <a:gd name="connsiteX28" fmla="*/ 12138261 w 12138260"/>
                    <a:gd name="connsiteY28" fmla="*/ 726804 h 1538932"/>
                    <a:gd name="connsiteX29" fmla="*/ 10084472 w 12138260"/>
                    <a:gd name="connsiteY29" fmla="*/ 1531473 h 1538932"/>
                    <a:gd name="connsiteX30" fmla="*/ 9854697 w 12138260"/>
                    <a:gd name="connsiteY30" fmla="*/ 1538932 h 15389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12138260" h="1538932">
                      <a:moveTo>
                        <a:pt x="9854697" y="1538932"/>
                      </a:moveTo>
                      <a:cubicBezTo>
                        <a:pt x="9442810" y="1538932"/>
                        <a:pt x="9032744" y="1466707"/>
                        <a:pt x="8656334" y="1326804"/>
                      </a:cubicBezTo>
                      <a:cubicBezTo>
                        <a:pt x="8523890" y="1277501"/>
                        <a:pt x="8388899" y="1218738"/>
                        <a:pt x="8243721" y="1147059"/>
                      </a:cubicBezTo>
                      <a:cubicBezTo>
                        <a:pt x="8080895" y="1066828"/>
                        <a:pt x="7920434" y="980594"/>
                        <a:pt x="7765249" y="897089"/>
                      </a:cubicBezTo>
                      <a:cubicBezTo>
                        <a:pt x="7448693" y="726986"/>
                        <a:pt x="7149785" y="566343"/>
                        <a:pt x="6822678" y="445543"/>
                      </a:cubicBezTo>
                      <a:cubicBezTo>
                        <a:pt x="6337657" y="267435"/>
                        <a:pt x="5845723" y="174469"/>
                        <a:pt x="5360702" y="169193"/>
                      </a:cubicBezTo>
                      <a:cubicBezTo>
                        <a:pt x="5349422" y="169011"/>
                        <a:pt x="5338143" y="169011"/>
                        <a:pt x="5327045" y="169011"/>
                      </a:cubicBezTo>
                      <a:cubicBezTo>
                        <a:pt x="4907700" y="169011"/>
                        <a:pt x="4496542" y="253426"/>
                        <a:pt x="4104304" y="420073"/>
                      </a:cubicBezTo>
                      <a:cubicBezTo>
                        <a:pt x="3946391" y="487750"/>
                        <a:pt x="3788477" y="566707"/>
                        <a:pt x="3621466" y="650212"/>
                      </a:cubicBezTo>
                      <a:cubicBezTo>
                        <a:pt x="3329289" y="796301"/>
                        <a:pt x="3027106" y="947301"/>
                        <a:pt x="2712552" y="1041540"/>
                      </a:cubicBezTo>
                      <a:cubicBezTo>
                        <a:pt x="2386718" y="1139236"/>
                        <a:pt x="2074893" y="1161431"/>
                        <a:pt x="1785627" y="1107580"/>
                      </a:cubicBezTo>
                      <a:cubicBezTo>
                        <a:pt x="1440509" y="1043905"/>
                        <a:pt x="1124136" y="879988"/>
                        <a:pt x="833778" y="712432"/>
                      </a:cubicBezTo>
                      <a:cubicBezTo>
                        <a:pt x="578532" y="564706"/>
                        <a:pt x="379503" y="370588"/>
                        <a:pt x="187022" y="182656"/>
                      </a:cubicBezTo>
                      <a:cubicBezTo>
                        <a:pt x="125894" y="123165"/>
                        <a:pt x="62947" y="61492"/>
                        <a:pt x="0" y="3639"/>
                      </a:cubicBezTo>
                      <a:lnTo>
                        <a:pt x="3457" y="0"/>
                      </a:lnTo>
                      <a:cubicBezTo>
                        <a:pt x="66404" y="57853"/>
                        <a:pt x="129533" y="119527"/>
                        <a:pt x="190479" y="179018"/>
                      </a:cubicBezTo>
                      <a:cubicBezTo>
                        <a:pt x="382777" y="366586"/>
                        <a:pt x="581625" y="560703"/>
                        <a:pt x="836325" y="708065"/>
                      </a:cubicBezTo>
                      <a:cubicBezTo>
                        <a:pt x="1126319" y="875439"/>
                        <a:pt x="1442146" y="1038993"/>
                        <a:pt x="1786537" y="1103032"/>
                      </a:cubicBezTo>
                      <a:cubicBezTo>
                        <a:pt x="2075075" y="1156701"/>
                        <a:pt x="2386173" y="1134506"/>
                        <a:pt x="2711097" y="1036992"/>
                      </a:cubicBezTo>
                      <a:cubicBezTo>
                        <a:pt x="3025287" y="942935"/>
                        <a:pt x="3327288" y="791934"/>
                        <a:pt x="3619283" y="646028"/>
                      </a:cubicBezTo>
                      <a:cubicBezTo>
                        <a:pt x="3786475" y="562523"/>
                        <a:pt x="3944389" y="483566"/>
                        <a:pt x="4102485" y="415706"/>
                      </a:cubicBezTo>
                      <a:cubicBezTo>
                        <a:pt x="4506002" y="244330"/>
                        <a:pt x="4929531" y="159733"/>
                        <a:pt x="5361065" y="164463"/>
                      </a:cubicBezTo>
                      <a:cubicBezTo>
                        <a:pt x="5846632" y="169739"/>
                        <a:pt x="6339112" y="262705"/>
                        <a:pt x="6824679" y="441176"/>
                      </a:cubicBezTo>
                      <a:cubicBezTo>
                        <a:pt x="7151968" y="561977"/>
                        <a:pt x="7451059" y="722801"/>
                        <a:pt x="7767796" y="892905"/>
                      </a:cubicBezTo>
                      <a:cubicBezTo>
                        <a:pt x="7922981" y="976228"/>
                        <a:pt x="8083442" y="1062462"/>
                        <a:pt x="8246086" y="1142692"/>
                      </a:cubicBezTo>
                      <a:cubicBezTo>
                        <a:pt x="8391083" y="1214190"/>
                        <a:pt x="8525892" y="1272953"/>
                        <a:pt x="8658153" y="1322074"/>
                      </a:cubicBezTo>
                      <a:cubicBezTo>
                        <a:pt x="9104060" y="1487810"/>
                        <a:pt x="9597085" y="1558399"/>
                        <a:pt x="10084290" y="1526379"/>
                      </a:cubicBezTo>
                      <a:cubicBezTo>
                        <a:pt x="10840749" y="1476713"/>
                        <a:pt x="11569007" y="1191267"/>
                        <a:pt x="12135168" y="722983"/>
                      </a:cubicBezTo>
                      <a:lnTo>
                        <a:pt x="12138261" y="726804"/>
                      </a:lnTo>
                      <a:cubicBezTo>
                        <a:pt x="11571372" y="1195815"/>
                        <a:pt x="10842021" y="1481625"/>
                        <a:pt x="10084472" y="1531473"/>
                      </a:cubicBezTo>
                      <a:cubicBezTo>
                        <a:pt x="10007880" y="1536385"/>
                        <a:pt x="9931288" y="1538932"/>
                        <a:pt x="9854697" y="1538932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07" name="任意多边形: 形状 306">
                  <a:extLst>
                    <a:ext uri="{FF2B5EF4-FFF2-40B4-BE49-F238E27FC236}">
                      <a16:creationId xmlns:a16="http://schemas.microsoft.com/office/drawing/2014/main" id="{675ED096-073F-4A9B-B621-94B2BBF96CC3}"/>
                    </a:ext>
                  </a:extLst>
                </p:cNvPr>
                <p:cNvSpPr/>
                <p:nvPr/>
              </p:nvSpPr>
              <p:spPr>
                <a:xfrm>
                  <a:off x="-683613" y="5277527"/>
                  <a:ext cx="12170826" cy="1536749"/>
                </a:xfrm>
                <a:custGeom>
                  <a:avLst/>
                  <a:gdLst>
                    <a:gd name="connsiteX0" fmla="*/ 9903635 w 12170826"/>
                    <a:gd name="connsiteY0" fmla="*/ 1536749 h 1536749"/>
                    <a:gd name="connsiteX1" fmla="*/ 8707820 w 12170826"/>
                    <a:gd name="connsiteY1" fmla="*/ 1324439 h 1536749"/>
                    <a:gd name="connsiteX2" fmla="*/ 8293751 w 12170826"/>
                    <a:gd name="connsiteY2" fmla="*/ 1143420 h 1536749"/>
                    <a:gd name="connsiteX3" fmla="*/ 7807820 w 12170826"/>
                    <a:gd name="connsiteY3" fmla="*/ 888174 h 1536749"/>
                    <a:gd name="connsiteX4" fmla="*/ 6868342 w 12170826"/>
                    <a:gd name="connsiteY4" fmla="*/ 434809 h 1536749"/>
                    <a:gd name="connsiteX5" fmla="*/ 5401454 w 12170826"/>
                    <a:gd name="connsiteY5" fmla="*/ 149727 h 1536749"/>
                    <a:gd name="connsiteX6" fmla="*/ 5343601 w 12170826"/>
                    <a:gd name="connsiteY6" fmla="*/ 149181 h 1536749"/>
                    <a:gd name="connsiteX7" fmla="*/ 4136506 w 12170826"/>
                    <a:gd name="connsiteY7" fmla="*/ 390236 h 1536749"/>
                    <a:gd name="connsiteX8" fmla="*/ 3627834 w 12170826"/>
                    <a:gd name="connsiteY8" fmla="*/ 630564 h 1536749"/>
                    <a:gd name="connsiteX9" fmla="*/ 2738204 w 12170826"/>
                    <a:gd name="connsiteY9" fmla="*/ 1015342 h 1536749"/>
                    <a:gd name="connsiteX10" fmla="*/ 1806731 w 12170826"/>
                    <a:gd name="connsiteY10" fmla="*/ 1093754 h 1536749"/>
                    <a:gd name="connsiteX11" fmla="*/ 845785 w 12170826"/>
                    <a:gd name="connsiteY11" fmla="*/ 706974 h 1536749"/>
                    <a:gd name="connsiteX12" fmla="*/ 199939 w 12170826"/>
                    <a:gd name="connsiteY12" fmla="*/ 190297 h 1536749"/>
                    <a:gd name="connsiteX13" fmla="*/ 0 w 12170826"/>
                    <a:gd name="connsiteY13" fmla="*/ 3639 h 1536749"/>
                    <a:gd name="connsiteX14" fmla="*/ 3275 w 12170826"/>
                    <a:gd name="connsiteY14" fmla="*/ 0 h 1536749"/>
                    <a:gd name="connsiteX15" fmla="*/ 203396 w 12170826"/>
                    <a:gd name="connsiteY15" fmla="*/ 186840 h 1536749"/>
                    <a:gd name="connsiteX16" fmla="*/ 848332 w 12170826"/>
                    <a:gd name="connsiteY16" fmla="*/ 702789 h 1536749"/>
                    <a:gd name="connsiteX17" fmla="*/ 1807459 w 12170826"/>
                    <a:gd name="connsiteY17" fmla="*/ 1089205 h 1536749"/>
                    <a:gd name="connsiteX18" fmla="*/ 2736567 w 12170826"/>
                    <a:gd name="connsiteY18" fmla="*/ 1010794 h 1536749"/>
                    <a:gd name="connsiteX19" fmla="*/ 3625469 w 12170826"/>
                    <a:gd name="connsiteY19" fmla="*/ 626379 h 1536749"/>
                    <a:gd name="connsiteX20" fmla="*/ 4134504 w 12170826"/>
                    <a:gd name="connsiteY20" fmla="*/ 385870 h 1536749"/>
                    <a:gd name="connsiteX21" fmla="*/ 5401454 w 12170826"/>
                    <a:gd name="connsiteY21" fmla="*/ 144997 h 1536749"/>
                    <a:gd name="connsiteX22" fmla="*/ 6869980 w 12170826"/>
                    <a:gd name="connsiteY22" fmla="*/ 430261 h 1536749"/>
                    <a:gd name="connsiteX23" fmla="*/ 7810003 w 12170826"/>
                    <a:gd name="connsiteY23" fmla="*/ 883808 h 1536749"/>
                    <a:gd name="connsiteX24" fmla="*/ 8295752 w 12170826"/>
                    <a:gd name="connsiteY24" fmla="*/ 1138872 h 1536749"/>
                    <a:gd name="connsiteX25" fmla="*/ 8709457 w 12170826"/>
                    <a:gd name="connsiteY25" fmla="*/ 1319527 h 1536749"/>
                    <a:gd name="connsiteX26" fmla="*/ 10141779 w 12170826"/>
                    <a:gd name="connsiteY26" fmla="*/ 1523286 h 1536749"/>
                    <a:gd name="connsiteX27" fmla="*/ 12167734 w 12170826"/>
                    <a:gd name="connsiteY27" fmla="*/ 715342 h 1536749"/>
                    <a:gd name="connsiteX28" fmla="*/ 12170826 w 12170826"/>
                    <a:gd name="connsiteY28" fmla="*/ 719163 h 1536749"/>
                    <a:gd name="connsiteX29" fmla="*/ 10142143 w 12170826"/>
                    <a:gd name="connsiteY29" fmla="*/ 1528198 h 1536749"/>
                    <a:gd name="connsiteX30" fmla="*/ 9903635 w 12170826"/>
                    <a:gd name="connsiteY30" fmla="*/ 1536749 h 15367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12170826" h="1536749">
                      <a:moveTo>
                        <a:pt x="9903635" y="1536749"/>
                      </a:moveTo>
                      <a:cubicBezTo>
                        <a:pt x="9492840" y="1536749"/>
                        <a:pt x="9083684" y="1464524"/>
                        <a:pt x="8707820" y="1324439"/>
                      </a:cubicBezTo>
                      <a:cubicBezTo>
                        <a:pt x="8574830" y="1274954"/>
                        <a:pt x="8439475" y="1215646"/>
                        <a:pt x="8293751" y="1143420"/>
                      </a:cubicBezTo>
                      <a:cubicBezTo>
                        <a:pt x="8128378" y="1061552"/>
                        <a:pt x="7965370" y="973499"/>
                        <a:pt x="7807820" y="888174"/>
                      </a:cubicBezTo>
                      <a:cubicBezTo>
                        <a:pt x="7492539" y="717526"/>
                        <a:pt x="7194540" y="556519"/>
                        <a:pt x="6868342" y="434809"/>
                      </a:cubicBezTo>
                      <a:cubicBezTo>
                        <a:pt x="6381866" y="254336"/>
                        <a:pt x="5888294" y="158460"/>
                        <a:pt x="5401454" y="149727"/>
                      </a:cubicBezTo>
                      <a:cubicBezTo>
                        <a:pt x="5382169" y="149363"/>
                        <a:pt x="5362885" y="149181"/>
                        <a:pt x="5343601" y="149181"/>
                      </a:cubicBezTo>
                      <a:cubicBezTo>
                        <a:pt x="4926439" y="149181"/>
                        <a:pt x="4520556" y="230139"/>
                        <a:pt x="4136506" y="390236"/>
                      </a:cubicBezTo>
                      <a:cubicBezTo>
                        <a:pt x="3970405" y="460097"/>
                        <a:pt x="3803940" y="542874"/>
                        <a:pt x="3627834" y="630564"/>
                      </a:cubicBezTo>
                      <a:cubicBezTo>
                        <a:pt x="3341297" y="773014"/>
                        <a:pt x="3045117" y="920376"/>
                        <a:pt x="2738204" y="1015342"/>
                      </a:cubicBezTo>
                      <a:cubicBezTo>
                        <a:pt x="2408550" y="1117222"/>
                        <a:pt x="2095269" y="1143602"/>
                        <a:pt x="1806731" y="1093754"/>
                      </a:cubicBezTo>
                      <a:cubicBezTo>
                        <a:pt x="1481079" y="1037902"/>
                        <a:pt x="1186901" y="898726"/>
                        <a:pt x="845785" y="706974"/>
                      </a:cubicBezTo>
                      <a:cubicBezTo>
                        <a:pt x="591631" y="563796"/>
                        <a:pt x="392420" y="373863"/>
                        <a:pt x="199939" y="190297"/>
                      </a:cubicBezTo>
                      <a:cubicBezTo>
                        <a:pt x="134809" y="128078"/>
                        <a:pt x="67313" y="63857"/>
                        <a:pt x="0" y="3639"/>
                      </a:cubicBezTo>
                      <a:lnTo>
                        <a:pt x="3275" y="0"/>
                      </a:lnTo>
                      <a:cubicBezTo>
                        <a:pt x="70770" y="60218"/>
                        <a:pt x="138266" y="124621"/>
                        <a:pt x="203396" y="186840"/>
                      </a:cubicBezTo>
                      <a:cubicBezTo>
                        <a:pt x="395694" y="370224"/>
                        <a:pt x="594542" y="559976"/>
                        <a:pt x="848332" y="702789"/>
                      </a:cubicBezTo>
                      <a:cubicBezTo>
                        <a:pt x="1188902" y="893996"/>
                        <a:pt x="1482534" y="1032989"/>
                        <a:pt x="1807459" y="1089205"/>
                      </a:cubicBezTo>
                      <a:cubicBezTo>
                        <a:pt x="2095087" y="1138872"/>
                        <a:pt x="2407822" y="1112492"/>
                        <a:pt x="2736567" y="1010794"/>
                      </a:cubicBezTo>
                      <a:cubicBezTo>
                        <a:pt x="3043116" y="916009"/>
                        <a:pt x="3339114" y="768829"/>
                        <a:pt x="3625469" y="626379"/>
                      </a:cubicBezTo>
                      <a:cubicBezTo>
                        <a:pt x="3801757" y="538690"/>
                        <a:pt x="3968222" y="455913"/>
                        <a:pt x="4134504" y="385870"/>
                      </a:cubicBezTo>
                      <a:cubicBezTo>
                        <a:pt x="4536930" y="218132"/>
                        <a:pt x="4963188" y="136992"/>
                        <a:pt x="5401454" y="144997"/>
                      </a:cubicBezTo>
                      <a:cubicBezTo>
                        <a:pt x="5888840" y="153729"/>
                        <a:pt x="6382957" y="249606"/>
                        <a:pt x="6869980" y="430261"/>
                      </a:cubicBezTo>
                      <a:cubicBezTo>
                        <a:pt x="7196541" y="551971"/>
                        <a:pt x="7508366" y="720618"/>
                        <a:pt x="7810003" y="883808"/>
                      </a:cubicBezTo>
                      <a:cubicBezTo>
                        <a:pt x="7967553" y="969133"/>
                        <a:pt x="8130561" y="1057186"/>
                        <a:pt x="8295752" y="1138872"/>
                      </a:cubicBezTo>
                      <a:cubicBezTo>
                        <a:pt x="8441295" y="1211097"/>
                        <a:pt x="8576649" y="1270224"/>
                        <a:pt x="8709457" y="1319527"/>
                      </a:cubicBezTo>
                      <a:cubicBezTo>
                        <a:pt x="9157365" y="1486355"/>
                        <a:pt x="9652756" y="1556943"/>
                        <a:pt x="10141779" y="1523286"/>
                      </a:cubicBezTo>
                      <a:cubicBezTo>
                        <a:pt x="10875132" y="1472892"/>
                        <a:pt x="11594660" y="1185991"/>
                        <a:pt x="12167734" y="715342"/>
                      </a:cubicBezTo>
                      <a:lnTo>
                        <a:pt x="12170826" y="719163"/>
                      </a:lnTo>
                      <a:cubicBezTo>
                        <a:pt x="11597025" y="1190539"/>
                        <a:pt x="10876588" y="1477804"/>
                        <a:pt x="10142143" y="1528198"/>
                      </a:cubicBezTo>
                      <a:cubicBezTo>
                        <a:pt x="10062822" y="1534020"/>
                        <a:pt x="9983138" y="1536749"/>
                        <a:pt x="9903635" y="153674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08" name="任意多边形: 形状 307">
                  <a:extLst>
                    <a:ext uri="{FF2B5EF4-FFF2-40B4-BE49-F238E27FC236}">
                      <a16:creationId xmlns:a16="http://schemas.microsoft.com/office/drawing/2014/main" id="{3CB1558D-4E79-4BF8-A670-0C172CBEDE89}"/>
                    </a:ext>
                  </a:extLst>
                </p:cNvPr>
                <p:cNvSpPr/>
                <p:nvPr/>
              </p:nvSpPr>
              <p:spPr>
                <a:xfrm>
                  <a:off x="-678337" y="5282075"/>
                  <a:ext cx="12204119" cy="1535111"/>
                </a:xfrm>
                <a:custGeom>
                  <a:avLst/>
                  <a:gdLst>
                    <a:gd name="connsiteX0" fmla="*/ 9952756 w 12204119"/>
                    <a:gd name="connsiteY0" fmla="*/ 1535112 h 1535111"/>
                    <a:gd name="connsiteX1" fmla="*/ 8759487 w 12204119"/>
                    <a:gd name="connsiteY1" fmla="*/ 1322620 h 1535111"/>
                    <a:gd name="connsiteX2" fmla="*/ 8343781 w 12204119"/>
                    <a:gd name="connsiteY2" fmla="*/ 1140327 h 1535111"/>
                    <a:gd name="connsiteX3" fmla="*/ 7850755 w 12204119"/>
                    <a:gd name="connsiteY3" fmla="*/ 879988 h 1535111"/>
                    <a:gd name="connsiteX4" fmla="*/ 6914006 w 12204119"/>
                    <a:gd name="connsiteY4" fmla="*/ 424803 h 1535111"/>
                    <a:gd name="connsiteX5" fmla="*/ 5442024 w 12204119"/>
                    <a:gd name="connsiteY5" fmla="*/ 130988 h 1535111"/>
                    <a:gd name="connsiteX6" fmla="*/ 4168707 w 12204119"/>
                    <a:gd name="connsiteY6" fmla="*/ 361128 h 1535111"/>
                    <a:gd name="connsiteX7" fmla="*/ 3633837 w 12204119"/>
                    <a:gd name="connsiteY7" fmla="*/ 611643 h 1535111"/>
                    <a:gd name="connsiteX8" fmla="*/ 2764038 w 12204119"/>
                    <a:gd name="connsiteY8" fmla="*/ 989690 h 1535111"/>
                    <a:gd name="connsiteX9" fmla="*/ 1828198 w 12204119"/>
                    <a:gd name="connsiteY9" fmla="*/ 1080473 h 1535111"/>
                    <a:gd name="connsiteX10" fmla="*/ 857974 w 12204119"/>
                    <a:gd name="connsiteY10" fmla="*/ 701880 h 1535111"/>
                    <a:gd name="connsiteX11" fmla="*/ 212492 w 12204119"/>
                    <a:gd name="connsiteY11" fmla="*/ 197392 h 1535111"/>
                    <a:gd name="connsiteX12" fmla="*/ 0 w 12204119"/>
                    <a:gd name="connsiteY12" fmla="*/ 3820 h 1535111"/>
                    <a:gd name="connsiteX13" fmla="*/ 3275 w 12204119"/>
                    <a:gd name="connsiteY13" fmla="*/ 0 h 1535111"/>
                    <a:gd name="connsiteX14" fmla="*/ 215949 w 12204119"/>
                    <a:gd name="connsiteY14" fmla="*/ 193572 h 1535111"/>
                    <a:gd name="connsiteX15" fmla="*/ 860339 w 12204119"/>
                    <a:gd name="connsiteY15" fmla="*/ 697332 h 1535111"/>
                    <a:gd name="connsiteX16" fmla="*/ 1828926 w 12204119"/>
                    <a:gd name="connsiteY16" fmla="*/ 1075379 h 1535111"/>
                    <a:gd name="connsiteX17" fmla="*/ 2762582 w 12204119"/>
                    <a:gd name="connsiteY17" fmla="*/ 984778 h 1535111"/>
                    <a:gd name="connsiteX18" fmla="*/ 3631836 w 12204119"/>
                    <a:gd name="connsiteY18" fmla="*/ 607095 h 1535111"/>
                    <a:gd name="connsiteX19" fmla="*/ 4167069 w 12204119"/>
                    <a:gd name="connsiteY19" fmla="*/ 356398 h 1535111"/>
                    <a:gd name="connsiteX20" fmla="*/ 5442388 w 12204119"/>
                    <a:gd name="connsiteY20" fmla="*/ 125894 h 1535111"/>
                    <a:gd name="connsiteX21" fmla="*/ 6916008 w 12204119"/>
                    <a:gd name="connsiteY21" fmla="*/ 419891 h 1535111"/>
                    <a:gd name="connsiteX22" fmla="*/ 7853302 w 12204119"/>
                    <a:gd name="connsiteY22" fmla="*/ 875439 h 1535111"/>
                    <a:gd name="connsiteX23" fmla="*/ 8346146 w 12204119"/>
                    <a:gd name="connsiteY23" fmla="*/ 1135779 h 1535111"/>
                    <a:gd name="connsiteX24" fmla="*/ 8761488 w 12204119"/>
                    <a:gd name="connsiteY24" fmla="*/ 1317889 h 1535111"/>
                    <a:gd name="connsiteX25" fmla="*/ 10200178 w 12204119"/>
                    <a:gd name="connsiteY25" fmla="*/ 1521285 h 1535111"/>
                    <a:gd name="connsiteX26" fmla="*/ 12201027 w 12204119"/>
                    <a:gd name="connsiteY26" fmla="*/ 708975 h 1535111"/>
                    <a:gd name="connsiteX27" fmla="*/ 12204119 w 12204119"/>
                    <a:gd name="connsiteY27" fmla="*/ 712795 h 1535111"/>
                    <a:gd name="connsiteX28" fmla="*/ 10200542 w 12204119"/>
                    <a:gd name="connsiteY28" fmla="*/ 1526197 h 1535111"/>
                    <a:gd name="connsiteX29" fmla="*/ 9952756 w 12204119"/>
                    <a:gd name="connsiteY29" fmla="*/ 1535112 h 1535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204119" h="1535111">
                      <a:moveTo>
                        <a:pt x="9952756" y="1535112"/>
                      </a:moveTo>
                      <a:cubicBezTo>
                        <a:pt x="9542872" y="1535112"/>
                        <a:pt x="9134806" y="1462886"/>
                        <a:pt x="8759487" y="1322620"/>
                      </a:cubicBezTo>
                      <a:cubicBezTo>
                        <a:pt x="8626316" y="1272771"/>
                        <a:pt x="8490234" y="1213281"/>
                        <a:pt x="8343781" y="1140327"/>
                      </a:cubicBezTo>
                      <a:cubicBezTo>
                        <a:pt x="8176043" y="1057004"/>
                        <a:pt x="8010670" y="966949"/>
                        <a:pt x="7850755" y="879988"/>
                      </a:cubicBezTo>
                      <a:cubicBezTo>
                        <a:pt x="7550392" y="716434"/>
                        <a:pt x="7239658" y="547241"/>
                        <a:pt x="6914006" y="424803"/>
                      </a:cubicBezTo>
                      <a:cubicBezTo>
                        <a:pt x="6425893" y="242147"/>
                        <a:pt x="5930684" y="143178"/>
                        <a:pt x="5442024" y="130988"/>
                      </a:cubicBezTo>
                      <a:cubicBezTo>
                        <a:pt x="4997936" y="119891"/>
                        <a:pt x="4569495" y="197392"/>
                        <a:pt x="4168707" y="361128"/>
                      </a:cubicBezTo>
                      <a:cubicBezTo>
                        <a:pt x="3994237" y="432990"/>
                        <a:pt x="3819222" y="519769"/>
                        <a:pt x="3633837" y="611643"/>
                      </a:cubicBezTo>
                      <a:cubicBezTo>
                        <a:pt x="3353304" y="750637"/>
                        <a:pt x="3063310" y="894360"/>
                        <a:pt x="2764038" y="989690"/>
                      </a:cubicBezTo>
                      <a:cubicBezTo>
                        <a:pt x="2430563" y="1095937"/>
                        <a:pt x="2115645" y="1126501"/>
                        <a:pt x="1828198" y="1080473"/>
                      </a:cubicBezTo>
                      <a:cubicBezTo>
                        <a:pt x="1466161" y="1022619"/>
                        <a:pt x="1137598" y="854700"/>
                        <a:pt x="857974" y="701880"/>
                      </a:cubicBezTo>
                      <a:cubicBezTo>
                        <a:pt x="604366" y="562886"/>
                        <a:pt x="405155" y="377138"/>
                        <a:pt x="212492" y="197392"/>
                      </a:cubicBezTo>
                      <a:cubicBezTo>
                        <a:pt x="143360" y="132990"/>
                        <a:pt x="71862" y="66222"/>
                        <a:pt x="0" y="3820"/>
                      </a:cubicBezTo>
                      <a:lnTo>
                        <a:pt x="3275" y="0"/>
                      </a:lnTo>
                      <a:cubicBezTo>
                        <a:pt x="75318" y="62401"/>
                        <a:pt x="146816" y="129169"/>
                        <a:pt x="215949" y="193572"/>
                      </a:cubicBezTo>
                      <a:cubicBezTo>
                        <a:pt x="408429" y="373135"/>
                        <a:pt x="607277" y="558702"/>
                        <a:pt x="860339" y="697332"/>
                      </a:cubicBezTo>
                      <a:cubicBezTo>
                        <a:pt x="1139599" y="849969"/>
                        <a:pt x="1467616" y="1017707"/>
                        <a:pt x="1828926" y="1075379"/>
                      </a:cubicBezTo>
                      <a:cubicBezTo>
                        <a:pt x="2115827" y="1121225"/>
                        <a:pt x="2429836" y="1090661"/>
                        <a:pt x="2762582" y="984778"/>
                      </a:cubicBezTo>
                      <a:cubicBezTo>
                        <a:pt x="3061491" y="889630"/>
                        <a:pt x="3351485" y="745906"/>
                        <a:pt x="3631836" y="607095"/>
                      </a:cubicBezTo>
                      <a:cubicBezTo>
                        <a:pt x="3817221" y="515221"/>
                        <a:pt x="3992418" y="428441"/>
                        <a:pt x="4167069" y="356398"/>
                      </a:cubicBezTo>
                      <a:cubicBezTo>
                        <a:pt x="4568585" y="192298"/>
                        <a:pt x="4997755" y="114797"/>
                        <a:pt x="5442388" y="125894"/>
                      </a:cubicBezTo>
                      <a:cubicBezTo>
                        <a:pt x="5931593" y="138084"/>
                        <a:pt x="6427348" y="237053"/>
                        <a:pt x="6916008" y="419891"/>
                      </a:cubicBezTo>
                      <a:cubicBezTo>
                        <a:pt x="7242023" y="542510"/>
                        <a:pt x="7552757" y="711704"/>
                        <a:pt x="7853302" y="875439"/>
                      </a:cubicBezTo>
                      <a:cubicBezTo>
                        <a:pt x="8013218" y="962583"/>
                        <a:pt x="8178590" y="1052638"/>
                        <a:pt x="8346146" y="1135779"/>
                      </a:cubicBezTo>
                      <a:cubicBezTo>
                        <a:pt x="8492598" y="1208550"/>
                        <a:pt x="8628317" y="1268041"/>
                        <a:pt x="8761488" y="1317889"/>
                      </a:cubicBezTo>
                      <a:cubicBezTo>
                        <a:pt x="9211580" y="1485991"/>
                        <a:pt x="9709153" y="1556397"/>
                        <a:pt x="10200178" y="1521285"/>
                      </a:cubicBezTo>
                      <a:cubicBezTo>
                        <a:pt x="10910063" y="1470527"/>
                        <a:pt x="11620675" y="1181989"/>
                        <a:pt x="12201027" y="708975"/>
                      </a:cubicBezTo>
                      <a:lnTo>
                        <a:pt x="12204119" y="712795"/>
                      </a:lnTo>
                      <a:cubicBezTo>
                        <a:pt x="11623040" y="1186355"/>
                        <a:pt x="10911518" y="1475257"/>
                        <a:pt x="10200542" y="1526197"/>
                      </a:cubicBezTo>
                      <a:cubicBezTo>
                        <a:pt x="10117947" y="1532201"/>
                        <a:pt x="10035351" y="1535112"/>
                        <a:pt x="9952756" y="1535112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09" name="任意多边形: 形状 308">
                  <a:extLst>
                    <a:ext uri="{FF2B5EF4-FFF2-40B4-BE49-F238E27FC236}">
                      <a16:creationId xmlns:a16="http://schemas.microsoft.com/office/drawing/2014/main" id="{62AB012C-98EF-4BFA-8160-858652428113}"/>
                    </a:ext>
                  </a:extLst>
                </p:cNvPr>
                <p:cNvSpPr/>
                <p:nvPr/>
              </p:nvSpPr>
              <p:spPr>
                <a:xfrm>
                  <a:off x="-672879" y="5286987"/>
                  <a:ext cx="12236865" cy="1533110"/>
                </a:xfrm>
                <a:custGeom>
                  <a:avLst/>
                  <a:gdLst>
                    <a:gd name="connsiteX0" fmla="*/ 10001876 w 12236865"/>
                    <a:gd name="connsiteY0" fmla="*/ 1533111 h 1533110"/>
                    <a:gd name="connsiteX1" fmla="*/ 8811155 w 12236865"/>
                    <a:gd name="connsiteY1" fmla="*/ 1320436 h 1533110"/>
                    <a:gd name="connsiteX2" fmla="*/ 8393812 w 12236865"/>
                    <a:gd name="connsiteY2" fmla="*/ 1137053 h 1533110"/>
                    <a:gd name="connsiteX3" fmla="*/ 7893690 w 12236865"/>
                    <a:gd name="connsiteY3" fmla="*/ 871437 h 1533110"/>
                    <a:gd name="connsiteX4" fmla="*/ 6959488 w 12236865"/>
                    <a:gd name="connsiteY4" fmla="*/ 414251 h 1533110"/>
                    <a:gd name="connsiteX5" fmla="*/ 5482594 w 12236865"/>
                    <a:gd name="connsiteY5" fmla="*/ 111886 h 1533110"/>
                    <a:gd name="connsiteX6" fmla="*/ 4200908 w 12236865"/>
                    <a:gd name="connsiteY6" fmla="*/ 331655 h 1533110"/>
                    <a:gd name="connsiteX7" fmla="*/ 3639295 w 12236865"/>
                    <a:gd name="connsiteY7" fmla="*/ 592541 h 1533110"/>
                    <a:gd name="connsiteX8" fmla="*/ 2789690 w 12236865"/>
                    <a:gd name="connsiteY8" fmla="*/ 963675 h 1533110"/>
                    <a:gd name="connsiteX9" fmla="*/ 1849302 w 12236865"/>
                    <a:gd name="connsiteY9" fmla="*/ 1066828 h 1533110"/>
                    <a:gd name="connsiteX10" fmla="*/ 869800 w 12236865"/>
                    <a:gd name="connsiteY10" fmla="*/ 696604 h 1533110"/>
                    <a:gd name="connsiteX11" fmla="*/ 224500 w 12236865"/>
                    <a:gd name="connsiteY11" fmla="*/ 203396 h 1533110"/>
                    <a:gd name="connsiteX12" fmla="*/ 0 w 12236865"/>
                    <a:gd name="connsiteY12" fmla="*/ 3820 h 1533110"/>
                    <a:gd name="connsiteX13" fmla="*/ 3275 w 12236865"/>
                    <a:gd name="connsiteY13" fmla="*/ 0 h 1533110"/>
                    <a:gd name="connsiteX14" fmla="*/ 227956 w 12236865"/>
                    <a:gd name="connsiteY14" fmla="*/ 199575 h 1533110"/>
                    <a:gd name="connsiteX15" fmla="*/ 872347 w 12236865"/>
                    <a:gd name="connsiteY15" fmla="*/ 692056 h 1533110"/>
                    <a:gd name="connsiteX16" fmla="*/ 1850212 w 12236865"/>
                    <a:gd name="connsiteY16" fmla="*/ 1061734 h 1533110"/>
                    <a:gd name="connsiteX17" fmla="*/ 2788416 w 12236865"/>
                    <a:gd name="connsiteY17" fmla="*/ 958763 h 1533110"/>
                    <a:gd name="connsiteX18" fmla="*/ 3637294 w 12236865"/>
                    <a:gd name="connsiteY18" fmla="*/ 587993 h 1533110"/>
                    <a:gd name="connsiteX19" fmla="*/ 4199271 w 12236865"/>
                    <a:gd name="connsiteY19" fmla="*/ 326925 h 1533110"/>
                    <a:gd name="connsiteX20" fmla="*/ 5482958 w 12236865"/>
                    <a:gd name="connsiteY20" fmla="*/ 106792 h 1533110"/>
                    <a:gd name="connsiteX21" fmla="*/ 6961490 w 12236865"/>
                    <a:gd name="connsiteY21" fmla="*/ 409521 h 1533110"/>
                    <a:gd name="connsiteX22" fmla="*/ 7896238 w 12236865"/>
                    <a:gd name="connsiteY22" fmla="*/ 867071 h 1533110"/>
                    <a:gd name="connsiteX23" fmla="*/ 8396176 w 12236865"/>
                    <a:gd name="connsiteY23" fmla="*/ 1132504 h 1533110"/>
                    <a:gd name="connsiteX24" fmla="*/ 8812974 w 12236865"/>
                    <a:gd name="connsiteY24" fmla="*/ 1315888 h 1533110"/>
                    <a:gd name="connsiteX25" fmla="*/ 10258032 w 12236865"/>
                    <a:gd name="connsiteY25" fmla="*/ 1518738 h 1533110"/>
                    <a:gd name="connsiteX26" fmla="*/ 11304302 w 12236865"/>
                    <a:gd name="connsiteY26" fmla="*/ 1261491 h 1533110"/>
                    <a:gd name="connsiteX27" fmla="*/ 12233773 w 12236865"/>
                    <a:gd name="connsiteY27" fmla="*/ 702062 h 1533110"/>
                    <a:gd name="connsiteX28" fmla="*/ 12236866 w 12236865"/>
                    <a:gd name="connsiteY28" fmla="*/ 705882 h 1533110"/>
                    <a:gd name="connsiteX29" fmla="*/ 11306303 w 12236865"/>
                    <a:gd name="connsiteY29" fmla="*/ 1266040 h 1533110"/>
                    <a:gd name="connsiteX30" fmla="*/ 10258395 w 12236865"/>
                    <a:gd name="connsiteY30" fmla="*/ 1523650 h 1533110"/>
                    <a:gd name="connsiteX31" fmla="*/ 10001876 w 12236865"/>
                    <a:gd name="connsiteY31" fmla="*/ 1533111 h 1533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2236865" h="1533110">
                      <a:moveTo>
                        <a:pt x="10001876" y="1533111"/>
                      </a:moveTo>
                      <a:cubicBezTo>
                        <a:pt x="9592902" y="1533111"/>
                        <a:pt x="9185928" y="1460703"/>
                        <a:pt x="8811155" y="1320436"/>
                      </a:cubicBezTo>
                      <a:cubicBezTo>
                        <a:pt x="8677619" y="1270406"/>
                        <a:pt x="8541173" y="1210370"/>
                        <a:pt x="8393812" y="1137053"/>
                      </a:cubicBezTo>
                      <a:cubicBezTo>
                        <a:pt x="8223709" y="1052274"/>
                        <a:pt x="8055971" y="960400"/>
                        <a:pt x="7893690" y="871437"/>
                      </a:cubicBezTo>
                      <a:cubicBezTo>
                        <a:pt x="7594236" y="707338"/>
                        <a:pt x="7284595" y="537598"/>
                        <a:pt x="6959488" y="414251"/>
                      </a:cubicBezTo>
                      <a:cubicBezTo>
                        <a:pt x="6476832" y="231777"/>
                        <a:pt x="5965977" y="127350"/>
                        <a:pt x="5482594" y="111886"/>
                      </a:cubicBezTo>
                      <a:cubicBezTo>
                        <a:pt x="5031775" y="97696"/>
                        <a:pt x="4600605" y="171377"/>
                        <a:pt x="4200908" y="331655"/>
                      </a:cubicBezTo>
                      <a:cubicBezTo>
                        <a:pt x="4018070" y="405518"/>
                        <a:pt x="3833959" y="496483"/>
                        <a:pt x="3639295" y="592541"/>
                      </a:cubicBezTo>
                      <a:cubicBezTo>
                        <a:pt x="3364947" y="728077"/>
                        <a:pt x="3081321" y="868162"/>
                        <a:pt x="2789690" y="963675"/>
                      </a:cubicBezTo>
                      <a:cubicBezTo>
                        <a:pt x="2452395" y="1074287"/>
                        <a:pt x="2135839" y="1109036"/>
                        <a:pt x="1849302" y="1066828"/>
                      </a:cubicBezTo>
                      <a:cubicBezTo>
                        <a:pt x="1487265" y="1013705"/>
                        <a:pt x="1153972" y="847786"/>
                        <a:pt x="869800" y="696604"/>
                      </a:cubicBezTo>
                      <a:cubicBezTo>
                        <a:pt x="616737" y="561431"/>
                        <a:pt x="417344" y="379321"/>
                        <a:pt x="224500" y="203396"/>
                      </a:cubicBezTo>
                      <a:cubicBezTo>
                        <a:pt x="151546" y="136810"/>
                        <a:pt x="76228" y="68041"/>
                        <a:pt x="0" y="3820"/>
                      </a:cubicBezTo>
                      <a:lnTo>
                        <a:pt x="3275" y="0"/>
                      </a:lnTo>
                      <a:cubicBezTo>
                        <a:pt x="79503" y="64221"/>
                        <a:pt x="155003" y="132990"/>
                        <a:pt x="227956" y="199575"/>
                      </a:cubicBezTo>
                      <a:cubicBezTo>
                        <a:pt x="420618" y="375318"/>
                        <a:pt x="619830" y="557247"/>
                        <a:pt x="872347" y="692056"/>
                      </a:cubicBezTo>
                      <a:cubicBezTo>
                        <a:pt x="1155973" y="843056"/>
                        <a:pt x="1488902" y="1008611"/>
                        <a:pt x="1850212" y="1061734"/>
                      </a:cubicBezTo>
                      <a:cubicBezTo>
                        <a:pt x="2136021" y="1103760"/>
                        <a:pt x="2451667" y="1069011"/>
                        <a:pt x="2788416" y="958763"/>
                      </a:cubicBezTo>
                      <a:cubicBezTo>
                        <a:pt x="3079684" y="863250"/>
                        <a:pt x="3363128" y="723347"/>
                        <a:pt x="3637294" y="587993"/>
                      </a:cubicBezTo>
                      <a:cubicBezTo>
                        <a:pt x="3832139" y="491752"/>
                        <a:pt x="4016251" y="400788"/>
                        <a:pt x="4199271" y="326925"/>
                      </a:cubicBezTo>
                      <a:cubicBezTo>
                        <a:pt x="4599695" y="166464"/>
                        <a:pt x="5031593" y="92420"/>
                        <a:pt x="5482958" y="106792"/>
                      </a:cubicBezTo>
                      <a:cubicBezTo>
                        <a:pt x="5967069" y="122256"/>
                        <a:pt x="6478288" y="226865"/>
                        <a:pt x="6961490" y="409521"/>
                      </a:cubicBezTo>
                      <a:cubicBezTo>
                        <a:pt x="7286778" y="533050"/>
                        <a:pt x="7596602" y="702789"/>
                        <a:pt x="7896238" y="867071"/>
                      </a:cubicBezTo>
                      <a:cubicBezTo>
                        <a:pt x="8058336" y="956034"/>
                        <a:pt x="8226074" y="1047908"/>
                        <a:pt x="8396176" y="1132504"/>
                      </a:cubicBezTo>
                      <a:cubicBezTo>
                        <a:pt x="8543357" y="1205821"/>
                        <a:pt x="8679621" y="1265858"/>
                        <a:pt x="8812974" y="1315888"/>
                      </a:cubicBezTo>
                      <a:cubicBezTo>
                        <a:pt x="9265431" y="1485445"/>
                        <a:pt x="9765005" y="1555670"/>
                        <a:pt x="10258032" y="1518738"/>
                      </a:cubicBezTo>
                      <a:cubicBezTo>
                        <a:pt x="10608971" y="1492541"/>
                        <a:pt x="10961003" y="1405943"/>
                        <a:pt x="11304302" y="1261491"/>
                      </a:cubicBezTo>
                      <a:cubicBezTo>
                        <a:pt x="11633592" y="1122862"/>
                        <a:pt x="11946145" y="934566"/>
                        <a:pt x="12233773" y="702062"/>
                      </a:cubicBezTo>
                      <a:lnTo>
                        <a:pt x="12236866" y="705882"/>
                      </a:lnTo>
                      <a:cubicBezTo>
                        <a:pt x="11949056" y="938751"/>
                        <a:pt x="11635957" y="1127046"/>
                        <a:pt x="11306303" y="1266040"/>
                      </a:cubicBezTo>
                      <a:cubicBezTo>
                        <a:pt x="10962458" y="1410855"/>
                        <a:pt x="10609881" y="1497453"/>
                        <a:pt x="10258395" y="1523650"/>
                      </a:cubicBezTo>
                      <a:cubicBezTo>
                        <a:pt x="10172889" y="1530018"/>
                        <a:pt x="10087383" y="1533111"/>
                        <a:pt x="10001876" y="153311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10" name="任意多边形: 形状 309">
                  <a:extLst>
                    <a:ext uri="{FF2B5EF4-FFF2-40B4-BE49-F238E27FC236}">
                      <a16:creationId xmlns:a16="http://schemas.microsoft.com/office/drawing/2014/main" id="{6B9C4C05-0922-442F-9C4B-4937883271A6}"/>
                    </a:ext>
                  </a:extLst>
                </p:cNvPr>
                <p:cNvSpPr/>
                <p:nvPr/>
              </p:nvSpPr>
              <p:spPr>
                <a:xfrm>
                  <a:off x="-667421" y="5291900"/>
                  <a:ext cx="12269613" cy="1531109"/>
                </a:xfrm>
                <a:custGeom>
                  <a:avLst/>
                  <a:gdLst>
                    <a:gd name="connsiteX0" fmla="*/ 10051361 w 12269613"/>
                    <a:gd name="connsiteY0" fmla="*/ 1531109 h 1531109"/>
                    <a:gd name="connsiteX1" fmla="*/ 8862823 w 12269613"/>
                    <a:gd name="connsiteY1" fmla="*/ 1318071 h 1531109"/>
                    <a:gd name="connsiteX2" fmla="*/ 8443842 w 12269613"/>
                    <a:gd name="connsiteY2" fmla="*/ 1133232 h 1531109"/>
                    <a:gd name="connsiteX3" fmla="*/ 7936989 w 12269613"/>
                    <a:gd name="connsiteY3" fmla="*/ 862523 h 1531109"/>
                    <a:gd name="connsiteX4" fmla="*/ 7005334 w 12269613"/>
                    <a:gd name="connsiteY4" fmla="*/ 403335 h 1531109"/>
                    <a:gd name="connsiteX5" fmla="*/ 5523346 w 12269613"/>
                    <a:gd name="connsiteY5" fmla="*/ 92238 h 1531109"/>
                    <a:gd name="connsiteX6" fmla="*/ 4233292 w 12269613"/>
                    <a:gd name="connsiteY6" fmla="*/ 301637 h 1531109"/>
                    <a:gd name="connsiteX7" fmla="*/ 3644389 w 12269613"/>
                    <a:gd name="connsiteY7" fmla="*/ 573074 h 1531109"/>
                    <a:gd name="connsiteX8" fmla="*/ 2815524 w 12269613"/>
                    <a:gd name="connsiteY8" fmla="*/ 937113 h 1531109"/>
                    <a:gd name="connsiteX9" fmla="*/ 1870588 w 12269613"/>
                    <a:gd name="connsiteY9" fmla="*/ 1052638 h 1531109"/>
                    <a:gd name="connsiteX10" fmla="*/ 881807 w 12269613"/>
                    <a:gd name="connsiteY10" fmla="*/ 690964 h 1531109"/>
                    <a:gd name="connsiteX11" fmla="*/ 235961 w 12269613"/>
                    <a:gd name="connsiteY11" fmla="*/ 208490 h 1531109"/>
                    <a:gd name="connsiteX12" fmla="*/ 0 w 12269613"/>
                    <a:gd name="connsiteY12" fmla="*/ 3821 h 1531109"/>
                    <a:gd name="connsiteX13" fmla="*/ 3093 w 12269613"/>
                    <a:gd name="connsiteY13" fmla="*/ 0 h 1531109"/>
                    <a:gd name="connsiteX14" fmla="*/ 239236 w 12269613"/>
                    <a:gd name="connsiteY14" fmla="*/ 204851 h 1531109"/>
                    <a:gd name="connsiteX15" fmla="*/ 884172 w 12269613"/>
                    <a:gd name="connsiteY15" fmla="*/ 686598 h 1531109"/>
                    <a:gd name="connsiteX16" fmla="*/ 1871315 w 12269613"/>
                    <a:gd name="connsiteY16" fmla="*/ 1047726 h 1531109"/>
                    <a:gd name="connsiteX17" fmla="*/ 2813886 w 12269613"/>
                    <a:gd name="connsiteY17" fmla="*/ 932383 h 1531109"/>
                    <a:gd name="connsiteX18" fmla="*/ 3642206 w 12269613"/>
                    <a:gd name="connsiteY18" fmla="*/ 568526 h 1531109"/>
                    <a:gd name="connsiteX19" fmla="*/ 4231472 w 12269613"/>
                    <a:gd name="connsiteY19" fmla="*/ 296907 h 1531109"/>
                    <a:gd name="connsiteX20" fmla="*/ 5523528 w 12269613"/>
                    <a:gd name="connsiteY20" fmla="*/ 87326 h 1531109"/>
                    <a:gd name="connsiteX21" fmla="*/ 7007154 w 12269613"/>
                    <a:gd name="connsiteY21" fmla="*/ 398787 h 1531109"/>
                    <a:gd name="connsiteX22" fmla="*/ 7939536 w 12269613"/>
                    <a:gd name="connsiteY22" fmla="*/ 858338 h 1531109"/>
                    <a:gd name="connsiteX23" fmla="*/ 8446207 w 12269613"/>
                    <a:gd name="connsiteY23" fmla="*/ 1128866 h 1531109"/>
                    <a:gd name="connsiteX24" fmla="*/ 8864642 w 12269613"/>
                    <a:gd name="connsiteY24" fmla="*/ 1313523 h 1531109"/>
                    <a:gd name="connsiteX25" fmla="*/ 10315885 w 12269613"/>
                    <a:gd name="connsiteY25" fmla="*/ 1516009 h 1531109"/>
                    <a:gd name="connsiteX26" fmla="*/ 11348874 w 12269613"/>
                    <a:gd name="connsiteY26" fmla="*/ 1253123 h 1531109"/>
                    <a:gd name="connsiteX27" fmla="*/ 12266521 w 12269613"/>
                    <a:gd name="connsiteY27" fmla="*/ 694785 h 1531109"/>
                    <a:gd name="connsiteX28" fmla="*/ 12269614 w 12269613"/>
                    <a:gd name="connsiteY28" fmla="*/ 698605 h 1531109"/>
                    <a:gd name="connsiteX29" fmla="*/ 11350693 w 12269613"/>
                    <a:gd name="connsiteY29" fmla="*/ 1257489 h 1531109"/>
                    <a:gd name="connsiteX30" fmla="*/ 10316249 w 12269613"/>
                    <a:gd name="connsiteY30" fmla="*/ 1520740 h 1531109"/>
                    <a:gd name="connsiteX31" fmla="*/ 10051361 w 12269613"/>
                    <a:gd name="connsiteY31" fmla="*/ 1531109 h 15311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2269613" h="1531109">
                      <a:moveTo>
                        <a:pt x="10051361" y="1531109"/>
                      </a:moveTo>
                      <a:cubicBezTo>
                        <a:pt x="9643296" y="1531109"/>
                        <a:pt x="9237232" y="1458702"/>
                        <a:pt x="8862823" y="1318071"/>
                      </a:cubicBezTo>
                      <a:cubicBezTo>
                        <a:pt x="8729105" y="1267859"/>
                        <a:pt x="8592113" y="1207459"/>
                        <a:pt x="8443842" y="1133232"/>
                      </a:cubicBezTo>
                      <a:cubicBezTo>
                        <a:pt x="8271556" y="1047180"/>
                        <a:pt x="8101453" y="953305"/>
                        <a:pt x="7936989" y="862523"/>
                      </a:cubicBezTo>
                      <a:cubicBezTo>
                        <a:pt x="7638445" y="697877"/>
                        <a:pt x="7329713" y="527410"/>
                        <a:pt x="7005334" y="403335"/>
                      </a:cubicBezTo>
                      <a:cubicBezTo>
                        <a:pt x="6521223" y="218678"/>
                        <a:pt x="6008731" y="111158"/>
                        <a:pt x="5523346" y="92238"/>
                      </a:cubicBezTo>
                      <a:cubicBezTo>
                        <a:pt x="5066160" y="74591"/>
                        <a:pt x="4632079" y="144997"/>
                        <a:pt x="4233292" y="301637"/>
                      </a:cubicBezTo>
                      <a:cubicBezTo>
                        <a:pt x="4041903" y="377501"/>
                        <a:pt x="3848695" y="472468"/>
                        <a:pt x="3644389" y="573074"/>
                      </a:cubicBezTo>
                      <a:cubicBezTo>
                        <a:pt x="3376409" y="704973"/>
                        <a:pt x="3099332" y="841419"/>
                        <a:pt x="2815524" y="937113"/>
                      </a:cubicBezTo>
                      <a:cubicBezTo>
                        <a:pt x="2469314" y="1053729"/>
                        <a:pt x="2160218" y="1091570"/>
                        <a:pt x="1870588" y="1052638"/>
                      </a:cubicBezTo>
                      <a:cubicBezTo>
                        <a:pt x="1508550" y="1004063"/>
                        <a:pt x="1183626" y="847241"/>
                        <a:pt x="881807" y="690964"/>
                      </a:cubicBezTo>
                      <a:cubicBezTo>
                        <a:pt x="628926" y="559612"/>
                        <a:pt x="429169" y="381140"/>
                        <a:pt x="235961" y="208490"/>
                      </a:cubicBezTo>
                      <a:cubicBezTo>
                        <a:pt x="159369" y="140267"/>
                        <a:pt x="80230" y="69497"/>
                        <a:pt x="0" y="3821"/>
                      </a:cubicBezTo>
                      <a:lnTo>
                        <a:pt x="3093" y="0"/>
                      </a:lnTo>
                      <a:cubicBezTo>
                        <a:pt x="83505" y="65858"/>
                        <a:pt x="162644" y="136446"/>
                        <a:pt x="239236" y="204851"/>
                      </a:cubicBezTo>
                      <a:cubicBezTo>
                        <a:pt x="432262" y="377320"/>
                        <a:pt x="631837" y="555609"/>
                        <a:pt x="884172" y="686598"/>
                      </a:cubicBezTo>
                      <a:cubicBezTo>
                        <a:pt x="1185627" y="842692"/>
                        <a:pt x="1510006" y="999333"/>
                        <a:pt x="1871315" y="1047726"/>
                      </a:cubicBezTo>
                      <a:cubicBezTo>
                        <a:pt x="2160218" y="1086476"/>
                        <a:pt x="2468586" y="1048817"/>
                        <a:pt x="2813886" y="932383"/>
                      </a:cubicBezTo>
                      <a:cubicBezTo>
                        <a:pt x="3097331" y="836871"/>
                        <a:pt x="3374226" y="700424"/>
                        <a:pt x="3642206" y="568526"/>
                      </a:cubicBezTo>
                      <a:cubicBezTo>
                        <a:pt x="3846694" y="467738"/>
                        <a:pt x="4039901" y="372771"/>
                        <a:pt x="4231472" y="296907"/>
                      </a:cubicBezTo>
                      <a:cubicBezTo>
                        <a:pt x="4630987" y="140085"/>
                        <a:pt x="5065796" y="69497"/>
                        <a:pt x="5523528" y="87326"/>
                      </a:cubicBezTo>
                      <a:cubicBezTo>
                        <a:pt x="6009458" y="106246"/>
                        <a:pt x="6522496" y="213948"/>
                        <a:pt x="7007154" y="398787"/>
                      </a:cubicBezTo>
                      <a:cubicBezTo>
                        <a:pt x="7332077" y="523044"/>
                        <a:pt x="7640810" y="693511"/>
                        <a:pt x="7939536" y="858338"/>
                      </a:cubicBezTo>
                      <a:cubicBezTo>
                        <a:pt x="8104000" y="949120"/>
                        <a:pt x="8273921" y="1042814"/>
                        <a:pt x="8446207" y="1128866"/>
                      </a:cubicBezTo>
                      <a:cubicBezTo>
                        <a:pt x="8594296" y="1202911"/>
                        <a:pt x="8731107" y="1263311"/>
                        <a:pt x="8864642" y="1313523"/>
                      </a:cubicBezTo>
                      <a:cubicBezTo>
                        <a:pt x="9319281" y="1484354"/>
                        <a:pt x="9821221" y="1554396"/>
                        <a:pt x="10315885" y="1516009"/>
                      </a:cubicBezTo>
                      <a:cubicBezTo>
                        <a:pt x="10660093" y="1489448"/>
                        <a:pt x="11007577" y="1400849"/>
                        <a:pt x="11348874" y="1253123"/>
                      </a:cubicBezTo>
                      <a:cubicBezTo>
                        <a:pt x="11668704" y="1114675"/>
                        <a:pt x="11977437" y="926743"/>
                        <a:pt x="12266521" y="694785"/>
                      </a:cubicBezTo>
                      <a:lnTo>
                        <a:pt x="12269614" y="698605"/>
                      </a:lnTo>
                      <a:cubicBezTo>
                        <a:pt x="11980165" y="930928"/>
                        <a:pt x="11671069" y="1118860"/>
                        <a:pt x="11350693" y="1257489"/>
                      </a:cubicBezTo>
                      <a:cubicBezTo>
                        <a:pt x="11008850" y="1405397"/>
                        <a:pt x="10660821" y="1493996"/>
                        <a:pt x="10316249" y="1520740"/>
                      </a:cubicBezTo>
                      <a:cubicBezTo>
                        <a:pt x="10228013" y="1527653"/>
                        <a:pt x="10139596" y="1531109"/>
                        <a:pt x="10051361" y="153110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11" name="任意多边形: 形状 310">
                  <a:extLst>
                    <a:ext uri="{FF2B5EF4-FFF2-40B4-BE49-F238E27FC236}">
                      <a16:creationId xmlns:a16="http://schemas.microsoft.com/office/drawing/2014/main" id="{055F9951-06B9-4CD2-B421-11C514E69184}"/>
                    </a:ext>
                  </a:extLst>
                </p:cNvPr>
                <p:cNvSpPr/>
                <p:nvPr/>
              </p:nvSpPr>
              <p:spPr>
                <a:xfrm>
                  <a:off x="-662145" y="5296812"/>
                  <a:ext cx="12302542" cy="1529108"/>
                </a:xfrm>
                <a:custGeom>
                  <a:avLst/>
                  <a:gdLst>
                    <a:gd name="connsiteX0" fmla="*/ 10100846 w 12302542"/>
                    <a:gd name="connsiteY0" fmla="*/ 1529108 h 1529108"/>
                    <a:gd name="connsiteX1" fmla="*/ 8914673 w 12302542"/>
                    <a:gd name="connsiteY1" fmla="*/ 1315888 h 1529108"/>
                    <a:gd name="connsiteX2" fmla="*/ 8494236 w 12302542"/>
                    <a:gd name="connsiteY2" fmla="*/ 1129775 h 1529108"/>
                    <a:gd name="connsiteX3" fmla="*/ 7980652 w 12302542"/>
                    <a:gd name="connsiteY3" fmla="*/ 854154 h 1529108"/>
                    <a:gd name="connsiteX4" fmla="*/ 7051180 w 12302542"/>
                    <a:gd name="connsiteY4" fmla="*/ 392783 h 1529108"/>
                    <a:gd name="connsiteX5" fmla="*/ 5564098 w 12302542"/>
                    <a:gd name="connsiteY5" fmla="*/ 72953 h 1529108"/>
                    <a:gd name="connsiteX6" fmla="*/ 4265493 w 12302542"/>
                    <a:gd name="connsiteY6" fmla="*/ 271801 h 1529108"/>
                    <a:gd name="connsiteX7" fmla="*/ 3649120 w 12302542"/>
                    <a:gd name="connsiteY7" fmla="*/ 553972 h 1529108"/>
                    <a:gd name="connsiteX8" fmla="*/ 2841357 w 12302542"/>
                    <a:gd name="connsiteY8" fmla="*/ 910916 h 1529108"/>
                    <a:gd name="connsiteX9" fmla="*/ 1892055 w 12302542"/>
                    <a:gd name="connsiteY9" fmla="*/ 1038811 h 1529108"/>
                    <a:gd name="connsiteX10" fmla="*/ 893996 w 12302542"/>
                    <a:gd name="connsiteY10" fmla="*/ 685506 h 1529108"/>
                    <a:gd name="connsiteX11" fmla="*/ 247241 w 12302542"/>
                    <a:gd name="connsiteY11" fmla="*/ 213220 h 1529108"/>
                    <a:gd name="connsiteX12" fmla="*/ 0 w 12302542"/>
                    <a:gd name="connsiteY12" fmla="*/ 3821 h 1529108"/>
                    <a:gd name="connsiteX13" fmla="*/ 3093 w 12302542"/>
                    <a:gd name="connsiteY13" fmla="*/ 0 h 1529108"/>
                    <a:gd name="connsiteX14" fmla="*/ 250515 w 12302542"/>
                    <a:gd name="connsiteY14" fmla="*/ 209582 h 1529108"/>
                    <a:gd name="connsiteX15" fmla="*/ 896179 w 12302542"/>
                    <a:gd name="connsiteY15" fmla="*/ 681322 h 1529108"/>
                    <a:gd name="connsiteX16" fmla="*/ 1892601 w 12302542"/>
                    <a:gd name="connsiteY16" fmla="*/ 1034081 h 1529108"/>
                    <a:gd name="connsiteX17" fmla="*/ 2839720 w 12302542"/>
                    <a:gd name="connsiteY17" fmla="*/ 906367 h 1529108"/>
                    <a:gd name="connsiteX18" fmla="*/ 3646936 w 12302542"/>
                    <a:gd name="connsiteY18" fmla="*/ 549788 h 1529108"/>
                    <a:gd name="connsiteX19" fmla="*/ 4263674 w 12302542"/>
                    <a:gd name="connsiteY19" fmla="*/ 267435 h 1529108"/>
                    <a:gd name="connsiteX20" fmla="*/ 5564280 w 12302542"/>
                    <a:gd name="connsiteY20" fmla="*/ 68223 h 1529108"/>
                    <a:gd name="connsiteX21" fmla="*/ 7052817 w 12302542"/>
                    <a:gd name="connsiteY21" fmla="*/ 388235 h 1529108"/>
                    <a:gd name="connsiteX22" fmla="*/ 7982836 w 12302542"/>
                    <a:gd name="connsiteY22" fmla="*/ 849788 h 1529108"/>
                    <a:gd name="connsiteX23" fmla="*/ 8496237 w 12302542"/>
                    <a:gd name="connsiteY23" fmla="*/ 1125409 h 1529108"/>
                    <a:gd name="connsiteX24" fmla="*/ 8916310 w 12302542"/>
                    <a:gd name="connsiteY24" fmla="*/ 1311340 h 1529108"/>
                    <a:gd name="connsiteX25" fmla="*/ 10373919 w 12302542"/>
                    <a:gd name="connsiteY25" fmla="*/ 1513280 h 1529108"/>
                    <a:gd name="connsiteX26" fmla="*/ 12299450 w 12302542"/>
                    <a:gd name="connsiteY26" fmla="*/ 687689 h 1529108"/>
                    <a:gd name="connsiteX27" fmla="*/ 12302542 w 12302542"/>
                    <a:gd name="connsiteY27" fmla="*/ 691510 h 1529108"/>
                    <a:gd name="connsiteX28" fmla="*/ 10374284 w 12302542"/>
                    <a:gd name="connsiteY28" fmla="*/ 1518011 h 1529108"/>
                    <a:gd name="connsiteX29" fmla="*/ 10100846 w 12302542"/>
                    <a:gd name="connsiteY29" fmla="*/ 1529108 h 1529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302542" h="1529108">
                      <a:moveTo>
                        <a:pt x="10100846" y="1529108"/>
                      </a:moveTo>
                      <a:cubicBezTo>
                        <a:pt x="9693871" y="1529108"/>
                        <a:pt x="9288535" y="1456701"/>
                        <a:pt x="8914673" y="1315888"/>
                      </a:cubicBezTo>
                      <a:cubicBezTo>
                        <a:pt x="8780591" y="1265312"/>
                        <a:pt x="8643053" y="1204548"/>
                        <a:pt x="8494236" y="1129775"/>
                      </a:cubicBezTo>
                      <a:cubicBezTo>
                        <a:pt x="8319585" y="1042268"/>
                        <a:pt x="8147298" y="946573"/>
                        <a:pt x="7980652" y="854154"/>
                      </a:cubicBezTo>
                      <a:cubicBezTo>
                        <a:pt x="7683017" y="688963"/>
                        <a:pt x="7375194" y="517950"/>
                        <a:pt x="7051180" y="392783"/>
                      </a:cubicBezTo>
                      <a:cubicBezTo>
                        <a:pt x="6565432" y="205761"/>
                        <a:pt x="6051302" y="95330"/>
                        <a:pt x="5564098" y="72953"/>
                      </a:cubicBezTo>
                      <a:cubicBezTo>
                        <a:pt x="5100362" y="51850"/>
                        <a:pt x="4663552" y="118617"/>
                        <a:pt x="4265493" y="271801"/>
                      </a:cubicBezTo>
                      <a:cubicBezTo>
                        <a:pt x="4065372" y="349303"/>
                        <a:pt x="3863249" y="448817"/>
                        <a:pt x="3649120" y="553972"/>
                      </a:cubicBezTo>
                      <a:cubicBezTo>
                        <a:pt x="3387506" y="682595"/>
                        <a:pt x="3117161" y="815403"/>
                        <a:pt x="2841357" y="910916"/>
                      </a:cubicBezTo>
                      <a:cubicBezTo>
                        <a:pt x="2491145" y="1032080"/>
                        <a:pt x="2180594" y="1073923"/>
                        <a:pt x="1892055" y="1038811"/>
                      </a:cubicBezTo>
                      <a:cubicBezTo>
                        <a:pt x="1530018" y="994784"/>
                        <a:pt x="1200545" y="840145"/>
                        <a:pt x="893996" y="685506"/>
                      </a:cubicBezTo>
                      <a:cubicBezTo>
                        <a:pt x="641116" y="557792"/>
                        <a:pt x="440994" y="382595"/>
                        <a:pt x="247241" y="213220"/>
                      </a:cubicBezTo>
                      <a:cubicBezTo>
                        <a:pt x="167192" y="143178"/>
                        <a:pt x="84597" y="70952"/>
                        <a:pt x="0" y="3821"/>
                      </a:cubicBezTo>
                      <a:lnTo>
                        <a:pt x="3093" y="0"/>
                      </a:lnTo>
                      <a:cubicBezTo>
                        <a:pt x="87689" y="67132"/>
                        <a:pt x="170467" y="139539"/>
                        <a:pt x="250515" y="209582"/>
                      </a:cubicBezTo>
                      <a:cubicBezTo>
                        <a:pt x="443905" y="378775"/>
                        <a:pt x="644026" y="553790"/>
                        <a:pt x="896179" y="681322"/>
                      </a:cubicBezTo>
                      <a:cubicBezTo>
                        <a:pt x="1202183" y="835597"/>
                        <a:pt x="1531291" y="990054"/>
                        <a:pt x="1892601" y="1034081"/>
                      </a:cubicBezTo>
                      <a:cubicBezTo>
                        <a:pt x="2180594" y="1069011"/>
                        <a:pt x="2490236" y="1027350"/>
                        <a:pt x="2839720" y="906367"/>
                      </a:cubicBezTo>
                      <a:cubicBezTo>
                        <a:pt x="3115160" y="811037"/>
                        <a:pt x="3385505" y="678229"/>
                        <a:pt x="3646936" y="549788"/>
                      </a:cubicBezTo>
                      <a:cubicBezTo>
                        <a:pt x="3861066" y="444451"/>
                        <a:pt x="4063370" y="345118"/>
                        <a:pt x="4263674" y="267435"/>
                      </a:cubicBezTo>
                      <a:cubicBezTo>
                        <a:pt x="4662279" y="114069"/>
                        <a:pt x="5099817" y="46938"/>
                        <a:pt x="5564280" y="68223"/>
                      </a:cubicBezTo>
                      <a:cubicBezTo>
                        <a:pt x="6051848" y="90418"/>
                        <a:pt x="6566705" y="201213"/>
                        <a:pt x="7052817" y="388235"/>
                      </a:cubicBezTo>
                      <a:cubicBezTo>
                        <a:pt x="7377196" y="513402"/>
                        <a:pt x="7685018" y="684415"/>
                        <a:pt x="7982836" y="849788"/>
                      </a:cubicBezTo>
                      <a:cubicBezTo>
                        <a:pt x="8149482" y="942207"/>
                        <a:pt x="8321586" y="1037901"/>
                        <a:pt x="8496237" y="1125409"/>
                      </a:cubicBezTo>
                      <a:cubicBezTo>
                        <a:pt x="8644872" y="1200000"/>
                        <a:pt x="8782410" y="1260764"/>
                        <a:pt x="8916310" y="1311340"/>
                      </a:cubicBezTo>
                      <a:cubicBezTo>
                        <a:pt x="9373313" y="1483444"/>
                        <a:pt x="9877255" y="1553305"/>
                        <a:pt x="10373919" y="1513280"/>
                      </a:cubicBezTo>
                      <a:cubicBezTo>
                        <a:pt x="11020493" y="1461249"/>
                        <a:pt x="11686169" y="1175803"/>
                        <a:pt x="12299450" y="687689"/>
                      </a:cubicBezTo>
                      <a:lnTo>
                        <a:pt x="12302542" y="691510"/>
                      </a:lnTo>
                      <a:cubicBezTo>
                        <a:pt x="11688534" y="1180170"/>
                        <a:pt x="11021767" y="1465979"/>
                        <a:pt x="10374284" y="1518011"/>
                      </a:cubicBezTo>
                      <a:cubicBezTo>
                        <a:pt x="10283319" y="1525470"/>
                        <a:pt x="10191991" y="1529108"/>
                        <a:pt x="10100846" y="1529108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12" name="任意多边形: 形状 311">
                  <a:extLst>
                    <a:ext uri="{FF2B5EF4-FFF2-40B4-BE49-F238E27FC236}">
                      <a16:creationId xmlns:a16="http://schemas.microsoft.com/office/drawing/2014/main" id="{4C36342A-4259-47A1-885E-3B2D6F00B5AD}"/>
                    </a:ext>
                  </a:extLst>
                </p:cNvPr>
                <p:cNvSpPr/>
                <p:nvPr/>
              </p:nvSpPr>
              <p:spPr>
                <a:xfrm>
                  <a:off x="-656869" y="5301360"/>
                  <a:ext cx="12335652" cy="1527470"/>
                </a:xfrm>
                <a:custGeom>
                  <a:avLst/>
                  <a:gdLst>
                    <a:gd name="connsiteX0" fmla="*/ 10150329 w 12335652"/>
                    <a:gd name="connsiteY0" fmla="*/ 1527471 h 1527470"/>
                    <a:gd name="connsiteX1" fmla="*/ 8966340 w 12335652"/>
                    <a:gd name="connsiteY1" fmla="*/ 1313887 h 1527470"/>
                    <a:gd name="connsiteX2" fmla="*/ 8544266 w 12335652"/>
                    <a:gd name="connsiteY2" fmla="*/ 1126501 h 1527470"/>
                    <a:gd name="connsiteX3" fmla="*/ 8024497 w 12335652"/>
                    <a:gd name="connsiteY3" fmla="*/ 845967 h 1527470"/>
                    <a:gd name="connsiteX4" fmla="*/ 7096844 w 12335652"/>
                    <a:gd name="connsiteY4" fmla="*/ 382413 h 1527470"/>
                    <a:gd name="connsiteX5" fmla="*/ 5604850 w 12335652"/>
                    <a:gd name="connsiteY5" fmla="*/ 54033 h 1527470"/>
                    <a:gd name="connsiteX6" fmla="*/ 4297876 w 12335652"/>
                    <a:gd name="connsiteY6" fmla="*/ 242511 h 1527470"/>
                    <a:gd name="connsiteX7" fmla="*/ 3653486 w 12335652"/>
                    <a:gd name="connsiteY7" fmla="*/ 535415 h 1527470"/>
                    <a:gd name="connsiteX8" fmla="*/ 2867009 w 12335652"/>
                    <a:gd name="connsiteY8" fmla="*/ 884900 h 1527470"/>
                    <a:gd name="connsiteX9" fmla="*/ 1913159 w 12335652"/>
                    <a:gd name="connsiteY9" fmla="*/ 1025167 h 1527470"/>
                    <a:gd name="connsiteX10" fmla="*/ 906003 w 12335652"/>
                    <a:gd name="connsiteY10" fmla="*/ 680412 h 1527470"/>
                    <a:gd name="connsiteX11" fmla="*/ 257974 w 12335652"/>
                    <a:gd name="connsiteY11" fmla="*/ 217586 h 1527470"/>
                    <a:gd name="connsiteX12" fmla="*/ 0 w 12335652"/>
                    <a:gd name="connsiteY12" fmla="*/ 4002 h 1527470"/>
                    <a:gd name="connsiteX13" fmla="*/ 3093 w 12335652"/>
                    <a:gd name="connsiteY13" fmla="*/ 0 h 1527470"/>
                    <a:gd name="connsiteX14" fmla="*/ 261249 w 12335652"/>
                    <a:gd name="connsiteY14" fmla="*/ 213766 h 1527470"/>
                    <a:gd name="connsiteX15" fmla="*/ 908186 w 12335652"/>
                    <a:gd name="connsiteY15" fmla="*/ 675864 h 1527470"/>
                    <a:gd name="connsiteX16" fmla="*/ 1913887 w 12335652"/>
                    <a:gd name="connsiteY16" fmla="*/ 1020436 h 1527470"/>
                    <a:gd name="connsiteX17" fmla="*/ 2865554 w 12335652"/>
                    <a:gd name="connsiteY17" fmla="*/ 880533 h 1527470"/>
                    <a:gd name="connsiteX18" fmla="*/ 3651485 w 12335652"/>
                    <a:gd name="connsiteY18" fmla="*/ 531231 h 1527470"/>
                    <a:gd name="connsiteX19" fmla="*/ 4296239 w 12335652"/>
                    <a:gd name="connsiteY19" fmla="*/ 238144 h 1527470"/>
                    <a:gd name="connsiteX20" fmla="*/ 5605213 w 12335652"/>
                    <a:gd name="connsiteY20" fmla="*/ 49303 h 1527470"/>
                    <a:gd name="connsiteX21" fmla="*/ 7098845 w 12335652"/>
                    <a:gd name="connsiteY21" fmla="*/ 378047 h 1527470"/>
                    <a:gd name="connsiteX22" fmla="*/ 8027044 w 12335652"/>
                    <a:gd name="connsiteY22" fmla="*/ 841965 h 1527470"/>
                    <a:gd name="connsiteX23" fmla="*/ 8546631 w 12335652"/>
                    <a:gd name="connsiteY23" fmla="*/ 1122498 h 1527470"/>
                    <a:gd name="connsiteX24" fmla="*/ 8968159 w 12335652"/>
                    <a:gd name="connsiteY24" fmla="*/ 1309703 h 1527470"/>
                    <a:gd name="connsiteX25" fmla="*/ 10432137 w 12335652"/>
                    <a:gd name="connsiteY25" fmla="*/ 1511279 h 1527470"/>
                    <a:gd name="connsiteX26" fmla="*/ 11438201 w 12335652"/>
                    <a:gd name="connsiteY26" fmla="*/ 1237477 h 1527470"/>
                    <a:gd name="connsiteX27" fmla="*/ 12332560 w 12335652"/>
                    <a:gd name="connsiteY27" fmla="*/ 681322 h 1527470"/>
                    <a:gd name="connsiteX28" fmla="*/ 12335653 w 12335652"/>
                    <a:gd name="connsiteY28" fmla="*/ 685142 h 1527470"/>
                    <a:gd name="connsiteX29" fmla="*/ 11440202 w 12335652"/>
                    <a:gd name="connsiteY29" fmla="*/ 1241843 h 1527470"/>
                    <a:gd name="connsiteX30" fmla="*/ 10432500 w 12335652"/>
                    <a:gd name="connsiteY30" fmla="*/ 1516191 h 1527470"/>
                    <a:gd name="connsiteX31" fmla="*/ 10150329 w 12335652"/>
                    <a:gd name="connsiteY31" fmla="*/ 1527471 h 15274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2335652" h="1527470">
                      <a:moveTo>
                        <a:pt x="10150329" y="1527471"/>
                      </a:moveTo>
                      <a:cubicBezTo>
                        <a:pt x="9744266" y="1527471"/>
                        <a:pt x="9339839" y="1454881"/>
                        <a:pt x="8966340" y="1313887"/>
                      </a:cubicBezTo>
                      <a:cubicBezTo>
                        <a:pt x="8831895" y="1263129"/>
                        <a:pt x="8693811" y="1201819"/>
                        <a:pt x="8544266" y="1126501"/>
                      </a:cubicBezTo>
                      <a:cubicBezTo>
                        <a:pt x="8367614" y="1037720"/>
                        <a:pt x="8193144" y="940206"/>
                        <a:pt x="8024497" y="845967"/>
                      </a:cubicBezTo>
                      <a:cubicBezTo>
                        <a:pt x="7727590" y="680048"/>
                        <a:pt x="7420495" y="508490"/>
                        <a:pt x="7096844" y="382413"/>
                      </a:cubicBezTo>
                      <a:cubicBezTo>
                        <a:pt x="6609640" y="193208"/>
                        <a:pt x="6093691" y="79685"/>
                        <a:pt x="5604850" y="54033"/>
                      </a:cubicBezTo>
                      <a:cubicBezTo>
                        <a:pt x="5134747" y="29290"/>
                        <a:pt x="4695026" y="92783"/>
                        <a:pt x="4297876" y="242511"/>
                      </a:cubicBezTo>
                      <a:cubicBezTo>
                        <a:pt x="4089022" y="321831"/>
                        <a:pt x="3877440" y="425531"/>
                        <a:pt x="3653486" y="535415"/>
                      </a:cubicBezTo>
                      <a:cubicBezTo>
                        <a:pt x="3398604" y="660582"/>
                        <a:pt x="3134990" y="789933"/>
                        <a:pt x="2867009" y="884900"/>
                      </a:cubicBezTo>
                      <a:cubicBezTo>
                        <a:pt x="2512795" y="1010794"/>
                        <a:pt x="2200788" y="1056640"/>
                        <a:pt x="1913159" y="1025167"/>
                      </a:cubicBezTo>
                      <a:cubicBezTo>
                        <a:pt x="1550758" y="985506"/>
                        <a:pt x="1230018" y="839418"/>
                        <a:pt x="906003" y="680412"/>
                      </a:cubicBezTo>
                      <a:cubicBezTo>
                        <a:pt x="653123" y="555973"/>
                        <a:pt x="452274" y="384051"/>
                        <a:pt x="257974" y="217586"/>
                      </a:cubicBezTo>
                      <a:cubicBezTo>
                        <a:pt x="174651" y="146270"/>
                        <a:pt x="88417" y="72407"/>
                        <a:pt x="0" y="4002"/>
                      </a:cubicBezTo>
                      <a:lnTo>
                        <a:pt x="3093" y="0"/>
                      </a:lnTo>
                      <a:cubicBezTo>
                        <a:pt x="91692" y="68405"/>
                        <a:pt x="177926" y="142268"/>
                        <a:pt x="261249" y="213766"/>
                      </a:cubicBezTo>
                      <a:cubicBezTo>
                        <a:pt x="455185" y="380048"/>
                        <a:pt x="655852" y="551789"/>
                        <a:pt x="908186" y="675864"/>
                      </a:cubicBezTo>
                      <a:cubicBezTo>
                        <a:pt x="1231837" y="834869"/>
                        <a:pt x="1552395" y="980776"/>
                        <a:pt x="1913887" y="1020436"/>
                      </a:cubicBezTo>
                      <a:cubicBezTo>
                        <a:pt x="2200788" y="1051910"/>
                        <a:pt x="2511885" y="1006064"/>
                        <a:pt x="2865554" y="880533"/>
                      </a:cubicBezTo>
                      <a:cubicBezTo>
                        <a:pt x="3133171" y="785567"/>
                        <a:pt x="3396603" y="656216"/>
                        <a:pt x="3651485" y="531231"/>
                      </a:cubicBezTo>
                      <a:cubicBezTo>
                        <a:pt x="3875620" y="421346"/>
                        <a:pt x="4087203" y="317465"/>
                        <a:pt x="4296239" y="238144"/>
                      </a:cubicBezTo>
                      <a:cubicBezTo>
                        <a:pt x="4693934" y="88053"/>
                        <a:pt x="5134383" y="24560"/>
                        <a:pt x="5605213" y="49303"/>
                      </a:cubicBezTo>
                      <a:cubicBezTo>
                        <a:pt x="6094601" y="74955"/>
                        <a:pt x="6611095" y="188660"/>
                        <a:pt x="7098845" y="378047"/>
                      </a:cubicBezTo>
                      <a:cubicBezTo>
                        <a:pt x="7422860" y="504306"/>
                        <a:pt x="7729955" y="675864"/>
                        <a:pt x="8027044" y="841965"/>
                      </a:cubicBezTo>
                      <a:cubicBezTo>
                        <a:pt x="8195692" y="936204"/>
                        <a:pt x="8369979" y="1033717"/>
                        <a:pt x="8546631" y="1122498"/>
                      </a:cubicBezTo>
                      <a:cubicBezTo>
                        <a:pt x="8695994" y="1197635"/>
                        <a:pt x="8833896" y="1258945"/>
                        <a:pt x="8968159" y="1309703"/>
                      </a:cubicBezTo>
                      <a:cubicBezTo>
                        <a:pt x="9427528" y="1483262"/>
                        <a:pt x="9933653" y="1552941"/>
                        <a:pt x="10432137" y="1511279"/>
                      </a:cubicBezTo>
                      <a:cubicBezTo>
                        <a:pt x="10762883" y="1483626"/>
                        <a:pt x="11101451" y="1391570"/>
                        <a:pt x="11438201" y="1237477"/>
                      </a:cubicBezTo>
                      <a:cubicBezTo>
                        <a:pt x="11737837" y="1100485"/>
                        <a:pt x="12038747" y="913281"/>
                        <a:pt x="12332560" y="681322"/>
                      </a:cubicBezTo>
                      <a:lnTo>
                        <a:pt x="12335653" y="685142"/>
                      </a:lnTo>
                      <a:cubicBezTo>
                        <a:pt x="12041475" y="917283"/>
                        <a:pt x="11740202" y="1104669"/>
                        <a:pt x="11440202" y="1241843"/>
                      </a:cubicBezTo>
                      <a:cubicBezTo>
                        <a:pt x="11102907" y="1396119"/>
                        <a:pt x="10763792" y="1488538"/>
                        <a:pt x="10432500" y="1516191"/>
                      </a:cubicBezTo>
                      <a:cubicBezTo>
                        <a:pt x="10338626" y="1523650"/>
                        <a:pt x="10244387" y="1527471"/>
                        <a:pt x="10150329" y="152747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13" name="任意多边形: 形状 312">
                  <a:extLst>
                    <a:ext uri="{FF2B5EF4-FFF2-40B4-BE49-F238E27FC236}">
                      <a16:creationId xmlns:a16="http://schemas.microsoft.com/office/drawing/2014/main" id="{62C1BE94-99B7-4812-B610-AF50D8942594}"/>
                    </a:ext>
                  </a:extLst>
                </p:cNvPr>
                <p:cNvSpPr/>
                <p:nvPr/>
              </p:nvSpPr>
              <p:spPr>
                <a:xfrm>
                  <a:off x="-651230" y="5306272"/>
                  <a:ext cx="12367854" cy="1525651"/>
                </a:xfrm>
                <a:custGeom>
                  <a:avLst/>
                  <a:gdLst>
                    <a:gd name="connsiteX0" fmla="*/ 10199632 w 12367854"/>
                    <a:gd name="connsiteY0" fmla="*/ 1525652 h 1525651"/>
                    <a:gd name="connsiteX1" fmla="*/ 9017826 w 12367854"/>
                    <a:gd name="connsiteY1" fmla="*/ 1311704 h 1525651"/>
                    <a:gd name="connsiteX2" fmla="*/ 8594114 w 12367854"/>
                    <a:gd name="connsiteY2" fmla="*/ 1123044 h 1525651"/>
                    <a:gd name="connsiteX3" fmla="*/ 8068160 w 12367854"/>
                    <a:gd name="connsiteY3" fmla="*/ 837598 h 1525651"/>
                    <a:gd name="connsiteX4" fmla="*/ 7142508 w 12367854"/>
                    <a:gd name="connsiteY4" fmla="*/ 371862 h 1525651"/>
                    <a:gd name="connsiteX5" fmla="*/ 5645420 w 12367854"/>
                    <a:gd name="connsiteY5" fmla="*/ 34748 h 1525651"/>
                    <a:gd name="connsiteX6" fmla="*/ 4330078 w 12367854"/>
                    <a:gd name="connsiteY6" fmla="*/ 212856 h 1525651"/>
                    <a:gd name="connsiteX7" fmla="*/ 3660581 w 12367854"/>
                    <a:gd name="connsiteY7" fmla="*/ 515585 h 1525651"/>
                    <a:gd name="connsiteX8" fmla="*/ 2892843 w 12367854"/>
                    <a:gd name="connsiteY8" fmla="*/ 858884 h 1525651"/>
                    <a:gd name="connsiteX9" fmla="*/ 1934444 w 12367854"/>
                    <a:gd name="connsiteY9" fmla="*/ 1011522 h 1525651"/>
                    <a:gd name="connsiteX10" fmla="*/ 918011 w 12367854"/>
                    <a:gd name="connsiteY10" fmla="*/ 675136 h 1525651"/>
                    <a:gd name="connsiteX11" fmla="*/ 268526 w 12367854"/>
                    <a:gd name="connsiteY11" fmla="*/ 221225 h 1525651"/>
                    <a:gd name="connsiteX12" fmla="*/ 0 w 12367854"/>
                    <a:gd name="connsiteY12" fmla="*/ 4002 h 1525651"/>
                    <a:gd name="connsiteX13" fmla="*/ 2911 w 12367854"/>
                    <a:gd name="connsiteY13" fmla="*/ 0 h 1525651"/>
                    <a:gd name="connsiteX14" fmla="*/ 271619 w 12367854"/>
                    <a:gd name="connsiteY14" fmla="*/ 217404 h 1525651"/>
                    <a:gd name="connsiteX15" fmla="*/ 920012 w 12367854"/>
                    <a:gd name="connsiteY15" fmla="*/ 670588 h 1525651"/>
                    <a:gd name="connsiteX16" fmla="*/ 1934808 w 12367854"/>
                    <a:gd name="connsiteY16" fmla="*/ 1006428 h 1525651"/>
                    <a:gd name="connsiteX17" fmla="*/ 2891024 w 12367854"/>
                    <a:gd name="connsiteY17" fmla="*/ 854154 h 1525651"/>
                    <a:gd name="connsiteX18" fmla="*/ 3658216 w 12367854"/>
                    <a:gd name="connsiteY18" fmla="*/ 511037 h 1525651"/>
                    <a:gd name="connsiteX19" fmla="*/ 4328076 w 12367854"/>
                    <a:gd name="connsiteY19" fmla="*/ 207944 h 1525651"/>
                    <a:gd name="connsiteX20" fmla="*/ 5645420 w 12367854"/>
                    <a:gd name="connsiteY20" fmla="*/ 29472 h 1525651"/>
                    <a:gd name="connsiteX21" fmla="*/ 7143964 w 12367854"/>
                    <a:gd name="connsiteY21" fmla="*/ 366950 h 1525651"/>
                    <a:gd name="connsiteX22" fmla="*/ 8070343 w 12367854"/>
                    <a:gd name="connsiteY22" fmla="*/ 833050 h 1525651"/>
                    <a:gd name="connsiteX23" fmla="*/ 8596116 w 12367854"/>
                    <a:gd name="connsiteY23" fmla="*/ 1118496 h 1525651"/>
                    <a:gd name="connsiteX24" fmla="*/ 9019281 w 12367854"/>
                    <a:gd name="connsiteY24" fmla="*/ 1306974 h 1525651"/>
                    <a:gd name="connsiteX25" fmla="*/ 10489444 w 12367854"/>
                    <a:gd name="connsiteY25" fmla="*/ 1508186 h 1525651"/>
                    <a:gd name="connsiteX26" fmla="*/ 11482045 w 12367854"/>
                    <a:gd name="connsiteY26" fmla="*/ 1228926 h 1525651"/>
                    <a:gd name="connsiteX27" fmla="*/ 12364762 w 12367854"/>
                    <a:gd name="connsiteY27" fmla="*/ 673863 h 1525651"/>
                    <a:gd name="connsiteX28" fmla="*/ 12367855 w 12367854"/>
                    <a:gd name="connsiteY28" fmla="*/ 677865 h 1525651"/>
                    <a:gd name="connsiteX29" fmla="*/ 11484046 w 12367854"/>
                    <a:gd name="connsiteY29" fmla="*/ 1233475 h 1525651"/>
                    <a:gd name="connsiteX30" fmla="*/ 10489626 w 12367854"/>
                    <a:gd name="connsiteY30" fmla="*/ 1513280 h 1525651"/>
                    <a:gd name="connsiteX31" fmla="*/ 10199632 w 12367854"/>
                    <a:gd name="connsiteY31" fmla="*/ 1525652 h 1525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2367854" h="1525651">
                      <a:moveTo>
                        <a:pt x="10199632" y="1525652"/>
                      </a:moveTo>
                      <a:cubicBezTo>
                        <a:pt x="9794477" y="1525652"/>
                        <a:pt x="9390960" y="1453062"/>
                        <a:pt x="9017826" y="1311704"/>
                      </a:cubicBezTo>
                      <a:cubicBezTo>
                        <a:pt x="8883017" y="1260764"/>
                        <a:pt x="8744570" y="1198908"/>
                        <a:pt x="8594114" y="1123044"/>
                      </a:cubicBezTo>
                      <a:cubicBezTo>
                        <a:pt x="8415279" y="1032989"/>
                        <a:pt x="8238809" y="933657"/>
                        <a:pt x="8068160" y="837598"/>
                      </a:cubicBezTo>
                      <a:cubicBezTo>
                        <a:pt x="7771980" y="670952"/>
                        <a:pt x="7465795" y="498666"/>
                        <a:pt x="7142508" y="371862"/>
                      </a:cubicBezTo>
                      <a:cubicBezTo>
                        <a:pt x="6651301" y="179381"/>
                        <a:pt x="6133533" y="62765"/>
                        <a:pt x="5645420" y="34748"/>
                      </a:cubicBezTo>
                      <a:cubicBezTo>
                        <a:pt x="5170769" y="5822"/>
                        <a:pt x="4728319" y="65676"/>
                        <a:pt x="4330078" y="212856"/>
                      </a:cubicBezTo>
                      <a:cubicBezTo>
                        <a:pt x="4113401" y="293451"/>
                        <a:pt x="3893449" y="401334"/>
                        <a:pt x="3660581" y="515585"/>
                      </a:cubicBezTo>
                      <a:cubicBezTo>
                        <a:pt x="3411521" y="637841"/>
                        <a:pt x="3153910" y="764281"/>
                        <a:pt x="2892843" y="858884"/>
                      </a:cubicBezTo>
                      <a:cubicBezTo>
                        <a:pt x="2536082" y="989690"/>
                        <a:pt x="2222619" y="1039539"/>
                        <a:pt x="1934444" y="1011522"/>
                      </a:cubicBezTo>
                      <a:cubicBezTo>
                        <a:pt x="1572225" y="976228"/>
                        <a:pt x="1246937" y="832322"/>
                        <a:pt x="918011" y="675136"/>
                      </a:cubicBezTo>
                      <a:cubicBezTo>
                        <a:pt x="664766" y="553972"/>
                        <a:pt x="463372" y="384779"/>
                        <a:pt x="268526" y="221225"/>
                      </a:cubicBezTo>
                      <a:cubicBezTo>
                        <a:pt x="181928" y="148635"/>
                        <a:pt x="92420" y="73317"/>
                        <a:pt x="0" y="4002"/>
                      </a:cubicBezTo>
                      <a:lnTo>
                        <a:pt x="2911" y="0"/>
                      </a:lnTo>
                      <a:cubicBezTo>
                        <a:pt x="95512" y="69497"/>
                        <a:pt x="185021" y="144815"/>
                        <a:pt x="271619" y="217404"/>
                      </a:cubicBezTo>
                      <a:cubicBezTo>
                        <a:pt x="466282" y="380776"/>
                        <a:pt x="667495" y="549788"/>
                        <a:pt x="920012" y="670588"/>
                      </a:cubicBezTo>
                      <a:cubicBezTo>
                        <a:pt x="1248575" y="827592"/>
                        <a:pt x="1573317" y="971316"/>
                        <a:pt x="1934808" y="1006428"/>
                      </a:cubicBezTo>
                      <a:cubicBezTo>
                        <a:pt x="2222255" y="1034445"/>
                        <a:pt x="2534990" y="984597"/>
                        <a:pt x="2891024" y="854154"/>
                      </a:cubicBezTo>
                      <a:cubicBezTo>
                        <a:pt x="3151727" y="759733"/>
                        <a:pt x="3409338" y="633293"/>
                        <a:pt x="3658216" y="511037"/>
                      </a:cubicBezTo>
                      <a:cubicBezTo>
                        <a:pt x="3891084" y="396604"/>
                        <a:pt x="4111218" y="288720"/>
                        <a:pt x="4328076" y="207944"/>
                      </a:cubicBezTo>
                      <a:cubicBezTo>
                        <a:pt x="4726863" y="60582"/>
                        <a:pt x="5170223" y="546"/>
                        <a:pt x="5645420" y="29472"/>
                      </a:cubicBezTo>
                      <a:cubicBezTo>
                        <a:pt x="6134079" y="57671"/>
                        <a:pt x="6652211" y="174287"/>
                        <a:pt x="7143964" y="366950"/>
                      </a:cubicBezTo>
                      <a:cubicBezTo>
                        <a:pt x="7467614" y="494118"/>
                        <a:pt x="7773982" y="666404"/>
                        <a:pt x="8070343" y="833050"/>
                      </a:cubicBezTo>
                      <a:cubicBezTo>
                        <a:pt x="8240992" y="929108"/>
                        <a:pt x="8417462" y="1028259"/>
                        <a:pt x="8596116" y="1118496"/>
                      </a:cubicBezTo>
                      <a:cubicBezTo>
                        <a:pt x="8746388" y="1194360"/>
                        <a:pt x="8884654" y="1255852"/>
                        <a:pt x="9019281" y="1306974"/>
                      </a:cubicBezTo>
                      <a:cubicBezTo>
                        <a:pt x="9481015" y="1481807"/>
                        <a:pt x="9989323" y="1551303"/>
                        <a:pt x="10489444" y="1508186"/>
                      </a:cubicBezTo>
                      <a:cubicBezTo>
                        <a:pt x="10813641" y="1480169"/>
                        <a:pt x="11147661" y="1386113"/>
                        <a:pt x="11482045" y="1228926"/>
                      </a:cubicBezTo>
                      <a:cubicBezTo>
                        <a:pt x="11770583" y="1093208"/>
                        <a:pt x="12067673" y="906549"/>
                        <a:pt x="12364762" y="673863"/>
                      </a:cubicBezTo>
                      <a:lnTo>
                        <a:pt x="12367855" y="677865"/>
                      </a:lnTo>
                      <a:cubicBezTo>
                        <a:pt x="12070402" y="910734"/>
                        <a:pt x="11773131" y="1097574"/>
                        <a:pt x="11484046" y="1233475"/>
                      </a:cubicBezTo>
                      <a:cubicBezTo>
                        <a:pt x="11149117" y="1391025"/>
                        <a:pt x="10814550" y="1485081"/>
                        <a:pt x="10489626" y="1513280"/>
                      </a:cubicBezTo>
                      <a:cubicBezTo>
                        <a:pt x="10393569" y="1521467"/>
                        <a:pt x="10296418" y="1525652"/>
                        <a:pt x="10199632" y="1525652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14" name="任意多边形: 形状 313">
                  <a:extLst>
                    <a:ext uri="{FF2B5EF4-FFF2-40B4-BE49-F238E27FC236}">
                      <a16:creationId xmlns:a16="http://schemas.microsoft.com/office/drawing/2014/main" id="{D28A284A-FAE5-40BD-B786-2C59477E912B}"/>
                    </a:ext>
                  </a:extLst>
                </p:cNvPr>
                <p:cNvSpPr/>
                <p:nvPr/>
              </p:nvSpPr>
              <p:spPr>
                <a:xfrm>
                  <a:off x="-645590" y="5311184"/>
                  <a:ext cx="12400783" cy="1523832"/>
                </a:xfrm>
                <a:custGeom>
                  <a:avLst/>
                  <a:gdLst>
                    <a:gd name="connsiteX0" fmla="*/ 10249117 w 12400783"/>
                    <a:gd name="connsiteY0" fmla="*/ 1523832 h 1523832"/>
                    <a:gd name="connsiteX1" fmla="*/ 9069130 w 12400783"/>
                    <a:gd name="connsiteY1" fmla="*/ 1309521 h 1523832"/>
                    <a:gd name="connsiteX2" fmla="*/ 8643963 w 12400783"/>
                    <a:gd name="connsiteY2" fmla="*/ 1119587 h 1523832"/>
                    <a:gd name="connsiteX3" fmla="*/ 8111823 w 12400783"/>
                    <a:gd name="connsiteY3" fmla="*/ 829230 h 1523832"/>
                    <a:gd name="connsiteX4" fmla="*/ 7187808 w 12400783"/>
                    <a:gd name="connsiteY4" fmla="*/ 361128 h 1523832"/>
                    <a:gd name="connsiteX5" fmla="*/ 5685808 w 12400783"/>
                    <a:gd name="connsiteY5" fmla="*/ 15282 h 1523832"/>
                    <a:gd name="connsiteX6" fmla="*/ 4362097 w 12400783"/>
                    <a:gd name="connsiteY6" fmla="*/ 183020 h 1523832"/>
                    <a:gd name="connsiteX7" fmla="*/ 3663674 w 12400783"/>
                    <a:gd name="connsiteY7" fmla="*/ 497028 h 1523832"/>
                    <a:gd name="connsiteX8" fmla="*/ 2918495 w 12400783"/>
                    <a:gd name="connsiteY8" fmla="*/ 832504 h 1523832"/>
                    <a:gd name="connsiteX9" fmla="*/ 1955730 w 12400783"/>
                    <a:gd name="connsiteY9" fmla="*/ 997513 h 1523832"/>
                    <a:gd name="connsiteX10" fmla="*/ 930018 w 12400783"/>
                    <a:gd name="connsiteY10" fmla="*/ 669678 h 1523832"/>
                    <a:gd name="connsiteX11" fmla="*/ 278714 w 12400783"/>
                    <a:gd name="connsiteY11" fmla="*/ 224500 h 1523832"/>
                    <a:gd name="connsiteX12" fmla="*/ 0 w 12400783"/>
                    <a:gd name="connsiteY12" fmla="*/ 4002 h 1523832"/>
                    <a:gd name="connsiteX13" fmla="*/ 2911 w 12400783"/>
                    <a:gd name="connsiteY13" fmla="*/ 0 h 1523832"/>
                    <a:gd name="connsiteX14" fmla="*/ 281807 w 12400783"/>
                    <a:gd name="connsiteY14" fmla="*/ 220679 h 1523832"/>
                    <a:gd name="connsiteX15" fmla="*/ 932019 w 12400783"/>
                    <a:gd name="connsiteY15" fmla="*/ 665312 h 1523832"/>
                    <a:gd name="connsiteX16" fmla="*/ 1956094 w 12400783"/>
                    <a:gd name="connsiteY16" fmla="*/ 992783 h 1523832"/>
                    <a:gd name="connsiteX17" fmla="*/ 2916676 w 12400783"/>
                    <a:gd name="connsiteY17" fmla="*/ 828138 h 1523832"/>
                    <a:gd name="connsiteX18" fmla="*/ 3661491 w 12400783"/>
                    <a:gd name="connsiteY18" fmla="*/ 492844 h 1523832"/>
                    <a:gd name="connsiteX19" fmla="*/ 4360460 w 12400783"/>
                    <a:gd name="connsiteY19" fmla="*/ 178472 h 1523832"/>
                    <a:gd name="connsiteX20" fmla="*/ 5686172 w 12400783"/>
                    <a:gd name="connsiteY20" fmla="*/ 10552 h 1523832"/>
                    <a:gd name="connsiteX21" fmla="*/ 7189809 w 12400783"/>
                    <a:gd name="connsiteY21" fmla="*/ 356762 h 1523832"/>
                    <a:gd name="connsiteX22" fmla="*/ 8114552 w 12400783"/>
                    <a:gd name="connsiteY22" fmla="*/ 825227 h 1523832"/>
                    <a:gd name="connsiteX23" fmla="*/ 8646328 w 12400783"/>
                    <a:gd name="connsiteY23" fmla="*/ 1115403 h 1523832"/>
                    <a:gd name="connsiteX24" fmla="*/ 9071131 w 12400783"/>
                    <a:gd name="connsiteY24" fmla="*/ 1305154 h 1523832"/>
                    <a:gd name="connsiteX25" fmla="*/ 10547661 w 12400783"/>
                    <a:gd name="connsiteY25" fmla="*/ 1505821 h 1523832"/>
                    <a:gd name="connsiteX26" fmla="*/ 11526982 w 12400783"/>
                    <a:gd name="connsiteY26" fmla="*/ 1221103 h 1523832"/>
                    <a:gd name="connsiteX27" fmla="*/ 12397691 w 12400783"/>
                    <a:gd name="connsiteY27" fmla="*/ 666768 h 1523832"/>
                    <a:gd name="connsiteX28" fmla="*/ 12400783 w 12400783"/>
                    <a:gd name="connsiteY28" fmla="*/ 670770 h 1523832"/>
                    <a:gd name="connsiteX29" fmla="*/ 11528801 w 12400783"/>
                    <a:gd name="connsiteY29" fmla="*/ 1225288 h 1523832"/>
                    <a:gd name="connsiteX30" fmla="*/ 10547843 w 12400783"/>
                    <a:gd name="connsiteY30" fmla="*/ 1510552 h 1523832"/>
                    <a:gd name="connsiteX31" fmla="*/ 10249117 w 12400783"/>
                    <a:gd name="connsiteY31" fmla="*/ 1523832 h 15238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2400783" h="1523832">
                      <a:moveTo>
                        <a:pt x="10249117" y="1523832"/>
                      </a:moveTo>
                      <a:cubicBezTo>
                        <a:pt x="9844872" y="1523832"/>
                        <a:pt x="9442082" y="1451061"/>
                        <a:pt x="9069130" y="1309521"/>
                      </a:cubicBezTo>
                      <a:cubicBezTo>
                        <a:pt x="8934321" y="1258399"/>
                        <a:pt x="8795146" y="1196179"/>
                        <a:pt x="8643963" y="1119587"/>
                      </a:cubicBezTo>
                      <a:cubicBezTo>
                        <a:pt x="8463126" y="1028077"/>
                        <a:pt x="8284655" y="927107"/>
                        <a:pt x="8111823" y="829230"/>
                      </a:cubicBezTo>
                      <a:cubicBezTo>
                        <a:pt x="7816371" y="662037"/>
                        <a:pt x="7510731" y="489024"/>
                        <a:pt x="7187808" y="361128"/>
                      </a:cubicBezTo>
                      <a:cubicBezTo>
                        <a:pt x="6695510" y="166646"/>
                        <a:pt x="6176105" y="46938"/>
                        <a:pt x="5685808" y="15282"/>
                      </a:cubicBezTo>
                      <a:cubicBezTo>
                        <a:pt x="5204607" y="-17283"/>
                        <a:pt x="4759247" y="39297"/>
                        <a:pt x="4362097" y="183020"/>
                      </a:cubicBezTo>
                      <a:cubicBezTo>
                        <a:pt x="4136324" y="265252"/>
                        <a:pt x="3906730" y="377865"/>
                        <a:pt x="3663674" y="497028"/>
                      </a:cubicBezTo>
                      <a:cubicBezTo>
                        <a:pt x="3421527" y="615828"/>
                        <a:pt x="3171194" y="738629"/>
                        <a:pt x="2918495" y="832504"/>
                      </a:cubicBezTo>
                      <a:cubicBezTo>
                        <a:pt x="2557185" y="968041"/>
                        <a:pt x="2242267" y="1021892"/>
                        <a:pt x="1955730" y="997513"/>
                      </a:cubicBezTo>
                      <a:cubicBezTo>
                        <a:pt x="1593511" y="966586"/>
                        <a:pt x="1263857" y="824863"/>
                        <a:pt x="930018" y="669678"/>
                      </a:cubicBezTo>
                      <a:cubicBezTo>
                        <a:pt x="676410" y="551607"/>
                        <a:pt x="474105" y="385324"/>
                        <a:pt x="278714" y="224500"/>
                      </a:cubicBezTo>
                      <a:cubicBezTo>
                        <a:pt x="189024" y="150637"/>
                        <a:pt x="96240" y="74409"/>
                        <a:pt x="0" y="4002"/>
                      </a:cubicBezTo>
                      <a:lnTo>
                        <a:pt x="2911" y="0"/>
                      </a:lnTo>
                      <a:cubicBezTo>
                        <a:pt x="99151" y="70406"/>
                        <a:pt x="192116" y="146816"/>
                        <a:pt x="281807" y="220679"/>
                      </a:cubicBezTo>
                      <a:cubicBezTo>
                        <a:pt x="477016" y="381322"/>
                        <a:pt x="678957" y="547423"/>
                        <a:pt x="932019" y="665312"/>
                      </a:cubicBezTo>
                      <a:cubicBezTo>
                        <a:pt x="1265494" y="820315"/>
                        <a:pt x="1594602" y="961855"/>
                        <a:pt x="1956094" y="992783"/>
                      </a:cubicBezTo>
                      <a:cubicBezTo>
                        <a:pt x="2242085" y="1017344"/>
                        <a:pt x="2556276" y="963311"/>
                        <a:pt x="2916676" y="828138"/>
                      </a:cubicBezTo>
                      <a:cubicBezTo>
                        <a:pt x="3169193" y="734263"/>
                        <a:pt x="3419526" y="611643"/>
                        <a:pt x="3661491" y="492844"/>
                      </a:cubicBezTo>
                      <a:cubicBezTo>
                        <a:pt x="3904729" y="373499"/>
                        <a:pt x="4134322" y="260885"/>
                        <a:pt x="4360460" y="178472"/>
                      </a:cubicBezTo>
                      <a:cubicBezTo>
                        <a:pt x="4758155" y="34384"/>
                        <a:pt x="5204243" y="-22013"/>
                        <a:pt x="5686172" y="10552"/>
                      </a:cubicBezTo>
                      <a:cubicBezTo>
                        <a:pt x="6177014" y="42207"/>
                        <a:pt x="6696966" y="161916"/>
                        <a:pt x="7189809" y="356762"/>
                      </a:cubicBezTo>
                      <a:cubicBezTo>
                        <a:pt x="7513097" y="484839"/>
                        <a:pt x="7818918" y="657853"/>
                        <a:pt x="8114552" y="825227"/>
                      </a:cubicBezTo>
                      <a:cubicBezTo>
                        <a:pt x="8287202" y="922923"/>
                        <a:pt x="8465673" y="1024075"/>
                        <a:pt x="8646328" y="1115403"/>
                      </a:cubicBezTo>
                      <a:cubicBezTo>
                        <a:pt x="8797510" y="1191995"/>
                        <a:pt x="8936322" y="1254032"/>
                        <a:pt x="9071131" y="1305154"/>
                      </a:cubicBezTo>
                      <a:cubicBezTo>
                        <a:pt x="9535229" y="1481443"/>
                        <a:pt x="10045903" y="1550758"/>
                        <a:pt x="10547661" y="1505821"/>
                      </a:cubicBezTo>
                      <a:cubicBezTo>
                        <a:pt x="10865491" y="1477259"/>
                        <a:pt x="11194963" y="1381564"/>
                        <a:pt x="11526982" y="1221103"/>
                      </a:cubicBezTo>
                      <a:cubicBezTo>
                        <a:pt x="11807151" y="1085021"/>
                        <a:pt x="12092052" y="903820"/>
                        <a:pt x="12397691" y="666768"/>
                      </a:cubicBezTo>
                      <a:lnTo>
                        <a:pt x="12400783" y="670770"/>
                      </a:lnTo>
                      <a:cubicBezTo>
                        <a:pt x="12094780" y="908187"/>
                        <a:pt x="11809516" y="1089569"/>
                        <a:pt x="11528801" y="1225288"/>
                      </a:cubicBezTo>
                      <a:cubicBezTo>
                        <a:pt x="11196236" y="1386112"/>
                        <a:pt x="10866218" y="1481989"/>
                        <a:pt x="10547843" y="1510552"/>
                      </a:cubicBezTo>
                      <a:cubicBezTo>
                        <a:pt x="10448510" y="1519284"/>
                        <a:pt x="10348632" y="1523832"/>
                        <a:pt x="10249117" y="1523832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15" name="任意多边形: 形状 314">
                  <a:extLst>
                    <a:ext uri="{FF2B5EF4-FFF2-40B4-BE49-F238E27FC236}">
                      <a16:creationId xmlns:a16="http://schemas.microsoft.com/office/drawing/2014/main" id="{B40A614A-E652-4068-80DF-682141FE5B39}"/>
                    </a:ext>
                  </a:extLst>
                </p:cNvPr>
                <p:cNvSpPr/>
                <p:nvPr/>
              </p:nvSpPr>
              <p:spPr>
                <a:xfrm>
                  <a:off x="-640314" y="5296343"/>
                  <a:ext cx="12434076" cy="1541947"/>
                </a:xfrm>
                <a:custGeom>
                  <a:avLst/>
                  <a:gdLst>
                    <a:gd name="connsiteX0" fmla="*/ 10296964 w 12434076"/>
                    <a:gd name="connsiteY0" fmla="*/ 1541948 h 1541947"/>
                    <a:gd name="connsiteX1" fmla="*/ 9120979 w 12434076"/>
                    <a:gd name="connsiteY1" fmla="*/ 1326908 h 1541947"/>
                    <a:gd name="connsiteX2" fmla="*/ 8694175 w 12434076"/>
                    <a:gd name="connsiteY2" fmla="*/ 1135701 h 1541947"/>
                    <a:gd name="connsiteX3" fmla="*/ 8156395 w 12434076"/>
                    <a:gd name="connsiteY3" fmla="*/ 840795 h 1541947"/>
                    <a:gd name="connsiteX4" fmla="*/ 7233654 w 12434076"/>
                    <a:gd name="connsiteY4" fmla="*/ 370329 h 1541947"/>
                    <a:gd name="connsiteX5" fmla="*/ 5726560 w 12434076"/>
                    <a:gd name="connsiteY5" fmla="*/ 15750 h 1541947"/>
                    <a:gd name="connsiteX6" fmla="*/ 4394480 w 12434076"/>
                    <a:gd name="connsiteY6" fmla="*/ 173118 h 1541947"/>
                    <a:gd name="connsiteX7" fmla="*/ 3666403 w 12434076"/>
                    <a:gd name="connsiteY7" fmla="*/ 498770 h 1541947"/>
                    <a:gd name="connsiteX8" fmla="*/ 2944329 w 12434076"/>
                    <a:gd name="connsiteY8" fmla="*/ 826241 h 1541947"/>
                    <a:gd name="connsiteX9" fmla="*/ 1977016 w 12434076"/>
                    <a:gd name="connsiteY9" fmla="*/ 1003621 h 1541947"/>
                    <a:gd name="connsiteX10" fmla="*/ 942025 w 12434076"/>
                    <a:gd name="connsiteY10" fmla="*/ 684337 h 1541947"/>
                    <a:gd name="connsiteX11" fmla="*/ 288538 w 12434076"/>
                    <a:gd name="connsiteY11" fmla="*/ 247163 h 1541947"/>
                    <a:gd name="connsiteX12" fmla="*/ 0 w 12434076"/>
                    <a:gd name="connsiteY12" fmla="*/ 23937 h 1541947"/>
                    <a:gd name="connsiteX13" fmla="*/ 2911 w 12434076"/>
                    <a:gd name="connsiteY13" fmla="*/ 19935 h 1541947"/>
                    <a:gd name="connsiteX14" fmla="*/ 291631 w 12434076"/>
                    <a:gd name="connsiteY14" fmla="*/ 243343 h 1541947"/>
                    <a:gd name="connsiteX15" fmla="*/ 944026 w 12434076"/>
                    <a:gd name="connsiteY15" fmla="*/ 679789 h 1541947"/>
                    <a:gd name="connsiteX16" fmla="*/ 1977380 w 12434076"/>
                    <a:gd name="connsiteY16" fmla="*/ 998709 h 1541947"/>
                    <a:gd name="connsiteX17" fmla="*/ 2942510 w 12434076"/>
                    <a:gd name="connsiteY17" fmla="*/ 821693 h 1541947"/>
                    <a:gd name="connsiteX18" fmla="*/ 3664220 w 12434076"/>
                    <a:gd name="connsiteY18" fmla="*/ 494404 h 1541947"/>
                    <a:gd name="connsiteX19" fmla="*/ 4392843 w 12434076"/>
                    <a:gd name="connsiteY19" fmla="*/ 168570 h 1541947"/>
                    <a:gd name="connsiteX20" fmla="*/ 5726923 w 12434076"/>
                    <a:gd name="connsiteY20" fmla="*/ 11020 h 1541947"/>
                    <a:gd name="connsiteX21" fmla="*/ 7235474 w 12434076"/>
                    <a:gd name="connsiteY21" fmla="*/ 365781 h 1541947"/>
                    <a:gd name="connsiteX22" fmla="*/ 8158760 w 12434076"/>
                    <a:gd name="connsiteY22" fmla="*/ 836611 h 1541947"/>
                    <a:gd name="connsiteX23" fmla="*/ 8696358 w 12434076"/>
                    <a:gd name="connsiteY23" fmla="*/ 1131517 h 1541947"/>
                    <a:gd name="connsiteX24" fmla="*/ 9122798 w 12434076"/>
                    <a:gd name="connsiteY24" fmla="*/ 1322542 h 1541947"/>
                    <a:gd name="connsiteX25" fmla="*/ 10605696 w 12434076"/>
                    <a:gd name="connsiteY25" fmla="*/ 1522845 h 1541947"/>
                    <a:gd name="connsiteX26" fmla="*/ 11571554 w 12434076"/>
                    <a:gd name="connsiteY26" fmla="*/ 1233033 h 1541947"/>
                    <a:gd name="connsiteX27" fmla="*/ 12430984 w 12434076"/>
                    <a:gd name="connsiteY27" fmla="*/ 679607 h 1541947"/>
                    <a:gd name="connsiteX28" fmla="*/ 12434076 w 12434076"/>
                    <a:gd name="connsiteY28" fmla="*/ 683609 h 1541947"/>
                    <a:gd name="connsiteX29" fmla="*/ 11573920 w 12434076"/>
                    <a:gd name="connsiteY29" fmla="*/ 1237581 h 1541947"/>
                    <a:gd name="connsiteX30" fmla="*/ 10606242 w 12434076"/>
                    <a:gd name="connsiteY30" fmla="*/ 1527939 h 1541947"/>
                    <a:gd name="connsiteX31" fmla="*/ 10296964 w 12434076"/>
                    <a:gd name="connsiteY31" fmla="*/ 1541948 h 15419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2434076" h="1541947">
                      <a:moveTo>
                        <a:pt x="10296964" y="1541948"/>
                      </a:moveTo>
                      <a:cubicBezTo>
                        <a:pt x="9895630" y="1541948"/>
                        <a:pt x="9494296" y="1468994"/>
                        <a:pt x="9120979" y="1326908"/>
                      </a:cubicBezTo>
                      <a:cubicBezTo>
                        <a:pt x="8985988" y="1275422"/>
                        <a:pt x="8846267" y="1213021"/>
                        <a:pt x="8694175" y="1135701"/>
                      </a:cubicBezTo>
                      <a:cubicBezTo>
                        <a:pt x="8511519" y="1043100"/>
                        <a:pt x="8330864" y="940128"/>
                        <a:pt x="8156395" y="840795"/>
                      </a:cubicBezTo>
                      <a:cubicBezTo>
                        <a:pt x="7861489" y="672876"/>
                        <a:pt x="7556577" y="499134"/>
                        <a:pt x="7233654" y="370329"/>
                      </a:cubicBezTo>
                      <a:cubicBezTo>
                        <a:pt x="6740446" y="173846"/>
                        <a:pt x="6219222" y="51226"/>
                        <a:pt x="5726560" y="15750"/>
                      </a:cubicBezTo>
                      <a:cubicBezTo>
                        <a:pt x="5238628" y="-20272"/>
                        <a:pt x="4790357" y="32670"/>
                        <a:pt x="4394480" y="173118"/>
                      </a:cubicBezTo>
                      <a:cubicBezTo>
                        <a:pt x="4159429" y="256805"/>
                        <a:pt x="3920011" y="374331"/>
                        <a:pt x="3666403" y="498770"/>
                      </a:cubicBezTo>
                      <a:cubicBezTo>
                        <a:pt x="3431533" y="614113"/>
                        <a:pt x="3188659" y="733094"/>
                        <a:pt x="2944329" y="826241"/>
                      </a:cubicBezTo>
                      <a:cubicBezTo>
                        <a:pt x="2578471" y="966508"/>
                        <a:pt x="2262279" y="1024543"/>
                        <a:pt x="1977016" y="1003621"/>
                      </a:cubicBezTo>
                      <a:cubicBezTo>
                        <a:pt x="1614250" y="976878"/>
                        <a:pt x="1293693" y="843161"/>
                        <a:pt x="942025" y="684337"/>
                      </a:cubicBezTo>
                      <a:cubicBezTo>
                        <a:pt x="687689" y="569176"/>
                        <a:pt x="484839" y="405623"/>
                        <a:pt x="288538" y="247163"/>
                      </a:cubicBezTo>
                      <a:cubicBezTo>
                        <a:pt x="195755" y="172391"/>
                        <a:pt x="99879" y="95071"/>
                        <a:pt x="0" y="23937"/>
                      </a:cubicBezTo>
                      <a:lnTo>
                        <a:pt x="2911" y="19935"/>
                      </a:lnTo>
                      <a:cubicBezTo>
                        <a:pt x="102971" y="91069"/>
                        <a:pt x="198848" y="168570"/>
                        <a:pt x="291631" y="243343"/>
                      </a:cubicBezTo>
                      <a:cubicBezTo>
                        <a:pt x="487568" y="401438"/>
                        <a:pt x="690418" y="564992"/>
                        <a:pt x="944026" y="679789"/>
                      </a:cubicBezTo>
                      <a:cubicBezTo>
                        <a:pt x="1295148" y="838612"/>
                        <a:pt x="1615342" y="972148"/>
                        <a:pt x="1977380" y="998709"/>
                      </a:cubicBezTo>
                      <a:cubicBezTo>
                        <a:pt x="2261734" y="1019631"/>
                        <a:pt x="2577379" y="961778"/>
                        <a:pt x="2942510" y="821693"/>
                      </a:cubicBezTo>
                      <a:cubicBezTo>
                        <a:pt x="3186658" y="728728"/>
                        <a:pt x="3429350" y="609565"/>
                        <a:pt x="3664220" y="494404"/>
                      </a:cubicBezTo>
                      <a:cubicBezTo>
                        <a:pt x="3917828" y="369965"/>
                        <a:pt x="4157609" y="252257"/>
                        <a:pt x="4392843" y="168570"/>
                      </a:cubicBezTo>
                      <a:cubicBezTo>
                        <a:pt x="4789447" y="27939"/>
                        <a:pt x="5238446" y="-25184"/>
                        <a:pt x="5726923" y="11020"/>
                      </a:cubicBezTo>
                      <a:cubicBezTo>
                        <a:pt x="6220132" y="46314"/>
                        <a:pt x="6741902" y="169116"/>
                        <a:pt x="7235474" y="365781"/>
                      </a:cubicBezTo>
                      <a:cubicBezTo>
                        <a:pt x="7558578" y="494768"/>
                        <a:pt x="7863672" y="668509"/>
                        <a:pt x="8158760" y="836611"/>
                      </a:cubicBezTo>
                      <a:cubicBezTo>
                        <a:pt x="8333230" y="936126"/>
                        <a:pt x="8513884" y="1038915"/>
                        <a:pt x="8696358" y="1131517"/>
                      </a:cubicBezTo>
                      <a:cubicBezTo>
                        <a:pt x="8848268" y="1208655"/>
                        <a:pt x="8987807" y="1271056"/>
                        <a:pt x="9122798" y="1322542"/>
                      </a:cubicBezTo>
                      <a:cubicBezTo>
                        <a:pt x="9591445" y="1501014"/>
                        <a:pt x="10104119" y="1570146"/>
                        <a:pt x="10605696" y="1522845"/>
                      </a:cubicBezTo>
                      <a:cubicBezTo>
                        <a:pt x="10921525" y="1494100"/>
                        <a:pt x="11237352" y="1399316"/>
                        <a:pt x="11571554" y="1233033"/>
                      </a:cubicBezTo>
                      <a:cubicBezTo>
                        <a:pt x="11838080" y="1100407"/>
                        <a:pt x="12119158" y="919389"/>
                        <a:pt x="12430984" y="679607"/>
                      </a:cubicBezTo>
                      <a:lnTo>
                        <a:pt x="12434076" y="683609"/>
                      </a:lnTo>
                      <a:cubicBezTo>
                        <a:pt x="12122070" y="923573"/>
                        <a:pt x="11840626" y="1104774"/>
                        <a:pt x="11573920" y="1237581"/>
                      </a:cubicBezTo>
                      <a:cubicBezTo>
                        <a:pt x="11239171" y="1404228"/>
                        <a:pt x="10922797" y="1499194"/>
                        <a:pt x="10606242" y="1527939"/>
                      </a:cubicBezTo>
                      <a:cubicBezTo>
                        <a:pt x="10503270" y="1537217"/>
                        <a:pt x="10400117" y="1541948"/>
                        <a:pt x="10296964" y="1541948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16" name="任意多边形: 形状 315">
                  <a:extLst>
                    <a:ext uri="{FF2B5EF4-FFF2-40B4-BE49-F238E27FC236}">
                      <a16:creationId xmlns:a16="http://schemas.microsoft.com/office/drawing/2014/main" id="{098D3046-DD59-4770-B255-452A195B72BC}"/>
                    </a:ext>
                  </a:extLst>
                </p:cNvPr>
                <p:cNvSpPr/>
                <p:nvPr/>
              </p:nvSpPr>
              <p:spPr>
                <a:xfrm>
                  <a:off x="-635220" y="5279380"/>
                  <a:ext cx="12466823" cy="1561822"/>
                </a:xfrm>
                <a:custGeom>
                  <a:avLst/>
                  <a:gdLst>
                    <a:gd name="connsiteX0" fmla="*/ 10347722 w 12466823"/>
                    <a:gd name="connsiteY0" fmla="*/ 1561822 h 1561822"/>
                    <a:gd name="connsiteX1" fmla="*/ 9172829 w 12466823"/>
                    <a:gd name="connsiteY1" fmla="*/ 1346419 h 1561822"/>
                    <a:gd name="connsiteX2" fmla="*/ 8744388 w 12466823"/>
                    <a:gd name="connsiteY2" fmla="*/ 1153939 h 1561822"/>
                    <a:gd name="connsiteX3" fmla="*/ 8200786 w 12466823"/>
                    <a:gd name="connsiteY3" fmla="*/ 854303 h 1561822"/>
                    <a:gd name="connsiteX4" fmla="*/ 7279500 w 12466823"/>
                    <a:gd name="connsiteY4" fmla="*/ 381289 h 1561822"/>
                    <a:gd name="connsiteX5" fmla="*/ 5767312 w 12466823"/>
                    <a:gd name="connsiteY5" fmla="*/ 18160 h 1561822"/>
                    <a:gd name="connsiteX6" fmla="*/ 4426863 w 12466823"/>
                    <a:gd name="connsiteY6" fmla="*/ 165158 h 1561822"/>
                    <a:gd name="connsiteX7" fmla="*/ 3668586 w 12466823"/>
                    <a:gd name="connsiteY7" fmla="*/ 502635 h 1561822"/>
                    <a:gd name="connsiteX8" fmla="*/ 2970163 w 12466823"/>
                    <a:gd name="connsiteY8" fmla="*/ 821738 h 1561822"/>
                    <a:gd name="connsiteX9" fmla="*/ 1998301 w 12466823"/>
                    <a:gd name="connsiteY9" fmla="*/ 1011307 h 1561822"/>
                    <a:gd name="connsiteX10" fmla="*/ 954032 w 12466823"/>
                    <a:gd name="connsiteY10" fmla="*/ 700391 h 1561822"/>
                    <a:gd name="connsiteX11" fmla="*/ 298181 w 12466823"/>
                    <a:gd name="connsiteY11" fmla="*/ 271040 h 1561822"/>
                    <a:gd name="connsiteX12" fmla="*/ 0 w 12466823"/>
                    <a:gd name="connsiteY12" fmla="*/ 45449 h 1561822"/>
                    <a:gd name="connsiteX13" fmla="*/ 2911 w 12466823"/>
                    <a:gd name="connsiteY13" fmla="*/ 41447 h 1561822"/>
                    <a:gd name="connsiteX14" fmla="*/ 301273 w 12466823"/>
                    <a:gd name="connsiteY14" fmla="*/ 267220 h 1561822"/>
                    <a:gd name="connsiteX15" fmla="*/ 956216 w 12466823"/>
                    <a:gd name="connsiteY15" fmla="*/ 695843 h 1561822"/>
                    <a:gd name="connsiteX16" fmla="*/ 1998665 w 12466823"/>
                    <a:gd name="connsiteY16" fmla="*/ 1006395 h 1561822"/>
                    <a:gd name="connsiteX17" fmla="*/ 2968344 w 12466823"/>
                    <a:gd name="connsiteY17" fmla="*/ 817007 h 1561822"/>
                    <a:gd name="connsiteX18" fmla="*/ 3666403 w 12466823"/>
                    <a:gd name="connsiteY18" fmla="*/ 498087 h 1561822"/>
                    <a:gd name="connsiteX19" fmla="*/ 4425226 w 12466823"/>
                    <a:gd name="connsiteY19" fmla="*/ 160428 h 1561822"/>
                    <a:gd name="connsiteX20" fmla="*/ 5767676 w 12466823"/>
                    <a:gd name="connsiteY20" fmla="*/ 13248 h 1561822"/>
                    <a:gd name="connsiteX21" fmla="*/ 7281320 w 12466823"/>
                    <a:gd name="connsiteY21" fmla="*/ 376741 h 1561822"/>
                    <a:gd name="connsiteX22" fmla="*/ 8203151 w 12466823"/>
                    <a:gd name="connsiteY22" fmla="*/ 849936 h 1561822"/>
                    <a:gd name="connsiteX23" fmla="*/ 8746571 w 12466823"/>
                    <a:gd name="connsiteY23" fmla="*/ 1149572 h 1561822"/>
                    <a:gd name="connsiteX24" fmla="*/ 9174466 w 12466823"/>
                    <a:gd name="connsiteY24" fmla="*/ 1341871 h 1561822"/>
                    <a:gd name="connsiteX25" fmla="*/ 10663550 w 12466823"/>
                    <a:gd name="connsiteY25" fmla="*/ 1541628 h 1561822"/>
                    <a:gd name="connsiteX26" fmla="*/ 12463731 w 12466823"/>
                    <a:gd name="connsiteY26" fmla="*/ 694024 h 1561822"/>
                    <a:gd name="connsiteX27" fmla="*/ 12466824 w 12466823"/>
                    <a:gd name="connsiteY27" fmla="*/ 698026 h 1561822"/>
                    <a:gd name="connsiteX28" fmla="*/ 10664096 w 12466823"/>
                    <a:gd name="connsiteY28" fmla="*/ 1546540 h 1561822"/>
                    <a:gd name="connsiteX29" fmla="*/ 10347722 w 12466823"/>
                    <a:gd name="connsiteY29" fmla="*/ 1561822 h 1561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466823" h="1561822">
                      <a:moveTo>
                        <a:pt x="10347722" y="1561822"/>
                      </a:moveTo>
                      <a:cubicBezTo>
                        <a:pt x="9946752" y="1561822"/>
                        <a:pt x="9545964" y="1488869"/>
                        <a:pt x="9172829" y="1346419"/>
                      </a:cubicBezTo>
                      <a:cubicBezTo>
                        <a:pt x="9037474" y="1294751"/>
                        <a:pt x="8897389" y="1231804"/>
                        <a:pt x="8744388" y="1153939"/>
                      </a:cubicBezTo>
                      <a:cubicBezTo>
                        <a:pt x="8559730" y="1060064"/>
                        <a:pt x="8377256" y="955455"/>
                        <a:pt x="8200786" y="854303"/>
                      </a:cubicBezTo>
                      <a:cubicBezTo>
                        <a:pt x="7906426" y="685655"/>
                        <a:pt x="7602059" y="511186"/>
                        <a:pt x="7279500" y="381289"/>
                      </a:cubicBezTo>
                      <a:cubicBezTo>
                        <a:pt x="6785383" y="182623"/>
                        <a:pt x="6262521" y="57092"/>
                        <a:pt x="5767312" y="18160"/>
                      </a:cubicBezTo>
                      <a:cubicBezTo>
                        <a:pt x="5272648" y="-21501"/>
                        <a:pt x="4821648" y="27984"/>
                        <a:pt x="4426863" y="165158"/>
                      </a:cubicBezTo>
                      <a:cubicBezTo>
                        <a:pt x="4182533" y="250300"/>
                        <a:pt x="3932928" y="372920"/>
                        <a:pt x="3668586" y="502635"/>
                      </a:cubicBezTo>
                      <a:cubicBezTo>
                        <a:pt x="3441175" y="614339"/>
                        <a:pt x="3205942" y="729864"/>
                        <a:pt x="2970163" y="821738"/>
                      </a:cubicBezTo>
                      <a:cubicBezTo>
                        <a:pt x="2593389" y="969281"/>
                        <a:pt x="2284657" y="1029682"/>
                        <a:pt x="1998301" y="1011307"/>
                      </a:cubicBezTo>
                      <a:cubicBezTo>
                        <a:pt x="1637355" y="989657"/>
                        <a:pt x="1311704" y="857759"/>
                        <a:pt x="954032" y="700391"/>
                      </a:cubicBezTo>
                      <a:cubicBezTo>
                        <a:pt x="699151" y="588141"/>
                        <a:pt x="495209" y="426953"/>
                        <a:pt x="298181" y="271040"/>
                      </a:cubicBezTo>
                      <a:cubicBezTo>
                        <a:pt x="202486" y="195358"/>
                        <a:pt x="103699" y="117129"/>
                        <a:pt x="0" y="45449"/>
                      </a:cubicBezTo>
                      <a:lnTo>
                        <a:pt x="2911" y="41447"/>
                      </a:lnTo>
                      <a:cubicBezTo>
                        <a:pt x="106610" y="113308"/>
                        <a:pt x="205579" y="191537"/>
                        <a:pt x="301273" y="267220"/>
                      </a:cubicBezTo>
                      <a:cubicBezTo>
                        <a:pt x="498302" y="422950"/>
                        <a:pt x="701880" y="583957"/>
                        <a:pt x="956216" y="695843"/>
                      </a:cubicBezTo>
                      <a:cubicBezTo>
                        <a:pt x="1313523" y="852847"/>
                        <a:pt x="1638447" y="984745"/>
                        <a:pt x="1998665" y="1006395"/>
                      </a:cubicBezTo>
                      <a:cubicBezTo>
                        <a:pt x="2284111" y="1024588"/>
                        <a:pt x="2592298" y="964369"/>
                        <a:pt x="2968344" y="817007"/>
                      </a:cubicBezTo>
                      <a:cubicBezTo>
                        <a:pt x="3203941" y="725133"/>
                        <a:pt x="3438992" y="609791"/>
                        <a:pt x="3666403" y="498087"/>
                      </a:cubicBezTo>
                      <a:cubicBezTo>
                        <a:pt x="3930745" y="368190"/>
                        <a:pt x="4180532" y="245570"/>
                        <a:pt x="4425226" y="160428"/>
                      </a:cubicBezTo>
                      <a:cubicBezTo>
                        <a:pt x="4820738" y="23072"/>
                        <a:pt x="5272648" y="-26413"/>
                        <a:pt x="5767676" y="13248"/>
                      </a:cubicBezTo>
                      <a:cubicBezTo>
                        <a:pt x="6263248" y="52362"/>
                        <a:pt x="6786656" y="177893"/>
                        <a:pt x="7281320" y="376741"/>
                      </a:cubicBezTo>
                      <a:cubicBezTo>
                        <a:pt x="7604242" y="506637"/>
                        <a:pt x="7908790" y="681289"/>
                        <a:pt x="8203151" y="849936"/>
                      </a:cubicBezTo>
                      <a:cubicBezTo>
                        <a:pt x="8379621" y="951089"/>
                        <a:pt x="8562095" y="1055697"/>
                        <a:pt x="8746571" y="1149572"/>
                      </a:cubicBezTo>
                      <a:cubicBezTo>
                        <a:pt x="8899208" y="1227256"/>
                        <a:pt x="9039293" y="1290203"/>
                        <a:pt x="9174466" y="1341871"/>
                      </a:cubicBezTo>
                      <a:cubicBezTo>
                        <a:pt x="9645115" y="1521434"/>
                        <a:pt x="10159972" y="1590567"/>
                        <a:pt x="10663550" y="1541628"/>
                      </a:cubicBezTo>
                      <a:cubicBezTo>
                        <a:pt x="11355242" y="1476316"/>
                        <a:pt x="11961608" y="1076437"/>
                        <a:pt x="12463731" y="694024"/>
                      </a:cubicBezTo>
                      <a:lnTo>
                        <a:pt x="12466824" y="698026"/>
                      </a:lnTo>
                      <a:cubicBezTo>
                        <a:pt x="11964156" y="1080985"/>
                        <a:pt x="11357061" y="1481046"/>
                        <a:pt x="10664096" y="1546540"/>
                      </a:cubicBezTo>
                      <a:cubicBezTo>
                        <a:pt x="10559123" y="1556910"/>
                        <a:pt x="10453423" y="1561822"/>
                        <a:pt x="10347722" y="1561822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17" name="任意多边形: 形状 316">
                  <a:extLst>
                    <a:ext uri="{FF2B5EF4-FFF2-40B4-BE49-F238E27FC236}">
                      <a16:creationId xmlns:a16="http://schemas.microsoft.com/office/drawing/2014/main" id="{E7DE689A-5CF0-4D87-BD5F-BA7CC7A37306}"/>
                    </a:ext>
                  </a:extLst>
                </p:cNvPr>
                <p:cNvSpPr/>
                <p:nvPr/>
              </p:nvSpPr>
              <p:spPr>
                <a:xfrm>
                  <a:off x="-629762" y="5262289"/>
                  <a:ext cx="12499934" cy="1582005"/>
                </a:xfrm>
                <a:custGeom>
                  <a:avLst/>
                  <a:gdLst>
                    <a:gd name="connsiteX0" fmla="*/ 10398117 w 12499934"/>
                    <a:gd name="connsiteY0" fmla="*/ 1582005 h 1582005"/>
                    <a:gd name="connsiteX1" fmla="*/ 9224314 w 12499934"/>
                    <a:gd name="connsiteY1" fmla="*/ 1366238 h 1582005"/>
                    <a:gd name="connsiteX2" fmla="*/ 8794235 w 12499934"/>
                    <a:gd name="connsiteY2" fmla="*/ 1172484 h 1582005"/>
                    <a:gd name="connsiteX3" fmla="*/ 8245176 w 12499934"/>
                    <a:gd name="connsiteY3" fmla="*/ 868118 h 1582005"/>
                    <a:gd name="connsiteX4" fmla="*/ 7324800 w 12499934"/>
                    <a:gd name="connsiteY4" fmla="*/ 392557 h 1582005"/>
                    <a:gd name="connsiteX5" fmla="*/ 5808064 w 12499934"/>
                    <a:gd name="connsiteY5" fmla="*/ 20878 h 1582005"/>
                    <a:gd name="connsiteX6" fmla="*/ 4459065 w 12499934"/>
                    <a:gd name="connsiteY6" fmla="*/ 157324 h 1582005"/>
                    <a:gd name="connsiteX7" fmla="*/ 3670041 w 12499934"/>
                    <a:gd name="connsiteY7" fmla="*/ 506990 h 1582005"/>
                    <a:gd name="connsiteX8" fmla="*/ 2995815 w 12499934"/>
                    <a:gd name="connsiteY8" fmla="*/ 817360 h 1582005"/>
                    <a:gd name="connsiteX9" fmla="*/ 2019587 w 12499934"/>
                    <a:gd name="connsiteY9" fmla="*/ 1019301 h 1582005"/>
                    <a:gd name="connsiteX10" fmla="*/ 966040 w 12499934"/>
                    <a:gd name="connsiteY10" fmla="*/ 716936 h 1582005"/>
                    <a:gd name="connsiteX11" fmla="*/ 307641 w 12499934"/>
                    <a:gd name="connsiteY11" fmla="*/ 295226 h 1582005"/>
                    <a:gd name="connsiteX12" fmla="*/ 0 w 12499934"/>
                    <a:gd name="connsiteY12" fmla="*/ 67451 h 1582005"/>
                    <a:gd name="connsiteX13" fmla="*/ 2729 w 12499934"/>
                    <a:gd name="connsiteY13" fmla="*/ 63267 h 1582005"/>
                    <a:gd name="connsiteX14" fmla="*/ 310552 w 12499934"/>
                    <a:gd name="connsiteY14" fmla="*/ 291223 h 1582005"/>
                    <a:gd name="connsiteX15" fmla="*/ 967859 w 12499934"/>
                    <a:gd name="connsiteY15" fmla="*/ 712387 h 1582005"/>
                    <a:gd name="connsiteX16" fmla="*/ 2019587 w 12499934"/>
                    <a:gd name="connsiteY16" fmla="*/ 1014389 h 1582005"/>
                    <a:gd name="connsiteX17" fmla="*/ 2993813 w 12499934"/>
                    <a:gd name="connsiteY17" fmla="*/ 812812 h 1582005"/>
                    <a:gd name="connsiteX18" fmla="*/ 3667676 w 12499934"/>
                    <a:gd name="connsiteY18" fmla="*/ 502442 h 1582005"/>
                    <a:gd name="connsiteX19" fmla="*/ 4457245 w 12499934"/>
                    <a:gd name="connsiteY19" fmla="*/ 152594 h 1582005"/>
                    <a:gd name="connsiteX20" fmla="*/ 5808246 w 12499934"/>
                    <a:gd name="connsiteY20" fmla="*/ 15784 h 1582005"/>
                    <a:gd name="connsiteX21" fmla="*/ 7326802 w 12499934"/>
                    <a:gd name="connsiteY21" fmla="*/ 388009 h 1582005"/>
                    <a:gd name="connsiteX22" fmla="*/ 8247723 w 12499934"/>
                    <a:gd name="connsiteY22" fmla="*/ 863752 h 1582005"/>
                    <a:gd name="connsiteX23" fmla="*/ 8796601 w 12499934"/>
                    <a:gd name="connsiteY23" fmla="*/ 1167936 h 1582005"/>
                    <a:gd name="connsiteX24" fmla="*/ 9226133 w 12499934"/>
                    <a:gd name="connsiteY24" fmla="*/ 1361508 h 1582005"/>
                    <a:gd name="connsiteX25" fmla="*/ 10721585 w 12499934"/>
                    <a:gd name="connsiteY25" fmla="*/ 1560901 h 1582005"/>
                    <a:gd name="connsiteX26" fmla="*/ 11660699 w 12499934"/>
                    <a:gd name="connsiteY26" fmla="*/ 1259810 h 1582005"/>
                    <a:gd name="connsiteX27" fmla="*/ 12496842 w 12499934"/>
                    <a:gd name="connsiteY27" fmla="*/ 708931 h 1582005"/>
                    <a:gd name="connsiteX28" fmla="*/ 12499935 w 12499934"/>
                    <a:gd name="connsiteY28" fmla="*/ 712933 h 1582005"/>
                    <a:gd name="connsiteX29" fmla="*/ 11663246 w 12499934"/>
                    <a:gd name="connsiteY29" fmla="*/ 1264358 h 1582005"/>
                    <a:gd name="connsiteX30" fmla="*/ 10722313 w 12499934"/>
                    <a:gd name="connsiteY30" fmla="*/ 1565995 h 1582005"/>
                    <a:gd name="connsiteX31" fmla="*/ 10398117 w 12499934"/>
                    <a:gd name="connsiteY31" fmla="*/ 1582005 h 1582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2499934" h="1582005">
                      <a:moveTo>
                        <a:pt x="10398117" y="1582005"/>
                      </a:moveTo>
                      <a:cubicBezTo>
                        <a:pt x="9997510" y="1582005"/>
                        <a:pt x="9597085" y="1508870"/>
                        <a:pt x="9224314" y="1366238"/>
                      </a:cubicBezTo>
                      <a:cubicBezTo>
                        <a:pt x="9088596" y="1314207"/>
                        <a:pt x="8947783" y="1250895"/>
                        <a:pt x="8794235" y="1172484"/>
                      </a:cubicBezTo>
                      <a:cubicBezTo>
                        <a:pt x="8607759" y="1077336"/>
                        <a:pt x="8423466" y="971090"/>
                        <a:pt x="8245176" y="868118"/>
                      </a:cubicBezTo>
                      <a:cubicBezTo>
                        <a:pt x="7951362" y="698561"/>
                        <a:pt x="7647360" y="523364"/>
                        <a:pt x="7324800" y="392557"/>
                      </a:cubicBezTo>
                      <a:cubicBezTo>
                        <a:pt x="6830137" y="192072"/>
                        <a:pt x="6305456" y="63631"/>
                        <a:pt x="5808064" y="20878"/>
                      </a:cubicBezTo>
                      <a:cubicBezTo>
                        <a:pt x="5306851" y="-22421"/>
                        <a:pt x="4852940" y="23425"/>
                        <a:pt x="4459065" y="157324"/>
                      </a:cubicBezTo>
                      <a:cubicBezTo>
                        <a:pt x="4205093" y="243740"/>
                        <a:pt x="3945299" y="371636"/>
                        <a:pt x="3670041" y="506990"/>
                      </a:cubicBezTo>
                      <a:cubicBezTo>
                        <a:pt x="3450272" y="615056"/>
                        <a:pt x="3223043" y="726760"/>
                        <a:pt x="2995815" y="817360"/>
                      </a:cubicBezTo>
                      <a:cubicBezTo>
                        <a:pt x="2614857" y="969816"/>
                        <a:pt x="2304669" y="1034037"/>
                        <a:pt x="2019587" y="1019301"/>
                      </a:cubicBezTo>
                      <a:cubicBezTo>
                        <a:pt x="1657004" y="1001472"/>
                        <a:pt x="1341176" y="877215"/>
                        <a:pt x="966040" y="716936"/>
                      </a:cubicBezTo>
                      <a:cubicBezTo>
                        <a:pt x="710248" y="607597"/>
                        <a:pt x="505579" y="448773"/>
                        <a:pt x="307641" y="295226"/>
                      </a:cubicBezTo>
                      <a:cubicBezTo>
                        <a:pt x="209218" y="218816"/>
                        <a:pt x="107338" y="139859"/>
                        <a:pt x="0" y="67451"/>
                      </a:cubicBezTo>
                      <a:lnTo>
                        <a:pt x="2729" y="63267"/>
                      </a:lnTo>
                      <a:cubicBezTo>
                        <a:pt x="110067" y="135674"/>
                        <a:pt x="212128" y="214813"/>
                        <a:pt x="310552" y="291223"/>
                      </a:cubicBezTo>
                      <a:cubicBezTo>
                        <a:pt x="508308" y="444589"/>
                        <a:pt x="712614" y="603230"/>
                        <a:pt x="967859" y="712387"/>
                      </a:cubicBezTo>
                      <a:cubicBezTo>
                        <a:pt x="1342449" y="872666"/>
                        <a:pt x="1657731" y="996560"/>
                        <a:pt x="2019587" y="1014389"/>
                      </a:cubicBezTo>
                      <a:cubicBezTo>
                        <a:pt x="2303941" y="1028943"/>
                        <a:pt x="2613401" y="964904"/>
                        <a:pt x="2993813" y="812812"/>
                      </a:cubicBezTo>
                      <a:cubicBezTo>
                        <a:pt x="3220860" y="722212"/>
                        <a:pt x="3447907" y="610508"/>
                        <a:pt x="3667676" y="502442"/>
                      </a:cubicBezTo>
                      <a:cubicBezTo>
                        <a:pt x="3942934" y="367087"/>
                        <a:pt x="4203092" y="239192"/>
                        <a:pt x="4457245" y="152594"/>
                      </a:cubicBezTo>
                      <a:cubicBezTo>
                        <a:pt x="4851666" y="18331"/>
                        <a:pt x="5306305" y="-27515"/>
                        <a:pt x="5808246" y="15784"/>
                      </a:cubicBezTo>
                      <a:cubicBezTo>
                        <a:pt x="6306184" y="58537"/>
                        <a:pt x="6831411" y="187160"/>
                        <a:pt x="7326802" y="388009"/>
                      </a:cubicBezTo>
                      <a:cubicBezTo>
                        <a:pt x="7649725" y="518998"/>
                        <a:pt x="7953727" y="694195"/>
                        <a:pt x="8247723" y="863752"/>
                      </a:cubicBezTo>
                      <a:cubicBezTo>
                        <a:pt x="8426013" y="966541"/>
                        <a:pt x="8610306" y="1072788"/>
                        <a:pt x="8796601" y="1167936"/>
                      </a:cubicBezTo>
                      <a:cubicBezTo>
                        <a:pt x="8949966" y="1246165"/>
                        <a:pt x="9090415" y="1309476"/>
                        <a:pt x="9226133" y="1361508"/>
                      </a:cubicBezTo>
                      <a:cubicBezTo>
                        <a:pt x="9698784" y="1542345"/>
                        <a:pt x="10215824" y="1611296"/>
                        <a:pt x="10721585" y="1560901"/>
                      </a:cubicBezTo>
                      <a:cubicBezTo>
                        <a:pt x="11025223" y="1531065"/>
                        <a:pt x="11332318" y="1432642"/>
                        <a:pt x="11660699" y="1259810"/>
                      </a:cubicBezTo>
                      <a:cubicBezTo>
                        <a:pt x="11969068" y="1097530"/>
                        <a:pt x="12256332" y="890313"/>
                        <a:pt x="12496842" y="708931"/>
                      </a:cubicBezTo>
                      <a:lnTo>
                        <a:pt x="12499935" y="712933"/>
                      </a:lnTo>
                      <a:cubicBezTo>
                        <a:pt x="12259426" y="894498"/>
                        <a:pt x="11971797" y="1101896"/>
                        <a:pt x="11663246" y="1264358"/>
                      </a:cubicBezTo>
                      <a:cubicBezTo>
                        <a:pt x="11334501" y="1437372"/>
                        <a:pt x="11026679" y="1535977"/>
                        <a:pt x="10722313" y="1565995"/>
                      </a:cubicBezTo>
                      <a:cubicBezTo>
                        <a:pt x="10614429" y="1576547"/>
                        <a:pt x="10506363" y="1582005"/>
                        <a:pt x="10398117" y="1582005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318" name="任意多边形: 形状 317">
                  <a:extLst>
                    <a:ext uri="{FF2B5EF4-FFF2-40B4-BE49-F238E27FC236}">
                      <a16:creationId xmlns:a16="http://schemas.microsoft.com/office/drawing/2014/main" id="{E01388BB-8A44-491E-858F-B18470D9BE76}"/>
                    </a:ext>
                  </a:extLst>
                </p:cNvPr>
                <p:cNvSpPr/>
                <p:nvPr/>
              </p:nvSpPr>
              <p:spPr>
                <a:xfrm>
                  <a:off x="-624122" y="5245154"/>
                  <a:ext cx="12532318" cy="1602051"/>
                </a:xfrm>
                <a:custGeom>
                  <a:avLst/>
                  <a:gdLst>
                    <a:gd name="connsiteX0" fmla="*/ 10448510 w 12532318"/>
                    <a:gd name="connsiteY0" fmla="*/ 1602051 h 1602051"/>
                    <a:gd name="connsiteX1" fmla="*/ 9275800 w 12532318"/>
                    <a:gd name="connsiteY1" fmla="*/ 1385920 h 1602051"/>
                    <a:gd name="connsiteX2" fmla="*/ 8289931 w 12532318"/>
                    <a:gd name="connsiteY2" fmla="*/ 882161 h 1602051"/>
                    <a:gd name="connsiteX3" fmla="*/ 7370646 w 12532318"/>
                    <a:gd name="connsiteY3" fmla="*/ 404053 h 1602051"/>
                    <a:gd name="connsiteX4" fmla="*/ 5945965 w 12532318"/>
                    <a:gd name="connsiteY4" fmla="*/ 33647 h 1602051"/>
                    <a:gd name="connsiteX5" fmla="*/ 4491266 w 12532318"/>
                    <a:gd name="connsiteY5" fmla="*/ 149717 h 1602051"/>
                    <a:gd name="connsiteX6" fmla="*/ 3670769 w 12532318"/>
                    <a:gd name="connsiteY6" fmla="*/ 511936 h 1602051"/>
                    <a:gd name="connsiteX7" fmla="*/ 2040873 w 12532318"/>
                    <a:gd name="connsiteY7" fmla="*/ 1027703 h 1602051"/>
                    <a:gd name="connsiteX8" fmla="*/ 978047 w 12532318"/>
                    <a:gd name="connsiteY8" fmla="*/ 733707 h 1602051"/>
                    <a:gd name="connsiteX9" fmla="*/ 316737 w 12532318"/>
                    <a:gd name="connsiteY9" fmla="*/ 319092 h 1602051"/>
                    <a:gd name="connsiteX10" fmla="*/ 0 w 12532318"/>
                    <a:gd name="connsiteY10" fmla="*/ 89499 h 1602051"/>
                    <a:gd name="connsiteX11" fmla="*/ 2729 w 12532318"/>
                    <a:gd name="connsiteY11" fmla="*/ 85314 h 1602051"/>
                    <a:gd name="connsiteX12" fmla="*/ 319830 w 12532318"/>
                    <a:gd name="connsiteY12" fmla="*/ 315090 h 1602051"/>
                    <a:gd name="connsiteX13" fmla="*/ 980048 w 12532318"/>
                    <a:gd name="connsiteY13" fmla="*/ 729159 h 1602051"/>
                    <a:gd name="connsiteX14" fmla="*/ 2041055 w 12532318"/>
                    <a:gd name="connsiteY14" fmla="*/ 1022791 h 1602051"/>
                    <a:gd name="connsiteX15" fmla="*/ 3668586 w 12532318"/>
                    <a:gd name="connsiteY15" fmla="*/ 507570 h 1602051"/>
                    <a:gd name="connsiteX16" fmla="*/ 4489629 w 12532318"/>
                    <a:gd name="connsiteY16" fmla="*/ 145169 h 1602051"/>
                    <a:gd name="connsiteX17" fmla="*/ 5946511 w 12532318"/>
                    <a:gd name="connsiteY17" fmla="*/ 28917 h 1602051"/>
                    <a:gd name="connsiteX18" fmla="*/ 7372648 w 12532318"/>
                    <a:gd name="connsiteY18" fmla="*/ 399687 h 1602051"/>
                    <a:gd name="connsiteX19" fmla="*/ 8292660 w 12532318"/>
                    <a:gd name="connsiteY19" fmla="*/ 878158 h 1602051"/>
                    <a:gd name="connsiteX20" fmla="*/ 9277801 w 12532318"/>
                    <a:gd name="connsiteY20" fmla="*/ 1381554 h 1602051"/>
                    <a:gd name="connsiteX21" fmla="*/ 10779438 w 12532318"/>
                    <a:gd name="connsiteY21" fmla="*/ 1580402 h 1602051"/>
                    <a:gd name="connsiteX22" fmla="*/ 12529407 w 12532318"/>
                    <a:gd name="connsiteY22" fmla="*/ 724065 h 1602051"/>
                    <a:gd name="connsiteX23" fmla="*/ 12532318 w 12532318"/>
                    <a:gd name="connsiteY23" fmla="*/ 728067 h 1602051"/>
                    <a:gd name="connsiteX24" fmla="*/ 10779802 w 12532318"/>
                    <a:gd name="connsiteY24" fmla="*/ 1585496 h 1602051"/>
                    <a:gd name="connsiteX25" fmla="*/ 10448510 w 12532318"/>
                    <a:gd name="connsiteY25" fmla="*/ 1602051 h 1602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2532318" h="1602051">
                      <a:moveTo>
                        <a:pt x="10448510" y="1602051"/>
                      </a:moveTo>
                      <a:cubicBezTo>
                        <a:pt x="10048087" y="1602051"/>
                        <a:pt x="9648207" y="1528916"/>
                        <a:pt x="9275800" y="1385920"/>
                      </a:cubicBezTo>
                      <a:cubicBezTo>
                        <a:pt x="8928681" y="1252749"/>
                        <a:pt x="8603939" y="1064453"/>
                        <a:pt x="8289931" y="882161"/>
                      </a:cubicBezTo>
                      <a:cubicBezTo>
                        <a:pt x="7996480" y="711876"/>
                        <a:pt x="7693023" y="535769"/>
                        <a:pt x="7370646" y="404053"/>
                      </a:cubicBezTo>
                      <a:cubicBezTo>
                        <a:pt x="6908912" y="215393"/>
                        <a:pt x="6416250" y="87316"/>
                        <a:pt x="5945965" y="33647"/>
                      </a:cubicBezTo>
                      <a:cubicBezTo>
                        <a:pt x="5399453" y="-28755"/>
                        <a:pt x="4909883" y="10360"/>
                        <a:pt x="4491266" y="149717"/>
                      </a:cubicBezTo>
                      <a:cubicBezTo>
                        <a:pt x="4227652" y="237588"/>
                        <a:pt x="3957124" y="370760"/>
                        <a:pt x="3670769" y="511936"/>
                      </a:cubicBezTo>
                      <a:cubicBezTo>
                        <a:pt x="3135172" y="775915"/>
                        <a:pt x="2581200" y="1049171"/>
                        <a:pt x="2040873" y="1027703"/>
                      </a:cubicBezTo>
                      <a:cubicBezTo>
                        <a:pt x="1677198" y="1013513"/>
                        <a:pt x="1357913" y="891621"/>
                        <a:pt x="978047" y="733707"/>
                      </a:cubicBezTo>
                      <a:cubicBezTo>
                        <a:pt x="721346" y="626915"/>
                        <a:pt x="515767" y="470457"/>
                        <a:pt x="316737" y="319092"/>
                      </a:cubicBezTo>
                      <a:cubicBezTo>
                        <a:pt x="215403" y="241955"/>
                        <a:pt x="110794" y="162452"/>
                        <a:pt x="0" y="89499"/>
                      </a:cubicBezTo>
                      <a:lnTo>
                        <a:pt x="2729" y="85314"/>
                      </a:lnTo>
                      <a:cubicBezTo>
                        <a:pt x="113705" y="158268"/>
                        <a:pt x="218496" y="237952"/>
                        <a:pt x="319830" y="315090"/>
                      </a:cubicBezTo>
                      <a:cubicBezTo>
                        <a:pt x="518496" y="466272"/>
                        <a:pt x="723893" y="622549"/>
                        <a:pt x="980048" y="729159"/>
                      </a:cubicBezTo>
                      <a:cubicBezTo>
                        <a:pt x="1359369" y="886891"/>
                        <a:pt x="1678289" y="1008601"/>
                        <a:pt x="2041055" y="1022791"/>
                      </a:cubicBezTo>
                      <a:cubicBezTo>
                        <a:pt x="2580290" y="1043895"/>
                        <a:pt x="3133535" y="771184"/>
                        <a:pt x="3668586" y="507570"/>
                      </a:cubicBezTo>
                      <a:cubicBezTo>
                        <a:pt x="3955123" y="366394"/>
                        <a:pt x="4225651" y="233040"/>
                        <a:pt x="4489629" y="145169"/>
                      </a:cubicBezTo>
                      <a:cubicBezTo>
                        <a:pt x="4908973" y="5448"/>
                        <a:pt x="5399088" y="-33667"/>
                        <a:pt x="5946511" y="28917"/>
                      </a:cubicBezTo>
                      <a:cubicBezTo>
                        <a:pt x="6417342" y="82767"/>
                        <a:pt x="6910550" y="210845"/>
                        <a:pt x="7372648" y="399687"/>
                      </a:cubicBezTo>
                      <a:cubicBezTo>
                        <a:pt x="7695571" y="531585"/>
                        <a:pt x="7999027" y="707691"/>
                        <a:pt x="8292660" y="878158"/>
                      </a:cubicBezTo>
                      <a:cubicBezTo>
                        <a:pt x="8606486" y="1060269"/>
                        <a:pt x="8931228" y="1248746"/>
                        <a:pt x="9277801" y="1381554"/>
                      </a:cubicBezTo>
                      <a:cubicBezTo>
                        <a:pt x="9752271" y="1563483"/>
                        <a:pt x="10271676" y="1632251"/>
                        <a:pt x="10779438" y="1580402"/>
                      </a:cubicBezTo>
                      <a:cubicBezTo>
                        <a:pt x="11425466" y="1514362"/>
                        <a:pt x="11975981" y="1137588"/>
                        <a:pt x="12529407" y="724065"/>
                      </a:cubicBezTo>
                      <a:lnTo>
                        <a:pt x="12532318" y="728067"/>
                      </a:lnTo>
                      <a:cubicBezTo>
                        <a:pt x="11978164" y="1142136"/>
                        <a:pt x="11427103" y="1519274"/>
                        <a:pt x="10779802" y="1585496"/>
                      </a:cubicBezTo>
                      <a:cubicBezTo>
                        <a:pt x="10669736" y="1596412"/>
                        <a:pt x="10559123" y="1602051"/>
                        <a:pt x="10448510" y="160205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</p:grpSp>
        </p:grpSp>
      </p:grpSp>
      <p:pic>
        <p:nvPicPr>
          <p:cNvPr id="266" name="图片 265">
            <a:extLst>
              <a:ext uri="{FF2B5EF4-FFF2-40B4-BE49-F238E27FC236}">
                <a16:creationId xmlns:a16="http://schemas.microsoft.com/office/drawing/2014/main" id="{E9B5D50E-83B8-4CBA-A25E-92AF5116FBB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6935" y="481168"/>
            <a:ext cx="2638130" cy="1184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6241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6F337305-F936-4C68-BFD6-DF32379679B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41" name="矩形 640">
            <a:extLst>
              <a:ext uri="{FF2B5EF4-FFF2-40B4-BE49-F238E27FC236}">
                <a16:creationId xmlns:a16="http://schemas.microsoft.com/office/drawing/2014/main" id="{B8652326-56C1-43E6-8B48-ACD5B9F4861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94000"/>
            </a:schemeClr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638" name="文本框 637">
            <a:extLst>
              <a:ext uri="{FF2B5EF4-FFF2-40B4-BE49-F238E27FC236}">
                <a16:creationId xmlns:a16="http://schemas.microsoft.com/office/drawing/2014/main" id="{214D704F-8071-4B8F-A0CA-EBDA33CF333C}"/>
              </a:ext>
            </a:extLst>
          </p:cNvPr>
          <p:cNvSpPr txBox="1"/>
          <p:nvPr/>
        </p:nvSpPr>
        <p:spPr>
          <a:xfrm>
            <a:off x="704250" y="1669370"/>
            <a:ext cx="1009583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gradFill>
                  <a:gsLst>
                    <a:gs pos="0">
                      <a:srgbClr val="D8BA84">
                        <a:lumMod val="83000"/>
                        <a:lumOff val="17000"/>
                      </a:srgbClr>
                    </a:gs>
                    <a:gs pos="100000">
                      <a:srgbClr val="C1A669"/>
                    </a:gs>
                  </a:gsLst>
                  <a:lin ang="3600000" scaled="0"/>
                </a:gradFill>
                <a:latin typeface="+mn-ea"/>
              </a:defRPr>
            </a:lvl1pPr>
          </a:lstStyle>
          <a:p>
            <a:r>
              <a:rPr lang="zh-CN" altLang="en-US" sz="1600" b="0" dirty="0">
                <a:solidFill>
                  <a:schemeClr val="bg1"/>
                </a:solidFill>
              </a:rPr>
              <a:t>通过市场调查与竞品分析， 定制细化销售方案， 有目的有计划寻找各个地区的销售线索并超额完成目标。通过市场调查与竞品分析， 定制细化销售方案， 有目的有计划寻找各个地区的销售线索并超额完成目标。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A7D74634-68F0-4A30-B12B-AAD67DB02FF8}"/>
              </a:ext>
            </a:extLst>
          </p:cNvPr>
          <p:cNvGrpSpPr/>
          <p:nvPr/>
        </p:nvGrpSpPr>
        <p:grpSpPr>
          <a:xfrm>
            <a:off x="704249" y="2737675"/>
            <a:ext cx="4676667" cy="1547997"/>
            <a:chOff x="704249" y="2737675"/>
            <a:chExt cx="4676667" cy="1547997"/>
          </a:xfrm>
        </p:grpSpPr>
        <p:sp>
          <p:nvSpPr>
            <p:cNvPr id="639" name="矩形: 圆角 638">
              <a:extLst>
                <a:ext uri="{FF2B5EF4-FFF2-40B4-BE49-F238E27FC236}">
                  <a16:creationId xmlns:a16="http://schemas.microsoft.com/office/drawing/2014/main" id="{DDBBF174-EF55-44E4-A2B4-DBEC19651809}"/>
                </a:ext>
              </a:extLst>
            </p:cNvPr>
            <p:cNvSpPr/>
            <p:nvPr/>
          </p:nvSpPr>
          <p:spPr>
            <a:xfrm rot="16200000">
              <a:off x="2268584" y="1173340"/>
              <a:ext cx="1547997" cy="4676667"/>
            </a:xfrm>
            <a:prstGeom prst="roundRect">
              <a:avLst>
                <a:gd name="adj" fmla="val 0"/>
              </a:avLst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>
                    <a:alpha val="40000"/>
                  </a:schemeClr>
                </a:gs>
              </a:gsLst>
              <a:lin ang="5400000" scaled="0"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0" name="矩形 639">
              <a:extLst>
                <a:ext uri="{FF2B5EF4-FFF2-40B4-BE49-F238E27FC236}">
                  <a16:creationId xmlns:a16="http://schemas.microsoft.com/office/drawing/2014/main" id="{8399C0CF-41AA-438F-A23A-AF80C3DC0A05}"/>
                </a:ext>
              </a:extLst>
            </p:cNvPr>
            <p:cNvSpPr/>
            <p:nvPr/>
          </p:nvSpPr>
          <p:spPr>
            <a:xfrm rot="16200000">
              <a:off x="-51749" y="3493674"/>
              <a:ext cx="1547997" cy="360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7000E105-73D2-494F-AEEA-17E83C973494}"/>
                </a:ext>
              </a:extLst>
            </p:cNvPr>
            <p:cNvGrpSpPr/>
            <p:nvPr/>
          </p:nvGrpSpPr>
          <p:grpSpPr>
            <a:xfrm>
              <a:off x="914450" y="2924868"/>
              <a:ext cx="4176891" cy="1160550"/>
              <a:chOff x="1143254" y="2828834"/>
              <a:chExt cx="4176891" cy="1160550"/>
            </a:xfrm>
          </p:grpSpPr>
          <p:sp>
            <p:nvSpPr>
              <p:cNvPr id="642" name="文本框 641">
                <a:extLst>
                  <a:ext uri="{FF2B5EF4-FFF2-40B4-BE49-F238E27FC236}">
                    <a16:creationId xmlns:a16="http://schemas.microsoft.com/office/drawing/2014/main" id="{F6854215-993B-440A-93E6-F97A1EA4E958}"/>
                  </a:ext>
                </a:extLst>
              </p:cNvPr>
              <p:cNvSpPr txBox="1"/>
              <p:nvPr/>
            </p:nvSpPr>
            <p:spPr>
              <a:xfrm>
                <a:off x="1143254" y="3250720"/>
                <a:ext cx="4176891" cy="7386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1600" b="0">
                    <a:solidFill>
                      <a:schemeClr val="bg1"/>
                    </a:solidFill>
                    <a:latin typeface="+mn-ea"/>
                  </a:defRPr>
                </a:lvl1pPr>
              </a:lstStyle>
              <a:p>
                <a:r>
                  <a:rPr lang="zh-CN" altLang="en-US" dirty="0"/>
                  <a:t>通过市场调查与竞品分析， 定制细化销售方案， 有目的有计划寻找各个地区的销售线索并超额完成目标。</a:t>
                </a:r>
              </a:p>
            </p:txBody>
          </p:sp>
          <p:sp>
            <p:nvSpPr>
              <p:cNvPr id="643" name="文本框 642">
                <a:extLst>
                  <a:ext uri="{FF2B5EF4-FFF2-40B4-BE49-F238E27FC236}">
                    <a16:creationId xmlns:a16="http://schemas.microsoft.com/office/drawing/2014/main" id="{6BC32838-30EE-450C-AC97-A6E3ED66EC6B}"/>
                  </a:ext>
                </a:extLst>
              </p:cNvPr>
              <p:cNvSpPr txBox="1"/>
              <p:nvPr/>
            </p:nvSpPr>
            <p:spPr>
              <a:xfrm>
                <a:off x="1143254" y="2828834"/>
                <a:ext cx="2316480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2000" b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3"/>
                        </a:gs>
                      </a:gsLst>
                      <a:lin ang="3600000" scaled="0"/>
                    </a:gradFill>
                    <a:latin typeface="+mn-ea"/>
                  </a:defRPr>
                </a:lvl1pPr>
              </a:lstStyle>
              <a:p>
                <a:r>
                  <a:rPr lang="zh-CN" altLang="en-US" b="1" dirty="0"/>
                  <a:t>市场调查与竞品分析 </a:t>
                </a:r>
              </a:p>
            </p:txBody>
          </p: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7B5762D9-799E-4B4F-B6D2-BC548D9252A7}"/>
              </a:ext>
            </a:extLst>
          </p:cNvPr>
          <p:cNvGrpSpPr/>
          <p:nvPr/>
        </p:nvGrpSpPr>
        <p:grpSpPr>
          <a:xfrm>
            <a:off x="6096000" y="2737675"/>
            <a:ext cx="4676667" cy="1547997"/>
            <a:chOff x="704249" y="2737675"/>
            <a:chExt cx="4676667" cy="1547997"/>
          </a:xfrm>
        </p:grpSpPr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17946C5D-F7C9-4E69-998A-4A9F74A9DA3C}"/>
                </a:ext>
              </a:extLst>
            </p:cNvPr>
            <p:cNvSpPr/>
            <p:nvPr/>
          </p:nvSpPr>
          <p:spPr>
            <a:xfrm rot="16200000">
              <a:off x="2268584" y="1173340"/>
              <a:ext cx="1547997" cy="4676667"/>
            </a:xfrm>
            <a:prstGeom prst="roundRect">
              <a:avLst>
                <a:gd name="adj" fmla="val 0"/>
              </a:avLst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>
                    <a:alpha val="40000"/>
                  </a:schemeClr>
                </a:gs>
              </a:gsLst>
              <a:lin ang="5400000" scaled="0"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DB2A164F-A5CB-4253-9967-8706B384550C}"/>
                </a:ext>
              </a:extLst>
            </p:cNvPr>
            <p:cNvSpPr/>
            <p:nvPr/>
          </p:nvSpPr>
          <p:spPr>
            <a:xfrm rot="16200000">
              <a:off x="-51749" y="3493674"/>
              <a:ext cx="1547997" cy="360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EAC517BA-666E-409A-8CD6-FD845231B093}"/>
                </a:ext>
              </a:extLst>
            </p:cNvPr>
            <p:cNvGrpSpPr/>
            <p:nvPr/>
          </p:nvGrpSpPr>
          <p:grpSpPr>
            <a:xfrm>
              <a:off x="914450" y="2924868"/>
              <a:ext cx="4176891" cy="1160550"/>
              <a:chOff x="1143254" y="2828834"/>
              <a:chExt cx="4176891" cy="1160550"/>
            </a:xfrm>
          </p:grpSpPr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007BC8B3-B83C-45F2-B80A-E5BF8E3DCDD3}"/>
                  </a:ext>
                </a:extLst>
              </p:cNvPr>
              <p:cNvSpPr txBox="1"/>
              <p:nvPr/>
            </p:nvSpPr>
            <p:spPr>
              <a:xfrm>
                <a:off x="1143254" y="3250720"/>
                <a:ext cx="4176891" cy="7386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1600" b="0">
                    <a:solidFill>
                      <a:schemeClr val="bg1"/>
                    </a:solidFill>
                    <a:latin typeface="+mn-ea"/>
                  </a:defRPr>
                </a:lvl1pPr>
              </a:lstStyle>
              <a:p>
                <a:r>
                  <a:rPr lang="zh-CN" altLang="en-US" dirty="0"/>
                  <a:t>通过市场调查与竞品分析， 定制细化销售方案， 有目的有计划寻找各个地区的销售线索并超额完成目标。</a:t>
                </a: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A1266CC0-23C6-4CAF-9C57-0BD25C261A1B}"/>
                  </a:ext>
                </a:extLst>
              </p:cNvPr>
              <p:cNvSpPr txBox="1"/>
              <p:nvPr/>
            </p:nvSpPr>
            <p:spPr>
              <a:xfrm>
                <a:off x="1143254" y="2828834"/>
                <a:ext cx="2316480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2000" b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3"/>
                        </a:gs>
                      </a:gsLst>
                      <a:lin ang="3600000" scaled="0"/>
                    </a:gradFill>
                    <a:latin typeface="+mn-ea"/>
                  </a:defRPr>
                </a:lvl1pPr>
              </a:lstStyle>
              <a:p>
                <a:r>
                  <a:rPr lang="zh-CN" altLang="en-US" b="1" dirty="0"/>
                  <a:t>市场调查与竞品分析 </a:t>
                </a:r>
              </a:p>
            </p:txBody>
          </p:sp>
        </p:grp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25298CCA-9159-4EE8-950F-36D80BDFB82F}"/>
              </a:ext>
            </a:extLst>
          </p:cNvPr>
          <p:cNvGrpSpPr/>
          <p:nvPr/>
        </p:nvGrpSpPr>
        <p:grpSpPr>
          <a:xfrm>
            <a:off x="704249" y="4760728"/>
            <a:ext cx="4676667" cy="1547997"/>
            <a:chOff x="704249" y="2737675"/>
            <a:chExt cx="4676667" cy="1547997"/>
          </a:xfrm>
        </p:grpSpPr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357A5C7C-96EF-4FCA-87C5-DBD3EB9F5D3B}"/>
                </a:ext>
              </a:extLst>
            </p:cNvPr>
            <p:cNvSpPr/>
            <p:nvPr/>
          </p:nvSpPr>
          <p:spPr>
            <a:xfrm rot="16200000">
              <a:off x="2268584" y="1173340"/>
              <a:ext cx="1547997" cy="4676667"/>
            </a:xfrm>
            <a:prstGeom prst="roundRect">
              <a:avLst>
                <a:gd name="adj" fmla="val 0"/>
              </a:avLst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>
                    <a:alpha val="40000"/>
                  </a:schemeClr>
                </a:gs>
              </a:gsLst>
              <a:lin ang="5400000" scaled="0"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7F4F13BC-1F3B-401D-9E6A-ADF7035E1EAE}"/>
                </a:ext>
              </a:extLst>
            </p:cNvPr>
            <p:cNvSpPr/>
            <p:nvPr/>
          </p:nvSpPr>
          <p:spPr>
            <a:xfrm rot="16200000">
              <a:off x="-51749" y="3493674"/>
              <a:ext cx="1547997" cy="360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44411989-13F4-4E16-B6A5-4073FEBB2889}"/>
                </a:ext>
              </a:extLst>
            </p:cNvPr>
            <p:cNvGrpSpPr/>
            <p:nvPr/>
          </p:nvGrpSpPr>
          <p:grpSpPr>
            <a:xfrm>
              <a:off x="914450" y="2924868"/>
              <a:ext cx="4176891" cy="1160550"/>
              <a:chOff x="1143254" y="2828834"/>
              <a:chExt cx="4176891" cy="1160550"/>
            </a:xfrm>
          </p:grpSpPr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9855DB54-B417-4445-A948-A170FCE9EAB7}"/>
                  </a:ext>
                </a:extLst>
              </p:cNvPr>
              <p:cNvSpPr txBox="1"/>
              <p:nvPr/>
            </p:nvSpPr>
            <p:spPr>
              <a:xfrm>
                <a:off x="1143254" y="3250720"/>
                <a:ext cx="4176891" cy="7386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1600" b="0">
                    <a:solidFill>
                      <a:schemeClr val="bg1"/>
                    </a:solidFill>
                    <a:latin typeface="+mn-ea"/>
                  </a:defRPr>
                </a:lvl1pPr>
              </a:lstStyle>
              <a:p>
                <a:r>
                  <a:rPr lang="zh-CN" altLang="en-US" dirty="0"/>
                  <a:t>通过市场调查与竞品分析， 定制细化销售方案， 有目的有计划寻找各个地区的销售线索并超额完成目标。</a:t>
                </a: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731B85B0-7F0C-4344-A027-5C1196141DE7}"/>
                  </a:ext>
                </a:extLst>
              </p:cNvPr>
              <p:cNvSpPr txBox="1"/>
              <p:nvPr/>
            </p:nvSpPr>
            <p:spPr>
              <a:xfrm>
                <a:off x="1143254" y="2828834"/>
                <a:ext cx="2316480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2000" b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3"/>
                        </a:gs>
                      </a:gsLst>
                      <a:lin ang="3600000" scaled="0"/>
                    </a:gradFill>
                    <a:latin typeface="+mn-ea"/>
                  </a:defRPr>
                </a:lvl1pPr>
              </a:lstStyle>
              <a:p>
                <a:r>
                  <a:rPr lang="zh-CN" altLang="en-US" b="1" dirty="0"/>
                  <a:t>市场调查与竞品分析 </a:t>
                </a:r>
              </a:p>
            </p:txBody>
          </p:sp>
        </p:grp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CFD66FFA-195C-4574-BAC1-716A9EDFEC63}"/>
              </a:ext>
            </a:extLst>
          </p:cNvPr>
          <p:cNvGrpSpPr/>
          <p:nvPr/>
        </p:nvGrpSpPr>
        <p:grpSpPr>
          <a:xfrm>
            <a:off x="6096000" y="4760728"/>
            <a:ext cx="4676667" cy="1547997"/>
            <a:chOff x="704249" y="2737675"/>
            <a:chExt cx="4676667" cy="1547997"/>
          </a:xfrm>
        </p:grpSpPr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8853A9BD-88EB-48AB-9913-90F5E56BBA0F}"/>
                </a:ext>
              </a:extLst>
            </p:cNvPr>
            <p:cNvSpPr/>
            <p:nvPr/>
          </p:nvSpPr>
          <p:spPr>
            <a:xfrm rot="16200000">
              <a:off x="2268584" y="1173340"/>
              <a:ext cx="1547997" cy="4676667"/>
            </a:xfrm>
            <a:prstGeom prst="roundRect">
              <a:avLst>
                <a:gd name="adj" fmla="val 0"/>
              </a:avLst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>
                    <a:alpha val="40000"/>
                  </a:schemeClr>
                </a:gs>
              </a:gsLst>
              <a:lin ang="5400000" scaled="0"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8B3C753A-0ABE-42A3-A58E-3D0EEF8EF8AB}"/>
                </a:ext>
              </a:extLst>
            </p:cNvPr>
            <p:cNvSpPr/>
            <p:nvPr/>
          </p:nvSpPr>
          <p:spPr>
            <a:xfrm rot="16200000">
              <a:off x="-51749" y="3493674"/>
              <a:ext cx="1547997" cy="360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DD4C09BC-08C4-445A-AAE5-682AEFB41789}"/>
                </a:ext>
              </a:extLst>
            </p:cNvPr>
            <p:cNvGrpSpPr/>
            <p:nvPr/>
          </p:nvGrpSpPr>
          <p:grpSpPr>
            <a:xfrm>
              <a:off x="914450" y="2924868"/>
              <a:ext cx="4176891" cy="1160550"/>
              <a:chOff x="1143254" y="2828834"/>
              <a:chExt cx="4176891" cy="1160550"/>
            </a:xfrm>
          </p:grpSpPr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72BF0781-9E02-4203-97FC-FC7804851546}"/>
                  </a:ext>
                </a:extLst>
              </p:cNvPr>
              <p:cNvSpPr txBox="1"/>
              <p:nvPr/>
            </p:nvSpPr>
            <p:spPr>
              <a:xfrm>
                <a:off x="1143254" y="3250720"/>
                <a:ext cx="4176891" cy="7386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1600" b="0">
                    <a:solidFill>
                      <a:schemeClr val="bg1"/>
                    </a:solidFill>
                    <a:latin typeface="+mn-ea"/>
                  </a:defRPr>
                </a:lvl1pPr>
              </a:lstStyle>
              <a:p>
                <a:r>
                  <a:rPr lang="zh-CN" altLang="en-US" dirty="0"/>
                  <a:t>通过市场调查与竞品分析， 定制细化销售方案， 有目的有计划寻找各个地区的销售线索并超额完成目标。</a:t>
                </a: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94622C7D-7205-478E-B1A3-AEC72F0659DA}"/>
                  </a:ext>
                </a:extLst>
              </p:cNvPr>
              <p:cNvSpPr txBox="1"/>
              <p:nvPr/>
            </p:nvSpPr>
            <p:spPr>
              <a:xfrm>
                <a:off x="1143254" y="2828834"/>
                <a:ext cx="2316480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2000" b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3"/>
                        </a:gs>
                      </a:gsLst>
                      <a:lin ang="3600000" scaled="0"/>
                    </a:gradFill>
                    <a:latin typeface="+mn-ea"/>
                  </a:defRPr>
                </a:lvl1pPr>
              </a:lstStyle>
              <a:p>
                <a:r>
                  <a:rPr lang="zh-CN" altLang="en-US" b="1" dirty="0"/>
                  <a:t>市场调查与竞品分析 </a:t>
                </a:r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64267D5E-BA2B-4D18-972D-1121673DD3A8}"/>
              </a:ext>
            </a:extLst>
          </p:cNvPr>
          <p:cNvGrpSpPr/>
          <p:nvPr/>
        </p:nvGrpSpPr>
        <p:grpSpPr>
          <a:xfrm>
            <a:off x="793772" y="553246"/>
            <a:ext cx="2658169" cy="584775"/>
            <a:chOff x="793772" y="553246"/>
            <a:chExt cx="2658169" cy="584775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FA687BF-BD1C-483E-B19A-432260FA5DDC}"/>
                </a:ext>
              </a:extLst>
            </p:cNvPr>
            <p:cNvSpPr txBox="1"/>
            <p:nvPr/>
          </p:nvSpPr>
          <p:spPr>
            <a:xfrm>
              <a:off x="1186367" y="553246"/>
              <a:ext cx="226557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prstClr val="white"/>
                  </a:solidFill>
                  <a:latin typeface="励字侠义简繁" panose="02010604000000000000" pitchFamily="2" charset="-122"/>
                  <a:ea typeface="励字侠义简繁" panose="02010604000000000000" pitchFamily="2" charset="-122"/>
                </a:rPr>
                <a:t>竞品分析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励字侠义简繁" panose="02010604000000000000" pitchFamily="2" charset="-122"/>
                <a:ea typeface="励字侠义简繁" panose="02010604000000000000" pitchFamily="2" charset="-122"/>
                <a:cs typeface="+mn-cs"/>
              </a:endParaRPr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5070CCF6-0964-4775-8AEA-12874D050F04}"/>
                </a:ext>
              </a:extLst>
            </p:cNvPr>
            <p:cNvGrpSpPr/>
            <p:nvPr/>
          </p:nvGrpSpPr>
          <p:grpSpPr>
            <a:xfrm>
              <a:off x="793772" y="633539"/>
              <a:ext cx="432008" cy="424188"/>
              <a:chOff x="731481" y="613267"/>
              <a:chExt cx="432008" cy="424188"/>
            </a:xfrm>
          </p:grpSpPr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id="{BD19E424-D70F-4A33-99D7-BFC53BE5758D}"/>
                  </a:ext>
                </a:extLst>
              </p:cNvPr>
              <p:cNvSpPr/>
              <p:nvPr/>
            </p:nvSpPr>
            <p:spPr>
              <a:xfrm>
                <a:off x="839489" y="613267"/>
                <a:ext cx="324000" cy="324000"/>
              </a:xfrm>
              <a:prstGeom prst="rect">
                <a:avLst/>
              </a:prstGeom>
              <a:noFill/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id="{E3CBC818-295E-4A2F-BEDE-250CCDD02A44}"/>
                  </a:ext>
                </a:extLst>
              </p:cNvPr>
              <p:cNvSpPr/>
              <p:nvPr/>
            </p:nvSpPr>
            <p:spPr>
              <a:xfrm>
                <a:off x="731481" y="713455"/>
                <a:ext cx="324000" cy="324000"/>
              </a:xfrm>
              <a:prstGeom prst="rect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980137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99C6C30C-61BE-443F-A6E9-107F8FA6F269}"/>
              </a:ext>
            </a:extLst>
          </p:cNvPr>
          <p:cNvSpPr/>
          <p:nvPr/>
        </p:nvSpPr>
        <p:spPr>
          <a:xfrm>
            <a:off x="-424874" y="3011055"/>
            <a:ext cx="13180291" cy="1053721"/>
          </a:xfrm>
          <a:custGeom>
            <a:avLst/>
            <a:gdLst>
              <a:gd name="connsiteX0" fmla="*/ 0 w 13050982"/>
              <a:gd name="connsiteY0" fmla="*/ 0 h 1284631"/>
              <a:gd name="connsiteX1" fmla="*/ 2170546 w 13050982"/>
              <a:gd name="connsiteY1" fmla="*/ 1274619 h 1284631"/>
              <a:gd name="connsiteX2" fmla="*/ 5708073 w 13050982"/>
              <a:gd name="connsiteY2" fmla="*/ 443346 h 1284631"/>
              <a:gd name="connsiteX3" fmla="*/ 9587346 w 13050982"/>
              <a:gd name="connsiteY3" fmla="*/ 1283855 h 1284631"/>
              <a:gd name="connsiteX4" fmla="*/ 13050982 w 13050982"/>
              <a:gd name="connsiteY4" fmla="*/ 563419 h 1284631"/>
              <a:gd name="connsiteX0" fmla="*/ 0 w 13180291"/>
              <a:gd name="connsiteY0" fmla="*/ 0 h 1053721"/>
              <a:gd name="connsiteX1" fmla="*/ 2299855 w 13180291"/>
              <a:gd name="connsiteY1" fmla="*/ 1043709 h 1053721"/>
              <a:gd name="connsiteX2" fmla="*/ 5837382 w 13180291"/>
              <a:gd name="connsiteY2" fmla="*/ 212436 h 1053721"/>
              <a:gd name="connsiteX3" fmla="*/ 9716655 w 13180291"/>
              <a:gd name="connsiteY3" fmla="*/ 1052945 h 1053721"/>
              <a:gd name="connsiteX4" fmla="*/ 13180291 w 13180291"/>
              <a:gd name="connsiteY4" fmla="*/ 332509 h 1053721"/>
              <a:gd name="connsiteX0" fmla="*/ 0 w 13180291"/>
              <a:gd name="connsiteY0" fmla="*/ 0 h 1053721"/>
              <a:gd name="connsiteX1" fmla="*/ 2299855 w 13180291"/>
              <a:gd name="connsiteY1" fmla="*/ 1043709 h 1053721"/>
              <a:gd name="connsiteX2" fmla="*/ 5837382 w 13180291"/>
              <a:gd name="connsiteY2" fmla="*/ 212436 h 1053721"/>
              <a:gd name="connsiteX3" fmla="*/ 9716655 w 13180291"/>
              <a:gd name="connsiteY3" fmla="*/ 1052945 h 1053721"/>
              <a:gd name="connsiteX4" fmla="*/ 13180291 w 13180291"/>
              <a:gd name="connsiteY4" fmla="*/ 332509 h 1053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80291" h="1053721">
                <a:moveTo>
                  <a:pt x="0" y="0"/>
                </a:moveTo>
                <a:cubicBezTo>
                  <a:pt x="720436" y="535709"/>
                  <a:pt x="1326958" y="1008303"/>
                  <a:pt x="2299855" y="1043709"/>
                </a:cubicBezTo>
                <a:cubicBezTo>
                  <a:pt x="3272752" y="1079115"/>
                  <a:pt x="4601249" y="210897"/>
                  <a:pt x="5837382" y="212436"/>
                </a:cubicBezTo>
                <a:cubicBezTo>
                  <a:pt x="7073515" y="213975"/>
                  <a:pt x="8492837" y="1032933"/>
                  <a:pt x="9716655" y="1052945"/>
                </a:cubicBezTo>
                <a:cubicBezTo>
                  <a:pt x="10940473" y="1072957"/>
                  <a:pt x="12060382" y="702733"/>
                  <a:pt x="13180291" y="332509"/>
                </a:cubicBezTo>
              </a:path>
            </a:pathLst>
          </a:custGeom>
          <a:noFill/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21F35FC0-3379-4219-8603-77A3F7613B15}"/>
              </a:ext>
            </a:extLst>
          </p:cNvPr>
          <p:cNvSpPr/>
          <p:nvPr/>
        </p:nvSpPr>
        <p:spPr>
          <a:xfrm>
            <a:off x="-452582" y="3051371"/>
            <a:ext cx="13014037" cy="1405050"/>
          </a:xfrm>
          <a:custGeom>
            <a:avLst/>
            <a:gdLst>
              <a:gd name="connsiteX0" fmla="*/ 0 w 13014037"/>
              <a:gd name="connsiteY0" fmla="*/ 1187849 h 1922015"/>
              <a:gd name="connsiteX1" fmla="*/ 2595418 w 13014037"/>
              <a:gd name="connsiteY1" fmla="*/ 14830 h 1922015"/>
              <a:gd name="connsiteX2" fmla="*/ 5006109 w 13014037"/>
              <a:gd name="connsiteY2" fmla="*/ 1917521 h 1922015"/>
              <a:gd name="connsiteX3" fmla="*/ 9107055 w 13014037"/>
              <a:gd name="connsiteY3" fmla="*/ 578249 h 1922015"/>
              <a:gd name="connsiteX4" fmla="*/ 13014037 w 13014037"/>
              <a:gd name="connsiteY4" fmla="*/ 1769739 h 1922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14037" h="1922015">
                <a:moveTo>
                  <a:pt x="0" y="1187849"/>
                </a:moveTo>
                <a:cubicBezTo>
                  <a:pt x="880533" y="540533"/>
                  <a:pt x="1761067" y="-106782"/>
                  <a:pt x="2595418" y="14830"/>
                </a:cubicBezTo>
                <a:cubicBezTo>
                  <a:pt x="3429769" y="136442"/>
                  <a:pt x="3920836" y="1823618"/>
                  <a:pt x="5006109" y="1917521"/>
                </a:cubicBezTo>
                <a:cubicBezTo>
                  <a:pt x="6091382" y="2011424"/>
                  <a:pt x="7772400" y="602879"/>
                  <a:pt x="9107055" y="578249"/>
                </a:cubicBezTo>
                <a:cubicBezTo>
                  <a:pt x="10441710" y="553619"/>
                  <a:pt x="11727873" y="1161679"/>
                  <a:pt x="13014037" y="1769739"/>
                </a:cubicBezTo>
              </a:path>
            </a:pathLst>
          </a:custGeom>
          <a:noFill/>
          <a:ln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EA0EB69A-1623-4427-B15D-411104D7D54A}"/>
              </a:ext>
            </a:extLst>
          </p:cNvPr>
          <p:cNvGrpSpPr/>
          <p:nvPr/>
        </p:nvGrpSpPr>
        <p:grpSpPr>
          <a:xfrm>
            <a:off x="706685" y="3549635"/>
            <a:ext cx="2031325" cy="2356024"/>
            <a:chOff x="1143254" y="3573735"/>
            <a:chExt cx="2031325" cy="2356024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EF51FAAB-B0DB-4959-BF2E-E7575A86DA18}"/>
                </a:ext>
              </a:extLst>
            </p:cNvPr>
            <p:cNvSpPr/>
            <p:nvPr/>
          </p:nvSpPr>
          <p:spPr>
            <a:xfrm>
              <a:off x="1143254" y="3573735"/>
              <a:ext cx="882686" cy="882686"/>
            </a:xfrm>
            <a:prstGeom prst="ellipse">
              <a:avLst/>
            </a:prstGeom>
            <a:gradFill flip="none" rotWithShape="1">
              <a:gsLst>
                <a:gs pos="100000">
                  <a:schemeClr val="accent3"/>
                </a:gs>
                <a:gs pos="0">
                  <a:schemeClr val="accent1"/>
                </a:gs>
              </a:gsLst>
              <a:lin ang="2700000" scaled="1"/>
              <a:tileRect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OPPOSans M"/>
                <a:ea typeface="OPPOSans M"/>
              </a:endParaRP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E4FCF680-09A1-4549-87E9-5A3442F70ED5}"/>
                </a:ext>
              </a:extLst>
            </p:cNvPr>
            <p:cNvGrpSpPr/>
            <p:nvPr/>
          </p:nvGrpSpPr>
          <p:grpSpPr>
            <a:xfrm>
              <a:off x="1143254" y="4725109"/>
              <a:ext cx="2031325" cy="1204650"/>
              <a:chOff x="1077530" y="4809508"/>
              <a:chExt cx="2031325" cy="1204650"/>
            </a:xfrm>
          </p:grpSpPr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DDCF98E4-A586-4D3C-B18B-10D226D193C4}"/>
                  </a:ext>
                </a:extLst>
              </p:cNvPr>
              <p:cNvSpPr txBox="1"/>
              <p:nvPr/>
            </p:nvSpPr>
            <p:spPr>
              <a:xfrm>
                <a:off x="1077530" y="4809508"/>
                <a:ext cx="2031325" cy="3693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rPr>
                  <a:t>负责系统改进升级</a:t>
                </a:r>
                <a:endParaRPr lang="zh-CN" altLang="en-US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195F363A-D68D-4013-A54B-82BBDDF5264F}"/>
                  </a:ext>
                </a:extLst>
              </p:cNvPr>
              <p:cNvSpPr txBox="1"/>
              <p:nvPr/>
            </p:nvSpPr>
            <p:spPr>
              <a:xfrm>
                <a:off x="1077530" y="5183161"/>
                <a:ext cx="2031325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rPr>
                  <a:t>根据财务核算的需求，提高财务核算效率和质量。</a:t>
                </a: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3A870982-5FB6-46D2-8B27-800BE9E35AC0}"/>
              </a:ext>
            </a:extLst>
          </p:cNvPr>
          <p:cNvGrpSpPr/>
          <p:nvPr/>
        </p:nvGrpSpPr>
        <p:grpSpPr>
          <a:xfrm>
            <a:off x="4958080" y="3874755"/>
            <a:ext cx="2031325" cy="2356024"/>
            <a:chOff x="1143254" y="3573735"/>
            <a:chExt cx="2031325" cy="2356024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B1C8C0E5-447E-4AB2-B763-3426FB5768A7}"/>
                </a:ext>
              </a:extLst>
            </p:cNvPr>
            <p:cNvSpPr/>
            <p:nvPr/>
          </p:nvSpPr>
          <p:spPr>
            <a:xfrm>
              <a:off x="1143254" y="3573735"/>
              <a:ext cx="882686" cy="882686"/>
            </a:xfrm>
            <a:prstGeom prst="ellipse">
              <a:avLst/>
            </a:prstGeom>
            <a:gradFill flip="none" rotWithShape="1">
              <a:gsLst>
                <a:gs pos="100000">
                  <a:schemeClr val="accent3"/>
                </a:gs>
                <a:gs pos="0">
                  <a:schemeClr val="accent1"/>
                </a:gs>
              </a:gsLst>
              <a:lin ang="2700000" scaled="1"/>
              <a:tileRect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OPPOSans M"/>
                <a:ea typeface="OPPOSans M"/>
              </a:endParaRPr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BA2B540E-EBB5-4B82-AE35-D2ACBF838336}"/>
                </a:ext>
              </a:extLst>
            </p:cNvPr>
            <p:cNvGrpSpPr/>
            <p:nvPr/>
          </p:nvGrpSpPr>
          <p:grpSpPr>
            <a:xfrm>
              <a:off x="1143254" y="4725109"/>
              <a:ext cx="2031325" cy="1204650"/>
              <a:chOff x="1077530" y="4809508"/>
              <a:chExt cx="2031325" cy="1204650"/>
            </a:xfrm>
          </p:grpSpPr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EFE31A24-5089-4587-B8C4-6DC7146D9D2F}"/>
                  </a:ext>
                </a:extLst>
              </p:cNvPr>
              <p:cNvSpPr txBox="1"/>
              <p:nvPr/>
            </p:nvSpPr>
            <p:spPr>
              <a:xfrm>
                <a:off x="1077530" y="4809508"/>
                <a:ext cx="2031325" cy="3693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rPr>
                  <a:t>负责系统改进升级</a:t>
                </a:r>
                <a:endParaRPr lang="zh-CN" altLang="en-US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2A7843FD-435D-428B-8FDE-EB07E3110DB5}"/>
                  </a:ext>
                </a:extLst>
              </p:cNvPr>
              <p:cNvSpPr txBox="1"/>
              <p:nvPr/>
            </p:nvSpPr>
            <p:spPr>
              <a:xfrm>
                <a:off x="1077530" y="5183161"/>
                <a:ext cx="2031325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rPr>
                  <a:t>根据财务核算的需求，提高财务核算效率和质量。</a:t>
                </a: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50" name="椭圆 49">
            <a:extLst>
              <a:ext uri="{FF2B5EF4-FFF2-40B4-BE49-F238E27FC236}">
                <a16:creationId xmlns:a16="http://schemas.microsoft.com/office/drawing/2014/main" id="{0B20708C-18A3-4C88-90C6-FDE4B25800CC}"/>
              </a:ext>
            </a:extLst>
          </p:cNvPr>
          <p:cNvSpPr/>
          <p:nvPr/>
        </p:nvSpPr>
        <p:spPr>
          <a:xfrm>
            <a:off x="9413964" y="3549635"/>
            <a:ext cx="882686" cy="882686"/>
          </a:xfrm>
          <a:prstGeom prst="ellipse">
            <a:avLst/>
          </a:prstGeom>
          <a:gradFill flip="none" rotWithShape="1">
            <a:gsLst>
              <a:gs pos="100000">
                <a:schemeClr val="accent3"/>
              </a:gs>
              <a:gs pos="0">
                <a:schemeClr val="accent1"/>
              </a:gs>
            </a:gsLst>
            <a:lin ang="27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OPPOSans M"/>
              <a:ea typeface="OPPOSans M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17A5AC5B-99DD-44A5-BDAB-265E098745CF}"/>
              </a:ext>
            </a:extLst>
          </p:cNvPr>
          <p:cNvGrpSpPr/>
          <p:nvPr/>
        </p:nvGrpSpPr>
        <p:grpSpPr>
          <a:xfrm>
            <a:off x="9413964" y="4701009"/>
            <a:ext cx="2031325" cy="1204650"/>
            <a:chOff x="1077530" y="4809508"/>
            <a:chExt cx="2031325" cy="1204650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9EFA1A30-F1D0-41D7-8810-6C723B444A8E}"/>
                </a:ext>
              </a:extLst>
            </p:cNvPr>
            <p:cNvSpPr txBox="1"/>
            <p:nvPr/>
          </p:nvSpPr>
          <p:spPr>
            <a:xfrm>
              <a:off x="1077530" y="4809508"/>
              <a:ext cx="2031325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OPPOSans M"/>
                  <a:ea typeface="OPPOSans M"/>
                  <a:cs typeface="+mn-cs"/>
                </a:rPr>
                <a:t>负责系统改进升级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A8D480ED-D5F6-45A2-BE16-D5A97D4DF147}"/>
                </a:ext>
              </a:extLst>
            </p:cNvPr>
            <p:cNvSpPr txBox="1"/>
            <p:nvPr/>
          </p:nvSpPr>
          <p:spPr>
            <a:xfrm>
              <a:off x="1077530" y="5183161"/>
              <a:ext cx="2031325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/>
                  <a:ea typeface="OPPOSans M"/>
                  <a:cs typeface="+mn-cs"/>
                </a:rPr>
                <a:t>根据财务核算的需求，提高财务核算效率和质量。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椭圆 53">
            <a:extLst>
              <a:ext uri="{FF2B5EF4-FFF2-40B4-BE49-F238E27FC236}">
                <a16:creationId xmlns:a16="http://schemas.microsoft.com/office/drawing/2014/main" id="{D742497F-5304-48B4-BE9D-62509F3EE6B7}"/>
              </a:ext>
            </a:extLst>
          </p:cNvPr>
          <p:cNvSpPr/>
          <p:nvPr/>
        </p:nvSpPr>
        <p:spPr>
          <a:xfrm>
            <a:off x="7149159" y="3207801"/>
            <a:ext cx="882686" cy="882686"/>
          </a:xfrm>
          <a:prstGeom prst="ellipse">
            <a:avLst/>
          </a:prstGeom>
          <a:gradFill flip="none" rotWithShape="1">
            <a:gsLst>
              <a:gs pos="100000">
                <a:schemeClr val="accent3"/>
              </a:gs>
              <a:gs pos="0">
                <a:schemeClr val="accent1"/>
              </a:gs>
            </a:gsLst>
            <a:lin ang="27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OPPOSans M"/>
              <a:ea typeface="OPPOSans M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B425E7E0-1388-4833-BB31-291346081048}"/>
              </a:ext>
            </a:extLst>
          </p:cNvPr>
          <p:cNvGrpSpPr/>
          <p:nvPr/>
        </p:nvGrpSpPr>
        <p:grpSpPr>
          <a:xfrm>
            <a:off x="7149159" y="1661946"/>
            <a:ext cx="2031325" cy="1204650"/>
            <a:chOff x="1077530" y="4809508"/>
            <a:chExt cx="2031325" cy="1204650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3F40CCF3-36C3-4AEF-B85E-22E2BC7E0C3F}"/>
                </a:ext>
              </a:extLst>
            </p:cNvPr>
            <p:cNvSpPr txBox="1"/>
            <p:nvPr/>
          </p:nvSpPr>
          <p:spPr>
            <a:xfrm>
              <a:off x="1077530" y="4809508"/>
              <a:ext cx="2031325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OPPOSans M"/>
                  <a:ea typeface="OPPOSans M"/>
                  <a:cs typeface="+mn-cs"/>
                </a:rPr>
                <a:t>负责系统改进升级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70EC07E1-369F-4555-9150-7B1A433F6706}"/>
                </a:ext>
              </a:extLst>
            </p:cNvPr>
            <p:cNvSpPr txBox="1"/>
            <p:nvPr/>
          </p:nvSpPr>
          <p:spPr>
            <a:xfrm>
              <a:off x="1077530" y="5183161"/>
              <a:ext cx="2031325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/>
                  <a:ea typeface="OPPOSans M"/>
                  <a:cs typeface="+mn-cs"/>
                </a:rPr>
                <a:t>根据财务核算的需求，提高财务核算效率和质量。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58" name="椭圆 57">
            <a:extLst>
              <a:ext uri="{FF2B5EF4-FFF2-40B4-BE49-F238E27FC236}">
                <a16:creationId xmlns:a16="http://schemas.microsoft.com/office/drawing/2014/main" id="{503F614B-B68B-4167-A625-EF019C7AC68E}"/>
              </a:ext>
            </a:extLst>
          </p:cNvPr>
          <p:cNvSpPr/>
          <p:nvPr/>
        </p:nvSpPr>
        <p:spPr>
          <a:xfrm>
            <a:off x="2767001" y="3207801"/>
            <a:ext cx="882686" cy="882686"/>
          </a:xfrm>
          <a:prstGeom prst="ellipse">
            <a:avLst/>
          </a:prstGeom>
          <a:gradFill flip="none" rotWithShape="1">
            <a:gsLst>
              <a:gs pos="100000">
                <a:schemeClr val="accent3"/>
              </a:gs>
              <a:gs pos="0">
                <a:schemeClr val="accent1"/>
              </a:gs>
            </a:gsLst>
            <a:lin ang="270000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OPPOSans M"/>
              <a:ea typeface="OPPOSans M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163C1722-ADD2-4644-BE1B-93EC79B0732C}"/>
              </a:ext>
            </a:extLst>
          </p:cNvPr>
          <p:cNvGrpSpPr/>
          <p:nvPr/>
        </p:nvGrpSpPr>
        <p:grpSpPr>
          <a:xfrm>
            <a:off x="2767001" y="1661946"/>
            <a:ext cx="2031325" cy="1204650"/>
            <a:chOff x="1077530" y="4809508"/>
            <a:chExt cx="2031325" cy="1204650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B7AA3A6E-E835-4C15-B60B-375A47514A5D}"/>
                </a:ext>
              </a:extLst>
            </p:cNvPr>
            <p:cNvSpPr txBox="1"/>
            <p:nvPr/>
          </p:nvSpPr>
          <p:spPr>
            <a:xfrm>
              <a:off x="1077530" y="4809508"/>
              <a:ext cx="2031325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OPPOSans M"/>
                  <a:ea typeface="OPPOSans M"/>
                  <a:cs typeface="+mn-cs"/>
                </a:rPr>
                <a:t>负责系统改进升级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76AF1C97-8EC8-42BC-AEBC-A8CE0901B2D1}"/>
                </a:ext>
              </a:extLst>
            </p:cNvPr>
            <p:cNvSpPr txBox="1"/>
            <p:nvPr/>
          </p:nvSpPr>
          <p:spPr>
            <a:xfrm>
              <a:off x="1077530" y="5183161"/>
              <a:ext cx="2031325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/>
                  <a:ea typeface="OPPOSans M"/>
                  <a:cs typeface="+mn-cs"/>
                </a:rPr>
                <a:t>根据财务核算的需求，提高财务核算效率和质量。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8D856B81-4C98-445C-88B9-C71B157B01BC}"/>
              </a:ext>
            </a:extLst>
          </p:cNvPr>
          <p:cNvGrpSpPr/>
          <p:nvPr/>
        </p:nvGrpSpPr>
        <p:grpSpPr>
          <a:xfrm>
            <a:off x="793772" y="553246"/>
            <a:ext cx="2254228" cy="584775"/>
            <a:chOff x="793772" y="553246"/>
            <a:chExt cx="2254228" cy="584775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B1F80CC-5169-4E74-A851-62F51769B116}"/>
                </a:ext>
              </a:extLst>
            </p:cNvPr>
            <p:cNvSpPr txBox="1"/>
            <p:nvPr/>
          </p:nvSpPr>
          <p:spPr>
            <a:xfrm>
              <a:off x="1186367" y="553246"/>
              <a:ext cx="186163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励字侠义简繁" panose="02010604000000000000" pitchFamily="2" charset="-122"/>
                  <a:ea typeface="励字侠义简繁" panose="02010604000000000000" pitchFamily="2" charset="-122"/>
                  <a:cs typeface="+mn-cs"/>
                </a:rPr>
                <a:t>重要项目</a:t>
              </a:r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4B10A57B-5B29-461E-B135-8B145244D999}"/>
                </a:ext>
              </a:extLst>
            </p:cNvPr>
            <p:cNvGrpSpPr/>
            <p:nvPr/>
          </p:nvGrpSpPr>
          <p:grpSpPr>
            <a:xfrm>
              <a:off x="793772" y="633539"/>
              <a:ext cx="432008" cy="424188"/>
              <a:chOff x="731481" y="613267"/>
              <a:chExt cx="432008" cy="424188"/>
            </a:xfrm>
          </p:grpSpPr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id="{7ECD4A6E-778E-42D7-BE54-274AC1E58D58}"/>
                  </a:ext>
                </a:extLst>
              </p:cNvPr>
              <p:cNvSpPr/>
              <p:nvPr/>
            </p:nvSpPr>
            <p:spPr>
              <a:xfrm>
                <a:off x="839489" y="613267"/>
                <a:ext cx="324000" cy="324000"/>
              </a:xfrm>
              <a:prstGeom prst="rect">
                <a:avLst/>
              </a:prstGeom>
              <a:noFill/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id="{53338153-D0E9-4639-A347-FF151CC07DDC}"/>
                  </a:ext>
                </a:extLst>
              </p:cNvPr>
              <p:cNvSpPr/>
              <p:nvPr/>
            </p:nvSpPr>
            <p:spPr>
              <a:xfrm>
                <a:off x="731481" y="713455"/>
                <a:ext cx="324000" cy="324000"/>
              </a:xfrm>
              <a:prstGeom prst="rect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BDFF735D-57A9-424D-9BE7-EF364D82E070}"/>
              </a:ext>
            </a:extLst>
          </p:cNvPr>
          <p:cNvSpPr txBox="1"/>
          <p:nvPr/>
        </p:nvSpPr>
        <p:spPr>
          <a:xfrm>
            <a:off x="901780" y="3756105"/>
            <a:ext cx="59096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3200" dirty="0">
                <a:solidFill>
                  <a:schemeClr val="bg1"/>
                </a:solidFill>
                <a:latin typeface="+mn-ea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5DDC1630-2EDB-4ADA-AED5-3C9484CCEB55}"/>
              </a:ext>
            </a:extLst>
          </p:cNvPr>
          <p:cNvSpPr txBox="1"/>
          <p:nvPr/>
        </p:nvSpPr>
        <p:spPr>
          <a:xfrm>
            <a:off x="2912863" y="3402922"/>
            <a:ext cx="59096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3200" dirty="0">
                <a:solidFill>
                  <a:schemeClr val="bg1"/>
                </a:solidFill>
                <a:latin typeface="+mn-ea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CCDB1B93-A7CA-4E6D-AC7A-BFDB6268A750}"/>
              </a:ext>
            </a:extLst>
          </p:cNvPr>
          <p:cNvSpPr txBox="1"/>
          <p:nvPr/>
        </p:nvSpPr>
        <p:spPr>
          <a:xfrm>
            <a:off x="5103942" y="4090487"/>
            <a:ext cx="59096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3200" dirty="0">
                <a:solidFill>
                  <a:schemeClr val="bg1"/>
                </a:solidFill>
                <a:latin typeface="+mn-ea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493DE2AB-5A20-47A5-BE19-088226671D7B}"/>
              </a:ext>
            </a:extLst>
          </p:cNvPr>
          <p:cNvSpPr txBox="1"/>
          <p:nvPr/>
        </p:nvSpPr>
        <p:spPr>
          <a:xfrm>
            <a:off x="7331884" y="3429000"/>
            <a:ext cx="59096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3200" dirty="0">
                <a:solidFill>
                  <a:schemeClr val="bg1"/>
                </a:solidFill>
                <a:latin typeface="+mn-ea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4211D8E-D1AC-4772-9EF7-2C0C8FD14A42}"/>
              </a:ext>
            </a:extLst>
          </p:cNvPr>
          <p:cNvSpPr txBox="1"/>
          <p:nvPr/>
        </p:nvSpPr>
        <p:spPr>
          <a:xfrm>
            <a:off x="9578114" y="3751000"/>
            <a:ext cx="59096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3200" dirty="0">
                <a:solidFill>
                  <a:schemeClr val="bg1"/>
                </a:solidFill>
                <a:latin typeface="+mn-ea"/>
              </a:rPr>
              <a:t>05</a:t>
            </a:r>
            <a:endParaRPr lang="zh-CN" altLang="en-US" sz="32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547258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 16">
            <a:extLst>
              <a:ext uri="{FF2B5EF4-FFF2-40B4-BE49-F238E27FC236}">
                <a16:creationId xmlns:a16="http://schemas.microsoft.com/office/drawing/2014/main" id="{3197093E-B722-44A9-BA3D-0F41631E1EA4}"/>
              </a:ext>
            </a:extLst>
          </p:cNvPr>
          <p:cNvSpPr/>
          <p:nvPr/>
        </p:nvSpPr>
        <p:spPr>
          <a:xfrm>
            <a:off x="1269822" y="-1397178"/>
            <a:ext cx="9652356" cy="9652356"/>
          </a:xfrm>
          <a:prstGeom prst="ellipse">
            <a:avLst/>
          </a:prstGeom>
          <a:gradFill flip="none" rotWithShape="1">
            <a:gsLst>
              <a:gs pos="100000">
                <a:srgbClr val="D8BA84">
                  <a:alpha val="33000"/>
                </a:srgbClr>
              </a:gs>
              <a:gs pos="57000">
                <a:srgbClr val="D8BA84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OPPOSans M"/>
              <a:ea typeface="OPPOSans M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355867D9-B4D7-440F-BBEA-F907D79EEC90}"/>
              </a:ext>
            </a:extLst>
          </p:cNvPr>
          <p:cNvSpPr/>
          <p:nvPr/>
        </p:nvSpPr>
        <p:spPr>
          <a:xfrm>
            <a:off x="2955828" y="288828"/>
            <a:ext cx="6280345" cy="6280345"/>
          </a:xfrm>
          <a:prstGeom prst="ellipse">
            <a:avLst/>
          </a:prstGeom>
          <a:gradFill flip="none" rotWithShape="1">
            <a:gsLst>
              <a:gs pos="100000">
                <a:schemeClr val="accent2">
                  <a:alpha val="45000"/>
                </a:schemeClr>
              </a:gs>
              <a:gs pos="57000">
                <a:schemeClr val="accent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OPPOSans M"/>
              <a:ea typeface="OPPOSans M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CB667AD-1274-4A97-B40A-E87A1A23AF4F}"/>
              </a:ext>
            </a:extLst>
          </p:cNvPr>
          <p:cNvSpPr txBox="1"/>
          <p:nvPr/>
        </p:nvSpPr>
        <p:spPr>
          <a:xfrm>
            <a:off x="8169842" y="3439328"/>
            <a:ext cx="34310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</a:rPr>
              <a:t>负责公司财务系统的改进和升级， 根据财务核算的需求，提高财务核算效率和质量。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80BC4CE-44D8-4F6E-9B24-8ECB242E1039}"/>
              </a:ext>
            </a:extLst>
          </p:cNvPr>
          <p:cNvGrpSpPr/>
          <p:nvPr/>
        </p:nvGrpSpPr>
        <p:grpSpPr>
          <a:xfrm>
            <a:off x="4154120" y="2744833"/>
            <a:ext cx="3883760" cy="2162661"/>
            <a:chOff x="3617191" y="2280803"/>
            <a:chExt cx="4942899" cy="2752438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39BF4771-E099-4006-9799-7557A5A6C9BA}"/>
                </a:ext>
              </a:extLst>
            </p:cNvPr>
            <p:cNvSpPr/>
            <p:nvPr/>
          </p:nvSpPr>
          <p:spPr>
            <a:xfrm>
              <a:off x="3617191" y="2280804"/>
              <a:ext cx="2752437" cy="2752437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4FECB647-0413-4991-B892-06C5B7D7DE0A}"/>
                </a:ext>
              </a:extLst>
            </p:cNvPr>
            <p:cNvSpPr/>
            <p:nvPr/>
          </p:nvSpPr>
          <p:spPr>
            <a:xfrm flipH="1" flipV="1">
              <a:off x="5807653" y="2280803"/>
              <a:ext cx="2752437" cy="2752437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A692DD7B-99B3-45BD-A9AB-38915744A34C}"/>
              </a:ext>
            </a:extLst>
          </p:cNvPr>
          <p:cNvSpPr txBox="1"/>
          <p:nvPr/>
        </p:nvSpPr>
        <p:spPr>
          <a:xfrm>
            <a:off x="591072" y="3439328"/>
            <a:ext cx="34310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</a:rPr>
              <a:t>负责公司财务系统的改进和升级， 根据财务核算的需求，提高财务核算效率和质量。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8FE5EA2-7368-4D3E-B0BD-F8A5D63C7D46}"/>
              </a:ext>
            </a:extLst>
          </p:cNvPr>
          <p:cNvSpPr txBox="1"/>
          <p:nvPr/>
        </p:nvSpPr>
        <p:spPr>
          <a:xfrm>
            <a:off x="2306615" y="1472464"/>
            <a:ext cx="757877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</a:rPr>
              <a:t>负责公司财务系统的改进和升级， 根据财务核算的需求，提高财务核算效率和质量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AD4EA02-AA08-4764-94C1-707A9DE9961D}"/>
              </a:ext>
            </a:extLst>
          </p:cNvPr>
          <p:cNvGrpSpPr/>
          <p:nvPr/>
        </p:nvGrpSpPr>
        <p:grpSpPr>
          <a:xfrm>
            <a:off x="4963806" y="553246"/>
            <a:ext cx="2264388" cy="584775"/>
            <a:chOff x="793772" y="553246"/>
            <a:chExt cx="2264388" cy="584775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1F082F66-BD03-45D3-88F6-8D264210650C}"/>
                </a:ext>
              </a:extLst>
            </p:cNvPr>
            <p:cNvSpPr txBox="1"/>
            <p:nvPr/>
          </p:nvSpPr>
          <p:spPr>
            <a:xfrm>
              <a:off x="1186367" y="553246"/>
              <a:ext cx="187179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励字侠义简繁" panose="02010604000000000000" pitchFamily="2" charset="-122"/>
                  <a:ea typeface="励字侠义简繁" panose="02010604000000000000" pitchFamily="2" charset="-122"/>
                  <a:cs typeface="+mn-cs"/>
                </a:rPr>
                <a:t>项目展示</a:t>
              </a: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018292FC-67EE-43E0-AB26-52A1DFE0AAB3}"/>
                </a:ext>
              </a:extLst>
            </p:cNvPr>
            <p:cNvGrpSpPr/>
            <p:nvPr/>
          </p:nvGrpSpPr>
          <p:grpSpPr>
            <a:xfrm>
              <a:off x="793772" y="633539"/>
              <a:ext cx="432008" cy="424188"/>
              <a:chOff x="731481" y="613267"/>
              <a:chExt cx="432008" cy="424188"/>
            </a:xfrm>
          </p:grpSpPr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239766DD-C94E-49F6-B3AB-B5AC2C3939AA}"/>
                  </a:ext>
                </a:extLst>
              </p:cNvPr>
              <p:cNvSpPr/>
              <p:nvPr/>
            </p:nvSpPr>
            <p:spPr>
              <a:xfrm>
                <a:off x="839489" y="613267"/>
                <a:ext cx="324000" cy="324000"/>
              </a:xfrm>
              <a:prstGeom prst="rect">
                <a:avLst/>
              </a:prstGeom>
              <a:noFill/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1DC2652F-611A-4E1E-8FC1-CA1EB12099EB}"/>
                  </a:ext>
                </a:extLst>
              </p:cNvPr>
              <p:cNvSpPr/>
              <p:nvPr/>
            </p:nvSpPr>
            <p:spPr>
              <a:xfrm>
                <a:off x="731481" y="713455"/>
                <a:ext cx="324000" cy="324000"/>
              </a:xfrm>
              <a:prstGeom prst="rect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2" name="图形 16">
            <a:extLst>
              <a:ext uri="{FF2B5EF4-FFF2-40B4-BE49-F238E27FC236}">
                <a16:creationId xmlns:a16="http://schemas.microsoft.com/office/drawing/2014/main" id="{6645BFEA-A055-47CA-BD18-BFA06701B37F}"/>
              </a:ext>
            </a:extLst>
          </p:cNvPr>
          <p:cNvGrpSpPr/>
          <p:nvPr/>
        </p:nvGrpSpPr>
        <p:grpSpPr>
          <a:xfrm>
            <a:off x="4671371" y="3346217"/>
            <a:ext cx="1146603" cy="920069"/>
            <a:chOff x="2997682" y="942785"/>
            <a:chExt cx="6196690" cy="4972410"/>
          </a:xfrm>
          <a:solidFill>
            <a:schemeClr val="bg1"/>
          </a:solidFill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E9670A50-F24C-43EA-A6CE-A4FCE641B4C5}"/>
                </a:ext>
              </a:extLst>
            </p:cNvPr>
            <p:cNvSpPr/>
            <p:nvPr/>
          </p:nvSpPr>
          <p:spPr>
            <a:xfrm>
              <a:off x="6044607" y="942785"/>
              <a:ext cx="901514" cy="683417"/>
            </a:xfrm>
            <a:custGeom>
              <a:avLst/>
              <a:gdLst>
                <a:gd name="connsiteX0" fmla="*/ 737279 w 901514"/>
                <a:gd name="connsiteY0" fmla="*/ 683418 h 683417"/>
                <a:gd name="connsiteX1" fmla="*/ 680100 w 901514"/>
                <a:gd name="connsiteY1" fmla="*/ 661558 h 683417"/>
                <a:gd name="connsiteX2" fmla="*/ 673499 w 901514"/>
                <a:gd name="connsiteY2" fmla="*/ 540514 h 683417"/>
                <a:gd name="connsiteX3" fmla="*/ 729735 w 901514"/>
                <a:gd name="connsiteY3" fmla="*/ 380723 h 683417"/>
                <a:gd name="connsiteX4" fmla="*/ 656525 w 901514"/>
                <a:gd name="connsiteY4" fmla="*/ 228046 h 683417"/>
                <a:gd name="connsiteX5" fmla="*/ 496734 w 901514"/>
                <a:gd name="connsiteY5" fmla="*/ 171811 h 683417"/>
                <a:gd name="connsiteX6" fmla="*/ 344058 w 901514"/>
                <a:gd name="connsiteY6" fmla="*/ 245020 h 683417"/>
                <a:gd name="connsiteX7" fmla="*/ 149548 w 901514"/>
                <a:gd name="connsiteY7" fmla="*/ 461990 h 683417"/>
                <a:gd name="connsiteX8" fmla="*/ 28504 w 901514"/>
                <a:gd name="connsiteY8" fmla="*/ 468591 h 683417"/>
                <a:gd name="connsiteX9" fmla="*/ 21903 w 901514"/>
                <a:gd name="connsiteY9" fmla="*/ 347547 h 683417"/>
                <a:gd name="connsiteX10" fmla="*/ 216413 w 901514"/>
                <a:gd name="connsiteY10" fmla="*/ 130577 h 683417"/>
                <a:gd name="connsiteX11" fmla="*/ 487476 w 901514"/>
                <a:gd name="connsiteY11" fmla="*/ 618 h 683417"/>
                <a:gd name="connsiteX12" fmla="*/ 770968 w 901514"/>
                <a:gd name="connsiteY12" fmla="*/ 100402 h 683417"/>
                <a:gd name="connsiteX13" fmla="*/ 900928 w 901514"/>
                <a:gd name="connsiteY13" fmla="*/ 371464 h 683417"/>
                <a:gd name="connsiteX14" fmla="*/ 801144 w 901514"/>
                <a:gd name="connsiteY14" fmla="*/ 654957 h 683417"/>
                <a:gd name="connsiteX15" fmla="*/ 737279 w 901514"/>
                <a:gd name="connsiteY15" fmla="*/ 683418 h 683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01514" h="683417">
                  <a:moveTo>
                    <a:pt x="737279" y="683418"/>
                  </a:moveTo>
                  <a:cubicBezTo>
                    <a:pt x="716876" y="683418"/>
                    <a:pt x="696473" y="676217"/>
                    <a:pt x="680100" y="661558"/>
                  </a:cubicBezTo>
                  <a:cubicBezTo>
                    <a:pt x="644867" y="629925"/>
                    <a:pt x="641867" y="575747"/>
                    <a:pt x="673499" y="540514"/>
                  </a:cubicBezTo>
                  <a:cubicBezTo>
                    <a:pt x="712933" y="496537"/>
                    <a:pt x="732906" y="439787"/>
                    <a:pt x="729735" y="380723"/>
                  </a:cubicBezTo>
                  <a:cubicBezTo>
                    <a:pt x="726477" y="321744"/>
                    <a:pt x="700502" y="267480"/>
                    <a:pt x="656525" y="228046"/>
                  </a:cubicBezTo>
                  <a:cubicBezTo>
                    <a:pt x="612549" y="188613"/>
                    <a:pt x="555799" y="168725"/>
                    <a:pt x="496734" y="171811"/>
                  </a:cubicBezTo>
                  <a:cubicBezTo>
                    <a:pt x="437755" y="175068"/>
                    <a:pt x="383491" y="201043"/>
                    <a:pt x="344058" y="245020"/>
                  </a:cubicBezTo>
                  <a:lnTo>
                    <a:pt x="149548" y="461990"/>
                  </a:lnTo>
                  <a:cubicBezTo>
                    <a:pt x="117915" y="497223"/>
                    <a:pt x="63737" y="500223"/>
                    <a:pt x="28504" y="468591"/>
                  </a:cubicBezTo>
                  <a:cubicBezTo>
                    <a:pt x="-6729" y="436958"/>
                    <a:pt x="-9729" y="382780"/>
                    <a:pt x="21903" y="347547"/>
                  </a:cubicBezTo>
                  <a:lnTo>
                    <a:pt x="216413" y="130577"/>
                  </a:lnTo>
                  <a:cubicBezTo>
                    <a:pt x="286451" y="52482"/>
                    <a:pt x="382720" y="6362"/>
                    <a:pt x="487476" y="618"/>
                  </a:cubicBezTo>
                  <a:cubicBezTo>
                    <a:pt x="592318" y="-5211"/>
                    <a:pt x="692873" y="30364"/>
                    <a:pt x="770968" y="100402"/>
                  </a:cubicBezTo>
                  <a:cubicBezTo>
                    <a:pt x="849064" y="170439"/>
                    <a:pt x="895184" y="266708"/>
                    <a:pt x="900928" y="371464"/>
                  </a:cubicBezTo>
                  <a:cubicBezTo>
                    <a:pt x="906585" y="476220"/>
                    <a:pt x="871181" y="576861"/>
                    <a:pt x="801144" y="654957"/>
                  </a:cubicBezTo>
                  <a:cubicBezTo>
                    <a:pt x="784170" y="673731"/>
                    <a:pt x="760767" y="683418"/>
                    <a:pt x="737279" y="683418"/>
                  </a:cubicBezTo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60DB2DAD-7489-4C07-A970-C252F4D6B282}"/>
                </a:ext>
              </a:extLst>
            </p:cNvPr>
            <p:cNvSpPr/>
            <p:nvPr/>
          </p:nvSpPr>
          <p:spPr>
            <a:xfrm>
              <a:off x="5304976" y="972754"/>
              <a:ext cx="1285422" cy="894850"/>
            </a:xfrm>
            <a:custGeom>
              <a:avLst/>
              <a:gdLst>
                <a:gd name="connsiteX0" fmla="*/ 390687 w 1285422"/>
                <a:gd name="connsiteY0" fmla="*/ 894851 h 894850"/>
                <a:gd name="connsiteX1" fmla="*/ 332480 w 1285422"/>
                <a:gd name="connsiteY1" fmla="*/ 872048 h 894850"/>
                <a:gd name="connsiteX2" fmla="*/ 125969 w 1285422"/>
                <a:gd name="connsiteY2" fmla="*/ 681138 h 894850"/>
                <a:gd name="connsiteX3" fmla="*/ 104109 w 1285422"/>
                <a:gd name="connsiteY3" fmla="*/ 126154 h 894850"/>
                <a:gd name="connsiteX4" fmla="*/ 377057 w 1285422"/>
                <a:gd name="connsiteY4" fmla="*/ 310 h 894850"/>
                <a:gd name="connsiteX5" fmla="*/ 659092 w 1285422"/>
                <a:gd name="connsiteY5" fmla="*/ 104380 h 894850"/>
                <a:gd name="connsiteX6" fmla="*/ 1257881 w 1285422"/>
                <a:gd name="connsiteY6" fmla="*/ 657821 h 894850"/>
                <a:gd name="connsiteX7" fmla="*/ 1262682 w 1285422"/>
                <a:gd name="connsiteY7" fmla="*/ 778950 h 894850"/>
                <a:gd name="connsiteX8" fmla="*/ 1141553 w 1285422"/>
                <a:gd name="connsiteY8" fmla="*/ 783751 h 894850"/>
                <a:gd name="connsiteX9" fmla="*/ 542764 w 1285422"/>
                <a:gd name="connsiteY9" fmla="*/ 230310 h 894850"/>
                <a:gd name="connsiteX10" fmla="*/ 230125 w 1285422"/>
                <a:gd name="connsiteY10" fmla="*/ 242569 h 894850"/>
                <a:gd name="connsiteX11" fmla="*/ 242383 w 1285422"/>
                <a:gd name="connsiteY11" fmla="*/ 555294 h 894850"/>
                <a:gd name="connsiteX12" fmla="*/ 448895 w 1285422"/>
                <a:gd name="connsiteY12" fmla="*/ 746118 h 894850"/>
                <a:gd name="connsiteX13" fmla="*/ 453695 w 1285422"/>
                <a:gd name="connsiteY13" fmla="*/ 867247 h 894850"/>
                <a:gd name="connsiteX14" fmla="*/ 390687 w 1285422"/>
                <a:gd name="connsiteY14" fmla="*/ 894851 h 894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85422" h="894850">
                  <a:moveTo>
                    <a:pt x="390687" y="894851"/>
                  </a:moveTo>
                  <a:cubicBezTo>
                    <a:pt x="369856" y="894851"/>
                    <a:pt x="349025" y="887307"/>
                    <a:pt x="332480" y="872048"/>
                  </a:cubicBezTo>
                  <a:lnTo>
                    <a:pt x="125969" y="681138"/>
                  </a:lnTo>
                  <a:cubicBezTo>
                    <a:pt x="-33051" y="534120"/>
                    <a:pt x="-42824" y="285174"/>
                    <a:pt x="104109" y="126154"/>
                  </a:cubicBezTo>
                  <a:cubicBezTo>
                    <a:pt x="175346" y="49088"/>
                    <a:pt x="272216" y="4425"/>
                    <a:pt x="377057" y="310"/>
                  </a:cubicBezTo>
                  <a:cubicBezTo>
                    <a:pt x="481727" y="-3805"/>
                    <a:pt x="582026" y="33143"/>
                    <a:pt x="659092" y="104380"/>
                  </a:cubicBezTo>
                  <a:lnTo>
                    <a:pt x="1257881" y="657821"/>
                  </a:lnTo>
                  <a:cubicBezTo>
                    <a:pt x="1292686" y="689968"/>
                    <a:pt x="1294743" y="744232"/>
                    <a:pt x="1262682" y="778950"/>
                  </a:cubicBezTo>
                  <a:cubicBezTo>
                    <a:pt x="1230535" y="813669"/>
                    <a:pt x="1176357" y="815812"/>
                    <a:pt x="1141553" y="783751"/>
                  </a:cubicBezTo>
                  <a:lnTo>
                    <a:pt x="542764" y="230310"/>
                  </a:lnTo>
                  <a:cubicBezTo>
                    <a:pt x="453181" y="147500"/>
                    <a:pt x="312935" y="152986"/>
                    <a:pt x="230125" y="242569"/>
                  </a:cubicBezTo>
                  <a:cubicBezTo>
                    <a:pt x="147314" y="332152"/>
                    <a:pt x="152800" y="472398"/>
                    <a:pt x="242383" y="555294"/>
                  </a:cubicBezTo>
                  <a:lnTo>
                    <a:pt x="448895" y="746118"/>
                  </a:lnTo>
                  <a:cubicBezTo>
                    <a:pt x="483699" y="778264"/>
                    <a:pt x="485757" y="832528"/>
                    <a:pt x="453695" y="867247"/>
                  </a:cubicBezTo>
                  <a:cubicBezTo>
                    <a:pt x="436807" y="885592"/>
                    <a:pt x="413747" y="894851"/>
                    <a:pt x="390687" y="894851"/>
                  </a:cubicBezTo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561AEAA9-FF0E-4F2D-AFC9-21F277B63988}"/>
                </a:ext>
              </a:extLst>
            </p:cNvPr>
            <p:cNvSpPr/>
            <p:nvPr/>
          </p:nvSpPr>
          <p:spPr>
            <a:xfrm>
              <a:off x="3787017" y="3604376"/>
              <a:ext cx="346239" cy="440986"/>
            </a:xfrm>
            <a:custGeom>
              <a:avLst/>
              <a:gdLst>
                <a:gd name="connsiteX0" fmla="*/ 85619 w 346239"/>
                <a:gd name="connsiteY0" fmla="*/ 440987 h 440986"/>
                <a:gd name="connsiteX1" fmla="*/ 39070 w 346239"/>
                <a:gd name="connsiteY1" fmla="*/ 427185 h 440986"/>
                <a:gd name="connsiteX2" fmla="*/ 13781 w 346239"/>
                <a:gd name="connsiteY2" fmla="*/ 308627 h 440986"/>
                <a:gd name="connsiteX3" fmla="*/ 188574 w 346239"/>
                <a:gd name="connsiteY3" fmla="*/ 39108 h 440986"/>
                <a:gd name="connsiteX4" fmla="*/ 307132 w 346239"/>
                <a:gd name="connsiteY4" fmla="*/ 13819 h 440986"/>
                <a:gd name="connsiteX5" fmla="*/ 332421 w 346239"/>
                <a:gd name="connsiteY5" fmla="*/ 132377 h 440986"/>
                <a:gd name="connsiteX6" fmla="*/ 157628 w 346239"/>
                <a:gd name="connsiteY6" fmla="*/ 401896 h 440986"/>
                <a:gd name="connsiteX7" fmla="*/ 85619 w 346239"/>
                <a:gd name="connsiteY7" fmla="*/ 440987 h 440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6239" h="440986">
                  <a:moveTo>
                    <a:pt x="85619" y="440987"/>
                  </a:moveTo>
                  <a:cubicBezTo>
                    <a:pt x="69674" y="440987"/>
                    <a:pt x="53472" y="436529"/>
                    <a:pt x="39070" y="427185"/>
                  </a:cubicBezTo>
                  <a:cubicBezTo>
                    <a:pt x="-621" y="401382"/>
                    <a:pt x="-11936" y="348318"/>
                    <a:pt x="13781" y="308627"/>
                  </a:cubicBezTo>
                  <a:lnTo>
                    <a:pt x="188574" y="39108"/>
                  </a:lnTo>
                  <a:cubicBezTo>
                    <a:pt x="214292" y="-583"/>
                    <a:pt x="267441" y="-11984"/>
                    <a:pt x="307132" y="13819"/>
                  </a:cubicBezTo>
                  <a:cubicBezTo>
                    <a:pt x="346823" y="39622"/>
                    <a:pt x="358224" y="92686"/>
                    <a:pt x="332421" y="132377"/>
                  </a:cubicBezTo>
                  <a:lnTo>
                    <a:pt x="157628" y="401896"/>
                  </a:lnTo>
                  <a:cubicBezTo>
                    <a:pt x="141168" y="427270"/>
                    <a:pt x="113651" y="440987"/>
                    <a:pt x="85619" y="440987"/>
                  </a:cubicBezTo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9C85D327-F16C-4657-8F4A-35F4707AA276}"/>
                </a:ext>
              </a:extLst>
            </p:cNvPr>
            <p:cNvSpPr/>
            <p:nvPr/>
          </p:nvSpPr>
          <p:spPr>
            <a:xfrm>
              <a:off x="5450515" y="2942652"/>
              <a:ext cx="2976291" cy="2034026"/>
            </a:xfrm>
            <a:custGeom>
              <a:avLst/>
              <a:gdLst>
                <a:gd name="connsiteX0" fmla="*/ 85615 w 2976291"/>
                <a:gd name="connsiteY0" fmla="*/ 2034027 h 2034026"/>
                <a:gd name="connsiteX1" fmla="*/ 39151 w 2976291"/>
                <a:gd name="connsiteY1" fmla="*/ 2020311 h 2034026"/>
                <a:gd name="connsiteX2" fmla="*/ 13777 w 2976291"/>
                <a:gd name="connsiteY2" fmla="*/ 1901753 h 2034026"/>
                <a:gd name="connsiteX3" fmla="*/ 788045 w 2976291"/>
                <a:gd name="connsiteY3" fmla="*/ 1480500 h 2034026"/>
                <a:gd name="connsiteX4" fmla="*/ 946551 w 2976291"/>
                <a:gd name="connsiteY4" fmla="*/ 1480500 h 2034026"/>
                <a:gd name="connsiteX5" fmla="*/ 1323055 w 2976291"/>
                <a:gd name="connsiteY5" fmla="*/ 1379259 h 2034026"/>
                <a:gd name="connsiteX6" fmla="*/ 2693283 w 2976291"/>
                <a:gd name="connsiteY6" fmla="*/ 584931 h 2034026"/>
                <a:gd name="connsiteX7" fmla="*/ 2775665 w 2976291"/>
                <a:gd name="connsiteY7" fmla="*/ 282751 h 2034026"/>
                <a:gd name="connsiteX8" fmla="*/ 2473656 w 2976291"/>
                <a:gd name="connsiteY8" fmla="*/ 200712 h 2034026"/>
                <a:gd name="connsiteX9" fmla="*/ 2115240 w 2976291"/>
                <a:gd name="connsiteY9" fmla="*/ 406023 h 2034026"/>
                <a:gd name="connsiteX10" fmla="*/ 1998225 w 2976291"/>
                <a:gd name="connsiteY10" fmla="*/ 374220 h 2034026"/>
                <a:gd name="connsiteX11" fmla="*/ 2030029 w 2976291"/>
                <a:gd name="connsiteY11" fmla="*/ 257205 h 2034026"/>
                <a:gd name="connsiteX12" fmla="*/ 2388445 w 2976291"/>
                <a:gd name="connsiteY12" fmla="*/ 51893 h 2034026"/>
                <a:gd name="connsiteX13" fmla="*/ 2924398 w 2976291"/>
                <a:gd name="connsiteY13" fmla="*/ 197454 h 2034026"/>
                <a:gd name="connsiteX14" fmla="*/ 2778837 w 2976291"/>
                <a:gd name="connsiteY14" fmla="*/ 733407 h 2034026"/>
                <a:gd name="connsiteX15" fmla="*/ 1408951 w 2976291"/>
                <a:gd name="connsiteY15" fmla="*/ 1527478 h 2034026"/>
                <a:gd name="connsiteX16" fmla="*/ 946465 w 2976291"/>
                <a:gd name="connsiteY16" fmla="*/ 1651865 h 2034026"/>
                <a:gd name="connsiteX17" fmla="*/ 787959 w 2976291"/>
                <a:gd name="connsiteY17" fmla="*/ 1651865 h 2034026"/>
                <a:gd name="connsiteX18" fmla="*/ 157623 w 2976291"/>
                <a:gd name="connsiteY18" fmla="*/ 1994765 h 2034026"/>
                <a:gd name="connsiteX19" fmla="*/ 85615 w 2976291"/>
                <a:gd name="connsiteY19" fmla="*/ 2034027 h 2034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76291" h="2034026">
                  <a:moveTo>
                    <a:pt x="85615" y="2034027"/>
                  </a:moveTo>
                  <a:cubicBezTo>
                    <a:pt x="69670" y="2034027"/>
                    <a:pt x="53553" y="2029569"/>
                    <a:pt x="39151" y="2020311"/>
                  </a:cubicBezTo>
                  <a:cubicBezTo>
                    <a:pt x="-625" y="1994593"/>
                    <a:pt x="-11941" y="1941530"/>
                    <a:pt x="13777" y="1901753"/>
                  </a:cubicBezTo>
                  <a:cubicBezTo>
                    <a:pt x="184455" y="1637978"/>
                    <a:pt x="473863" y="1480500"/>
                    <a:pt x="788045" y="1480500"/>
                  </a:cubicBezTo>
                  <a:lnTo>
                    <a:pt x="946551" y="1480500"/>
                  </a:lnTo>
                  <a:cubicBezTo>
                    <a:pt x="1078567" y="1480500"/>
                    <a:pt x="1208783" y="1445525"/>
                    <a:pt x="1323055" y="1379259"/>
                  </a:cubicBezTo>
                  <a:lnTo>
                    <a:pt x="2693283" y="584931"/>
                  </a:lnTo>
                  <a:cubicBezTo>
                    <a:pt x="2799497" y="524067"/>
                    <a:pt x="2836358" y="388621"/>
                    <a:pt x="2775665" y="282751"/>
                  </a:cubicBezTo>
                  <a:cubicBezTo>
                    <a:pt x="2715057" y="176880"/>
                    <a:pt x="2579526" y="140104"/>
                    <a:pt x="2473656" y="200712"/>
                  </a:cubicBezTo>
                  <a:lnTo>
                    <a:pt x="2115240" y="406023"/>
                  </a:lnTo>
                  <a:cubicBezTo>
                    <a:pt x="2074177" y="429598"/>
                    <a:pt x="2021714" y="415282"/>
                    <a:pt x="1998225" y="374220"/>
                  </a:cubicBezTo>
                  <a:cubicBezTo>
                    <a:pt x="1974736" y="333157"/>
                    <a:pt x="1988881" y="280779"/>
                    <a:pt x="2030029" y="257205"/>
                  </a:cubicBezTo>
                  <a:lnTo>
                    <a:pt x="2388445" y="51893"/>
                  </a:lnTo>
                  <a:cubicBezTo>
                    <a:pt x="2576354" y="-55777"/>
                    <a:pt x="2816813" y="9545"/>
                    <a:pt x="2924398" y="197454"/>
                  </a:cubicBezTo>
                  <a:cubicBezTo>
                    <a:pt x="3032069" y="385364"/>
                    <a:pt x="2966746" y="625822"/>
                    <a:pt x="2778837" y="733407"/>
                  </a:cubicBezTo>
                  <a:lnTo>
                    <a:pt x="1408951" y="1527478"/>
                  </a:lnTo>
                  <a:cubicBezTo>
                    <a:pt x="1268620" y="1608831"/>
                    <a:pt x="1108657" y="1651865"/>
                    <a:pt x="946465" y="1651865"/>
                  </a:cubicBezTo>
                  <a:lnTo>
                    <a:pt x="787959" y="1651865"/>
                  </a:lnTo>
                  <a:cubicBezTo>
                    <a:pt x="532242" y="1651865"/>
                    <a:pt x="296584" y="1780024"/>
                    <a:pt x="157623" y="1994765"/>
                  </a:cubicBezTo>
                  <a:cubicBezTo>
                    <a:pt x="141250" y="2020225"/>
                    <a:pt x="113732" y="2034027"/>
                    <a:pt x="85615" y="2034027"/>
                  </a:cubicBezTo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B15D36F5-457E-4270-9142-887C385F897A}"/>
                </a:ext>
              </a:extLst>
            </p:cNvPr>
            <p:cNvSpPr/>
            <p:nvPr/>
          </p:nvSpPr>
          <p:spPr>
            <a:xfrm>
              <a:off x="7132046" y="2409957"/>
              <a:ext cx="989908" cy="744722"/>
            </a:xfrm>
            <a:custGeom>
              <a:avLst/>
              <a:gdLst>
                <a:gd name="connsiteX0" fmla="*/ 749605 w 989908"/>
                <a:gd name="connsiteY0" fmla="*/ 744723 h 744722"/>
                <a:gd name="connsiteX1" fmla="*/ 675110 w 989908"/>
                <a:gd name="connsiteY1" fmla="*/ 701603 h 744722"/>
                <a:gd name="connsiteX2" fmla="*/ 706914 w 989908"/>
                <a:gd name="connsiteY2" fmla="*/ 584589 h 744722"/>
                <a:gd name="connsiteX3" fmla="*/ 810470 w 989908"/>
                <a:gd name="connsiteY3" fmla="*/ 450601 h 744722"/>
                <a:gd name="connsiteX4" fmla="*/ 788953 w 989908"/>
                <a:gd name="connsiteY4" fmla="*/ 282665 h 744722"/>
                <a:gd name="connsiteX5" fmla="*/ 486944 w 989908"/>
                <a:gd name="connsiteY5" fmla="*/ 200626 h 744722"/>
                <a:gd name="connsiteX6" fmla="*/ 128357 w 989908"/>
                <a:gd name="connsiteY6" fmla="*/ 406109 h 744722"/>
                <a:gd name="connsiteX7" fmla="*/ 11342 w 989908"/>
                <a:gd name="connsiteY7" fmla="*/ 374305 h 744722"/>
                <a:gd name="connsiteX8" fmla="*/ 43146 w 989908"/>
                <a:gd name="connsiteY8" fmla="*/ 257291 h 744722"/>
                <a:gd name="connsiteX9" fmla="*/ 401819 w 989908"/>
                <a:gd name="connsiteY9" fmla="*/ 51893 h 744722"/>
                <a:gd name="connsiteX10" fmla="*/ 937772 w 989908"/>
                <a:gd name="connsiteY10" fmla="*/ 197455 h 744722"/>
                <a:gd name="connsiteX11" fmla="*/ 976005 w 989908"/>
                <a:gd name="connsiteY11" fmla="*/ 495606 h 744722"/>
                <a:gd name="connsiteX12" fmla="*/ 792211 w 989908"/>
                <a:gd name="connsiteY12" fmla="*/ 733407 h 744722"/>
                <a:gd name="connsiteX13" fmla="*/ 749605 w 989908"/>
                <a:gd name="connsiteY13" fmla="*/ 744723 h 744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89908" h="744722">
                  <a:moveTo>
                    <a:pt x="749605" y="744723"/>
                  </a:moveTo>
                  <a:cubicBezTo>
                    <a:pt x="719859" y="744723"/>
                    <a:pt x="690970" y="729207"/>
                    <a:pt x="675110" y="701603"/>
                  </a:cubicBezTo>
                  <a:cubicBezTo>
                    <a:pt x="651622" y="660541"/>
                    <a:pt x="665767" y="608163"/>
                    <a:pt x="706914" y="584589"/>
                  </a:cubicBezTo>
                  <a:cubicBezTo>
                    <a:pt x="758178" y="555185"/>
                    <a:pt x="794954" y="507608"/>
                    <a:pt x="810470" y="450601"/>
                  </a:cubicBezTo>
                  <a:cubicBezTo>
                    <a:pt x="825987" y="393593"/>
                    <a:pt x="818357" y="333929"/>
                    <a:pt x="788953" y="282665"/>
                  </a:cubicBezTo>
                  <a:cubicBezTo>
                    <a:pt x="728346" y="176795"/>
                    <a:pt x="592815" y="140019"/>
                    <a:pt x="486944" y="200626"/>
                  </a:cubicBezTo>
                  <a:lnTo>
                    <a:pt x="128357" y="406109"/>
                  </a:lnTo>
                  <a:cubicBezTo>
                    <a:pt x="87209" y="429684"/>
                    <a:pt x="34916" y="415367"/>
                    <a:pt x="11342" y="374305"/>
                  </a:cubicBezTo>
                  <a:cubicBezTo>
                    <a:pt x="-12147" y="333243"/>
                    <a:pt x="1998" y="280865"/>
                    <a:pt x="43146" y="257291"/>
                  </a:cubicBezTo>
                  <a:lnTo>
                    <a:pt x="401819" y="51893"/>
                  </a:lnTo>
                  <a:cubicBezTo>
                    <a:pt x="589729" y="-55777"/>
                    <a:pt x="830187" y="9545"/>
                    <a:pt x="937772" y="197455"/>
                  </a:cubicBezTo>
                  <a:cubicBezTo>
                    <a:pt x="989893" y="288495"/>
                    <a:pt x="1003523" y="394365"/>
                    <a:pt x="976005" y="495606"/>
                  </a:cubicBezTo>
                  <a:cubicBezTo>
                    <a:pt x="948487" y="596847"/>
                    <a:pt x="883251" y="681287"/>
                    <a:pt x="792211" y="733407"/>
                  </a:cubicBezTo>
                  <a:cubicBezTo>
                    <a:pt x="778666" y="741122"/>
                    <a:pt x="764007" y="744723"/>
                    <a:pt x="749605" y="744723"/>
                  </a:cubicBezTo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9CFA4328-6251-4815-970D-F4DB348655A6}"/>
                </a:ext>
              </a:extLst>
            </p:cNvPr>
            <p:cNvSpPr/>
            <p:nvPr/>
          </p:nvSpPr>
          <p:spPr>
            <a:xfrm>
              <a:off x="6895149" y="1877176"/>
              <a:ext cx="921537" cy="744808"/>
            </a:xfrm>
            <a:custGeom>
              <a:avLst/>
              <a:gdLst>
                <a:gd name="connsiteX0" fmla="*/ 681321 w 921537"/>
                <a:gd name="connsiteY0" fmla="*/ 744809 h 744808"/>
                <a:gd name="connsiteX1" fmla="*/ 606826 w 921537"/>
                <a:gd name="connsiteY1" fmla="*/ 701689 h 744808"/>
                <a:gd name="connsiteX2" fmla="*/ 638630 w 921537"/>
                <a:gd name="connsiteY2" fmla="*/ 584674 h 744808"/>
                <a:gd name="connsiteX3" fmla="*/ 742186 w 921537"/>
                <a:gd name="connsiteY3" fmla="*/ 450686 h 744808"/>
                <a:gd name="connsiteX4" fmla="*/ 720668 w 921537"/>
                <a:gd name="connsiteY4" fmla="*/ 282751 h 744808"/>
                <a:gd name="connsiteX5" fmla="*/ 418659 w 921537"/>
                <a:gd name="connsiteY5" fmla="*/ 200712 h 744808"/>
                <a:gd name="connsiteX6" fmla="*/ 128395 w 921537"/>
                <a:gd name="connsiteY6" fmla="*/ 367019 h 744808"/>
                <a:gd name="connsiteX7" fmla="*/ 11380 w 921537"/>
                <a:gd name="connsiteY7" fmla="*/ 335214 h 744808"/>
                <a:gd name="connsiteX8" fmla="*/ 43184 w 921537"/>
                <a:gd name="connsiteY8" fmla="*/ 218200 h 744808"/>
                <a:gd name="connsiteX9" fmla="*/ 333449 w 921537"/>
                <a:gd name="connsiteY9" fmla="*/ 51893 h 744808"/>
                <a:gd name="connsiteX10" fmla="*/ 869402 w 921537"/>
                <a:gd name="connsiteY10" fmla="*/ 197454 h 744808"/>
                <a:gd name="connsiteX11" fmla="*/ 907635 w 921537"/>
                <a:gd name="connsiteY11" fmla="*/ 495606 h 744808"/>
                <a:gd name="connsiteX12" fmla="*/ 723840 w 921537"/>
                <a:gd name="connsiteY12" fmla="*/ 733407 h 744808"/>
                <a:gd name="connsiteX13" fmla="*/ 681321 w 921537"/>
                <a:gd name="connsiteY13" fmla="*/ 744809 h 744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21537" h="744808">
                  <a:moveTo>
                    <a:pt x="681321" y="744809"/>
                  </a:moveTo>
                  <a:cubicBezTo>
                    <a:pt x="651574" y="744809"/>
                    <a:pt x="622685" y="729292"/>
                    <a:pt x="606826" y="701689"/>
                  </a:cubicBezTo>
                  <a:cubicBezTo>
                    <a:pt x="583252" y="660627"/>
                    <a:pt x="597482" y="608249"/>
                    <a:pt x="638630" y="584674"/>
                  </a:cubicBezTo>
                  <a:cubicBezTo>
                    <a:pt x="689893" y="555271"/>
                    <a:pt x="726669" y="507693"/>
                    <a:pt x="742186" y="450686"/>
                  </a:cubicBezTo>
                  <a:cubicBezTo>
                    <a:pt x="757702" y="393679"/>
                    <a:pt x="749987" y="334014"/>
                    <a:pt x="720668" y="282751"/>
                  </a:cubicBezTo>
                  <a:cubicBezTo>
                    <a:pt x="660061" y="176881"/>
                    <a:pt x="524530" y="140105"/>
                    <a:pt x="418659" y="200712"/>
                  </a:cubicBezTo>
                  <a:lnTo>
                    <a:pt x="128395" y="367019"/>
                  </a:lnTo>
                  <a:cubicBezTo>
                    <a:pt x="87332" y="390507"/>
                    <a:pt x="34954" y="376363"/>
                    <a:pt x="11380" y="335214"/>
                  </a:cubicBezTo>
                  <a:cubicBezTo>
                    <a:pt x="-12195" y="294152"/>
                    <a:pt x="2036" y="241774"/>
                    <a:pt x="43184" y="218200"/>
                  </a:cubicBezTo>
                  <a:lnTo>
                    <a:pt x="333449" y="51893"/>
                  </a:lnTo>
                  <a:cubicBezTo>
                    <a:pt x="521358" y="-55777"/>
                    <a:pt x="761817" y="9545"/>
                    <a:pt x="869402" y="197454"/>
                  </a:cubicBezTo>
                  <a:cubicBezTo>
                    <a:pt x="921522" y="288495"/>
                    <a:pt x="935153" y="394365"/>
                    <a:pt x="907635" y="495606"/>
                  </a:cubicBezTo>
                  <a:cubicBezTo>
                    <a:pt x="880117" y="596847"/>
                    <a:pt x="814881" y="681287"/>
                    <a:pt x="723840" y="733407"/>
                  </a:cubicBezTo>
                  <a:cubicBezTo>
                    <a:pt x="710382" y="741122"/>
                    <a:pt x="695723" y="744809"/>
                    <a:pt x="681321" y="744809"/>
                  </a:cubicBezTo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FDCF670B-DE59-4E88-A3D6-2D562E385898}"/>
                </a:ext>
              </a:extLst>
            </p:cNvPr>
            <p:cNvSpPr/>
            <p:nvPr/>
          </p:nvSpPr>
          <p:spPr>
            <a:xfrm>
              <a:off x="5911255" y="1344152"/>
              <a:ext cx="1600008" cy="767339"/>
            </a:xfrm>
            <a:custGeom>
              <a:avLst/>
              <a:gdLst>
                <a:gd name="connsiteX0" fmla="*/ 85818 w 1600008"/>
                <a:gd name="connsiteY0" fmla="*/ 767340 h 767339"/>
                <a:gd name="connsiteX1" fmla="*/ 11323 w 1600008"/>
                <a:gd name="connsiteY1" fmla="*/ 724220 h 767339"/>
                <a:gd name="connsiteX2" fmla="*/ 43127 w 1600008"/>
                <a:gd name="connsiteY2" fmla="*/ 607206 h 767339"/>
                <a:gd name="connsiteX3" fmla="*/ 1012163 w 1600008"/>
                <a:gd name="connsiteY3" fmla="*/ 52136 h 767339"/>
                <a:gd name="connsiteX4" fmla="*/ 1310314 w 1600008"/>
                <a:gd name="connsiteY4" fmla="*/ 13903 h 767339"/>
                <a:gd name="connsiteX5" fmla="*/ 1548115 w 1600008"/>
                <a:gd name="connsiteY5" fmla="*/ 197697 h 767339"/>
                <a:gd name="connsiteX6" fmla="*/ 1402554 w 1600008"/>
                <a:gd name="connsiteY6" fmla="*/ 733650 h 767339"/>
                <a:gd name="connsiteX7" fmla="*/ 1285540 w 1600008"/>
                <a:gd name="connsiteY7" fmla="*/ 701846 h 767339"/>
                <a:gd name="connsiteX8" fmla="*/ 1317344 w 1600008"/>
                <a:gd name="connsiteY8" fmla="*/ 584831 h 767339"/>
                <a:gd name="connsiteX9" fmla="*/ 1420900 w 1600008"/>
                <a:gd name="connsiteY9" fmla="*/ 450843 h 767339"/>
                <a:gd name="connsiteX10" fmla="*/ 1399383 w 1600008"/>
                <a:gd name="connsiteY10" fmla="*/ 282822 h 767339"/>
                <a:gd name="connsiteX11" fmla="*/ 1265394 w 1600008"/>
                <a:gd name="connsiteY11" fmla="*/ 179266 h 767339"/>
                <a:gd name="connsiteX12" fmla="*/ 1097459 w 1600008"/>
                <a:gd name="connsiteY12" fmla="*/ 200783 h 767339"/>
                <a:gd name="connsiteX13" fmla="*/ 128424 w 1600008"/>
                <a:gd name="connsiteY13" fmla="*/ 755853 h 767339"/>
                <a:gd name="connsiteX14" fmla="*/ 85818 w 1600008"/>
                <a:gd name="connsiteY14" fmla="*/ 767340 h 767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00008" h="767339">
                  <a:moveTo>
                    <a:pt x="85818" y="767340"/>
                  </a:moveTo>
                  <a:cubicBezTo>
                    <a:pt x="56072" y="767340"/>
                    <a:pt x="27182" y="751824"/>
                    <a:pt x="11323" y="724220"/>
                  </a:cubicBezTo>
                  <a:cubicBezTo>
                    <a:pt x="-12165" y="683158"/>
                    <a:pt x="2065" y="630780"/>
                    <a:pt x="43127" y="607206"/>
                  </a:cubicBezTo>
                  <a:lnTo>
                    <a:pt x="1012163" y="52136"/>
                  </a:lnTo>
                  <a:cubicBezTo>
                    <a:pt x="1103203" y="15"/>
                    <a:pt x="1209073" y="-13615"/>
                    <a:pt x="1310314" y="13903"/>
                  </a:cubicBezTo>
                  <a:cubicBezTo>
                    <a:pt x="1411555" y="41421"/>
                    <a:pt x="1495995" y="106657"/>
                    <a:pt x="1548115" y="197697"/>
                  </a:cubicBezTo>
                  <a:cubicBezTo>
                    <a:pt x="1655786" y="385606"/>
                    <a:pt x="1590463" y="626065"/>
                    <a:pt x="1402554" y="733650"/>
                  </a:cubicBezTo>
                  <a:cubicBezTo>
                    <a:pt x="1361406" y="757224"/>
                    <a:pt x="1309114" y="742908"/>
                    <a:pt x="1285540" y="701846"/>
                  </a:cubicBezTo>
                  <a:cubicBezTo>
                    <a:pt x="1262051" y="660784"/>
                    <a:pt x="1276196" y="608406"/>
                    <a:pt x="1317344" y="584831"/>
                  </a:cubicBezTo>
                  <a:cubicBezTo>
                    <a:pt x="1368607" y="555428"/>
                    <a:pt x="1405383" y="507850"/>
                    <a:pt x="1420900" y="450843"/>
                  </a:cubicBezTo>
                  <a:cubicBezTo>
                    <a:pt x="1436416" y="393836"/>
                    <a:pt x="1428700" y="334171"/>
                    <a:pt x="1399383" y="282822"/>
                  </a:cubicBezTo>
                  <a:cubicBezTo>
                    <a:pt x="1369979" y="231559"/>
                    <a:pt x="1322402" y="194783"/>
                    <a:pt x="1265394" y="179266"/>
                  </a:cubicBezTo>
                  <a:cubicBezTo>
                    <a:pt x="1208387" y="163750"/>
                    <a:pt x="1148723" y="171465"/>
                    <a:pt x="1097459" y="200783"/>
                  </a:cubicBezTo>
                  <a:lnTo>
                    <a:pt x="128424" y="755853"/>
                  </a:lnTo>
                  <a:cubicBezTo>
                    <a:pt x="114879" y="763739"/>
                    <a:pt x="100220" y="767340"/>
                    <a:pt x="85818" y="767340"/>
                  </a:cubicBezTo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FBB28A2B-96BE-4E59-8356-BBA2A4293F3E}"/>
                </a:ext>
              </a:extLst>
            </p:cNvPr>
            <p:cNvSpPr/>
            <p:nvPr/>
          </p:nvSpPr>
          <p:spPr>
            <a:xfrm>
              <a:off x="3680940" y="2964434"/>
              <a:ext cx="1507339" cy="1164938"/>
            </a:xfrm>
            <a:custGeom>
              <a:avLst/>
              <a:gdLst>
                <a:gd name="connsiteX0" fmla="*/ 1114269 w 1507339"/>
                <a:gd name="connsiteY0" fmla="*/ 1164939 h 1164938"/>
                <a:gd name="connsiteX1" fmla="*/ 932018 w 1507339"/>
                <a:gd name="connsiteY1" fmla="*/ 1119676 h 1164938"/>
                <a:gd name="connsiteX2" fmla="*/ 210213 w 1507339"/>
                <a:gd name="connsiteY2" fmla="*/ 740343 h 1164938"/>
                <a:gd name="connsiteX3" fmla="*/ 17932 w 1507339"/>
                <a:gd name="connsiteY3" fmla="*/ 509314 h 1164938"/>
                <a:gd name="connsiteX4" fmla="*/ 45278 w 1507339"/>
                <a:gd name="connsiteY4" fmla="*/ 209962 h 1164938"/>
                <a:gd name="connsiteX5" fmla="*/ 575573 w 1507339"/>
                <a:gd name="connsiteY5" fmla="*/ 45027 h 1164938"/>
                <a:gd name="connsiteX6" fmla="*/ 1297377 w 1507339"/>
                <a:gd name="connsiteY6" fmla="*/ 424361 h 1164938"/>
                <a:gd name="connsiteX7" fmla="*/ 1462312 w 1507339"/>
                <a:gd name="connsiteY7" fmla="*/ 954656 h 1164938"/>
                <a:gd name="connsiteX8" fmla="*/ 1231284 w 1507339"/>
                <a:gd name="connsiteY8" fmla="*/ 1146937 h 1164938"/>
                <a:gd name="connsiteX9" fmla="*/ 1114269 w 1507339"/>
                <a:gd name="connsiteY9" fmla="*/ 1164939 h 1164938"/>
                <a:gd name="connsiteX10" fmla="*/ 393150 w 1507339"/>
                <a:gd name="connsiteY10" fmla="*/ 171386 h 1164938"/>
                <a:gd name="connsiteX11" fmla="*/ 327142 w 1507339"/>
                <a:gd name="connsiteY11" fmla="*/ 181502 h 1164938"/>
                <a:gd name="connsiteX12" fmla="*/ 197011 w 1507339"/>
                <a:gd name="connsiteY12" fmla="*/ 289858 h 1164938"/>
                <a:gd name="connsiteX13" fmla="*/ 181581 w 1507339"/>
                <a:gd name="connsiteY13" fmla="*/ 458479 h 1164938"/>
                <a:gd name="connsiteX14" fmla="*/ 289937 w 1507339"/>
                <a:gd name="connsiteY14" fmla="*/ 588610 h 1164938"/>
                <a:gd name="connsiteX15" fmla="*/ 1011742 w 1507339"/>
                <a:gd name="connsiteY15" fmla="*/ 967943 h 1164938"/>
                <a:gd name="connsiteX16" fmla="*/ 1011742 w 1507339"/>
                <a:gd name="connsiteY16" fmla="*/ 967943 h 1164938"/>
                <a:gd name="connsiteX17" fmla="*/ 1310579 w 1507339"/>
                <a:gd name="connsiteY17" fmla="*/ 875017 h 1164938"/>
                <a:gd name="connsiteX18" fmla="*/ 1217653 w 1507339"/>
                <a:gd name="connsiteY18" fmla="*/ 576179 h 1164938"/>
                <a:gd name="connsiteX19" fmla="*/ 495849 w 1507339"/>
                <a:gd name="connsiteY19" fmla="*/ 196846 h 1164938"/>
                <a:gd name="connsiteX20" fmla="*/ 393150 w 1507339"/>
                <a:gd name="connsiteY20" fmla="*/ 171386 h 1164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07339" h="1164938">
                  <a:moveTo>
                    <a:pt x="1114269" y="1164939"/>
                  </a:moveTo>
                  <a:cubicBezTo>
                    <a:pt x="1051518" y="1164939"/>
                    <a:pt x="989196" y="1149680"/>
                    <a:pt x="932018" y="1119676"/>
                  </a:cubicBezTo>
                  <a:lnTo>
                    <a:pt x="210213" y="740343"/>
                  </a:lnTo>
                  <a:cubicBezTo>
                    <a:pt x="117373" y="691566"/>
                    <a:pt x="49050" y="609527"/>
                    <a:pt x="17932" y="509314"/>
                  </a:cubicBezTo>
                  <a:cubicBezTo>
                    <a:pt x="-13272" y="409187"/>
                    <a:pt x="-3499" y="302803"/>
                    <a:pt x="45278" y="209962"/>
                  </a:cubicBezTo>
                  <a:cubicBezTo>
                    <a:pt x="146005" y="18281"/>
                    <a:pt x="383892" y="-55699"/>
                    <a:pt x="575573" y="45027"/>
                  </a:cubicBezTo>
                  <a:lnTo>
                    <a:pt x="1297377" y="424361"/>
                  </a:lnTo>
                  <a:cubicBezTo>
                    <a:pt x="1489059" y="525087"/>
                    <a:pt x="1563039" y="762974"/>
                    <a:pt x="1462312" y="954656"/>
                  </a:cubicBezTo>
                  <a:cubicBezTo>
                    <a:pt x="1413535" y="1047496"/>
                    <a:pt x="1331496" y="1115818"/>
                    <a:pt x="1231284" y="1146937"/>
                  </a:cubicBezTo>
                  <a:cubicBezTo>
                    <a:pt x="1192879" y="1159024"/>
                    <a:pt x="1153445" y="1164939"/>
                    <a:pt x="1114269" y="1164939"/>
                  </a:cubicBezTo>
                  <a:moveTo>
                    <a:pt x="393150" y="171386"/>
                  </a:moveTo>
                  <a:cubicBezTo>
                    <a:pt x="371033" y="171386"/>
                    <a:pt x="348830" y="174729"/>
                    <a:pt x="327142" y="181502"/>
                  </a:cubicBezTo>
                  <a:cubicBezTo>
                    <a:pt x="270735" y="199075"/>
                    <a:pt x="224443" y="237566"/>
                    <a:pt x="197011" y="289858"/>
                  </a:cubicBezTo>
                  <a:cubicBezTo>
                    <a:pt x="169494" y="342150"/>
                    <a:pt x="164007" y="402072"/>
                    <a:pt x="181581" y="458479"/>
                  </a:cubicBezTo>
                  <a:cubicBezTo>
                    <a:pt x="199154" y="514886"/>
                    <a:pt x="237645" y="561178"/>
                    <a:pt x="289937" y="588610"/>
                  </a:cubicBezTo>
                  <a:lnTo>
                    <a:pt x="1011742" y="967943"/>
                  </a:lnTo>
                  <a:lnTo>
                    <a:pt x="1011742" y="967943"/>
                  </a:lnTo>
                  <a:cubicBezTo>
                    <a:pt x="1119755" y="1024693"/>
                    <a:pt x="1253829" y="983031"/>
                    <a:pt x="1310579" y="875017"/>
                  </a:cubicBezTo>
                  <a:cubicBezTo>
                    <a:pt x="1367329" y="767003"/>
                    <a:pt x="1325667" y="633015"/>
                    <a:pt x="1217653" y="576179"/>
                  </a:cubicBezTo>
                  <a:lnTo>
                    <a:pt x="495849" y="196846"/>
                  </a:lnTo>
                  <a:cubicBezTo>
                    <a:pt x="463616" y="179958"/>
                    <a:pt x="428555" y="171386"/>
                    <a:pt x="393150" y="171386"/>
                  </a:cubicBezTo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B6622853-FB21-4343-9A3F-23DE0ECDC750}"/>
                </a:ext>
              </a:extLst>
            </p:cNvPr>
            <p:cNvSpPr/>
            <p:nvPr/>
          </p:nvSpPr>
          <p:spPr>
            <a:xfrm>
              <a:off x="2997682" y="3781147"/>
              <a:ext cx="2838067" cy="2134049"/>
            </a:xfrm>
            <a:custGeom>
              <a:avLst/>
              <a:gdLst>
                <a:gd name="connsiteX0" fmla="*/ 2284959 w 2838067"/>
                <a:gd name="connsiteY0" fmla="*/ 2134049 h 2134049"/>
                <a:gd name="connsiteX1" fmla="*/ 2156715 w 2838067"/>
                <a:gd name="connsiteY1" fmla="*/ 2102331 h 2134049"/>
                <a:gd name="connsiteX2" fmla="*/ 147921 w 2838067"/>
                <a:gd name="connsiteY2" fmla="*/ 1046627 h 2134049"/>
                <a:gd name="connsiteX3" fmla="*/ 31677 w 2838067"/>
                <a:gd name="connsiteY3" fmla="*/ 672952 h 2134049"/>
                <a:gd name="connsiteX4" fmla="*/ 307455 w 2838067"/>
                <a:gd name="connsiteY4" fmla="*/ 148144 h 2134049"/>
                <a:gd name="connsiteX5" fmla="*/ 470247 w 2838067"/>
                <a:gd name="connsiteY5" fmla="*/ 12612 h 2134049"/>
                <a:gd name="connsiteX6" fmla="*/ 681130 w 2838067"/>
                <a:gd name="connsiteY6" fmla="*/ 31900 h 2134049"/>
                <a:gd name="connsiteX7" fmla="*/ 1476915 w 2838067"/>
                <a:gd name="connsiteY7" fmla="*/ 450153 h 2134049"/>
                <a:gd name="connsiteX8" fmla="*/ 1512920 w 2838067"/>
                <a:gd name="connsiteY8" fmla="*/ 565967 h 2134049"/>
                <a:gd name="connsiteX9" fmla="*/ 1397105 w 2838067"/>
                <a:gd name="connsiteY9" fmla="*/ 601972 h 2134049"/>
                <a:gd name="connsiteX10" fmla="*/ 601320 w 2838067"/>
                <a:gd name="connsiteY10" fmla="*/ 183720 h 2134049"/>
                <a:gd name="connsiteX11" fmla="*/ 521082 w 2838067"/>
                <a:gd name="connsiteY11" fmla="*/ 176433 h 2134049"/>
                <a:gd name="connsiteX12" fmla="*/ 459188 w 2838067"/>
                <a:gd name="connsiteY12" fmla="*/ 227954 h 2134049"/>
                <a:gd name="connsiteX13" fmla="*/ 183411 w 2838067"/>
                <a:gd name="connsiteY13" fmla="*/ 752762 h 2134049"/>
                <a:gd name="connsiteX14" fmla="*/ 227645 w 2838067"/>
                <a:gd name="connsiteY14" fmla="*/ 894894 h 2134049"/>
                <a:gd name="connsiteX15" fmla="*/ 2236439 w 2838067"/>
                <a:gd name="connsiteY15" fmla="*/ 1950512 h 2134049"/>
                <a:gd name="connsiteX16" fmla="*/ 2378571 w 2838067"/>
                <a:gd name="connsiteY16" fmla="*/ 1906278 h 2134049"/>
                <a:gd name="connsiteX17" fmla="*/ 2654348 w 2838067"/>
                <a:gd name="connsiteY17" fmla="*/ 1381469 h 2134049"/>
                <a:gd name="connsiteX18" fmla="*/ 2661721 w 2838067"/>
                <a:gd name="connsiteY18" fmla="*/ 1301231 h 2134049"/>
                <a:gd name="connsiteX19" fmla="*/ 2610200 w 2838067"/>
                <a:gd name="connsiteY19" fmla="*/ 1239337 h 2134049"/>
                <a:gd name="connsiteX20" fmla="*/ 2324050 w 2838067"/>
                <a:gd name="connsiteY20" fmla="*/ 1088975 h 2134049"/>
                <a:gd name="connsiteX21" fmla="*/ 2288045 w 2838067"/>
                <a:gd name="connsiteY21" fmla="*/ 973247 h 2134049"/>
                <a:gd name="connsiteX22" fmla="*/ 2403860 w 2838067"/>
                <a:gd name="connsiteY22" fmla="*/ 937242 h 2134049"/>
                <a:gd name="connsiteX23" fmla="*/ 2690010 w 2838067"/>
                <a:gd name="connsiteY23" fmla="*/ 1087604 h 2134049"/>
                <a:gd name="connsiteX24" fmla="*/ 2825455 w 2838067"/>
                <a:gd name="connsiteY24" fmla="*/ 1250310 h 2134049"/>
                <a:gd name="connsiteX25" fmla="*/ 2806167 w 2838067"/>
                <a:gd name="connsiteY25" fmla="*/ 1461194 h 2134049"/>
                <a:gd name="connsiteX26" fmla="*/ 2530390 w 2838067"/>
                <a:gd name="connsiteY26" fmla="*/ 1986002 h 2134049"/>
                <a:gd name="connsiteX27" fmla="*/ 2284959 w 2838067"/>
                <a:gd name="connsiteY27" fmla="*/ 2134049 h 2134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838067" h="2134049">
                  <a:moveTo>
                    <a:pt x="2284959" y="2134049"/>
                  </a:moveTo>
                  <a:cubicBezTo>
                    <a:pt x="2241582" y="2134049"/>
                    <a:pt x="2197691" y="2123848"/>
                    <a:pt x="2156715" y="2102331"/>
                  </a:cubicBezTo>
                  <a:lnTo>
                    <a:pt x="147921" y="1046627"/>
                  </a:lnTo>
                  <a:cubicBezTo>
                    <a:pt x="12904" y="975647"/>
                    <a:pt x="-39217" y="808055"/>
                    <a:pt x="31677" y="672952"/>
                  </a:cubicBezTo>
                  <a:lnTo>
                    <a:pt x="307455" y="148144"/>
                  </a:lnTo>
                  <a:cubicBezTo>
                    <a:pt x="341830" y="82736"/>
                    <a:pt x="399609" y="34558"/>
                    <a:pt x="470247" y="12612"/>
                  </a:cubicBezTo>
                  <a:cubicBezTo>
                    <a:pt x="540798" y="-9333"/>
                    <a:pt x="615722" y="-2475"/>
                    <a:pt x="681130" y="31900"/>
                  </a:cubicBezTo>
                  <a:lnTo>
                    <a:pt x="1476915" y="450153"/>
                  </a:lnTo>
                  <a:cubicBezTo>
                    <a:pt x="1518835" y="472184"/>
                    <a:pt x="1534951" y="524048"/>
                    <a:pt x="1512920" y="565967"/>
                  </a:cubicBezTo>
                  <a:cubicBezTo>
                    <a:pt x="1490889" y="607887"/>
                    <a:pt x="1439111" y="624003"/>
                    <a:pt x="1397105" y="601972"/>
                  </a:cubicBezTo>
                  <a:lnTo>
                    <a:pt x="601320" y="183720"/>
                  </a:lnTo>
                  <a:cubicBezTo>
                    <a:pt x="576460" y="170689"/>
                    <a:pt x="547913" y="168032"/>
                    <a:pt x="521082" y="176433"/>
                  </a:cubicBezTo>
                  <a:cubicBezTo>
                    <a:pt x="494250" y="184748"/>
                    <a:pt x="472218" y="203093"/>
                    <a:pt x="459188" y="227954"/>
                  </a:cubicBezTo>
                  <a:lnTo>
                    <a:pt x="183411" y="752762"/>
                  </a:lnTo>
                  <a:cubicBezTo>
                    <a:pt x="156407" y="804111"/>
                    <a:pt x="176210" y="867891"/>
                    <a:pt x="227645" y="894894"/>
                  </a:cubicBezTo>
                  <a:lnTo>
                    <a:pt x="2236439" y="1950512"/>
                  </a:lnTo>
                  <a:cubicBezTo>
                    <a:pt x="2287788" y="1977515"/>
                    <a:pt x="2351568" y="1957713"/>
                    <a:pt x="2378571" y="1906278"/>
                  </a:cubicBezTo>
                  <a:lnTo>
                    <a:pt x="2654348" y="1381469"/>
                  </a:lnTo>
                  <a:cubicBezTo>
                    <a:pt x="2667464" y="1356609"/>
                    <a:pt x="2670036" y="1328063"/>
                    <a:pt x="2661721" y="1301231"/>
                  </a:cubicBezTo>
                  <a:cubicBezTo>
                    <a:pt x="2653405" y="1274399"/>
                    <a:pt x="2635060" y="1252367"/>
                    <a:pt x="2610200" y="1239337"/>
                  </a:cubicBezTo>
                  <a:lnTo>
                    <a:pt x="2324050" y="1088975"/>
                  </a:lnTo>
                  <a:cubicBezTo>
                    <a:pt x="2282130" y="1066944"/>
                    <a:pt x="2266014" y="1015166"/>
                    <a:pt x="2288045" y="973247"/>
                  </a:cubicBezTo>
                  <a:cubicBezTo>
                    <a:pt x="2310077" y="931327"/>
                    <a:pt x="2361855" y="915211"/>
                    <a:pt x="2403860" y="937242"/>
                  </a:cubicBezTo>
                  <a:lnTo>
                    <a:pt x="2690010" y="1087604"/>
                  </a:lnTo>
                  <a:cubicBezTo>
                    <a:pt x="2755418" y="1121980"/>
                    <a:pt x="2803510" y="1179758"/>
                    <a:pt x="2825455" y="1250310"/>
                  </a:cubicBezTo>
                  <a:cubicBezTo>
                    <a:pt x="2847401" y="1320861"/>
                    <a:pt x="2840543" y="1395786"/>
                    <a:pt x="2806167" y="1461194"/>
                  </a:cubicBezTo>
                  <a:lnTo>
                    <a:pt x="2530390" y="1986002"/>
                  </a:lnTo>
                  <a:cubicBezTo>
                    <a:pt x="2480841" y="2080214"/>
                    <a:pt x="2384486" y="2134049"/>
                    <a:pt x="2284959" y="2134049"/>
                  </a:cubicBezTo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E9A321D9-7B46-443F-8BBB-D1E7BC3F6881}"/>
                </a:ext>
              </a:extLst>
            </p:cNvPr>
            <p:cNvSpPr/>
            <p:nvPr/>
          </p:nvSpPr>
          <p:spPr>
            <a:xfrm>
              <a:off x="3966489" y="2420724"/>
              <a:ext cx="1507676" cy="1165151"/>
            </a:xfrm>
            <a:custGeom>
              <a:avLst/>
              <a:gdLst>
                <a:gd name="connsiteX0" fmla="*/ 1114269 w 1507676"/>
                <a:gd name="connsiteY0" fmla="*/ 1165152 h 1165151"/>
                <a:gd name="connsiteX1" fmla="*/ 932018 w 1507676"/>
                <a:gd name="connsiteY1" fmla="*/ 1119889 h 1165151"/>
                <a:gd name="connsiteX2" fmla="*/ 210213 w 1507676"/>
                <a:gd name="connsiteY2" fmla="*/ 740556 h 1165151"/>
                <a:gd name="connsiteX3" fmla="*/ 17932 w 1507676"/>
                <a:gd name="connsiteY3" fmla="*/ 509527 h 1165151"/>
                <a:gd name="connsiteX4" fmla="*/ 45278 w 1507676"/>
                <a:gd name="connsiteY4" fmla="*/ 210176 h 1165151"/>
                <a:gd name="connsiteX5" fmla="*/ 276307 w 1507676"/>
                <a:gd name="connsiteY5" fmla="*/ 17894 h 1165151"/>
                <a:gd name="connsiteX6" fmla="*/ 575659 w 1507676"/>
                <a:gd name="connsiteY6" fmla="*/ 45241 h 1165151"/>
                <a:gd name="connsiteX7" fmla="*/ 1297463 w 1507676"/>
                <a:gd name="connsiteY7" fmla="*/ 424574 h 1165151"/>
                <a:gd name="connsiteX8" fmla="*/ 1489744 w 1507676"/>
                <a:gd name="connsiteY8" fmla="*/ 655603 h 1165151"/>
                <a:gd name="connsiteX9" fmla="*/ 1462398 w 1507676"/>
                <a:gd name="connsiteY9" fmla="*/ 954954 h 1165151"/>
                <a:gd name="connsiteX10" fmla="*/ 1231369 w 1507676"/>
                <a:gd name="connsiteY10" fmla="*/ 1147236 h 1165151"/>
                <a:gd name="connsiteX11" fmla="*/ 1114269 w 1507676"/>
                <a:gd name="connsiteY11" fmla="*/ 1165152 h 1165151"/>
                <a:gd name="connsiteX12" fmla="*/ 393236 w 1507676"/>
                <a:gd name="connsiteY12" fmla="*/ 171599 h 1165151"/>
                <a:gd name="connsiteX13" fmla="*/ 327228 w 1507676"/>
                <a:gd name="connsiteY13" fmla="*/ 181715 h 1165151"/>
                <a:gd name="connsiteX14" fmla="*/ 197097 w 1507676"/>
                <a:gd name="connsiteY14" fmla="*/ 290071 h 1165151"/>
                <a:gd name="connsiteX15" fmla="*/ 181667 w 1507676"/>
                <a:gd name="connsiteY15" fmla="*/ 458778 h 1165151"/>
                <a:gd name="connsiteX16" fmla="*/ 290023 w 1507676"/>
                <a:gd name="connsiteY16" fmla="*/ 588909 h 1165151"/>
                <a:gd name="connsiteX17" fmla="*/ 1011828 w 1507676"/>
                <a:gd name="connsiteY17" fmla="*/ 968242 h 1165151"/>
                <a:gd name="connsiteX18" fmla="*/ 1011828 w 1507676"/>
                <a:gd name="connsiteY18" fmla="*/ 968242 h 1165151"/>
                <a:gd name="connsiteX19" fmla="*/ 1310665 w 1507676"/>
                <a:gd name="connsiteY19" fmla="*/ 875316 h 1165151"/>
                <a:gd name="connsiteX20" fmla="*/ 1217739 w 1507676"/>
                <a:gd name="connsiteY20" fmla="*/ 576564 h 1165151"/>
                <a:gd name="connsiteX21" fmla="*/ 495935 w 1507676"/>
                <a:gd name="connsiteY21" fmla="*/ 197231 h 1165151"/>
                <a:gd name="connsiteX22" fmla="*/ 393236 w 1507676"/>
                <a:gd name="connsiteY22" fmla="*/ 171599 h 1165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507676" h="1165151">
                  <a:moveTo>
                    <a:pt x="1114269" y="1165152"/>
                  </a:moveTo>
                  <a:cubicBezTo>
                    <a:pt x="1051518" y="1165152"/>
                    <a:pt x="989196" y="1149893"/>
                    <a:pt x="932018" y="1119889"/>
                  </a:cubicBezTo>
                  <a:lnTo>
                    <a:pt x="210213" y="740556"/>
                  </a:lnTo>
                  <a:cubicBezTo>
                    <a:pt x="117373" y="691779"/>
                    <a:pt x="49050" y="609740"/>
                    <a:pt x="17932" y="509527"/>
                  </a:cubicBezTo>
                  <a:cubicBezTo>
                    <a:pt x="-13272" y="409401"/>
                    <a:pt x="-3499" y="303016"/>
                    <a:pt x="45278" y="210176"/>
                  </a:cubicBezTo>
                  <a:cubicBezTo>
                    <a:pt x="94056" y="117335"/>
                    <a:pt x="176095" y="49013"/>
                    <a:pt x="276307" y="17894"/>
                  </a:cubicBezTo>
                  <a:cubicBezTo>
                    <a:pt x="376520" y="-13224"/>
                    <a:pt x="482733" y="-3537"/>
                    <a:pt x="575659" y="45241"/>
                  </a:cubicBezTo>
                  <a:lnTo>
                    <a:pt x="1297463" y="424574"/>
                  </a:lnTo>
                  <a:cubicBezTo>
                    <a:pt x="1390303" y="473351"/>
                    <a:pt x="1458626" y="555390"/>
                    <a:pt x="1489744" y="655603"/>
                  </a:cubicBezTo>
                  <a:cubicBezTo>
                    <a:pt x="1520948" y="755730"/>
                    <a:pt x="1511176" y="862029"/>
                    <a:pt x="1462398" y="954954"/>
                  </a:cubicBezTo>
                  <a:cubicBezTo>
                    <a:pt x="1413621" y="1047794"/>
                    <a:pt x="1331582" y="1116117"/>
                    <a:pt x="1231369" y="1147236"/>
                  </a:cubicBezTo>
                  <a:cubicBezTo>
                    <a:pt x="1192879" y="1159237"/>
                    <a:pt x="1153531" y="1165152"/>
                    <a:pt x="1114269" y="1165152"/>
                  </a:cubicBezTo>
                  <a:moveTo>
                    <a:pt x="393236" y="171599"/>
                  </a:moveTo>
                  <a:cubicBezTo>
                    <a:pt x="371119" y="171599"/>
                    <a:pt x="348916" y="174943"/>
                    <a:pt x="327228" y="181715"/>
                  </a:cubicBezTo>
                  <a:cubicBezTo>
                    <a:pt x="270821" y="199289"/>
                    <a:pt x="224615" y="237779"/>
                    <a:pt x="197097" y="290071"/>
                  </a:cubicBezTo>
                  <a:cubicBezTo>
                    <a:pt x="169579" y="342449"/>
                    <a:pt x="164093" y="402285"/>
                    <a:pt x="181667" y="458778"/>
                  </a:cubicBezTo>
                  <a:cubicBezTo>
                    <a:pt x="199240" y="515185"/>
                    <a:pt x="237731" y="561477"/>
                    <a:pt x="290023" y="588909"/>
                  </a:cubicBezTo>
                  <a:lnTo>
                    <a:pt x="1011828" y="968242"/>
                  </a:lnTo>
                  <a:lnTo>
                    <a:pt x="1011828" y="968242"/>
                  </a:lnTo>
                  <a:cubicBezTo>
                    <a:pt x="1119841" y="1024992"/>
                    <a:pt x="1253829" y="983329"/>
                    <a:pt x="1310665" y="875316"/>
                  </a:cubicBezTo>
                  <a:cubicBezTo>
                    <a:pt x="1367415" y="767302"/>
                    <a:pt x="1325752" y="633314"/>
                    <a:pt x="1217739" y="576564"/>
                  </a:cubicBezTo>
                  <a:lnTo>
                    <a:pt x="495935" y="197231"/>
                  </a:lnTo>
                  <a:cubicBezTo>
                    <a:pt x="463702" y="180172"/>
                    <a:pt x="428640" y="171599"/>
                    <a:pt x="393236" y="171599"/>
                  </a:cubicBezTo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2EBB084F-D52A-4CA7-8827-BC8F45FD03B3}"/>
                </a:ext>
              </a:extLst>
            </p:cNvPr>
            <p:cNvSpPr/>
            <p:nvPr/>
          </p:nvSpPr>
          <p:spPr>
            <a:xfrm>
              <a:off x="4252248" y="1877190"/>
              <a:ext cx="1507388" cy="1164932"/>
            </a:xfrm>
            <a:custGeom>
              <a:avLst/>
              <a:gdLst>
                <a:gd name="connsiteX0" fmla="*/ 1113974 w 1507388"/>
                <a:gd name="connsiteY0" fmla="*/ 1164932 h 1164932"/>
                <a:gd name="connsiteX1" fmla="*/ 931980 w 1507388"/>
                <a:gd name="connsiteY1" fmla="*/ 1119927 h 1164932"/>
                <a:gd name="connsiteX2" fmla="*/ 931980 w 1507388"/>
                <a:gd name="connsiteY2" fmla="*/ 1119927 h 1164932"/>
                <a:gd name="connsiteX3" fmla="*/ 210176 w 1507388"/>
                <a:gd name="connsiteY3" fmla="*/ 740594 h 1164932"/>
                <a:gd name="connsiteX4" fmla="*/ 17894 w 1507388"/>
                <a:gd name="connsiteY4" fmla="*/ 509565 h 1164932"/>
                <a:gd name="connsiteX5" fmla="*/ 45241 w 1507388"/>
                <a:gd name="connsiteY5" fmla="*/ 210213 h 1164932"/>
                <a:gd name="connsiteX6" fmla="*/ 276269 w 1507388"/>
                <a:gd name="connsiteY6" fmla="*/ 17932 h 1164932"/>
                <a:gd name="connsiteX7" fmla="*/ 575621 w 1507388"/>
                <a:gd name="connsiteY7" fmla="*/ 45278 h 1164932"/>
                <a:gd name="connsiteX8" fmla="*/ 1297426 w 1507388"/>
                <a:gd name="connsiteY8" fmla="*/ 424611 h 1164932"/>
                <a:gd name="connsiteX9" fmla="*/ 1462361 w 1507388"/>
                <a:gd name="connsiteY9" fmla="*/ 954906 h 1164932"/>
                <a:gd name="connsiteX10" fmla="*/ 1113974 w 1507388"/>
                <a:gd name="connsiteY10" fmla="*/ 1164932 h 1164932"/>
                <a:gd name="connsiteX11" fmla="*/ 1011704 w 1507388"/>
                <a:gd name="connsiteY11" fmla="*/ 968194 h 1164932"/>
                <a:gd name="connsiteX12" fmla="*/ 1310542 w 1507388"/>
                <a:gd name="connsiteY12" fmla="*/ 875267 h 1164932"/>
                <a:gd name="connsiteX13" fmla="*/ 1217616 w 1507388"/>
                <a:gd name="connsiteY13" fmla="*/ 576516 h 1164932"/>
                <a:gd name="connsiteX14" fmla="*/ 495811 w 1507388"/>
                <a:gd name="connsiteY14" fmla="*/ 197183 h 1164932"/>
                <a:gd name="connsiteX15" fmla="*/ 327190 w 1507388"/>
                <a:gd name="connsiteY15" fmla="*/ 181752 h 1164932"/>
                <a:gd name="connsiteX16" fmla="*/ 197060 w 1507388"/>
                <a:gd name="connsiteY16" fmla="*/ 290109 h 1164932"/>
                <a:gd name="connsiteX17" fmla="*/ 181629 w 1507388"/>
                <a:gd name="connsiteY17" fmla="*/ 458730 h 1164932"/>
                <a:gd name="connsiteX18" fmla="*/ 289986 w 1507388"/>
                <a:gd name="connsiteY18" fmla="*/ 588860 h 1164932"/>
                <a:gd name="connsiteX19" fmla="*/ 1011704 w 1507388"/>
                <a:gd name="connsiteY19" fmla="*/ 968194 h 1164932"/>
                <a:gd name="connsiteX20" fmla="*/ 1011704 w 1507388"/>
                <a:gd name="connsiteY20" fmla="*/ 968194 h 1164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07388" h="1164932">
                  <a:moveTo>
                    <a:pt x="1113974" y="1164932"/>
                  </a:moveTo>
                  <a:cubicBezTo>
                    <a:pt x="1052424" y="1164932"/>
                    <a:pt x="990102" y="1150445"/>
                    <a:pt x="931980" y="1119927"/>
                  </a:cubicBezTo>
                  <a:lnTo>
                    <a:pt x="931980" y="1119927"/>
                  </a:lnTo>
                  <a:lnTo>
                    <a:pt x="210176" y="740594"/>
                  </a:lnTo>
                  <a:cubicBezTo>
                    <a:pt x="117335" y="691816"/>
                    <a:pt x="49013" y="609777"/>
                    <a:pt x="17894" y="509565"/>
                  </a:cubicBezTo>
                  <a:cubicBezTo>
                    <a:pt x="-13224" y="409352"/>
                    <a:pt x="-3537" y="303053"/>
                    <a:pt x="45241" y="210213"/>
                  </a:cubicBezTo>
                  <a:cubicBezTo>
                    <a:pt x="94018" y="117373"/>
                    <a:pt x="176057" y="49050"/>
                    <a:pt x="276269" y="17932"/>
                  </a:cubicBezTo>
                  <a:cubicBezTo>
                    <a:pt x="376396" y="-13272"/>
                    <a:pt x="482695" y="-3499"/>
                    <a:pt x="575621" y="45278"/>
                  </a:cubicBezTo>
                  <a:lnTo>
                    <a:pt x="1297426" y="424611"/>
                  </a:lnTo>
                  <a:cubicBezTo>
                    <a:pt x="1489107" y="525338"/>
                    <a:pt x="1563088" y="763225"/>
                    <a:pt x="1462361" y="954906"/>
                  </a:cubicBezTo>
                  <a:cubicBezTo>
                    <a:pt x="1392066" y="1088551"/>
                    <a:pt x="1255335" y="1164932"/>
                    <a:pt x="1113974" y="1164932"/>
                  </a:cubicBezTo>
                  <a:moveTo>
                    <a:pt x="1011704" y="968194"/>
                  </a:moveTo>
                  <a:cubicBezTo>
                    <a:pt x="1119718" y="1024944"/>
                    <a:pt x="1253706" y="983281"/>
                    <a:pt x="1310542" y="875267"/>
                  </a:cubicBezTo>
                  <a:cubicBezTo>
                    <a:pt x="1367292" y="767254"/>
                    <a:pt x="1325629" y="633266"/>
                    <a:pt x="1217616" y="576516"/>
                  </a:cubicBezTo>
                  <a:lnTo>
                    <a:pt x="495811" y="197183"/>
                  </a:lnTo>
                  <a:cubicBezTo>
                    <a:pt x="443519" y="169665"/>
                    <a:pt x="383597" y="164179"/>
                    <a:pt x="327190" y="181752"/>
                  </a:cubicBezTo>
                  <a:cubicBezTo>
                    <a:pt x="270783" y="199326"/>
                    <a:pt x="224577" y="237816"/>
                    <a:pt x="197060" y="290109"/>
                  </a:cubicBezTo>
                  <a:cubicBezTo>
                    <a:pt x="169542" y="342401"/>
                    <a:pt x="164055" y="402323"/>
                    <a:pt x="181629" y="458730"/>
                  </a:cubicBezTo>
                  <a:cubicBezTo>
                    <a:pt x="199203" y="515137"/>
                    <a:pt x="237693" y="561428"/>
                    <a:pt x="289986" y="588860"/>
                  </a:cubicBezTo>
                  <a:lnTo>
                    <a:pt x="1011704" y="968194"/>
                  </a:lnTo>
                  <a:lnTo>
                    <a:pt x="1011704" y="968194"/>
                  </a:lnTo>
                  <a:close/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3FF8544B-2318-4AAF-A4C6-B1D0F1A6F2FD}"/>
                </a:ext>
              </a:extLst>
            </p:cNvPr>
            <p:cNvSpPr/>
            <p:nvPr/>
          </p:nvSpPr>
          <p:spPr>
            <a:xfrm>
              <a:off x="4538012" y="1333817"/>
              <a:ext cx="1507425" cy="1165066"/>
            </a:xfrm>
            <a:custGeom>
              <a:avLst/>
              <a:gdLst>
                <a:gd name="connsiteX0" fmla="*/ 1114018 w 1507425"/>
                <a:gd name="connsiteY0" fmla="*/ 1165066 h 1165066"/>
                <a:gd name="connsiteX1" fmla="*/ 931767 w 1507425"/>
                <a:gd name="connsiteY1" fmla="*/ 1119804 h 1165066"/>
                <a:gd name="connsiteX2" fmla="*/ 931767 w 1507425"/>
                <a:gd name="connsiteY2" fmla="*/ 1119804 h 1165066"/>
                <a:gd name="connsiteX3" fmla="*/ 209962 w 1507425"/>
                <a:gd name="connsiteY3" fmla="*/ 740470 h 1165066"/>
                <a:gd name="connsiteX4" fmla="*/ 45027 w 1507425"/>
                <a:gd name="connsiteY4" fmla="*/ 210176 h 1165066"/>
                <a:gd name="connsiteX5" fmla="*/ 276056 w 1507425"/>
                <a:gd name="connsiteY5" fmla="*/ 17894 h 1165066"/>
                <a:gd name="connsiteX6" fmla="*/ 575408 w 1507425"/>
                <a:gd name="connsiteY6" fmla="*/ 45241 h 1165066"/>
                <a:gd name="connsiteX7" fmla="*/ 1297212 w 1507425"/>
                <a:gd name="connsiteY7" fmla="*/ 424574 h 1165066"/>
                <a:gd name="connsiteX8" fmla="*/ 1489494 w 1507425"/>
                <a:gd name="connsiteY8" fmla="*/ 655603 h 1165066"/>
                <a:gd name="connsiteX9" fmla="*/ 1462148 w 1507425"/>
                <a:gd name="connsiteY9" fmla="*/ 954954 h 1165066"/>
                <a:gd name="connsiteX10" fmla="*/ 1231119 w 1507425"/>
                <a:gd name="connsiteY10" fmla="*/ 1147236 h 1165066"/>
                <a:gd name="connsiteX11" fmla="*/ 1114018 w 1507425"/>
                <a:gd name="connsiteY11" fmla="*/ 1165066 h 1165066"/>
                <a:gd name="connsiteX12" fmla="*/ 1011577 w 1507425"/>
                <a:gd name="connsiteY12" fmla="*/ 967985 h 1165066"/>
                <a:gd name="connsiteX13" fmla="*/ 1310414 w 1507425"/>
                <a:gd name="connsiteY13" fmla="*/ 875059 h 1165066"/>
                <a:gd name="connsiteX14" fmla="*/ 1325845 w 1507425"/>
                <a:gd name="connsiteY14" fmla="*/ 706438 h 1165066"/>
                <a:gd name="connsiteX15" fmla="*/ 1217488 w 1507425"/>
                <a:gd name="connsiteY15" fmla="*/ 576307 h 1165066"/>
                <a:gd name="connsiteX16" fmla="*/ 495684 w 1507425"/>
                <a:gd name="connsiteY16" fmla="*/ 196974 h 1165066"/>
                <a:gd name="connsiteX17" fmla="*/ 196846 w 1507425"/>
                <a:gd name="connsiteY17" fmla="*/ 289900 h 1165066"/>
                <a:gd name="connsiteX18" fmla="*/ 289772 w 1507425"/>
                <a:gd name="connsiteY18" fmla="*/ 588737 h 1165066"/>
                <a:gd name="connsiteX19" fmla="*/ 1011577 w 1507425"/>
                <a:gd name="connsiteY19" fmla="*/ 967985 h 1165066"/>
                <a:gd name="connsiteX20" fmla="*/ 1011577 w 1507425"/>
                <a:gd name="connsiteY20" fmla="*/ 967985 h 1165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07425" h="1165066">
                  <a:moveTo>
                    <a:pt x="1114018" y="1165066"/>
                  </a:moveTo>
                  <a:cubicBezTo>
                    <a:pt x="1051268" y="1165066"/>
                    <a:pt x="988945" y="1149807"/>
                    <a:pt x="931767" y="1119804"/>
                  </a:cubicBezTo>
                  <a:lnTo>
                    <a:pt x="931767" y="1119804"/>
                  </a:lnTo>
                  <a:lnTo>
                    <a:pt x="209962" y="740470"/>
                  </a:lnTo>
                  <a:cubicBezTo>
                    <a:pt x="18281" y="639744"/>
                    <a:pt x="-55699" y="401857"/>
                    <a:pt x="45027" y="210176"/>
                  </a:cubicBezTo>
                  <a:cubicBezTo>
                    <a:pt x="93805" y="117335"/>
                    <a:pt x="175844" y="49013"/>
                    <a:pt x="276056" y="17894"/>
                  </a:cubicBezTo>
                  <a:cubicBezTo>
                    <a:pt x="376183" y="-13224"/>
                    <a:pt x="482568" y="-3537"/>
                    <a:pt x="575408" y="45241"/>
                  </a:cubicBezTo>
                  <a:lnTo>
                    <a:pt x="1297212" y="424574"/>
                  </a:lnTo>
                  <a:cubicBezTo>
                    <a:pt x="1390053" y="473351"/>
                    <a:pt x="1458376" y="555390"/>
                    <a:pt x="1489494" y="655603"/>
                  </a:cubicBezTo>
                  <a:cubicBezTo>
                    <a:pt x="1520698" y="755729"/>
                    <a:pt x="1510925" y="862114"/>
                    <a:pt x="1462148" y="954954"/>
                  </a:cubicBezTo>
                  <a:cubicBezTo>
                    <a:pt x="1413370" y="1047795"/>
                    <a:pt x="1331331" y="1116118"/>
                    <a:pt x="1231119" y="1147236"/>
                  </a:cubicBezTo>
                  <a:cubicBezTo>
                    <a:pt x="1192628" y="1159151"/>
                    <a:pt x="1153195" y="1165066"/>
                    <a:pt x="1114018" y="1165066"/>
                  </a:cubicBezTo>
                  <a:moveTo>
                    <a:pt x="1011577" y="967985"/>
                  </a:moveTo>
                  <a:cubicBezTo>
                    <a:pt x="1119590" y="1024735"/>
                    <a:pt x="1253664" y="983072"/>
                    <a:pt x="1310414" y="875059"/>
                  </a:cubicBezTo>
                  <a:cubicBezTo>
                    <a:pt x="1337932" y="822767"/>
                    <a:pt x="1343418" y="762845"/>
                    <a:pt x="1325845" y="706438"/>
                  </a:cubicBezTo>
                  <a:cubicBezTo>
                    <a:pt x="1308271" y="650031"/>
                    <a:pt x="1269781" y="603825"/>
                    <a:pt x="1217488" y="576307"/>
                  </a:cubicBezTo>
                  <a:lnTo>
                    <a:pt x="495684" y="196974"/>
                  </a:lnTo>
                  <a:cubicBezTo>
                    <a:pt x="387670" y="140224"/>
                    <a:pt x="253682" y="181886"/>
                    <a:pt x="196846" y="289900"/>
                  </a:cubicBezTo>
                  <a:cubicBezTo>
                    <a:pt x="140097" y="397913"/>
                    <a:pt x="181759" y="531987"/>
                    <a:pt x="289772" y="588737"/>
                  </a:cubicBezTo>
                  <a:lnTo>
                    <a:pt x="1011577" y="967985"/>
                  </a:lnTo>
                  <a:lnTo>
                    <a:pt x="1011577" y="967985"/>
                  </a:lnTo>
                  <a:close/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C1A4D843-B40B-4C64-A111-D3E987E35F0F}"/>
                </a:ext>
              </a:extLst>
            </p:cNvPr>
            <p:cNvSpPr/>
            <p:nvPr/>
          </p:nvSpPr>
          <p:spPr>
            <a:xfrm>
              <a:off x="2997682" y="3781147"/>
              <a:ext cx="2838153" cy="2134049"/>
            </a:xfrm>
            <a:custGeom>
              <a:avLst/>
              <a:gdLst>
                <a:gd name="connsiteX0" fmla="*/ 2284959 w 2838153"/>
                <a:gd name="connsiteY0" fmla="*/ 2134049 h 2134049"/>
                <a:gd name="connsiteX1" fmla="*/ 2156715 w 2838153"/>
                <a:gd name="connsiteY1" fmla="*/ 2102331 h 2134049"/>
                <a:gd name="connsiteX2" fmla="*/ 147921 w 2838153"/>
                <a:gd name="connsiteY2" fmla="*/ 1046627 h 2134049"/>
                <a:gd name="connsiteX3" fmla="*/ 31677 w 2838153"/>
                <a:gd name="connsiteY3" fmla="*/ 672952 h 2134049"/>
                <a:gd name="connsiteX4" fmla="*/ 307455 w 2838153"/>
                <a:gd name="connsiteY4" fmla="*/ 148144 h 2134049"/>
                <a:gd name="connsiteX5" fmla="*/ 470247 w 2838153"/>
                <a:gd name="connsiteY5" fmla="*/ 12612 h 2134049"/>
                <a:gd name="connsiteX6" fmla="*/ 681130 w 2838153"/>
                <a:gd name="connsiteY6" fmla="*/ 31900 h 2134049"/>
                <a:gd name="connsiteX7" fmla="*/ 1853077 w 2838153"/>
                <a:gd name="connsiteY7" fmla="*/ 647749 h 2134049"/>
                <a:gd name="connsiteX8" fmla="*/ 1889081 w 2838153"/>
                <a:gd name="connsiteY8" fmla="*/ 763564 h 2134049"/>
                <a:gd name="connsiteX9" fmla="*/ 1773352 w 2838153"/>
                <a:gd name="connsiteY9" fmla="*/ 799568 h 2134049"/>
                <a:gd name="connsiteX10" fmla="*/ 601406 w 2838153"/>
                <a:gd name="connsiteY10" fmla="*/ 183634 h 2134049"/>
                <a:gd name="connsiteX11" fmla="*/ 521167 w 2838153"/>
                <a:gd name="connsiteY11" fmla="*/ 176347 h 2134049"/>
                <a:gd name="connsiteX12" fmla="*/ 459274 w 2838153"/>
                <a:gd name="connsiteY12" fmla="*/ 227868 h 2134049"/>
                <a:gd name="connsiteX13" fmla="*/ 183496 w 2838153"/>
                <a:gd name="connsiteY13" fmla="*/ 752676 h 2134049"/>
                <a:gd name="connsiteX14" fmla="*/ 227731 w 2838153"/>
                <a:gd name="connsiteY14" fmla="*/ 894809 h 2134049"/>
                <a:gd name="connsiteX15" fmla="*/ 2236525 w 2838153"/>
                <a:gd name="connsiteY15" fmla="*/ 1950426 h 2134049"/>
                <a:gd name="connsiteX16" fmla="*/ 2378657 w 2838153"/>
                <a:gd name="connsiteY16" fmla="*/ 1906192 h 2134049"/>
                <a:gd name="connsiteX17" fmla="*/ 2654434 w 2838153"/>
                <a:gd name="connsiteY17" fmla="*/ 1381383 h 2134049"/>
                <a:gd name="connsiteX18" fmla="*/ 2661806 w 2838153"/>
                <a:gd name="connsiteY18" fmla="*/ 1301145 h 2134049"/>
                <a:gd name="connsiteX19" fmla="*/ 2610286 w 2838153"/>
                <a:gd name="connsiteY19" fmla="*/ 1239252 h 2134049"/>
                <a:gd name="connsiteX20" fmla="*/ 2195548 w 2838153"/>
                <a:gd name="connsiteY20" fmla="*/ 1021253 h 2134049"/>
                <a:gd name="connsiteX21" fmla="*/ 2159543 w 2838153"/>
                <a:gd name="connsiteY21" fmla="*/ 905524 h 2134049"/>
                <a:gd name="connsiteX22" fmla="*/ 2275358 w 2838153"/>
                <a:gd name="connsiteY22" fmla="*/ 869520 h 2134049"/>
                <a:gd name="connsiteX23" fmla="*/ 2690096 w 2838153"/>
                <a:gd name="connsiteY23" fmla="*/ 1087432 h 2134049"/>
                <a:gd name="connsiteX24" fmla="*/ 2825541 w 2838153"/>
                <a:gd name="connsiteY24" fmla="*/ 1250138 h 2134049"/>
                <a:gd name="connsiteX25" fmla="*/ 2806253 w 2838153"/>
                <a:gd name="connsiteY25" fmla="*/ 1461022 h 2134049"/>
                <a:gd name="connsiteX26" fmla="*/ 2530476 w 2838153"/>
                <a:gd name="connsiteY26" fmla="*/ 1985830 h 2134049"/>
                <a:gd name="connsiteX27" fmla="*/ 2284959 w 2838153"/>
                <a:gd name="connsiteY27" fmla="*/ 2134049 h 2134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838153" h="2134049">
                  <a:moveTo>
                    <a:pt x="2284959" y="2134049"/>
                  </a:moveTo>
                  <a:cubicBezTo>
                    <a:pt x="2241582" y="2134049"/>
                    <a:pt x="2197691" y="2123848"/>
                    <a:pt x="2156715" y="2102331"/>
                  </a:cubicBezTo>
                  <a:lnTo>
                    <a:pt x="147921" y="1046627"/>
                  </a:lnTo>
                  <a:cubicBezTo>
                    <a:pt x="12904" y="975647"/>
                    <a:pt x="-39217" y="808055"/>
                    <a:pt x="31677" y="672952"/>
                  </a:cubicBezTo>
                  <a:lnTo>
                    <a:pt x="307455" y="148144"/>
                  </a:lnTo>
                  <a:cubicBezTo>
                    <a:pt x="341830" y="82736"/>
                    <a:pt x="399609" y="34558"/>
                    <a:pt x="470247" y="12612"/>
                  </a:cubicBezTo>
                  <a:cubicBezTo>
                    <a:pt x="540798" y="-9333"/>
                    <a:pt x="615722" y="-2475"/>
                    <a:pt x="681130" y="31900"/>
                  </a:cubicBezTo>
                  <a:lnTo>
                    <a:pt x="1853077" y="647749"/>
                  </a:lnTo>
                  <a:cubicBezTo>
                    <a:pt x="1894996" y="669780"/>
                    <a:pt x="1911113" y="721558"/>
                    <a:pt x="1889081" y="763564"/>
                  </a:cubicBezTo>
                  <a:cubicBezTo>
                    <a:pt x="1867050" y="805483"/>
                    <a:pt x="1815272" y="821599"/>
                    <a:pt x="1773352" y="799568"/>
                  </a:cubicBezTo>
                  <a:lnTo>
                    <a:pt x="601406" y="183634"/>
                  </a:lnTo>
                  <a:cubicBezTo>
                    <a:pt x="576546" y="170604"/>
                    <a:pt x="547999" y="167946"/>
                    <a:pt x="521167" y="176347"/>
                  </a:cubicBezTo>
                  <a:cubicBezTo>
                    <a:pt x="494335" y="184662"/>
                    <a:pt x="472304" y="203008"/>
                    <a:pt x="459274" y="227868"/>
                  </a:cubicBezTo>
                  <a:lnTo>
                    <a:pt x="183496" y="752676"/>
                  </a:lnTo>
                  <a:cubicBezTo>
                    <a:pt x="156493" y="804026"/>
                    <a:pt x="176296" y="867805"/>
                    <a:pt x="227731" y="894809"/>
                  </a:cubicBezTo>
                  <a:lnTo>
                    <a:pt x="2236525" y="1950426"/>
                  </a:lnTo>
                  <a:cubicBezTo>
                    <a:pt x="2287874" y="1977429"/>
                    <a:pt x="2351653" y="1957627"/>
                    <a:pt x="2378657" y="1906192"/>
                  </a:cubicBezTo>
                  <a:lnTo>
                    <a:pt x="2654434" y="1381383"/>
                  </a:lnTo>
                  <a:cubicBezTo>
                    <a:pt x="2667550" y="1356523"/>
                    <a:pt x="2670122" y="1327977"/>
                    <a:pt x="2661806" y="1301145"/>
                  </a:cubicBezTo>
                  <a:cubicBezTo>
                    <a:pt x="2653491" y="1274313"/>
                    <a:pt x="2635146" y="1252281"/>
                    <a:pt x="2610286" y="1239252"/>
                  </a:cubicBezTo>
                  <a:lnTo>
                    <a:pt x="2195548" y="1021253"/>
                  </a:lnTo>
                  <a:cubicBezTo>
                    <a:pt x="2153628" y="999222"/>
                    <a:pt x="2137512" y="947443"/>
                    <a:pt x="2159543" y="905524"/>
                  </a:cubicBezTo>
                  <a:cubicBezTo>
                    <a:pt x="2181575" y="863605"/>
                    <a:pt x="2233353" y="847488"/>
                    <a:pt x="2275358" y="869520"/>
                  </a:cubicBezTo>
                  <a:lnTo>
                    <a:pt x="2690096" y="1087432"/>
                  </a:lnTo>
                  <a:cubicBezTo>
                    <a:pt x="2755504" y="1121808"/>
                    <a:pt x="2803595" y="1179587"/>
                    <a:pt x="2825541" y="1250138"/>
                  </a:cubicBezTo>
                  <a:cubicBezTo>
                    <a:pt x="2847487" y="1320690"/>
                    <a:pt x="2840629" y="1395614"/>
                    <a:pt x="2806253" y="1461022"/>
                  </a:cubicBezTo>
                  <a:lnTo>
                    <a:pt x="2530476" y="1985830"/>
                  </a:lnTo>
                  <a:cubicBezTo>
                    <a:pt x="2480841" y="2080214"/>
                    <a:pt x="2384486" y="2134049"/>
                    <a:pt x="2284959" y="2134049"/>
                  </a:cubicBezTo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C5248829-1AC4-45B9-9CEA-1C9402E26046}"/>
                </a:ext>
              </a:extLst>
            </p:cNvPr>
            <p:cNvSpPr/>
            <p:nvPr/>
          </p:nvSpPr>
          <p:spPr>
            <a:xfrm>
              <a:off x="6356250" y="3781233"/>
              <a:ext cx="2838121" cy="2133963"/>
            </a:xfrm>
            <a:custGeom>
              <a:avLst/>
              <a:gdLst>
                <a:gd name="connsiteX0" fmla="*/ 553109 w 2838121"/>
                <a:gd name="connsiteY0" fmla="*/ 2133964 h 2133963"/>
                <a:gd name="connsiteX1" fmla="*/ 307678 w 2838121"/>
                <a:gd name="connsiteY1" fmla="*/ 1986002 h 2133963"/>
                <a:gd name="connsiteX2" fmla="*/ 31900 w 2838121"/>
                <a:gd name="connsiteY2" fmla="*/ 1461193 h 2133963"/>
                <a:gd name="connsiteX3" fmla="*/ 12612 w 2838121"/>
                <a:gd name="connsiteY3" fmla="*/ 1250310 h 2133963"/>
                <a:gd name="connsiteX4" fmla="*/ 148144 w 2838121"/>
                <a:gd name="connsiteY4" fmla="*/ 1087518 h 2133963"/>
                <a:gd name="connsiteX5" fmla="*/ 2156937 w 2838121"/>
                <a:gd name="connsiteY5" fmla="*/ 31900 h 2133963"/>
                <a:gd name="connsiteX6" fmla="*/ 2367821 w 2838121"/>
                <a:gd name="connsiteY6" fmla="*/ 12612 h 2133963"/>
                <a:gd name="connsiteX7" fmla="*/ 2530613 w 2838121"/>
                <a:gd name="connsiteY7" fmla="*/ 148144 h 2133963"/>
                <a:gd name="connsiteX8" fmla="*/ 2806390 w 2838121"/>
                <a:gd name="connsiteY8" fmla="*/ 672952 h 2133963"/>
                <a:gd name="connsiteX9" fmla="*/ 2690147 w 2838121"/>
                <a:gd name="connsiteY9" fmla="*/ 1046627 h 2133963"/>
                <a:gd name="connsiteX10" fmla="*/ 1414387 w 2838121"/>
                <a:gd name="connsiteY10" fmla="*/ 1717083 h 2133963"/>
                <a:gd name="connsiteX11" fmla="*/ 1298573 w 2838121"/>
                <a:gd name="connsiteY11" fmla="*/ 1681078 h 2133963"/>
                <a:gd name="connsiteX12" fmla="*/ 1334578 w 2838121"/>
                <a:gd name="connsiteY12" fmla="*/ 1565264 h 2133963"/>
                <a:gd name="connsiteX13" fmla="*/ 2610337 w 2838121"/>
                <a:gd name="connsiteY13" fmla="*/ 894894 h 2133963"/>
                <a:gd name="connsiteX14" fmla="*/ 2654571 w 2838121"/>
                <a:gd name="connsiteY14" fmla="*/ 752762 h 2133963"/>
                <a:gd name="connsiteX15" fmla="*/ 2378794 w 2838121"/>
                <a:gd name="connsiteY15" fmla="*/ 227954 h 2133963"/>
                <a:gd name="connsiteX16" fmla="*/ 2316901 w 2838121"/>
                <a:gd name="connsiteY16" fmla="*/ 176433 h 2133963"/>
                <a:gd name="connsiteX17" fmla="*/ 2236662 w 2838121"/>
                <a:gd name="connsiteY17" fmla="*/ 183719 h 2133963"/>
                <a:gd name="connsiteX18" fmla="*/ 227954 w 2838121"/>
                <a:gd name="connsiteY18" fmla="*/ 1239337 h 2133963"/>
                <a:gd name="connsiteX19" fmla="*/ 176433 w 2838121"/>
                <a:gd name="connsiteY19" fmla="*/ 1301231 h 2133963"/>
                <a:gd name="connsiteX20" fmla="*/ 183720 w 2838121"/>
                <a:gd name="connsiteY20" fmla="*/ 1381469 h 2133963"/>
                <a:gd name="connsiteX21" fmla="*/ 459497 w 2838121"/>
                <a:gd name="connsiteY21" fmla="*/ 1906278 h 2133963"/>
                <a:gd name="connsiteX22" fmla="*/ 601629 w 2838121"/>
                <a:gd name="connsiteY22" fmla="*/ 1950512 h 2133963"/>
                <a:gd name="connsiteX23" fmla="*/ 959702 w 2838121"/>
                <a:gd name="connsiteY23" fmla="*/ 1762345 h 2133963"/>
                <a:gd name="connsiteX24" fmla="*/ 1075517 w 2838121"/>
                <a:gd name="connsiteY24" fmla="*/ 1798350 h 2133963"/>
                <a:gd name="connsiteX25" fmla="*/ 1039512 w 2838121"/>
                <a:gd name="connsiteY25" fmla="*/ 1914164 h 2133963"/>
                <a:gd name="connsiteX26" fmla="*/ 681439 w 2838121"/>
                <a:gd name="connsiteY26" fmla="*/ 2102331 h 2133963"/>
                <a:gd name="connsiteX27" fmla="*/ 553109 w 2838121"/>
                <a:gd name="connsiteY27" fmla="*/ 2133964 h 2133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838121" h="2133963">
                  <a:moveTo>
                    <a:pt x="553109" y="2133964"/>
                  </a:moveTo>
                  <a:cubicBezTo>
                    <a:pt x="453496" y="2133964"/>
                    <a:pt x="357141" y="2080128"/>
                    <a:pt x="307678" y="1986002"/>
                  </a:cubicBezTo>
                  <a:lnTo>
                    <a:pt x="31900" y="1461193"/>
                  </a:lnTo>
                  <a:cubicBezTo>
                    <a:pt x="-2475" y="1395785"/>
                    <a:pt x="-9333" y="1320862"/>
                    <a:pt x="12612" y="1250310"/>
                  </a:cubicBezTo>
                  <a:cubicBezTo>
                    <a:pt x="34558" y="1179759"/>
                    <a:pt x="82650" y="1121979"/>
                    <a:pt x="148144" y="1087518"/>
                  </a:cubicBezTo>
                  <a:lnTo>
                    <a:pt x="2156937" y="31900"/>
                  </a:lnTo>
                  <a:cubicBezTo>
                    <a:pt x="2222346" y="-2475"/>
                    <a:pt x="2297270" y="-9333"/>
                    <a:pt x="2367821" y="12612"/>
                  </a:cubicBezTo>
                  <a:cubicBezTo>
                    <a:pt x="2438373" y="34558"/>
                    <a:pt x="2496237" y="82650"/>
                    <a:pt x="2530613" y="148144"/>
                  </a:cubicBezTo>
                  <a:lnTo>
                    <a:pt x="2806390" y="672952"/>
                  </a:lnTo>
                  <a:cubicBezTo>
                    <a:pt x="2877371" y="808054"/>
                    <a:pt x="2825250" y="975647"/>
                    <a:pt x="2690147" y="1046627"/>
                  </a:cubicBezTo>
                  <a:lnTo>
                    <a:pt x="1414387" y="1717083"/>
                  </a:lnTo>
                  <a:cubicBezTo>
                    <a:pt x="1372468" y="1739114"/>
                    <a:pt x="1320690" y="1722998"/>
                    <a:pt x="1298573" y="1681078"/>
                  </a:cubicBezTo>
                  <a:cubicBezTo>
                    <a:pt x="1276542" y="1639158"/>
                    <a:pt x="1292658" y="1587381"/>
                    <a:pt x="1334578" y="1565264"/>
                  </a:cubicBezTo>
                  <a:lnTo>
                    <a:pt x="2610337" y="894894"/>
                  </a:lnTo>
                  <a:cubicBezTo>
                    <a:pt x="2661686" y="867891"/>
                    <a:pt x="2681575" y="804111"/>
                    <a:pt x="2654571" y="752762"/>
                  </a:cubicBezTo>
                  <a:lnTo>
                    <a:pt x="2378794" y="227954"/>
                  </a:lnTo>
                  <a:cubicBezTo>
                    <a:pt x="2365764" y="203093"/>
                    <a:pt x="2343733" y="184748"/>
                    <a:pt x="2316901" y="176433"/>
                  </a:cubicBezTo>
                  <a:cubicBezTo>
                    <a:pt x="2290069" y="168118"/>
                    <a:pt x="2261608" y="170689"/>
                    <a:pt x="2236662" y="183719"/>
                  </a:cubicBezTo>
                  <a:lnTo>
                    <a:pt x="227954" y="1239337"/>
                  </a:lnTo>
                  <a:cubicBezTo>
                    <a:pt x="203093" y="1252367"/>
                    <a:pt x="184748" y="1274399"/>
                    <a:pt x="176433" y="1301231"/>
                  </a:cubicBezTo>
                  <a:cubicBezTo>
                    <a:pt x="168032" y="1328063"/>
                    <a:pt x="170689" y="1356523"/>
                    <a:pt x="183720" y="1381469"/>
                  </a:cubicBezTo>
                  <a:lnTo>
                    <a:pt x="459497" y="1906278"/>
                  </a:lnTo>
                  <a:cubicBezTo>
                    <a:pt x="486500" y="1957627"/>
                    <a:pt x="550194" y="1977515"/>
                    <a:pt x="601629" y="1950512"/>
                  </a:cubicBezTo>
                  <a:lnTo>
                    <a:pt x="959702" y="1762345"/>
                  </a:lnTo>
                  <a:cubicBezTo>
                    <a:pt x="1001622" y="1740314"/>
                    <a:pt x="1053400" y="1756430"/>
                    <a:pt x="1075517" y="1798350"/>
                  </a:cubicBezTo>
                  <a:cubicBezTo>
                    <a:pt x="1097548" y="1840270"/>
                    <a:pt x="1081432" y="1892047"/>
                    <a:pt x="1039512" y="1914164"/>
                  </a:cubicBezTo>
                  <a:lnTo>
                    <a:pt x="681439" y="2102331"/>
                  </a:lnTo>
                  <a:cubicBezTo>
                    <a:pt x="640462" y="2123762"/>
                    <a:pt x="596485" y="2133964"/>
                    <a:pt x="553109" y="2133964"/>
                  </a:cubicBezTo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CD48F418-5DDB-4BBB-BA5F-E28FE5A3DF2D}"/>
                </a:ext>
              </a:extLst>
            </p:cNvPr>
            <p:cNvSpPr/>
            <p:nvPr/>
          </p:nvSpPr>
          <p:spPr>
            <a:xfrm>
              <a:off x="6441351" y="4439577"/>
              <a:ext cx="372029" cy="494496"/>
            </a:xfrm>
            <a:custGeom>
              <a:avLst/>
              <a:gdLst>
                <a:gd name="connsiteX0" fmla="*/ 286442 w 372029"/>
                <a:gd name="connsiteY0" fmla="*/ 494497 h 494496"/>
                <a:gd name="connsiteX1" fmla="*/ 213490 w 372029"/>
                <a:gd name="connsiteY1" fmla="*/ 453949 h 494496"/>
                <a:gd name="connsiteX2" fmla="*/ 12893 w 372029"/>
                <a:gd name="connsiteY2" fmla="*/ 130937 h 494496"/>
                <a:gd name="connsiteX3" fmla="*/ 40497 w 372029"/>
                <a:gd name="connsiteY3" fmla="*/ 12894 h 494496"/>
                <a:gd name="connsiteX4" fmla="*/ 158540 w 372029"/>
                <a:gd name="connsiteY4" fmla="*/ 40497 h 494496"/>
                <a:gd name="connsiteX5" fmla="*/ 359137 w 372029"/>
                <a:gd name="connsiteY5" fmla="*/ 363509 h 494496"/>
                <a:gd name="connsiteX6" fmla="*/ 331533 w 372029"/>
                <a:gd name="connsiteY6" fmla="*/ 481552 h 494496"/>
                <a:gd name="connsiteX7" fmla="*/ 286442 w 372029"/>
                <a:gd name="connsiteY7" fmla="*/ 494497 h 49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2029" h="494496">
                  <a:moveTo>
                    <a:pt x="286442" y="494497"/>
                  </a:moveTo>
                  <a:cubicBezTo>
                    <a:pt x="257724" y="494497"/>
                    <a:pt x="229778" y="480095"/>
                    <a:pt x="213490" y="453949"/>
                  </a:cubicBezTo>
                  <a:lnTo>
                    <a:pt x="12893" y="130937"/>
                  </a:lnTo>
                  <a:cubicBezTo>
                    <a:pt x="-12053" y="90731"/>
                    <a:pt x="292" y="37839"/>
                    <a:pt x="40497" y="12894"/>
                  </a:cubicBezTo>
                  <a:cubicBezTo>
                    <a:pt x="80702" y="-12053"/>
                    <a:pt x="133594" y="292"/>
                    <a:pt x="158540" y="40497"/>
                  </a:cubicBezTo>
                  <a:lnTo>
                    <a:pt x="359137" y="363509"/>
                  </a:lnTo>
                  <a:cubicBezTo>
                    <a:pt x="384083" y="403714"/>
                    <a:pt x="371738" y="456606"/>
                    <a:pt x="331533" y="481552"/>
                  </a:cubicBezTo>
                  <a:cubicBezTo>
                    <a:pt x="317474" y="490296"/>
                    <a:pt x="301872" y="494497"/>
                    <a:pt x="286442" y="494497"/>
                  </a:cubicBezTo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B5DF291A-3A6F-4604-9D83-31AA01F3DCE9}"/>
                </a:ext>
              </a:extLst>
            </p:cNvPr>
            <p:cNvSpPr/>
            <p:nvPr/>
          </p:nvSpPr>
          <p:spPr>
            <a:xfrm>
              <a:off x="8083156" y="3577612"/>
              <a:ext cx="372029" cy="494496"/>
            </a:xfrm>
            <a:custGeom>
              <a:avLst/>
              <a:gdLst>
                <a:gd name="connsiteX0" fmla="*/ 286441 w 372029"/>
                <a:gd name="connsiteY0" fmla="*/ 494496 h 494496"/>
                <a:gd name="connsiteX1" fmla="*/ 213490 w 372029"/>
                <a:gd name="connsiteY1" fmla="*/ 453949 h 494496"/>
                <a:gd name="connsiteX2" fmla="*/ 12893 w 372029"/>
                <a:gd name="connsiteY2" fmla="*/ 130937 h 494496"/>
                <a:gd name="connsiteX3" fmla="*/ 40497 w 372029"/>
                <a:gd name="connsiteY3" fmla="*/ 12893 h 494496"/>
                <a:gd name="connsiteX4" fmla="*/ 158540 w 372029"/>
                <a:gd name="connsiteY4" fmla="*/ 40497 h 494496"/>
                <a:gd name="connsiteX5" fmla="*/ 359137 w 372029"/>
                <a:gd name="connsiteY5" fmla="*/ 363509 h 494496"/>
                <a:gd name="connsiteX6" fmla="*/ 331533 w 372029"/>
                <a:gd name="connsiteY6" fmla="*/ 481552 h 494496"/>
                <a:gd name="connsiteX7" fmla="*/ 286441 w 372029"/>
                <a:gd name="connsiteY7" fmla="*/ 494496 h 49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2029" h="494496">
                  <a:moveTo>
                    <a:pt x="286441" y="494496"/>
                  </a:moveTo>
                  <a:cubicBezTo>
                    <a:pt x="257724" y="494496"/>
                    <a:pt x="229777" y="480095"/>
                    <a:pt x="213490" y="453949"/>
                  </a:cubicBezTo>
                  <a:lnTo>
                    <a:pt x="12893" y="130937"/>
                  </a:lnTo>
                  <a:cubicBezTo>
                    <a:pt x="-12053" y="90732"/>
                    <a:pt x="292" y="37839"/>
                    <a:pt x="40497" y="12893"/>
                  </a:cubicBezTo>
                  <a:cubicBezTo>
                    <a:pt x="80701" y="-12053"/>
                    <a:pt x="133594" y="292"/>
                    <a:pt x="158540" y="40497"/>
                  </a:cubicBezTo>
                  <a:lnTo>
                    <a:pt x="359137" y="363509"/>
                  </a:lnTo>
                  <a:cubicBezTo>
                    <a:pt x="384082" y="403714"/>
                    <a:pt x="371738" y="456606"/>
                    <a:pt x="331533" y="481552"/>
                  </a:cubicBezTo>
                  <a:cubicBezTo>
                    <a:pt x="317474" y="490382"/>
                    <a:pt x="301872" y="494496"/>
                    <a:pt x="286441" y="494496"/>
                  </a:cubicBezTo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9" name="图形 16">
            <a:extLst>
              <a:ext uri="{FF2B5EF4-FFF2-40B4-BE49-F238E27FC236}">
                <a16:creationId xmlns:a16="http://schemas.microsoft.com/office/drawing/2014/main" id="{E87115DD-3CF4-40D8-A40A-F6FA0404FFFF}"/>
              </a:ext>
            </a:extLst>
          </p:cNvPr>
          <p:cNvGrpSpPr/>
          <p:nvPr/>
        </p:nvGrpSpPr>
        <p:grpSpPr>
          <a:xfrm>
            <a:off x="6483837" y="3346217"/>
            <a:ext cx="1146603" cy="920069"/>
            <a:chOff x="2997682" y="942785"/>
            <a:chExt cx="6196690" cy="4972410"/>
          </a:xfrm>
          <a:solidFill>
            <a:schemeClr val="bg1"/>
          </a:solidFill>
        </p:grpSpPr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C513EC53-284E-4F3D-AD29-DEAEAB9B097C}"/>
                </a:ext>
              </a:extLst>
            </p:cNvPr>
            <p:cNvSpPr/>
            <p:nvPr/>
          </p:nvSpPr>
          <p:spPr>
            <a:xfrm>
              <a:off x="6044607" y="942785"/>
              <a:ext cx="901514" cy="683417"/>
            </a:xfrm>
            <a:custGeom>
              <a:avLst/>
              <a:gdLst>
                <a:gd name="connsiteX0" fmla="*/ 737279 w 901514"/>
                <a:gd name="connsiteY0" fmla="*/ 683418 h 683417"/>
                <a:gd name="connsiteX1" fmla="*/ 680100 w 901514"/>
                <a:gd name="connsiteY1" fmla="*/ 661558 h 683417"/>
                <a:gd name="connsiteX2" fmla="*/ 673499 w 901514"/>
                <a:gd name="connsiteY2" fmla="*/ 540514 h 683417"/>
                <a:gd name="connsiteX3" fmla="*/ 729735 w 901514"/>
                <a:gd name="connsiteY3" fmla="*/ 380723 h 683417"/>
                <a:gd name="connsiteX4" fmla="*/ 656525 w 901514"/>
                <a:gd name="connsiteY4" fmla="*/ 228046 h 683417"/>
                <a:gd name="connsiteX5" fmla="*/ 496734 w 901514"/>
                <a:gd name="connsiteY5" fmla="*/ 171811 h 683417"/>
                <a:gd name="connsiteX6" fmla="*/ 344058 w 901514"/>
                <a:gd name="connsiteY6" fmla="*/ 245020 h 683417"/>
                <a:gd name="connsiteX7" fmla="*/ 149548 w 901514"/>
                <a:gd name="connsiteY7" fmla="*/ 461990 h 683417"/>
                <a:gd name="connsiteX8" fmla="*/ 28504 w 901514"/>
                <a:gd name="connsiteY8" fmla="*/ 468591 h 683417"/>
                <a:gd name="connsiteX9" fmla="*/ 21903 w 901514"/>
                <a:gd name="connsiteY9" fmla="*/ 347547 h 683417"/>
                <a:gd name="connsiteX10" fmla="*/ 216413 w 901514"/>
                <a:gd name="connsiteY10" fmla="*/ 130577 h 683417"/>
                <a:gd name="connsiteX11" fmla="*/ 487476 w 901514"/>
                <a:gd name="connsiteY11" fmla="*/ 618 h 683417"/>
                <a:gd name="connsiteX12" fmla="*/ 770968 w 901514"/>
                <a:gd name="connsiteY12" fmla="*/ 100402 h 683417"/>
                <a:gd name="connsiteX13" fmla="*/ 900928 w 901514"/>
                <a:gd name="connsiteY13" fmla="*/ 371464 h 683417"/>
                <a:gd name="connsiteX14" fmla="*/ 801144 w 901514"/>
                <a:gd name="connsiteY14" fmla="*/ 654957 h 683417"/>
                <a:gd name="connsiteX15" fmla="*/ 737279 w 901514"/>
                <a:gd name="connsiteY15" fmla="*/ 683418 h 683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01514" h="683417">
                  <a:moveTo>
                    <a:pt x="737279" y="683418"/>
                  </a:moveTo>
                  <a:cubicBezTo>
                    <a:pt x="716876" y="683418"/>
                    <a:pt x="696473" y="676217"/>
                    <a:pt x="680100" y="661558"/>
                  </a:cubicBezTo>
                  <a:cubicBezTo>
                    <a:pt x="644867" y="629925"/>
                    <a:pt x="641867" y="575747"/>
                    <a:pt x="673499" y="540514"/>
                  </a:cubicBezTo>
                  <a:cubicBezTo>
                    <a:pt x="712933" y="496537"/>
                    <a:pt x="732906" y="439787"/>
                    <a:pt x="729735" y="380723"/>
                  </a:cubicBezTo>
                  <a:cubicBezTo>
                    <a:pt x="726477" y="321744"/>
                    <a:pt x="700502" y="267480"/>
                    <a:pt x="656525" y="228046"/>
                  </a:cubicBezTo>
                  <a:cubicBezTo>
                    <a:pt x="612549" y="188613"/>
                    <a:pt x="555799" y="168725"/>
                    <a:pt x="496734" y="171811"/>
                  </a:cubicBezTo>
                  <a:cubicBezTo>
                    <a:pt x="437755" y="175068"/>
                    <a:pt x="383491" y="201043"/>
                    <a:pt x="344058" y="245020"/>
                  </a:cubicBezTo>
                  <a:lnTo>
                    <a:pt x="149548" y="461990"/>
                  </a:lnTo>
                  <a:cubicBezTo>
                    <a:pt x="117915" y="497223"/>
                    <a:pt x="63737" y="500223"/>
                    <a:pt x="28504" y="468591"/>
                  </a:cubicBezTo>
                  <a:cubicBezTo>
                    <a:pt x="-6729" y="436958"/>
                    <a:pt x="-9729" y="382780"/>
                    <a:pt x="21903" y="347547"/>
                  </a:cubicBezTo>
                  <a:lnTo>
                    <a:pt x="216413" y="130577"/>
                  </a:lnTo>
                  <a:cubicBezTo>
                    <a:pt x="286451" y="52482"/>
                    <a:pt x="382720" y="6362"/>
                    <a:pt x="487476" y="618"/>
                  </a:cubicBezTo>
                  <a:cubicBezTo>
                    <a:pt x="592318" y="-5211"/>
                    <a:pt x="692873" y="30364"/>
                    <a:pt x="770968" y="100402"/>
                  </a:cubicBezTo>
                  <a:cubicBezTo>
                    <a:pt x="849064" y="170439"/>
                    <a:pt x="895184" y="266708"/>
                    <a:pt x="900928" y="371464"/>
                  </a:cubicBezTo>
                  <a:cubicBezTo>
                    <a:pt x="906585" y="476220"/>
                    <a:pt x="871181" y="576861"/>
                    <a:pt x="801144" y="654957"/>
                  </a:cubicBezTo>
                  <a:cubicBezTo>
                    <a:pt x="784170" y="673731"/>
                    <a:pt x="760767" y="683418"/>
                    <a:pt x="737279" y="683418"/>
                  </a:cubicBezTo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BAE9DEE7-0C4C-4644-A126-5923BB86D26E}"/>
                </a:ext>
              </a:extLst>
            </p:cNvPr>
            <p:cNvSpPr/>
            <p:nvPr/>
          </p:nvSpPr>
          <p:spPr>
            <a:xfrm>
              <a:off x="5304976" y="972754"/>
              <a:ext cx="1285422" cy="894850"/>
            </a:xfrm>
            <a:custGeom>
              <a:avLst/>
              <a:gdLst>
                <a:gd name="connsiteX0" fmla="*/ 390687 w 1285422"/>
                <a:gd name="connsiteY0" fmla="*/ 894851 h 894850"/>
                <a:gd name="connsiteX1" fmla="*/ 332480 w 1285422"/>
                <a:gd name="connsiteY1" fmla="*/ 872048 h 894850"/>
                <a:gd name="connsiteX2" fmla="*/ 125969 w 1285422"/>
                <a:gd name="connsiteY2" fmla="*/ 681138 h 894850"/>
                <a:gd name="connsiteX3" fmla="*/ 104109 w 1285422"/>
                <a:gd name="connsiteY3" fmla="*/ 126154 h 894850"/>
                <a:gd name="connsiteX4" fmla="*/ 377057 w 1285422"/>
                <a:gd name="connsiteY4" fmla="*/ 310 h 894850"/>
                <a:gd name="connsiteX5" fmla="*/ 659092 w 1285422"/>
                <a:gd name="connsiteY5" fmla="*/ 104380 h 894850"/>
                <a:gd name="connsiteX6" fmla="*/ 1257881 w 1285422"/>
                <a:gd name="connsiteY6" fmla="*/ 657821 h 894850"/>
                <a:gd name="connsiteX7" fmla="*/ 1262682 w 1285422"/>
                <a:gd name="connsiteY7" fmla="*/ 778950 h 894850"/>
                <a:gd name="connsiteX8" fmla="*/ 1141553 w 1285422"/>
                <a:gd name="connsiteY8" fmla="*/ 783751 h 894850"/>
                <a:gd name="connsiteX9" fmla="*/ 542764 w 1285422"/>
                <a:gd name="connsiteY9" fmla="*/ 230310 h 894850"/>
                <a:gd name="connsiteX10" fmla="*/ 230125 w 1285422"/>
                <a:gd name="connsiteY10" fmla="*/ 242569 h 894850"/>
                <a:gd name="connsiteX11" fmla="*/ 242383 w 1285422"/>
                <a:gd name="connsiteY11" fmla="*/ 555294 h 894850"/>
                <a:gd name="connsiteX12" fmla="*/ 448895 w 1285422"/>
                <a:gd name="connsiteY12" fmla="*/ 746118 h 894850"/>
                <a:gd name="connsiteX13" fmla="*/ 453695 w 1285422"/>
                <a:gd name="connsiteY13" fmla="*/ 867247 h 894850"/>
                <a:gd name="connsiteX14" fmla="*/ 390687 w 1285422"/>
                <a:gd name="connsiteY14" fmla="*/ 894851 h 894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85422" h="894850">
                  <a:moveTo>
                    <a:pt x="390687" y="894851"/>
                  </a:moveTo>
                  <a:cubicBezTo>
                    <a:pt x="369856" y="894851"/>
                    <a:pt x="349025" y="887307"/>
                    <a:pt x="332480" y="872048"/>
                  </a:cubicBezTo>
                  <a:lnTo>
                    <a:pt x="125969" y="681138"/>
                  </a:lnTo>
                  <a:cubicBezTo>
                    <a:pt x="-33051" y="534120"/>
                    <a:pt x="-42824" y="285174"/>
                    <a:pt x="104109" y="126154"/>
                  </a:cubicBezTo>
                  <a:cubicBezTo>
                    <a:pt x="175346" y="49088"/>
                    <a:pt x="272216" y="4425"/>
                    <a:pt x="377057" y="310"/>
                  </a:cubicBezTo>
                  <a:cubicBezTo>
                    <a:pt x="481727" y="-3805"/>
                    <a:pt x="582026" y="33143"/>
                    <a:pt x="659092" y="104380"/>
                  </a:cubicBezTo>
                  <a:lnTo>
                    <a:pt x="1257881" y="657821"/>
                  </a:lnTo>
                  <a:cubicBezTo>
                    <a:pt x="1292686" y="689968"/>
                    <a:pt x="1294743" y="744232"/>
                    <a:pt x="1262682" y="778950"/>
                  </a:cubicBezTo>
                  <a:cubicBezTo>
                    <a:pt x="1230535" y="813669"/>
                    <a:pt x="1176357" y="815812"/>
                    <a:pt x="1141553" y="783751"/>
                  </a:cubicBezTo>
                  <a:lnTo>
                    <a:pt x="542764" y="230310"/>
                  </a:lnTo>
                  <a:cubicBezTo>
                    <a:pt x="453181" y="147500"/>
                    <a:pt x="312935" y="152986"/>
                    <a:pt x="230125" y="242569"/>
                  </a:cubicBezTo>
                  <a:cubicBezTo>
                    <a:pt x="147314" y="332152"/>
                    <a:pt x="152800" y="472398"/>
                    <a:pt x="242383" y="555294"/>
                  </a:cubicBezTo>
                  <a:lnTo>
                    <a:pt x="448895" y="746118"/>
                  </a:lnTo>
                  <a:cubicBezTo>
                    <a:pt x="483699" y="778264"/>
                    <a:pt x="485757" y="832528"/>
                    <a:pt x="453695" y="867247"/>
                  </a:cubicBezTo>
                  <a:cubicBezTo>
                    <a:pt x="436807" y="885592"/>
                    <a:pt x="413747" y="894851"/>
                    <a:pt x="390687" y="894851"/>
                  </a:cubicBezTo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4E4DB771-8154-4494-9A5A-C03EAF5AF7E1}"/>
                </a:ext>
              </a:extLst>
            </p:cNvPr>
            <p:cNvSpPr/>
            <p:nvPr/>
          </p:nvSpPr>
          <p:spPr>
            <a:xfrm>
              <a:off x="3787017" y="3604376"/>
              <a:ext cx="346239" cy="440986"/>
            </a:xfrm>
            <a:custGeom>
              <a:avLst/>
              <a:gdLst>
                <a:gd name="connsiteX0" fmla="*/ 85619 w 346239"/>
                <a:gd name="connsiteY0" fmla="*/ 440987 h 440986"/>
                <a:gd name="connsiteX1" fmla="*/ 39070 w 346239"/>
                <a:gd name="connsiteY1" fmla="*/ 427185 h 440986"/>
                <a:gd name="connsiteX2" fmla="*/ 13781 w 346239"/>
                <a:gd name="connsiteY2" fmla="*/ 308627 h 440986"/>
                <a:gd name="connsiteX3" fmla="*/ 188574 w 346239"/>
                <a:gd name="connsiteY3" fmla="*/ 39108 h 440986"/>
                <a:gd name="connsiteX4" fmla="*/ 307132 w 346239"/>
                <a:gd name="connsiteY4" fmla="*/ 13819 h 440986"/>
                <a:gd name="connsiteX5" fmla="*/ 332421 w 346239"/>
                <a:gd name="connsiteY5" fmla="*/ 132377 h 440986"/>
                <a:gd name="connsiteX6" fmla="*/ 157628 w 346239"/>
                <a:gd name="connsiteY6" fmla="*/ 401896 h 440986"/>
                <a:gd name="connsiteX7" fmla="*/ 85619 w 346239"/>
                <a:gd name="connsiteY7" fmla="*/ 440987 h 440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6239" h="440986">
                  <a:moveTo>
                    <a:pt x="85619" y="440987"/>
                  </a:moveTo>
                  <a:cubicBezTo>
                    <a:pt x="69674" y="440987"/>
                    <a:pt x="53472" y="436529"/>
                    <a:pt x="39070" y="427185"/>
                  </a:cubicBezTo>
                  <a:cubicBezTo>
                    <a:pt x="-621" y="401382"/>
                    <a:pt x="-11936" y="348318"/>
                    <a:pt x="13781" y="308627"/>
                  </a:cubicBezTo>
                  <a:lnTo>
                    <a:pt x="188574" y="39108"/>
                  </a:lnTo>
                  <a:cubicBezTo>
                    <a:pt x="214292" y="-583"/>
                    <a:pt x="267441" y="-11984"/>
                    <a:pt x="307132" y="13819"/>
                  </a:cubicBezTo>
                  <a:cubicBezTo>
                    <a:pt x="346823" y="39622"/>
                    <a:pt x="358224" y="92686"/>
                    <a:pt x="332421" y="132377"/>
                  </a:cubicBezTo>
                  <a:lnTo>
                    <a:pt x="157628" y="401896"/>
                  </a:lnTo>
                  <a:cubicBezTo>
                    <a:pt x="141168" y="427270"/>
                    <a:pt x="113651" y="440987"/>
                    <a:pt x="85619" y="440987"/>
                  </a:cubicBezTo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4F455857-BA47-4223-8690-E793F1081BD5}"/>
                </a:ext>
              </a:extLst>
            </p:cNvPr>
            <p:cNvSpPr/>
            <p:nvPr/>
          </p:nvSpPr>
          <p:spPr>
            <a:xfrm>
              <a:off x="5450515" y="2942652"/>
              <a:ext cx="2976291" cy="2034026"/>
            </a:xfrm>
            <a:custGeom>
              <a:avLst/>
              <a:gdLst>
                <a:gd name="connsiteX0" fmla="*/ 85615 w 2976291"/>
                <a:gd name="connsiteY0" fmla="*/ 2034027 h 2034026"/>
                <a:gd name="connsiteX1" fmla="*/ 39151 w 2976291"/>
                <a:gd name="connsiteY1" fmla="*/ 2020311 h 2034026"/>
                <a:gd name="connsiteX2" fmla="*/ 13777 w 2976291"/>
                <a:gd name="connsiteY2" fmla="*/ 1901753 h 2034026"/>
                <a:gd name="connsiteX3" fmla="*/ 788045 w 2976291"/>
                <a:gd name="connsiteY3" fmla="*/ 1480500 h 2034026"/>
                <a:gd name="connsiteX4" fmla="*/ 946551 w 2976291"/>
                <a:gd name="connsiteY4" fmla="*/ 1480500 h 2034026"/>
                <a:gd name="connsiteX5" fmla="*/ 1323055 w 2976291"/>
                <a:gd name="connsiteY5" fmla="*/ 1379259 h 2034026"/>
                <a:gd name="connsiteX6" fmla="*/ 2693283 w 2976291"/>
                <a:gd name="connsiteY6" fmla="*/ 584931 h 2034026"/>
                <a:gd name="connsiteX7" fmla="*/ 2775665 w 2976291"/>
                <a:gd name="connsiteY7" fmla="*/ 282751 h 2034026"/>
                <a:gd name="connsiteX8" fmla="*/ 2473656 w 2976291"/>
                <a:gd name="connsiteY8" fmla="*/ 200712 h 2034026"/>
                <a:gd name="connsiteX9" fmla="*/ 2115240 w 2976291"/>
                <a:gd name="connsiteY9" fmla="*/ 406023 h 2034026"/>
                <a:gd name="connsiteX10" fmla="*/ 1998225 w 2976291"/>
                <a:gd name="connsiteY10" fmla="*/ 374220 h 2034026"/>
                <a:gd name="connsiteX11" fmla="*/ 2030029 w 2976291"/>
                <a:gd name="connsiteY11" fmla="*/ 257205 h 2034026"/>
                <a:gd name="connsiteX12" fmla="*/ 2388445 w 2976291"/>
                <a:gd name="connsiteY12" fmla="*/ 51893 h 2034026"/>
                <a:gd name="connsiteX13" fmla="*/ 2924398 w 2976291"/>
                <a:gd name="connsiteY13" fmla="*/ 197454 h 2034026"/>
                <a:gd name="connsiteX14" fmla="*/ 2778837 w 2976291"/>
                <a:gd name="connsiteY14" fmla="*/ 733407 h 2034026"/>
                <a:gd name="connsiteX15" fmla="*/ 1408951 w 2976291"/>
                <a:gd name="connsiteY15" fmla="*/ 1527478 h 2034026"/>
                <a:gd name="connsiteX16" fmla="*/ 946465 w 2976291"/>
                <a:gd name="connsiteY16" fmla="*/ 1651865 h 2034026"/>
                <a:gd name="connsiteX17" fmla="*/ 787959 w 2976291"/>
                <a:gd name="connsiteY17" fmla="*/ 1651865 h 2034026"/>
                <a:gd name="connsiteX18" fmla="*/ 157623 w 2976291"/>
                <a:gd name="connsiteY18" fmla="*/ 1994765 h 2034026"/>
                <a:gd name="connsiteX19" fmla="*/ 85615 w 2976291"/>
                <a:gd name="connsiteY19" fmla="*/ 2034027 h 2034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76291" h="2034026">
                  <a:moveTo>
                    <a:pt x="85615" y="2034027"/>
                  </a:moveTo>
                  <a:cubicBezTo>
                    <a:pt x="69670" y="2034027"/>
                    <a:pt x="53553" y="2029569"/>
                    <a:pt x="39151" y="2020311"/>
                  </a:cubicBezTo>
                  <a:cubicBezTo>
                    <a:pt x="-625" y="1994593"/>
                    <a:pt x="-11941" y="1941530"/>
                    <a:pt x="13777" y="1901753"/>
                  </a:cubicBezTo>
                  <a:cubicBezTo>
                    <a:pt x="184455" y="1637978"/>
                    <a:pt x="473863" y="1480500"/>
                    <a:pt x="788045" y="1480500"/>
                  </a:cubicBezTo>
                  <a:lnTo>
                    <a:pt x="946551" y="1480500"/>
                  </a:lnTo>
                  <a:cubicBezTo>
                    <a:pt x="1078567" y="1480500"/>
                    <a:pt x="1208783" y="1445525"/>
                    <a:pt x="1323055" y="1379259"/>
                  </a:cubicBezTo>
                  <a:lnTo>
                    <a:pt x="2693283" y="584931"/>
                  </a:lnTo>
                  <a:cubicBezTo>
                    <a:pt x="2799497" y="524067"/>
                    <a:pt x="2836358" y="388621"/>
                    <a:pt x="2775665" y="282751"/>
                  </a:cubicBezTo>
                  <a:cubicBezTo>
                    <a:pt x="2715057" y="176880"/>
                    <a:pt x="2579526" y="140104"/>
                    <a:pt x="2473656" y="200712"/>
                  </a:cubicBezTo>
                  <a:lnTo>
                    <a:pt x="2115240" y="406023"/>
                  </a:lnTo>
                  <a:cubicBezTo>
                    <a:pt x="2074177" y="429598"/>
                    <a:pt x="2021714" y="415282"/>
                    <a:pt x="1998225" y="374220"/>
                  </a:cubicBezTo>
                  <a:cubicBezTo>
                    <a:pt x="1974736" y="333157"/>
                    <a:pt x="1988881" y="280779"/>
                    <a:pt x="2030029" y="257205"/>
                  </a:cubicBezTo>
                  <a:lnTo>
                    <a:pt x="2388445" y="51893"/>
                  </a:lnTo>
                  <a:cubicBezTo>
                    <a:pt x="2576354" y="-55777"/>
                    <a:pt x="2816813" y="9545"/>
                    <a:pt x="2924398" y="197454"/>
                  </a:cubicBezTo>
                  <a:cubicBezTo>
                    <a:pt x="3032069" y="385364"/>
                    <a:pt x="2966746" y="625822"/>
                    <a:pt x="2778837" y="733407"/>
                  </a:cubicBezTo>
                  <a:lnTo>
                    <a:pt x="1408951" y="1527478"/>
                  </a:lnTo>
                  <a:cubicBezTo>
                    <a:pt x="1268620" y="1608831"/>
                    <a:pt x="1108657" y="1651865"/>
                    <a:pt x="946465" y="1651865"/>
                  </a:cubicBezTo>
                  <a:lnTo>
                    <a:pt x="787959" y="1651865"/>
                  </a:lnTo>
                  <a:cubicBezTo>
                    <a:pt x="532242" y="1651865"/>
                    <a:pt x="296584" y="1780024"/>
                    <a:pt x="157623" y="1994765"/>
                  </a:cubicBezTo>
                  <a:cubicBezTo>
                    <a:pt x="141250" y="2020225"/>
                    <a:pt x="113732" y="2034027"/>
                    <a:pt x="85615" y="2034027"/>
                  </a:cubicBezTo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8D401DF6-320C-4DAC-962A-7619F29AF523}"/>
                </a:ext>
              </a:extLst>
            </p:cNvPr>
            <p:cNvSpPr/>
            <p:nvPr/>
          </p:nvSpPr>
          <p:spPr>
            <a:xfrm>
              <a:off x="7132046" y="2409957"/>
              <a:ext cx="989908" cy="744722"/>
            </a:xfrm>
            <a:custGeom>
              <a:avLst/>
              <a:gdLst>
                <a:gd name="connsiteX0" fmla="*/ 749605 w 989908"/>
                <a:gd name="connsiteY0" fmla="*/ 744723 h 744722"/>
                <a:gd name="connsiteX1" fmla="*/ 675110 w 989908"/>
                <a:gd name="connsiteY1" fmla="*/ 701603 h 744722"/>
                <a:gd name="connsiteX2" fmla="*/ 706914 w 989908"/>
                <a:gd name="connsiteY2" fmla="*/ 584589 h 744722"/>
                <a:gd name="connsiteX3" fmla="*/ 810470 w 989908"/>
                <a:gd name="connsiteY3" fmla="*/ 450601 h 744722"/>
                <a:gd name="connsiteX4" fmla="*/ 788953 w 989908"/>
                <a:gd name="connsiteY4" fmla="*/ 282665 h 744722"/>
                <a:gd name="connsiteX5" fmla="*/ 486944 w 989908"/>
                <a:gd name="connsiteY5" fmla="*/ 200626 h 744722"/>
                <a:gd name="connsiteX6" fmla="*/ 128357 w 989908"/>
                <a:gd name="connsiteY6" fmla="*/ 406109 h 744722"/>
                <a:gd name="connsiteX7" fmla="*/ 11342 w 989908"/>
                <a:gd name="connsiteY7" fmla="*/ 374305 h 744722"/>
                <a:gd name="connsiteX8" fmla="*/ 43146 w 989908"/>
                <a:gd name="connsiteY8" fmla="*/ 257291 h 744722"/>
                <a:gd name="connsiteX9" fmla="*/ 401819 w 989908"/>
                <a:gd name="connsiteY9" fmla="*/ 51893 h 744722"/>
                <a:gd name="connsiteX10" fmla="*/ 937772 w 989908"/>
                <a:gd name="connsiteY10" fmla="*/ 197455 h 744722"/>
                <a:gd name="connsiteX11" fmla="*/ 976005 w 989908"/>
                <a:gd name="connsiteY11" fmla="*/ 495606 h 744722"/>
                <a:gd name="connsiteX12" fmla="*/ 792211 w 989908"/>
                <a:gd name="connsiteY12" fmla="*/ 733407 h 744722"/>
                <a:gd name="connsiteX13" fmla="*/ 749605 w 989908"/>
                <a:gd name="connsiteY13" fmla="*/ 744723 h 744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89908" h="744722">
                  <a:moveTo>
                    <a:pt x="749605" y="744723"/>
                  </a:moveTo>
                  <a:cubicBezTo>
                    <a:pt x="719859" y="744723"/>
                    <a:pt x="690970" y="729207"/>
                    <a:pt x="675110" y="701603"/>
                  </a:cubicBezTo>
                  <a:cubicBezTo>
                    <a:pt x="651622" y="660541"/>
                    <a:pt x="665767" y="608163"/>
                    <a:pt x="706914" y="584589"/>
                  </a:cubicBezTo>
                  <a:cubicBezTo>
                    <a:pt x="758178" y="555185"/>
                    <a:pt x="794954" y="507608"/>
                    <a:pt x="810470" y="450601"/>
                  </a:cubicBezTo>
                  <a:cubicBezTo>
                    <a:pt x="825987" y="393593"/>
                    <a:pt x="818357" y="333929"/>
                    <a:pt x="788953" y="282665"/>
                  </a:cubicBezTo>
                  <a:cubicBezTo>
                    <a:pt x="728346" y="176795"/>
                    <a:pt x="592815" y="140019"/>
                    <a:pt x="486944" y="200626"/>
                  </a:cubicBezTo>
                  <a:lnTo>
                    <a:pt x="128357" y="406109"/>
                  </a:lnTo>
                  <a:cubicBezTo>
                    <a:pt x="87209" y="429684"/>
                    <a:pt x="34916" y="415367"/>
                    <a:pt x="11342" y="374305"/>
                  </a:cubicBezTo>
                  <a:cubicBezTo>
                    <a:pt x="-12147" y="333243"/>
                    <a:pt x="1998" y="280865"/>
                    <a:pt x="43146" y="257291"/>
                  </a:cubicBezTo>
                  <a:lnTo>
                    <a:pt x="401819" y="51893"/>
                  </a:lnTo>
                  <a:cubicBezTo>
                    <a:pt x="589729" y="-55777"/>
                    <a:pt x="830187" y="9545"/>
                    <a:pt x="937772" y="197455"/>
                  </a:cubicBezTo>
                  <a:cubicBezTo>
                    <a:pt x="989893" y="288495"/>
                    <a:pt x="1003523" y="394365"/>
                    <a:pt x="976005" y="495606"/>
                  </a:cubicBezTo>
                  <a:cubicBezTo>
                    <a:pt x="948487" y="596847"/>
                    <a:pt x="883251" y="681287"/>
                    <a:pt x="792211" y="733407"/>
                  </a:cubicBezTo>
                  <a:cubicBezTo>
                    <a:pt x="778666" y="741122"/>
                    <a:pt x="764007" y="744723"/>
                    <a:pt x="749605" y="744723"/>
                  </a:cubicBezTo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6A6E062E-841E-468E-81B9-C6FCD8D64936}"/>
                </a:ext>
              </a:extLst>
            </p:cNvPr>
            <p:cNvSpPr/>
            <p:nvPr/>
          </p:nvSpPr>
          <p:spPr>
            <a:xfrm>
              <a:off x="6895149" y="1877176"/>
              <a:ext cx="921537" cy="744808"/>
            </a:xfrm>
            <a:custGeom>
              <a:avLst/>
              <a:gdLst>
                <a:gd name="connsiteX0" fmla="*/ 681321 w 921537"/>
                <a:gd name="connsiteY0" fmla="*/ 744809 h 744808"/>
                <a:gd name="connsiteX1" fmla="*/ 606826 w 921537"/>
                <a:gd name="connsiteY1" fmla="*/ 701689 h 744808"/>
                <a:gd name="connsiteX2" fmla="*/ 638630 w 921537"/>
                <a:gd name="connsiteY2" fmla="*/ 584674 h 744808"/>
                <a:gd name="connsiteX3" fmla="*/ 742186 w 921537"/>
                <a:gd name="connsiteY3" fmla="*/ 450686 h 744808"/>
                <a:gd name="connsiteX4" fmla="*/ 720668 w 921537"/>
                <a:gd name="connsiteY4" fmla="*/ 282751 h 744808"/>
                <a:gd name="connsiteX5" fmla="*/ 418659 w 921537"/>
                <a:gd name="connsiteY5" fmla="*/ 200712 h 744808"/>
                <a:gd name="connsiteX6" fmla="*/ 128395 w 921537"/>
                <a:gd name="connsiteY6" fmla="*/ 367019 h 744808"/>
                <a:gd name="connsiteX7" fmla="*/ 11380 w 921537"/>
                <a:gd name="connsiteY7" fmla="*/ 335214 h 744808"/>
                <a:gd name="connsiteX8" fmla="*/ 43184 w 921537"/>
                <a:gd name="connsiteY8" fmla="*/ 218200 h 744808"/>
                <a:gd name="connsiteX9" fmla="*/ 333449 w 921537"/>
                <a:gd name="connsiteY9" fmla="*/ 51893 h 744808"/>
                <a:gd name="connsiteX10" fmla="*/ 869402 w 921537"/>
                <a:gd name="connsiteY10" fmla="*/ 197454 h 744808"/>
                <a:gd name="connsiteX11" fmla="*/ 907635 w 921537"/>
                <a:gd name="connsiteY11" fmla="*/ 495606 h 744808"/>
                <a:gd name="connsiteX12" fmla="*/ 723840 w 921537"/>
                <a:gd name="connsiteY12" fmla="*/ 733407 h 744808"/>
                <a:gd name="connsiteX13" fmla="*/ 681321 w 921537"/>
                <a:gd name="connsiteY13" fmla="*/ 744809 h 744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21537" h="744808">
                  <a:moveTo>
                    <a:pt x="681321" y="744809"/>
                  </a:moveTo>
                  <a:cubicBezTo>
                    <a:pt x="651574" y="744809"/>
                    <a:pt x="622685" y="729292"/>
                    <a:pt x="606826" y="701689"/>
                  </a:cubicBezTo>
                  <a:cubicBezTo>
                    <a:pt x="583252" y="660627"/>
                    <a:pt x="597482" y="608249"/>
                    <a:pt x="638630" y="584674"/>
                  </a:cubicBezTo>
                  <a:cubicBezTo>
                    <a:pt x="689893" y="555271"/>
                    <a:pt x="726669" y="507693"/>
                    <a:pt x="742186" y="450686"/>
                  </a:cubicBezTo>
                  <a:cubicBezTo>
                    <a:pt x="757702" y="393679"/>
                    <a:pt x="749987" y="334014"/>
                    <a:pt x="720668" y="282751"/>
                  </a:cubicBezTo>
                  <a:cubicBezTo>
                    <a:pt x="660061" y="176881"/>
                    <a:pt x="524530" y="140105"/>
                    <a:pt x="418659" y="200712"/>
                  </a:cubicBezTo>
                  <a:lnTo>
                    <a:pt x="128395" y="367019"/>
                  </a:lnTo>
                  <a:cubicBezTo>
                    <a:pt x="87332" y="390507"/>
                    <a:pt x="34954" y="376363"/>
                    <a:pt x="11380" y="335214"/>
                  </a:cubicBezTo>
                  <a:cubicBezTo>
                    <a:pt x="-12195" y="294152"/>
                    <a:pt x="2036" y="241774"/>
                    <a:pt x="43184" y="218200"/>
                  </a:cubicBezTo>
                  <a:lnTo>
                    <a:pt x="333449" y="51893"/>
                  </a:lnTo>
                  <a:cubicBezTo>
                    <a:pt x="521358" y="-55777"/>
                    <a:pt x="761817" y="9545"/>
                    <a:pt x="869402" y="197454"/>
                  </a:cubicBezTo>
                  <a:cubicBezTo>
                    <a:pt x="921522" y="288495"/>
                    <a:pt x="935153" y="394365"/>
                    <a:pt x="907635" y="495606"/>
                  </a:cubicBezTo>
                  <a:cubicBezTo>
                    <a:pt x="880117" y="596847"/>
                    <a:pt x="814881" y="681287"/>
                    <a:pt x="723840" y="733407"/>
                  </a:cubicBezTo>
                  <a:cubicBezTo>
                    <a:pt x="710382" y="741122"/>
                    <a:pt x="695723" y="744809"/>
                    <a:pt x="681321" y="744809"/>
                  </a:cubicBezTo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C2C0D2E5-65D4-4623-B1FE-02C983E66A01}"/>
                </a:ext>
              </a:extLst>
            </p:cNvPr>
            <p:cNvSpPr/>
            <p:nvPr/>
          </p:nvSpPr>
          <p:spPr>
            <a:xfrm>
              <a:off x="5911255" y="1344152"/>
              <a:ext cx="1600008" cy="767339"/>
            </a:xfrm>
            <a:custGeom>
              <a:avLst/>
              <a:gdLst>
                <a:gd name="connsiteX0" fmla="*/ 85818 w 1600008"/>
                <a:gd name="connsiteY0" fmla="*/ 767340 h 767339"/>
                <a:gd name="connsiteX1" fmla="*/ 11323 w 1600008"/>
                <a:gd name="connsiteY1" fmla="*/ 724220 h 767339"/>
                <a:gd name="connsiteX2" fmla="*/ 43127 w 1600008"/>
                <a:gd name="connsiteY2" fmla="*/ 607206 h 767339"/>
                <a:gd name="connsiteX3" fmla="*/ 1012163 w 1600008"/>
                <a:gd name="connsiteY3" fmla="*/ 52136 h 767339"/>
                <a:gd name="connsiteX4" fmla="*/ 1310314 w 1600008"/>
                <a:gd name="connsiteY4" fmla="*/ 13903 h 767339"/>
                <a:gd name="connsiteX5" fmla="*/ 1548115 w 1600008"/>
                <a:gd name="connsiteY5" fmla="*/ 197697 h 767339"/>
                <a:gd name="connsiteX6" fmla="*/ 1402554 w 1600008"/>
                <a:gd name="connsiteY6" fmla="*/ 733650 h 767339"/>
                <a:gd name="connsiteX7" fmla="*/ 1285540 w 1600008"/>
                <a:gd name="connsiteY7" fmla="*/ 701846 h 767339"/>
                <a:gd name="connsiteX8" fmla="*/ 1317344 w 1600008"/>
                <a:gd name="connsiteY8" fmla="*/ 584831 h 767339"/>
                <a:gd name="connsiteX9" fmla="*/ 1420900 w 1600008"/>
                <a:gd name="connsiteY9" fmla="*/ 450843 h 767339"/>
                <a:gd name="connsiteX10" fmla="*/ 1399383 w 1600008"/>
                <a:gd name="connsiteY10" fmla="*/ 282822 h 767339"/>
                <a:gd name="connsiteX11" fmla="*/ 1265394 w 1600008"/>
                <a:gd name="connsiteY11" fmla="*/ 179266 h 767339"/>
                <a:gd name="connsiteX12" fmla="*/ 1097459 w 1600008"/>
                <a:gd name="connsiteY12" fmla="*/ 200783 h 767339"/>
                <a:gd name="connsiteX13" fmla="*/ 128424 w 1600008"/>
                <a:gd name="connsiteY13" fmla="*/ 755853 h 767339"/>
                <a:gd name="connsiteX14" fmla="*/ 85818 w 1600008"/>
                <a:gd name="connsiteY14" fmla="*/ 767340 h 767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00008" h="767339">
                  <a:moveTo>
                    <a:pt x="85818" y="767340"/>
                  </a:moveTo>
                  <a:cubicBezTo>
                    <a:pt x="56072" y="767340"/>
                    <a:pt x="27182" y="751824"/>
                    <a:pt x="11323" y="724220"/>
                  </a:cubicBezTo>
                  <a:cubicBezTo>
                    <a:pt x="-12165" y="683158"/>
                    <a:pt x="2065" y="630780"/>
                    <a:pt x="43127" y="607206"/>
                  </a:cubicBezTo>
                  <a:lnTo>
                    <a:pt x="1012163" y="52136"/>
                  </a:lnTo>
                  <a:cubicBezTo>
                    <a:pt x="1103203" y="15"/>
                    <a:pt x="1209073" y="-13615"/>
                    <a:pt x="1310314" y="13903"/>
                  </a:cubicBezTo>
                  <a:cubicBezTo>
                    <a:pt x="1411555" y="41421"/>
                    <a:pt x="1495995" y="106657"/>
                    <a:pt x="1548115" y="197697"/>
                  </a:cubicBezTo>
                  <a:cubicBezTo>
                    <a:pt x="1655786" y="385606"/>
                    <a:pt x="1590463" y="626065"/>
                    <a:pt x="1402554" y="733650"/>
                  </a:cubicBezTo>
                  <a:cubicBezTo>
                    <a:pt x="1361406" y="757224"/>
                    <a:pt x="1309114" y="742908"/>
                    <a:pt x="1285540" y="701846"/>
                  </a:cubicBezTo>
                  <a:cubicBezTo>
                    <a:pt x="1262051" y="660784"/>
                    <a:pt x="1276196" y="608406"/>
                    <a:pt x="1317344" y="584831"/>
                  </a:cubicBezTo>
                  <a:cubicBezTo>
                    <a:pt x="1368607" y="555428"/>
                    <a:pt x="1405383" y="507850"/>
                    <a:pt x="1420900" y="450843"/>
                  </a:cubicBezTo>
                  <a:cubicBezTo>
                    <a:pt x="1436416" y="393836"/>
                    <a:pt x="1428700" y="334171"/>
                    <a:pt x="1399383" y="282822"/>
                  </a:cubicBezTo>
                  <a:cubicBezTo>
                    <a:pt x="1369979" y="231559"/>
                    <a:pt x="1322402" y="194783"/>
                    <a:pt x="1265394" y="179266"/>
                  </a:cubicBezTo>
                  <a:cubicBezTo>
                    <a:pt x="1208387" y="163750"/>
                    <a:pt x="1148723" y="171465"/>
                    <a:pt x="1097459" y="200783"/>
                  </a:cubicBezTo>
                  <a:lnTo>
                    <a:pt x="128424" y="755853"/>
                  </a:lnTo>
                  <a:cubicBezTo>
                    <a:pt x="114879" y="763739"/>
                    <a:pt x="100220" y="767340"/>
                    <a:pt x="85818" y="767340"/>
                  </a:cubicBezTo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FF103319-F9D4-4781-954F-A6F79F70867A}"/>
                </a:ext>
              </a:extLst>
            </p:cNvPr>
            <p:cNvSpPr/>
            <p:nvPr/>
          </p:nvSpPr>
          <p:spPr>
            <a:xfrm>
              <a:off x="3680940" y="2964434"/>
              <a:ext cx="1507339" cy="1164938"/>
            </a:xfrm>
            <a:custGeom>
              <a:avLst/>
              <a:gdLst>
                <a:gd name="connsiteX0" fmla="*/ 1114269 w 1507339"/>
                <a:gd name="connsiteY0" fmla="*/ 1164939 h 1164938"/>
                <a:gd name="connsiteX1" fmla="*/ 932018 w 1507339"/>
                <a:gd name="connsiteY1" fmla="*/ 1119676 h 1164938"/>
                <a:gd name="connsiteX2" fmla="*/ 210213 w 1507339"/>
                <a:gd name="connsiteY2" fmla="*/ 740343 h 1164938"/>
                <a:gd name="connsiteX3" fmla="*/ 17932 w 1507339"/>
                <a:gd name="connsiteY3" fmla="*/ 509314 h 1164938"/>
                <a:gd name="connsiteX4" fmla="*/ 45278 w 1507339"/>
                <a:gd name="connsiteY4" fmla="*/ 209962 h 1164938"/>
                <a:gd name="connsiteX5" fmla="*/ 575573 w 1507339"/>
                <a:gd name="connsiteY5" fmla="*/ 45027 h 1164938"/>
                <a:gd name="connsiteX6" fmla="*/ 1297377 w 1507339"/>
                <a:gd name="connsiteY6" fmla="*/ 424361 h 1164938"/>
                <a:gd name="connsiteX7" fmla="*/ 1462312 w 1507339"/>
                <a:gd name="connsiteY7" fmla="*/ 954656 h 1164938"/>
                <a:gd name="connsiteX8" fmla="*/ 1231284 w 1507339"/>
                <a:gd name="connsiteY8" fmla="*/ 1146937 h 1164938"/>
                <a:gd name="connsiteX9" fmla="*/ 1114269 w 1507339"/>
                <a:gd name="connsiteY9" fmla="*/ 1164939 h 1164938"/>
                <a:gd name="connsiteX10" fmla="*/ 393150 w 1507339"/>
                <a:gd name="connsiteY10" fmla="*/ 171386 h 1164938"/>
                <a:gd name="connsiteX11" fmla="*/ 327142 w 1507339"/>
                <a:gd name="connsiteY11" fmla="*/ 181502 h 1164938"/>
                <a:gd name="connsiteX12" fmla="*/ 197011 w 1507339"/>
                <a:gd name="connsiteY12" fmla="*/ 289858 h 1164938"/>
                <a:gd name="connsiteX13" fmla="*/ 181581 w 1507339"/>
                <a:gd name="connsiteY13" fmla="*/ 458479 h 1164938"/>
                <a:gd name="connsiteX14" fmla="*/ 289937 w 1507339"/>
                <a:gd name="connsiteY14" fmla="*/ 588610 h 1164938"/>
                <a:gd name="connsiteX15" fmla="*/ 1011742 w 1507339"/>
                <a:gd name="connsiteY15" fmla="*/ 967943 h 1164938"/>
                <a:gd name="connsiteX16" fmla="*/ 1011742 w 1507339"/>
                <a:gd name="connsiteY16" fmla="*/ 967943 h 1164938"/>
                <a:gd name="connsiteX17" fmla="*/ 1310579 w 1507339"/>
                <a:gd name="connsiteY17" fmla="*/ 875017 h 1164938"/>
                <a:gd name="connsiteX18" fmla="*/ 1217653 w 1507339"/>
                <a:gd name="connsiteY18" fmla="*/ 576179 h 1164938"/>
                <a:gd name="connsiteX19" fmla="*/ 495849 w 1507339"/>
                <a:gd name="connsiteY19" fmla="*/ 196846 h 1164938"/>
                <a:gd name="connsiteX20" fmla="*/ 393150 w 1507339"/>
                <a:gd name="connsiteY20" fmla="*/ 171386 h 1164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07339" h="1164938">
                  <a:moveTo>
                    <a:pt x="1114269" y="1164939"/>
                  </a:moveTo>
                  <a:cubicBezTo>
                    <a:pt x="1051518" y="1164939"/>
                    <a:pt x="989196" y="1149680"/>
                    <a:pt x="932018" y="1119676"/>
                  </a:cubicBezTo>
                  <a:lnTo>
                    <a:pt x="210213" y="740343"/>
                  </a:lnTo>
                  <a:cubicBezTo>
                    <a:pt x="117373" y="691566"/>
                    <a:pt x="49050" y="609527"/>
                    <a:pt x="17932" y="509314"/>
                  </a:cubicBezTo>
                  <a:cubicBezTo>
                    <a:pt x="-13272" y="409187"/>
                    <a:pt x="-3499" y="302803"/>
                    <a:pt x="45278" y="209962"/>
                  </a:cubicBezTo>
                  <a:cubicBezTo>
                    <a:pt x="146005" y="18281"/>
                    <a:pt x="383892" y="-55699"/>
                    <a:pt x="575573" y="45027"/>
                  </a:cubicBezTo>
                  <a:lnTo>
                    <a:pt x="1297377" y="424361"/>
                  </a:lnTo>
                  <a:cubicBezTo>
                    <a:pt x="1489059" y="525087"/>
                    <a:pt x="1563039" y="762974"/>
                    <a:pt x="1462312" y="954656"/>
                  </a:cubicBezTo>
                  <a:cubicBezTo>
                    <a:pt x="1413535" y="1047496"/>
                    <a:pt x="1331496" y="1115818"/>
                    <a:pt x="1231284" y="1146937"/>
                  </a:cubicBezTo>
                  <a:cubicBezTo>
                    <a:pt x="1192879" y="1159024"/>
                    <a:pt x="1153445" y="1164939"/>
                    <a:pt x="1114269" y="1164939"/>
                  </a:cubicBezTo>
                  <a:moveTo>
                    <a:pt x="393150" y="171386"/>
                  </a:moveTo>
                  <a:cubicBezTo>
                    <a:pt x="371033" y="171386"/>
                    <a:pt x="348830" y="174729"/>
                    <a:pt x="327142" y="181502"/>
                  </a:cubicBezTo>
                  <a:cubicBezTo>
                    <a:pt x="270735" y="199075"/>
                    <a:pt x="224443" y="237566"/>
                    <a:pt x="197011" y="289858"/>
                  </a:cubicBezTo>
                  <a:cubicBezTo>
                    <a:pt x="169494" y="342150"/>
                    <a:pt x="164007" y="402072"/>
                    <a:pt x="181581" y="458479"/>
                  </a:cubicBezTo>
                  <a:cubicBezTo>
                    <a:pt x="199154" y="514886"/>
                    <a:pt x="237645" y="561178"/>
                    <a:pt x="289937" y="588610"/>
                  </a:cubicBezTo>
                  <a:lnTo>
                    <a:pt x="1011742" y="967943"/>
                  </a:lnTo>
                  <a:lnTo>
                    <a:pt x="1011742" y="967943"/>
                  </a:lnTo>
                  <a:cubicBezTo>
                    <a:pt x="1119755" y="1024693"/>
                    <a:pt x="1253829" y="983031"/>
                    <a:pt x="1310579" y="875017"/>
                  </a:cubicBezTo>
                  <a:cubicBezTo>
                    <a:pt x="1367329" y="767003"/>
                    <a:pt x="1325667" y="633015"/>
                    <a:pt x="1217653" y="576179"/>
                  </a:cubicBezTo>
                  <a:lnTo>
                    <a:pt x="495849" y="196846"/>
                  </a:lnTo>
                  <a:cubicBezTo>
                    <a:pt x="463616" y="179958"/>
                    <a:pt x="428555" y="171386"/>
                    <a:pt x="393150" y="171386"/>
                  </a:cubicBezTo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F08B96A9-197C-40FE-A5B5-8D4ADEB098B6}"/>
                </a:ext>
              </a:extLst>
            </p:cNvPr>
            <p:cNvSpPr/>
            <p:nvPr/>
          </p:nvSpPr>
          <p:spPr>
            <a:xfrm>
              <a:off x="2997682" y="3781147"/>
              <a:ext cx="2838067" cy="2134049"/>
            </a:xfrm>
            <a:custGeom>
              <a:avLst/>
              <a:gdLst>
                <a:gd name="connsiteX0" fmla="*/ 2284959 w 2838067"/>
                <a:gd name="connsiteY0" fmla="*/ 2134049 h 2134049"/>
                <a:gd name="connsiteX1" fmla="*/ 2156715 w 2838067"/>
                <a:gd name="connsiteY1" fmla="*/ 2102331 h 2134049"/>
                <a:gd name="connsiteX2" fmla="*/ 147921 w 2838067"/>
                <a:gd name="connsiteY2" fmla="*/ 1046627 h 2134049"/>
                <a:gd name="connsiteX3" fmla="*/ 31677 w 2838067"/>
                <a:gd name="connsiteY3" fmla="*/ 672952 h 2134049"/>
                <a:gd name="connsiteX4" fmla="*/ 307455 w 2838067"/>
                <a:gd name="connsiteY4" fmla="*/ 148144 h 2134049"/>
                <a:gd name="connsiteX5" fmla="*/ 470247 w 2838067"/>
                <a:gd name="connsiteY5" fmla="*/ 12612 h 2134049"/>
                <a:gd name="connsiteX6" fmla="*/ 681130 w 2838067"/>
                <a:gd name="connsiteY6" fmla="*/ 31900 h 2134049"/>
                <a:gd name="connsiteX7" fmla="*/ 1476915 w 2838067"/>
                <a:gd name="connsiteY7" fmla="*/ 450153 h 2134049"/>
                <a:gd name="connsiteX8" fmla="*/ 1512920 w 2838067"/>
                <a:gd name="connsiteY8" fmla="*/ 565967 h 2134049"/>
                <a:gd name="connsiteX9" fmla="*/ 1397105 w 2838067"/>
                <a:gd name="connsiteY9" fmla="*/ 601972 h 2134049"/>
                <a:gd name="connsiteX10" fmla="*/ 601320 w 2838067"/>
                <a:gd name="connsiteY10" fmla="*/ 183720 h 2134049"/>
                <a:gd name="connsiteX11" fmla="*/ 521082 w 2838067"/>
                <a:gd name="connsiteY11" fmla="*/ 176433 h 2134049"/>
                <a:gd name="connsiteX12" fmla="*/ 459188 w 2838067"/>
                <a:gd name="connsiteY12" fmla="*/ 227954 h 2134049"/>
                <a:gd name="connsiteX13" fmla="*/ 183411 w 2838067"/>
                <a:gd name="connsiteY13" fmla="*/ 752762 h 2134049"/>
                <a:gd name="connsiteX14" fmla="*/ 227645 w 2838067"/>
                <a:gd name="connsiteY14" fmla="*/ 894894 h 2134049"/>
                <a:gd name="connsiteX15" fmla="*/ 2236439 w 2838067"/>
                <a:gd name="connsiteY15" fmla="*/ 1950512 h 2134049"/>
                <a:gd name="connsiteX16" fmla="*/ 2378571 w 2838067"/>
                <a:gd name="connsiteY16" fmla="*/ 1906278 h 2134049"/>
                <a:gd name="connsiteX17" fmla="*/ 2654348 w 2838067"/>
                <a:gd name="connsiteY17" fmla="*/ 1381469 h 2134049"/>
                <a:gd name="connsiteX18" fmla="*/ 2661721 w 2838067"/>
                <a:gd name="connsiteY18" fmla="*/ 1301231 h 2134049"/>
                <a:gd name="connsiteX19" fmla="*/ 2610200 w 2838067"/>
                <a:gd name="connsiteY19" fmla="*/ 1239337 h 2134049"/>
                <a:gd name="connsiteX20" fmla="*/ 2324050 w 2838067"/>
                <a:gd name="connsiteY20" fmla="*/ 1088975 h 2134049"/>
                <a:gd name="connsiteX21" fmla="*/ 2288045 w 2838067"/>
                <a:gd name="connsiteY21" fmla="*/ 973247 h 2134049"/>
                <a:gd name="connsiteX22" fmla="*/ 2403860 w 2838067"/>
                <a:gd name="connsiteY22" fmla="*/ 937242 h 2134049"/>
                <a:gd name="connsiteX23" fmla="*/ 2690010 w 2838067"/>
                <a:gd name="connsiteY23" fmla="*/ 1087604 h 2134049"/>
                <a:gd name="connsiteX24" fmla="*/ 2825455 w 2838067"/>
                <a:gd name="connsiteY24" fmla="*/ 1250310 h 2134049"/>
                <a:gd name="connsiteX25" fmla="*/ 2806167 w 2838067"/>
                <a:gd name="connsiteY25" fmla="*/ 1461194 h 2134049"/>
                <a:gd name="connsiteX26" fmla="*/ 2530390 w 2838067"/>
                <a:gd name="connsiteY26" fmla="*/ 1986002 h 2134049"/>
                <a:gd name="connsiteX27" fmla="*/ 2284959 w 2838067"/>
                <a:gd name="connsiteY27" fmla="*/ 2134049 h 2134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838067" h="2134049">
                  <a:moveTo>
                    <a:pt x="2284959" y="2134049"/>
                  </a:moveTo>
                  <a:cubicBezTo>
                    <a:pt x="2241582" y="2134049"/>
                    <a:pt x="2197691" y="2123848"/>
                    <a:pt x="2156715" y="2102331"/>
                  </a:cubicBezTo>
                  <a:lnTo>
                    <a:pt x="147921" y="1046627"/>
                  </a:lnTo>
                  <a:cubicBezTo>
                    <a:pt x="12904" y="975647"/>
                    <a:pt x="-39217" y="808055"/>
                    <a:pt x="31677" y="672952"/>
                  </a:cubicBezTo>
                  <a:lnTo>
                    <a:pt x="307455" y="148144"/>
                  </a:lnTo>
                  <a:cubicBezTo>
                    <a:pt x="341830" y="82736"/>
                    <a:pt x="399609" y="34558"/>
                    <a:pt x="470247" y="12612"/>
                  </a:cubicBezTo>
                  <a:cubicBezTo>
                    <a:pt x="540798" y="-9333"/>
                    <a:pt x="615722" y="-2475"/>
                    <a:pt x="681130" y="31900"/>
                  </a:cubicBezTo>
                  <a:lnTo>
                    <a:pt x="1476915" y="450153"/>
                  </a:lnTo>
                  <a:cubicBezTo>
                    <a:pt x="1518835" y="472184"/>
                    <a:pt x="1534951" y="524048"/>
                    <a:pt x="1512920" y="565967"/>
                  </a:cubicBezTo>
                  <a:cubicBezTo>
                    <a:pt x="1490889" y="607887"/>
                    <a:pt x="1439111" y="624003"/>
                    <a:pt x="1397105" y="601972"/>
                  </a:cubicBezTo>
                  <a:lnTo>
                    <a:pt x="601320" y="183720"/>
                  </a:lnTo>
                  <a:cubicBezTo>
                    <a:pt x="576460" y="170689"/>
                    <a:pt x="547913" y="168032"/>
                    <a:pt x="521082" y="176433"/>
                  </a:cubicBezTo>
                  <a:cubicBezTo>
                    <a:pt x="494250" y="184748"/>
                    <a:pt x="472218" y="203093"/>
                    <a:pt x="459188" y="227954"/>
                  </a:cubicBezTo>
                  <a:lnTo>
                    <a:pt x="183411" y="752762"/>
                  </a:lnTo>
                  <a:cubicBezTo>
                    <a:pt x="156407" y="804111"/>
                    <a:pt x="176210" y="867891"/>
                    <a:pt x="227645" y="894894"/>
                  </a:cubicBezTo>
                  <a:lnTo>
                    <a:pt x="2236439" y="1950512"/>
                  </a:lnTo>
                  <a:cubicBezTo>
                    <a:pt x="2287788" y="1977515"/>
                    <a:pt x="2351568" y="1957713"/>
                    <a:pt x="2378571" y="1906278"/>
                  </a:cubicBezTo>
                  <a:lnTo>
                    <a:pt x="2654348" y="1381469"/>
                  </a:lnTo>
                  <a:cubicBezTo>
                    <a:pt x="2667464" y="1356609"/>
                    <a:pt x="2670036" y="1328063"/>
                    <a:pt x="2661721" y="1301231"/>
                  </a:cubicBezTo>
                  <a:cubicBezTo>
                    <a:pt x="2653405" y="1274399"/>
                    <a:pt x="2635060" y="1252367"/>
                    <a:pt x="2610200" y="1239337"/>
                  </a:cubicBezTo>
                  <a:lnTo>
                    <a:pt x="2324050" y="1088975"/>
                  </a:lnTo>
                  <a:cubicBezTo>
                    <a:pt x="2282130" y="1066944"/>
                    <a:pt x="2266014" y="1015166"/>
                    <a:pt x="2288045" y="973247"/>
                  </a:cubicBezTo>
                  <a:cubicBezTo>
                    <a:pt x="2310077" y="931327"/>
                    <a:pt x="2361855" y="915211"/>
                    <a:pt x="2403860" y="937242"/>
                  </a:cubicBezTo>
                  <a:lnTo>
                    <a:pt x="2690010" y="1087604"/>
                  </a:lnTo>
                  <a:cubicBezTo>
                    <a:pt x="2755418" y="1121980"/>
                    <a:pt x="2803510" y="1179758"/>
                    <a:pt x="2825455" y="1250310"/>
                  </a:cubicBezTo>
                  <a:cubicBezTo>
                    <a:pt x="2847401" y="1320861"/>
                    <a:pt x="2840543" y="1395786"/>
                    <a:pt x="2806167" y="1461194"/>
                  </a:cubicBezTo>
                  <a:lnTo>
                    <a:pt x="2530390" y="1986002"/>
                  </a:lnTo>
                  <a:cubicBezTo>
                    <a:pt x="2480841" y="2080214"/>
                    <a:pt x="2384486" y="2134049"/>
                    <a:pt x="2284959" y="2134049"/>
                  </a:cubicBezTo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16087557-FB06-467F-93CC-5A94EB67150C}"/>
                </a:ext>
              </a:extLst>
            </p:cNvPr>
            <p:cNvSpPr/>
            <p:nvPr/>
          </p:nvSpPr>
          <p:spPr>
            <a:xfrm>
              <a:off x="3966489" y="2420724"/>
              <a:ext cx="1507676" cy="1165151"/>
            </a:xfrm>
            <a:custGeom>
              <a:avLst/>
              <a:gdLst>
                <a:gd name="connsiteX0" fmla="*/ 1114269 w 1507676"/>
                <a:gd name="connsiteY0" fmla="*/ 1165152 h 1165151"/>
                <a:gd name="connsiteX1" fmla="*/ 932018 w 1507676"/>
                <a:gd name="connsiteY1" fmla="*/ 1119889 h 1165151"/>
                <a:gd name="connsiteX2" fmla="*/ 210213 w 1507676"/>
                <a:gd name="connsiteY2" fmla="*/ 740556 h 1165151"/>
                <a:gd name="connsiteX3" fmla="*/ 17932 w 1507676"/>
                <a:gd name="connsiteY3" fmla="*/ 509527 h 1165151"/>
                <a:gd name="connsiteX4" fmla="*/ 45278 w 1507676"/>
                <a:gd name="connsiteY4" fmla="*/ 210176 h 1165151"/>
                <a:gd name="connsiteX5" fmla="*/ 276307 w 1507676"/>
                <a:gd name="connsiteY5" fmla="*/ 17894 h 1165151"/>
                <a:gd name="connsiteX6" fmla="*/ 575659 w 1507676"/>
                <a:gd name="connsiteY6" fmla="*/ 45241 h 1165151"/>
                <a:gd name="connsiteX7" fmla="*/ 1297463 w 1507676"/>
                <a:gd name="connsiteY7" fmla="*/ 424574 h 1165151"/>
                <a:gd name="connsiteX8" fmla="*/ 1489744 w 1507676"/>
                <a:gd name="connsiteY8" fmla="*/ 655603 h 1165151"/>
                <a:gd name="connsiteX9" fmla="*/ 1462398 w 1507676"/>
                <a:gd name="connsiteY9" fmla="*/ 954954 h 1165151"/>
                <a:gd name="connsiteX10" fmla="*/ 1231369 w 1507676"/>
                <a:gd name="connsiteY10" fmla="*/ 1147236 h 1165151"/>
                <a:gd name="connsiteX11" fmla="*/ 1114269 w 1507676"/>
                <a:gd name="connsiteY11" fmla="*/ 1165152 h 1165151"/>
                <a:gd name="connsiteX12" fmla="*/ 393236 w 1507676"/>
                <a:gd name="connsiteY12" fmla="*/ 171599 h 1165151"/>
                <a:gd name="connsiteX13" fmla="*/ 327228 w 1507676"/>
                <a:gd name="connsiteY13" fmla="*/ 181715 h 1165151"/>
                <a:gd name="connsiteX14" fmla="*/ 197097 w 1507676"/>
                <a:gd name="connsiteY14" fmla="*/ 290071 h 1165151"/>
                <a:gd name="connsiteX15" fmla="*/ 181667 w 1507676"/>
                <a:gd name="connsiteY15" fmla="*/ 458778 h 1165151"/>
                <a:gd name="connsiteX16" fmla="*/ 290023 w 1507676"/>
                <a:gd name="connsiteY16" fmla="*/ 588909 h 1165151"/>
                <a:gd name="connsiteX17" fmla="*/ 1011828 w 1507676"/>
                <a:gd name="connsiteY17" fmla="*/ 968242 h 1165151"/>
                <a:gd name="connsiteX18" fmla="*/ 1011828 w 1507676"/>
                <a:gd name="connsiteY18" fmla="*/ 968242 h 1165151"/>
                <a:gd name="connsiteX19" fmla="*/ 1310665 w 1507676"/>
                <a:gd name="connsiteY19" fmla="*/ 875316 h 1165151"/>
                <a:gd name="connsiteX20" fmla="*/ 1217739 w 1507676"/>
                <a:gd name="connsiteY20" fmla="*/ 576564 h 1165151"/>
                <a:gd name="connsiteX21" fmla="*/ 495935 w 1507676"/>
                <a:gd name="connsiteY21" fmla="*/ 197231 h 1165151"/>
                <a:gd name="connsiteX22" fmla="*/ 393236 w 1507676"/>
                <a:gd name="connsiteY22" fmla="*/ 171599 h 1165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507676" h="1165151">
                  <a:moveTo>
                    <a:pt x="1114269" y="1165152"/>
                  </a:moveTo>
                  <a:cubicBezTo>
                    <a:pt x="1051518" y="1165152"/>
                    <a:pt x="989196" y="1149893"/>
                    <a:pt x="932018" y="1119889"/>
                  </a:cubicBezTo>
                  <a:lnTo>
                    <a:pt x="210213" y="740556"/>
                  </a:lnTo>
                  <a:cubicBezTo>
                    <a:pt x="117373" y="691779"/>
                    <a:pt x="49050" y="609740"/>
                    <a:pt x="17932" y="509527"/>
                  </a:cubicBezTo>
                  <a:cubicBezTo>
                    <a:pt x="-13272" y="409401"/>
                    <a:pt x="-3499" y="303016"/>
                    <a:pt x="45278" y="210176"/>
                  </a:cubicBezTo>
                  <a:cubicBezTo>
                    <a:pt x="94056" y="117335"/>
                    <a:pt x="176095" y="49013"/>
                    <a:pt x="276307" y="17894"/>
                  </a:cubicBezTo>
                  <a:cubicBezTo>
                    <a:pt x="376520" y="-13224"/>
                    <a:pt x="482733" y="-3537"/>
                    <a:pt x="575659" y="45241"/>
                  </a:cubicBezTo>
                  <a:lnTo>
                    <a:pt x="1297463" y="424574"/>
                  </a:lnTo>
                  <a:cubicBezTo>
                    <a:pt x="1390303" y="473351"/>
                    <a:pt x="1458626" y="555390"/>
                    <a:pt x="1489744" y="655603"/>
                  </a:cubicBezTo>
                  <a:cubicBezTo>
                    <a:pt x="1520948" y="755730"/>
                    <a:pt x="1511176" y="862029"/>
                    <a:pt x="1462398" y="954954"/>
                  </a:cubicBezTo>
                  <a:cubicBezTo>
                    <a:pt x="1413621" y="1047794"/>
                    <a:pt x="1331582" y="1116117"/>
                    <a:pt x="1231369" y="1147236"/>
                  </a:cubicBezTo>
                  <a:cubicBezTo>
                    <a:pt x="1192879" y="1159237"/>
                    <a:pt x="1153531" y="1165152"/>
                    <a:pt x="1114269" y="1165152"/>
                  </a:cubicBezTo>
                  <a:moveTo>
                    <a:pt x="393236" y="171599"/>
                  </a:moveTo>
                  <a:cubicBezTo>
                    <a:pt x="371119" y="171599"/>
                    <a:pt x="348916" y="174943"/>
                    <a:pt x="327228" y="181715"/>
                  </a:cubicBezTo>
                  <a:cubicBezTo>
                    <a:pt x="270821" y="199289"/>
                    <a:pt x="224615" y="237779"/>
                    <a:pt x="197097" y="290071"/>
                  </a:cubicBezTo>
                  <a:cubicBezTo>
                    <a:pt x="169579" y="342449"/>
                    <a:pt x="164093" y="402285"/>
                    <a:pt x="181667" y="458778"/>
                  </a:cubicBezTo>
                  <a:cubicBezTo>
                    <a:pt x="199240" y="515185"/>
                    <a:pt x="237731" y="561477"/>
                    <a:pt x="290023" y="588909"/>
                  </a:cubicBezTo>
                  <a:lnTo>
                    <a:pt x="1011828" y="968242"/>
                  </a:lnTo>
                  <a:lnTo>
                    <a:pt x="1011828" y="968242"/>
                  </a:lnTo>
                  <a:cubicBezTo>
                    <a:pt x="1119841" y="1024992"/>
                    <a:pt x="1253829" y="983329"/>
                    <a:pt x="1310665" y="875316"/>
                  </a:cubicBezTo>
                  <a:cubicBezTo>
                    <a:pt x="1367415" y="767302"/>
                    <a:pt x="1325752" y="633314"/>
                    <a:pt x="1217739" y="576564"/>
                  </a:cubicBezTo>
                  <a:lnTo>
                    <a:pt x="495935" y="197231"/>
                  </a:lnTo>
                  <a:cubicBezTo>
                    <a:pt x="463702" y="180172"/>
                    <a:pt x="428640" y="171599"/>
                    <a:pt x="393236" y="171599"/>
                  </a:cubicBezTo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B74B6D53-4D47-4561-B19A-19552E0FE9D1}"/>
                </a:ext>
              </a:extLst>
            </p:cNvPr>
            <p:cNvSpPr/>
            <p:nvPr/>
          </p:nvSpPr>
          <p:spPr>
            <a:xfrm>
              <a:off x="4252248" y="1877190"/>
              <a:ext cx="1507388" cy="1164932"/>
            </a:xfrm>
            <a:custGeom>
              <a:avLst/>
              <a:gdLst>
                <a:gd name="connsiteX0" fmla="*/ 1113974 w 1507388"/>
                <a:gd name="connsiteY0" fmla="*/ 1164932 h 1164932"/>
                <a:gd name="connsiteX1" fmla="*/ 931980 w 1507388"/>
                <a:gd name="connsiteY1" fmla="*/ 1119927 h 1164932"/>
                <a:gd name="connsiteX2" fmla="*/ 931980 w 1507388"/>
                <a:gd name="connsiteY2" fmla="*/ 1119927 h 1164932"/>
                <a:gd name="connsiteX3" fmla="*/ 210176 w 1507388"/>
                <a:gd name="connsiteY3" fmla="*/ 740594 h 1164932"/>
                <a:gd name="connsiteX4" fmla="*/ 17894 w 1507388"/>
                <a:gd name="connsiteY4" fmla="*/ 509565 h 1164932"/>
                <a:gd name="connsiteX5" fmla="*/ 45241 w 1507388"/>
                <a:gd name="connsiteY5" fmla="*/ 210213 h 1164932"/>
                <a:gd name="connsiteX6" fmla="*/ 276269 w 1507388"/>
                <a:gd name="connsiteY6" fmla="*/ 17932 h 1164932"/>
                <a:gd name="connsiteX7" fmla="*/ 575621 w 1507388"/>
                <a:gd name="connsiteY7" fmla="*/ 45278 h 1164932"/>
                <a:gd name="connsiteX8" fmla="*/ 1297426 w 1507388"/>
                <a:gd name="connsiteY8" fmla="*/ 424611 h 1164932"/>
                <a:gd name="connsiteX9" fmla="*/ 1462361 w 1507388"/>
                <a:gd name="connsiteY9" fmla="*/ 954906 h 1164932"/>
                <a:gd name="connsiteX10" fmla="*/ 1113974 w 1507388"/>
                <a:gd name="connsiteY10" fmla="*/ 1164932 h 1164932"/>
                <a:gd name="connsiteX11" fmla="*/ 1011704 w 1507388"/>
                <a:gd name="connsiteY11" fmla="*/ 968194 h 1164932"/>
                <a:gd name="connsiteX12" fmla="*/ 1310542 w 1507388"/>
                <a:gd name="connsiteY12" fmla="*/ 875267 h 1164932"/>
                <a:gd name="connsiteX13" fmla="*/ 1217616 w 1507388"/>
                <a:gd name="connsiteY13" fmla="*/ 576516 h 1164932"/>
                <a:gd name="connsiteX14" fmla="*/ 495811 w 1507388"/>
                <a:gd name="connsiteY14" fmla="*/ 197183 h 1164932"/>
                <a:gd name="connsiteX15" fmla="*/ 327190 w 1507388"/>
                <a:gd name="connsiteY15" fmla="*/ 181752 h 1164932"/>
                <a:gd name="connsiteX16" fmla="*/ 197060 w 1507388"/>
                <a:gd name="connsiteY16" fmla="*/ 290109 h 1164932"/>
                <a:gd name="connsiteX17" fmla="*/ 181629 w 1507388"/>
                <a:gd name="connsiteY17" fmla="*/ 458730 h 1164932"/>
                <a:gd name="connsiteX18" fmla="*/ 289986 w 1507388"/>
                <a:gd name="connsiteY18" fmla="*/ 588860 h 1164932"/>
                <a:gd name="connsiteX19" fmla="*/ 1011704 w 1507388"/>
                <a:gd name="connsiteY19" fmla="*/ 968194 h 1164932"/>
                <a:gd name="connsiteX20" fmla="*/ 1011704 w 1507388"/>
                <a:gd name="connsiteY20" fmla="*/ 968194 h 1164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07388" h="1164932">
                  <a:moveTo>
                    <a:pt x="1113974" y="1164932"/>
                  </a:moveTo>
                  <a:cubicBezTo>
                    <a:pt x="1052424" y="1164932"/>
                    <a:pt x="990102" y="1150445"/>
                    <a:pt x="931980" y="1119927"/>
                  </a:cubicBezTo>
                  <a:lnTo>
                    <a:pt x="931980" y="1119927"/>
                  </a:lnTo>
                  <a:lnTo>
                    <a:pt x="210176" y="740594"/>
                  </a:lnTo>
                  <a:cubicBezTo>
                    <a:pt x="117335" y="691816"/>
                    <a:pt x="49013" y="609777"/>
                    <a:pt x="17894" y="509565"/>
                  </a:cubicBezTo>
                  <a:cubicBezTo>
                    <a:pt x="-13224" y="409352"/>
                    <a:pt x="-3537" y="303053"/>
                    <a:pt x="45241" y="210213"/>
                  </a:cubicBezTo>
                  <a:cubicBezTo>
                    <a:pt x="94018" y="117373"/>
                    <a:pt x="176057" y="49050"/>
                    <a:pt x="276269" y="17932"/>
                  </a:cubicBezTo>
                  <a:cubicBezTo>
                    <a:pt x="376396" y="-13272"/>
                    <a:pt x="482695" y="-3499"/>
                    <a:pt x="575621" y="45278"/>
                  </a:cubicBezTo>
                  <a:lnTo>
                    <a:pt x="1297426" y="424611"/>
                  </a:lnTo>
                  <a:cubicBezTo>
                    <a:pt x="1489107" y="525338"/>
                    <a:pt x="1563088" y="763225"/>
                    <a:pt x="1462361" y="954906"/>
                  </a:cubicBezTo>
                  <a:cubicBezTo>
                    <a:pt x="1392066" y="1088551"/>
                    <a:pt x="1255335" y="1164932"/>
                    <a:pt x="1113974" y="1164932"/>
                  </a:cubicBezTo>
                  <a:moveTo>
                    <a:pt x="1011704" y="968194"/>
                  </a:moveTo>
                  <a:cubicBezTo>
                    <a:pt x="1119718" y="1024944"/>
                    <a:pt x="1253706" y="983281"/>
                    <a:pt x="1310542" y="875267"/>
                  </a:cubicBezTo>
                  <a:cubicBezTo>
                    <a:pt x="1367292" y="767254"/>
                    <a:pt x="1325629" y="633266"/>
                    <a:pt x="1217616" y="576516"/>
                  </a:cubicBezTo>
                  <a:lnTo>
                    <a:pt x="495811" y="197183"/>
                  </a:lnTo>
                  <a:cubicBezTo>
                    <a:pt x="443519" y="169665"/>
                    <a:pt x="383597" y="164179"/>
                    <a:pt x="327190" y="181752"/>
                  </a:cubicBezTo>
                  <a:cubicBezTo>
                    <a:pt x="270783" y="199326"/>
                    <a:pt x="224577" y="237816"/>
                    <a:pt x="197060" y="290109"/>
                  </a:cubicBezTo>
                  <a:cubicBezTo>
                    <a:pt x="169542" y="342401"/>
                    <a:pt x="164055" y="402323"/>
                    <a:pt x="181629" y="458730"/>
                  </a:cubicBezTo>
                  <a:cubicBezTo>
                    <a:pt x="199203" y="515137"/>
                    <a:pt x="237693" y="561428"/>
                    <a:pt x="289986" y="588860"/>
                  </a:cubicBezTo>
                  <a:lnTo>
                    <a:pt x="1011704" y="968194"/>
                  </a:lnTo>
                  <a:lnTo>
                    <a:pt x="1011704" y="968194"/>
                  </a:lnTo>
                  <a:close/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DB102107-4BB5-4690-B7DA-6165AEA137A2}"/>
                </a:ext>
              </a:extLst>
            </p:cNvPr>
            <p:cNvSpPr/>
            <p:nvPr/>
          </p:nvSpPr>
          <p:spPr>
            <a:xfrm>
              <a:off x="4538012" y="1333817"/>
              <a:ext cx="1507425" cy="1165066"/>
            </a:xfrm>
            <a:custGeom>
              <a:avLst/>
              <a:gdLst>
                <a:gd name="connsiteX0" fmla="*/ 1114018 w 1507425"/>
                <a:gd name="connsiteY0" fmla="*/ 1165066 h 1165066"/>
                <a:gd name="connsiteX1" fmla="*/ 931767 w 1507425"/>
                <a:gd name="connsiteY1" fmla="*/ 1119804 h 1165066"/>
                <a:gd name="connsiteX2" fmla="*/ 931767 w 1507425"/>
                <a:gd name="connsiteY2" fmla="*/ 1119804 h 1165066"/>
                <a:gd name="connsiteX3" fmla="*/ 209962 w 1507425"/>
                <a:gd name="connsiteY3" fmla="*/ 740470 h 1165066"/>
                <a:gd name="connsiteX4" fmla="*/ 45027 w 1507425"/>
                <a:gd name="connsiteY4" fmla="*/ 210176 h 1165066"/>
                <a:gd name="connsiteX5" fmla="*/ 276056 w 1507425"/>
                <a:gd name="connsiteY5" fmla="*/ 17894 h 1165066"/>
                <a:gd name="connsiteX6" fmla="*/ 575408 w 1507425"/>
                <a:gd name="connsiteY6" fmla="*/ 45241 h 1165066"/>
                <a:gd name="connsiteX7" fmla="*/ 1297212 w 1507425"/>
                <a:gd name="connsiteY7" fmla="*/ 424574 h 1165066"/>
                <a:gd name="connsiteX8" fmla="*/ 1489494 w 1507425"/>
                <a:gd name="connsiteY8" fmla="*/ 655603 h 1165066"/>
                <a:gd name="connsiteX9" fmla="*/ 1462148 w 1507425"/>
                <a:gd name="connsiteY9" fmla="*/ 954954 h 1165066"/>
                <a:gd name="connsiteX10" fmla="*/ 1231119 w 1507425"/>
                <a:gd name="connsiteY10" fmla="*/ 1147236 h 1165066"/>
                <a:gd name="connsiteX11" fmla="*/ 1114018 w 1507425"/>
                <a:gd name="connsiteY11" fmla="*/ 1165066 h 1165066"/>
                <a:gd name="connsiteX12" fmla="*/ 1011577 w 1507425"/>
                <a:gd name="connsiteY12" fmla="*/ 967985 h 1165066"/>
                <a:gd name="connsiteX13" fmla="*/ 1310414 w 1507425"/>
                <a:gd name="connsiteY13" fmla="*/ 875059 h 1165066"/>
                <a:gd name="connsiteX14" fmla="*/ 1325845 w 1507425"/>
                <a:gd name="connsiteY14" fmla="*/ 706438 h 1165066"/>
                <a:gd name="connsiteX15" fmla="*/ 1217488 w 1507425"/>
                <a:gd name="connsiteY15" fmla="*/ 576307 h 1165066"/>
                <a:gd name="connsiteX16" fmla="*/ 495684 w 1507425"/>
                <a:gd name="connsiteY16" fmla="*/ 196974 h 1165066"/>
                <a:gd name="connsiteX17" fmla="*/ 196846 w 1507425"/>
                <a:gd name="connsiteY17" fmla="*/ 289900 h 1165066"/>
                <a:gd name="connsiteX18" fmla="*/ 289772 w 1507425"/>
                <a:gd name="connsiteY18" fmla="*/ 588737 h 1165066"/>
                <a:gd name="connsiteX19" fmla="*/ 1011577 w 1507425"/>
                <a:gd name="connsiteY19" fmla="*/ 967985 h 1165066"/>
                <a:gd name="connsiteX20" fmla="*/ 1011577 w 1507425"/>
                <a:gd name="connsiteY20" fmla="*/ 967985 h 1165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07425" h="1165066">
                  <a:moveTo>
                    <a:pt x="1114018" y="1165066"/>
                  </a:moveTo>
                  <a:cubicBezTo>
                    <a:pt x="1051268" y="1165066"/>
                    <a:pt x="988945" y="1149807"/>
                    <a:pt x="931767" y="1119804"/>
                  </a:cubicBezTo>
                  <a:lnTo>
                    <a:pt x="931767" y="1119804"/>
                  </a:lnTo>
                  <a:lnTo>
                    <a:pt x="209962" y="740470"/>
                  </a:lnTo>
                  <a:cubicBezTo>
                    <a:pt x="18281" y="639744"/>
                    <a:pt x="-55699" y="401857"/>
                    <a:pt x="45027" y="210176"/>
                  </a:cubicBezTo>
                  <a:cubicBezTo>
                    <a:pt x="93805" y="117335"/>
                    <a:pt x="175844" y="49013"/>
                    <a:pt x="276056" y="17894"/>
                  </a:cubicBezTo>
                  <a:cubicBezTo>
                    <a:pt x="376183" y="-13224"/>
                    <a:pt x="482568" y="-3537"/>
                    <a:pt x="575408" y="45241"/>
                  </a:cubicBezTo>
                  <a:lnTo>
                    <a:pt x="1297212" y="424574"/>
                  </a:lnTo>
                  <a:cubicBezTo>
                    <a:pt x="1390053" y="473351"/>
                    <a:pt x="1458376" y="555390"/>
                    <a:pt x="1489494" y="655603"/>
                  </a:cubicBezTo>
                  <a:cubicBezTo>
                    <a:pt x="1520698" y="755729"/>
                    <a:pt x="1510925" y="862114"/>
                    <a:pt x="1462148" y="954954"/>
                  </a:cubicBezTo>
                  <a:cubicBezTo>
                    <a:pt x="1413370" y="1047795"/>
                    <a:pt x="1331331" y="1116118"/>
                    <a:pt x="1231119" y="1147236"/>
                  </a:cubicBezTo>
                  <a:cubicBezTo>
                    <a:pt x="1192628" y="1159151"/>
                    <a:pt x="1153195" y="1165066"/>
                    <a:pt x="1114018" y="1165066"/>
                  </a:cubicBezTo>
                  <a:moveTo>
                    <a:pt x="1011577" y="967985"/>
                  </a:moveTo>
                  <a:cubicBezTo>
                    <a:pt x="1119590" y="1024735"/>
                    <a:pt x="1253664" y="983072"/>
                    <a:pt x="1310414" y="875059"/>
                  </a:cubicBezTo>
                  <a:cubicBezTo>
                    <a:pt x="1337932" y="822767"/>
                    <a:pt x="1343418" y="762845"/>
                    <a:pt x="1325845" y="706438"/>
                  </a:cubicBezTo>
                  <a:cubicBezTo>
                    <a:pt x="1308271" y="650031"/>
                    <a:pt x="1269781" y="603825"/>
                    <a:pt x="1217488" y="576307"/>
                  </a:cubicBezTo>
                  <a:lnTo>
                    <a:pt x="495684" y="196974"/>
                  </a:lnTo>
                  <a:cubicBezTo>
                    <a:pt x="387670" y="140224"/>
                    <a:pt x="253682" y="181886"/>
                    <a:pt x="196846" y="289900"/>
                  </a:cubicBezTo>
                  <a:cubicBezTo>
                    <a:pt x="140097" y="397913"/>
                    <a:pt x="181759" y="531987"/>
                    <a:pt x="289772" y="588737"/>
                  </a:cubicBezTo>
                  <a:lnTo>
                    <a:pt x="1011577" y="967985"/>
                  </a:lnTo>
                  <a:lnTo>
                    <a:pt x="1011577" y="967985"/>
                  </a:lnTo>
                  <a:close/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CE8A567F-3CF0-4734-BECF-62A1D18F7F1E}"/>
                </a:ext>
              </a:extLst>
            </p:cNvPr>
            <p:cNvSpPr/>
            <p:nvPr/>
          </p:nvSpPr>
          <p:spPr>
            <a:xfrm>
              <a:off x="2997682" y="3781147"/>
              <a:ext cx="2838153" cy="2134049"/>
            </a:xfrm>
            <a:custGeom>
              <a:avLst/>
              <a:gdLst>
                <a:gd name="connsiteX0" fmla="*/ 2284959 w 2838153"/>
                <a:gd name="connsiteY0" fmla="*/ 2134049 h 2134049"/>
                <a:gd name="connsiteX1" fmla="*/ 2156715 w 2838153"/>
                <a:gd name="connsiteY1" fmla="*/ 2102331 h 2134049"/>
                <a:gd name="connsiteX2" fmla="*/ 147921 w 2838153"/>
                <a:gd name="connsiteY2" fmla="*/ 1046627 h 2134049"/>
                <a:gd name="connsiteX3" fmla="*/ 31677 w 2838153"/>
                <a:gd name="connsiteY3" fmla="*/ 672952 h 2134049"/>
                <a:gd name="connsiteX4" fmla="*/ 307455 w 2838153"/>
                <a:gd name="connsiteY4" fmla="*/ 148144 h 2134049"/>
                <a:gd name="connsiteX5" fmla="*/ 470247 w 2838153"/>
                <a:gd name="connsiteY5" fmla="*/ 12612 h 2134049"/>
                <a:gd name="connsiteX6" fmla="*/ 681130 w 2838153"/>
                <a:gd name="connsiteY6" fmla="*/ 31900 h 2134049"/>
                <a:gd name="connsiteX7" fmla="*/ 1853077 w 2838153"/>
                <a:gd name="connsiteY7" fmla="*/ 647749 h 2134049"/>
                <a:gd name="connsiteX8" fmla="*/ 1889081 w 2838153"/>
                <a:gd name="connsiteY8" fmla="*/ 763564 h 2134049"/>
                <a:gd name="connsiteX9" fmla="*/ 1773352 w 2838153"/>
                <a:gd name="connsiteY9" fmla="*/ 799568 h 2134049"/>
                <a:gd name="connsiteX10" fmla="*/ 601406 w 2838153"/>
                <a:gd name="connsiteY10" fmla="*/ 183634 h 2134049"/>
                <a:gd name="connsiteX11" fmla="*/ 521167 w 2838153"/>
                <a:gd name="connsiteY11" fmla="*/ 176347 h 2134049"/>
                <a:gd name="connsiteX12" fmla="*/ 459274 w 2838153"/>
                <a:gd name="connsiteY12" fmla="*/ 227868 h 2134049"/>
                <a:gd name="connsiteX13" fmla="*/ 183496 w 2838153"/>
                <a:gd name="connsiteY13" fmla="*/ 752676 h 2134049"/>
                <a:gd name="connsiteX14" fmla="*/ 227731 w 2838153"/>
                <a:gd name="connsiteY14" fmla="*/ 894809 h 2134049"/>
                <a:gd name="connsiteX15" fmla="*/ 2236525 w 2838153"/>
                <a:gd name="connsiteY15" fmla="*/ 1950426 h 2134049"/>
                <a:gd name="connsiteX16" fmla="*/ 2378657 w 2838153"/>
                <a:gd name="connsiteY16" fmla="*/ 1906192 h 2134049"/>
                <a:gd name="connsiteX17" fmla="*/ 2654434 w 2838153"/>
                <a:gd name="connsiteY17" fmla="*/ 1381383 h 2134049"/>
                <a:gd name="connsiteX18" fmla="*/ 2661806 w 2838153"/>
                <a:gd name="connsiteY18" fmla="*/ 1301145 h 2134049"/>
                <a:gd name="connsiteX19" fmla="*/ 2610286 w 2838153"/>
                <a:gd name="connsiteY19" fmla="*/ 1239252 h 2134049"/>
                <a:gd name="connsiteX20" fmla="*/ 2195548 w 2838153"/>
                <a:gd name="connsiteY20" fmla="*/ 1021253 h 2134049"/>
                <a:gd name="connsiteX21" fmla="*/ 2159543 w 2838153"/>
                <a:gd name="connsiteY21" fmla="*/ 905524 h 2134049"/>
                <a:gd name="connsiteX22" fmla="*/ 2275358 w 2838153"/>
                <a:gd name="connsiteY22" fmla="*/ 869520 h 2134049"/>
                <a:gd name="connsiteX23" fmla="*/ 2690096 w 2838153"/>
                <a:gd name="connsiteY23" fmla="*/ 1087432 h 2134049"/>
                <a:gd name="connsiteX24" fmla="*/ 2825541 w 2838153"/>
                <a:gd name="connsiteY24" fmla="*/ 1250138 h 2134049"/>
                <a:gd name="connsiteX25" fmla="*/ 2806253 w 2838153"/>
                <a:gd name="connsiteY25" fmla="*/ 1461022 h 2134049"/>
                <a:gd name="connsiteX26" fmla="*/ 2530476 w 2838153"/>
                <a:gd name="connsiteY26" fmla="*/ 1985830 h 2134049"/>
                <a:gd name="connsiteX27" fmla="*/ 2284959 w 2838153"/>
                <a:gd name="connsiteY27" fmla="*/ 2134049 h 2134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838153" h="2134049">
                  <a:moveTo>
                    <a:pt x="2284959" y="2134049"/>
                  </a:moveTo>
                  <a:cubicBezTo>
                    <a:pt x="2241582" y="2134049"/>
                    <a:pt x="2197691" y="2123848"/>
                    <a:pt x="2156715" y="2102331"/>
                  </a:cubicBezTo>
                  <a:lnTo>
                    <a:pt x="147921" y="1046627"/>
                  </a:lnTo>
                  <a:cubicBezTo>
                    <a:pt x="12904" y="975647"/>
                    <a:pt x="-39217" y="808055"/>
                    <a:pt x="31677" y="672952"/>
                  </a:cubicBezTo>
                  <a:lnTo>
                    <a:pt x="307455" y="148144"/>
                  </a:lnTo>
                  <a:cubicBezTo>
                    <a:pt x="341830" y="82736"/>
                    <a:pt x="399609" y="34558"/>
                    <a:pt x="470247" y="12612"/>
                  </a:cubicBezTo>
                  <a:cubicBezTo>
                    <a:pt x="540798" y="-9333"/>
                    <a:pt x="615722" y="-2475"/>
                    <a:pt x="681130" y="31900"/>
                  </a:cubicBezTo>
                  <a:lnTo>
                    <a:pt x="1853077" y="647749"/>
                  </a:lnTo>
                  <a:cubicBezTo>
                    <a:pt x="1894996" y="669780"/>
                    <a:pt x="1911113" y="721558"/>
                    <a:pt x="1889081" y="763564"/>
                  </a:cubicBezTo>
                  <a:cubicBezTo>
                    <a:pt x="1867050" y="805483"/>
                    <a:pt x="1815272" y="821599"/>
                    <a:pt x="1773352" y="799568"/>
                  </a:cubicBezTo>
                  <a:lnTo>
                    <a:pt x="601406" y="183634"/>
                  </a:lnTo>
                  <a:cubicBezTo>
                    <a:pt x="576546" y="170604"/>
                    <a:pt x="547999" y="167946"/>
                    <a:pt x="521167" y="176347"/>
                  </a:cubicBezTo>
                  <a:cubicBezTo>
                    <a:pt x="494335" y="184662"/>
                    <a:pt x="472304" y="203008"/>
                    <a:pt x="459274" y="227868"/>
                  </a:cubicBezTo>
                  <a:lnTo>
                    <a:pt x="183496" y="752676"/>
                  </a:lnTo>
                  <a:cubicBezTo>
                    <a:pt x="156493" y="804026"/>
                    <a:pt x="176296" y="867805"/>
                    <a:pt x="227731" y="894809"/>
                  </a:cubicBezTo>
                  <a:lnTo>
                    <a:pt x="2236525" y="1950426"/>
                  </a:lnTo>
                  <a:cubicBezTo>
                    <a:pt x="2287874" y="1977429"/>
                    <a:pt x="2351653" y="1957627"/>
                    <a:pt x="2378657" y="1906192"/>
                  </a:cubicBezTo>
                  <a:lnTo>
                    <a:pt x="2654434" y="1381383"/>
                  </a:lnTo>
                  <a:cubicBezTo>
                    <a:pt x="2667550" y="1356523"/>
                    <a:pt x="2670122" y="1327977"/>
                    <a:pt x="2661806" y="1301145"/>
                  </a:cubicBezTo>
                  <a:cubicBezTo>
                    <a:pt x="2653491" y="1274313"/>
                    <a:pt x="2635146" y="1252281"/>
                    <a:pt x="2610286" y="1239252"/>
                  </a:cubicBezTo>
                  <a:lnTo>
                    <a:pt x="2195548" y="1021253"/>
                  </a:lnTo>
                  <a:cubicBezTo>
                    <a:pt x="2153628" y="999222"/>
                    <a:pt x="2137512" y="947443"/>
                    <a:pt x="2159543" y="905524"/>
                  </a:cubicBezTo>
                  <a:cubicBezTo>
                    <a:pt x="2181575" y="863605"/>
                    <a:pt x="2233353" y="847488"/>
                    <a:pt x="2275358" y="869520"/>
                  </a:cubicBezTo>
                  <a:lnTo>
                    <a:pt x="2690096" y="1087432"/>
                  </a:lnTo>
                  <a:cubicBezTo>
                    <a:pt x="2755504" y="1121808"/>
                    <a:pt x="2803595" y="1179587"/>
                    <a:pt x="2825541" y="1250138"/>
                  </a:cubicBezTo>
                  <a:cubicBezTo>
                    <a:pt x="2847487" y="1320690"/>
                    <a:pt x="2840629" y="1395614"/>
                    <a:pt x="2806253" y="1461022"/>
                  </a:cubicBezTo>
                  <a:lnTo>
                    <a:pt x="2530476" y="1985830"/>
                  </a:lnTo>
                  <a:cubicBezTo>
                    <a:pt x="2480841" y="2080214"/>
                    <a:pt x="2384486" y="2134049"/>
                    <a:pt x="2284959" y="2134049"/>
                  </a:cubicBezTo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19C723A4-9799-4B21-A869-8F910EBBEB9D}"/>
                </a:ext>
              </a:extLst>
            </p:cNvPr>
            <p:cNvSpPr/>
            <p:nvPr/>
          </p:nvSpPr>
          <p:spPr>
            <a:xfrm>
              <a:off x="6356250" y="3781233"/>
              <a:ext cx="2838121" cy="2133963"/>
            </a:xfrm>
            <a:custGeom>
              <a:avLst/>
              <a:gdLst>
                <a:gd name="connsiteX0" fmla="*/ 553109 w 2838121"/>
                <a:gd name="connsiteY0" fmla="*/ 2133964 h 2133963"/>
                <a:gd name="connsiteX1" fmla="*/ 307678 w 2838121"/>
                <a:gd name="connsiteY1" fmla="*/ 1986002 h 2133963"/>
                <a:gd name="connsiteX2" fmla="*/ 31900 w 2838121"/>
                <a:gd name="connsiteY2" fmla="*/ 1461193 h 2133963"/>
                <a:gd name="connsiteX3" fmla="*/ 12612 w 2838121"/>
                <a:gd name="connsiteY3" fmla="*/ 1250310 h 2133963"/>
                <a:gd name="connsiteX4" fmla="*/ 148144 w 2838121"/>
                <a:gd name="connsiteY4" fmla="*/ 1087518 h 2133963"/>
                <a:gd name="connsiteX5" fmla="*/ 2156937 w 2838121"/>
                <a:gd name="connsiteY5" fmla="*/ 31900 h 2133963"/>
                <a:gd name="connsiteX6" fmla="*/ 2367821 w 2838121"/>
                <a:gd name="connsiteY6" fmla="*/ 12612 h 2133963"/>
                <a:gd name="connsiteX7" fmla="*/ 2530613 w 2838121"/>
                <a:gd name="connsiteY7" fmla="*/ 148144 h 2133963"/>
                <a:gd name="connsiteX8" fmla="*/ 2806390 w 2838121"/>
                <a:gd name="connsiteY8" fmla="*/ 672952 h 2133963"/>
                <a:gd name="connsiteX9" fmla="*/ 2690147 w 2838121"/>
                <a:gd name="connsiteY9" fmla="*/ 1046627 h 2133963"/>
                <a:gd name="connsiteX10" fmla="*/ 1414387 w 2838121"/>
                <a:gd name="connsiteY10" fmla="*/ 1717083 h 2133963"/>
                <a:gd name="connsiteX11" fmla="*/ 1298573 w 2838121"/>
                <a:gd name="connsiteY11" fmla="*/ 1681078 h 2133963"/>
                <a:gd name="connsiteX12" fmla="*/ 1334578 w 2838121"/>
                <a:gd name="connsiteY12" fmla="*/ 1565264 h 2133963"/>
                <a:gd name="connsiteX13" fmla="*/ 2610337 w 2838121"/>
                <a:gd name="connsiteY13" fmla="*/ 894894 h 2133963"/>
                <a:gd name="connsiteX14" fmla="*/ 2654571 w 2838121"/>
                <a:gd name="connsiteY14" fmla="*/ 752762 h 2133963"/>
                <a:gd name="connsiteX15" fmla="*/ 2378794 w 2838121"/>
                <a:gd name="connsiteY15" fmla="*/ 227954 h 2133963"/>
                <a:gd name="connsiteX16" fmla="*/ 2316901 w 2838121"/>
                <a:gd name="connsiteY16" fmla="*/ 176433 h 2133963"/>
                <a:gd name="connsiteX17" fmla="*/ 2236662 w 2838121"/>
                <a:gd name="connsiteY17" fmla="*/ 183719 h 2133963"/>
                <a:gd name="connsiteX18" fmla="*/ 227954 w 2838121"/>
                <a:gd name="connsiteY18" fmla="*/ 1239337 h 2133963"/>
                <a:gd name="connsiteX19" fmla="*/ 176433 w 2838121"/>
                <a:gd name="connsiteY19" fmla="*/ 1301231 h 2133963"/>
                <a:gd name="connsiteX20" fmla="*/ 183720 w 2838121"/>
                <a:gd name="connsiteY20" fmla="*/ 1381469 h 2133963"/>
                <a:gd name="connsiteX21" fmla="*/ 459497 w 2838121"/>
                <a:gd name="connsiteY21" fmla="*/ 1906278 h 2133963"/>
                <a:gd name="connsiteX22" fmla="*/ 601629 w 2838121"/>
                <a:gd name="connsiteY22" fmla="*/ 1950512 h 2133963"/>
                <a:gd name="connsiteX23" fmla="*/ 959702 w 2838121"/>
                <a:gd name="connsiteY23" fmla="*/ 1762345 h 2133963"/>
                <a:gd name="connsiteX24" fmla="*/ 1075517 w 2838121"/>
                <a:gd name="connsiteY24" fmla="*/ 1798350 h 2133963"/>
                <a:gd name="connsiteX25" fmla="*/ 1039512 w 2838121"/>
                <a:gd name="connsiteY25" fmla="*/ 1914164 h 2133963"/>
                <a:gd name="connsiteX26" fmla="*/ 681439 w 2838121"/>
                <a:gd name="connsiteY26" fmla="*/ 2102331 h 2133963"/>
                <a:gd name="connsiteX27" fmla="*/ 553109 w 2838121"/>
                <a:gd name="connsiteY27" fmla="*/ 2133964 h 2133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838121" h="2133963">
                  <a:moveTo>
                    <a:pt x="553109" y="2133964"/>
                  </a:moveTo>
                  <a:cubicBezTo>
                    <a:pt x="453496" y="2133964"/>
                    <a:pt x="357141" y="2080128"/>
                    <a:pt x="307678" y="1986002"/>
                  </a:cubicBezTo>
                  <a:lnTo>
                    <a:pt x="31900" y="1461193"/>
                  </a:lnTo>
                  <a:cubicBezTo>
                    <a:pt x="-2475" y="1395785"/>
                    <a:pt x="-9333" y="1320862"/>
                    <a:pt x="12612" y="1250310"/>
                  </a:cubicBezTo>
                  <a:cubicBezTo>
                    <a:pt x="34558" y="1179759"/>
                    <a:pt x="82650" y="1121979"/>
                    <a:pt x="148144" y="1087518"/>
                  </a:cubicBezTo>
                  <a:lnTo>
                    <a:pt x="2156937" y="31900"/>
                  </a:lnTo>
                  <a:cubicBezTo>
                    <a:pt x="2222346" y="-2475"/>
                    <a:pt x="2297270" y="-9333"/>
                    <a:pt x="2367821" y="12612"/>
                  </a:cubicBezTo>
                  <a:cubicBezTo>
                    <a:pt x="2438373" y="34558"/>
                    <a:pt x="2496237" y="82650"/>
                    <a:pt x="2530613" y="148144"/>
                  </a:cubicBezTo>
                  <a:lnTo>
                    <a:pt x="2806390" y="672952"/>
                  </a:lnTo>
                  <a:cubicBezTo>
                    <a:pt x="2877371" y="808054"/>
                    <a:pt x="2825250" y="975647"/>
                    <a:pt x="2690147" y="1046627"/>
                  </a:cubicBezTo>
                  <a:lnTo>
                    <a:pt x="1414387" y="1717083"/>
                  </a:lnTo>
                  <a:cubicBezTo>
                    <a:pt x="1372468" y="1739114"/>
                    <a:pt x="1320690" y="1722998"/>
                    <a:pt x="1298573" y="1681078"/>
                  </a:cubicBezTo>
                  <a:cubicBezTo>
                    <a:pt x="1276542" y="1639158"/>
                    <a:pt x="1292658" y="1587381"/>
                    <a:pt x="1334578" y="1565264"/>
                  </a:cubicBezTo>
                  <a:lnTo>
                    <a:pt x="2610337" y="894894"/>
                  </a:lnTo>
                  <a:cubicBezTo>
                    <a:pt x="2661686" y="867891"/>
                    <a:pt x="2681575" y="804111"/>
                    <a:pt x="2654571" y="752762"/>
                  </a:cubicBezTo>
                  <a:lnTo>
                    <a:pt x="2378794" y="227954"/>
                  </a:lnTo>
                  <a:cubicBezTo>
                    <a:pt x="2365764" y="203093"/>
                    <a:pt x="2343733" y="184748"/>
                    <a:pt x="2316901" y="176433"/>
                  </a:cubicBezTo>
                  <a:cubicBezTo>
                    <a:pt x="2290069" y="168118"/>
                    <a:pt x="2261608" y="170689"/>
                    <a:pt x="2236662" y="183719"/>
                  </a:cubicBezTo>
                  <a:lnTo>
                    <a:pt x="227954" y="1239337"/>
                  </a:lnTo>
                  <a:cubicBezTo>
                    <a:pt x="203093" y="1252367"/>
                    <a:pt x="184748" y="1274399"/>
                    <a:pt x="176433" y="1301231"/>
                  </a:cubicBezTo>
                  <a:cubicBezTo>
                    <a:pt x="168032" y="1328063"/>
                    <a:pt x="170689" y="1356523"/>
                    <a:pt x="183720" y="1381469"/>
                  </a:cubicBezTo>
                  <a:lnTo>
                    <a:pt x="459497" y="1906278"/>
                  </a:lnTo>
                  <a:cubicBezTo>
                    <a:pt x="486500" y="1957627"/>
                    <a:pt x="550194" y="1977515"/>
                    <a:pt x="601629" y="1950512"/>
                  </a:cubicBezTo>
                  <a:lnTo>
                    <a:pt x="959702" y="1762345"/>
                  </a:lnTo>
                  <a:cubicBezTo>
                    <a:pt x="1001622" y="1740314"/>
                    <a:pt x="1053400" y="1756430"/>
                    <a:pt x="1075517" y="1798350"/>
                  </a:cubicBezTo>
                  <a:cubicBezTo>
                    <a:pt x="1097548" y="1840270"/>
                    <a:pt x="1081432" y="1892047"/>
                    <a:pt x="1039512" y="1914164"/>
                  </a:cubicBezTo>
                  <a:lnTo>
                    <a:pt x="681439" y="2102331"/>
                  </a:lnTo>
                  <a:cubicBezTo>
                    <a:pt x="640462" y="2123762"/>
                    <a:pt x="596485" y="2133964"/>
                    <a:pt x="553109" y="2133964"/>
                  </a:cubicBezTo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B95986F1-8FF6-4966-A79F-E9E08C4742E7}"/>
                </a:ext>
              </a:extLst>
            </p:cNvPr>
            <p:cNvSpPr/>
            <p:nvPr/>
          </p:nvSpPr>
          <p:spPr>
            <a:xfrm>
              <a:off x="6441351" y="4439577"/>
              <a:ext cx="372029" cy="494496"/>
            </a:xfrm>
            <a:custGeom>
              <a:avLst/>
              <a:gdLst>
                <a:gd name="connsiteX0" fmla="*/ 286442 w 372029"/>
                <a:gd name="connsiteY0" fmla="*/ 494497 h 494496"/>
                <a:gd name="connsiteX1" fmla="*/ 213490 w 372029"/>
                <a:gd name="connsiteY1" fmla="*/ 453949 h 494496"/>
                <a:gd name="connsiteX2" fmla="*/ 12893 w 372029"/>
                <a:gd name="connsiteY2" fmla="*/ 130937 h 494496"/>
                <a:gd name="connsiteX3" fmla="*/ 40497 w 372029"/>
                <a:gd name="connsiteY3" fmla="*/ 12894 h 494496"/>
                <a:gd name="connsiteX4" fmla="*/ 158540 w 372029"/>
                <a:gd name="connsiteY4" fmla="*/ 40497 h 494496"/>
                <a:gd name="connsiteX5" fmla="*/ 359137 w 372029"/>
                <a:gd name="connsiteY5" fmla="*/ 363509 h 494496"/>
                <a:gd name="connsiteX6" fmla="*/ 331533 w 372029"/>
                <a:gd name="connsiteY6" fmla="*/ 481552 h 494496"/>
                <a:gd name="connsiteX7" fmla="*/ 286442 w 372029"/>
                <a:gd name="connsiteY7" fmla="*/ 494497 h 49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2029" h="494496">
                  <a:moveTo>
                    <a:pt x="286442" y="494497"/>
                  </a:moveTo>
                  <a:cubicBezTo>
                    <a:pt x="257724" y="494497"/>
                    <a:pt x="229778" y="480095"/>
                    <a:pt x="213490" y="453949"/>
                  </a:cubicBezTo>
                  <a:lnTo>
                    <a:pt x="12893" y="130937"/>
                  </a:lnTo>
                  <a:cubicBezTo>
                    <a:pt x="-12053" y="90731"/>
                    <a:pt x="292" y="37839"/>
                    <a:pt x="40497" y="12894"/>
                  </a:cubicBezTo>
                  <a:cubicBezTo>
                    <a:pt x="80702" y="-12053"/>
                    <a:pt x="133594" y="292"/>
                    <a:pt x="158540" y="40497"/>
                  </a:cubicBezTo>
                  <a:lnTo>
                    <a:pt x="359137" y="363509"/>
                  </a:lnTo>
                  <a:cubicBezTo>
                    <a:pt x="384083" y="403714"/>
                    <a:pt x="371738" y="456606"/>
                    <a:pt x="331533" y="481552"/>
                  </a:cubicBezTo>
                  <a:cubicBezTo>
                    <a:pt x="317474" y="490296"/>
                    <a:pt x="301872" y="494497"/>
                    <a:pt x="286442" y="494497"/>
                  </a:cubicBezTo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34474F22-9DE8-4CB3-8248-1AAA7A922CAB}"/>
                </a:ext>
              </a:extLst>
            </p:cNvPr>
            <p:cNvSpPr/>
            <p:nvPr/>
          </p:nvSpPr>
          <p:spPr>
            <a:xfrm>
              <a:off x="8083156" y="3577612"/>
              <a:ext cx="372029" cy="494496"/>
            </a:xfrm>
            <a:custGeom>
              <a:avLst/>
              <a:gdLst>
                <a:gd name="connsiteX0" fmla="*/ 286441 w 372029"/>
                <a:gd name="connsiteY0" fmla="*/ 494496 h 494496"/>
                <a:gd name="connsiteX1" fmla="*/ 213490 w 372029"/>
                <a:gd name="connsiteY1" fmla="*/ 453949 h 494496"/>
                <a:gd name="connsiteX2" fmla="*/ 12893 w 372029"/>
                <a:gd name="connsiteY2" fmla="*/ 130937 h 494496"/>
                <a:gd name="connsiteX3" fmla="*/ 40497 w 372029"/>
                <a:gd name="connsiteY3" fmla="*/ 12893 h 494496"/>
                <a:gd name="connsiteX4" fmla="*/ 158540 w 372029"/>
                <a:gd name="connsiteY4" fmla="*/ 40497 h 494496"/>
                <a:gd name="connsiteX5" fmla="*/ 359137 w 372029"/>
                <a:gd name="connsiteY5" fmla="*/ 363509 h 494496"/>
                <a:gd name="connsiteX6" fmla="*/ 331533 w 372029"/>
                <a:gd name="connsiteY6" fmla="*/ 481552 h 494496"/>
                <a:gd name="connsiteX7" fmla="*/ 286441 w 372029"/>
                <a:gd name="connsiteY7" fmla="*/ 494496 h 49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2029" h="494496">
                  <a:moveTo>
                    <a:pt x="286441" y="494496"/>
                  </a:moveTo>
                  <a:cubicBezTo>
                    <a:pt x="257724" y="494496"/>
                    <a:pt x="229777" y="480095"/>
                    <a:pt x="213490" y="453949"/>
                  </a:cubicBezTo>
                  <a:lnTo>
                    <a:pt x="12893" y="130937"/>
                  </a:lnTo>
                  <a:cubicBezTo>
                    <a:pt x="-12053" y="90732"/>
                    <a:pt x="292" y="37839"/>
                    <a:pt x="40497" y="12893"/>
                  </a:cubicBezTo>
                  <a:cubicBezTo>
                    <a:pt x="80701" y="-12053"/>
                    <a:pt x="133594" y="292"/>
                    <a:pt x="158540" y="40497"/>
                  </a:cubicBezTo>
                  <a:lnTo>
                    <a:pt x="359137" y="363509"/>
                  </a:lnTo>
                  <a:cubicBezTo>
                    <a:pt x="384082" y="403714"/>
                    <a:pt x="371738" y="456606"/>
                    <a:pt x="331533" y="481552"/>
                  </a:cubicBezTo>
                  <a:cubicBezTo>
                    <a:pt x="317474" y="490382"/>
                    <a:pt x="301872" y="494496"/>
                    <a:pt x="286441" y="494496"/>
                  </a:cubicBezTo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7370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495473D4-2503-4AD0-A047-B39174D2958B}"/>
              </a:ext>
            </a:extLst>
          </p:cNvPr>
          <p:cNvGrpSpPr/>
          <p:nvPr/>
        </p:nvGrpSpPr>
        <p:grpSpPr>
          <a:xfrm>
            <a:off x="767930" y="2927927"/>
            <a:ext cx="2074212" cy="853290"/>
            <a:chOff x="767930" y="2927927"/>
            <a:chExt cx="2074212" cy="853290"/>
          </a:xfrm>
        </p:grpSpPr>
        <p:grpSp>
          <p:nvGrpSpPr>
            <p:cNvPr id="166" name="组合 165">
              <a:extLst>
                <a:ext uri="{FF2B5EF4-FFF2-40B4-BE49-F238E27FC236}">
                  <a16:creationId xmlns:a16="http://schemas.microsoft.com/office/drawing/2014/main" id="{7042DE3D-77D9-4B06-B2F2-988F0E8EC553}"/>
                </a:ext>
              </a:extLst>
            </p:cNvPr>
            <p:cNvGrpSpPr/>
            <p:nvPr/>
          </p:nvGrpSpPr>
          <p:grpSpPr>
            <a:xfrm>
              <a:off x="767930" y="2938907"/>
              <a:ext cx="2074212" cy="842310"/>
              <a:chOff x="3192923" y="1228700"/>
              <a:chExt cx="8520126" cy="4375615"/>
            </a:xfr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3900000" scaled="0"/>
              <a:tileRect/>
            </a:gradFill>
          </p:grpSpPr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1302C1CC-1F37-4040-9246-2B2627907470}"/>
                  </a:ext>
                </a:extLst>
              </p:cNvPr>
              <p:cNvSpPr/>
              <p:nvPr/>
            </p:nvSpPr>
            <p:spPr>
              <a:xfrm>
                <a:off x="10889746" y="3886614"/>
                <a:ext cx="724116" cy="437037"/>
              </a:xfrm>
              <a:custGeom>
                <a:avLst/>
                <a:gdLst>
                  <a:gd name="connsiteX0" fmla="*/ 0 w 724118"/>
                  <a:gd name="connsiteY0" fmla="*/ 411823 h 437037"/>
                  <a:gd name="connsiteX1" fmla="*/ 724119 w 724118"/>
                  <a:gd name="connsiteY1" fmla="*/ 0 h 437037"/>
                  <a:gd name="connsiteX2" fmla="*/ 0 w 724118"/>
                  <a:gd name="connsiteY2" fmla="*/ 411823 h 437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4118" h="437037">
                    <a:moveTo>
                      <a:pt x="0" y="411823"/>
                    </a:moveTo>
                    <a:cubicBezTo>
                      <a:pt x="84181" y="40891"/>
                      <a:pt x="403765" y="3857"/>
                      <a:pt x="724119" y="0"/>
                    </a:cubicBezTo>
                    <a:cubicBezTo>
                      <a:pt x="554640" y="269777"/>
                      <a:pt x="340928" y="518294"/>
                      <a:pt x="0" y="411823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94CA4CC4-34F8-4192-A7B1-DEE6BA1E074A}"/>
                  </a:ext>
                </a:extLst>
              </p:cNvPr>
              <p:cNvSpPr/>
              <p:nvPr/>
            </p:nvSpPr>
            <p:spPr>
              <a:xfrm>
                <a:off x="10714177" y="2411282"/>
                <a:ext cx="440294" cy="721804"/>
              </a:xfrm>
              <a:custGeom>
                <a:avLst/>
                <a:gdLst>
                  <a:gd name="connsiteX0" fmla="*/ 415938 w 440293"/>
                  <a:gd name="connsiteY0" fmla="*/ 721805 h 721804"/>
                  <a:gd name="connsiteX1" fmla="*/ 0 w 440293"/>
                  <a:gd name="connsiteY1" fmla="*/ 0 h 721804"/>
                  <a:gd name="connsiteX2" fmla="*/ 415938 w 440293"/>
                  <a:gd name="connsiteY2" fmla="*/ 721805 h 721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0293" h="721804">
                    <a:moveTo>
                      <a:pt x="415938" y="721805"/>
                    </a:moveTo>
                    <a:cubicBezTo>
                      <a:pt x="44491" y="639680"/>
                      <a:pt x="5744" y="320269"/>
                      <a:pt x="0" y="0"/>
                    </a:cubicBezTo>
                    <a:cubicBezTo>
                      <a:pt x="270806" y="167935"/>
                      <a:pt x="520522" y="380362"/>
                      <a:pt x="415938" y="721805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3702A096-FFC4-45C4-90AF-DB0B9580FF57}"/>
                  </a:ext>
                </a:extLst>
              </p:cNvPr>
              <p:cNvSpPr/>
              <p:nvPr/>
            </p:nvSpPr>
            <p:spPr>
              <a:xfrm>
                <a:off x="5095589" y="5262220"/>
                <a:ext cx="811556" cy="342095"/>
              </a:xfrm>
              <a:custGeom>
                <a:avLst/>
                <a:gdLst>
                  <a:gd name="connsiteX0" fmla="*/ 811559 w 811558"/>
                  <a:gd name="connsiteY0" fmla="*/ 95177 h 342096"/>
                  <a:gd name="connsiteX1" fmla="*/ 0 w 811558"/>
                  <a:gd name="connsiteY1" fmla="*/ 283086 h 342096"/>
                  <a:gd name="connsiteX2" fmla="*/ 811559 w 811558"/>
                  <a:gd name="connsiteY2" fmla="*/ 95177 h 342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11558" h="342096">
                    <a:moveTo>
                      <a:pt x="811559" y="95177"/>
                    </a:moveTo>
                    <a:cubicBezTo>
                      <a:pt x="498234" y="-120592"/>
                      <a:pt x="238144" y="68860"/>
                      <a:pt x="0" y="283086"/>
                    </a:cubicBezTo>
                    <a:cubicBezTo>
                      <a:pt x="307496" y="366583"/>
                      <a:pt x="633079" y="404473"/>
                      <a:pt x="811559" y="95177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9E5F5516-84AC-4627-BD1D-67C8BE34A184}"/>
                  </a:ext>
                </a:extLst>
              </p:cNvPr>
              <p:cNvSpPr/>
              <p:nvPr/>
            </p:nvSpPr>
            <p:spPr>
              <a:xfrm>
                <a:off x="5196657" y="4632675"/>
                <a:ext cx="635135" cy="543076"/>
              </a:xfrm>
              <a:custGeom>
                <a:avLst/>
                <a:gdLst>
                  <a:gd name="connsiteX0" fmla="*/ 635137 w 635136"/>
                  <a:gd name="connsiteY0" fmla="*/ 539039 h 543076"/>
                  <a:gd name="connsiteX1" fmla="*/ 0 w 635136"/>
                  <a:gd name="connsiteY1" fmla="*/ 0 h 543076"/>
                  <a:gd name="connsiteX2" fmla="*/ 635137 w 635136"/>
                  <a:gd name="connsiteY2" fmla="*/ 539039 h 543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5136" h="543076">
                    <a:moveTo>
                      <a:pt x="635137" y="539039"/>
                    </a:moveTo>
                    <a:cubicBezTo>
                      <a:pt x="621249" y="158934"/>
                      <a:pt x="314011" y="63265"/>
                      <a:pt x="0" y="0"/>
                    </a:cubicBezTo>
                    <a:cubicBezTo>
                      <a:pt x="116500" y="296609"/>
                      <a:pt x="280492" y="580444"/>
                      <a:pt x="635137" y="539039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8C58A279-B964-4266-A790-3FCF9AF66433}"/>
                  </a:ext>
                </a:extLst>
              </p:cNvPr>
              <p:cNvSpPr/>
              <p:nvPr/>
            </p:nvSpPr>
            <p:spPr>
              <a:xfrm>
                <a:off x="4523889" y="5066258"/>
                <a:ext cx="824589" cy="330751"/>
              </a:xfrm>
              <a:custGeom>
                <a:avLst/>
                <a:gdLst>
                  <a:gd name="connsiteX0" fmla="*/ 824589 w 824588"/>
                  <a:gd name="connsiteY0" fmla="*/ 119857 h 330750"/>
                  <a:gd name="connsiteX1" fmla="*/ 0 w 824588"/>
                  <a:gd name="connsiteY1" fmla="*/ 238501 h 330750"/>
                  <a:gd name="connsiteX2" fmla="*/ 824589 w 824588"/>
                  <a:gd name="connsiteY2" fmla="*/ 119857 h 330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4588" h="330750">
                    <a:moveTo>
                      <a:pt x="824589" y="119857"/>
                    </a:moveTo>
                    <a:cubicBezTo>
                      <a:pt x="530638" y="-121544"/>
                      <a:pt x="255461" y="45191"/>
                      <a:pt x="0" y="238501"/>
                    </a:cubicBezTo>
                    <a:cubicBezTo>
                      <a:pt x="299266" y="347714"/>
                      <a:pt x="620563" y="413037"/>
                      <a:pt x="824589" y="119857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3427EBE0-D185-4A87-AA52-1D0F5D6F432F}"/>
                  </a:ext>
                </a:extLst>
              </p:cNvPr>
              <p:cNvSpPr/>
              <p:nvPr/>
            </p:nvSpPr>
            <p:spPr>
              <a:xfrm>
                <a:off x="4780771" y="4217166"/>
                <a:ext cx="363917" cy="788672"/>
              </a:xfrm>
              <a:custGeom>
                <a:avLst/>
                <a:gdLst>
                  <a:gd name="connsiteX0" fmla="*/ 295102 w 363916"/>
                  <a:gd name="connsiteY0" fmla="*/ 788670 h 788670"/>
                  <a:gd name="connsiteX1" fmla="*/ 26612 w 363916"/>
                  <a:gd name="connsiteY1" fmla="*/ 0 h 788670"/>
                  <a:gd name="connsiteX2" fmla="*/ 295102 w 363916"/>
                  <a:gd name="connsiteY2" fmla="*/ 788670 h 788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3916" h="788670">
                    <a:moveTo>
                      <a:pt x="295102" y="788670"/>
                    </a:moveTo>
                    <a:cubicBezTo>
                      <a:pt x="478297" y="455285"/>
                      <a:pt x="263641" y="215513"/>
                      <a:pt x="26612" y="0"/>
                    </a:cubicBezTo>
                    <a:cubicBezTo>
                      <a:pt x="-25595" y="314353"/>
                      <a:pt x="-30653" y="642166"/>
                      <a:pt x="295102" y="788670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875C0674-1DAA-4629-A380-08603064DF11}"/>
                  </a:ext>
                </a:extLst>
              </p:cNvPr>
              <p:cNvSpPr/>
              <p:nvPr/>
            </p:nvSpPr>
            <p:spPr>
              <a:xfrm>
                <a:off x="5196744" y="4632675"/>
                <a:ext cx="606417" cy="375732"/>
              </a:xfrm>
              <a:custGeom>
                <a:avLst/>
                <a:gdLst>
                  <a:gd name="connsiteX0" fmla="*/ 190395 w 606418"/>
                  <a:gd name="connsiteY0" fmla="*/ 300123 h 375732"/>
                  <a:gd name="connsiteX1" fmla="*/ 606419 w 606418"/>
                  <a:gd name="connsiteY1" fmla="*/ 375733 h 375732"/>
                  <a:gd name="connsiteX2" fmla="*/ 0 w 606418"/>
                  <a:gd name="connsiteY2" fmla="*/ 0 h 375732"/>
                  <a:gd name="connsiteX3" fmla="*/ 141532 w 606418"/>
                  <a:gd name="connsiteY3" fmla="*/ 286750 h 375732"/>
                  <a:gd name="connsiteX4" fmla="*/ 190395 w 606418"/>
                  <a:gd name="connsiteY4" fmla="*/ 300123 h 375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6418" h="375732">
                    <a:moveTo>
                      <a:pt x="190395" y="300123"/>
                    </a:moveTo>
                    <a:cubicBezTo>
                      <a:pt x="326869" y="335357"/>
                      <a:pt x="467115" y="355159"/>
                      <a:pt x="606419" y="375733"/>
                    </a:cubicBezTo>
                    <a:cubicBezTo>
                      <a:pt x="521465" y="128845"/>
                      <a:pt x="263176" y="52979"/>
                      <a:pt x="0" y="0"/>
                    </a:cubicBezTo>
                    <a:cubicBezTo>
                      <a:pt x="39776" y="101241"/>
                      <a:pt x="85039" y="200939"/>
                      <a:pt x="141532" y="286750"/>
                    </a:cubicBezTo>
                    <a:cubicBezTo>
                      <a:pt x="157734" y="291380"/>
                      <a:pt x="173936" y="295923"/>
                      <a:pt x="190395" y="300123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D8505F8C-E914-45AA-898B-2008AD1E4D30}"/>
                  </a:ext>
                </a:extLst>
              </p:cNvPr>
              <p:cNvSpPr/>
              <p:nvPr/>
            </p:nvSpPr>
            <p:spPr>
              <a:xfrm>
                <a:off x="4780777" y="4217166"/>
                <a:ext cx="363792" cy="630596"/>
              </a:xfrm>
              <a:custGeom>
                <a:avLst/>
                <a:gdLst>
                  <a:gd name="connsiteX0" fmla="*/ 354931 w 363793"/>
                  <a:gd name="connsiteY0" fmla="*/ 630593 h 630593"/>
                  <a:gd name="connsiteX1" fmla="*/ 26518 w 363793"/>
                  <a:gd name="connsiteY1" fmla="*/ 0 h 630593"/>
                  <a:gd name="connsiteX2" fmla="*/ 15631 w 363793"/>
                  <a:gd name="connsiteY2" fmla="*/ 441226 h 630593"/>
                  <a:gd name="connsiteX3" fmla="*/ 354931 w 363793"/>
                  <a:gd name="connsiteY3" fmla="*/ 630593 h 63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3793" h="630593">
                    <a:moveTo>
                      <a:pt x="354931" y="630593"/>
                    </a:moveTo>
                    <a:cubicBezTo>
                      <a:pt x="406537" y="376590"/>
                      <a:pt x="224371" y="179851"/>
                      <a:pt x="26518" y="0"/>
                    </a:cubicBezTo>
                    <a:cubicBezTo>
                      <a:pt x="1401" y="151219"/>
                      <a:pt x="-12658" y="305438"/>
                      <a:pt x="15631" y="441226"/>
                    </a:cubicBezTo>
                    <a:cubicBezTo>
                      <a:pt x="122959" y="517007"/>
                      <a:pt x="236030" y="580273"/>
                      <a:pt x="354931" y="630593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AE0CE5B8-8828-435E-90D5-FA0391BFB986}"/>
                  </a:ext>
                </a:extLst>
              </p:cNvPr>
              <p:cNvSpPr/>
              <p:nvPr/>
            </p:nvSpPr>
            <p:spPr>
              <a:xfrm>
                <a:off x="4012455" y="4781195"/>
                <a:ext cx="825444" cy="330425"/>
              </a:xfrm>
              <a:custGeom>
                <a:avLst/>
                <a:gdLst>
                  <a:gd name="connsiteX0" fmla="*/ 825446 w 825446"/>
                  <a:gd name="connsiteY0" fmla="*/ 217183 h 330424"/>
                  <a:gd name="connsiteX1" fmla="*/ 0 w 825446"/>
                  <a:gd name="connsiteY1" fmla="*/ 104626 h 330424"/>
                  <a:gd name="connsiteX2" fmla="*/ 825446 w 825446"/>
                  <a:gd name="connsiteY2" fmla="*/ 217183 h 330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5446" h="330424">
                    <a:moveTo>
                      <a:pt x="825446" y="217183"/>
                    </a:moveTo>
                    <a:cubicBezTo>
                      <a:pt x="609162" y="-95799"/>
                      <a:pt x="298752" y="-11017"/>
                      <a:pt x="0" y="104626"/>
                    </a:cubicBezTo>
                    <a:cubicBezTo>
                      <a:pt x="257861" y="291935"/>
                      <a:pt x="548812" y="442983"/>
                      <a:pt x="825446" y="217183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6014821F-1C01-422D-8F17-319A1B9B7B80}"/>
                  </a:ext>
                </a:extLst>
              </p:cNvPr>
              <p:cNvSpPr/>
              <p:nvPr/>
            </p:nvSpPr>
            <p:spPr>
              <a:xfrm>
                <a:off x="4373988" y="3886180"/>
                <a:ext cx="323787" cy="833076"/>
              </a:xfrm>
              <a:custGeom>
                <a:avLst/>
                <a:gdLst>
                  <a:gd name="connsiteX0" fmla="*/ 158473 w 323786"/>
                  <a:gd name="connsiteY0" fmla="*/ 833076 h 833075"/>
                  <a:gd name="connsiteX1" fmla="*/ 155215 w 323786"/>
                  <a:gd name="connsiteY1" fmla="*/ 0 h 833075"/>
                  <a:gd name="connsiteX2" fmla="*/ 158473 w 323786"/>
                  <a:gd name="connsiteY2" fmla="*/ 833076 h 833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3786" h="833075">
                    <a:moveTo>
                      <a:pt x="158473" y="833076"/>
                    </a:moveTo>
                    <a:cubicBezTo>
                      <a:pt x="438279" y="575386"/>
                      <a:pt x="311235" y="279807"/>
                      <a:pt x="155215" y="0"/>
                    </a:cubicBezTo>
                    <a:cubicBezTo>
                      <a:pt x="5625" y="281350"/>
                      <a:pt x="-103588" y="590474"/>
                      <a:pt x="158473" y="83307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8F78767C-EB71-4957-998F-1E48FD2DDE0C}"/>
                  </a:ext>
                </a:extLst>
              </p:cNvPr>
              <p:cNvSpPr/>
              <p:nvPr/>
            </p:nvSpPr>
            <p:spPr>
              <a:xfrm>
                <a:off x="4377987" y="3886180"/>
                <a:ext cx="319849" cy="665057"/>
              </a:xfrm>
              <a:custGeom>
                <a:avLst/>
                <a:gdLst>
                  <a:gd name="connsiteX0" fmla="*/ 59579 w 319848"/>
                  <a:gd name="connsiteY0" fmla="*/ 449628 h 665054"/>
                  <a:gd name="connsiteX1" fmla="*/ 281007 w 319848"/>
                  <a:gd name="connsiteY1" fmla="*/ 665054 h 665054"/>
                  <a:gd name="connsiteX2" fmla="*/ 151305 w 319848"/>
                  <a:gd name="connsiteY2" fmla="*/ 0 h 665054"/>
                  <a:gd name="connsiteX3" fmla="*/ 0 w 319848"/>
                  <a:gd name="connsiteY3" fmla="*/ 417567 h 665054"/>
                  <a:gd name="connsiteX4" fmla="*/ 59579 w 319848"/>
                  <a:gd name="connsiteY4" fmla="*/ 449628 h 665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9848" h="665054">
                    <a:moveTo>
                      <a:pt x="59579" y="449628"/>
                    </a:moveTo>
                    <a:cubicBezTo>
                      <a:pt x="128588" y="524294"/>
                      <a:pt x="203511" y="598618"/>
                      <a:pt x="281007" y="665054"/>
                    </a:cubicBezTo>
                    <a:cubicBezTo>
                      <a:pt x="379333" y="451085"/>
                      <a:pt x="274320" y="220656"/>
                      <a:pt x="151305" y="0"/>
                    </a:cubicBezTo>
                    <a:cubicBezTo>
                      <a:pt x="78867" y="136217"/>
                      <a:pt x="15859" y="278949"/>
                      <a:pt x="0" y="417567"/>
                    </a:cubicBezTo>
                    <a:cubicBezTo>
                      <a:pt x="20403" y="419881"/>
                      <a:pt x="41148" y="429739"/>
                      <a:pt x="59579" y="449628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CF9A2FAD-3EE4-440F-A0D9-41F83ECBE11F}"/>
                  </a:ext>
                </a:extLst>
              </p:cNvPr>
              <p:cNvSpPr/>
              <p:nvPr/>
            </p:nvSpPr>
            <p:spPr>
              <a:xfrm>
                <a:off x="3594889" y="4386996"/>
                <a:ext cx="788927" cy="363126"/>
              </a:xfrm>
              <a:custGeom>
                <a:avLst/>
                <a:gdLst>
                  <a:gd name="connsiteX0" fmla="*/ 788927 w 788927"/>
                  <a:gd name="connsiteY0" fmla="*/ 300801 h 363126"/>
                  <a:gd name="connsiteX1" fmla="*/ 0 w 788927"/>
                  <a:gd name="connsiteY1" fmla="*/ 33338 h 363126"/>
                  <a:gd name="connsiteX2" fmla="*/ 788927 w 788927"/>
                  <a:gd name="connsiteY2" fmla="*/ 300801 h 363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8927" h="363126">
                    <a:moveTo>
                      <a:pt x="788927" y="300801"/>
                    </a:moveTo>
                    <a:cubicBezTo>
                      <a:pt x="636165" y="-47586"/>
                      <a:pt x="315211" y="-23412"/>
                      <a:pt x="0" y="33338"/>
                    </a:cubicBezTo>
                    <a:cubicBezTo>
                      <a:pt x="217484" y="266253"/>
                      <a:pt x="474402" y="469850"/>
                      <a:pt x="788927" y="300801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B48BCE13-1D7A-4D35-A2BC-31D95BF00F85}"/>
                  </a:ext>
                </a:extLst>
              </p:cNvPr>
              <p:cNvSpPr/>
              <p:nvPr/>
            </p:nvSpPr>
            <p:spPr>
              <a:xfrm>
                <a:off x="4029372" y="3531706"/>
                <a:ext cx="335750" cy="819274"/>
              </a:xfrm>
              <a:custGeom>
                <a:avLst/>
                <a:gdLst>
                  <a:gd name="connsiteX0" fmla="*/ 99497 w 335749"/>
                  <a:gd name="connsiteY0" fmla="*/ 819274 h 819273"/>
                  <a:gd name="connsiteX1" fmla="*/ 250802 w 335749"/>
                  <a:gd name="connsiteY1" fmla="*/ 0 h 819273"/>
                  <a:gd name="connsiteX2" fmla="*/ 99497 w 335749"/>
                  <a:gd name="connsiteY2" fmla="*/ 819274 h 819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5749" h="819273">
                    <a:moveTo>
                      <a:pt x="99497" y="819274"/>
                    </a:moveTo>
                    <a:cubicBezTo>
                      <a:pt x="422252" y="617992"/>
                      <a:pt x="352300" y="303895"/>
                      <a:pt x="250802" y="0"/>
                    </a:cubicBezTo>
                    <a:cubicBezTo>
                      <a:pt x="51577" y="248774"/>
                      <a:pt x="-113015" y="532267"/>
                      <a:pt x="99497" y="819274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BAB9C188-ADAD-40F5-8F96-84D9CEDAA942}"/>
                  </a:ext>
                </a:extLst>
              </p:cNvPr>
              <p:cNvSpPr/>
              <p:nvPr/>
            </p:nvSpPr>
            <p:spPr>
              <a:xfrm>
                <a:off x="4053001" y="3531706"/>
                <a:ext cx="312123" cy="679028"/>
              </a:xfrm>
              <a:custGeom>
                <a:avLst/>
                <a:gdLst>
                  <a:gd name="connsiteX0" fmla="*/ 22546 w 312124"/>
                  <a:gd name="connsiteY0" fmla="*/ 411909 h 679027"/>
                  <a:gd name="connsiteX1" fmla="*/ 230343 w 312124"/>
                  <a:gd name="connsiteY1" fmla="*/ 679028 h 679027"/>
                  <a:gd name="connsiteX2" fmla="*/ 227171 w 312124"/>
                  <a:gd name="connsiteY2" fmla="*/ 0 h 679027"/>
                  <a:gd name="connsiteX3" fmla="*/ 0 w 312124"/>
                  <a:gd name="connsiteY3" fmla="*/ 385677 h 679027"/>
                  <a:gd name="connsiteX4" fmla="*/ 22546 w 312124"/>
                  <a:gd name="connsiteY4" fmla="*/ 411909 h 679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2124" h="679027">
                    <a:moveTo>
                      <a:pt x="22546" y="411909"/>
                    </a:moveTo>
                    <a:cubicBezTo>
                      <a:pt x="81182" y="504749"/>
                      <a:pt x="151219" y="595446"/>
                      <a:pt x="230343" y="679028"/>
                    </a:cubicBezTo>
                    <a:cubicBezTo>
                      <a:pt x="367932" y="486832"/>
                      <a:pt x="307410" y="240287"/>
                      <a:pt x="227171" y="0"/>
                    </a:cubicBezTo>
                    <a:cubicBezTo>
                      <a:pt x="129873" y="121472"/>
                      <a:pt x="40891" y="251260"/>
                      <a:pt x="0" y="385677"/>
                    </a:cubicBezTo>
                    <a:cubicBezTo>
                      <a:pt x="8230" y="392706"/>
                      <a:pt x="15859" y="401364"/>
                      <a:pt x="22546" y="411909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9545482C-6B1F-4F5D-A60B-EFA19FC0F021}"/>
                  </a:ext>
                </a:extLst>
              </p:cNvPr>
              <p:cNvSpPr/>
              <p:nvPr/>
            </p:nvSpPr>
            <p:spPr>
              <a:xfrm>
                <a:off x="3292107" y="3892096"/>
                <a:ext cx="724120" cy="437037"/>
              </a:xfrm>
              <a:custGeom>
                <a:avLst/>
                <a:gdLst>
                  <a:gd name="connsiteX0" fmla="*/ 724119 w 724119"/>
                  <a:gd name="connsiteY0" fmla="*/ 411823 h 437037"/>
                  <a:gd name="connsiteX1" fmla="*/ 0 w 724119"/>
                  <a:gd name="connsiteY1" fmla="*/ 0 h 437037"/>
                  <a:gd name="connsiteX2" fmla="*/ 724119 w 724119"/>
                  <a:gd name="connsiteY2" fmla="*/ 411823 h 437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4119" h="437037">
                    <a:moveTo>
                      <a:pt x="724119" y="411823"/>
                    </a:moveTo>
                    <a:cubicBezTo>
                      <a:pt x="639937" y="40891"/>
                      <a:pt x="320269" y="3858"/>
                      <a:pt x="0" y="0"/>
                    </a:cubicBezTo>
                    <a:cubicBezTo>
                      <a:pt x="169478" y="269777"/>
                      <a:pt x="383191" y="518293"/>
                      <a:pt x="724119" y="411823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0C056233-9DD3-47F1-B430-81F78CC19A22}"/>
                  </a:ext>
                </a:extLst>
              </p:cNvPr>
              <p:cNvSpPr/>
              <p:nvPr/>
            </p:nvSpPr>
            <p:spPr>
              <a:xfrm>
                <a:off x="3851037" y="2962235"/>
                <a:ext cx="356027" cy="796471"/>
              </a:xfrm>
              <a:custGeom>
                <a:avLst/>
                <a:gdLst>
                  <a:gd name="connsiteX0" fmla="*/ 69348 w 356026"/>
                  <a:gd name="connsiteY0" fmla="*/ 796471 h 796471"/>
                  <a:gd name="connsiteX1" fmla="*/ 313407 w 356026"/>
                  <a:gd name="connsiteY1" fmla="*/ 0 h 796471"/>
                  <a:gd name="connsiteX2" fmla="*/ 69348 w 356026"/>
                  <a:gd name="connsiteY2" fmla="*/ 796471 h 796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56026" h="796471">
                    <a:moveTo>
                      <a:pt x="69348" y="796471"/>
                    </a:moveTo>
                    <a:cubicBezTo>
                      <a:pt x="413019" y="633422"/>
                      <a:pt x="379415" y="313411"/>
                      <a:pt x="313407" y="0"/>
                    </a:cubicBezTo>
                    <a:cubicBezTo>
                      <a:pt x="87007" y="224257"/>
                      <a:pt x="-108960" y="487004"/>
                      <a:pt x="69348" y="796471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102174B0-86C4-4193-B5CF-2ED9D175518F}"/>
                  </a:ext>
                </a:extLst>
              </p:cNvPr>
              <p:cNvSpPr/>
              <p:nvPr/>
            </p:nvSpPr>
            <p:spPr>
              <a:xfrm>
                <a:off x="3192923" y="3369859"/>
                <a:ext cx="670112" cy="504750"/>
              </a:xfrm>
              <a:custGeom>
                <a:avLst/>
                <a:gdLst>
                  <a:gd name="connsiteX0" fmla="*/ 670112 w 670112"/>
                  <a:gd name="connsiteY0" fmla="*/ 494976 h 504748"/>
                  <a:gd name="connsiteX1" fmla="*/ 0 w 670112"/>
                  <a:gd name="connsiteY1" fmla="*/ 0 h 504748"/>
                  <a:gd name="connsiteX2" fmla="*/ 670112 w 670112"/>
                  <a:gd name="connsiteY2" fmla="*/ 494976 h 504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0112" h="504748">
                    <a:moveTo>
                      <a:pt x="670112" y="494976"/>
                    </a:moveTo>
                    <a:cubicBezTo>
                      <a:pt x="630593" y="116672"/>
                      <a:pt x="317611" y="41919"/>
                      <a:pt x="0" y="0"/>
                    </a:cubicBezTo>
                    <a:cubicBezTo>
                      <a:pt x="136303" y="288036"/>
                      <a:pt x="318983" y="560213"/>
                      <a:pt x="670112" y="494976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C5500132-673C-4EE6-97A1-1246D2A555ED}"/>
                  </a:ext>
                </a:extLst>
              </p:cNvPr>
              <p:cNvSpPr/>
              <p:nvPr/>
            </p:nvSpPr>
            <p:spPr>
              <a:xfrm>
                <a:off x="3751497" y="2439226"/>
                <a:ext cx="440208" cy="721804"/>
              </a:xfrm>
              <a:custGeom>
                <a:avLst/>
                <a:gdLst>
                  <a:gd name="connsiteX0" fmla="*/ 24356 w 440207"/>
                  <a:gd name="connsiteY0" fmla="*/ 721804 h 721804"/>
                  <a:gd name="connsiteX1" fmla="*/ 440208 w 440207"/>
                  <a:gd name="connsiteY1" fmla="*/ 0 h 721804"/>
                  <a:gd name="connsiteX2" fmla="*/ 24356 w 440207"/>
                  <a:gd name="connsiteY2" fmla="*/ 721804 h 721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0207" h="721804">
                    <a:moveTo>
                      <a:pt x="24356" y="721804"/>
                    </a:moveTo>
                    <a:cubicBezTo>
                      <a:pt x="395802" y="639680"/>
                      <a:pt x="434550" y="320268"/>
                      <a:pt x="440208" y="0"/>
                    </a:cubicBezTo>
                    <a:cubicBezTo>
                      <a:pt x="169488" y="167935"/>
                      <a:pt x="-80229" y="380362"/>
                      <a:pt x="24356" y="721804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CDD2CF8F-0DF3-489D-ABBD-818B006A68AA}"/>
                  </a:ext>
                </a:extLst>
              </p:cNvPr>
              <p:cNvSpPr/>
              <p:nvPr/>
            </p:nvSpPr>
            <p:spPr>
              <a:xfrm>
                <a:off x="3271877" y="2704802"/>
                <a:ext cx="456022" cy="712803"/>
              </a:xfrm>
              <a:custGeom>
                <a:avLst/>
                <a:gdLst>
                  <a:gd name="connsiteX0" fmla="*/ 431283 w 456024"/>
                  <a:gd name="connsiteY0" fmla="*/ 712804 h 712803"/>
                  <a:gd name="connsiteX1" fmla="*/ 0 w 456024"/>
                  <a:gd name="connsiteY1" fmla="*/ 0 h 712803"/>
                  <a:gd name="connsiteX2" fmla="*/ 431283 w 456024"/>
                  <a:gd name="connsiteY2" fmla="*/ 712804 h 712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6024" h="712803">
                    <a:moveTo>
                      <a:pt x="431283" y="712804"/>
                    </a:moveTo>
                    <a:cubicBezTo>
                      <a:pt x="538782" y="347872"/>
                      <a:pt x="277749" y="159706"/>
                      <a:pt x="0" y="0"/>
                    </a:cubicBezTo>
                    <a:cubicBezTo>
                      <a:pt x="16374" y="318211"/>
                      <a:pt x="81782" y="639509"/>
                      <a:pt x="431283" y="712804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30DF7C53-7227-402D-891C-2CB36C23A4C2}"/>
                  </a:ext>
                </a:extLst>
              </p:cNvPr>
              <p:cNvSpPr/>
              <p:nvPr/>
            </p:nvSpPr>
            <p:spPr>
              <a:xfrm>
                <a:off x="3921737" y="1858008"/>
                <a:ext cx="592208" cy="587054"/>
              </a:xfrm>
              <a:custGeom>
                <a:avLst/>
                <a:gdLst>
                  <a:gd name="connsiteX0" fmla="*/ 277 w 592208"/>
                  <a:gd name="connsiteY0" fmla="*/ 586187 h 587053"/>
                  <a:gd name="connsiteX1" fmla="*/ 592208 w 592208"/>
                  <a:gd name="connsiteY1" fmla="*/ 0 h 587053"/>
                  <a:gd name="connsiteX2" fmla="*/ 277 w 592208"/>
                  <a:gd name="connsiteY2" fmla="*/ 586187 h 58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92208" h="587053">
                    <a:moveTo>
                      <a:pt x="277" y="586187"/>
                    </a:moveTo>
                    <a:cubicBezTo>
                      <a:pt x="380210" y="605218"/>
                      <a:pt x="502025" y="307410"/>
                      <a:pt x="592208" y="0"/>
                    </a:cubicBezTo>
                    <a:cubicBezTo>
                      <a:pt x="286684" y="90440"/>
                      <a:pt x="-10353" y="229229"/>
                      <a:pt x="277" y="586187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518B6067-30C0-49F4-9B89-4C1C38F894F3}"/>
                  </a:ext>
                </a:extLst>
              </p:cNvPr>
              <p:cNvSpPr/>
              <p:nvPr/>
            </p:nvSpPr>
            <p:spPr>
              <a:xfrm>
                <a:off x="3448206" y="2012658"/>
                <a:ext cx="335907" cy="818589"/>
              </a:xfrm>
              <a:custGeom>
                <a:avLst/>
                <a:gdLst>
                  <a:gd name="connsiteX0" fmla="*/ 229148 w 335908"/>
                  <a:gd name="connsiteY0" fmla="*/ 818588 h 818587"/>
                  <a:gd name="connsiteX1" fmla="*/ 74414 w 335908"/>
                  <a:gd name="connsiteY1" fmla="*/ 0 h 818587"/>
                  <a:gd name="connsiteX2" fmla="*/ 229148 w 335908"/>
                  <a:gd name="connsiteY2" fmla="*/ 818588 h 818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5908" h="818587">
                    <a:moveTo>
                      <a:pt x="229148" y="818588"/>
                    </a:moveTo>
                    <a:cubicBezTo>
                      <a:pt x="457434" y="514350"/>
                      <a:pt x="278783" y="246717"/>
                      <a:pt x="74414" y="0"/>
                    </a:cubicBezTo>
                    <a:cubicBezTo>
                      <a:pt x="-21512" y="303895"/>
                      <a:pt x="-72690" y="627678"/>
                      <a:pt x="229148" y="818588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B9843C44-57CE-4721-86F0-AAAB203B0B84}"/>
                  </a:ext>
                </a:extLst>
              </p:cNvPr>
              <p:cNvSpPr/>
              <p:nvPr/>
            </p:nvSpPr>
            <p:spPr>
              <a:xfrm>
                <a:off x="4082572" y="1256646"/>
                <a:ext cx="531071" cy="646368"/>
              </a:xfrm>
              <a:custGeom>
                <a:avLst/>
                <a:gdLst>
                  <a:gd name="connsiteX0" fmla="*/ 5576 w 531070"/>
                  <a:gd name="connsiteY0" fmla="*/ 646367 h 646366"/>
                  <a:gd name="connsiteX1" fmla="*/ 531071 w 531070"/>
                  <a:gd name="connsiteY1" fmla="*/ 0 h 646366"/>
                  <a:gd name="connsiteX2" fmla="*/ 5576 w 531070"/>
                  <a:gd name="connsiteY2" fmla="*/ 646367 h 646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31070" h="646366">
                    <a:moveTo>
                      <a:pt x="5576" y="646367"/>
                    </a:moveTo>
                    <a:cubicBezTo>
                      <a:pt x="385338" y="624421"/>
                      <a:pt x="474492" y="315297"/>
                      <a:pt x="531071" y="0"/>
                    </a:cubicBezTo>
                    <a:cubicBezTo>
                      <a:pt x="237034" y="122672"/>
                      <a:pt x="-43287" y="292579"/>
                      <a:pt x="5576" y="646367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ADC2EC38-0C31-49FF-94D9-FAD7C1BFE31E}"/>
                  </a:ext>
                </a:extLst>
              </p:cNvPr>
              <p:cNvSpPr/>
              <p:nvPr/>
            </p:nvSpPr>
            <p:spPr>
              <a:xfrm>
                <a:off x="3694731" y="1375804"/>
                <a:ext cx="324025" cy="832989"/>
              </a:xfrm>
              <a:custGeom>
                <a:avLst/>
                <a:gdLst>
                  <a:gd name="connsiteX0" fmla="*/ 151073 w 324026"/>
                  <a:gd name="connsiteY0" fmla="*/ 832990 h 832989"/>
                  <a:gd name="connsiteX1" fmla="*/ 165818 w 324026"/>
                  <a:gd name="connsiteY1" fmla="*/ 0 h 832989"/>
                  <a:gd name="connsiteX2" fmla="*/ 151073 w 324026"/>
                  <a:gd name="connsiteY2" fmla="*/ 832990 h 832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4026" h="832989">
                    <a:moveTo>
                      <a:pt x="151073" y="832990"/>
                    </a:moveTo>
                    <a:cubicBezTo>
                      <a:pt x="436452" y="581473"/>
                      <a:pt x="315751" y="283150"/>
                      <a:pt x="165818" y="0"/>
                    </a:cubicBezTo>
                    <a:cubicBezTo>
                      <a:pt x="10055" y="278092"/>
                      <a:pt x="-105759" y="584730"/>
                      <a:pt x="151073" y="832990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929E514E-BE07-4546-A0D0-CD23A3B15790}"/>
                  </a:ext>
                </a:extLst>
              </p:cNvPr>
              <p:cNvSpPr/>
              <p:nvPr/>
            </p:nvSpPr>
            <p:spPr>
              <a:xfrm>
                <a:off x="8998820" y="5256734"/>
                <a:ext cx="811556" cy="342093"/>
              </a:xfrm>
              <a:custGeom>
                <a:avLst/>
                <a:gdLst>
                  <a:gd name="connsiteX0" fmla="*/ 0 w 811558"/>
                  <a:gd name="connsiteY0" fmla="*/ 95177 h 342096"/>
                  <a:gd name="connsiteX1" fmla="*/ 811558 w 811558"/>
                  <a:gd name="connsiteY1" fmla="*/ 283086 h 342096"/>
                  <a:gd name="connsiteX2" fmla="*/ 0 w 811558"/>
                  <a:gd name="connsiteY2" fmla="*/ 95177 h 342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11558" h="342096">
                    <a:moveTo>
                      <a:pt x="0" y="95177"/>
                    </a:moveTo>
                    <a:cubicBezTo>
                      <a:pt x="313325" y="-120592"/>
                      <a:pt x="573414" y="68860"/>
                      <a:pt x="811558" y="283086"/>
                    </a:cubicBezTo>
                    <a:cubicBezTo>
                      <a:pt x="504063" y="366583"/>
                      <a:pt x="178479" y="404473"/>
                      <a:pt x="0" y="95177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DE94C210-51A3-46CE-9F6E-40F3FA15852E}"/>
                  </a:ext>
                </a:extLst>
              </p:cNvPr>
              <p:cNvSpPr/>
              <p:nvPr/>
            </p:nvSpPr>
            <p:spPr>
              <a:xfrm>
                <a:off x="9074171" y="4627186"/>
                <a:ext cx="635136" cy="543080"/>
              </a:xfrm>
              <a:custGeom>
                <a:avLst/>
                <a:gdLst>
                  <a:gd name="connsiteX0" fmla="*/ 0 w 635136"/>
                  <a:gd name="connsiteY0" fmla="*/ 539039 h 543075"/>
                  <a:gd name="connsiteX1" fmla="*/ 635137 w 635136"/>
                  <a:gd name="connsiteY1" fmla="*/ 0 h 543075"/>
                  <a:gd name="connsiteX2" fmla="*/ 0 w 635136"/>
                  <a:gd name="connsiteY2" fmla="*/ 539039 h 543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5136" h="543075">
                    <a:moveTo>
                      <a:pt x="0" y="539039"/>
                    </a:moveTo>
                    <a:cubicBezTo>
                      <a:pt x="13888" y="158934"/>
                      <a:pt x="321126" y="63265"/>
                      <a:pt x="635137" y="0"/>
                    </a:cubicBezTo>
                    <a:cubicBezTo>
                      <a:pt x="518636" y="296522"/>
                      <a:pt x="354645" y="580444"/>
                      <a:pt x="0" y="539039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C46DD057-55E9-4C58-A2C2-6CAD6EA1B663}"/>
                  </a:ext>
                </a:extLst>
              </p:cNvPr>
              <p:cNvSpPr/>
              <p:nvPr/>
            </p:nvSpPr>
            <p:spPr>
              <a:xfrm>
                <a:off x="9557489" y="5060770"/>
                <a:ext cx="824593" cy="330720"/>
              </a:xfrm>
              <a:custGeom>
                <a:avLst/>
                <a:gdLst>
                  <a:gd name="connsiteX0" fmla="*/ 0 w 824588"/>
                  <a:gd name="connsiteY0" fmla="*/ 119857 h 330720"/>
                  <a:gd name="connsiteX1" fmla="*/ 824589 w 824588"/>
                  <a:gd name="connsiteY1" fmla="*/ 238501 h 330720"/>
                  <a:gd name="connsiteX2" fmla="*/ 0 w 824588"/>
                  <a:gd name="connsiteY2" fmla="*/ 119857 h 330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4588" h="330720">
                    <a:moveTo>
                      <a:pt x="0" y="119857"/>
                    </a:moveTo>
                    <a:cubicBezTo>
                      <a:pt x="293951" y="-121544"/>
                      <a:pt x="569128" y="45191"/>
                      <a:pt x="824589" y="238501"/>
                    </a:cubicBezTo>
                    <a:cubicBezTo>
                      <a:pt x="525323" y="347714"/>
                      <a:pt x="204026" y="412951"/>
                      <a:pt x="0" y="119857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5C99B98F-3198-4CF6-95AF-1B0422B22F34}"/>
                  </a:ext>
                </a:extLst>
              </p:cNvPr>
              <p:cNvSpPr/>
              <p:nvPr/>
            </p:nvSpPr>
            <p:spPr>
              <a:xfrm>
                <a:off x="9761285" y="4211682"/>
                <a:ext cx="363917" cy="788674"/>
              </a:xfrm>
              <a:custGeom>
                <a:avLst/>
                <a:gdLst>
                  <a:gd name="connsiteX0" fmla="*/ 68814 w 363916"/>
                  <a:gd name="connsiteY0" fmla="*/ 788670 h 788670"/>
                  <a:gd name="connsiteX1" fmla="*/ 337305 w 363916"/>
                  <a:gd name="connsiteY1" fmla="*/ 0 h 788670"/>
                  <a:gd name="connsiteX2" fmla="*/ 68814 w 363916"/>
                  <a:gd name="connsiteY2" fmla="*/ 788670 h 788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3916" h="788670">
                    <a:moveTo>
                      <a:pt x="68814" y="788670"/>
                    </a:moveTo>
                    <a:cubicBezTo>
                      <a:pt x="-114380" y="455285"/>
                      <a:pt x="100276" y="215513"/>
                      <a:pt x="337305" y="0"/>
                    </a:cubicBezTo>
                    <a:cubicBezTo>
                      <a:pt x="389512" y="314353"/>
                      <a:pt x="394569" y="642166"/>
                      <a:pt x="68814" y="78867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0B6A0185-049A-4483-B8DD-F4A38A41F9F5}"/>
                  </a:ext>
                </a:extLst>
              </p:cNvPr>
              <p:cNvSpPr/>
              <p:nvPr/>
            </p:nvSpPr>
            <p:spPr>
              <a:xfrm>
                <a:off x="10068073" y="4775710"/>
                <a:ext cx="825448" cy="330424"/>
              </a:xfrm>
              <a:custGeom>
                <a:avLst/>
                <a:gdLst>
                  <a:gd name="connsiteX0" fmla="*/ 0 w 825446"/>
                  <a:gd name="connsiteY0" fmla="*/ 217183 h 330424"/>
                  <a:gd name="connsiteX1" fmla="*/ 825446 w 825446"/>
                  <a:gd name="connsiteY1" fmla="*/ 104626 h 330424"/>
                  <a:gd name="connsiteX2" fmla="*/ 0 w 825446"/>
                  <a:gd name="connsiteY2" fmla="*/ 217183 h 330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5446" h="330424">
                    <a:moveTo>
                      <a:pt x="0" y="217183"/>
                    </a:moveTo>
                    <a:cubicBezTo>
                      <a:pt x="216284" y="-95799"/>
                      <a:pt x="526694" y="-11017"/>
                      <a:pt x="825446" y="104626"/>
                    </a:cubicBezTo>
                    <a:cubicBezTo>
                      <a:pt x="567585" y="291936"/>
                      <a:pt x="276635" y="442983"/>
                      <a:pt x="0" y="217183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7D6D98E0-AB96-422B-ACAF-CB099AA8B316}"/>
                  </a:ext>
                </a:extLst>
              </p:cNvPr>
              <p:cNvSpPr/>
              <p:nvPr/>
            </p:nvSpPr>
            <p:spPr>
              <a:xfrm>
                <a:off x="10208193" y="3880693"/>
                <a:ext cx="323789" cy="833075"/>
              </a:xfrm>
              <a:custGeom>
                <a:avLst/>
                <a:gdLst>
                  <a:gd name="connsiteX0" fmla="*/ 165314 w 323787"/>
                  <a:gd name="connsiteY0" fmla="*/ 833076 h 833075"/>
                  <a:gd name="connsiteX1" fmla="*/ 168572 w 323787"/>
                  <a:gd name="connsiteY1" fmla="*/ 0 h 833075"/>
                  <a:gd name="connsiteX2" fmla="*/ 165314 w 323787"/>
                  <a:gd name="connsiteY2" fmla="*/ 833076 h 833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3787" h="833075">
                    <a:moveTo>
                      <a:pt x="165314" y="833076"/>
                    </a:moveTo>
                    <a:cubicBezTo>
                      <a:pt x="-114492" y="575386"/>
                      <a:pt x="12552" y="279806"/>
                      <a:pt x="168572" y="0"/>
                    </a:cubicBezTo>
                    <a:cubicBezTo>
                      <a:pt x="318162" y="281350"/>
                      <a:pt x="427375" y="590474"/>
                      <a:pt x="165314" y="83307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9C6C76CE-DD54-4554-940A-DF1C9CC689FA}"/>
                  </a:ext>
                </a:extLst>
              </p:cNvPr>
              <p:cNvSpPr/>
              <p:nvPr/>
            </p:nvSpPr>
            <p:spPr>
              <a:xfrm>
                <a:off x="10522157" y="4381510"/>
                <a:ext cx="788927" cy="363115"/>
              </a:xfrm>
              <a:custGeom>
                <a:avLst/>
                <a:gdLst>
                  <a:gd name="connsiteX0" fmla="*/ 0 w 788926"/>
                  <a:gd name="connsiteY0" fmla="*/ 300800 h 363114"/>
                  <a:gd name="connsiteX1" fmla="*/ 788927 w 788926"/>
                  <a:gd name="connsiteY1" fmla="*/ 33338 h 363114"/>
                  <a:gd name="connsiteX2" fmla="*/ 0 w 788926"/>
                  <a:gd name="connsiteY2" fmla="*/ 300800 h 363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8926" h="363114">
                    <a:moveTo>
                      <a:pt x="0" y="300800"/>
                    </a:moveTo>
                    <a:cubicBezTo>
                      <a:pt x="152762" y="-47586"/>
                      <a:pt x="473631" y="-23412"/>
                      <a:pt x="788927" y="33338"/>
                    </a:cubicBezTo>
                    <a:cubicBezTo>
                      <a:pt x="571443" y="266167"/>
                      <a:pt x="314525" y="469850"/>
                      <a:pt x="0" y="3008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43985135-14EB-4D5E-82C3-88AC65FDB4EA}"/>
                  </a:ext>
                </a:extLst>
              </p:cNvPr>
              <p:cNvSpPr/>
              <p:nvPr/>
            </p:nvSpPr>
            <p:spPr>
              <a:xfrm>
                <a:off x="10540851" y="3526223"/>
                <a:ext cx="335751" cy="819275"/>
              </a:xfrm>
              <a:custGeom>
                <a:avLst/>
                <a:gdLst>
                  <a:gd name="connsiteX0" fmla="*/ 236252 w 335749"/>
                  <a:gd name="connsiteY0" fmla="*/ 819274 h 819273"/>
                  <a:gd name="connsiteX1" fmla="*/ 84947 w 335749"/>
                  <a:gd name="connsiteY1" fmla="*/ 0 h 819273"/>
                  <a:gd name="connsiteX2" fmla="*/ 236252 w 335749"/>
                  <a:gd name="connsiteY2" fmla="*/ 819274 h 819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5749" h="819273">
                    <a:moveTo>
                      <a:pt x="236252" y="819274"/>
                    </a:moveTo>
                    <a:cubicBezTo>
                      <a:pt x="-86503" y="617992"/>
                      <a:pt x="-16551" y="303895"/>
                      <a:pt x="84947" y="0"/>
                    </a:cubicBezTo>
                    <a:cubicBezTo>
                      <a:pt x="284172" y="248774"/>
                      <a:pt x="448764" y="532267"/>
                      <a:pt x="236252" y="819274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CD153468-9A9A-4D4A-AE08-C4D4B5060DDE}"/>
                  </a:ext>
                </a:extLst>
              </p:cNvPr>
              <p:cNvSpPr/>
              <p:nvPr/>
            </p:nvSpPr>
            <p:spPr>
              <a:xfrm>
                <a:off x="10698867" y="2956752"/>
                <a:ext cx="356063" cy="796470"/>
              </a:xfrm>
              <a:custGeom>
                <a:avLst/>
                <a:gdLst>
                  <a:gd name="connsiteX0" fmla="*/ 286717 w 356064"/>
                  <a:gd name="connsiteY0" fmla="*/ 796471 h 796471"/>
                  <a:gd name="connsiteX1" fmla="*/ 42657 w 356064"/>
                  <a:gd name="connsiteY1" fmla="*/ 0 h 796471"/>
                  <a:gd name="connsiteX2" fmla="*/ 286717 w 356064"/>
                  <a:gd name="connsiteY2" fmla="*/ 796471 h 796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56064" h="796471">
                    <a:moveTo>
                      <a:pt x="286717" y="796471"/>
                    </a:moveTo>
                    <a:cubicBezTo>
                      <a:pt x="-56955" y="633422"/>
                      <a:pt x="-23436" y="313411"/>
                      <a:pt x="42657" y="0"/>
                    </a:cubicBezTo>
                    <a:cubicBezTo>
                      <a:pt x="269057" y="224257"/>
                      <a:pt x="465025" y="487004"/>
                      <a:pt x="286717" y="796471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6FFB1184-ACAE-47A2-B8DF-307A1DD19E50}"/>
                  </a:ext>
                </a:extLst>
              </p:cNvPr>
              <p:cNvSpPr/>
              <p:nvPr/>
            </p:nvSpPr>
            <p:spPr>
              <a:xfrm>
                <a:off x="11042936" y="3364373"/>
                <a:ext cx="670113" cy="504750"/>
              </a:xfrm>
              <a:custGeom>
                <a:avLst/>
                <a:gdLst>
                  <a:gd name="connsiteX0" fmla="*/ 0 w 670112"/>
                  <a:gd name="connsiteY0" fmla="*/ 494976 h 504748"/>
                  <a:gd name="connsiteX1" fmla="*/ 670112 w 670112"/>
                  <a:gd name="connsiteY1" fmla="*/ 0 h 504748"/>
                  <a:gd name="connsiteX2" fmla="*/ 0 w 670112"/>
                  <a:gd name="connsiteY2" fmla="*/ 494976 h 504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0112" h="504748">
                    <a:moveTo>
                      <a:pt x="0" y="494976"/>
                    </a:moveTo>
                    <a:cubicBezTo>
                      <a:pt x="39519" y="116672"/>
                      <a:pt x="352501" y="41920"/>
                      <a:pt x="670112" y="0"/>
                    </a:cubicBezTo>
                    <a:cubicBezTo>
                      <a:pt x="533809" y="288036"/>
                      <a:pt x="351129" y="560213"/>
                      <a:pt x="0" y="49497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30F57C62-DF16-4F3E-9966-814AA5BA4682}"/>
                  </a:ext>
                </a:extLst>
              </p:cNvPr>
              <p:cNvSpPr/>
              <p:nvPr/>
            </p:nvSpPr>
            <p:spPr>
              <a:xfrm>
                <a:off x="11178069" y="2699315"/>
                <a:ext cx="455940" cy="712803"/>
              </a:xfrm>
              <a:custGeom>
                <a:avLst/>
                <a:gdLst>
                  <a:gd name="connsiteX0" fmla="*/ 24743 w 455939"/>
                  <a:gd name="connsiteY0" fmla="*/ 712803 h 712803"/>
                  <a:gd name="connsiteX1" fmla="*/ 455939 w 455939"/>
                  <a:gd name="connsiteY1" fmla="*/ 0 h 712803"/>
                  <a:gd name="connsiteX2" fmla="*/ 24743 w 455939"/>
                  <a:gd name="connsiteY2" fmla="*/ 712803 h 712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5939" h="712803">
                    <a:moveTo>
                      <a:pt x="24743" y="712803"/>
                    </a:moveTo>
                    <a:cubicBezTo>
                      <a:pt x="-82756" y="347872"/>
                      <a:pt x="178276" y="159706"/>
                      <a:pt x="455939" y="0"/>
                    </a:cubicBezTo>
                    <a:cubicBezTo>
                      <a:pt x="439652" y="318211"/>
                      <a:pt x="374244" y="639423"/>
                      <a:pt x="24743" y="712803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CC5907BE-F14F-4950-88A0-C3B2006FB726}"/>
                  </a:ext>
                </a:extLst>
              </p:cNvPr>
              <p:cNvSpPr/>
              <p:nvPr/>
            </p:nvSpPr>
            <p:spPr>
              <a:xfrm>
                <a:off x="10392026" y="1830146"/>
                <a:ext cx="592211" cy="587053"/>
              </a:xfrm>
              <a:custGeom>
                <a:avLst/>
                <a:gdLst>
                  <a:gd name="connsiteX0" fmla="*/ 591931 w 592208"/>
                  <a:gd name="connsiteY0" fmla="*/ 586187 h 587053"/>
                  <a:gd name="connsiteX1" fmla="*/ 0 w 592208"/>
                  <a:gd name="connsiteY1" fmla="*/ 0 h 587053"/>
                  <a:gd name="connsiteX2" fmla="*/ 591931 w 592208"/>
                  <a:gd name="connsiteY2" fmla="*/ 586187 h 58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92208" h="587053">
                    <a:moveTo>
                      <a:pt x="591931" y="586187"/>
                    </a:moveTo>
                    <a:cubicBezTo>
                      <a:pt x="211998" y="605218"/>
                      <a:pt x="90182" y="307410"/>
                      <a:pt x="0" y="0"/>
                    </a:cubicBezTo>
                    <a:cubicBezTo>
                      <a:pt x="305524" y="90354"/>
                      <a:pt x="602561" y="229143"/>
                      <a:pt x="591931" y="586187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F736F4B8-C380-4B80-B4F3-6BDD78A95AD5}"/>
                  </a:ext>
                </a:extLst>
              </p:cNvPr>
              <p:cNvSpPr/>
              <p:nvPr/>
            </p:nvSpPr>
            <p:spPr>
              <a:xfrm>
                <a:off x="11121856" y="2007173"/>
                <a:ext cx="335907" cy="818586"/>
              </a:xfrm>
              <a:custGeom>
                <a:avLst/>
                <a:gdLst>
                  <a:gd name="connsiteX0" fmla="*/ 106760 w 335908"/>
                  <a:gd name="connsiteY0" fmla="*/ 818588 h 818588"/>
                  <a:gd name="connsiteX1" fmla="*/ 261494 w 335908"/>
                  <a:gd name="connsiteY1" fmla="*/ 0 h 818588"/>
                  <a:gd name="connsiteX2" fmla="*/ 106760 w 335908"/>
                  <a:gd name="connsiteY2" fmla="*/ 818588 h 818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5908" h="818588">
                    <a:moveTo>
                      <a:pt x="106760" y="818588"/>
                    </a:moveTo>
                    <a:cubicBezTo>
                      <a:pt x="-121525" y="514350"/>
                      <a:pt x="57126" y="246717"/>
                      <a:pt x="261494" y="0"/>
                    </a:cubicBezTo>
                    <a:cubicBezTo>
                      <a:pt x="357420" y="303895"/>
                      <a:pt x="408598" y="627678"/>
                      <a:pt x="106760" y="818588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3887A6A9-8A6E-4220-B3B5-5618D996049D}"/>
                  </a:ext>
                </a:extLst>
              </p:cNvPr>
              <p:cNvSpPr/>
              <p:nvPr/>
            </p:nvSpPr>
            <p:spPr>
              <a:xfrm>
                <a:off x="10292326" y="1228700"/>
                <a:ext cx="531069" cy="646367"/>
              </a:xfrm>
              <a:custGeom>
                <a:avLst/>
                <a:gdLst>
                  <a:gd name="connsiteX0" fmla="*/ 525494 w 531070"/>
                  <a:gd name="connsiteY0" fmla="*/ 646366 h 646366"/>
                  <a:gd name="connsiteX1" fmla="*/ 0 w 531070"/>
                  <a:gd name="connsiteY1" fmla="*/ 0 h 646366"/>
                  <a:gd name="connsiteX2" fmla="*/ 525494 w 531070"/>
                  <a:gd name="connsiteY2" fmla="*/ 646366 h 646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31070" h="646366">
                    <a:moveTo>
                      <a:pt x="525494" y="646366"/>
                    </a:moveTo>
                    <a:cubicBezTo>
                      <a:pt x="145733" y="624421"/>
                      <a:pt x="56578" y="315297"/>
                      <a:pt x="0" y="0"/>
                    </a:cubicBezTo>
                    <a:cubicBezTo>
                      <a:pt x="294037" y="122672"/>
                      <a:pt x="574358" y="292579"/>
                      <a:pt x="525494" y="64636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D5AA4C55-7417-46A9-8802-E270CF912084}"/>
                  </a:ext>
                </a:extLst>
              </p:cNvPr>
              <p:cNvSpPr/>
              <p:nvPr/>
            </p:nvSpPr>
            <p:spPr>
              <a:xfrm>
                <a:off x="10887211" y="1370317"/>
                <a:ext cx="324023" cy="832993"/>
              </a:xfrm>
              <a:custGeom>
                <a:avLst/>
                <a:gdLst>
                  <a:gd name="connsiteX0" fmla="*/ 172953 w 324026"/>
                  <a:gd name="connsiteY0" fmla="*/ 832990 h 832989"/>
                  <a:gd name="connsiteX1" fmla="*/ 158209 w 324026"/>
                  <a:gd name="connsiteY1" fmla="*/ 0 h 832989"/>
                  <a:gd name="connsiteX2" fmla="*/ 172953 w 324026"/>
                  <a:gd name="connsiteY2" fmla="*/ 832990 h 832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4026" h="832989">
                    <a:moveTo>
                      <a:pt x="172953" y="832990"/>
                    </a:moveTo>
                    <a:cubicBezTo>
                      <a:pt x="-112425" y="581473"/>
                      <a:pt x="8276" y="283150"/>
                      <a:pt x="158209" y="0"/>
                    </a:cubicBezTo>
                    <a:cubicBezTo>
                      <a:pt x="313971" y="278092"/>
                      <a:pt x="429785" y="584730"/>
                      <a:pt x="172953" y="83299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95511249-1CEC-4331-8A12-EB23ABB55407}"/>
                  </a:ext>
                </a:extLst>
              </p:cNvPr>
              <p:cNvSpPr/>
              <p:nvPr/>
            </p:nvSpPr>
            <p:spPr>
              <a:xfrm>
                <a:off x="5196657" y="4632675"/>
                <a:ext cx="635135" cy="543076"/>
              </a:xfrm>
              <a:custGeom>
                <a:avLst/>
                <a:gdLst>
                  <a:gd name="connsiteX0" fmla="*/ 635137 w 635136"/>
                  <a:gd name="connsiteY0" fmla="*/ 539039 h 543076"/>
                  <a:gd name="connsiteX1" fmla="*/ 0 w 635136"/>
                  <a:gd name="connsiteY1" fmla="*/ 0 h 543076"/>
                  <a:gd name="connsiteX2" fmla="*/ 635137 w 635136"/>
                  <a:gd name="connsiteY2" fmla="*/ 539039 h 543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5136" h="543076">
                    <a:moveTo>
                      <a:pt x="635137" y="539039"/>
                    </a:moveTo>
                    <a:cubicBezTo>
                      <a:pt x="621249" y="158934"/>
                      <a:pt x="314011" y="63265"/>
                      <a:pt x="0" y="0"/>
                    </a:cubicBezTo>
                    <a:cubicBezTo>
                      <a:pt x="116500" y="296609"/>
                      <a:pt x="280492" y="580444"/>
                      <a:pt x="635137" y="539039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7EC92070-1DC9-4E91-A285-6B8CB14E8A36}"/>
                  </a:ext>
                </a:extLst>
              </p:cNvPr>
              <p:cNvSpPr/>
              <p:nvPr/>
            </p:nvSpPr>
            <p:spPr>
              <a:xfrm>
                <a:off x="4523889" y="5066258"/>
                <a:ext cx="824589" cy="330751"/>
              </a:xfrm>
              <a:custGeom>
                <a:avLst/>
                <a:gdLst>
                  <a:gd name="connsiteX0" fmla="*/ 824589 w 824588"/>
                  <a:gd name="connsiteY0" fmla="*/ 119857 h 330750"/>
                  <a:gd name="connsiteX1" fmla="*/ 0 w 824588"/>
                  <a:gd name="connsiteY1" fmla="*/ 238501 h 330750"/>
                  <a:gd name="connsiteX2" fmla="*/ 824589 w 824588"/>
                  <a:gd name="connsiteY2" fmla="*/ 119857 h 330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4588" h="330750">
                    <a:moveTo>
                      <a:pt x="824589" y="119857"/>
                    </a:moveTo>
                    <a:cubicBezTo>
                      <a:pt x="530638" y="-121544"/>
                      <a:pt x="255461" y="45191"/>
                      <a:pt x="0" y="238501"/>
                    </a:cubicBezTo>
                    <a:cubicBezTo>
                      <a:pt x="299266" y="347714"/>
                      <a:pt x="620563" y="413037"/>
                      <a:pt x="824589" y="119857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D06FF68E-F3A6-4B46-8873-A14ED1BFC2DE}"/>
                  </a:ext>
                </a:extLst>
              </p:cNvPr>
              <p:cNvSpPr/>
              <p:nvPr/>
            </p:nvSpPr>
            <p:spPr>
              <a:xfrm>
                <a:off x="4780770" y="4217166"/>
                <a:ext cx="363917" cy="788672"/>
              </a:xfrm>
              <a:custGeom>
                <a:avLst/>
                <a:gdLst>
                  <a:gd name="connsiteX0" fmla="*/ 295102 w 363916"/>
                  <a:gd name="connsiteY0" fmla="*/ 788670 h 788670"/>
                  <a:gd name="connsiteX1" fmla="*/ 26612 w 363916"/>
                  <a:gd name="connsiteY1" fmla="*/ 0 h 788670"/>
                  <a:gd name="connsiteX2" fmla="*/ 295102 w 363916"/>
                  <a:gd name="connsiteY2" fmla="*/ 788670 h 788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3916" h="788670">
                    <a:moveTo>
                      <a:pt x="295102" y="788670"/>
                    </a:moveTo>
                    <a:cubicBezTo>
                      <a:pt x="478297" y="455285"/>
                      <a:pt x="263641" y="215513"/>
                      <a:pt x="26612" y="0"/>
                    </a:cubicBezTo>
                    <a:cubicBezTo>
                      <a:pt x="-25595" y="314353"/>
                      <a:pt x="-30653" y="642166"/>
                      <a:pt x="295102" y="78867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89895D38-4275-47CA-9E22-173EDB2630A2}"/>
                  </a:ext>
                </a:extLst>
              </p:cNvPr>
              <p:cNvSpPr/>
              <p:nvPr/>
            </p:nvSpPr>
            <p:spPr>
              <a:xfrm>
                <a:off x="4012455" y="4781196"/>
                <a:ext cx="825444" cy="330425"/>
              </a:xfrm>
              <a:custGeom>
                <a:avLst/>
                <a:gdLst>
                  <a:gd name="connsiteX0" fmla="*/ 825446 w 825446"/>
                  <a:gd name="connsiteY0" fmla="*/ 217183 h 330424"/>
                  <a:gd name="connsiteX1" fmla="*/ 0 w 825446"/>
                  <a:gd name="connsiteY1" fmla="*/ 104626 h 330424"/>
                  <a:gd name="connsiteX2" fmla="*/ 825446 w 825446"/>
                  <a:gd name="connsiteY2" fmla="*/ 217183 h 330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5446" h="330424">
                    <a:moveTo>
                      <a:pt x="825446" y="217183"/>
                    </a:moveTo>
                    <a:cubicBezTo>
                      <a:pt x="609162" y="-95799"/>
                      <a:pt x="298752" y="-11017"/>
                      <a:pt x="0" y="104626"/>
                    </a:cubicBezTo>
                    <a:cubicBezTo>
                      <a:pt x="257861" y="291935"/>
                      <a:pt x="548812" y="442983"/>
                      <a:pt x="825446" y="217183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DE0059DE-6023-4CEA-B095-D1CB0B49428C}"/>
                  </a:ext>
                </a:extLst>
              </p:cNvPr>
              <p:cNvSpPr/>
              <p:nvPr/>
            </p:nvSpPr>
            <p:spPr>
              <a:xfrm>
                <a:off x="4373988" y="3886181"/>
                <a:ext cx="323787" cy="833076"/>
              </a:xfrm>
              <a:custGeom>
                <a:avLst/>
                <a:gdLst>
                  <a:gd name="connsiteX0" fmla="*/ 158473 w 323786"/>
                  <a:gd name="connsiteY0" fmla="*/ 833076 h 833075"/>
                  <a:gd name="connsiteX1" fmla="*/ 155215 w 323786"/>
                  <a:gd name="connsiteY1" fmla="*/ 0 h 833075"/>
                  <a:gd name="connsiteX2" fmla="*/ 158473 w 323786"/>
                  <a:gd name="connsiteY2" fmla="*/ 833076 h 833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3786" h="833075">
                    <a:moveTo>
                      <a:pt x="158473" y="833076"/>
                    </a:moveTo>
                    <a:cubicBezTo>
                      <a:pt x="438279" y="575386"/>
                      <a:pt x="311235" y="279807"/>
                      <a:pt x="155215" y="0"/>
                    </a:cubicBezTo>
                    <a:cubicBezTo>
                      <a:pt x="5625" y="281350"/>
                      <a:pt x="-103588" y="590474"/>
                      <a:pt x="158473" y="83307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F66D73F1-637D-40AD-BE36-95DF7338FE9A}"/>
                  </a:ext>
                </a:extLst>
              </p:cNvPr>
              <p:cNvSpPr/>
              <p:nvPr/>
            </p:nvSpPr>
            <p:spPr>
              <a:xfrm>
                <a:off x="3594889" y="4386996"/>
                <a:ext cx="788926" cy="363126"/>
              </a:xfrm>
              <a:custGeom>
                <a:avLst/>
                <a:gdLst>
                  <a:gd name="connsiteX0" fmla="*/ 788927 w 788927"/>
                  <a:gd name="connsiteY0" fmla="*/ 300801 h 363126"/>
                  <a:gd name="connsiteX1" fmla="*/ 0 w 788927"/>
                  <a:gd name="connsiteY1" fmla="*/ 33338 h 363126"/>
                  <a:gd name="connsiteX2" fmla="*/ 788927 w 788927"/>
                  <a:gd name="connsiteY2" fmla="*/ 300801 h 363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8927" h="363126">
                    <a:moveTo>
                      <a:pt x="788927" y="300801"/>
                    </a:moveTo>
                    <a:cubicBezTo>
                      <a:pt x="636165" y="-47586"/>
                      <a:pt x="315211" y="-23412"/>
                      <a:pt x="0" y="33338"/>
                    </a:cubicBezTo>
                    <a:cubicBezTo>
                      <a:pt x="217484" y="266253"/>
                      <a:pt x="474402" y="469850"/>
                      <a:pt x="788927" y="300801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AEC12358-057D-46E7-BF0C-76438B11FDDF}"/>
                  </a:ext>
                </a:extLst>
              </p:cNvPr>
              <p:cNvSpPr/>
              <p:nvPr/>
            </p:nvSpPr>
            <p:spPr>
              <a:xfrm>
                <a:off x="3292107" y="3892096"/>
                <a:ext cx="724120" cy="437037"/>
              </a:xfrm>
              <a:custGeom>
                <a:avLst/>
                <a:gdLst>
                  <a:gd name="connsiteX0" fmla="*/ 724119 w 724119"/>
                  <a:gd name="connsiteY0" fmla="*/ 411823 h 437037"/>
                  <a:gd name="connsiteX1" fmla="*/ 0 w 724119"/>
                  <a:gd name="connsiteY1" fmla="*/ 0 h 437037"/>
                  <a:gd name="connsiteX2" fmla="*/ 724119 w 724119"/>
                  <a:gd name="connsiteY2" fmla="*/ 411823 h 437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4119" h="437037">
                    <a:moveTo>
                      <a:pt x="724119" y="411823"/>
                    </a:moveTo>
                    <a:cubicBezTo>
                      <a:pt x="639937" y="40891"/>
                      <a:pt x="320269" y="3858"/>
                      <a:pt x="0" y="0"/>
                    </a:cubicBezTo>
                    <a:cubicBezTo>
                      <a:pt x="169478" y="269777"/>
                      <a:pt x="383191" y="518293"/>
                      <a:pt x="724119" y="411823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F37BE877-A5F1-41D8-AB5F-1A49BEF1EA5F}"/>
                  </a:ext>
                </a:extLst>
              </p:cNvPr>
              <p:cNvSpPr/>
              <p:nvPr/>
            </p:nvSpPr>
            <p:spPr>
              <a:xfrm>
                <a:off x="3851037" y="2962236"/>
                <a:ext cx="356027" cy="796472"/>
              </a:xfrm>
              <a:custGeom>
                <a:avLst/>
                <a:gdLst>
                  <a:gd name="connsiteX0" fmla="*/ 69348 w 356026"/>
                  <a:gd name="connsiteY0" fmla="*/ 796471 h 796471"/>
                  <a:gd name="connsiteX1" fmla="*/ 313407 w 356026"/>
                  <a:gd name="connsiteY1" fmla="*/ 0 h 796471"/>
                  <a:gd name="connsiteX2" fmla="*/ 69348 w 356026"/>
                  <a:gd name="connsiteY2" fmla="*/ 796471 h 796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56026" h="796471">
                    <a:moveTo>
                      <a:pt x="69348" y="796471"/>
                    </a:moveTo>
                    <a:cubicBezTo>
                      <a:pt x="413019" y="633422"/>
                      <a:pt x="379415" y="313411"/>
                      <a:pt x="313407" y="0"/>
                    </a:cubicBezTo>
                    <a:cubicBezTo>
                      <a:pt x="87007" y="224257"/>
                      <a:pt x="-108960" y="487004"/>
                      <a:pt x="69348" y="796471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43065039-73D5-4964-8D1F-031F163AF83B}"/>
                  </a:ext>
                </a:extLst>
              </p:cNvPr>
              <p:cNvSpPr/>
              <p:nvPr/>
            </p:nvSpPr>
            <p:spPr>
              <a:xfrm>
                <a:off x="3192923" y="3369859"/>
                <a:ext cx="670112" cy="504750"/>
              </a:xfrm>
              <a:custGeom>
                <a:avLst/>
                <a:gdLst>
                  <a:gd name="connsiteX0" fmla="*/ 670112 w 670112"/>
                  <a:gd name="connsiteY0" fmla="*/ 494976 h 504748"/>
                  <a:gd name="connsiteX1" fmla="*/ 0 w 670112"/>
                  <a:gd name="connsiteY1" fmla="*/ 0 h 504748"/>
                  <a:gd name="connsiteX2" fmla="*/ 670112 w 670112"/>
                  <a:gd name="connsiteY2" fmla="*/ 494976 h 504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0112" h="504748">
                    <a:moveTo>
                      <a:pt x="670112" y="494976"/>
                    </a:moveTo>
                    <a:cubicBezTo>
                      <a:pt x="630593" y="116672"/>
                      <a:pt x="317611" y="41919"/>
                      <a:pt x="0" y="0"/>
                    </a:cubicBezTo>
                    <a:cubicBezTo>
                      <a:pt x="136303" y="288036"/>
                      <a:pt x="318983" y="560213"/>
                      <a:pt x="670112" y="49497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EE72B897-A590-454D-BC09-00F052B4B1EE}"/>
                  </a:ext>
                </a:extLst>
              </p:cNvPr>
              <p:cNvSpPr/>
              <p:nvPr/>
            </p:nvSpPr>
            <p:spPr>
              <a:xfrm>
                <a:off x="3751497" y="2416766"/>
                <a:ext cx="440208" cy="721805"/>
              </a:xfrm>
              <a:custGeom>
                <a:avLst/>
                <a:gdLst>
                  <a:gd name="connsiteX0" fmla="*/ 24356 w 440207"/>
                  <a:gd name="connsiteY0" fmla="*/ 721804 h 721804"/>
                  <a:gd name="connsiteX1" fmla="*/ 440208 w 440207"/>
                  <a:gd name="connsiteY1" fmla="*/ 0 h 721804"/>
                  <a:gd name="connsiteX2" fmla="*/ 24356 w 440207"/>
                  <a:gd name="connsiteY2" fmla="*/ 721804 h 721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0207" h="721804">
                    <a:moveTo>
                      <a:pt x="24356" y="721804"/>
                    </a:moveTo>
                    <a:cubicBezTo>
                      <a:pt x="395802" y="639680"/>
                      <a:pt x="434550" y="320268"/>
                      <a:pt x="440208" y="0"/>
                    </a:cubicBezTo>
                    <a:cubicBezTo>
                      <a:pt x="169488" y="167935"/>
                      <a:pt x="-80229" y="380362"/>
                      <a:pt x="24356" y="721804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5FF6FA51-E792-4AB8-AB0B-0DE74CE9918E}"/>
                  </a:ext>
                </a:extLst>
              </p:cNvPr>
              <p:cNvSpPr/>
              <p:nvPr/>
            </p:nvSpPr>
            <p:spPr>
              <a:xfrm>
                <a:off x="3271877" y="2704802"/>
                <a:ext cx="456022" cy="712803"/>
              </a:xfrm>
              <a:custGeom>
                <a:avLst/>
                <a:gdLst>
                  <a:gd name="connsiteX0" fmla="*/ 431283 w 456024"/>
                  <a:gd name="connsiteY0" fmla="*/ 712804 h 712803"/>
                  <a:gd name="connsiteX1" fmla="*/ 0 w 456024"/>
                  <a:gd name="connsiteY1" fmla="*/ 0 h 712803"/>
                  <a:gd name="connsiteX2" fmla="*/ 431283 w 456024"/>
                  <a:gd name="connsiteY2" fmla="*/ 712804 h 712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6024" h="712803">
                    <a:moveTo>
                      <a:pt x="431283" y="712804"/>
                    </a:moveTo>
                    <a:cubicBezTo>
                      <a:pt x="538782" y="347872"/>
                      <a:pt x="277749" y="159706"/>
                      <a:pt x="0" y="0"/>
                    </a:cubicBezTo>
                    <a:cubicBezTo>
                      <a:pt x="16374" y="318211"/>
                      <a:pt x="81782" y="639509"/>
                      <a:pt x="431283" y="712804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1995C6EC-380E-46B0-946B-11AA264AA99A}"/>
                  </a:ext>
                </a:extLst>
              </p:cNvPr>
              <p:cNvSpPr/>
              <p:nvPr/>
            </p:nvSpPr>
            <p:spPr>
              <a:xfrm>
                <a:off x="3921737" y="1835634"/>
                <a:ext cx="592208" cy="587054"/>
              </a:xfrm>
              <a:custGeom>
                <a:avLst/>
                <a:gdLst>
                  <a:gd name="connsiteX0" fmla="*/ 277 w 592208"/>
                  <a:gd name="connsiteY0" fmla="*/ 586188 h 587053"/>
                  <a:gd name="connsiteX1" fmla="*/ 592208 w 592208"/>
                  <a:gd name="connsiteY1" fmla="*/ 0 h 587053"/>
                  <a:gd name="connsiteX2" fmla="*/ 277 w 592208"/>
                  <a:gd name="connsiteY2" fmla="*/ 586188 h 58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92208" h="587053">
                    <a:moveTo>
                      <a:pt x="277" y="586188"/>
                    </a:moveTo>
                    <a:cubicBezTo>
                      <a:pt x="380210" y="605219"/>
                      <a:pt x="502025" y="307410"/>
                      <a:pt x="592208" y="0"/>
                    </a:cubicBezTo>
                    <a:cubicBezTo>
                      <a:pt x="286684" y="90354"/>
                      <a:pt x="-10353" y="229143"/>
                      <a:pt x="277" y="586188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EC7AAC4E-ABCD-42A3-B0B0-7061C4701236}"/>
                  </a:ext>
                </a:extLst>
              </p:cNvPr>
              <p:cNvSpPr/>
              <p:nvPr/>
            </p:nvSpPr>
            <p:spPr>
              <a:xfrm>
                <a:off x="3448205" y="2012658"/>
                <a:ext cx="335907" cy="818589"/>
              </a:xfrm>
              <a:custGeom>
                <a:avLst/>
                <a:gdLst>
                  <a:gd name="connsiteX0" fmla="*/ 229148 w 335908"/>
                  <a:gd name="connsiteY0" fmla="*/ 818588 h 818587"/>
                  <a:gd name="connsiteX1" fmla="*/ 74414 w 335908"/>
                  <a:gd name="connsiteY1" fmla="*/ 0 h 818587"/>
                  <a:gd name="connsiteX2" fmla="*/ 229148 w 335908"/>
                  <a:gd name="connsiteY2" fmla="*/ 818588 h 818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5908" h="818587">
                    <a:moveTo>
                      <a:pt x="229148" y="818588"/>
                    </a:moveTo>
                    <a:cubicBezTo>
                      <a:pt x="457434" y="514350"/>
                      <a:pt x="278783" y="246717"/>
                      <a:pt x="74414" y="0"/>
                    </a:cubicBezTo>
                    <a:cubicBezTo>
                      <a:pt x="-21512" y="303895"/>
                      <a:pt x="-72690" y="627678"/>
                      <a:pt x="229148" y="818588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AB6A7E51-0918-4F33-998B-35E6092AF198}"/>
                  </a:ext>
                </a:extLst>
              </p:cNvPr>
              <p:cNvSpPr/>
              <p:nvPr/>
            </p:nvSpPr>
            <p:spPr>
              <a:xfrm>
                <a:off x="4082571" y="1234186"/>
                <a:ext cx="531071" cy="646368"/>
              </a:xfrm>
              <a:custGeom>
                <a:avLst/>
                <a:gdLst>
                  <a:gd name="connsiteX0" fmla="*/ 5576 w 531070"/>
                  <a:gd name="connsiteY0" fmla="*/ 646366 h 646366"/>
                  <a:gd name="connsiteX1" fmla="*/ 531071 w 531070"/>
                  <a:gd name="connsiteY1" fmla="*/ 0 h 646366"/>
                  <a:gd name="connsiteX2" fmla="*/ 5576 w 531070"/>
                  <a:gd name="connsiteY2" fmla="*/ 646366 h 646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31070" h="646366">
                    <a:moveTo>
                      <a:pt x="5576" y="646366"/>
                    </a:moveTo>
                    <a:cubicBezTo>
                      <a:pt x="385338" y="624421"/>
                      <a:pt x="474492" y="315297"/>
                      <a:pt x="531071" y="0"/>
                    </a:cubicBezTo>
                    <a:cubicBezTo>
                      <a:pt x="237034" y="122672"/>
                      <a:pt x="-43287" y="292579"/>
                      <a:pt x="5576" y="64636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A4A30049-B8A0-4855-A019-124FC6485DB9}"/>
                  </a:ext>
                </a:extLst>
              </p:cNvPr>
              <p:cNvSpPr/>
              <p:nvPr/>
            </p:nvSpPr>
            <p:spPr>
              <a:xfrm>
                <a:off x="3694730" y="1375804"/>
                <a:ext cx="324025" cy="832990"/>
              </a:xfrm>
              <a:custGeom>
                <a:avLst/>
                <a:gdLst>
                  <a:gd name="connsiteX0" fmla="*/ 151073 w 324026"/>
                  <a:gd name="connsiteY0" fmla="*/ 832990 h 832989"/>
                  <a:gd name="connsiteX1" fmla="*/ 165818 w 324026"/>
                  <a:gd name="connsiteY1" fmla="*/ 0 h 832989"/>
                  <a:gd name="connsiteX2" fmla="*/ 151073 w 324026"/>
                  <a:gd name="connsiteY2" fmla="*/ 832990 h 832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4026" h="832989">
                    <a:moveTo>
                      <a:pt x="151073" y="832990"/>
                    </a:moveTo>
                    <a:cubicBezTo>
                      <a:pt x="436452" y="581473"/>
                      <a:pt x="315751" y="283150"/>
                      <a:pt x="165818" y="0"/>
                    </a:cubicBezTo>
                    <a:cubicBezTo>
                      <a:pt x="10055" y="278092"/>
                      <a:pt x="-105759" y="584730"/>
                      <a:pt x="151073" y="83299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29" name="组合 228">
              <a:extLst>
                <a:ext uri="{FF2B5EF4-FFF2-40B4-BE49-F238E27FC236}">
                  <a16:creationId xmlns:a16="http://schemas.microsoft.com/office/drawing/2014/main" id="{2EF68181-B21F-43E2-9216-DF042C7FAA0A}"/>
                </a:ext>
              </a:extLst>
            </p:cNvPr>
            <p:cNvGrpSpPr/>
            <p:nvPr/>
          </p:nvGrpSpPr>
          <p:grpSpPr>
            <a:xfrm>
              <a:off x="1292075" y="2927927"/>
              <a:ext cx="1046372" cy="631298"/>
              <a:chOff x="6623685" y="1588503"/>
              <a:chExt cx="1046372" cy="631298"/>
            </a:xfrm>
          </p:grpSpPr>
          <p:sp>
            <p:nvSpPr>
              <p:cNvPr id="226" name="文本框 225">
                <a:extLst>
                  <a:ext uri="{FF2B5EF4-FFF2-40B4-BE49-F238E27FC236}">
                    <a16:creationId xmlns:a16="http://schemas.microsoft.com/office/drawing/2014/main" id="{9EF0A285-FE4A-4CE5-895E-AB3A5EF4015D}"/>
                  </a:ext>
                </a:extLst>
              </p:cNvPr>
              <p:cNvSpPr txBox="1"/>
              <p:nvPr/>
            </p:nvSpPr>
            <p:spPr>
              <a:xfrm>
                <a:off x="6623685" y="1973580"/>
                <a:ext cx="1025922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rPr>
                  <a:t>销售额增加</a:t>
                </a: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7" name="文本框 226">
                <a:extLst>
                  <a:ext uri="{FF2B5EF4-FFF2-40B4-BE49-F238E27FC236}">
                    <a16:creationId xmlns:a16="http://schemas.microsoft.com/office/drawing/2014/main" id="{14064B60-8B5A-4124-AB20-E57A81404108}"/>
                  </a:ext>
                </a:extLst>
              </p:cNvPr>
              <p:cNvSpPr txBox="1"/>
              <p:nvPr/>
            </p:nvSpPr>
            <p:spPr>
              <a:xfrm>
                <a:off x="6689579" y="1588503"/>
                <a:ext cx="980478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2400" b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3"/>
                        </a:gs>
                      </a:gsLst>
                      <a:lin ang="3600000" scaled="0"/>
                    </a:gradFill>
                    <a:latin typeface="+mn-ea"/>
                  </a:defRPr>
                </a:lvl1pPr>
              </a:lstStyle>
              <a:p>
                <a:r>
                  <a:rPr lang="en-US" altLang="zh-CN" sz="2800" dirty="0"/>
                  <a:t>123%</a:t>
                </a:r>
                <a:endParaRPr lang="zh-CN" altLang="en-US" sz="2800" dirty="0"/>
              </a:p>
            </p:txBody>
          </p:sp>
        </p:grpSp>
      </p:grpSp>
      <p:sp>
        <p:nvSpPr>
          <p:cNvPr id="637" name="文本框 636">
            <a:extLst>
              <a:ext uri="{FF2B5EF4-FFF2-40B4-BE49-F238E27FC236}">
                <a16:creationId xmlns:a16="http://schemas.microsoft.com/office/drawing/2014/main" id="{E5EF3504-7B47-4EF5-B8FD-A814FD995960}"/>
              </a:ext>
            </a:extLst>
          </p:cNvPr>
          <p:cNvSpPr txBox="1"/>
          <p:nvPr/>
        </p:nvSpPr>
        <p:spPr>
          <a:xfrm>
            <a:off x="704251" y="1644223"/>
            <a:ext cx="960747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prstClr val="white"/>
                </a:solidFill>
                <a:latin typeface="OPPOSans M"/>
                <a:ea typeface="OPPOSans M"/>
              </a:rPr>
              <a:t>本部门在</a:t>
            </a:r>
            <a:r>
              <a:rPr lang="en-US" altLang="zh-CN" sz="1600" dirty="0">
                <a:solidFill>
                  <a:prstClr val="white"/>
                </a:solidFill>
                <a:latin typeface="OPPOSans M"/>
                <a:ea typeface="OPPOSans M"/>
              </a:rPr>
              <a:t>202X</a:t>
            </a:r>
            <a:r>
              <a:rPr lang="zh-CN" altLang="en-US" sz="1600" dirty="0">
                <a:solidFill>
                  <a:prstClr val="white"/>
                </a:solidFill>
                <a:latin typeface="OPPOSans M"/>
                <a:ea typeface="OPPOSans M"/>
              </a:rPr>
              <a:t>年兢兢业业，所获成绩喜人，如下。本部门在</a:t>
            </a:r>
            <a:r>
              <a:rPr lang="en-US" altLang="zh-CN" sz="1600" dirty="0">
                <a:solidFill>
                  <a:prstClr val="white"/>
                </a:solidFill>
                <a:latin typeface="OPPOSans M"/>
                <a:ea typeface="OPPOSans M"/>
              </a:rPr>
              <a:t>202X</a:t>
            </a:r>
            <a:r>
              <a:rPr lang="zh-CN" altLang="en-US" sz="1600" dirty="0">
                <a:solidFill>
                  <a:prstClr val="white"/>
                </a:solidFill>
                <a:latin typeface="OPPOSans M"/>
                <a:ea typeface="OPPOSans M"/>
              </a:rPr>
              <a:t>年兢兢业业，所获成绩喜人，如下。本部门在</a:t>
            </a:r>
            <a:r>
              <a:rPr lang="en-US" altLang="zh-CN" sz="1600" dirty="0">
                <a:solidFill>
                  <a:prstClr val="white"/>
                </a:solidFill>
                <a:latin typeface="OPPOSans M"/>
                <a:ea typeface="OPPOSans M"/>
              </a:rPr>
              <a:t>202X</a:t>
            </a:r>
            <a:r>
              <a:rPr lang="zh-CN" altLang="en-US" sz="1600" dirty="0">
                <a:solidFill>
                  <a:prstClr val="white"/>
                </a:solidFill>
                <a:latin typeface="OPPOSans M"/>
                <a:ea typeface="OPPOSans M"/>
              </a:rPr>
              <a:t>年兢兢业业，所获成绩喜人，如下。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692" name="组合 691">
            <a:extLst>
              <a:ext uri="{FF2B5EF4-FFF2-40B4-BE49-F238E27FC236}">
                <a16:creationId xmlns:a16="http://schemas.microsoft.com/office/drawing/2014/main" id="{2F04C28B-F109-4933-AFAE-8BBA2E7673EA}"/>
              </a:ext>
            </a:extLst>
          </p:cNvPr>
          <p:cNvGrpSpPr/>
          <p:nvPr/>
        </p:nvGrpSpPr>
        <p:grpSpPr>
          <a:xfrm>
            <a:off x="3551770" y="2927927"/>
            <a:ext cx="2074212" cy="853290"/>
            <a:chOff x="767930" y="2927927"/>
            <a:chExt cx="2074212" cy="853290"/>
          </a:xfrm>
        </p:grpSpPr>
        <p:grpSp>
          <p:nvGrpSpPr>
            <p:cNvPr id="693" name="组合 692">
              <a:extLst>
                <a:ext uri="{FF2B5EF4-FFF2-40B4-BE49-F238E27FC236}">
                  <a16:creationId xmlns:a16="http://schemas.microsoft.com/office/drawing/2014/main" id="{C8E5A2BE-49BD-4949-8CEF-BA17A4DA027A}"/>
                </a:ext>
              </a:extLst>
            </p:cNvPr>
            <p:cNvGrpSpPr/>
            <p:nvPr/>
          </p:nvGrpSpPr>
          <p:grpSpPr>
            <a:xfrm>
              <a:off x="767930" y="2938907"/>
              <a:ext cx="2074212" cy="842310"/>
              <a:chOff x="3192923" y="1228700"/>
              <a:chExt cx="8520126" cy="4375615"/>
            </a:xfr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3900000" scaled="0"/>
              <a:tileRect/>
            </a:gradFill>
          </p:grpSpPr>
          <p:sp>
            <p:nvSpPr>
              <p:cNvPr id="697" name="任意多边形: 形状 696">
                <a:extLst>
                  <a:ext uri="{FF2B5EF4-FFF2-40B4-BE49-F238E27FC236}">
                    <a16:creationId xmlns:a16="http://schemas.microsoft.com/office/drawing/2014/main" id="{12600A91-8AEC-42E7-8BA8-45ABE1A16B3C}"/>
                  </a:ext>
                </a:extLst>
              </p:cNvPr>
              <p:cNvSpPr/>
              <p:nvPr/>
            </p:nvSpPr>
            <p:spPr>
              <a:xfrm>
                <a:off x="10889746" y="3886614"/>
                <a:ext cx="724116" cy="437037"/>
              </a:xfrm>
              <a:custGeom>
                <a:avLst/>
                <a:gdLst>
                  <a:gd name="connsiteX0" fmla="*/ 0 w 724118"/>
                  <a:gd name="connsiteY0" fmla="*/ 411823 h 437037"/>
                  <a:gd name="connsiteX1" fmla="*/ 724119 w 724118"/>
                  <a:gd name="connsiteY1" fmla="*/ 0 h 437037"/>
                  <a:gd name="connsiteX2" fmla="*/ 0 w 724118"/>
                  <a:gd name="connsiteY2" fmla="*/ 411823 h 437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4118" h="437037">
                    <a:moveTo>
                      <a:pt x="0" y="411823"/>
                    </a:moveTo>
                    <a:cubicBezTo>
                      <a:pt x="84181" y="40891"/>
                      <a:pt x="403765" y="3857"/>
                      <a:pt x="724119" y="0"/>
                    </a:cubicBezTo>
                    <a:cubicBezTo>
                      <a:pt x="554640" y="269777"/>
                      <a:pt x="340928" y="518294"/>
                      <a:pt x="0" y="411823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8" name="任意多边形: 形状 697">
                <a:extLst>
                  <a:ext uri="{FF2B5EF4-FFF2-40B4-BE49-F238E27FC236}">
                    <a16:creationId xmlns:a16="http://schemas.microsoft.com/office/drawing/2014/main" id="{CBCF8127-0243-4423-9E50-A4CC83FA8C54}"/>
                  </a:ext>
                </a:extLst>
              </p:cNvPr>
              <p:cNvSpPr/>
              <p:nvPr/>
            </p:nvSpPr>
            <p:spPr>
              <a:xfrm>
                <a:off x="10714177" y="2411282"/>
                <a:ext cx="440294" cy="721804"/>
              </a:xfrm>
              <a:custGeom>
                <a:avLst/>
                <a:gdLst>
                  <a:gd name="connsiteX0" fmla="*/ 415938 w 440293"/>
                  <a:gd name="connsiteY0" fmla="*/ 721805 h 721804"/>
                  <a:gd name="connsiteX1" fmla="*/ 0 w 440293"/>
                  <a:gd name="connsiteY1" fmla="*/ 0 h 721804"/>
                  <a:gd name="connsiteX2" fmla="*/ 415938 w 440293"/>
                  <a:gd name="connsiteY2" fmla="*/ 721805 h 721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0293" h="721804">
                    <a:moveTo>
                      <a:pt x="415938" y="721805"/>
                    </a:moveTo>
                    <a:cubicBezTo>
                      <a:pt x="44491" y="639680"/>
                      <a:pt x="5744" y="320269"/>
                      <a:pt x="0" y="0"/>
                    </a:cubicBezTo>
                    <a:cubicBezTo>
                      <a:pt x="270806" y="167935"/>
                      <a:pt x="520522" y="380362"/>
                      <a:pt x="415938" y="721805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9" name="任意多边形: 形状 698">
                <a:extLst>
                  <a:ext uri="{FF2B5EF4-FFF2-40B4-BE49-F238E27FC236}">
                    <a16:creationId xmlns:a16="http://schemas.microsoft.com/office/drawing/2014/main" id="{1D448D41-A471-4621-AC36-3A05A8913B6A}"/>
                  </a:ext>
                </a:extLst>
              </p:cNvPr>
              <p:cNvSpPr/>
              <p:nvPr/>
            </p:nvSpPr>
            <p:spPr>
              <a:xfrm>
                <a:off x="5095589" y="5262220"/>
                <a:ext cx="811556" cy="342095"/>
              </a:xfrm>
              <a:custGeom>
                <a:avLst/>
                <a:gdLst>
                  <a:gd name="connsiteX0" fmla="*/ 811559 w 811558"/>
                  <a:gd name="connsiteY0" fmla="*/ 95177 h 342096"/>
                  <a:gd name="connsiteX1" fmla="*/ 0 w 811558"/>
                  <a:gd name="connsiteY1" fmla="*/ 283086 h 342096"/>
                  <a:gd name="connsiteX2" fmla="*/ 811559 w 811558"/>
                  <a:gd name="connsiteY2" fmla="*/ 95177 h 342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11558" h="342096">
                    <a:moveTo>
                      <a:pt x="811559" y="95177"/>
                    </a:moveTo>
                    <a:cubicBezTo>
                      <a:pt x="498234" y="-120592"/>
                      <a:pt x="238144" y="68860"/>
                      <a:pt x="0" y="283086"/>
                    </a:cubicBezTo>
                    <a:cubicBezTo>
                      <a:pt x="307496" y="366583"/>
                      <a:pt x="633079" y="404473"/>
                      <a:pt x="811559" y="95177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0" name="任意多边形: 形状 699">
                <a:extLst>
                  <a:ext uri="{FF2B5EF4-FFF2-40B4-BE49-F238E27FC236}">
                    <a16:creationId xmlns:a16="http://schemas.microsoft.com/office/drawing/2014/main" id="{A914EEC3-EB0A-4D8D-A171-57EBC02F8FA0}"/>
                  </a:ext>
                </a:extLst>
              </p:cNvPr>
              <p:cNvSpPr/>
              <p:nvPr/>
            </p:nvSpPr>
            <p:spPr>
              <a:xfrm>
                <a:off x="5196657" y="4632675"/>
                <a:ext cx="635135" cy="543076"/>
              </a:xfrm>
              <a:custGeom>
                <a:avLst/>
                <a:gdLst>
                  <a:gd name="connsiteX0" fmla="*/ 635137 w 635136"/>
                  <a:gd name="connsiteY0" fmla="*/ 539039 h 543076"/>
                  <a:gd name="connsiteX1" fmla="*/ 0 w 635136"/>
                  <a:gd name="connsiteY1" fmla="*/ 0 h 543076"/>
                  <a:gd name="connsiteX2" fmla="*/ 635137 w 635136"/>
                  <a:gd name="connsiteY2" fmla="*/ 539039 h 543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5136" h="543076">
                    <a:moveTo>
                      <a:pt x="635137" y="539039"/>
                    </a:moveTo>
                    <a:cubicBezTo>
                      <a:pt x="621249" y="158934"/>
                      <a:pt x="314011" y="63265"/>
                      <a:pt x="0" y="0"/>
                    </a:cubicBezTo>
                    <a:cubicBezTo>
                      <a:pt x="116500" y="296609"/>
                      <a:pt x="280492" y="580444"/>
                      <a:pt x="635137" y="539039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1" name="任意多边形: 形状 700">
                <a:extLst>
                  <a:ext uri="{FF2B5EF4-FFF2-40B4-BE49-F238E27FC236}">
                    <a16:creationId xmlns:a16="http://schemas.microsoft.com/office/drawing/2014/main" id="{AD66735F-B22C-4CA2-918E-5BF714837652}"/>
                  </a:ext>
                </a:extLst>
              </p:cNvPr>
              <p:cNvSpPr/>
              <p:nvPr/>
            </p:nvSpPr>
            <p:spPr>
              <a:xfrm>
                <a:off x="4523889" y="5066258"/>
                <a:ext cx="824589" cy="330751"/>
              </a:xfrm>
              <a:custGeom>
                <a:avLst/>
                <a:gdLst>
                  <a:gd name="connsiteX0" fmla="*/ 824589 w 824588"/>
                  <a:gd name="connsiteY0" fmla="*/ 119857 h 330750"/>
                  <a:gd name="connsiteX1" fmla="*/ 0 w 824588"/>
                  <a:gd name="connsiteY1" fmla="*/ 238501 h 330750"/>
                  <a:gd name="connsiteX2" fmla="*/ 824589 w 824588"/>
                  <a:gd name="connsiteY2" fmla="*/ 119857 h 330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4588" h="330750">
                    <a:moveTo>
                      <a:pt x="824589" y="119857"/>
                    </a:moveTo>
                    <a:cubicBezTo>
                      <a:pt x="530638" y="-121544"/>
                      <a:pt x="255461" y="45191"/>
                      <a:pt x="0" y="238501"/>
                    </a:cubicBezTo>
                    <a:cubicBezTo>
                      <a:pt x="299266" y="347714"/>
                      <a:pt x="620563" y="413037"/>
                      <a:pt x="824589" y="119857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2" name="任意多边形: 形状 701">
                <a:extLst>
                  <a:ext uri="{FF2B5EF4-FFF2-40B4-BE49-F238E27FC236}">
                    <a16:creationId xmlns:a16="http://schemas.microsoft.com/office/drawing/2014/main" id="{72D6E3BD-FC30-46A7-B71C-6955D179B531}"/>
                  </a:ext>
                </a:extLst>
              </p:cNvPr>
              <p:cNvSpPr/>
              <p:nvPr/>
            </p:nvSpPr>
            <p:spPr>
              <a:xfrm>
                <a:off x="4780771" y="4217166"/>
                <a:ext cx="363917" cy="788672"/>
              </a:xfrm>
              <a:custGeom>
                <a:avLst/>
                <a:gdLst>
                  <a:gd name="connsiteX0" fmla="*/ 295102 w 363916"/>
                  <a:gd name="connsiteY0" fmla="*/ 788670 h 788670"/>
                  <a:gd name="connsiteX1" fmla="*/ 26612 w 363916"/>
                  <a:gd name="connsiteY1" fmla="*/ 0 h 788670"/>
                  <a:gd name="connsiteX2" fmla="*/ 295102 w 363916"/>
                  <a:gd name="connsiteY2" fmla="*/ 788670 h 788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3916" h="788670">
                    <a:moveTo>
                      <a:pt x="295102" y="788670"/>
                    </a:moveTo>
                    <a:cubicBezTo>
                      <a:pt x="478297" y="455285"/>
                      <a:pt x="263641" y="215513"/>
                      <a:pt x="26612" y="0"/>
                    </a:cubicBezTo>
                    <a:cubicBezTo>
                      <a:pt x="-25595" y="314353"/>
                      <a:pt x="-30653" y="642166"/>
                      <a:pt x="295102" y="788670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3" name="任意多边形: 形状 702">
                <a:extLst>
                  <a:ext uri="{FF2B5EF4-FFF2-40B4-BE49-F238E27FC236}">
                    <a16:creationId xmlns:a16="http://schemas.microsoft.com/office/drawing/2014/main" id="{B5C018BD-4A2E-488C-82EF-31AA3BA0CD2D}"/>
                  </a:ext>
                </a:extLst>
              </p:cNvPr>
              <p:cNvSpPr/>
              <p:nvPr/>
            </p:nvSpPr>
            <p:spPr>
              <a:xfrm>
                <a:off x="5196744" y="4632675"/>
                <a:ext cx="606417" cy="375732"/>
              </a:xfrm>
              <a:custGeom>
                <a:avLst/>
                <a:gdLst>
                  <a:gd name="connsiteX0" fmla="*/ 190395 w 606418"/>
                  <a:gd name="connsiteY0" fmla="*/ 300123 h 375732"/>
                  <a:gd name="connsiteX1" fmla="*/ 606419 w 606418"/>
                  <a:gd name="connsiteY1" fmla="*/ 375733 h 375732"/>
                  <a:gd name="connsiteX2" fmla="*/ 0 w 606418"/>
                  <a:gd name="connsiteY2" fmla="*/ 0 h 375732"/>
                  <a:gd name="connsiteX3" fmla="*/ 141532 w 606418"/>
                  <a:gd name="connsiteY3" fmla="*/ 286750 h 375732"/>
                  <a:gd name="connsiteX4" fmla="*/ 190395 w 606418"/>
                  <a:gd name="connsiteY4" fmla="*/ 300123 h 375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6418" h="375732">
                    <a:moveTo>
                      <a:pt x="190395" y="300123"/>
                    </a:moveTo>
                    <a:cubicBezTo>
                      <a:pt x="326869" y="335357"/>
                      <a:pt x="467115" y="355159"/>
                      <a:pt x="606419" y="375733"/>
                    </a:cubicBezTo>
                    <a:cubicBezTo>
                      <a:pt x="521465" y="128845"/>
                      <a:pt x="263176" y="52979"/>
                      <a:pt x="0" y="0"/>
                    </a:cubicBezTo>
                    <a:cubicBezTo>
                      <a:pt x="39776" y="101241"/>
                      <a:pt x="85039" y="200939"/>
                      <a:pt x="141532" y="286750"/>
                    </a:cubicBezTo>
                    <a:cubicBezTo>
                      <a:pt x="157734" y="291380"/>
                      <a:pt x="173936" y="295923"/>
                      <a:pt x="190395" y="300123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4" name="任意多边形: 形状 703">
                <a:extLst>
                  <a:ext uri="{FF2B5EF4-FFF2-40B4-BE49-F238E27FC236}">
                    <a16:creationId xmlns:a16="http://schemas.microsoft.com/office/drawing/2014/main" id="{23AB6848-C2CC-4EAA-A351-F783EB3A677A}"/>
                  </a:ext>
                </a:extLst>
              </p:cNvPr>
              <p:cNvSpPr/>
              <p:nvPr/>
            </p:nvSpPr>
            <p:spPr>
              <a:xfrm>
                <a:off x="4780777" y="4217166"/>
                <a:ext cx="363792" cy="630596"/>
              </a:xfrm>
              <a:custGeom>
                <a:avLst/>
                <a:gdLst>
                  <a:gd name="connsiteX0" fmla="*/ 354931 w 363793"/>
                  <a:gd name="connsiteY0" fmla="*/ 630593 h 630593"/>
                  <a:gd name="connsiteX1" fmla="*/ 26518 w 363793"/>
                  <a:gd name="connsiteY1" fmla="*/ 0 h 630593"/>
                  <a:gd name="connsiteX2" fmla="*/ 15631 w 363793"/>
                  <a:gd name="connsiteY2" fmla="*/ 441226 h 630593"/>
                  <a:gd name="connsiteX3" fmla="*/ 354931 w 363793"/>
                  <a:gd name="connsiteY3" fmla="*/ 630593 h 63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3793" h="630593">
                    <a:moveTo>
                      <a:pt x="354931" y="630593"/>
                    </a:moveTo>
                    <a:cubicBezTo>
                      <a:pt x="406537" y="376590"/>
                      <a:pt x="224371" y="179851"/>
                      <a:pt x="26518" y="0"/>
                    </a:cubicBezTo>
                    <a:cubicBezTo>
                      <a:pt x="1401" y="151219"/>
                      <a:pt x="-12658" y="305438"/>
                      <a:pt x="15631" y="441226"/>
                    </a:cubicBezTo>
                    <a:cubicBezTo>
                      <a:pt x="122959" y="517007"/>
                      <a:pt x="236030" y="580273"/>
                      <a:pt x="354931" y="630593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5" name="任意多边形: 形状 704">
                <a:extLst>
                  <a:ext uri="{FF2B5EF4-FFF2-40B4-BE49-F238E27FC236}">
                    <a16:creationId xmlns:a16="http://schemas.microsoft.com/office/drawing/2014/main" id="{7878227C-9785-4F2E-A502-D31A37F77C9C}"/>
                  </a:ext>
                </a:extLst>
              </p:cNvPr>
              <p:cNvSpPr/>
              <p:nvPr/>
            </p:nvSpPr>
            <p:spPr>
              <a:xfrm>
                <a:off x="4012455" y="4781195"/>
                <a:ext cx="825444" cy="330425"/>
              </a:xfrm>
              <a:custGeom>
                <a:avLst/>
                <a:gdLst>
                  <a:gd name="connsiteX0" fmla="*/ 825446 w 825446"/>
                  <a:gd name="connsiteY0" fmla="*/ 217183 h 330424"/>
                  <a:gd name="connsiteX1" fmla="*/ 0 w 825446"/>
                  <a:gd name="connsiteY1" fmla="*/ 104626 h 330424"/>
                  <a:gd name="connsiteX2" fmla="*/ 825446 w 825446"/>
                  <a:gd name="connsiteY2" fmla="*/ 217183 h 330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5446" h="330424">
                    <a:moveTo>
                      <a:pt x="825446" y="217183"/>
                    </a:moveTo>
                    <a:cubicBezTo>
                      <a:pt x="609162" y="-95799"/>
                      <a:pt x="298752" y="-11017"/>
                      <a:pt x="0" y="104626"/>
                    </a:cubicBezTo>
                    <a:cubicBezTo>
                      <a:pt x="257861" y="291935"/>
                      <a:pt x="548812" y="442983"/>
                      <a:pt x="825446" y="217183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6" name="任意多边形: 形状 705">
                <a:extLst>
                  <a:ext uri="{FF2B5EF4-FFF2-40B4-BE49-F238E27FC236}">
                    <a16:creationId xmlns:a16="http://schemas.microsoft.com/office/drawing/2014/main" id="{12F4DEFF-73FA-4E97-9D2A-3670B87BA6B6}"/>
                  </a:ext>
                </a:extLst>
              </p:cNvPr>
              <p:cNvSpPr/>
              <p:nvPr/>
            </p:nvSpPr>
            <p:spPr>
              <a:xfrm>
                <a:off x="4373988" y="3886180"/>
                <a:ext cx="323787" cy="833076"/>
              </a:xfrm>
              <a:custGeom>
                <a:avLst/>
                <a:gdLst>
                  <a:gd name="connsiteX0" fmla="*/ 158473 w 323786"/>
                  <a:gd name="connsiteY0" fmla="*/ 833076 h 833075"/>
                  <a:gd name="connsiteX1" fmla="*/ 155215 w 323786"/>
                  <a:gd name="connsiteY1" fmla="*/ 0 h 833075"/>
                  <a:gd name="connsiteX2" fmla="*/ 158473 w 323786"/>
                  <a:gd name="connsiteY2" fmla="*/ 833076 h 833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3786" h="833075">
                    <a:moveTo>
                      <a:pt x="158473" y="833076"/>
                    </a:moveTo>
                    <a:cubicBezTo>
                      <a:pt x="438279" y="575386"/>
                      <a:pt x="311235" y="279807"/>
                      <a:pt x="155215" y="0"/>
                    </a:cubicBezTo>
                    <a:cubicBezTo>
                      <a:pt x="5625" y="281350"/>
                      <a:pt x="-103588" y="590474"/>
                      <a:pt x="158473" y="83307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7" name="任意多边形: 形状 706">
                <a:extLst>
                  <a:ext uri="{FF2B5EF4-FFF2-40B4-BE49-F238E27FC236}">
                    <a16:creationId xmlns:a16="http://schemas.microsoft.com/office/drawing/2014/main" id="{2133FC09-9187-4FE6-BE9E-354C1D653063}"/>
                  </a:ext>
                </a:extLst>
              </p:cNvPr>
              <p:cNvSpPr/>
              <p:nvPr/>
            </p:nvSpPr>
            <p:spPr>
              <a:xfrm>
                <a:off x="4377987" y="3886180"/>
                <a:ext cx="319849" cy="665057"/>
              </a:xfrm>
              <a:custGeom>
                <a:avLst/>
                <a:gdLst>
                  <a:gd name="connsiteX0" fmla="*/ 59579 w 319848"/>
                  <a:gd name="connsiteY0" fmla="*/ 449628 h 665054"/>
                  <a:gd name="connsiteX1" fmla="*/ 281007 w 319848"/>
                  <a:gd name="connsiteY1" fmla="*/ 665054 h 665054"/>
                  <a:gd name="connsiteX2" fmla="*/ 151305 w 319848"/>
                  <a:gd name="connsiteY2" fmla="*/ 0 h 665054"/>
                  <a:gd name="connsiteX3" fmla="*/ 0 w 319848"/>
                  <a:gd name="connsiteY3" fmla="*/ 417567 h 665054"/>
                  <a:gd name="connsiteX4" fmla="*/ 59579 w 319848"/>
                  <a:gd name="connsiteY4" fmla="*/ 449628 h 665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9848" h="665054">
                    <a:moveTo>
                      <a:pt x="59579" y="449628"/>
                    </a:moveTo>
                    <a:cubicBezTo>
                      <a:pt x="128588" y="524294"/>
                      <a:pt x="203511" y="598618"/>
                      <a:pt x="281007" y="665054"/>
                    </a:cubicBezTo>
                    <a:cubicBezTo>
                      <a:pt x="379333" y="451085"/>
                      <a:pt x="274320" y="220656"/>
                      <a:pt x="151305" y="0"/>
                    </a:cubicBezTo>
                    <a:cubicBezTo>
                      <a:pt x="78867" y="136217"/>
                      <a:pt x="15859" y="278949"/>
                      <a:pt x="0" y="417567"/>
                    </a:cubicBezTo>
                    <a:cubicBezTo>
                      <a:pt x="20403" y="419881"/>
                      <a:pt x="41148" y="429739"/>
                      <a:pt x="59579" y="449628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8" name="任意多边形: 形状 707">
                <a:extLst>
                  <a:ext uri="{FF2B5EF4-FFF2-40B4-BE49-F238E27FC236}">
                    <a16:creationId xmlns:a16="http://schemas.microsoft.com/office/drawing/2014/main" id="{D28A7DF6-C851-485B-878A-D78FD4526A4E}"/>
                  </a:ext>
                </a:extLst>
              </p:cNvPr>
              <p:cNvSpPr/>
              <p:nvPr/>
            </p:nvSpPr>
            <p:spPr>
              <a:xfrm>
                <a:off x="3594889" y="4386996"/>
                <a:ext cx="788927" cy="363126"/>
              </a:xfrm>
              <a:custGeom>
                <a:avLst/>
                <a:gdLst>
                  <a:gd name="connsiteX0" fmla="*/ 788927 w 788927"/>
                  <a:gd name="connsiteY0" fmla="*/ 300801 h 363126"/>
                  <a:gd name="connsiteX1" fmla="*/ 0 w 788927"/>
                  <a:gd name="connsiteY1" fmla="*/ 33338 h 363126"/>
                  <a:gd name="connsiteX2" fmla="*/ 788927 w 788927"/>
                  <a:gd name="connsiteY2" fmla="*/ 300801 h 363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8927" h="363126">
                    <a:moveTo>
                      <a:pt x="788927" y="300801"/>
                    </a:moveTo>
                    <a:cubicBezTo>
                      <a:pt x="636165" y="-47586"/>
                      <a:pt x="315211" y="-23412"/>
                      <a:pt x="0" y="33338"/>
                    </a:cubicBezTo>
                    <a:cubicBezTo>
                      <a:pt x="217484" y="266253"/>
                      <a:pt x="474402" y="469850"/>
                      <a:pt x="788927" y="300801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9" name="任意多边形: 形状 708">
                <a:extLst>
                  <a:ext uri="{FF2B5EF4-FFF2-40B4-BE49-F238E27FC236}">
                    <a16:creationId xmlns:a16="http://schemas.microsoft.com/office/drawing/2014/main" id="{61D6D692-CAB2-4B1A-9B73-8F9359F0AF21}"/>
                  </a:ext>
                </a:extLst>
              </p:cNvPr>
              <p:cNvSpPr/>
              <p:nvPr/>
            </p:nvSpPr>
            <p:spPr>
              <a:xfrm>
                <a:off x="4029372" y="3531706"/>
                <a:ext cx="335750" cy="819274"/>
              </a:xfrm>
              <a:custGeom>
                <a:avLst/>
                <a:gdLst>
                  <a:gd name="connsiteX0" fmla="*/ 99497 w 335749"/>
                  <a:gd name="connsiteY0" fmla="*/ 819274 h 819273"/>
                  <a:gd name="connsiteX1" fmla="*/ 250802 w 335749"/>
                  <a:gd name="connsiteY1" fmla="*/ 0 h 819273"/>
                  <a:gd name="connsiteX2" fmla="*/ 99497 w 335749"/>
                  <a:gd name="connsiteY2" fmla="*/ 819274 h 819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5749" h="819273">
                    <a:moveTo>
                      <a:pt x="99497" y="819274"/>
                    </a:moveTo>
                    <a:cubicBezTo>
                      <a:pt x="422252" y="617992"/>
                      <a:pt x="352300" y="303895"/>
                      <a:pt x="250802" y="0"/>
                    </a:cubicBezTo>
                    <a:cubicBezTo>
                      <a:pt x="51577" y="248774"/>
                      <a:pt x="-113015" y="532267"/>
                      <a:pt x="99497" y="819274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0" name="任意多边形: 形状 709">
                <a:extLst>
                  <a:ext uri="{FF2B5EF4-FFF2-40B4-BE49-F238E27FC236}">
                    <a16:creationId xmlns:a16="http://schemas.microsoft.com/office/drawing/2014/main" id="{BD1B234E-087C-4D51-9EDA-58F88558A30D}"/>
                  </a:ext>
                </a:extLst>
              </p:cNvPr>
              <p:cNvSpPr/>
              <p:nvPr/>
            </p:nvSpPr>
            <p:spPr>
              <a:xfrm>
                <a:off x="4053001" y="3531706"/>
                <a:ext cx="312123" cy="679028"/>
              </a:xfrm>
              <a:custGeom>
                <a:avLst/>
                <a:gdLst>
                  <a:gd name="connsiteX0" fmla="*/ 22546 w 312124"/>
                  <a:gd name="connsiteY0" fmla="*/ 411909 h 679027"/>
                  <a:gd name="connsiteX1" fmla="*/ 230343 w 312124"/>
                  <a:gd name="connsiteY1" fmla="*/ 679028 h 679027"/>
                  <a:gd name="connsiteX2" fmla="*/ 227171 w 312124"/>
                  <a:gd name="connsiteY2" fmla="*/ 0 h 679027"/>
                  <a:gd name="connsiteX3" fmla="*/ 0 w 312124"/>
                  <a:gd name="connsiteY3" fmla="*/ 385677 h 679027"/>
                  <a:gd name="connsiteX4" fmla="*/ 22546 w 312124"/>
                  <a:gd name="connsiteY4" fmla="*/ 411909 h 679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2124" h="679027">
                    <a:moveTo>
                      <a:pt x="22546" y="411909"/>
                    </a:moveTo>
                    <a:cubicBezTo>
                      <a:pt x="81182" y="504749"/>
                      <a:pt x="151219" y="595446"/>
                      <a:pt x="230343" y="679028"/>
                    </a:cubicBezTo>
                    <a:cubicBezTo>
                      <a:pt x="367932" y="486832"/>
                      <a:pt x="307410" y="240287"/>
                      <a:pt x="227171" y="0"/>
                    </a:cubicBezTo>
                    <a:cubicBezTo>
                      <a:pt x="129873" y="121472"/>
                      <a:pt x="40891" y="251260"/>
                      <a:pt x="0" y="385677"/>
                    </a:cubicBezTo>
                    <a:cubicBezTo>
                      <a:pt x="8230" y="392706"/>
                      <a:pt x="15859" y="401364"/>
                      <a:pt x="22546" y="411909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1" name="任意多边形: 形状 710">
                <a:extLst>
                  <a:ext uri="{FF2B5EF4-FFF2-40B4-BE49-F238E27FC236}">
                    <a16:creationId xmlns:a16="http://schemas.microsoft.com/office/drawing/2014/main" id="{5528446C-C07D-4C03-B6C8-FCAFA8182027}"/>
                  </a:ext>
                </a:extLst>
              </p:cNvPr>
              <p:cNvSpPr/>
              <p:nvPr/>
            </p:nvSpPr>
            <p:spPr>
              <a:xfrm>
                <a:off x="3292107" y="3892096"/>
                <a:ext cx="724120" cy="437037"/>
              </a:xfrm>
              <a:custGeom>
                <a:avLst/>
                <a:gdLst>
                  <a:gd name="connsiteX0" fmla="*/ 724119 w 724119"/>
                  <a:gd name="connsiteY0" fmla="*/ 411823 h 437037"/>
                  <a:gd name="connsiteX1" fmla="*/ 0 w 724119"/>
                  <a:gd name="connsiteY1" fmla="*/ 0 h 437037"/>
                  <a:gd name="connsiteX2" fmla="*/ 724119 w 724119"/>
                  <a:gd name="connsiteY2" fmla="*/ 411823 h 437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4119" h="437037">
                    <a:moveTo>
                      <a:pt x="724119" y="411823"/>
                    </a:moveTo>
                    <a:cubicBezTo>
                      <a:pt x="639937" y="40891"/>
                      <a:pt x="320269" y="3858"/>
                      <a:pt x="0" y="0"/>
                    </a:cubicBezTo>
                    <a:cubicBezTo>
                      <a:pt x="169478" y="269777"/>
                      <a:pt x="383191" y="518293"/>
                      <a:pt x="724119" y="411823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2" name="任意多边形: 形状 711">
                <a:extLst>
                  <a:ext uri="{FF2B5EF4-FFF2-40B4-BE49-F238E27FC236}">
                    <a16:creationId xmlns:a16="http://schemas.microsoft.com/office/drawing/2014/main" id="{11380A81-CD9A-46FC-B7EF-81F7FAA17583}"/>
                  </a:ext>
                </a:extLst>
              </p:cNvPr>
              <p:cNvSpPr/>
              <p:nvPr/>
            </p:nvSpPr>
            <p:spPr>
              <a:xfrm>
                <a:off x="3851037" y="2962235"/>
                <a:ext cx="356027" cy="796471"/>
              </a:xfrm>
              <a:custGeom>
                <a:avLst/>
                <a:gdLst>
                  <a:gd name="connsiteX0" fmla="*/ 69348 w 356026"/>
                  <a:gd name="connsiteY0" fmla="*/ 796471 h 796471"/>
                  <a:gd name="connsiteX1" fmla="*/ 313407 w 356026"/>
                  <a:gd name="connsiteY1" fmla="*/ 0 h 796471"/>
                  <a:gd name="connsiteX2" fmla="*/ 69348 w 356026"/>
                  <a:gd name="connsiteY2" fmla="*/ 796471 h 796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56026" h="796471">
                    <a:moveTo>
                      <a:pt x="69348" y="796471"/>
                    </a:moveTo>
                    <a:cubicBezTo>
                      <a:pt x="413019" y="633422"/>
                      <a:pt x="379415" y="313411"/>
                      <a:pt x="313407" y="0"/>
                    </a:cubicBezTo>
                    <a:cubicBezTo>
                      <a:pt x="87007" y="224257"/>
                      <a:pt x="-108960" y="487004"/>
                      <a:pt x="69348" y="796471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3" name="任意多边形: 形状 712">
                <a:extLst>
                  <a:ext uri="{FF2B5EF4-FFF2-40B4-BE49-F238E27FC236}">
                    <a16:creationId xmlns:a16="http://schemas.microsoft.com/office/drawing/2014/main" id="{A3AA519B-7985-4A72-A5D6-AF50E16ADE84}"/>
                  </a:ext>
                </a:extLst>
              </p:cNvPr>
              <p:cNvSpPr/>
              <p:nvPr/>
            </p:nvSpPr>
            <p:spPr>
              <a:xfrm>
                <a:off x="3192923" y="3369859"/>
                <a:ext cx="670112" cy="504750"/>
              </a:xfrm>
              <a:custGeom>
                <a:avLst/>
                <a:gdLst>
                  <a:gd name="connsiteX0" fmla="*/ 670112 w 670112"/>
                  <a:gd name="connsiteY0" fmla="*/ 494976 h 504748"/>
                  <a:gd name="connsiteX1" fmla="*/ 0 w 670112"/>
                  <a:gd name="connsiteY1" fmla="*/ 0 h 504748"/>
                  <a:gd name="connsiteX2" fmla="*/ 670112 w 670112"/>
                  <a:gd name="connsiteY2" fmla="*/ 494976 h 504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0112" h="504748">
                    <a:moveTo>
                      <a:pt x="670112" y="494976"/>
                    </a:moveTo>
                    <a:cubicBezTo>
                      <a:pt x="630593" y="116672"/>
                      <a:pt x="317611" y="41919"/>
                      <a:pt x="0" y="0"/>
                    </a:cubicBezTo>
                    <a:cubicBezTo>
                      <a:pt x="136303" y="288036"/>
                      <a:pt x="318983" y="560213"/>
                      <a:pt x="670112" y="494976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4" name="任意多边形: 形状 713">
                <a:extLst>
                  <a:ext uri="{FF2B5EF4-FFF2-40B4-BE49-F238E27FC236}">
                    <a16:creationId xmlns:a16="http://schemas.microsoft.com/office/drawing/2014/main" id="{F85F00F9-CA9D-4BCF-A118-2DE8FD1CCE62}"/>
                  </a:ext>
                </a:extLst>
              </p:cNvPr>
              <p:cNvSpPr/>
              <p:nvPr/>
            </p:nvSpPr>
            <p:spPr>
              <a:xfrm>
                <a:off x="3751497" y="2439226"/>
                <a:ext cx="440208" cy="721804"/>
              </a:xfrm>
              <a:custGeom>
                <a:avLst/>
                <a:gdLst>
                  <a:gd name="connsiteX0" fmla="*/ 24356 w 440207"/>
                  <a:gd name="connsiteY0" fmla="*/ 721804 h 721804"/>
                  <a:gd name="connsiteX1" fmla="*/ 440208 w 440207"/>
                  <a:gd name="connsiteY1" fmla="*/ 0 h 721804"/>
                  <a:gd name="connsiteX2" fmla="*/ 24356 w 440207"/>
                  <a:gd name="connsiteY2" fmla="*/ 721804 h 721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0207" h="721804">
                    <a:moveTo>
                      <a:pt x="24356" y="721804"/>
                    </a:moveTo>
                    <a:cubicBezTo>
                      <a:pt x="395802" y="639680"/>
                      <a:pt x="434550" y="320268"/>
                      <a:pt x="440208" y="0"/>
                    </a:cubicBezTo>
                    <a:cubicBezTo>
                      <a:pt x="169488" y="167935"/>
                      <a:pt x="-80229" y="380362"/>
                      <a:pt x="24356" y="721804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5" name="任意多边形: 形状 714">
                <a:extLst>
                  <a:ext uri="{FF2B5EF4-FFF2-40B4-BE49-F238E27FC236}">
                    <a16:creationId xmlns:a16="http://schemas.microsoft.com/office/drawing/2014/main" id="{17B89DDB-96AE-446E-9181-3C64932E54E3}"/>
                  </a:ext>
                </a:extLst>
              </p:cNvPr>
              <p:cNvSpPr/>
              <p:nvPr/>
            </p:nvSpPr>
            <p:spPr>
              <a:xfrm>
                <a:off x="3271877" y="2704802"/>
                <a:ext cx="456022" cy="712803"/>
              </a:xfrm>
              <a:custGeom>
                <a:avLst/>
                <a:gdLst>
                  <a:gd name="connsiteX0" fmla="*/ 431283 w 456024"/>
                  <a:gd name="connsiteY0" fmla="*/ 712804 h 712803"/>
                  <a:gd name="connsiteX1" fmla="*/ 0 w 456024"/>
                  <a:gd name="connsiteY1" fmla="*/ 0 h 712803"/>
                  <a:gd name="connsiteX2" fmla="*/ 431283 w 456024"/>
                  <a:gd name="connsiteY2" fmla="*/ 712804 h 712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6024" h="712803">
                    <a:moveTo>
                      <a:pt x="431283" y="712804"/>
                    </a:moveTo>
                    <a:cubicBezTo>
                      <a:pt x="538782" y="347872"/>
                      <a:pt x="277749" y="159706"/>
                      <a:pt x="0" y="0"/>
                    </a:cubicBezTo>
                    <a:cubicBezTo>
                      <a:pt x="16374" y="318211"/>
                      <a:pt x="81782" y="639509"/>
                      <a:pt x="431283" y="712804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6" name="任意多边形: 形状 715">
                <a:extLst>
                  <a:ext uri="{FF2B5EF4-FFF2-40B4-BE49-F238E27FC236}">
                    <a16:creationId xmlns:a16="http://schemas.microsoft.com/office/drawing/2014/main" id="{965000F7-3FCC-41DD-8112-D16F15341CE9}"/>
                  </a:ext>
                </a:extLst>
              </p:cNvPr>
              <p:cNvSpPr/>
              <p:nvPr/>
            </p:nvSpPr>
            <p:spPr>
              <a:xfrm>
                <a:off x="3921737" y="1858008"/>
                <a:ext cx="592208" cy="587054"/>
              </a:xfrm>
              <a:custGeom>
                <a:avLst/>
                <a:gdLst>
                  <a:gd name="connsiteX0" fmla="*/ 277 w 592208"/>
                  <a:gd name="connsiteY0" fmla="*/ 586187 h 587053"/>
                  <a:gd name="connsiteX1" fmla="*/ 592208 w 592208"/>
                  <a:gd name="connsiteY1" fmla="*/ 0 h 587053"/>
                  <a:gd name="connsiteX2" fmla="*/ 277 w 592208"/>
                  <a:gd name="connsiteY2" fmla="*/ 586187 h 58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92208" h="587053">
                    <a:moveTo>
                      <a:pt x="277" y="586187"/>
                    </a:moveTo>
                    <a:cubicBezTo>
                      <a:pt x="380210" y="605218"/>
                      <a:pt x="502025" y="307410"/>
                      <a:pt x="592208" y="0"/>
                    </a:cubicBezTo>
                    <a:cubicBezTo>
                      <a:pt x="286684" y="90440"/>
                      <a:pt x="-10353" y="229229"/>
                      <a:pt x="277" y="586187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7" name="任意多边形: 形状 716">
                <a:extLst>
                  <a:ext uri="{FF2B5EF4-FFF2-40B4-BE49-F238E27FC236}">
                    <a16:creationId xmlns:a16="http://schemas.microsoft.com/office/drawing/2014/main" id="{BEC40DF8-6732-4515-B063-72BA6A8682D4}"/>
                  </a:ext>
                </a:extLst>
              </p:cNvPr>
              <p:cNvSpPr/>
              <p:nvPr/>
            </p:nvSpPr>
            <p:spPr>
              <a:xfrm>
                <a:off x="3448206" y="2012658"/>
                <a:ext cx="335907" cy="818589"/>
              </a:xfrm>
              <a:custGeom>
                <a:avLst/>
                <a:gdLst>
                  <a:gd name="connsiteX0" fmla="*/ 229148 w 335908"/>
                  <a:gd name="connsiteY0" fmla="*/ 818588 h 818587"/>
                  <a:gd name="connsiteX1" fmla="*/ 74414 w 335908"/>
                  <a:gd name="connsiteY1" fmla="*/ 0 h 818587"/>
                  <a:gd name="connsiteX2" fmla="*/ 229148 w 335908"/>
                  <a:gd name="connsiteY2" fmla="*/ 818588 h 818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5908" h="818587">
                    <a:moveTo>
                      <a:pt x="229148" y="818588"/>
                    </a:moveTo>
                    <a:cubicBezTo>
                      <a:pt x="457434" y="514350"/>
                      <a:pt x="278783" y="246717"/>
                      <a:pt x="74414" y="0"/>
                    </a:cubicBezTo>
                    <a:cubicBezTo>
                      <a:pt x="-21512" y="303895"/>
                      <a:pt x="-72690" y="627678"/>
                      <a:pt x="229148" y="818588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8" name="任意多边形: 形状 717">
                <a:extLst>
                  <a:ext uri="{FF2B5EF4-FFF2-40B4-BE49-F238E27FC236}">
                    <a16:creationId xmlns:a16="http://schemas.microsoft.com/office/drawing/2014/main" id="{3D8EBC30-31A6-4906-9D26-E98308A96F86}"/>
                  </a:ext>
                </a:extLst>
              </p:cNvPr>
              <p:cNvSpPr/>
              <p:nvPr/>
            </p:nvSpPr>
            <p:spPr>
              <a:xfrm>
                <a:off x="4082572" y="1256646"/>
                <a:ext cx="531071" cy="646368"/>
              </a:xfrm>
              <a:custGeom>
                <a:avLst/>
                <a:gdLst>
                  <a:gd name="connsiteX0" fmla="*/ 5576 w 531070"/>
                  <a:gd name="connsiteY0" fmla="*/ 646367 h 646366"/>
                  <a:gd name="connsiteX1" fmla="*/ 531071 w 531070"/>
                  <a:gd name="connsiteY1" fmla="*/ 0 h 646366"/>
                  <a:gd name="connsiteX2" fmla="*/ 5576 w 531070"/>
                  <a:gd name="connsiteY2" fmla="*/ 646367 h 646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31070" h="646366">
                    <a:moveTo>
                      <a:pt x="5576" y="646367"/>
                    </a:moveTo>
                    <a:cubicBezTo>
                      <a:pt x="385338" y="624421"/>
                      <a:pt x="474492" y="315297"/>
                      <a:pt x="531071" y="0"/>
                    </a:cubicBezTo>
                    <a:cubicBezTo>
                      <a:pt x="237034" y="122672"/>
                      <a:pt x="-43287" y="292579"/>
                      <a:pt x="5576" y="646367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9" name="任意多边形: 形状 718">
                <a:extLst>
                  <a:ext uri="{FF2B5EF4-FFF2-40B4-BE49-F238E27FC236}">
                    <a16:creationId xmlns:a16="http://schemas.microsoft.com/office/drawing/2014/main" id="{B4E6B11D-D9AE-49AA-B70D-7C44E8F7625A}"/>
                  </a:ext>
                </a:extLst>
              </p:cNvPr>
              <p:cNvSpPr/>
              <p:nvPr/>
            </p:nvSpPr>
            <p:spPr>
              <a:xfrm>
                <a:off x="3694731" y="1375804"/>
                <a:ext cx="324025" cy="832989"/>
              </a:xfrm>
              <a:custGeom>
                <a:avLst/>
                <a:gdLst>
                  <a:gd name="connsiteX0" fmla="*/ 151073 w 324026"/>
                  <a:gd name="connsiteY0" fmla="*/ 832990 h 832989"/>
                  <a:gd name="connsiteX1" fmla="*/ 165818 w 324026"/>
                  <a:gd name="connsiteY1" fmla="*/ 0 h 832989"/>
                  <a:gd name="connsiteX2" fmla="*/ 151073 w 324026"/>
                  <a:gd name="connsiteY2" fmla="*/ 832990 h 832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4026" h="832989">
                    <a:moveTo>
                      <a:pt x="151073" y="832990"/>
                    </a:moveTo>
                    <a:cubicBezTo>
                      <a:pt x="436452" y="581473"/>
                      <a:pt x="315751" y="283150"/>
                      <a:pt x="165818" y="0"/>
                    </a:cubicBezTo>
                    <a:cubicBezTo>
                      <a:pt x="10055" y="278092"/>
                      <a:pt x="-105759" y="584730"/>
                      <a:pt x="151073" y="832990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0" name="任意多边形: 形状 719">
                <a:extLst>
                  <a:ext uri="{FF2B5EF4-FFF2-40B4-BE49-F238E27FC236}">
                    <a16:creationId xmlns:a16="http://schemas.microsoft.com/office/drawing/2014/main" id="{D65B5B6B-BD03-4650-9337-707E5C447C64}"/>
                  </a:ext>
                </a:extLst>
              </p:cNvPr>
              <p:cNvSpPr/>
              <p:nvPr/>
            </p:nvSpPr>
            <p:spPr>
              <a:xfrm>
                <a:off x="8998820" y="5256734"/>
                <a:ext cx="811556" cy="342093"/>
              </a:xfrm>
              <a:custGeom>
                <a:avLst/>
                <a:gdLst>
                  <a:gd name="connsiteX0" fmla="*/ 0 w 811558"/>
                  <a:gd name="connsiteY0" fmla="*/ 95177 h 342096"/>
                  <a:gd name="connsiteX1" fmla="*/ 811558 w 811558"/>
                  <a:gd name="connsiteY1" fmla="*/ 283086 h 342096"/>
                  <a:gd name="connsiteX2" fmla="*/ 0 w 811558"/>
                  <a:gd name="connsiteY2" fmla="*/ 95177 h 342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11558" h="342096">
                    <a:moveTo>
                      <a:pt x="0" y="95177"/>
                    </a:moveTo>
                    <a:cubicBezTo>
                      <a:pt x="313325" y="-120592"/>
                      <a:pt x="573414" y="68860"/>
                      <a:pt x="811558" y="283086"/>
                    </a:cubicBezTo>
                    <a:cubicBezTo>
                      <a:pt x="504063" y="366583"/>
                      <a:pt x="178479" y="404473"/>
                      <a:pt x="0" y="95177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1" name="任意多边形: 形状 720">
                <a:extLst>
                  <a:ext uri="{FF2B5EF4-FFF2-40B4-BE49-F238E27FC236}">
                    <a16:creationId xmlns:a16="http://schemas.microsoft.com/office/drawing/2014/main" id="{73C57BA8-4C55-43A5-9D3B-C513FB4E923B}"/>
                  </a:ext>
                </a:extLst>
              </p:cNvPr>
              <p:cNvSpPr/>
              <p:nvPr/>
            </p:nvSpPr>
            <p:spPr>
              <a:xfrm>
                <a:off x="9074171" y="4627186"/>
                <a:ext cx="635136" cy="543080"/>
              </a:xfrm>
              <a:custGeom>
                <a:avLst/>
                <a:gdLst>
                  <a:gd name="connsiteX0" fmla="*/ 0 w 635136"/>
                  <a:gd name="connsiteY0" fmla="*/ 539039 h 543075"/>
                  <a:gd name="connsiteX1" fmla="*/ 635137 w 635136"/>
                  <a:gd name="connsiteY1" fmla="*/ 0 h 543075"/>
                  <a:gd name="connsiteX2" fmla="*/ 0 w 635136"/>
                  <a:gd name="connsiteY2" fmla="*/ 539039 h 543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5136" h="543075">
                    <a:moveTo>
                      <a:pt x="0" y="539039"/>
                    </a:moveTo>
                    <a:cubicBezTo>
                      <a:pt x="13888" y="158934"/>
                      <a:pt x="321126" y="63265"/>
                      <a:pt x="635137" y="0"/>
                    </a:cubicBezTo>
                    <a:cubicBezTo>
                      <a:pt x="518636" y="296522"/>
                      <a:pt x="354645" y="580444"/>
                      <a:pt x="0" y="539039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2" name="任意多边形: 形状 721">
                <a:extLst>
                  <a:ext uri="{FF2B5EF4-FFF2-40B4-BE49-F238E27FC236}">
                    <a16:creationId xmlns:a16="http://schemas.microsoft.com/office/drawing/2014/main" id="{0F46F636-D2E6-4933-81E0-0CD6B9978E03}"/>
                  </a:ext>
                </a:extLst>
              </p:cNvPr>
              <p:cNvSpPr/>
              <p:nvPr/>
            </p:nvSpPr>
            <p:spPr>
              <a:xfrm>
                <a:off x="9557489" y="5060770"/>
                <a:ext cx="824593" cy="330720"/>
              </a:xfrm>
              <a:custGeom>
                <a:avLst/>
                <a:gdLst>
                  <a:gd name="connsiteX0" fmla="*/ 0 w 824588"/>
                  <a:gd name="connsiteY0" fmla="*/ 119857 h 330720"/>
                  <a:gd name="connsiteX1" fmla="*/ 824589 w 824588"/>
                  <a:gd name="connsiteY1" fmla="*/ 238501 h 330720"/>
                  <a:gd name="connsiteX2" fmla="*/ 0 w 824588"/>
                  <a:gd name="connsiteY2" fmla="*/ 119857 h 330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4588" h="330720">
                    <a:moveTo>
                      <a:pt x="0" y="119857"/>
                    </a:moveTo>
                    <a:cubicBezTo>
                      <a:pt x="293951" y="-121544"/>
                      <a:pt x="569128" y="45191"/>
                      <a:pt x="824589" y="238501"/>
                    </a:cubicBezTo>
                    <a:cubicBezTo>
                      <a:pt x="525323" y="347714"/>
                      <a:pt x="204026" y="412951"/>
                      <a:pt x="0" y="119857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3" name="任意多边形: 形状 722">
                <a:extLst>
                  <a:ext uri="{FF2B5EF4-FFF2-40B4-BE49-F238E27FC236}">
                    <a16:creationId xmlns:a16="http://schemas.microsoft.com/office/drawing/2014/main" id="{5894583A-8B0E-4AC1-9FC8-357C6D321583}"/>
                  </a:ext>
                </a:extLst>
              </p:cNvPr>
              <p:cNvSpPr/>
              <p:nvPr/>
            </p:nvSpPr>
            <p:spPr>
              <a:xfrm>
                <a:off x="9761285" y="4211682"/>
                <a:ext cx="363917" cy="788674"/>
              </a:xfrm>
              <a:custGeom>
                <a:avLst/>
                <a:gdLst>
                  <a:gd name="connsiteX0" fmla="*/ 68814 w 363916"/>
                  <a:gd name="connsiteY0" fmla="*/ 788670 h 788670"/>
                  <a:gd name="connsiteX1" fmla="*/ 337305 w 363916"/>
                  <a:gd name="connsiteY1" fmla="*/ 0 h 788670"/>
                  <a:gd name="connsiteX2" fmla="*/ 68814 w 363916"/>
                  <a:gd name="connsiteY2" fmla="*/ 788670 h 788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3916" h="788670">
                    <a:moveTo>
                      <a:pt x="68814" y="788670"/>
                    </a:moveTo>
                    <a:cubicBezTo>
                      <a:pt x="-114380" y="455285"/>
                      <a:pt x="100276" y="215513"/>
                      <a:pt x="337305" y="0"/>
                    </a:cubicBezTo>
                    <a:cubicBezTo>
                      <a:pt x="389512" y="314353"/>
                      <a:pt x="394569" y="642166"/>
                      <a:pt x="68814" y="78867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4" name="任意多边形: 形状 723">
                <a:extLst>
                  <a:ext uri="{FF2B5EF4-FFF2-40B4-BE49-F238E27FC236}">
                    <a16:creationId xmlns:a16="http://schemas.microsoft.com/office/drawing/2014/main" id="{8137073E-7B33-4FF9-BF69-8F6E6C4C925C}"/>
                  </a:ext>
                </a:extLst>
              </p:cNvPr>
              <p:cNvSpPr/>
              <p:nvPr/>
            </p:nvSpPr>
            <p:spPr>
              <a:xfrm>
                <a:off x="10068073" y="4775710"/>
                <a:ext cx="825448" cy="330424"/>
              </a:xfrm>
              <a:custGeom>
                <a:avLst/>
                <a:gdLst>
                  <a:gd name="connsiteX0" fmla="*/ 0 w 825446"/>
                  <a:gd name="connsiteY0" fmla="*/ 217183 h 330424"/>
                  <a:gd name="connsiteX1" fmla="*/ 825446 w 825446"/>
                  <a:gd name="connsiteY1" fmla="*/ 104626 h 330424"/>
                  <a:gd name="connsiteX2" fmla="*/ 0 w 825446"/>
                  <a:gd name="connsiteY2" fmla="*/ 217183 h 330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5446" h="330424">
                    <a:moveTo>
                      <a:pt x="0" y="217183"/>
                    </a:moveTo>
                    <a:cubicBezTo>
                      <a:pt x="216284" y="-95799"/>
                      <a:pt x="526694" y="-11017"/>
                      <a:pt x="825446" y="104626"/>
                    </a:cubicBezTo>
                    <a:cubicBezTo>
                      <a:pt x="567585" y="291936"/>
                      <a:pt x="276635" y="442983"/>
                      <a:pt x="0" y="217183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5" name="任意多边形: 形状 724">
                <a:extLst>
                  <a:ext uri="{FF2B5EF4-FFF2-40B4-BE49-F238E27FC236}">
                    <a16:creationId xmlns:a16="http://schemas.microsoft.com/office/drawing/2014/main" id="{45E71C81-4EAE-4B3E-910F-05B4750AFA5E}"/>
                  </a:ext>
                </a:extLst>
              </p:cNvPr>
              <p:cNvSpPr/>
              <p:nvPr/>
            </p:nvSpPr>
            <p:spPr>
              <a:xfrm>
                <a:off x="10208193" y="3880693"/>
                <a:ext cx="323789" cy="833075"/>
              </a:xfrm>
              <a:custGeom>
                <a:avLst/>
                <a:gdLst>
                  <a:gd name="connsiteX0" fmla="*/ 165314 w 323787"/>
                  <a:gd name="connsiteY0" fmla="*/ 833076 h 833075"/>
                  <a:gd name="connsiteX1" fmla="*/ 168572 w 323787"/>
                  <a:gd name="connsiteY1" fmla="*/ 0 h 833075"/>
                  <a:gd name="connsiteX2" fmla="*/ 165314 w 323787"/>
                  <a:gd name="connsiteY2" fmla="*/ 833076 h 833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3787" h="833075">
                    <a:moveTo>
                      <a:pt x="165314" y="833076"/>
                    </a:moveTo>
                    <a:cubicBezTo>
                      <a:pt x="-114492" y="575386"/>
                      <a:pt x="12552" y="279806"/>
                      <a:pt x="168572" y="0"/>
                    </a:cubicBezTo>
                    <a:cubicBezTo>
                      <a:pt x="318162" y="281350"/>
                      <a:pt x="427375" y="590474"/>
                      <a:pt x="165314" y="83307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6" name="任意多边形: 形状 725">
                <a:extLst>
                  <a:ext uri="{FF2B5EF4-FFF2-40B4-BE49-F238E27FC236}">
                    <a16:creationId xmlns:a16="http://schemas.microsoft.com/office/drawing/2014/main" id="{EEA98D6D-081F-4AF8-A7D7-9CB7DC17FF29}"/>
                  </a:ext>
                </a:extLst>
              </p:cNvPr>
              <p:cNvSpPr/>
              <p:nvPr/>
            </p:nvSpPr>
            <p:spPr>
              <a:xfrm>
                <a:off x="10522157" y="4381510"/>
                <a:ext cx="788927" cy="363115"/>
              </a:xfrm>
              <a:custGeom>
                <a:avLst/>
                <a:gdLst>
                  <a:gd name="connsiteX0" fmla="*/ 0 w 788926"/>
                  <a:gd name="connsiteY0" fmla="*/ 300800 h 363114"/>
                  <a:gd name="connsiteX1" fmla="*/ 788927 w 788926"/>
                  <a:gd name="connsiteY1" fmla="*/ 33338 h 363114"/>
                  <a:gd name="connsiteX2" fmla="*/ 0 w 788926"/>
                  <a:gd name="connsiteY2" fmla="*/ 300800 h 363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8926" h="363114">
                    <a:moveTo>
                      <a:pt x="0" y="300800"/>
                    </a:moveTo>
                    <a:cubicBezTo>
                      <a:pt x="152762" y="-47586"/>
                      <a:pt x="473631" y="-23412"/>
                      <a:pt x="788927" y="33338"/>
                    </a:cubicBezTo>
                    <a:cubicBezTo>
                      <a:pt x="571443" y="266167"/>
                      <a:pt x="314525" y="469850"/>
                      <a:pt x="0" y="3008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7" name="任意多边形: 形状 726">
                <a:extLst>
                  <a:ext uri="{FF2B5EF4-FFF2-40B4-BE49-F238E27FC236}">
                    <a16:creationId xmlns:a16="http://schemas.microsoft.com/office/drawing/2014/main" id="{298D0268-CAFE-4356-87C6-CE1D89E823AD}"/>
                  </a:ext>
                </a:extLst>
              </p:cNvPr>
              <p:cNvSpPr/>
              <p:nvPr/>
            </p:nvSpPr>
            <p:spPr>
              <a:xfrm>
                <a:off x="10540851" y="3526223"/>
                <a:ext cx="335751" cy="819275"/>
              </a:xfrm>
              <a:custGeom>
                <a:avLst/>
                <a:gdLst>
                  <a:gd name="connsiteX0" fmla="*/ 236252 w 335749"/>
                  <a:gd name="connsiteY0" fmla="*/ 819274 h 819273"/>
                  <a:gd name="connsiteX1" fmla="*/ 84947 w 335749"/>
                  <a:gd name="connsiteY1" fmla="*/ 0 h 819273"/>
                  <a:gd name="connsiteX2" fmla="*/ 236252 w 335749"/>
                  <a:gd name="connsiteY2" fmla="*/ 819274 h 819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5749" h="819273">
                    <a:moveTo>
                      <a:pt x="236252" y="819274"/>
                    </a:moveTo>
                    <a:cubicBezTo>
                      <a:pt x="-86503" y="617992"/>
                      <a:pt x="-16551" y="303895"/>
                      <a:pt x="84947" y="0"/>
                    </a:cubicBezTo>
                    <a:cubicBezTo>
                      <a:pt x="284172" y="248774"/>
                      <a:pt x="448764" y="532267"/>
                      <a:pt x="236252" y="819274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8" name="任意多边形: 形状 727">
                <a:extLst>
                  <a:ext uri="{FF2B5EF4-FFF2-40B4-BE49-F238E27FC236}">
                    <a16:creationId xmlns:a16="http://schemas.microsoft.com/office/drawing/2014/main" id="{8AE34114-E8DE-416A-B970-7454A5A90DF5}"/>
                  </a:ext>
                </a:extLst>
              </p:cNvPr>
              <p:cNvSpPr/>
              <p:nvPr/>
            </p:nvSpPr>
            <p:spPr>
              <a:xfrm>
                <a:off x="10698867" y="2956752"/>
                <a:ext cx="356063" cy="796470"/>
              </a:xfrm>
              <a:custGeom>
                <a:avLst/>
                <a:gdLst>
                  <a:gd name="connsiteX0" fmla="*/ 286717 w 356064"/>
                  <a:gd name="connsiteY0" fmla="*/ 796471 h 796471"/>
                  <a:gd name="connsiteX1" fmla="*/ 42657 w 356064"/>
                  <a:gd name="connsiteY1" fmla="*/ 0 h 796471"/>
                  <a:gd name="connsiteX2" fmla="*/ 286717 w 356064"/>
                  <a:gd name="connsiteY2" fmla="*/ 796471 h 796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56064" h="796471">
                    <a:moveTo>
                      <a:pt x="286717" y="796471"/>
                    </a:moveTo>
                    <a:cubicBezTo>
                      <a:pt x="-56955" y="633422"/>
                      <a:pt x="-23436" y="313411"/>
                      <a:pt x="42657" y="0"/>
                    </a:cubicBezTo>
                    <a:cubicBezTo>
                      <a:pt x="269057" y="224257"/>
                      <a:pt x="465025" y="487004"/>
                      <a:pt x="286717" y="796471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9" name="任意多边形: 形状 728">
                <a:extLst>
                  <a:ext uri="{FF2B5EF4-FFF2-40B4-BE49-F238E27FC236}">
                    <a16:creationId xmlns:a16="http://schemas.microsoft.com/office/drawing/2014/main" id="{C035C9DF-614C-40FC-9351-E0920643B6E5}"/>
                  </a:ext>
                </a:extLst>
              </p:cNvPr>
              <p:cNvSpPr/>
              <p:nvPr/>
            </p:nvSpPr>
            <p:spPr>
              <a:xfrm>
                <a:off x="11042936" y="3364373"/>
                <a:ext cx="670113" cy="504750"/>
              </a:xfrm>
              <a:custGeom>
                <a:avLst/>
                <a:gdLst>
                  <a:gd name="connsiteX0" fmla="*/ 0 w 670112"/>
                  <a:gd name="connsiteY0" fmla="*/ 494976 h 504748"/>
                  <a:gd name="connsiteX1" fmla="*/ 670112 w 670112"/>
                  <a:gd name="connsiteY1" fmla="*/ 0 h 504748"/>
                  <a:gd name="connsiteX2" fmla="*/ 0 w 670112"/>
                  <a:gd name="connsiteY2" fmla="*/ 494976 h 504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0112" h="504748">
                    <a:moveTo>
                      <a:pt x="0" y="494976"/>
                    </a:moveTo>
                    <a:cubicBezTo>
                      <a:pt x="39519" y="116672"/>
                      <a:pt x="352501" y="41920"/>
                      <a:pt x="670112" y="0"/>
                    </a:cubicBezTo>
                    <a:cubicBezTo>
                      <a:pt x="533809" y="288036"/>
                      <a:pt x="351129" y="560213"/>
                      <a:pt x="0" y="49497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0" name="任意多边形: 形状 729">
                <a:extLst>
                  <a:ext uri="{FF2B5EF4-FFF2-40B4-BE49-F238E27FC236}">
                    <a16:creationId xmlns:a16="http://schemas.microsoft.com/office/drawing/2014/main" id="{18B3AA2B-DBFA-4FF4-9E09-367D1F2CBAB8}"/>
                  </a:ext>
                </a:extLst>
              </p:cNvPr>
              <p:cNvSpPr/>
              <p:nvPr/>
            </p:nvSpPr>
            <p:spPr>
              <a:xfrm>
                <a:off x="11178069" y="2699315"/>
                <a:ext cx="455940" cy="712803"/>
              </a:xfrm>
              <a:custGeom>
                <a:avLst/>
                <a:gdLst>
                  <a:gd name="connsiteX0" fmla="*/ 24743 w 455939"/>
                  <a:gd name="connsiteY0" fmla="*/ 712803 h 712803"/>
                  <a:gd name="connsiteX1" fmla="*/ 455939 w 455939"/>
                  <a:gd name="connsiteY1" fmla="*/ 0 h 712803"/>
                  <a:gd name="connsiteX2" fmla="*/ 24743 w 455939"/>
                  <a:gd name="connsiteY2" fmla="*/ 712803 h 712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5939" h="712803">
                    <a:moveTo>
                      <a:pt x="24743" y="712803"/>
                    </a:moveTo>
                    <a:cubicBezTo>
                      <a:pt x="-82756" y="347872"/>
                      <a:pt x="178276" y="159706"/>
                      <a:pt x="455939" y="0"/>
                    </a:cubicBezTo>
                    <a:cubicBezTo>
                      <a:pt x="439652" y="318211"/>
                      <a:pt x="374244" y="639423"/>
                      <a:pt x="24743" y="712803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1" name="任意多边形: 形状 730">
                <a:extLst>
                  <a:ext uri="{FF2B5EF4-FFF2-40B4-BE49-F238E27FC236}">
                    <a16:creationId xmlns:a16="http://schemas.microsoft.com/office/drawing/2014/main" id="{251AD0A7-8B9E-442D-A106-B7B0D8241F2B}"/>
                  </a:ext>
                </a:extLst>
              </p:cNvPr>
              <p:cNvSpPr/>
              <p:nvPr/>
            </p:nvSpPr>
            <p:spPr>
              <a:xfrm>
                <a:off x="10392026" y="1830146"/>
                <a:ext cx="592211" cy="587053"/>
              </a:xfrm>
              <a:custGeom>
                <a:avLst/>
                <a:gdLst>
                  <a:gd name="connsiteX0" fmla="*/ 591931 w 592208"/>
                  <a:gd name="connsiteY0" fmla="*/ 586187 h 587053"/>
                  <a:gd name="connsiteX1" fmla="*/ 0 w 592208"/>
                  <a:gd name="connsiteY1" fmla="*/ 0 h 587053"/>
                  <a:gd name="connsiteX2" fmla="*/ 591931 w 592208"/>
                  <a:gd name="connsiteY2" fmla="*/ 586187 h 58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92208" h="587053">
                    <a:moveTo>
                      <a:pt x="591931" y="586187"/>
                    </a:moveTo>
                    <a:cubicBezTo>
                      <a:pt x="211998" y="605218"/>
                      <a:pt x="90182" y="307410"/>
                      <a:pt x="0" y="0"/>
                    </a:cubicBezTo>
                    <a:cubicBezTo>
                      <a:pt x="305524" y="90354"/>
                      <a:pt x="602561" y="229143"/>
                      <a:pt x="591931" y="586187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2" name="任意多边形: 形状 731">
                <a:extLst>
                  <a:ext uri="{FF2B5EF4-FFF2-40B4-BE49-F238E27FC236}">
                    <a16:creationId xmlns:a16="http://schemas.microsoft.com/office/drawing/2014/main" id="{6572B782-A01F-4D9E-BF85-CCEDEE334087}"/>
                  </a:ext>
                </a:extLst>
              </p:cNvPr>
              <p:cNvSpPr/>
              <p:nvPr/>
            </p:nvSpPr>
            <p:spPr>
              <a:xfrm>
                <a:off x="11121856" y="2007173"/>
                <a:ext cx="335907" cy="818586"/>
              </a:xfrm>
              <a:custGeom>
                <a:avLst/>
                <a:gdLst>
                  <a:gd name="connsiteX0" fmla="*/ 106760 w 335908"/>
                  <a:gd name="connsiteY0" fmla="*/ 818588 h 818588"/>
                  <a:gd name="connsiteX1" fmla="*/ 261494 w 335908"/>
                  <a:gd name="connsiteY1" fmla="*/ 0 h 818588"/>
                  <a:gd name="connsiteX2" fmla="*/ 106760 w 335908"/>
                  <a:gd name="connsiteY2" fmla="*/ 818588 h 818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5908" h="818588">
                    <a:moveTo>
                      <a:pt x="106760" y="818588"/>
                    </a:moveTo>
                    <a:cubicBezTo>
                      <a:pt x="-121525" y="514350"/>
                      <a:pt x="57126" y="246717"/>
                      <a:pt x="261494" y="0"/>
                    </a:cubicBezTo>
                    <a:cubicBezTo>
                      <a:pt x="357420" y="303895"/>
                      <a:pt x="408598" y="627678"/>
                      <a:pt x="106760" y="818588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3" name="任意多边形: 形状 732">
                <a:extLst>
                  <a:ext uri="{FF2B5EF4-FFF2-40B4-BE49-F238E27FC236}">
                    <a16:creationId xmlns:a16="http://schemas.microsoft.com/office/drawing/2014/main" id="{89F63265-41B6-4EF9-9212-0B132D482E05}"/>
                  </a:ext>
                </a:extLst>
              </p:cNvPr>
              <p:cNvSpPr/>
              <p:nvPr/>
            </p:nvSpPr>
            <p:spPr>
              <a:xfrm>
                <a:off x="10292326" y="1228700"/>
                <a:ext cx="531069" cy="646367"/>
              </a:xfrm>
              <a:custGeom>
                <a:avLst/>
                <a:gdLst>
                  <a:gd name="connsiteX0" fmla="*/ 525494 w 531070"/>
                  <a:gd name="connsiteY0" fmla="*/ 646366 h 646366"/>
                  <a:gd name="connsiteX1" fmla="*/ 0 w 531070"/>
                  <a:gd name="connsiteY1" fmla="*/ 0 h 646366"/>
                  <a:gd name="connsiteX2" fmla="*/ 525494 w 531070"/>
                  <a:gd name="connsiteY2" fmla="*/ 646366 h 646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31070" h="646366">
                    <a:moveTo>
                      <a:pt x="525494" y="646366"/>
                    </a:moveTo>
                    <a:cubicBezTo>
                      <a:pt x="145733" y="624421"/>
                      <a:pt x="56578" y="315297"/>
                      <a:pt x="0" y="0"/>
                    </a:cubicBezTo>
                    <a:cubicBezTo>
                      <a:pt x="294037" y="122672"/>
                      <a:pt x="574358" y="292579"/>
                      <a:pt x="525494" y="64636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4" name="任意多边形: 形状 733">
                <a:extLst>
                  <a:ext uri="{FF2B5EF4-FFF2-40B4-BE49-F238E27FC236}">
                    <a16:creationId xmlns:a16="http://schemas.microsoft.com/office/drawing/2014/main" id="{40049D98-5A15-4B7F-BEC0-60175D10EC2A}"/>
                  </a:ext>
                </a:extLst>
              </p:cNvPr>
              <p:cNvSpPr/>
              <p:nvPr/>
            </p:nvSpPr>
            <p:spPr>
              <a:xfrm>
                <a:off x="10887211" y="1370317"/>
                <a:ext cx="324023" cy="832993"/>
              </a:xfrm>
              <a:custGeom>
                <a:avLst/>
                <a:gdLst>
                  <a:gd name="connsiteX0" fmla="*/ 172953 w 324026"/>
                  <a:gd name="connsiteY0" fmla="*/ 832990 h 832989"/>
                  <a:gd name="connsiteX1" fmla="*/ 158209 w 324026"/>
                  <a:gd name="connsiteY1" fmla="*/ 0 h 832989"/>
                  <a:gd name="connsiteX2" fmla="*/ 172953 w 324026"/>
                  <a:gd name="connsiteY2" fmla="*/ 832990 h 832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4026" h="832989">
                    <a:moveTo>
                      <a:pt x="172953" y="832990"/>
                    </a:moveTo>
                    <a:cubicBezTo>
                      <a:pt x="-112425" y="581473"/>
                      <a:pt x="8276" y="283150"/>
                      <a:pt x="158209" y="0"/>
                    </a:cubicBezTo>
                    <a:cubicBezTo>
                      <a:pt x="313971" y="278092"/>
                      <a:pt x="429785" y="584730"/>
                      <a:pt x="172953" y="83299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5" name="任意多边形: 形状 734">
                <a:extLst>
                  <a:ext uri="{FF2B5EF4-FFF2-40B4-BE49-F238E27FC236}">
                    <a16:creationId xmlns:a16="http://schemas.microsoft.com/office/drawing/2014/main" id="{181D7D74-D1E0-409F-B58E-AFA9B96B998C}"/>
                  </a:ext>
                </a:extLst>
              </p:cNvPr>
              <p:cNvSpPr/>
              <p:nvPr/>
            </p:nvSpPr>
            <p:spPr>
              <a:xfrm>
                <a:off x="5196657" y="4632675"/>
                <a:ext cx="635135" cy="543076"/>
              </a:xfrm>
              <a:custGeom>
                <a:avLst/>
                <a:gdLst>
                  <a:gd name="connsiteX0" fmla="*/ 635137 w 635136"/>
                  <a:gd name="connsiteY0" fmla="*/ 539039 h 543076"/>
                  <a:gd name="connsiteX1" fmla="*/ 0 w 635136"/>
                  <a:gd name="connsiteY1" fmla="*/ 0 h 543076"/>
                  <a:gd name="connsiteX2" fmla="*/ 635137 w 635136"/>
                  <a:gd name="connsiteY2" fmla="*/ 539039 h 543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5136" h="543076">
                    <a:moveTo>
                      <a:pt x="635137" y="539039"/>
                    </a:moveTo>
                    <a:cubicBezTo>
                      <a:pt x="621249" y="158934"/>
                      <a:pt x="314011" y="63265"/>
                      <a:pt x="0" y="0"/>
                    </a:cubicBezTo>
                    <a:cubicBezTo>
                      <a:pt x="116500" y="296609"/>
                      <a:pt x="280492" y="580444"/>
                      <a:pt x="635137" y="539039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6" name="任意多边形: 形状 735">
                <a:extLst>
                  <a:ext uri="{FF2B5EF4-FFF2-40B4-BE49-F238E27FC236}">
                    <a16:creationId xmlns:a16="http://schemas.microsoft.com/office/drawing/2014/main" id="{74589EB8-BF5A-4B23-B952-12ABB0F8A5B1}"/>
                  </a:ext>
                </a:extLst>
              </p:cNvPr>
              <p:cNvSpPr/>
              <p:nvPr/>
            </p:nvSpPr>
            <p:spPr>
              <a:xfrm>
                <a:off x="4523889" y="5066258"/>
                <a:ext cx="824589" cy="330751"/>
              </a:xfrm>
              <a:custGeom>
                <a:avLst/>
                <a:gdLst>
                  <a:gd name="connsiteX0" fmla="*/ 824589 w 824588"/>
                  <a:gd name="connsiteY0" fmla="*/ 119857 h 330750"/>
                  <a:gd name="connsiteX1" fmla="*/ 0 w 824588"/>
                  <a:gd name="connsiteY1" fmla="*/ 238501 h 330750"/>
                  <a:gd name="connsiteX2" fmla="*/ 824589 w 824588"/>
                  <a:gd name="connsiteY2" fmla="*/ 119857 h 330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4588" h="330750">
                    <a:moveTo>
                      <a:pt x="824589" y="119857"/>
                    </a:moveTo>
                    <a:cubicBezTo>
                      <a:pt x="530638" y="-121544"/>
                      <a:pt x="255461" y="45191"/>
                      <a:pt x="0" y="238501"/>
                    </a:cubicBezTo>
                    <a:cubicBezTo>
                      <a:pt x="299266" y="347714"/>
                      <a:pt x="620563" y="413037"/>
                      <a:pt x="824589" y="119857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7" name="任意多边形: 形状 736">
                <a:extLst>
                  <a:ext uri="{FF2B5EF4-FFF2-40B4-BE49-F238E27FC236}">
                    <a16:creationId xmlns:a16="http://schemas.microsoft.com/office/drawing/2014/main" id="{0DE76648-D629-467C-AFDF-6C3A712972E8}"/>
                  </a:ext>
                </a:extLst>
              </p:cNvPr>
              <p:cNvSpPr/>
              <p:nvPr/>
            </p:nvSpPr>
            <p:spPr>
              <a:xfrm>
                <a:off x="4780770" y="4217166"/>
                <a:ext cx="363917" cy="788672"/>
              </a:xfrm>
              <a:custGeom>
                <a:avLst/>
                <a:gdLst>
                  <a:gd name="connsiteX0" fmla="*/ 295102 w 363916"/>
                  <a:gd name="connsiteY0" fmla="*/ 788670 h 788670"/>
                  <a:gd name="connsiteX1" fmla="*/ 26612 w 363916"/>
                  <a:gd name="connsiteY1" fmla="*/ 0 h 788670"/>
                  <a:gd name="connsiteX2" fmla="*/ 295102 w 363916"/>
                  <a:gd name="connsiteY2" fmla="*/ 788670 h 788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3916" h="788670">
                    <a:moveTo>
                      <a:pt x="295102" y="788670"/>
                    </a:moveTo>
                    <a:cubicBezTo>
                      <a:pt x="478297" y="455285"/>
                      <a:pt x="263641" y="215513"/>
                      <a:pt x="26612" y="0"/>
                    </a:cubicBezTo>
                    <a:cubicBezTo>
                      <a:pt x="-25595" y="314353"/>
                      <a:pt x="-30653" y="642166"/>
                      <a:pt x="295102" y="78867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8" name="任意多边形: 形状 737">
                <a:extLst>
                  <a:ext uri="{FF2B5EF4-FFF2-40B4-BE49-F238E27FC236}">
                    <a16:creationId xmlns:a16="http://schemas.microsoft.com/office/drawing/2014/main" id="{7AC41CE5-ECAE-4EDA-9203-13DBBF56A3A4}"/>
                  </a:ext>
                </a:extLst>
              </p:cNvPr>
              <p:cNvSpPr/>
              <p:nvPr/>
            </p:nvSpPr>
            <p:spPr>
              <a:xfrm>
                <a:off x="4012455" y="4781196"/>
                <a:ext cx="825444" cy="330425"/>
              </a:xfrm>
              <a:custGeom>
                <a:avLst/>
                <a:gdLst>
                  <a:gd name="connsiteX0" fmla="*/ 825446 w 825446"/>
                  <a:gd name="connsiteY0" fmla="*/ 217183 h 330424"/>
                  <a:gd name="connsiteX1" fmla="*/ 0 w 825446"/>
                  <a:gd name="connsiteY1" fmla="*/ 104626 h 330424"/>
                  <a:gd name="connsiteX2" fmla="*/ 825446 w 825446"/>
                  <a:gd name="connsiteY2" fmla="*/ 217183 h 330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5446" h="330424">
                    <a:moveTo>
                      <a:pt x="825446" y="217183"/>
                    </a:moveTo>
                    <a:cubicBezTo>
                      <a:pt x="609162" y="-95799"/>
                      <a:pt x="298752" y="-11017"/>
                      <a:pt x="0" y="104626"/>
                    </a:cubicBezTo>
                    <a:cubicBezTo>
                      <a:pt x="257861" y="291935"/>
                      <a:pt x="548812" y="442983"/>
                      <a:pt x="825446" y="217183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9" name="任意多边形: 形状 738">
                <a:extLst>
                  <a:ext uri="{FF2B5EF4-FFF2-40B4-BE49-F238E27FC236}">
                    <a16:creationId xmlns:a16="http://schemas.microsoft.com/office/drawing/2014/main" id="{C7829C8D-B8CA-4CD5-BAB8-4526719D4CBC}"/>
                  </a:ext>
                </a:extLst>
              </p:cNvPr>
              <p:cNvSpPr/>
              <p:nvPr/>
            </p:nvSpPr>
            <p:spPr>
              <a:xfrm>
                <a:off x="4373988" y="3886181"/>
                <a:ext cx="323787" cy="833076"/>
              </a:xfrm>
              <a:custGeom>
                <a:avLst/>
                <a:gdLst>
                  <a:gd name="connsiteX0" fmla="*/ 158473 w 323786"/>
                  <a:gd name="connsiteY0" fmla="*/ 833076 h 833075"/>
                  <a:gd name="connsiteX1" fmla="*/ 155215 w 323786"/>
                  <a:gd name="connsiteY1" fmla="*/ 0 h 833075"/>
                  <a:gd name="connsiteX2" fmla="*/ 158473 w 323786"/>
                  <a:gd name="connsiteY2" fmla="*/ 833076 h 833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3786" h="833075">
                    <a:moveTo>
                      <a:pt x="158473" y="833076"/>
                    </a:moveTo>
                    <a:cubicBezTo>
                      <a:pt x="438279" y="575386"/>
                      <a:pt x="311235" y="279807"/>
                      <a:pt x="155215" y="0"/>
                    </a:cubicBezTo>
                    <a:cubicBezTo>
                      <a:pt x="5625" y="281350"/>
                      <a:pt x="-103588" y="590474"/>
                      <a:pt x="158473" y="83307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0" name="任意多边形: 形状 739">
                <a:extLst>
                  <a:ext uri="{FF2B5EF4-FFF2-40B4-BE49-F238E27FC236}">
                    <a16:creationId xmlns:a16="http://schemas.microsoft.com/office/drawing/2014/main" id="{7723A60F-352A-4FA1-811E-306E7F050D82}"/>
                  </a:ext>
                </a:extLst>
              </p:cNvPr>
              <p:cNvSpPr/>
              <p:nvPr/>
            </p:nvSpPr>
            <p:spPr>
              <a:xfrm>
                <a:off x="3594889" y="4386996"/>
                <a:ext cx="788926" cy="363126"/>
              </a:xfrm>
              <a:custGeom>
                <a:avLst/>
                <a:gdLst>
                  <a:gd name="connsiteX0" fmla="*/ 788927 w 788927"/>
                  <a:gd name="connsiteY0" fmla="*/ 300801 h 363126"/>
                  <a:gd name="connsiteX1" fmla="*/ 0 w 788927"/>
                  <a:gd name="connsiteY1" fmla="*/ 33338 h 363126"/>
                  <a:gd name="connsiteX2" fmla="*/ 788927 w 788927"/>
                  <a:gd name="connsiteY2" fmla="*/ 300801 h 363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8927" h="363126">
                    <a:moveTo>
                      <a:pt x="788927" y="300801"/>
                    </a:moveTo>
                    <a:cubicBezTo>
                      <a:pt x="636165" y="-47586"/>
                      <a:pt x="315211" y="-23412"/>
                      <a:pt x="0" y="33338"/>
                    </a:cubicBezTo>
                    <a:cubicBezTo>
                      <a:pt x="217484" y="266253"/>
                      <a:pt x="474402" y="469850"/>
                      <a:pt x="788927" y="300801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1" name="任意多边形: 形状 740">
                <a:extLst>
                  <a:ext uri="{FF2B5EF4-FFF2-40B4-BE49-F238E27FC236}">
                    <a16:creationId xmlns:a16="http://schemas.microsoft.com/office/drawing/2014/main" id="{A7908F09-843D-4011-AE88-1F25B6FF2248}"/>
                  </a:ext>
                </a:extLst>
              </p:cNvPr>
              <p:cNvSpPr/>
              <p:nvPr/>
            </p:nvSpPr>
            <p:spPr>
              <a:xfrm>
                <a:off x="3292107" y="3892096"/>
                <a:ext cx="724120" cy="437037"/>
              </a:xfrm>
              <a:custGeom>
                <a:avLst/>
                <a:gdLst>
                  <a:gd name="connsiteX0" fmla="*/ 724119 w 724119"/>
                  <a:gd name="connsiteY0" fmla="*/ 411823 h 437037"/>
                  <a:gd name="connsiteX1" fmla="*/ 0 w 724119"/>
                  <a:gd name="connsiteY1" fmla="*/ 0 h 437037"/>
                  <a:gd name="connsiteX2" fmla="*/ 724119 w 724119"/>
                  <a:gd name="connsiteY2" fmla="*/ 411823 h 437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4119" h="437037">
                    <a:moveTo>
                      <a:pt x="724119" y="411823"/>
                    </a:moveTo>
                    <a:cubicBezTo>
                      <a:pt x="639937" y="40891"/>
                      <a:pt x="320269" y="3858"/>
                      <a:pt x="0" y="0"/>
                    </a:cubicBezTo>
                    <a:cubicBezTo>
                      <a:pt x="169478" y="269777"/>
                      <a:pt x="383191" y="518293"/>
                      <a:pt x="724119" y="411823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2" name="任意多边形: 形状 741">
                <a:extLst>
                  <a:ext uri="{FF2B5EF4-FFF2-40B4-BE49-F238E27FC236}">
                    <a16:creationId xmlns:a16="http://schemas.microsoft.com/office/drawing/2014/main" id="{C498E0F3-ADC9-45A5-B849-A695C097D75E}"/>
                  </a:ext>
                </a:extLst>
              </p:cNvPr>
              <p:cNvSpPr/>
              <p:nvPr/>
            </p:nvSpPr>
            <p:spPr>
              <a:xfrm>
                <a:off x="3851037" y="2962236"/>
                <a:ext cx="356027" cy="796472"/>
              </a:xfrm>
              <a:custGeom>
                <a:avLst/>
                <a:gdLst>
                  <a:gd name="connsiteX0" fmla="*/ 69348 w 356026"/>
                  <a:gd name="connsiteY0" fmla="*/ 796471 h 796471"/>
                  <a:gd name="connsiteX1" fmla="*/ 313407 w 356026"/>
                  <a:gd name="connsiteY1" fmla="*/ 0 h 796471"/>
                  <a:gd name="connsiteX2" fmla="*/ 69348 w 356026"/>
                  <a:gd name="connsiteY2" fmla="*/ 796471 h 796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56026" h="796471">
                    <a:moveTo>
                      <a:pt x="69348" y="796471"/>
                    </a:moveTo>
                    <a:cubicBezTo>
                      <a:pt x="413019" y="633422"/>
                      <a:pt x="379415" y="313411"/>
                      <a:pt x="313407" y="0"/>
                    </a:cubicBezTo>
                    <a:cubicBezTo>
                      <a:pt x="87007" y="224257"/>
                      <a:pt x="-108960" y="487004"/>
                      <a:pt x="69348" y="796471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3" name="任意多边形: 形状 742">
                <a:extLst>
                  <a:ext uri="{FF2B5EF4-FFF2-40B4-BE49-F238E27FC236}">
                    <a16:creationId xmlns:a16="http://schemas.microsoft.com/office/drawing/2014/main" id="{0BDC6ADC-1780-4E69-BBCF-D3AC5EE4E8E3}"/>
                  </a:ext>
                </a:extLst>
              </p:cNvPr>
              <p:cNvSpPr/>
              <p:nvPr/>
            </p:nvSpPr>
            <p:spPr>
              <a:xfrm>
                <a:off x="3192923" y="3369859"/>
                <a:ext cx="670112" cy="504750"/>
              </a:xfrm>
              <a:custGeom>
                <a:avLst/>
                <a:gdLst>
                  <a:gd name="connsiteX0" fmla="*/ 670112 w 670112"/>
                  <a:gd name="connsiteY0" fmla="*/ 494976 h 504748"/>
                  <a:gd name="connsiteX1" fmla="*/ 0 w 670112"/>
                  <a:gd name="connsiteY1" fmla="*/ 0 h 504748"/>
                  <a:gd name="connsiteX2" fmla="*/ 670112 w 670112"/>
                  <a:gd name="connsiteY2" fmla="*/ 494976 h 504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0112" h="504748">
                    <a:moveTo>
                      <a:pt x="670112" y="494976"/>
                    </a:moveTo>
                    <a:cubicBezTo>
                      <a:pt x="630593" y="116672"/>
                      <a:pt x="317611" y="41919"/>
                      <a:pt x="0" y="0"/>
                    </a:cubicBezTo>
                    <a:cubicBezTo>
                      <a:pt x="136303" y="288036"/>
                      <a:pt x="318983" y="560213"/>
                      <a:pt x="670112" y="49497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4" name="任意多边形: 形状 743">
                <a:extLst>
                  <a:ext uri="{FF2B5EF4-FFF2-40B4-BE49-F238E27FC236}">
                    <a16:creationId xmlns:a16="http://schemas.microsoft.com/office/drawing/2014/main" id="{D378B53C-18C6-4F62-A595-7A99BD1E4418}"/>
                  </a:ext>
                </a:extLst>
              </p:cNvPr>
              <p:cNvSpPr/>
              <p:nvPr/>
            </p:nvSpPr>
            <p:spPr>
              <a:xfrm>
                <a:off x="3751497" y="2416766"/>
                <a:ext cx="440208" cy="721805"/>
              </a:xfrm>
              <a:custGeom>
                <a:avLst/>
                <a:gdLst>
                  <a:gd name="connsiteX0" fmla="*/ 24356 w 440207"/>
                  <a:gd name="connsiteY0" fmla="*/ 721804 h 721804"/>
                  <a:gd name="connsiteX1" fmla="*/ 440208 w 440207"/>
                  <a:gd name="connsiteY1" fmla="*/ 0 h 721804"/>
                  <a:gd name="connsiteX2" fmla="*/ 24356 w 440207"/>
                  <a:gd name="connsiteY2" fmla="*/ 721804 h 721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0207" h="721804">
                    <a:moveTo>
                      <a:pt x="24356" y="721804"/>
                    </a:moveTo>
                    <a:cubicBezTo>
                      <a:pt x="395802" y="639680"/>
                      <a:pt x="434550" y="320268"/>
                      <a:pt x="440208" y="0"/>
                    </a:cubicBezTo>
                    <a:cubicBezTo>
                      <a:pt x="169488" y="167935"/>
                      <a:pt x="-80229" y="380362"/>
                      <a:pt x="24356" y="721804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5" name="任意多边形: 形状 744">
                <a:extLst>
                  <a:ext uri="{FF2B5EF4-FFF2-40B4-BE49-F238E27FC236}">
                    <a16:creationId xmlns:a16="http://schemas.microsoft.com/office/drawing/2014/main" id="{FB56CB77-68E2-4CF0-A8E4-4D473E81481B}"/>
                  </a:ext>
                </a:extLst>
              </p:cNvPr>
              <p:cNvSpPr/>
              <p:nvPr/>
            </p:nvSpPr>
            <p:spPr>
              <a:xfrm>
                <a:off x="3271877" y="2704802"/>
                <a:ext cx="456022" cy="712803"/>
              </a:xfrm>
              <a:custGeom>
                <a:avLst/>
                <a:gdLst>
                  <a:gd name="connsiteX0" fmla="*/ 431283 w 456024"/>
                  <a:gd name="connsiteY0" fmla="*/ 712804 h 712803"/>
                  <a:gd name="connsiteX1" fmla="*/ 0 w 456024"/>
                  <a:gd name="connsiteY1" fmla="*/ 0 h 712803"/>
                  <a:gd name="connsiteX2" fmla="*/ 431283 w 456024"/>
                  <a:gd name="connsiteY2" fmla="*/ 712804 h 712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6024" h="712803">
                    <a:moveTo>
                      <a:pt x="431283" y="712804"/>
                    </a:moveTo>
                    <a:cubicBezTo>
                      <a:pt x="538782" y="347872"/>
                      <a:pt x="277749" y="159706"/>
                      <a:pt x="0" y="0"/>
                    </a:cubicBezTo>
                    <a:cubicBezTo>
                      <a:pt x="16374" y="318211"/>
                      <a:pt x="81782" y="639509"/>
                      <a:pt x="431283" y="712804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6" name="任意多边形: 形状 745">
                <a:extLst>
                  <a:ext uri="{FF2B5EF4-FFF2-40B4-BE49-F238E27FC236}">
                    <a16:creationId xmlns:a16="http://schemas.microsoft.com/office/drawing/2014/main" id="{2BF38C79-5177-40F2-B861-24E5BA092C2F}"/>
                  </a:ext>
                </a:extLst>
              </p:cNvPr>
              <p:cNvSpPr/>
              <p:nvPr/>
            </p:nvSpPr>
            <p:spPr>
              <a:xfrm>
                <a:off x="3921737" y="1835634"/>
                <a:ext cx="592208" cy="587054"/>
              </a:xfrm>
              <a:custGeom>
                <a:avLst/>
                <a:gdLst>
                  <a:gd name="connsiteX0" fmla="*/ 277 w 592208"/>
                  <a:gd name="connsiteY0" fmla="*/ 586188 h 587053"/>
                  <a:gd name="connsiteX1" fmla="*/ 592208 w 592208"/>
                  <a:gd name="connsiteY1" fmla="*/ 0 h 587053"/>
                  <a:gd name="connsiteX2" fmla="*/ 277 w 592208"/>
                  <a:gd name="connsiteY2" fmla="*/ 586188 h 58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92208" h="587053">
                    <a:moveTo>
                      <a:pt x="277" y="586188"/>
                    </a:moveTo>
                    <a:cubicBezTo>
                      <a:pt x="380210" y="605219"/>
                      <a:pt x="502025" y="307410"/>
                      <a:pt x="592208" y="0"/>
                    </a:cubicBezTo>
                    <a:cubicBezTo>
                      <a:pt x="286684" y="90354"/>
                      <a:pt x="-10353" y="229143"/>
                      <a:pt x="277" y="586188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7" name="任意多边形: 形状 746">
                <a:extLst>
                  <a:ext uri="{FF2B5EF4-FFF2-40B4-BE49-F238E27FC236}">
                    <a16:creationId xmlns:a16="http://schemas.microsoft.com/office/drawing/2014/main" id="{A7C701DE-DDFF-40E1-A85D-0BF3B58CE6EB}"/>
                  </a:ext>
                </a:extLst>
              </p:cNvPr>
              <p:cNvSpPr/>
              <p:nvPr/>
            </p:nvSpPr>
            <p:spPr>
              <a:xfrm>
                <a:off x="3448205" y="2012658"/>
                <a:ext cx="335907" cy="818589"/>
              </a:xfrm>
              <a:custGeom>
                <a:avLst/>
                <a:gdLst>
                  <a:gd name="connsiteX0" fmla="*/ 229148 w 335908"/>
                  <a:gd name="connsiteY0" fmla="*/ 818588 h 818587"/>
                  <a:gd name="connsiteX1" fmla="*/ 74414 w 335908"/>
                  <a:gd name="connsiteY1" fmla="*/ 0 h 818587"/>
                  <a:gd name="connsiteX2" fmla="*/ 229148 w 335908"/>
                  <a:gd name="connsiteY2" fmla="*/ 818588 h 818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5908" h="818587">
                    <a:moveTo>
                      <a:pt x="229148" y="818588"/>
                    </a:moveTo>
                    <a:cubicBezTo>
                      <a:pt x="457434" y="514350"/>
                      <a:pt x="278783" y="246717"/>
                      <a:pt x="74414" y="0"/>
                    </a:cubicBezTo>
                    <a:cubicBezTo>
                      <a:pt x="-21512" y="303895"/>
                      <a:pt x="-72690" y="627678"/>
                      <a:pt x="229148" y="818588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8" name="任意多边形: 形状 747">
                <a:extLst>
                  <a:ext uri="{FF2B5EF4-FFF2-40B4-BE49-F238E27FC236}">
                    <a16:creationId xmlns:a16="http://schemas.microsoft.com/office/drawing/2014/main" id="{9DE0E24D-C5D5-43B1-A727-3E624BBA9357}"/>
                  </a:ext>
                </a:extLst>
              </p:cNvPr>
              <p:cNvSpPr/>
              <p:nvPr/>
            </p:nvSpPr>
            <p:spPr>
              <a:xfrm>
                <a:off x="4082571" y="1234186"/>
                <a:ext cx="531071" cy="646368"/>
              </a:xfrm>
              <a:custGeom>
                <a:avLst/>
                <a:gdLst>
                  <a:gd name="connsiteX0" fmla="*/ 5576 w 531070"/>
                  <a:gd name="connsiteY0" fmla="*/ 646366 h 646366"/>
                  <a:gd name="connsiteX1" fmla="*/ 531071 w 531070"/>
                  <a:gd name="connsiteY1" fmla="*/ 0 h 646366"/>
                  <a:gd name="connsiteX2" fmla="*/ 5576 w 531070"/>
                  <a:gd name="connsiteY2" fmla="*/ 646366 h 646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31070" h="646366">
                    <a:moveTo>
                      <a:pt x="5576" y="646366"/>
                    </a:moveTo>
                    <a:cubicBezTo>
                      <a:pt x="385338" y="624421"/>
                      <a:pt x="474492" y="315297"/>
                      <a:pt x="531071" y="0"/>
                    </a:cubicBezTo>
                    <a:cubicBezTo>
                      <a:pt x="237034" y="122672"/>
                      <a:pt x="-43287" y="292579"/>
                      <a:pt x="5576" y="64636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9" name="任意多边形: 形状 748">
                <a:extLst>
                  <a:ext uri="{FF2B5EF4-FFF2-40B4-BE49-F238E27FC236}">
                    <a16:creationId xmlns:a16="http://schemas.microsoft.com/office/drawing/2014/main" id="{AA6ECBB2-A1E8-445B-96BA-1D635ACB7E0A}"/>
                  </a:ext>
                </a:extLst>
              </p:cNvPr>
              <p:cNvSpPr/>
              <p:nvPr/>
            </p:nvSpPr>
            <p:spPr>
              <a:xfrm>
                <a:off x="3694730" y="1375804"/>
                <a:ext cx="324025" cy="832990"/>
              </a:xfrm>
              <a:custGeom>
                <a:avLst/>
                <a:gdLst>
                  <a:gd name="connsiteX0" fmla="*/ 151073 w 324026"/>
                  <a:gd name="connsiteY0" fmla="*/ 832990 h 832989"/>
                  <a:gd name="connsiteX1" fmla="*/ 165818 w 324026"/>
                  <a:gd name="connsiteY1" fmla="*/ 0 h 832989"/>
                  <a:gd name="connsiteX2" fmla="*/ 151073 w 324026"/>
                  <a:gd name="connsiteY2" fmla="*/ 832990 h 832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4026" h="832989">
                    <a:moveTo>
                      <a:pt x="151073" y="832990"/>
                    </a:moveTo>
                    <a:cubicBezTo>
                      <a:pt x="436452" y="581473"/>
                      <a:pt x="315751" y="283150"/>
                      <a:pt x="165818" y="0"/>
                    </a:cubicBezTo>
                    <a:cubicBezTo>
                      <a:pt x="10055" y="278092"/>
                      <a:pt x="-105759" y="584730"/>
                      <a:pt x="151073" y="83299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94" name="组合 693">
              <a:extLst>
                <a:ext uri="{FF2B5EF4-FFF2-40B4-BE49-F238E27FC236}">
                  <a16:creationId xmlns:a16="http://schemas.microsoft.com/office/drawing/2014/main" id="{1CB292D7-935B-4500-AB4D-5486F1F2E8F9}"/>
                </a:ext>
              </a:extLst>
            </p:cNvPr>
            <p:cNvGrpSpPr/>
            <p:nvPr/>
          </p:nvGrpSpPr>
          <p:grpSpPr>
            <a:xfrm>
              <a:off x="1292075" y="2927927"/>
              <a:ext cx="1046372" cy="631298"/>
              <a:chOff x="6623685" y="1588503"/>
              <a:chExt cx="1046372" cy="631298"/>
            </a:xfrm>
          </p:grpSpPr>
          <p:sp>
            <p:nvSpPr>
              <p:cNvPr id="695" name="文本框 694">
                <a:extLst>
                  <a:ext uri="{FF2B5EF4-FFF2-40B4-BE49-F238E27FC236}">
                    <a16:creationId xmlns:a16="http://schemas.microsoft.com/office/drawing/2014/main" id="{75099EFB-C2F0-435E-B935-AD7578C0F6C5}"/>
                  </a:ext>
                </a:extLst>
              </p:cNvPr>
              <p:cNvSpPr txBox="1"/>
              <p:nvPr/>
            </p:nvSpPr>
            <p:spPr>
              <a:xfrm>
                <a:off x="6623685" y="1973580"/>
                <a:ext cx="1025922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rPr>
                  <a:t>销售额增加</a:t>
                </a: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96" name="文本框 695">
                <a:extLst>
                  <a:ext uri="{FF2B5EF4-FFF2-40B4-BE49-F238E27FC236}">
                    <a16:creationId xmlns:a16="http://schemas.microsoft.com/office/drawing/2014/main" id="{B9149763-D346-4022-BA44-0FAFF0446763}"/>
                  </a:ext>
                </a:extLst>
              </p:cNvPr>
              <p:cNvSpPr txBox="1"/>
              <p:nvPr/>
            </p:nvSpPr>
            <p:spPr>
              <a:xfrm>
                <a:off x="6689579" y="1588503"/>
                <a:ext cx="980478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2400" b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3"/>
                        </a:gs>
                      </a:gsLst>
                      <a:lin ang="3600000" scaled="0"/>
                    </a:gradFill>
                    <a:latin typeface="+mn-ea"/>
                  </a:defRPr>
                </a:lvl1pPr>
              </a:lstStyle>
              <a:p>
                <a:r>
                  <a:rPr lang="en-US" altLang="zh-CN" sz="2800" dirty="0"/>
                  <a:t>123%</a:t>
                </a:r>
                <a:endParaRPr lang="zh-CN" altLang="en-US" sz="2800" dirty="0"/>
              </a:p>
            </p:txBody>
          </p:sp>
        </p:grpSp>
      </p:grpSp>
      <p:grpSp>
        <p:nvGrpSpPr>
          <p:cNvPr id="750" name="组合 749">
            <a:extLst>
              <a:ext uri="{FF2B5EF4-FFF2-40B4-BE49-F238E27FC236}">
                <a16:creationId xmlns:a16="http://schemas.microsoft.com/office/drawing/2014/main" id="{A09B666F-95E9-435A-A847-0166EE367ACE}"/>
              </a:ext>
            </a:extLst>
          </p:cNvPr>
          <p:cNvGrpSpPr/>
          <p:nvPr/>
        </p:nvGrpSpPr>
        <p:grpSpPr>
          <a:xfrm>
            <a:off x="6335610" y="2927927"/>
            <a:ext cx="2074212" cy="853290"/>
            <a:chOff x="767930" y="2927927"/>
            <a:chExt cx="2074212" cy="853290"/>
          </a:xfrm>
        </p:grpSpPr>
        <p:grpSp>
          <p:nvGrpSpPr>
            <p:cNvPr id="751" name="组合 750">
              <a:extLst>
                <a:ext uri="{FF2B5EF4-FFF2-40B4-BE49-F238E27FC236}">
                  <a16:creationId xmlns:a16="http://schemas.microsoft.com/office/drawing/2014/main" id="{D2F0AEC4-2C7E-43BB-B15A-BE424D5102E4}"/>
                </a:ext>
              </a:extLst>
            </p:cNvPr>
            <p:cNvGrpSpPr/>
            <p:nvPr/>
          </p:nvGrpSpPr>
          <p:grpSpPr>
            <a:xfrm>
              <a:off x="767930" y="2938907"/>
              <a:ext cx="2074212" cy="842310"/>
              <a:chOff x="3192923" y="1228700"/>
              <a:chExt cx="8520126" cy="4375615"/>
            </a:xfr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3900000" scaled="0"/>
              <a:tileRect/>
            </a:gradFill>
          </p:grpSpPr>
          <p:sp>
            <p:nvSpPr>
              <p:cNvPr id="755" name="任意多边形: 形状 754">
                <a:extLst>
                  <a:ext uri="{FF2B5EF4-FFF2-40B4-BE49-F238E27FC236}">
                    <a16:creationId xmlns:a16="http://schemas.microsoft.com/office/drawing/2014/main" id="{7EC029E5-2747-4CC1-AC60-5317A3D30910}"/>
                  </a:ext>
                </a:extLst>
              </p:cNvPr>
              <p:cNvSpPr/>
              <p:nvPr/>
            </p:nvSpPr>
            <p:spPr>
              <a:xfrm>
                <a:off x="10889746" y="3886614"/>
                <a:ext cx="724116" cy="437037"/>
              </a:xfrm>
              <a:custGeom>
                <a:avLst/>
                <a:gdLst>
                  <a:gd name="connsiteX0" fmla="*/ 0 w 724118"/>
                  <a:gd name="connsiteY0" fmla="*/ 411823 h 437037"/>
                  <a:gd name="connsiteX1" fmla="*/ 724119 w 724118"/>
                  <a:gd name="connsiteY1" fmla="*/ 0 h 437037"/>
                  <a:gd name="connsiteX2" fmla="*/ 0 w 724118"/>
                  <a:gd name="connsiteY2" fmla="*/ 411823 h 437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4118" h="437037">
                    <a:moveTo>
                      <a:pt x="0" y="411823"/>
                    </a:moveTo>
                    <a:cubicBezTo>
                      <a:pt x="84181" y="40891"/>
                      <a:pt x="403765" y="3857"/>
                      <a:pt x="724119" y="0"/>
                    </a:cubicBezTo>
                    <a:cubicBezTo>
                      <a:pt x="554640" y="269777"/>
                      <a:pt x="340928" y="518294"/>
                      <a:pt x="0" y="411823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6" name="任意多边形: 形状 755">
                <a:extLst>
                  <a:ext uri="{FF2B5EF4-FFF2-40B4-BE49-F238E27FC236}">
                    <a16:creationId xmlns:a16="http://schemas.microsoft.com/office/drawing/2014/main" id="{A1D644F0-80DC-45EF-B2BD-17C74C6B67D0}"/>
                  </a:ext>
                </a:extLst>
              </p:cNvPr>
              <p:cNvSpPr/>
              <p:nvPr/>
            </p:nvSpPr>
            <p:spPr>
              <a:xfrm>
                <a:off x="10714177" y="2411282"/>
                <a:ext cx="440294" cy="721804"/>
              </a:xfrm>
              <a:custGeom>
                <a:avLst/>
                <a:gdLst>
                  <a:gd name="connsiteX0" fmla="*/ 415938 w 440293"/>
                  <a:gd name="connsiteY0" fmla="*/ 721805 h 721804"/>
                  <a:gd name="connsiteX1" fmla="*/ 0 w 440293"/>
                  <a:gd name="connsiteY1" fmla="*/ 0 h 721804"/>
                  <a:gd name="connsiteX2" fmla="*/ 415938 w 440293"/>
                  <a:gd name="connsiteY2" fmla="*/ 721805 h 721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0293" h="721804">
                    <a:moveTo>
                      <a:pt x="415938" y="721805"/>
                    </a:moveTo>
                    <a:cubicBezTo>
                      <a:pt x="44491" y="639680"/>
                      <a:pt x="5744" y="320269"/>
                      <a:pt x="0" y="0"/>
                    </a:cubicBezTo>
                    <a:cubicBezTo>
                      <a:pt x="270806" y="167935"/>
                      <a:pt x="520522" y="380362"/>
                      <a:pt x="415938" y="721805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7" name="任意多边形: 形状 756">
                <a:extLst>
                  <a:ext uri="{FF2B5EF4-FFF2-40B4-BE49-F238E27FC236}">
                    <a16:creationId xmlns:a16="http://schemas.microsoft.com/office/drawing/2014/main" id="{4EF4DA80-DE42-49C8-9901-F5AB7AD7CB5C}"/>
                  </a:ext>
                </a:extLst>
              </p:cNvPr>
              <p:cNvSpPr/>
              <p:nvPr/>
            </p:nvSpPr>
            <p:spPr>
              <a:xfrm>
                <a:off x="5095589" y="5262220"/>
                <a:ext cx="811556" cy="342095"/>
              </a:xfrm>
              <a:custGeom>
                <a:avLst/>
                <a:gdLst>
                  <a:gd name="connsiteX0" fmla="*/ 811559 w 811558"/>
                  <a:gd name="connsiteY0" fmla="*/ 95177 h 342096"/>
                  <a:gd name="connsiteX1" fmla="*/ 0 w 811558"/>
                  <a:gd name="connsiteY1" fmla="*/ 283086 h 342096"/>
                  <a:gd name="connsiteX2" fmla="*/ 811559 w 811558"/>
                  <a:gd name="connsiteY2" fmla="*/ 95177 h 342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11558" h="342096">
                    <a:moveTo>
                      <a:pt x="811559" y="95177"/>
                    </a:moveTo>
                    <a:cubicBezTo>
                      <a:pt x="498234" y="-120592"/>
                      <a:pt x="238144" y="68860"/>
                      <a:pt x="0" y="283086"/>
                    </a:cubicBezTo>
                    <a:cubicBezTo>
                      <a:pt x="307496" y="366583"/>
                      <a:pt x="633079" y="404473"/>
                      <a:pt x="811559" y="95177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8" name="任意多边形: 形状 757">
                <a:extLst>
                  <a:ext uri="{FF2B5EF4-FFF2-40B4-BE49-F238E27FC236}">
                    <a16:creationId xmlns:a16="http://schemas.microsoft.com/office/drawing/2014/main" id="{EA98F128-083E-492B-AFEA-3825022D660E}"/>
                  </a:ext>
                </a:extLst>
              </p:cNvPr>
              <p:cNvSpPr/>
              <p:nvPr/>
            </p:nvSpPr>
            <p:spPr>
              <a:xfrm>
                <a:off x="5196657" y="4632675"/>
                <a:ext cx="635135" cy="543076"/>
              </a:xfrm>
              <a:custGeom>
                <a:avLst/>
                <a:gdLst>
                  <a:gd name="connsiteX0" fmla="*/ 635137 w 635136"/>
                  <a:gd name="connsiteY0" fmla="*/ 539039 h 543076"/>
                  <a:gd name="connsiteX1" fmla="*/ 0 w 635136"/>
                  <a:gd name="connsiteY1" fmla="*/ 0 h 543076"/>
                  <a:gd name="connsiteX2" fmla="*/ 635137 w 635136"/>
                  <a:gd name="connsiteY2" fmla="*/ 539039 h 543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5136" h="543076">
                    <a:moveTo>
                      <a:pt x="635137" y="539039"/>
                    </a:moveTo>
                    <a:cubicBezTo>
                      <a:pt x="621249" y="158934"/>
                      <a:pt x="314011" y="63265"/>
                      <a:pt x="0" y="0"/>
                    </a:cubicBezTo>
                    <a:cubicBezTo>
                      <a:pt x="116500" y="296609"/>
                      <a:pt x="280492" y="580444"/>
                      <a:pt x="635137" y="539039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9" name="任意多边形: 形状 758">
                <a:extLst>
                  <a:ext uri="{FF2B5EF4-FFF2-40B4-BE49-F238E27FC236}">
                    <a16:creationId xmlns:a16="http://schemas.microsoft.com/office/drawing/2014/main" id="{F58F1BA6-AB51-46A9-9C59-BD74F4215B7B}"/>
                  </a:ext>
                </a:extLst>
              </p:cNvPr>
              <p:cNvSpPr/>
              <p:nvPr/>
            </p:nvSpPr>
            <p:spPr>
              <a:xfrm>
                <a:off x="4523889" y="5066258"/>
                <a:ext cx="824589" cy="330751"/>
              </a:xfrm>
              <a:custGeom>
                <a:avLst/>
                <a:gdLst>
                  <a:gd name="connsiteX0" fmla="*/ 824589 w 824588"/>
                  <a:gd name="connsiteY0" fmla="*/ 119857 h 330750"/>
                  <a:gd name="connsiteX1" fmla="*/ 0 w 824588"/>
                  <a:gd name="connsiteY1" fmla="*/ 238501 h 330750"/>
                  <a:gd name="connsiteX2" fmla="*/ 824589 w 824588"/>
                  <a:gd name="connsiteY2" fmla="*/ 119857 h 330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4588" h="330750">
                    <a:moveTo>
                      <a:pt x="824589" y="119857"/>
                    </a:moveTo>
                    <a:cubicBezTo>
                      <a:pt x="530638" y="-121544"/>
                      <a:pt x="255461" y="45191"/>
                      <a:pt x="0" y="238501"/>
                    </a:cubicBezTo>
                    <a:cubicBezTo>
                      <a:pt x="299266" y="347714"/>
                      <a:pt x="620563" y="413037"/>
                      <a:pt x="824589" y="119857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0" name="任意多边形: 形状 759">
                <a:extLst>
                  <a:ext uri="{FF2B5EF4-FFF2-40B4-BE49-F238E27FC236}">
                    <a16:creationId xmlns:a16="http://schemas.microsoft.com/office/drawing/2014/main" id="{142CD93E-94CB-484D-B72F-39681F504A22}"/>
                  </a:ext>
                </a:extLst>
              </p:cNvPr>
              <p:cNvSpPr/>
              <p:nvPr/>
            </p:nvSpPr>
            <p:spPr>
              <a:xfrm>
                <a:off x="4780771" y="4217166"/>
                <a:ext cx="363917" cy="788672"/>
              </a:xfrm>
              <a:custGeom>
                <a:avLst/>
                <a:gdLst>
                  <a:gd name="connsiteX0" fmla="*/ 295102 w 363916"/>
                  <a:gd name="connsiteY0" fmla="*/ 788670 h 788670"/>
                  <a:gd name="connsiteX1" fmla="*/ 26612 w 363916"/>
                  <a:gd name="connsiteY1" fmla="*/ 0 h 788670"/>
                  <a:gd name="connsiteX2" fmla="*/ 295102 w 363916"/>
                  <a:gd name="connsiteY2" fmla="*/ 788670 h 788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3916" h="788670">
                    <a:moveTo>
                      <a:pt x="295102" y="788670"/>
                    </a:moveTo>
                    <a:cubicBezTo>
                      <a:pt x="478297" y="455285"/>
                      <a:pt x="263641" y="215513"/>
                      <a:pt x="26612" y="0"/>
                    </a:cubicBezTo>
                    <a:cubicBezTo>
                      <a:pt x="-25595" y="314353"/>
                      <a:pt x="-30653" y="642166"/>
                      <a:pt x="295102" y="788670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1" name="任意多边形: 形状 760">
                <a:extLst>
                  <a:ext uri="{FF2B5EF4-FFF2-40B4-BE49-F238E27FC236}">
                    <a16:creationId xmlns:a16="http://schemas.microsoft.com/office/drawing/2014/main" id="{97CF9F42-2B68-4AC0-8433-836AF0EF3C66}"/>
                  </a:ext>
                </a:extLst>
              </p:cNvPr>
              <p:cNvSpPr/>
              <p:nvPr/>
            </p:nvSpPr>
            <p:spPr>
              <a:xfrm>
                <a:off x="5196744" y="4632675"/>
                <a:ext cx="606417" cy="375732"/>
              </a:xfrm>
              <a:custGeom>
                <a:avLst/>
                <a:gdLst>
                  <a:gd name="connsiteX0" fmla="*/ 190395 w 606418"/>
                  <a:gd name="connsiteY0" fmla="*/ 300123 h 375732"/>
                  <a:gd name="connsiteX1" fmla="*/ 606419 w 606418"/>
                  <a:gd name="connsiteY1" fmla="*/ 375733 h 375732"/>
                  <a:gd name="connsiteX2" fmla="*/ 0 w 606418"/>
                  <a:gd name="connsiteY2" fmla="*/ 0 h 375732"/>
                  <a:gd name="connsiteX3" fmla="*/ 141532 w 606418"/>
                  <a:gd name="connsiteY3" fmla="*/ 286750 h 375732"/>
                  <a:gd name="connsiteX4" fmla="*/ 190395 w 606418"/>
                  <a:gd name="connsiteY4" fmla="*/ 300123 h 375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6418" h="375732">
                    <a:moveTo>
                      <a:pt x="190395" y="300123"/>
                    </a:moveTo>
                    <a:cubicBezTo>
                      <a:pt x="326869" y="335357"/>
                      <a:pt x="467115" y="355159"/>
                      <a:pt x="606419" y="375733"/>
                    </a:cubicBezTo>
                    <a:cubicBezTo>
                      <a:pt x="521465" y="128845"/>
                      <a:pt x="263176" y="52979"/>
                      <a:pt x="0" y="0"/>
                    </a:cubicBezTo>
                    <a:cubicBezTo>
                      <a:pt x="39776" y="101241"/>
                      <a:pt x="85039" y="200939"/>
                      <a:pt x="141532" y="286750"/>
                    </a:cubicBezTo>
                    <a:cubicBezTo>
                      <a:pt x="157734" y="291380"/>
                      <a:pt x="173936" y="295923"/>
                      <a:pt x="190395" y="300123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2" name="任意多边形: 形状 761">
                <a:extLst>
                  <a:ext uri="{FF2B5EF4-FFF2-40B4-BE49-F238E27FC236}">
                    <a16:creationId xmlns:a16="http://schemas.microsoft.com/office/drawing/2014/main" id="{66B749CC-3EFC-462F-B256-448BA7B5F4D8}"/>
                  </a:ext>
                </a:extLst>
              </p:cNvPr>
              <p:cNvSpPr/>
              <p:nvPr/>
            </p:nvSpPr>
            <p:spPr>
              <a:xfrm>
                <a:off x="4780777" y="4217166"/>
                <a:ext cx="363792" cy="630596"/>
              </a:xfrm>
              <a:custGeom>
                <a:avLst/>
                <a:gdLst>
                  <a:gd name="connsiteX0" fmla="*/ 354931 w 363793"/>
                  <a:gd name="connsiteY0" fmla="*/ 630593 h 630593"/>
                  <a:gd name="connsiteX1" fmla="*/ 26518 w 363793"/>
                  <a:gd name="connsiteY1" fmla="*/ 0 h 630593"/>
                  <a:gd name="connsiteX2" fmla="*/ 15631 w 363793"/>
                  <a:gd name="connsiteY2" fmla="*/ 441226 h 630593"/>
                  <a:gd name="connsiteX3" fmla="*/ 354931 w 363793"/>
                  <a:gd name="connsiteY3" fmla="*/ 630593 h 63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3793" h="630593">
                    <a:moveTo>
                      <a:pt x="354931" y="630593"/>
                    </a:moveTo>
                    <a:cubicBezTo>
                      <a:pt x="406537" y="376590"/>
                      <a:pt x="224371" y="179851"/>
                      <a:pt x="26518" y="0"/>
                    </a:cubicBezTo>
                    <a:cubicBezTo>
                      <a:pt x="1401" y="151219"/>
                      <a:pt x="-12658" y="305438"/>
                      <a:pt x="15631" y="441226"/>
                    </a:cubicBezTo>
                    <a:cubicBezTo>
                      <a:pt x="122959" y="517007"/>
                      <a:pt x="236030" y="580273"/>
                      <a:pt x="354931" y="630593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3" name="任意多边形: 形状 762">
                <a:extLst>
                  <a:ext uri="{FF2B5EF4-FFF2-40B4-BE49-F238E27FC236}">
                    <a16:creationId xmlns:a16="http://schemas.microsoft.com/office/drawing/2014/main" id="{6E1C609A-7A7A-4B6F-834D-25D76DE88F9D}"/>
                  </a:ext>
                </a:extLst>
              </p:cNvPr>
              <p:cNvSpPr/>
              <p:nvPr/>
            </p:nvSpPr>
            <p:spPr>
              <a:xfrm>
                <a:off x="4012455" y="4781195"/>
                <a:ext cx="825444" cy="330425"/>
              </a:xfrm>
              <a:custGeom>
                <a:avLst/>
                <a:gdLst>
                  <a:gd name="connsiteX0" fmla="*/ 825446 w 825446"/>
                  <a:gd name="connsiteY0" fmla="*/ 217183 h 330424"/>
                  <a:gd name="connsiteX1" fmla="*/ 0 w 825446"/>
                  <a:gd name="connsiteY1" fmla="*/ 104626 h 330424"/>
                  <a:gd name="connsiteX2" fmla="*/ 825446 w 825446"/>
                  <a:gd name="connsiteY2" fmla="*/ 217183 h 330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5446" h="330424">
                    <a:moveTo>
                      <a:pt x="825446" y="217183"/>
                    </a:moveTo>
                    <a:cubicBezTo>
                      <a:pt x="609162" y="-95799"/>
                      <a:pt x="298752" y="-11017"/>
                      <a:pt x="0" y="104626"/>
                    </a:cubicBezTo>
                    <a:cubicBezTo>
                      <a:pt x="257861" y="291935"/>
                      <a:pt x="548812" y="442983"/>
                      <a:pt x="825446" y="217183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4" name="任意多边形: 形状 763">
                <a:extLst>
                  <a:ext uri="{FF2B5EF4-FFF2-40B4-BE49-F238E27FC236}">
                    <a16:creationId xmlns:a16="http://schemas.microsoft.com/office/drawing/2014/main" id="{2B1AA583-EEA3-4255-81A5-35EC7EAD2001}"/>
                  </a:ext>
                </a:extLst>
              </p:cNvPr>
              <p:cNvSpPr/>
              <p:nvPr/>
            </p:nvSpPr>
            <p:spPr>
              <a:xfrm>
                <a:off x="4373988" y="3886180"/>
                <a:ext cx="323787" cy="833076"/>
              </a:xfrm>
              <a:custGeom>
                <a:avLst/>
                <a:gdLst>
                  <a:gd name="connsiteX0" fmla="*/ 158473 w 323786"/>
                  <a:gd name="connsiteY0" fmla="*/ 833076 h 833075"/>
                  <a:gd name="connsiteX1" fmla="*/ 155215 w 323786"/>
                  <a:gd name="connsiteY1" fmla="*/ 0 h 833075"/>
                  <a:gd name="connsiteX2" fmla="*/ 158473 w 323786"/>
                  <a:gd name="connsiteY2" fmla="*/ 833076 h 833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3786" h="833075">
                    <a:moveTo>
                      <a:pt x="158473" y="833076"/>
                    </a:moveTo>
                    <a:cubicBezTo>
                      <a:pt x="438279" y="575386"/>
                      <a:pt x="311235" y="279807"/>
                      <a:pt x="155215" y="0"/>
                    </a:cubicBezTo>
                    <a:cubicBezTo>
                      <a:pt x="5625" y="281350"/>
                      <a:pt x="-103588" y="590474"/>
                      <a:pt x="158473" y="83307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5" name="任意多边形: 形状 764">
                <a:extLst>
                  <a:ext uri="{FF2B5EF4-FFF2-40B4-BE49-F238E27FC236}">
                    <a16:creationId xmlns:a16="http://schemas.microsoft.com/office/drawing/2014/main" id="{07A5DCAF-A732-40AB-A626-FDD9496FAFC0}"/>
                  </a:ext>
                </a:extLst>
              </p:cNvPr>
              <p:cNvSpPr/>
              <p:nvPr/>
            </p:nvSpPr>
            <p:spPr>
              <a:xfrm>
                <a:off x="4377987" y="3886180"/>
                <a:ext cx="319849" cy="665057"/>
              </a:xfrm>
              <a:custGeom>
                <a:avLst/>
                <a:gdLst>
                  <a:gd name="connsiteX0" fmla="*/ 59579 w 319848"/>
                  <a:gd name="connsiteY0" fmla="*/ 449628 h 665054"/>
                  <a:gd name="connsiteX1" fmla="*/ 281007 w 319848"/>
                  <a:gd name="connsiteY1" fmla="*/ 665054 h 665054"/>
                  <a:gd name="connsiteX2" fmla="*/ 151305 w 319848"/>
                  <a:gd name="connsiteY2" fmla="*/ 0 h 665054"/>
                  <a:gd name="connsiteX3" fmla="*/ 0 w 319848"/>
                  <a:gd name="connsiteY3" fmla="*/ 417567 h 665054"/>
                  <a:gd name="connsiteX4" fmla="*/ 59579 w 319848"/>
                  <a:gd name="connsiteY4" fmla="*/ 449628 h 665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9848" h="665054">
                    <a:moveTo>
                      <a:pt x="59579" y="449628"/>
                    </a:moveTo>
                    <a:cubicBezTo>
                      <a:pt x="128588" y="524294"/>
                      <a:pt x="203511" y="598618"/>
                      <a:pt x="281007" y="665054"/>
                    </a:cubicBezTo>
                    <a:cubicBezTo>
                      <a:pt x="379333" y="451085"/>
                      <a:pt x="274320" y="220656"/>
                      <a:pt x="151305" y="0"/>
                    </a:cubicBezTo>
                    <a:cubicBezTo>
                      <a:pt x="78867" y="136217"/>
                      <a:pt x="15859" y="278949"/>
                      <a:pt x="0" y="417567"/>
                    </a:cubicBezTo>
                    <a:cubicBezTo>
                      <a:pt x="20403" y="419881"/>
                      <a:pt x="41148" y="429739"/>
                      <a:pt x="59579" y="449628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6" name="任意多边形: 形状 765">
                <a:extLst>
                  <a:ext uri="{FF2B5EF4-FFF2-40B4-BE49-F238E27FC236}">
                    <a16:creationId xmlns:a16="http://schemas.microsoft.com/office/drawing/2014/main" id="{29BF6CF9-5709-45DB-B0C7-166E829229AA}"/>
                  </a:ext>
                </a:extLst>
              </p:cNvPr>
              <p:cNvSpPr/>
              <p:nvPr/>
            </p:nvSpPr>
            <p:spPr>
              <a:xfrm>
                <a:off x="3594889" y="4386996"/>
                <a:ext cx="788927" cy="363126"/>
              </a:xfrm>
              <a:custGeom>
                <a:avLst/>
                <a:gdLst>
                  <a:gd name="connsiteX0" fmla="*/ 788927 w 788927"/>
                  <a:gd name="connsiteY0" fmla="*/ 300801 h 363126"/>
                  <a:gd name="connsiteX1" fmla="*/ 0 w 788927"/>
                  <a:gd name="connsiteY1" fmla="*/ 33338 h 363126"/>
                  <a:gd name="connsiteX2" fmla="*/ 788927 w 788927"/>
                  <a:gd name="connsiteY2" fmla="*/ 300801 h 363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8927" h="363126">
                    <a:moveTo>
                      <a:pt x="788927" y="300801"/>
                    </a:moveTo>
                    <a:cubicBezTo>
                      <a:pt x="636165" y="-47586"/>
                      <a:pt x="315211" y="-23412"/>
                      <a:pt x="0" y="33338"/>
                    </a:cubicBezTo>
                    <a:cubicBezTo>
                      <a:pt x="217484" y="266253"/>
                      <a:pt x="474402" y="469850"/>
                      <a:pt x="788927" y="300801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7" name="任意多边形: 形状 766">
                <a:extLst>
                  <a:ext uri="{FF2B5EF4-FFF2-40B4-BE49-F238E27FC236}">
                    <a16:creationId xmlns:a16="http://schemas.microsoft.com/office/drawing/2014/main" id="{7D030AFF-6BF3-4CD6-918D-9B4EB0491DDE}"/>
                  </a:ext>
                </a:extLst>
              </p:cNvPr>
              <p:cNvSpPr/>
              <p:nvPr/>
            </p:nvSpPr>
            <p:spPr>
              <a:xfrm>
                <a:off x="4029372" y="3531706"/>
                <a:ext cx="335750" cy="819274"/>
              </a:xfrm>
              <a:custGeom>
                <a:avLst/>
                <a:gdLst>
                  <a:gd name="connsiteX0" fmla="*/ 99497 w 335749"/>
                  <a:gd name="connsiteY0" fmla="*/ 819274 h 819273"/>
                  <a:gd name="connsiteX1" fmla="*/ 250802 w 335749"/>
                  <a:gd name="connsiteY1" fmla="*/ 0 h 819273"/>
                  <a:gd name="connsiteX2" fmla="*/ 99497 w 335749"/>
                  <a:gd name="connsiteY2" fmla="*/ 819274 h 819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5749" h="819273">
                    <a:moveTo>
                      <a:pt x="99497" y="819274"/>
                    </a:moveTo>
                    <a:cubicBezTo>
                      <a:pt x="422252" y="617992"/>
                      <a:pt x="352300" y="303895"/>
                      <a:pt x="250802" y="0"/>
                    </a:cubicBezTo>
                    <a:cubicBezTo>
                      <a:pt x="51577" y="248774"/>
                      <a:pt x="-113015" y="532267"/>
                      <a:pt x="99497" y="819274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8" name="任意多边形: 形状 767">
                <a:extLst>
                  <a:ext uri="{FF2B5EF4-FFF2-40B4-BE49-F238E27FC236}">
                    <a16:creationId xmlns:a16="http://schemas.microsoft.com/office/drawing/2014/main" id="{232A0A77-3054-4A57-904E-42348895CAE2}"/>
                  </a:ext>
                </a:extLst>
              </p:cNvPr>
              <p:cNvSpPr/>
              <p:nvPr/>
            </p:nvSpPr>
            <p:spPr>
              <a:xfrm>
                <a:off x="4053001" y="3531706"/>
                <a:ext cx="312123" cy="679028"/>
              </a:xfrm>
              <a:custGeom>
                <a:avLst/>
                <a:gdLst>
                  <a:gd name="connsiteX0" fmla="*/ 22546 w 312124"/>
                  <a:gd name="connsiteY0" fmla="*/ 411909 h 679027"/>
                  <a:gd name="connsiteX1" fmla="*/ 230343 w 312124"/>
                  <a:gd name="connsiteY1" fmla="*/ 679028 h 679027"/>
                  <a:gd name="connsiteX2" fmla="*/ 227171 w 312124"/>
                  <a:gd name="connsiteY2" fmla="*/ 0 h 679027"/>
                  <a:gd name="connsiteX3" fmla="*/ 0 w 312124"/>
                  <a:gd name="connsiteY3" fmla="*/ 385677 h 679027"/>
                  <a:gd name="connsiteX4" fmla="*/ 22546 w 312124"/>
                  <a:gd name="connsiteY4" fmla="*/ 411909 h 679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2124" h="679027">
                    <a:moveTo>
                      <a:pt x="22546" y="411909"/>
                    </a:moveTo>
                    <a:cubicBezTo>
                      <a:pt x="81182" y="504749"/>
                      <a:pt x="151219" y="595446"/>
                      <a:pt x="230343" y="679028"/>
                    </a:cubicBezTo>
                    <a:cubicBezTo>
                      <a:pt x="367932" y="486832"/>
                      <a:pt x="307410" y="240287"/>
                      <a:pt x="227171" y="0"/>
                    </a:cubicBezTo>
                    <a:cubicBezTo>
                      <a:pt x="129873" y="121472"/>
                      <a:pt x="40891" y="251260"/>
                      <a:pt x="0" y="385677"/>
                    </a:cubicBezTo>
                    <a:cubicBezTo>
                      <a:pt x="8230" y="392706"/>
                      <a:pt x="15859" y="401364"/>
                      <a:pt x="22546" y="411909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9" name="任意多边形: 形状 768">
                <a:extLst>
                  <a:ext uri="{FF2B5EF4-FFF2-40B4-BE49-F238E27FC236}">
                    <a16:creationId xmlns:a16="http://schemas.microsoft.com/office/drawing/2014/main" id="{1A61F982-EDC3-4D29-82D3-1926E2848B03}"/>
                  </a:ext>
                </a:extLst>
              </p:cNvPr>
              <p:cNvSpPr/>
              <p:nvPr/>
            </p:nvSpPr>
            <p:spPr>
              <a:xfrm>
                <a:off x="3292107" y="3892096"/>
                <a:ext cx="724120" cy="437037"/>
              </a:xfrm>
              <a:custGeom>
                <a:avLst/>
                <a:gdLst>
                  <a:gd name="connsiteX0" fmla="*/ 724119 w 724119"/>
                  <a:gd name="connsiteY0" fmla="*/ 411823 h 437037"/>
                  <a:gd name="connsiteX1" fmla="*/ 0 w 724119"/>
                  <a:gd name="connsiteY1" fmla="*/ 0 h 437037"/>
                  <a:gd name="connsiteX2" fmla="*/ 724119 w 724119"/>
                  <a:gd name="connsiteY2" fmla="*/ 411823 h 437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4119" h="437037">
                    <a:moveTo>
                      <a:pt x="724119" y="411823"/>
                    </a:moveTo>
                    <a:cubicBezTo>
                      <a:pt x="639937" y="40891"/>
                      <a:pt x="320269" y="3858"/>
                      <a:pt x="0" y="0"/>
                    </a:cubicBezTo>
                    <a:cubicBezTo>
                      <a:pt x="169478" y="269777"/>
                      <a:pt x="383191" y="518293"/>
                      <a:pt x="724119" y="411823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0" name="任意多边形: 形状 769">
                <a:extLst>
                  <a:ext uri="{FF2B5EF4-FFF2-40B4-BE49-F238E27FC236}">
                    <a16:creationId xmlns:a16="http://schemas.microsoft.com/office/drawing/2014/main" id="{8291CE87-BA19-4CAD-B583-781640415E99}"/>
                  </a:ext>
                </a:extLst>
              </p:cNvPr>
              <p:cNvSpPr/>
              <p:nvPr/>
            </p:nvSpPr>
            <p:spPr>
              <a:xfrm>
                <a:off x="3851037" y="2962235"/>
                <a:ext cx="356027" cy="796471"/>
              </a:xfrm>
              <a:custGeom>
                <a:avLst/>
                <a:gdLst>
                  <a:gd name="connsiteX0" fmla="*/ 69348 w 356026"/>
                  <a:gd name="connsiteY0" fmla="*/ 796471 h 796471"/>
                  <a:gd name="connsiteX1" fmla="*/ 313407 w 356026"/>
                  <a:gd name="connsiteY1" fmla="*/ 0 h 796471"/>
                  <a:gd name="connsiteX2" fmla="*/ 69348 w 356026"/>
                  <a:gd name="connsiteY2" fmla="*/ 796471 h 796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56026" h="796471">
                    <a:moveTo>
                      <a:pt x="69348" y="796471"/>
                    </a:moveTo>
                    <a:cubicBezTo>
                      <a:pt x="413019" y="633422"/>
                      <a:pt x="379415" y="313411"/>
                      <a:pt x="313407" y="0"/>
                    </a:cubicBezTo>
                    <a:cubicBezTo>
                      <a:pt x="87007" y="224257"/>
                      <a:pt x="-108960" y="487004"/>
                      <a:pt x="69348" y="796471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1" name="任意多边形: 形状 770">
                <a:extLst>
                  <a:ext uri="{FF2B5EF4-FFF2-40B4-BE49-F238E27FC236}">
                    <a16:creationId xmlns:a16="http://schemas.microsoft.com/office/drawing/2014/main" id="{6FAB07BE-B1BD-42E9-8083-B672FE3147FE}"/>
                  </a:ext>
                </a:extLst>
              </p:cNvPr>
              <p:cNvSpPr/>
              <p:nvPr/>
            </p:nvSpPr>
            <p:spPr>
              <a:xfrm>
                <a:off x="3192923" y="3369859"/>
                <a:ext cx="670112" cy="504750"/>
              </a:xfrm>
              <a:custGeom>
                <a:avLst/>
                <a:gdLst>
                  <a:gd name="connsiteX0" fmla="*/ 670112 w 670112"/>
                  <a:gd name="connsiteY0" fmla="*/ 494976 h 504748"/>
                  <a:gd name="connsiteX1" fmla="*/ 0 w 670112"/>
                  <a:gd name="connsiteY1" fmla="*/ 0 h 504748"/>
                  <a:gd name="connsiteX2" fmla="*/ 670112 w 670112"/>
                  <a:gd name="connsiteY2" fmla="*/ 494976 h 504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0112" h="504748">
                    <a:moveTo>
                      <a:pt x="670112" y="494976"/>
                    </a:moveTo>
                    <a:cubicBezTo>
                      <a:pt x="630593" y="116672"/>
                      <a:pt x="317611" y="41919"/>
                      <a:pt x="0" y="0"/>
                    </a:cubicBezTo>
                    <a:cubicBezTo>
                      <a:pt x="136303" y="288036"/>
                      <a:pt x="318983" y="560213"/>
                      <a:pt x="670112" y="494976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2" name="任意多边形: 形状 771">
                <a:extLst>
                  <a:ext uri="{FF2B5EF4-FFF2-40B4-BE49-F238E27FC236}">
                    <a16:creationId xmlns:a16="http://schemas.microsoft.com/office/drawing/2014/main" id="{D6A8B229-086C-4426-91DD-D41148DB4558}"/>
                  </a:ext>
                </a:extLst>
              </p:cNvPr>
              <p:cNvSpPr/>
              <p:nvPr/>
            </p:nvSpPr>
            <p:spPr>
              <a:xfrm>
                <a:off x="3751497" y="2439226"/>
                <a:ext cx="440208" cy="721804"/>
              </a:xfrm>
              <a:custGeom>
                <a:avLst/>
                <a:gdLst>
                  <a:gd name="connsiteX0" fmla="*/ 24356 w 440207"/>
                  <a:gd name="connsiteY0" fmla="*/ 721804 h 721804"/>
                  <a:gd name="connsiteX1" fmla="*/ 440208 w 440207"/>
                  <a:gd name="connsiteY1" fmla="*/ 0 h 721804"/>
                  <a:gd name="connsiteX2" fmla="*/ 24356 w 440207"/>
                  <a:gd name="connsiteY2" fmla="*/ 721804 h 721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0207" h="721804">
                    <a:moveTo>
                      <a:pt x="24356" y="721804"/>
                    </a:moveTo>
                    <a:cubicBezTo>
                      <a:pt x="395802" y="639680"/>
                      <a:pt x="434550" y="320268"/>
                      <a:pt x="440208" y="0"/>
                    </a:cubicBezTo>
                    <a:cubicBezTo>
                      <a:pt x="169488" y="167935"/>
                      <a:pt x="-80229" y="380362"/>
                      <a:pt x="24356" y="721804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3" name="任意多边形: 形状 772">
                <a:extLst>
                  <a:ext uri="{FF2B5EF4-FFF2-40B4-BE49-F238E27FC236}">
                    <a16:creationId xmlns:a16="http://schemas.microsoft.com/office/drawing/2014/main" id="{323E0E39-CBBF-4E0F-B651-D1A80C816DC6}"/>
                  </a:ext>
                </a:extLst>
              </p:cNvPr>
              <p:cNvSpPr/>
              <p:nvPr/>
            </p:nvSpPr>
            <p:spPr>
              <a:xfrm>
                <a:off x="3271877" y="2704802"/>
                <a:ext cx="456022" cy="712803"/>
              </a:xfrm>
              <a:custGeom>
                <a:avLst/>
                <a:gdLst>
                  <a:gd name="connsiteX0" fmla="*/ 431283 w 456024"/>
                  <a:gd name="connsiteY0" fmla="*/ 712804 h 712803"/>
                  <a:gd name="connsiteX1" fmla="*/ 0 w 456024"/>
                  <a:gd name="connsiteY1" fmla="*/ 0 h 712803"/>
                  <a:gd name="connsiteX2" fmla="*/ 431283 w 456024"/>
                  <a:gd name="connsiteY2" fmla="*/ 712804 h 712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6024" h="712803">
                    <a:moveTo>
                      <a:pt x="431283" y="712804"/>
                    </a:moveTo>
                    <a:cubicBezTo>
                      <a:pt x="538782" y="347872"/>
                      <a:pt x="277749" y="159706"/>
                      <a:pt x="0" y="0"/>
                    </a:cubicBezTo>
                    <a:cubicBezTo>
                      <a:pt x="16374" y="318211"/>
                      <a:pt x="81782" y="639509"/>
                      <a:pt x="431283" y="712804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4" name="任意多边形: 形状 773">
                <a:extLst>
                  <a:ext uri="{FF2B5EF4-FFF2-40B4-BE49-F238E27FC236}">
                    <a16:creationId xmlns:a16="http://schemas.microsoft.com/office/drawing/2014/main" id="{B2CF5C44-4249-44D9-855E-D944F8A545C6}"/>
                  </a:ext>
                </a:extLst>
              </p:cNvPr>
              <p:cNvSpPr/>
              <p:nvPr/>
            </p:nvSpPr>
            <p:spPr>
              <a:xfrm>
                <a:off x="3921737" y="1858008"/>
                <a:ext cx="592208" cy="587054"/>
              </a:xfrm>
              <a:custGeom>
                <a:avLst/>
                <a:gdLst>
                  <a:gd name="connsiteX0" fmla="*/ 277 w 592208"/>
                  <a:gd name="connsiteY0" fmla="*/ 586187 h 587053"/>
                  <a:gd name="connsiteX1" fmla="*/ 592208 w 592208"/>
                  <a:gd name="connsiteY1" fmla="*/ 0 h 587053"/>
                  <a:gd name="connsiteX2" fmla="*/ 277 w 592208"/>
                  <a:gd name="connsiteY2" fmla="*/ 586187 h 58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92208" h="587053">
                    <a:moveTo>
                      <a:pt x="277" y="586187"/>
                    </a:moveTo>
                    <a:cubicBezTo>
                      <a:pt x="380210" y="605218"/>
                      <a:pt x="502025" y="307410"/>
                      <a:pt x="592208" y="0"/>
                    </a:cubicBezTo>
                    <a:cubicBezTo>
                      <a:pt x="286684" y="90440"/>
                      <a:pt x="-10353" y="229229"/>
                      <a:pt x="277" y="586187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5" name="任意多边形: 形状 774">
                <a:extLst>
                  <a:ext uri="{FF2B5EF4-FFF2-40B4-BE49-F238E27FC236}">
                    <a16:creationId xmlns:a16="http://schemas.microsoft.com/office/drawing/2014/main" id="{74526B81-4BA1-42DA-A33A-2DA3C9904654}"/>
                  </a:ext>
                </a:extLst>
              </p:cNvPr>
              <p:cNvSpPr/>
              <p:nvPr/>
            </p:nvSpPr>
            <p:spPr>
              <a:xfrm>
                <a:off x="3448206" y="2012658"/>
                <a:ext cx="335907" cy="818589"/>
              </a:xfrm>
              <a:custGeom>
                <a:avLst/>
                <a:gdLst>
                  <a:gd name="connsiteX0" fmla="*/ 229148 w 335908"/>
                  <a:gd name="connsiteY0" fmla="*/ 818588 h 818587"/>
                  <a:gd name="connsiteX1" fmla="*/ 74414 w 335908"/>
                  <a:gd name="connsiteY1" fmla="*/ 0 h 818587"/>
                  <a:gd name="connsiteX2" fmla="*/ 229148 w 335908"/>
                  <a:gd name="connsiteY2" fmla="*/ 818588 h 818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5908" h="818587">
                    <a:moveTo>
                      <a:pt x="229148" y="818588"/>
                    </a:moveTo>
                    <a:cubicBezTo>
                      <a:pt x="457434" y="514350"/>
                      <a:pt x="278783" y="246717"/>
                      <a:pt x="74414" y="0"/>
                    </a:cubicBezTo>
                    <a:cubicBezTo>
                      <a:pt x="-21512" y="303895"/>
                      <a:pt x="-72690" y="627678"/>
                      <a:pt x="229148" y="818588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6" name="任意多边形: 形状 775">
                <a:extLst>
                  <a:ext uri="{FF2B5EF4-FFF2-40B4-BE49-F238E27FC236}">
                    <a16:creationId xmlns:a16="http://schemas.microsoft.com/office/drawing/2014/main" id="{8F4D9B4A-1916-4A10-8C09-2E7C732C5F99}"/>
                  </a:ext>
                </a:extLst>
              </p:cNvPr>
              <p:cNvSpPr/>
              <p:nvPr/>
            </p:nvSpPr>
            <p:spPr>
              <a:xfrm>
                <a:off x="4082572" y="1256646"/>
                <a:ext cx="531071" cy="646368"/>
              </a:xfrm>
              <a:custGeom>
                <a:avLst/>
                <a:gdLst>
                  <a:gd name="connsiteX0" fmla="*/ 5576 w 531070"/>
                  <a:gd name="connsiteY0" fmla="*/ 646367 h 646366"/>
                  <a:gd name="connsiteX1" fmla="*/ 531071 w 531070"/>
                  <a:gd name="connsiteY1" fmla="*/ 0 h 646366"/>
                  <a:gd name="connsiteX2" fmla="*/ 5576 w 531070"/>
                  <a:gd name="connsiteY2" fmla="*/ 646367 h 646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31070" h="646366">
                    <a:moveTo>
                      <a:pt x="5576" y="646367"/>
                    </a:moveTo>
                    <a:cubicBezTo>
                      <a:pt x="385338" y="624421"/>
                      <a:pt x="474492" y="315297"/>
                      <a:pt x="531071" y="0"/>
                    </a:cubicBezTo>
                    <a:cubicBezTo>
                      <a:pt x="237034" y="122672"/>
                      <a:pt x="-43287" y="292579"/>
                      <a:pt x="5576" y="646367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7" name="任意多边形: 形状 776">
                <a:extLst>
                  <a:ext uri="{FF2B5EF4-FFF2-40B4-BE49-F238E27FC236}">
                    <a16:creationId xmlns:a16="http://schemas.microsoft.com/office/drawing/2014/main" id="{3B2335EC-87A6-4515-9856-2CF27FA548EF}"/>
                  </a:ext>
                </a:extLst>
              </p:cNvPr>
              <p:cNvSpPr/>
              <p:nvPr/>
            </p:nvSpPr>
            <p:spPr>
              <a:xfrm>
                <a:off x="3694731" y="1375804"/>
                <a:ext cx="324025" cy="832989"/>
              </a:xfrm>
              <a:custGeom>
                <a:avLst/>
                <a:gdLst>
                  <a:gd name="connsiteX0" fmla="*/ 151073 w 324026"/>
                  <a:gd name="connsiteY0" fmla="*/ 832990 h 832989"/>
                  <a:gd name="connsiteX1" fmla="*/ 165818 w 324026"/>
                  <a:gd name="connsiteY1" fmla="*/ 0 h 832989"/>
                  <a:gd name="connsiteX2" fmla="*/ 151073 w 324026"/>
                  <a:gd name="connsiteY2" fmla="*/ 832990 h 832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4026" h="832989">
                    <a:moveTo>
                      <a:pt x="151073" y="832990"/>
                    </a:moveTo>
                    <a:cubicBezTo>
                      <a:pt x="436452" y="581473"/>
                      <a:pt x="315751" y="283150"/>
                      <a:pt x="165818" y="0"/>
                    </a:cubicBezTo>
                    <a:cubicBezTo>
                      <a:pt x="10055" y="278092"/>
                      <a:pt x="-105759" y="584730"/>
                      <a:pt x="151073" y="832990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8" name="任意多边形: 形状 777">
                <a:extLst>
                  <a:ext uri="{FF2B5EF4-FFF2-40B4-BE49-F238E27FC236}">
                    <a16:creationId xmlns:a16="http://schemas.microsoft.com/office/drawing/2014/main" id="{698713FD-77CA-4378-B92C-F85D0610190B}"/>
                  </a:ext>
                </a:extLst>
              </p:cNvPr>
              <p:cNvSpPr/>
              <p:nvPr/>
            </p:nvSpPr>
            <p:spPr>
              <a:xfrm>
                <a:off x="8998820" y="5256734"/>
                <a:ext cx="811556" cy="342093"/>
              </a:xfrm>
              <a:custGeom>
                <a:avLst/>
                <a:gdLst>
                  <a:gd name="connsiteX0" fmla="*/ 0 w 811558"/>
                  <a:gd name="connsiteY0" fmla="*/ 95177 h 342096"/>
                  <a:gd name="connsiteX1" fmla="*/ 811558 w 811558"/>
                  <a:gd name="connsiteY1" fmla="*/ 283086 h 342096"/>
                  <a:gd name="connsiteX2" fmla="*/ 0 w 811558"/>
                  <a:gd name="connsiteY2" fmla="*/ 95177 h 342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11558" h="342096">
                    <a:moveTo>
                      <a:pt x="0" y="95177"/>
                    </a:moveTo>
                    <a:cubicBezTo>
                      <a:pt x="313325" y="-120592"/>
                      <a:pt x="573414" y="68860"/>
                      <a:pt x="811558" y="283086"/>
                    </a:cubicBezTo>
                    <a:cubicBezTo>
                      <a:pt x="504063" y="366583"/>
                      <a:pt x="178479" y="404473"/>
                      <a:pt x="0" y="95177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9" name="任意多边形: 形状 778">
                <a:extLst>
                  <a:ext uri="{FF2B5EF4-FFF2-40B4-BE49-F238E27FC236}">
                    <a16:creationId xmlns:a16="http://schemas.microsoft.com/office/drawing/2014/main" id="{C9593FA8-3278-4148-B5A3-288A36661D7E}"/>
                  </a:ext>
                </a:extLst>
              </p:cNvPr>
              <p:cNvSpPr/>
              <p:nvPr/>
            </p:nvSpPr>
            <p:spPr>
              <a:xfrm>
                <a:off x="9074171" y="4627186"/>
                <a:ext cx="635136" cy="543080"/>
              </a:xfrm>
              <a:custGeom>
                <a:avLst/>
                <a:gdLst>
                  <a:gd name="connsiteX0" fmla="*/ 0 w 635136"/>
                  <a:gd name="connsiteY0" fmla="*/ 539039 h 543075"/>
                  <a:gd name="connsiteX1" fmla="*/ 635137 w 635136"/>
                  <a:gd name="connsiteY1" fmla="*/ 0 h 543075"/>
                  <a:gd name="connsiteX2" fmla="*/ 0 w 635136"/>
                  <a:gd name="connsiteY2" fmla="*/ 539039 h 543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5136" h="543075">
                    <a:moveTo>
                      <a:pt x="0" y="539039"/>
                    </a:moveTo>
                    <a:cubicBezTo>
                      <a:pt x="13888" y="158934"/>
                      <a:pt x="321126" y="63265"/>
                      <a:pt x="635137" y="0"/>
                    </a:cubicBezTo>
                    <a:cubicBezTo>
                      <a:pt x="518636" y="296522"/>
                      <a:pt x="354645" y="580444"/>
                      <a:pt x="0" y="539039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0" name="任意多边形: 形状 779">
                <a:extLst>
                  <a:ext uri="{FF2B5EF4-FFF2-40B4-BE49-F238E27FC236}">
                    <a16:creationId xmlns:a16="http://schemas.microsoft.com/office/drawing/2014/main" id="{B4D74924-52A6-450D-9A72-F9DA99240FEC}"/>
                  </a:ext>
                </a:extLst>
              </p:cNvPr>
              <p:cNvSpPr/>
              <p:nvPr/>
            </p:nvSpPr>
            <p:spPr>
              <a:xfrm>
                <a:off x="9557489" y="5060770"/>
                <a:ext cx="824593" cy="330720"/>
              </a:xfrm>
              <a:custGeom>
                <a:avLst/>
                <a:gdLst>
                  <a:gd name="connsiteX0" fmla="*/ 0 w 824588"/>
                  <a:gd name="connsiteY0" fmla="*/ 119857 h 330720"/>
                  <a:gd name="connsiteX1" fmla="*/ 824589 w 824588"/>
                  <a:gd name="connsiteY1" fmla="*/ 238501 h 330720"/>
                  <a:gd name="connsiteX2" fmla="*/ 0 w 824588"/>
                  <a:gd name="connsiteY2" fmla="*/ 119857 h 330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4588" h="330720">
                    <a:moveTo>
                      <a:pt x="0" y="119857"/>
                    </a:moveTo>
                    <a:cubicBezTo>
                      <a:pt x="293951" y="-121544"/>
                      <a:pt x="569128" y="45191"/>
                      <a:pt x="824589" y="238501"/>
                    </a:cubicBezTo>
                    <a:cubicBezTo>
                      <a:pt x="525323" y="347714"/>
                      <a:pt x="204026" y="412951"/>
                      <a:pt x="0" y="119857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1" name="任意多边形: 形状 780">
                <a:extLst>
                  <a:ext uri="{FF2B5EF4-FFF2-40B4-BE49-F238E27FC236}">
                    <a16:creationId xmlns:a16="http://schemas.microsoft.com/office/drawing/2014/main" id="{01A198B0-7D64-45E9-BAAA-5A1F2CDF7944}"/>
                  </a:ext>
                </a:extLst>
              </p:cNvPr>
              <p:cNvSpPr/>
              <p:nvPr/>
            </p:nvSpPr>
            <p:spPr>
              <a:xfrm>
                <a:off x="9761285" y="4211682"/>
                <a:ext cx="363917" cy="788674"/>
              </a:xfrm>
              <a:custGeom>
                <a:avLst/>
                <a:gdLst>
                  <a:gd name="connsiteX0" fmla="*/ 68814 w 363916"/>
                  <a:gd name="connsiteY0" fmla="*/ 788670 h 788670"/>
                  <a:gd name="connsiteX1" fmla="*/ 337305 w 363916"/>
                  <a:gd name="connsiteY1" fmla="*/ 0 h 788670"/>
                  <a:gd name="connsiteX2" fmla="*/ 68814 w 363916"/>
                  <a:gd name="connsiteY2" fmla="*/ 788670 h 788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3916" h="788670">
                    <a:moveTo>
                      <a:pt x="68814" y="788670"/>
                    </a:moveTo>
                    <a:cubicBezTo>
                      <a:pt x="-114380" y="455285"/>
                      <a:pt x="100276" y="215513"/>
                      <a:pt x="337305" y="0"/>
                    </a:cubicBezTo>
                    <a:cubicBezTo>
                      <a:pt x="389512" y="314353"/>
                      <a:pt x="394569" y="642166"/>
                      <a:pt x="68814" y="78867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2" name="任意多边形: 形状 781">
                <a:extLst>
                  <a:ext uri="{FF2B5EF4-FFF2-40B4-BE49-F238E27FC236}">
                    <a16:creationId xmlns:a16="http://schemas.microsoft.com/office/drawing/2014/main" id="{D615248C-1665-4A21-90C3-29388C1E2121}"/>
                  </a:ext>
                </a:extLst>
              </p:cNvPr>
              <p:cNvSpPr/>
              <p:nvPr/>
            </p:nvSpPr>
            <p:spPr>
              <a:xfrm>
                <a:off x="10068073" y="4775710"/>
                <a:ext cx="825448" cy="330424"/>
              </a:xfrm>
              <a:custGeom>
                <a:avLst/>
                <a:gdLst>
                  <a:gd name="connsiteX0" fmla="*/ 0 w 825446"/>
                  <a:gd name="connsiteY0" fmla="*/ 217183 h 330424"/>
                  <a:gd name="connsiteX1" fmla="*/ 825446 w 825446"/>
                  <a:gd name="connsiteY1" fmla="*/ 104626 h 330424"/>
                  <a:gd name="connsiteX2" fmla="*/ 0 w 825446"/>
                  <a:gd name="connsiteY2" fmla="*/ 217183 h 330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5446" h="330424">
                    <a:moveTo>
                      <a:pt x="0" y="217183"/>
                    </a:moveTo>
                    <a:cubicBezTo>
                      <a:pt x="216284" y="-95799"/>
                      <a:pt x="526694" y="-11017"/>
                      <a:pt x="825446" y="104626"/>
                    </a:cubicBezTo>
                    <a:cubicBezTo>
                      <a:pt x="567585" y="291936"/>
                      <a:pt x="276635" y="442983"/>
                      <a:pt x="0" y="217183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3" name="任意多边形: 形状 782">
                <a:extLst>
                  <a:ext uri="{FF2B5EF4-FFF2-40B4-BE49-F238E27FC236}">
                    <a16:creationId xmlns:a16="http://schemas.microsoft.com/office/drawing/2014/main" id="{274F8535-95D0-4A91-8F99-AFFA8EA88C54}"/>
                  </a:ext>
                </a:extLst>
              </p:cNvPr>
              <p:cNvSpPr/>
              <p:nvPr/>
            </p:nvSpPr>
            <p:spPr>
              <a:xfrm>
                <a:off x="10208193" y="3880693"/>
                <a:ext cx="323789" cy="833075"/>
              </a:xfrm>
              <a:custGeom>
                <a:avLst/>
                <a:gdLst>
                  <a:gd name="connsiteX0" fmla="*/ 165314 w 323787"/>
                  <a:gd name="connsiteY0" fmla="*/ 833076 h 833075"/>
                  <a:gd name="connsiteX1" fmla="*/ 168572 w 323787"/>
                  <a:gd name="connsiteY1" fmla="*/ 0 h 833075"/>
                  <a:gd name="connsiteX2" fmla="*/ 165314 w 323787"/>
                  <a:gd name="connsiteY2" fmla="*/ 833076 h 833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3787" h="833075">
                    <a:moveTo>
                      <a:pt x="165314" y="833076"/>
                    </a:moveTo>
                    <a:cubicBezTo>
                      <a:pt x="-114492" y="575386"/>
                      <a:pt x="12552" y="279806"/>
                      <a:pt x="168572" y="0"/>
                    </a:cubicBezTo>
                    <a:cubicBezTo>
                      <a:pt x="318162" y="281350"/>
                      <a:pt x="427375" y="590474"/>
                      <a:pt x="165314" y="83307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4" name="任意多边形: 形状 783">
                <a:extLst>
                  <a:ext uri="{FF2B5EF4-FFF2-40B4-BE49-F238E27FC236}">
                    <a16:creationId xmlns:a16="http://schemas.microsoft.com/office/drawing/2014/main" id="{5ABC8C14-16BE-4D23-9F08-C0B19D2DEFD9}"/>
                  </a:ext>
                </a:extLst>
              </p:cNvPr>
              <p:cNvSpPr/>
              <p:nvPr/>
            </p:nvSpPr>
            <p:spPr>
              <a:xfrm>
                <a:off x="10522157" y="4381510"/>
                <a:ext cx="788927" cy="363115"/>
              </a:xfrm>
              <a:custGeom>
                <a:avLst/>
                <a:gdLst>
                  <a:gd name="connsiteX0" fmla="*/ 0 w 788926"/>
                  <a:gd name="connsiteY0" fmla="*/ 300800 h 363114"/>
                  <a:gd name="connsiteX1" fmla="*/ 788927 w 788926"/>
                  <a:gd name="connsiteY1" fmla="*/ 33338 h 363114"/>
                  <a:gd name="connsiteX2" fmla="*/ 0 w 788926"/>
                  <a:gd name="connsiteY2" fmla="*/ 300800 h 363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8926" h="363114">
                    <a:moveTo>
                      <a:pt x="0" y="300800"/>
                    </a:moveTo>
                    <a:cubicBezTo>
                      <a:pt x="152762" y="-47586"/>
                      <a:pt x="473631" y="-23412"/>
                      <a:pt x="788927" y="33338"/>
                    </a:cubicBezTo>
                    <a:cubicBezTo>
                      <a:pt x="571443" y="266167"/>
                      <a:pt x="314525" y="469850"/>
                      <a:pt x="0" y="3008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5" name="任意多边形: 形状 784">
                <a:extLst>
                  <a:ext uri="{FF2B5EF4-FFF2-40B4-BE49-F238E27FC236}">
                    <a16:creationId xmlns:a16="http://schemas.microsoft.com/office/drawing/2014/main" id="{874A3801-ACE7-4815-AAD3-B433A6B02835}"/>
                  </a:ext>
                </a:extLst>
              </p:cNvPr>
              <p:cNvSpPr/>
              <p:nvPr/>
            </p:nvSpPr>
            <p:spPr>
              <a:xfrm>
                <a:off x="10540851" y="3526223"/>
                <a:ext cx="335751" cy="819275"/>
              </a:xfrm>
              <a:custGeom>
                <a:avLst/>
                <a:gdLst>
                  <a:gd name="connsiteX0" fmla="*/ 236252 w 335749"/>
                  <a:gd name="connsiteY0" fmla="*/ 819274 h 819273"/>
                  <a:gd name="connsiteX1" fmla="*/ 84947 w 335749"/>
                  <a:gd name="connsiteY1" fmla="*/ 0 h 819273"/>
                  <a:gd name="connsiteX2" fmla="*/ 236252 w 335749"/>
                  <a:gd name="connsiteY2" fmla="*/ 819274 h 819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5749" h="819273">
                    <a:moveTo>
                      <a:pt x="236252" y="819274"/>
                    </a:moveTo>
                    <a:cubicBezTo>
                      <a:pt x="-86503" y="617992"/>
                      <a:pt x="-16551" y="303895"/>
                      <a:pt x="84947" y="0"/>
                    </a:cubicBezTo>
                    <a:cubicBezTo>
                      <a:pt x="284172" y="248774"/>
                      <a:pt x="448764" y="532267"/>
                      <a:pt x="236252" y="819274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6" name="任意多边形: 形状 785">
                <a:extLst>
                  <a:ext uri="{FF2B5EF4-FFF2-40B4-BE49-F238E27FC236}">
                    <a16:creationId xmlns:a16="http://schemas.microsoft.com/office/drawing/2014/main" id="{BA76861E-A98F-4E27-B516-B6AE8180626B}"/>
                  </a:ext>
                </a:extLst>
              </p:cNvPr>
              <p:cNvSpPr/>
              <p:nvPr/>
            </p:nvSpPr>
            <p:spPr>
              <a:xfrm>
                <a:off x="10698867" y="2956752"/>
                <a:ext cx="356063" cy="796470"/>
              </a:xfrm>
              <a:custGeom>
                <a:avLst/>
                <a:gdLst>
                  <a:gd name="connsiteX0" fmla="*/ 286717 w 356064"/>
                  <a:gd name="connsiteY0" fmla="*/ 796471 h 796471"/>
                  <a:gd name="connsiteX1" fmla="*/ 42657 w 356064"/>
                  <a:gd name="connsiteY1" fmla="*/ 0 h 796471"/>
                  <a:gd name="connsiteX2" fmla="*/ 286717 w 356064"/>
                  <a:gd name="connsiteY2" fmla="*/ 796471 h 796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56064" h="796471">
                    <a:moveTo>
                      <a:pt x="286717" y="796471"/>
                    </a:moveTo>
                    <a:cubicBezTo>
                      <a:pt x="-56955" y="633422"/>
                      <a:pt x="-23436" y="313411"/>
                      <a:pt x="42657" y="0"/>
                    </a:cubicBezTo>
                    <a:cubicBezTo>
                      <a:pt x="269057" y="224257"/>
                      <a:pt x="465025" y="487004"/>
                      <a:pt x="286717" y="796471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7" name="任意多边形: 形状 786">
                <a:extLst>
                  <a:ext uri="{FF2B5EF4-FFF2-40B4-BE49-F238E27FC236}">
                    <a16:creationId xmlns:a16="http://schemas.microsoft.com/office/drawing/2014/main" id="{8AA13D4E-ED45-4582-8EE2-28DBF730BFF8}"/>
                  </a:ext>
                </a:extLst>
              </p:cNvPr>
              <p:cNvSpPr/>
              <p:nvPr/>
            </p:nvSpPr>
            <p:spPr>
              <a:xfrm>
                <a:off x="11042936" y="3364373"/>
                <a:ext cx="670113" cy="504750"/>
              </a:xfrm>
              <a:custGeom>
                <a:avLst/>
                <a:gdLst>
                  <a:gd name="connsiteX0" fmla="*/ 0 w 670112"/>
                  <a:gd name="connsiteY0" fmla="*/ 494976 h 504748"/>
                  <a:gd name="connsiteX1" fmla="*/ 670112 w 670112"/>
                  <a:gd name="connsiteY1" fmla="*/ 0 h 504748"/>
                  <a:gd name="connsiteX2" fmla="*/ 0 w 670112"/>
                  <a:gd name="connsiteY2" fmla="*/ 494976 h 504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0112" h="504748">
                    <a:moveTo>
                      <a:pt x="0" y="494976"/>
                    </a:moveTo>
                    <a:cubicBezTo>
                      <a:pt x="39519" y="116672"/>
                      <a:pt x="352501" y="41920"/>
                      <a:pt x="670112" y="0"/>
                    </a:cubicBezTo>
                    <a:cubicBezTo>
                      <a:pt x="533809" y="288036"/>
                      <a:pt x="351129" y="560213"/>
                      <a:pt x="0" y="49497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8" name="任意多边形: 形状 787">
                <a:extLst>
                  <a:ext uri="{FF2B5EF4-FFF2-40B4-BE49-F238E27FC236}">
                    <a16:creationId xmlns:a16="http://schemas.microsoft.com/office/drawing/2014/main" id="{08FCF6E6-8F72-4A93-B245-F5FF5E91449B}"/>
                  </a:ext>
                </a:extLst>
              </p:cNvPr>
              <p:cNvSpPr/>
              <p:nvPr/>
            </p:nvSpPr>
            <p:spPr>
              <a:xfrm>
                <a:off x="11178069" y="2699315"/>
                <a:ext cx="455940" cy="712803"/>
              </a:xfrm>
              <a:custGeom>
                <a:avLst/>
                <a:gdLst>
                  <a:gd name="connsiteX0" fmla="*/ 24743 w 455939"/>
                  <a:gd name="connsiteY0" fmla="*/ 712803 h 712803"/>
                  <a:gd name="connsiteX1" fmla="*/ 455939 w 455939"/>
                  <a:gd name="connsiteY1" fmla="*/ 0 h 712803"/>
                  <a:gd name="connsiteX2" fmla="*/ 24743 w 455939"/>
                  <a:gd name="connsiteY2" fmla="*/ 712803 h 712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5939" h="712803">
                    <a:moveTo>
                      <a:pt x="24743" y="712803"/>
                    </a:moveTo>
                    <a:cubicBezTo>
                      <a:pt x="-82756" y="347872"/>
                      <a:pt x="178276" y="159706"/>
                      <a:pt x="455939" y="0"/>
                    </a:cubicBezTo>
                    <a:cubicBezTo>
                      <a:pt x="439652" y="318211"/>
                      <a:pt x="374244" y="639423"/>
                      <a:pt x="24743" y="712803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9" name="任意多边形: 形状 788">
                <a:extLst>
                  <a:ext uri="{FF2B5EF4-FFF2-40B4-BE49-F238E27FC236}">
                    <a16:creationId xmlns:a16="http://schemas.microsoft.com/office/drawing/2014/main" id="{1D851838-0804-4A6E-8FD0-E8EE6BA5F956}"/>
                  </a:ext>
                </a:extLst>
              </p:cNvPr>
              <p:cNvSpPr/>
              <p:nvPr/>
            </p:nvSpPr>
            <p:spPr>
              <a:xfrm>
                <a:off x="10392026" y="1830146"/>
                <a:ext cx="592211" cy="587053"/>
              </a:xfrm>
              <a:custGeom>
                <a:avLst/>
                <a:gdLst>
                  <a:gd name="connsiteX0" fmla="*/ 591931 w 592208"/>
                  <a:gd name="connsiteY0" fmla="*/ 586187 h 587053"/>
                  <a:gd name="connsiteX1" fmla="*/ 0 w 592208"/>
                  <a:gd name="connsiteY1" fmla="*/ 0 h 587053"/>
                  <a:gd name="connsiteX2" fmla="*/ 591931 w 592208"/>
                  <a:gd name="connsiteY2" fmla="*/ 586187 h 58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92208" h="587053">
                    <a:moveTo>
                      <a:pt x="591931" y="586187"/>
                    </a:moveTo>
                    <a:cubicBezTo>
                      <a:pt x="211998" y="605218"/>
                      <a:pt x="90182" y="307410"/>
                      <a:pt x="0" y="0"/>
                    </a:cubicBezTo>
                    <a:cubicBezTo>
                      <a:pt x="305524" y="90354"/>
                      <a:pt x="602561" y="229143"/>
                      <a:pt x="591931" y="586187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0" name="任意多边形: 形状 789">
                <a:extLst>
                  <a:ext uri="{FF2B5EF4-FFF2-40B4-BE49-F238E27FC236}">
                    <a16:creationId xmlns:a16="http://schemas.microsoft.com/office/drawing/2014/main" id="{9BF123DF-4625-46F4-8CE3-E8CF72499769}"/>
                  </a:ext>
                </a:extLst>
              </p:cNvPr>
              <p:cNvSpPr/>
              <p:nvPr/>
            </p:nvSpPr>
            <p:spPr>
              <a:xfrm>
                <a:off x="11121856" y="2007173"/>
                <a:ext cx="335907" cy="818586"/>
              </a:xfrm>
              <a:custGeom>
                <a:avLst/>
                <a:gdLst>
                  <a:gd name="connsiteX0" fmla="*/ 106760 w 335908"/>
                  <a:gd name="connsiteY0" fmla="*/ 818588 h 818588"/>
                  <a:gd name="connsiteX1" fmla="*/ 261494 w 335908"/>
                  <a:gd name="connsiteY1" fmla="*/ 0 h 818588"/>
                  <a:gd name="connsiteX2" fmla="*/ 106760 w 335908"/>
                  <a:gd name="connsiteY2" fmla="*/ 818588 h 818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5908" h="818588">
                    <a:moveTo>
                      <a:pt x="106760" y="818588"/>
                    </a:moveTo>
                    <a:cubicBezTo>
                      <a:pt x="-121525" y="514350"/>
                      <a:pt x="57126" y="246717"/>
                      <a:pt x="261494" y="0"/>
                    </a:cubicBezTo>
                    <a:cubicBezTo>
                      <a:pt x="357420" y="303895"/>
                      <a:pt x="408598" y="627678"/>
                      <a:pt x="106760" y="818588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1" name="任意多边形: 形状 790">
                <a:extLst>
                  <a:ext uri="{FF2B5EF4-FFF2-40B4-BE49-F238E27FC236}">
                    <a16:creationId xmlns:a16="http://schemas.microsoft.com/office/drawing/2014/main" id="{9BC75872-1EE9-4FBA-B719-8F5E44F14541}"/>
                  </a:ext>
                </a:extLst>
              </p:cNvPr>
              <p:cNvSpPr/>
              <p:nvPr/>
            </p:nvSpPr>
            <p:spPr>
              <a:xfrm>
                <a:off x="10292326" y="1228700"/>
                <a:ext cx="531069" cy="646367"/>
              </a:xfrm>
              <a:custGeom>
                <a:avLst/>
                <a:gdLst>
                  <a:gd name="connsiteX0" fmla="*/ 525494 w 531070"/>
                  <a:gd name="connsiteY0" fmla="*/ 646366 h 646366"/>
                  <a:gd name="connsiteX1" fmla="*/ 0 w 531070"/>
                  <a:gd name="connsiteY1" fmla="*/ 0 h 646366"/>
                  <a:gd name="connsiteX2" fmla="*/ 525494 w 531070"/>
                  <a:gd name="connsiteY2" fmla="*/ 646366 h 646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31070" h="646366">
                    <a:moveTo>
                      <a:pt x="525494" y="646366"/>
                    </a:moveTo>
                    <a:cubicBezTo>
                      <a:pt x="145733" y="624421"/>
                      <a:pt x="56578" y="315297"/>
                      <a:pt x="0" y="0"/>
                    </a:cubicBezTo>
                    <a:cubicBezTo>
                      <a:pt x="294037" y="122672"/>
                      <a:pt x="574358" y="292579"/>
                      <a:pt x="525494" y="64636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2" name="任意多边形: 形状 791">
                <a:extLst>
                  <a:ext uri="{FF2B5EF4-FFF2-40B4-BE49-F238E27FC236}">
                    <a16:creationId xmlns:a16="http://schemas.microsoft.com/office/drawing/2014/main" id="{957EB711-E218-4098-95E6-C0E52DDE7B82}"/>
                  </a:ext>
                </a:extLst>
              </p:cNvPr>
              <p:cNvSpPr/>
              <p:nvPr/>
            </p:nvSpPr>
            <p:spPr>
              <a:xfrm>
                <a:off x="10887211" y="1370317"/>
                <a:ext cx="324023" cy="832993"/>
              </a:xfrm>
              <a:custGeom>
                <a:avLst/>
                <a:gdLst>
                  <a:gd name="connsiteX0" fmla="*/ 172953 w 324026"/>
                  <a:gd name="connsiteY0" fmla="*/ 832990 h 832989"/>
                  <a:gd name="connsiteX1" fmla="*/ 158209 w 324026"/>
                  <a:gd name="connsiteY1" fmla="*/ 0 h 832989"/>
                  <a:gd name="connsiteX2" fmla="*/ 172953 w 324026"/>
                  <a:gd name="connsiteY2" fmla="*/ 832990 h 832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4026" h="832989">
                    <a:moveTo>
                      <a:pt x="172953" y="832990"/>
                    </a:moveTo>
                    <a:cubicBezTo>
                      <a:pt x="-112425" y="581473"/>
                      <a:pt x="8276" y="283150"/>
                      <a:pt x="158209" y="0"/>
                    </a:cubicBezTo>
                    <a:cubicBezTo>
                      <a:pt x="313971" y="278092"/>
                      <a:pt x="429785" y="584730"/>
                      <a:pt x="172953" y="83299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3" name="任意多边形: 形状 792">
                <a:extLst>
                  <a:ext uri="{FF2B5EF4-FFF2-40B4-BE49-F238E27FC236}">
                    <a16:creationId xmlns:a16="http://schemas.microsoft.com/office/drawing/2014/main" id="{FEE4524F-3C46-4C74-B544-37217637B4CC}"/>
                  </a:ext>
                </a:extLst>
              </p:cNvPr>
              <p:cNvSpPr/>
              <p:nvPr/>
            </p:nvSpPr>
            <p:spPr>
              <a:xfrm>
                <a:off x="5196657" y="4632675"/>
                <a:ext cx="635135" cy="543076"/>
              </a:xfrm>
              <a:custGeom>
                <a:avLst/>
                <a:gdLst>
                  <a:gd name="connsiteX0" fmla="*/ 635137 w 635136"/>
                  <a:gd name="connsiteY0" fmla="*/ 539039 h 543076"/>
                  <a:gd name="connsiteX1" fmla="*/ 0 w 635136"/>
                  <a:gd name="connsiteY1" fmla="*/ 0 h 543076"/>
                  <a:gd name="connsiteX2" fmla="*/ 635137 w 635136"/>
                  <a:gd name="connsiteY2" fmla="*/ 539039 h 543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5136" h="543076">
                    <a:moveTo>
                      <a:pt x="635137" y="539039"/>
                    </a:moveTo>
                    <a:cubicBezTo>
                      <a:pt x="621249" y="158934"/>
                      <a:pt x="314011" y="63265"/>
                      <a:pt x="0" y="0"/>
                    </a:cubicBezTo>
                    <a:cubicBezTo>
                      <a:pt x="116500" y="296609"/>
                      <a:pt x="280492" y="580444"/>
                      <a:pt x="635137" y="539039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4" name="任意多边形: 形状 793">
                <a:extLst>
                  <a:ext uri="{FF2B5EF4-FFF2-40B4-BE49-F238E27FC236}">
                    <a16:creationId xmlns:a16="http://schemas.microsoft.com/office/drawing/2014/main" id="{982CCFBB-F0EC-4B38-8877-86371B772392}"/>
                  </a:ext>
                </a:extLst>
              </p:cNvPr>
              <p:cNvSpPr/>
              <p:nvPr/>
            </p:nvSpPr>
            <p:spPr>
              <a:xfrm>
                <a:off x="4523889" y="5066258"/>
                <a:ext cx="824589" cy="330751"/>
              </a:xfrm>
              <a:custGeom>
                <a:avLst/>
                <a:gdLst>
                  <a:gd name="connsiteX0" fmla="*/ 824589 w 824588"/>
                  <a:gd name="connsiteY0" fmla="*/ 119857 h 330750"/>
                  <a:gd name="connsiteX1" fmla="*/ 0 w 824588"/>
                  <a:gd name="connsiteY1" fmla="*/ 238501 h 330750"/>
                  <a:gd name="connsiteX2" fmla="*/ 824589 w 824588"/>
                  <a:gd name="connsiteY2" fmla="*/ 119857 h 330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4588" h="330750">
                    <a:moveTo>
                      <a:pt x="824589" y="119857"/>
                    </a:moveTo>
                    <a:cubicBezTo>
                      <a:pt x="530638" y="-121544"/>
                      <a:pt x="255461" y="45191"/>
                      <a:pt x="0" y="238501"/>
                    </a:cubicBezTo>
                    <a:cubicBezTo>
                      <a:pt x="299266" y="347714"/>
                      <a:pt x="620563" y="413037"/>
                      <a:pt x="824589" y="119857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5" name="任意多边形: 形状 794">
                <a:extLst>
                  <a:ext uri="{FF2B5EF4-FFF2-40B4-BE49-F238E27FC236}">
                    <a16:creationId xmlns:a16="http://schemas.microsoft.com/office/drawing/2014/main" id="{124B29EE-1C4A-41AB-A151-17D94FB4D5E3}"/>
                  </a:ext>
                </a:extLst>
              </p:cNvPr>
              <p:cNvSpPr/>
              <p:nvPr/>
            </p:nvSpPr>
            <p:spPr>
              <a:xfrm>
                <a:off x="4780770" y="4217166"/>
                <a:ext cx="363917" cy="788672"/>
              </a:xfrm>
              <a:custGeom>
                <a:avLst/>
                <a:gdLst>
                  <a:gd name="connsiteX0" fmla="*/ 295102 w 363916"/>
                  <a:gd name="connsiteY0" fmla="*/ 788670 h 788670"/>
                  <a:gd name="connsiteX1" fmla="*/ 26612 w 363916"/>
                  <a:gd name="connsiteY1" fmla="*/ 0 h 788670"/>
                  <a:gd name="connsiteX2" fmla="*/ 295102 w 363916"/>
                  <a:gd name="connsiteY2" fmla="*/ 788670 h 788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3916" h="788670">
                    <a:moveTo>
                      <a:pt x="295102" y="788670"/>
                    </a:moveTo>
                    <a:cubicBezTo>
                      <a:pt x="478297" y="455285"/>
                      <a:pt x="263641" y="215513"/>
                      <a:pt x="26612" y="0"/>
                    </a:cubicBezTo>
                    <a:cubicBezTo>
                      <a:pt x="-25595" y="314353"/>
                      <a:pt x="-30653" y="642166"/>
                      <a:pt x="295102" y="78867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6" name="任意多边形: 形状 795">
                <a:extLst>
                  <a:ext uri="{FF2B5EF4-FFF2-40B4-BE49-F238E27FC236}">
                    <a16:creationId xmlns:a16="http://schemas.microsoft.com/office/drawing/2014/main" id="{B84DAD63-03EF-420A-952E-3F82B73590E6}"/>
                  </a:ext>
                </a:extLst>
              </p:cNvPr>
              <p:cNvSpPr/>
              <p:nvPr/>
            </p:nvSpPr>
            <p:spPr>
              <a:xfrm>
                <a:off x="4012455" y="4781196"/>
                <a:ext cx="825444" cy="330425"/>
              </a:xfrm>
              <a:custGeom>
                <a:avLst/>
                <a:gdLst>
                  <a:gd name="connsiteX0" fmla="*/ 825446 w 825446"/>
                  <a:gd name="connsiteY0" fmla="*/ 217183 h 330424"/>
                  <a:gd name="connsiteX1" fmla="*/ 0 w 825446"/>
                  <a:gd name="connsiteY1" fmla="*/ 104626 h 330424"/>
                  <a:gd name="connsiteX2" fmla="*/ 825446 w 825446"/>
                  <a:gd name="connsiteY2" fmla="*/ 217183 h 330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5446" h="330424">
                    <a:moveTo>
                      <a:pt x="825446" y="217183"/>
                    </a:moveTo>
                    <a:cubicBezTo>
                      <a:pt x="609162" y="-95799"/>
                      <a:pt x="298752" y="-11017"/>
                      <a:pt x="0" y="104626"/>
                    </a:cubicBezTo>
                    <a:cubicBezTo>
                      <a:pt x="257861" y="291935"/>
                      <a:pt x="548812" y="442983"/>
                      <a:pt x="825446" y="217183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7" name="任意多边形: 形状 796">
                <a:extLst>
                  <a:ext uri="{FF2B5EF4-FFF2-40B4-BE49-F238E27FC236}">
                    <a16:creationId xmlns:a16="http://schemas.microsoft.com/office/drawing/2014/main" id="{4AF9EF1B-C2AE-48E7-BC65-F5B4DDE24FE0}"/>
                  </a:ext>
                </a:extLst>
              </p:cNvPr>
              <p:cNvSpPr/>
              <p:nvPr/>
            </p:nvSpPr>
            <p:spPr>
              <a:xfrm>
                <a:off x="4373988" y="3886181"/>
                <a:ext cx="323787" cy="833076"/>
              </a:xfrm>
              <a:custGeom>
                <a:avLst/>
                <a:gdLst>
                  <a:gd name="connsiteX0" fmla="*/ 158473 w 323786"/>
                  <a:gd name="connsiteY0" fmla="*/ 833076 h 833075"/>
                  <a:gd name="connsiteX1" fmla="*/ 155215 w 323786"/>
                  <a:gd name="connsiteY1" fmla="*/ 0 h 833075"/>
                  <a:gd name="connsiteX2" fmla="*/ 158473 w 323786"/>
                  <a:gd name="connsiteY2" fmla="*/ 833076 h 833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3786" h="833075">
                    <a:moveTo>
                      <a:pt x="158473" y="833076"/>
                    </a:moveTo>
                    <a:cubicBezTo>
                      <a:pt x="438279" y="575386"/>
                      <a:pt x="311235" y="279807"/>
                      <a:pt x="155215" y="0"/>
                    </a:cubicBezTo>
                    <a:cubicBezTo>
                      <a:pt x="5625" y="281350"/>
                      <a:pt x="-103588" y="590474"/>
                      <a:pt x="158473" y="83307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8" name="任意多边形: 形状 797">
                <a:extLst>
                  <a:ext uri="{FF2B5EF4-FFF2-40B4-BE49-F238E27FC236}">
                    <a16:creationId xmlns:a16="http://schemas.microsoft.com/office/drawing/2014/main" id="{4D4E522C-7555-4EF3-A8B5-1399AB00215D}"/>
                  </a:ext>
                </a:extLst>
              </p:cNvPr>
              <p:cNvSpPr/>
              <p:nvPr/>
            </p:nvSpPr>
            <p:spPr>
              <a:xfrm>
                <a:off x="3594889" y="4386996"/>
                <a:ext cx="788926" cy="363126"/>
              </a:xfrm>
              <a:custGeom>
                <a:avLst/>
                <a:gdLst>
                  <a:gd name="connsiteX0" fmla="*/ 788927 w 788927"/>
                  <a:gd name="connsiteY0" fmla="*/ 300801 h 363126"/>
                  <a:gd name="connsiteX1" fmla="*/ 0 w 788927"/>
                  <a:gd name="connsiteY1" fmla="*/ 33338 h 363126"/>
                  <a:gd name="connsiteX2" fmla="*/ 788927 w 788927"/>
                  <a:gd name="connsiteY2" fmla="*/ 300801 h 363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8927" h="363126">
                    <a:moveTo>
                      <a:pt x="788927" y="300801"/>
                    </a:moveTo>
                    <a:cubicBezTo>
                      <a:pt x="636165" y="-47586"/>
                      <a:pt x="315211" y="-23412"/>
                      <a:pt x="0" y="33338"/>
                    </a:cubicBezTo>
                    <a:cubicBezTo>
                      <a:pt x="217484" y="266253"/>
                      <a:pt x="474402" y="469850"/>
                      <a:pt x="788927" y="300801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9" name="任意多边形: 形状 798">
                <a:extLst>
                  <a:ext uri="{FF2B5EF4-FFF2-40B4-BE49-F238E27FC236}">
                    <a16:creationId xmlns:a16="http://schemas.microsoft.com/office/drawing/2014/main" id="{A0F396AE-8C5D-4191-A23C-0FEBA2D99C30}"/>
                  </a:ext>
                </a:extLst>
              </p:cNvPr>
              <p:cNvSpPr/>
              <p:nvPr/>
            </p:nvSpPr>
            <p:spPr>
              <a:xfrm>
                <a:off x="3292107" y="3892096"/>
                <a:ext cx="724120" cy="437037"/>
              </a:xfrm>
              <a:custGeom>
                <a:avLst/>
                <a:gdLst>
                  <a:gd name="connsiteX0" fmla="*/ 724119 w 724119"/>
                  <a:gd name="connsiteY0" fmla="*/ 411823 h 437037"/>
                  <a:gd name="connsiteX1" fmla="*/ 0 w 724119"/>
                  <a:gd name="connsiteY1" fmla="*/ 0 h 437037"/>
                  <a:gd name="connsiteX2" fmla="*/ 724119 w 724119"/>
                  <a:gd name="connsiteY2" fmla="*/ 411823 h 437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4119" h="437037">
                    <a:moveTo>
                      <a:pt x="724119" y="411823"/>
                    </a:moveTo>
                    <a:cubicBezTo>
                      <a:pt x="639937" y="40891"/>
                      <a:pt x="320269" y="3858"/>
                      <a:pt x="0" y="0"/>
                    </a:cubicBezTo>
                    <a:cubicBezTo>
                      <a:pt x="169478" y="269777"/>
                      <a:pt x="383191" y="518293"/>
                      <a:pt x="724119" y="411823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0" name="任意多边形: 形状 799">
                <a:extLst>
                  <a:ext uri="{FF2B5EF4-FFF2-40B4-BE49-F238E27FC236}">
                    <a16:creationId xmlns:a16="http://schemas.microsoft.com/office/drawing/2014/main" id="{860E776A-E4DC-4BAD-BB30-D90E2B814D71}"/>
                  </a:ext>
                </a:extLst>
              </p:cNvPr>
              <p:cNvSpPr/>
              <p:nvPr/>
            </p:nvSpPr>
            <p:spPr>
              <a:xfrm>
                <a:off x="3851037" y="2962236"/>
                <a:ext cx="356027" cy="796472"/>
              </a:xfrm>
              <a:custGeom>
                <a:avLst/>
                <a:gdLst>
                  <a:gd name="connsiteX0" fmla="*/ 69348 w 356026"/>
                  <a:gd name="connsiteY0" fmla="*/ 796471 h 796471"/>
                  <a:gd name="connsiteX1" fmla="*/ 313407 w 356026"/>
                  <a:gd name="connsiteY1" fmla="*/ 0 h 796471"/>
                  <a:gd name="connsiteX2" fmla="*/ 69348 w 356026"/>
                  <a:gd name="connsiteY2" fmla="*/ 796471 h 796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56026" h="796471">
                    <a:moveTo>
                      <a:pt x="69348" y="796471"/>
                    </a:moveTo>
                    <a:cubicBezTo>
                      <a:pt x="413019" y="633422"/>
                      <a:pt x="379415" y="313411"/>
                      <a:pt x="313407" y="0"/>
                    </a:cubicBezTo>
                    <a:cubicBezTo>
                      <a:pt x="87007" y="224257"/>
                      <a:pt x="-108960" y="487004"/>
                      <a:pt x="69348" y="796471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1" name="任意多边形: 形状 800">
                <a:extLst>
                  <a:ext uri="{FF2B5EF4-FFF2-40B4-BE49-F238E27FC236}">
                    <a16:creationId xmlns:a16="http://schemas.microsoft.com/office/drawing/2014/main" id="{BBC00E37-CFF3-4097-9723-3C7306365483}"/>
                  </a:ext>
                </a:extLst>
              </p:cNvPr>
              <p:cNvSpPr/>
              <p:nvPr/>
            </p:nvSpPr>
            <p:spPr>
              <a:xfrm>
                <a:off x="3192923" y="3369859"/>
                <a:ext cx="670112" cy="504750"/>
              </a:xfrm>
              <a:custGeom>
                <a:avLst/>
                <a:gdLst>
                  <a:gd name="connsiteX0" fmla="*/ 670112 w 670112"/>
                  <a:gd name="connsiteY0" fmla="*/ 494976 h 504748"/>
                  <a:gd name="connsiteX1" fmla="*/ 0 w 670112"/>
                  <a:gd name="connsiteY1" fmla="*/ 0 h 504748"/>
                  <a:gd name="connsiteX2" fmla="*/ 670112 w 670112"/>
                  <a:gd name="connsiteY2" fmla="*/ 494976 h 504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0112" h="504748">
                    <a:moveTo>
                      <a:pt x="670112" y="494976"/>
                    </a:moveTo>
                    <a:cubicBezTo>
                      <a:pt x="630593" y="116672"/>
                      <a:pt x="317611" y="41919"/>
                      <a:pt x="0" y="0"/>
                    </a:cubicBezTo>
                    <a:cubicBezTo>
                      <a:pt x="136303" y="288036"/>
                      <a:pt x="318983" y="560213"/>
                      <a:pt x="670112" y="49497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2" name="任意多边形: 形状 801">
                <a:extLst>
                  <a:ext uri="{FF2B5EF4-FFF2-40B4-BE49-F238E27FC236}">
                    <a16:creationId xmlns:a16="http://schemas.microsoft.com/office/drawing/2014/main" id="{4E06F49D-8378-4295-81F6-CF30FA790652}"/>
                  </a:ext>
                </a:extLst>
              </p:cNvPr>
              <p:cNvSpPr/>
              <p:nvPr/>
            </p:nvSpPr>
            <p:spPr>
              <a:xfrm>
                <a:off x="3751497" y="2416766"/>
                <a:ext cx="440208" cy="721805"/>
              </a:xfrm>
              <a:custGeom>
                <a:avLst/>
                <a:gdLst>
                  <a:gd name="connsiteX0" fmla="*/ 24356 w 440207"/>
                  <a:gd name="connsiteY0" fmla="*/ 721804 h 721804"/>
                  <a:gd name="connsiteX1" fmla="*/ 440208 w 440207"/>
                  <a:gd name="connsiteY1" fmla="*/ 0 h 721804"/>
                  <a:gd name="connsiteX2" fmla="*/ 24356 w 440207"/>
                  <a:gd name="connsiteY2" fmla="*/ 721804 h 721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0207" h="721804">
                    <a:moveTo>
                      <a:pt x="24356" y="721804"/>
                    </a:moveTo>
                    <a:cubicBezTo>
                      <a:pt x="395802" y="639680"/>
                      <a:pt x="434550" y="320268"/>
                      <a:pt x="440208" y="0"/>
                    </a:cubicBezTo>
                    <a:cubicBezTo>
                      <a:pt x="169488" y="167935"/>
                      <a:pt x="-80229" y="380362"/>
                      <a:pt x="24356" y="721804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3" name="任意多边形: 形状 802">
                <a:extLst>
                  <a:ext uri="{FF2B5EF4-FFF2-40B4-BE49-F238E27FC236}">
                    <a16:creationId xmlns:a16="http://schemas.microsoft.com/office/drawing/2014/main" id="{2DD10E74-EB9D-430D-A38A-A848CD6E9F9D}"/>
                  </a:ext>
                </a:extLst>
              </p:cNvPr>
              <p:cNvSpPr/>
              <p:nvPr/>
            </p:nvSpPr>
            <p:spPr>
              <a:xfrm>
                <a:off x="3271877" y="2704802"/>
                <a:ext cx="456022" cy="712803"/>
              </a:xfrm>
              <a:custGeom>
                <a:avLst/>
                <a:gdLst>
                  <a:gd name="connsiteX0" fmla="*/ 431283 w 456024"/>
                  <a:gd name="connsiteY0" fmla="*/ 712804 h 712803"/>
                  <a:gd name="connsiteX1" fmla="*/ 0 w 456024"/>
                  <a:gd name="connsiteY1" fmla="*/ 0 h 712803"/>
                  <a:gd name="connsiteX2" fmla="*/ 431283 w 456024"/>
                  <a:gd name="connsiteY2" fmla="*/ 712804 h 712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6024" h="712803">
                    <a:moveTo>
                      <a:pt x="431283" y="712804"/>
                    </a:moveTo>
                    <a:cubicBezTo>
                      <a:pt x="538782" y="347872"/>
                      <a:pt x="277749" y="159706"/>
                      <a:pt x="0" y="0"/>
                    </a:cubicBezTo>
                    <a:cubicBezTo>
                      <a:pt x="16374" y="318211"/>
                      <a:pt x="81782" y="639509"/>
                      <a:pt x="431283" y="712804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4" name="任意多边形: 形状 803">
                <a:extLst>
                  <a:ext uri="{FF2B5EF4-FFF2-40B4-BE49-F238E27FC236}">
                    <a16:creationId xmlns:a16="http://schemas.microsoft.com/office/drawing/2014/main" id="{027B410B-470C-4EE0-A56A-73DF278CEB6C}"/>
                  </a:ext>
                </a:extLst>
              </p:cNvPr>
              <p:cNvSpPr/>
              <p:nvPr/>
            </p:nvSpPr>
            <p:spPr>
              <a:xfrm>
                <a:off x="3921737" y="1835634"/>
                <a:ext cx="592208" cy="587054"/>
              </a:xfrm>
              <a:custGeom>
                <a:avLst/>
                <a:gdLst>
                  <a:gd name="connsiteX0" fmla="*/ 277 w 592208"/>
                  <a:gd name="connsiteY0" fmla="*/ 586188 h 587053"/>
                  <a:gd name="connsiteX1" fmla="*/ 592208 w 592208"/>
                  <a:gd name="connsiteY1" fmla="*/ 0 h 587053"/>
                  <a:gd name="connsiteX2" fmla="*/ 277 w 592208"/>
                  <a:gd name="connsiteY2" fmla="*/ 586188 h 58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92208" h="587053">
                    <a:moveTo>
                      <a:pt x="277" y="586188"/>
                    </a:moveTo>
                    <a:cubicBezTo>
                      <a:pt x="380210" y="605219"/>
                      <a:pt x="502025" y="307410"/>
                      <a:pt x="592208" y="0"/>
                    </a:cubicBezTo>
                    <a:cubicBezTo>
                      <a:pt x="286684" y="90354"/>
                      <a:pt x="-10353" y="229143"/>
                      <a:pt x="277" y="586188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5" name="任意多边形: 形状 804">
                <a:extLst>
                  <a:ext uri="{FF2B5EF4-FFF2-40B4-BE49-F238E27FC236}">
                    <a16:creationId xmlns:a16="http://schemas.microsoft.com/office/drawing/2014/main" id="{2A22B90D-2EC9-414A-BEE5-0015BB8E0CD0}"/>
                  </a:ext>
                </a:extLst>
              </p:cNvPr>
              <p:cNvSpPr/>
              <p:nvPr/>
            </p:nvSpPr>
            <p:spPr>
              <a:xfrm>
                <a:off x="3448205" y="2012658"/>
                <a:ext cx="335907" cy="818589"/>
              </a:xfrm>
              <a:custGeom>
                <a:avLst/>
                <a:gdLst>
                  <a:gd name="connsiteX0" fmla="*/ 229148 w 335908"/>
                  <a:gd name="connsiteY0" fmla="*/ 818588 h 818587"/>
                  <a:gd name="connsiteX1" fmla="*/ 74414 w 335908"/>
                  <a:gd name="connsiteY1" fmla="*/ 0 h 818587"/>
                  <a:gd name="connsiteX2" fmla="*/ 229148 w 335908"/>
                  <a:gd name="connsiteY2" fmla="*/ 818588 h 818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5908" h="818587">
                    <a:moveTo>
                      <a:pt x="229148" y="818588"/>
                    </a:moveTo>
                    <a:cubicBezTo>
                      <a:pt x="457434" y="514350"/>
                      <a:pt x="278783" y="246717"/>
                      <a:pt x="74414" y="0"/>
                    </a:cubicBezTo>
                    <a:cubicBezTo>
                      <a:pt x="-21512" y="303895"/>
                      <a:pt x="-72690" y="627678"/>
                      <a:pt x="229148" y="818588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6" name="任意多边形: 形状 805">
                <a:extLst>
                  <a:ext uri="{FF2B5EF4-FFF2-40B4-BE49-F238E27FC236}">
                    <a16:creationId xmlns:a16="http://schemas.microsoft.com/office/drawing/2014/main" id="{862CB5DF-0626-4E21-98B8-F83B217738A6}"/>
                  </a:ext>
                </a:extLst>
              </p:cNvPr>
              <p:cNvSpPr/>
              <p:nvPr/>
            </p:nvSpPr>
            <p:spPr>
              <a:xfrm>
                <a:off x="4082571" y="1234186"/>
                <a:ext cx="531071" cy="646368"/>
              </a:xfrm>
              <a:custGeom>
                <a:avLst/>
                <a:gdLst>
                  <a:gd name="connsiteX0" fmla="*/ 5576 w 531070"/>
                  <a:gd name="connsiteY0" fmla="*/ 646366 h 646366"/>
                  <a:gd name="connsiteX1" fmla="*/ 531071 w 531070"/>
                  <a:gd name="connsiteY1" fmla="*/ 0 h 646366"/>
                  <a:gd name="connsiteX2" fmla="*/ 5576 w 531070"/>
                  <a:gd name="connsiteY2" fmla="*/ 646366 h 646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31070" h="646366">
                    <a:moveTo>
                      <a:pt x="5576" y="646366"/>
                    </a:moveTo>
                    <a:cubicBezTo>
                      <a:pt x="385338" y="624421"/>
                      <a:pt x="474492" y="315297"/>
                      <a:pt x="531071" y="0"/>
                    </a:cubicBezTo>
                    <a:cubicBezTo>
                      <a:pt x="237034" y="122672"/>
                      <a:pt x="-43287" y="292579"/>
                      <a:pt x="5576" y="64636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7" name="任意多边形: 形状 806">
                <a:extLst>
                  <a:ext uri="{FF2B5EF4-FFF2-40B4-BE49-F238E27FC236}">
                    <a16:creationId xmlns:a16="http://schemas.microsoft.com/office/drawing/2014/main" id="{62234877-3A19-4A37-9575-CB4E65AF708E}"/>
                  </a:ext>
                </a:extLst>
              </p:cNvPr>
              <p:cNvSpPr/>
              <p:nvPr/>
            </p:nvSpPr>
            <p:spPr>
              <a:xfrm>
                <a:off x="3694730" y="1375804"/>
                <a:ext cx="324025" cy="832990"/>
              </a:xfrm>
              <a:custGeom>
                <a:avLst/>
                <a:gdLst>
                  <a:gd name="connsiteX0" fmla="*/ 151073 w 324026"/>
                  <a:gd name="connsiteY0" fmla="*/ 832990 h 832989"/>
                  <a:gd name="connsiteX1" fmla="*/ 165818 w 324026"/>
                  <a:gd name="connsiteY1" fmla="*/ 0 h 832989"/>
                  <a:gd name="connsiteX2" fmla="*/ 151073 w 324026"/>
                  <a:gd name="connsiteY2" fmla="*/ 832990 h 832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4026" h="832989">
                    <a:moveTo>
                      <a:pt x="151073" y="832990"/>
                    </a:moveTo>
                    <a:cubicBezTo>
                      <a:pt x="436452" y="581473"/>
                      <a:pt x="315751" y="283150"/>
                      <a:pt x="165818" y="0"/>
                    </a:cubicBezTo>
                    <a:cubicBezTo>
                      <a:pt x="10055" y="278092"/>
                      <a:pt x="-105759" y="584730"/>
                      <a:pt x="151073" y="83299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52" name="组合 751">
              <a:extLst>
                <a:ext uri="{FF2B5EF4-FFF2-40B4-BE49-F238E27FC236}">
                  <a16:creationId xmlns:a16="http://schemas.microsoft.com/office/drawing/2014/main" id="{35C8583D-E2A1-4D20-A8F7-B22D968B0A81}"/>
                </a:ext>
              </a:extLst>
            </p:cNvPr>
            <p:cNvGrpSpPr/>
            <p:nvPr/>
          </p:nvGrpSpPr>
          <p:grpSpPr>
            <a:xfrm>
              <a:off x="1292075" y="2927927"/>
              <a:ext cx="1046372" cy="631298"/>
              <a:chOff x="6623685" y="1588503"/>
              <a:chExt cx="1046372" cy="631298"/>
            </a:xfrm>
          </p:grpSpPr>
          <p:sp>
            <p:nvSpPr>
              <p:cNvPr id="753" name="文本框 752">
                <a:extLst>
                  <a:ext uri="{FF2B5EF4-FFF2-40B4-BE49-F238E27FC236}">
                    <a16:creationId xmlns:a16="http://schemas.microsoft.com/office/drawing/2014/main" id="{791C8242-0B77-486A-AED6-6E137326E256}"/>
                  </a:ext>
                </a:extLst>
              </p:cNvPr>
              <p:cNvSpPr txBox="1"/>
              <p:nvPr/>
            </p:nvSpPr>
            <p:spPr>
              <a:xfrm>
                <a:off x="6623685" y="1973580"/>
                <a:ext cx="1025922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rPr>
                  <a:t>销售额增加</a:t>
                </a: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54" name="文本框 753">
                <a:extLst>
                  <a:ext uri="{FF2B5EF4-FFF2-40B4-BE49-F238E27FC236}">
                    <a16:creationId xmlns:a16="http://schemas.microsoft.com/office/drawing/2014/main" id="{4C742D5E-0572-4EC9-883D-AAF74B3D2ED8}"/>
                  </a:ext>
                </a:extLst>
              </p:cNvPr>
              <p:cNvSpPr txBox="1"/>
              <p:nvPr/>
            </p:nvSpPr>
            <p:spPr>
              <a:xfrm>
                <a:off x="6689579" y="1588503"/>
                <a:ext cx="980478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2400" b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3"/>
                        </a:gs>
                      </a:gsLst>
                      <a:lin ang="3600000" scaled="0"/>
                    </a:gradFill>
                    <a:latin typeface="+mn-ea"/>
                  </a:defRPr>
                </a:lvl1pPr>
              </a:lstStyle>
              <a:p>
                <a:r>
                  <a:rPr lang="en-US" altLang="zh-CN" sz="2800" dirty="0"/>
                  <a:t>123%</a:t>
                </a:r>
                <a:endParaRPr lang="zh-CN" altLang="en-US" sz="2800" dirty="0"/>
              </a:p>
            </p:txBody>
          </p:sp>
        </p:grpSp>
      </p:grpSp>
      <p:grpSp>
        <p:nvGrpSpPr>
          <p:cNvPr id="808" name="组合 807">
            <a:extLst>
              <a:ext uri="{FF2B5EF4-FFF2-40B4-BE49-F238E27FC236}">
                <a16:creationId xmlns:a16="http://schemas.microsoft.com/office/drawing/2014/main" id="{DAF79845-64AD-4720-A6D2-6F46E71EB5AC}"/>
              </a:ext>
            </a:extLst>
          </p:cNvPr>
          <p:cNvGrpSpPr/>
          <p:nvPr/>
        </p:nvGrpSpPr>
        <p:grpSpPr>
          <a:xfrm>
            <a:off x="9119450" y="2927927"/>
            <a:ext cx="2074212" cy="853290"/>
            <a:chOff x="767930" y="2927927"/>
            <a:chExt cx="2074212" cy="853290"/>
          </a:xfrm>
        </p:grpSpPr>
        <p:grpSp>
          <p:nvGrpSpPr>
            <p:cNvPr id="809" name="组合 808">
              <a:extLst>
                <a:ext uri="{FF2B5EF4-FFF2-40B4-BE49-F238E27FC236}">
                  <a16:creationId xmlns:a16="http://schemas.microsoft.com/office/drawing/2014/main" id="{64DAC2C6-AC12-4079-AA29-F17BB1D88EBD}"/>
                </a:ext>
              </a:extLst>
            </p:cNvPr>
            <p:cNvGrpSpPr/>
            <p:nvPr/>
          </p:nvGrpSpPr>
          <p:grpSpPr>
            <a:xfrm>
              <a:off x="767930" y="2938907"/>
              <a:ext cx="2074212" cy="842310"/>
              <a:chOff x="3192923" y="1228700"/>
              <a:chExt cx="8520126" cy="4375615"/>
            </a:xfr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3900000" scaled="0"/>
              <a:tileRect/>
            </a:gradFill>
          </p:grpSpPr>
          <p:sp>
            <p:nvSpPr>
              <p:cNvPr id="813" name="任意多边形: 形状 812">
                <a:extLst>
                  <a:ext uri="{FF2B5EF4-FFF2-40B4-BE49-F238E27FC236}">
                    <a16:creationId xmlns:a16="http://schemas.microsoft.com/office/drawing/2014/main" id="{0B8ECF07-246C-4878-81E9-C46E6BD1C6FF}"/>
                  </a:ext>
                </a:extLst>
              </p:cNvPr>
              <p:cNvSpPr/>
              <p:nvPr/>
            </p:nvSpPr>
            <p:spPr>
              <a:xfrm>
                <a:off x="10889746" y="3886614"/>
                <a:ext cx="724116" cy="437037"/>
              </a:xfrm>
              <a:custGeom>
                <a:avLst/>
                <a:gdLst>
                  <a:gd name="connsiteX0" fmla="*/ 0 w 724118"/>
                  <a:gd name="connsiteY0" fmla="*/ 411823 h 437037"/>
                  <a:gd name="connsiteX1" fmla="*/ 724119 w 724118"/>
                  <a:gd name="connsiteY1" fmla="*/ 0 h 437037"/>
                  <a:gd name="connsiteX2" fmla="*/ 0 w 724118"/>
                  <a:gd name="connsiteY2" fmla="*/ 411823 h 437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4118" h="437037">
                    <a:moveTo>
                      <a:pt x="0" y="411823"/>
                    </a:moveTo>
                    <a:cubicBezTo>
                      <a:pt x="84181" y="40891"/>
                      <a:pt x="403765" y="3857"/>
                      <a:pt x="724119" y="0"/>
                    </a:cubicBezTo>
                    <a:cubicBezTo>
                      <a:pt x="554640" y="269777"/>
                      <a:pt x="340928" y="518294"/>
                      <a:pt x="0" y="411823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4" name="任意多边形: 形状 813">
                <a:extLst>
                  <a:ext uri="{FF2B5EF4-FFF2-40B4-BE49-F238E27FC236}">
                    <a16:creationId xmlns:a16="http://schemas.microsoft.com/office/drawing/2014/main" id="{E58517AB-AE80-4709-AE55-23DE2D535B72}"/>
                  </a:ext>
                </a:extLst>
              </p:cNvPr>
              <p:cNvSpPr/>
              <p:nvPr/>
            </p:nvSpPr>
            <p:spPr>
              <a:xfrm>
                <a:off x="10714177" y="2411282"/>
                <a:ext cx="440294" cy="721804"/>
              </a:xfrm>
              <a:custGeom>
                <a:avLst/>
                <a:gdLst>
                  <a:gd name="connsiteX0" fmla="*/ 415938 w 440293"/>
                  <a:gd name="connsiteY0" fmla="*/ 721805 h 721804"/>
                  <a:gd name="connsiteX1" fmla="*/ 0 w 440293"/>
                  <a:gd name="connsiteY1" fmla="*/ 0 h 721804"/>
                  <a:gd name="connsiteX2" fmla="*/ 415938 w 440293"/>
                  <a:gd name="connsiteY2" fmla="*/ 721805 h 721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0293" h="721804">
                    <a:moveTo>
                      <a:pt x="415938" y="721805"/>
                    </a:moveTo>
                    <a:cubicBezTo>
                      <a:pt x="44491" y="639680"/>
                      <a:pt x="5744" y="320269"/>
                      <a:pt x="0" y="0"/>
                    </a:cubicBezTo>
                    <a:cubicBezTo>
                      <a:pt x="270806" y="167935"/>
                      <a:pt x="520522" y="380362"/>
                      <a:pt x="415938" y="721805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5" name="任意多边形: 形状 814">
                <a:extLst>
                  <a:ext uri="{FF2B5EF4-FFF2-40B4-BE49-F238E27FC236}">
                    <a16:creationId xmlns:a16="http://schemas.microsoft.com/office/drawing/2014/main" id="{56F8CBF1-71E4-4D32-8E4C-C1A2CE644652}"/>
                  </a:ext>
                </a:extLst>
              </p:cNvPr>
              <p:cNvSpPr/>
              <p:nvPr/>
            </p:nvSpPr>
            <p:spPr>
              <a:xfrm>
                <a:off x="5095589" y="5262220"/>
                <a:ext cx="811556" cy="342095"/>
              </a:xfrm>
              <a:custGeom>
                <a:avLst/>
                <a:gdLst>
                  <a:gd name="connsiteX0" fmla="*/ 811559 w 811558"/>
                  <a:gd name="connsiteY0" fmla="*/ 95177 h 342096"/>
                  <a:gd name="connsiteX1" fmla="*/ 0 w 811558"/>
                  <a:gd name="connsiteY1" fmla="*/ 283086 h 342096"/>
                  <a:gd name="connsiteX2" fmla="*/ 811559 w 811558"/>
                  <a:gd name="connsiteY2" fmla="*/ 95177 h 342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11558" h="342096">
                    <a:moveTo>
                      <a:pt x="811559" y="95177"/>
                    </a:moveTo>
                    <a:cubicBezTo>
                      <a:pt x="498234" y="-120592"/>
                      <a:pt x="238144" y="68860"/>
                      <a:pt x="0" y="283086"/>
                    </a:cubicBezTo>
                    <a:cubicBezTo>
                      <a:pt x="307496" y="366583"/>
                      <a:pt x="633079" y="404473"/>
                      <a:pt x="811559" y="95177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6" name="任意多边形: 形状 815">
                <a:extLst>
                  <a:ext uri="{FF2B5EF4-FFF2-40B4-BE49-F238E27FC236}">
                    <a16:creationId xmlns:a16="http://schemas.microsoft.com/office/drawing/2014/main" id="{4AADA0D9-CDA9-46E9-ADA4-5E27EBE5286C}"/>
                  </a:ext>
                </a:extLst>
              </p:cNvPr>
              <p:cNvSpPr/>
              <p:nvPr/>
            </p:nvSpPr>
            <p:spPr>
              <a:xfrm>
                <a:off x="5196657" y="4632675"/>
                <a:ext cx="635135" cy="543076"/>
              </a:xfrm>
              <a:custGeom>
                <a:avLst/>
                <a:gdLst>
                  <a:gd name="connsiteX0" fmla="*/ 635137 w 635136"/>
                  <a:gd name="connsiteY0" fmla="*/ 539039 h 543076"/>
                  <a:gd name="connsiteX1" fmla="*/ 0 w 635136"/>
                  <a:gd name="connsiteY1" fmla="*/ 0 h 543076"/>
                  <a:gd name="connsiteX2" fmla="*/ 635137 w 635136"/>
                  <a:gd name="connsiteY2" fmla="*/ 539039 h 543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5136" h="543076">
                    <a:moveTo>
                      <a:pt x="635137" y="539039"/>
                    </a:moveTo>
                    <a:cubicBezTo>
                      <a:pt x="621249" y="158934"/>
                      <a:pt x="314011" y="63265"/>
                      <a:pt x="0" y="0"/>
                    </a:cubicBezTo>
                    <a:cubicBezTo>
                      <a:pt x="116500" y="296609"/>
                      <a:pt x="280492" y="580444"/>
                      <a:pt x="635137" y="539039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7" name="任意多边形: 形状 816">
                <a:extLst>
                  <a:ext uri="{FF2B5EF4-FFF2-40B4-BE49-F238E27FC236}">
                    <a16:creationId xmlns:a16="http://schemas.microsoft.com/office/drawing/2014/main" id="{FE6AD591-4892-49DA-80D0-6A6A4D6DE3DD}"/>
                  </a:ext>
                </a:extLst>
              </p:cNvPr>
              <p:cNvSpPr/>
              <p:nvPr/>
            </p:nvSpPr>
            <p:spPr>
              <a:xfrm>
                <a:off x="4523889" y="5066258"/>
                <a:ext cx="824589" cy="330751"/>
              </a:xfrm>
              <a:custGeom>
                <a:avLst/>
                <a:gdLst>
                  <a:gd name="connsiteX0" fmla="*/ 824589 w 824588"/>
                  <a:gd name="connsiteY0" fmla="*/ 119857 h 330750"/>
                  <a:gd name="connsiteX1" fmla="*/ 0 w 824588"/>
                  <a:gd name="connsiteY1" fmla="*/ 238501 h 330750"/>
                  <a:gd name="connsiteX2" fmla="*/ 824589 w 824588"/>
                  <a:gd name="connsiteY2" fmla="*/ 119857 h 330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4588" h="330750">
                    <a:moveTo>
                      <a:pt x="824589" y="119857"/>
                    </a:moveTo>
                    <a:cubicBezTo>
                      <a:pt x="530638" y="-121544"/>
                      <a:pt x="255461" y="45191"/>
                      <a:pt x="0" y="238501"/>
                    </a:cubicBezTo>
                    <a:cubicBezTo>
                      <a:pt x="299266" y="347714"/>
                      <a:pt x="620563" y="413037"/>
                      <a:pt x="824589" y="119857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8" name="任意多边形: 形状 817">
                <a:extLst>
                  <a:ext uri="{FF2B5EF4-FFF2-40B4-BE49-F238E27FC236}">
                    <a16:creationId xmlns:a16="http://schemas.microsoft.com/office/drawing/2014/main" id="{0FBE12C7-07B2-4C50-B018-9B7AA097D083}"/>
                  </a:ext>
                </a:extLst>
              </p:cNvPr>
              <p:cNvSpPr/>
              <p:nvPr/>
            </p:nvSpPr>
            <p:spPr>
              <a:xfrm>
                <a:off x="4780771" y="4217166"/>
                <a:ext cx="363917" cy="788672"/>
              </a:xfrm>
              <a:custGeom>
                <a:avLst/>
                <a:gdLst>
                  <a:gd name="connsiteX0" fmla="*/ 295102 w 363916"/>
                  <a:gd name="connsiteY0" fmla="*/ 788670 h 788670"/>
                  <a:gd name="connsiteX1" fmla="*/ 26612 w 363916"/>
                  <a:gd name="connsiteY1" fmla="*/ 0 h 788670"/>
                  <a:gd name="connsiteX2" fmla="*/ 295102 w 363916"/>
                  <a:gd name="connsiteY2" fmla="*/ 788670 h 788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3916" h="788670">
                    <a:moveTo>
                      <a:pt x="295102" y="788670"/>
                    </a:moveTo>
                    <a:cubicBezTo>
                      <a:pt x="478297" y="455285"/>
                      <a:pt x="263641" y="215513"/>
                      <a:pt x="26612" y="0"/>
                    </a:cubicBezTo>
                    <a:cubicBezTo>
                      <a:pt x="-25595" y="314353"/>
                      <a:pt x="-30653" y="642166"/>
                      <a:pt x="295102" y="788670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9" name="任意多边形: 形状 818">
                <a:extLst>
                  <a:ext uri="{FF2B5EF4-FFF2-40B4-BE49-F238E27FC236}">
                    <a16:creationId xmlns:a16="http://schemas.microsoft.com/office/drawing/2014/main" id="{3CC1D2BA-5E13-4432-B3A6-B3C7A36BD763}"/>
                  </a:ext>
                </a:extLst>
              </p:cNvPr>
              <p:cNvSpPr/>
              <p:nvPr/>
            </p:nvSpPr>
            <p:spPr>
              <a:xfrm>
                <a:off x="5196744" y="4632675"/>
                <a:ext cx="606417" cy="375732"/>
              </a:xfrm>
              <a:custGeom>
                <a:avLst/>
                <a:gdLst>
                  <a:gd name="connsiteX0" fmla="*/ 190395 w 606418"/>
                  <a:gd name="connsiteY0" fmla="*/ 300123 h 375732"/>
                  <a:gd name="connsiteX1" fmla="*/ 606419 w 606418"/>
                  <a:gd name="connsiteY1" fmla="*/ 375733 h 375732"/>
                  <a:gd name="connsiteX2" fmla="*/ 0 w 606418"/>
                  <a:gd name="connsiteY2" fmla="*/ 0 h 375732"/>
                  <a:gd name="connsiteX3" fmla="*/ 141532 w 606418"/>
                  <a:gd name="connsiteY3" fmla="*/ 286750 h 375732"/>
                  <a:gd name="connsiteX4" fmla="*/ 190395 w 606418"/>
                  <a:gd name="connsiteY4" fmla="*/ 300123 h 375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6418" h="375732">
                    <a:moveTo>
                      <a:pt x="190395" y="300123"/>
                    </a:moveTo>
                    <a:cubicBezTo>
                      <a:pt x="326869" y="335357"/>
                      <a:pt x="467115" y="355159"/>
                      <a:pt x="606419" y="375733"/>
                    </a:cubicBezTo>
                    <a:cubicBezTo>
                      <a:pt x="521465" y="128845"/>
                      <a:pt x="263176" y="52979"/>
                      <a:pt x="0" y="0"/>
                    </a:cubicBezTo>
                    <a:cubicBezTo>
                      <a:pt x="39776" y="101241"/>
                      <a:pt x="85039" y="200939"/>
                      <a:pt x="141532" y="286750"/>
                    </a:cubicBezTo>
                    <a:cubicBezTo>
                      <a:pt x="157734" y="291380"/>
                      <a:pt x="173936" y="295923"/>
                      <a:pt x="190395" y="300123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0" name="任意多边形: 形状 819">
                <a:extLst>
                  <a:ext uri="{FF2B5EF4-FFF2-40B4-BE49-F238E27FC236}">
                    <a16:creationId xmlns:a16="http://schemas.microsoft.com/office/drawing/2014/main" id="{D386BBAC-1150-4D9C-BE11-4B47DF8904F0}"/>
                  </a:ext>
                </a:extLst>
              </p:cNvPr>
              <p:cNvSpPr/>
              <p:nvPr/>
            </p:nvSpPr>
            <p:spPr>
              <a:xfrm>
                <a:off x="4780777" y="4217166"/>
                <a:ext cx="363792" cy="630596"/>
              </a:xfrm>
              <a:custGeom>
                <a:avLst/>
                <a:gdLst>
                  <a:gd name="connsiteX0" fmla="*/ 354931 w 363793"/>
                  <a:gd name="connsiteY0" fmla="*/ 630593 h 630593"/>
                  <a:gd name="connsiteX1" fmla="*/ 26518 w 363793"/>
                  <a:gd name="connsiteY1" fmla="*/ 0 h 630593"/>
                  <a:gd name="connsiteX2" fmla="*/ 15631 w 363793"/>
                  <a:gd name="connsiteY2" fmla="*/ 441226 h 630593"/>
                  <a:gd name="connsiteX3" fmla="*/ 354931 w 363793"/>
                  <a:gd name="connsiteY3" fmla="*/ 630593 h 63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3793" h="630593">
                    <a:moveTo>
                      <a:pt x="354931" y="630593"/>
                    </a:moveTo>
                    <a:cubicBezTo>
                      <a:pt x="406537" y="376590"/>
                      <a:pt x="224371" y="179851"/>
                      <a:pt x="26518" y="0"/>
                    </a:cubicBezTo>
                    <a:cubicBezTo>
                      <a:pt x="1401" y="151219"/>
                      <a:pt x="-12658" y="305438"/>
                      <a:pt x="15631" y="441226"/>
                    </a:cubicBezTo>
                    <a:cubicBezTo>
                      <a:pt x="122959" y="517007"/>
                      <a:pt x="236030" y="580273"/>
                      <a:pt x="354931" y="630593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1" name="任意多边形: 形状 820">
                <a:extLst>
                  <a:ext uri="{FF2B5EF4-FFF2-40B4-BE49-F238E27FC236}">
                    <a16:creationId xmlns:a16="http://schemas.microsoft.com/office/drawing/2014/main" id="{D7C8F2D4-39A8-468B-B2BC-1E6F8A34173C}"/>
                  </a:ext>
                </a:extLst>
              </p:cNvPr>
              <p:cNvSpPr/>
              <p:nvPr/>
            </p:nvSpPr>
            <p:spPr>
              <a:xfrm>
                <a:off x="4012455" y="4781195"/>
                <a:ext cx="825444" cy="330425"/>
              </a:xfrm>
              <a:custGeom>
                <a:avLst/>
                <a:gdLst>
                  <a:gd name="connsiteX0" fmla="*/ 825446 w 825446"/>
                  <a:gd name="connsiteY0" fmla="*/ 217183 h 330424"/>
                  <a:gd name="connsiteX1" fmla="*/ 0 w 825446"/>
                  <a:gd name="connsiteY1" fmla="*/ 104626 h 330424"/>
                  <a:gd name="connsiteX2" fmla="*/ 825446 w 825446"/>
                  <a:gd name="connsiteY2" fmla="*/ 217183 h 330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5446" h="330424">
                    <a:moveTo>
                      <a:pt x="825446" y="217183"/>
                    </a:moveTo>
                    <a:cubicBezTo>
                      <a:pt x="609162" y="-95799"/>
                      <a:pt x="298752" y="-11017"/>
                      <a:pt x="0" y="104626"/>
                    </a:cubicBezTo>
                    <a:cubicBezTo>
                      <a:pt x="257861" y="291935"/>
                      <a:pt x="548812" y="442983"/>
                      <a:pt x="825446" y="217183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2" name="任意多边形: 形状 821">
                <a:extLst>
                  <a:ext uri="{FF2B5EF4-FFF2-40B4-BE49-F238E27FC236}">
                    <a16:creationId xmlns:a16="http://schemas.microsoft.com/office/drawing/2014/main" id="{7DCA46E8-0A96-49CE-83C4-1447D7C2EE38}"/>
                  </a:ext>
                </a:extLst>
              </p:cNvPr>
              <p:cNvSpPr/>
              <p:nvPr/>
            </p:nvSpPr>
            <p:spPr>
              <a:xfrm>
                <a:off x="4373988" y="3886180"/>
                <a:ext cx="323787" cy="833076"/>
              </a:xfrm>
              <a:custGeom>
                <a:avLst/>
                <a:gdLst>
                  <a:gd name="connsiteX0" fmla="*/ 158473 w 323786"/>
                  <a:gd name="connsiteY0" fmla="*/ 833076 h 833075"/>
                  <a:gd name="connsiteX1" fmla="*/ 155215 w 323786"/>
                  <a:gd name="connsiteY1" fmla="*/ 0 h 833075"/>
                  <a:gd name="connsiteX2" fmla="*/ 158473 w 323786"/>
                  <a:gd name="connsiteY2" fmla="*/ 833076 h 833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3786" h="833075">
                    <a:moveTo>
                      <a:pt x="158473" y="833076"/>
                    </a:moveTo>
                    <a:cubicBezTo>
                      <a:pt x="438279" y="575386"/>
                      <a:pt x="311235" y="279807"/>
                      <a:pt x="155215" y="0"/>
                    </a:cubicBezTo>
                    <a:cubicBezTo>
                      <a:pt x="5625" y="281350"/>
                      <a:pt x="-103588" y="590474"/>
                      <a:pt x="158473" y="83307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3" name="任意多边形: 形状 822">
                <a:extLst>
                  <a:ext uri="{FF2B5EF4-FFF2-40B4-BE49-F238E27FC236}">
                    <a16:creationId xmlns:a16="http://schemas.microsoft.com/office/drawing/2014/main" id="{D8E0667C-C46C-4034-81BA-D338AE12955E}"/>
                  </a:ext>
                </a:extLst>
              </p:cNvPr>
              <p:cNvSpPr/>
              <p:nvPr/>
            </p:nvSpPr>
            <p:spPr>
              <a:xfrm>
                <a:off x="4377987" y="3886180"/>
                <a:ext cx="319849" cy="665057"/>
              </a:xfrm>
              <a:custGeom>
                <a:avLst/>
                <a:gdLst>
                  <a:gd name="connsiteX0" fmla="*/ 59579 w 319848"/>
                  <a:gd name="connsiteY0" fmla="*/ 449628 h 665054"/>
                  <a:gd name="connsiteX1" fmla="*/ 281007 w 319848"/>
                  <a:gd name="connsiteY1" fmla="*/ 665054 h 665054"/>
                  <a:gd name="connsiteX2" fmla="*/ 151305 w 319848"/>
                  <a:gd name="connsiteY2" fmla="*/ 0 h 665054"/>
                  <a:gd name="connsiteX3" fmla="*/ 0 w 319848"/>
                  <a:gd name="connsiteY3" fmla="*/ 417567 h 665054"/>
                  <a:gd name="connsiteX4" fmla="*/ 59579 w 319848"/>
                  <a:gd name="connsiteY4" fmla="*/ 449628 h 665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9848" h="665054">
                    <a:moveTo>
                      <a:pt x="59579" y="449628"/>
                    </a:moveTo>
                    <a:cubicBezTo>
                      <a:pt x="128588" y="524294"/>
                      <a:pt x="203511" y="598618"/>
                      <a:pt x="281007" y="665054"/>
                    </a:cubicBezTo>
                    <a:cubicBezTo>
                      <a:pt x="379333" y="451085"/>
                      <a:pt x="274320" y="220656"/>
                      <a:pt x="151305" y="0"/>
                    </a:cubicBezTo>
                    <a:cubicBezTo>
                      <a:pt x="78867" y="136217"/>
                      <a:pt x="15859" y="278949"/>
                      <a:pt x="0" y="417567"/>
                    </a:cubicBezTo>
                    <a:cubicBezTo>
                      <a:pt x="20403" y="419881"/>
                      <a:pt x="41148" y="429739"/>
                      <a:pt x="59579" y="449628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4" name="任意多边形: 形状 823">
                <a:extLst>
                  <a:ext uri="{FF2B5EF4-FFF2-40B4-BE49-F238E27FC236}">
                    <a16:creationId xmlns:a16="http://schemas.microsoft.com/office/drawing/2014/main" id="{6F536F3B-DEE8-4489-A67C-BD28A6445189}"/>
                  </a:ext>
                </a:extLst>
              </p:cNvPr>
              <p:cNvSpPr/>
              <p:nvPr/>
            </p:nvSpPr>
            <p:spPr>
              <a:xfrm>
                <a:off x="3594889" y="4386996"/>
                <a:ext cx="788927" cy="363126"/>
              </a:xfrm>
              <a:custGeom>
                <a:avLst/>
                <a:gdLst>
                  <a:gd name="connsiteX0" fmla="*/ 788927 w 788927"/>
                  <a:gd name="connsiteY0" fmla="*/ 300801 h 363126"/>
                  <a:gd name="connsiteX1" fmla="*/ 0 w 788927"/>
                  <a:gd name="connsiteY1" fmla="*/ 33338 h 363126"/>
                  <a:gd name="connsiteX2" fmla="*/ 788927 w 788927"/>
                  <a:gd name="connsiteY2" fmla="*/ 300801 h 363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8927" h="363126">
                    <a:moveTo>
                      <a:pt x="788927" y="300801"/>
                    </a:moveTo>
                    <a:cubicBezTo>
                      <a:pt x="636165" y="-47586"/>
                      <a:pt x="315211" y="-23412"/>
                      <a:pt x="0" y="33338"/>
                    </a:cubicBezTo>
                    <a:cubicBezTo>
                      <a:pt x="217484" y="266253"/>
                      <a:pt x="474402" y="469850"/>
                      <a:pt x="788927" y="300801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5" name="任意多边形: 形状 824">
                <a:extLst>
                  <a:ext uri="{FF2B5EF4-FFF2-40B4-BE49-F238E27FC236}">
                    <a16:creationId xmlns:a16="http://schemas.microsoft.com/office/drawing/2014/main" id="{95B6741E-1212-483C-8987-8619C7B0E180}"/>
                  </a:ext>
                </a:extLst>
              </p:cNvPr>
              <p:cNvSpPr/>
              <p:nvPr/>
            </p:nvSpPr>
            <p:spPr>
              <a:xfrm>
                <a:off x="4029372" y="3531706"/>
                <a:ext cx="335750" cy="819274"/>
              </a:xfrm>
              <a:custGeom>
                <a:avLst/>
                <a:gdLst>
                  <a:gd name="connsiteX0" fmla="*/ 99497 w 335749"/>
                  <a:gd name="connsiteY0" fmla="*/ 819274 h 819273"/>
                  <a:gd name="connsiteX1" fmla="*/ 250802 w 335749"/>
                  <a:gd name="connsiteY1" fmla="*/ 0 h 819273"/>
                  <a:gd name="connsiteX2" fmla="*/ 99497 w 335749"/>
                  <a:gd name="connsiteY2" fmla="*/ 819274 h 819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5749" h="819273">
                    <a:moveTo>
                      <a:pt x="99497" y="819274"/>
                    </a:moveTo>
                    <a:cubicBezTo>
                      <a:pt x="422252" y="617992"/>
                      <a:pt x="352300" y="303895"/>
                      <a:pt x="250802" y="0"/>
                    </a:cubicBezTo>
                    <a:cubicBezTo>
                      <a:pt x="51577" y="248774"/>
                      <a:pt x="-113015" y="532267"/>
                      <a:pt x="99497" y="819274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6" name="任意多边形: 形状 825">
                <a:extLst>
                  <a:ext uri="{FF2B5EF4-FFF2-40B4-BE49-F238E27FC236}">
                    <a16:creationId xmlns:a16="http://schemas.microsoft.com/office/drawing/2014/main" id="{76F792E5-8B19-4E83-8CC0-F8C46514C553}"/>
                  </a:ext>
                </a:extLst>
              </p:cNvPr>
              <p:cNvSpPr/>
              <p:nvPr/>
            </p:nvSpPr>
            <p:spPr>
              <a:xfrm>
                <a:off x="4053001" y="3531706"/>
                <a:ext cx="312123" cy="679028"/>
              </a:xfrm>
              <a:custGeom>
                <a:avLst/>
                <a:gdLst>
                  <a:gd name="connsiteX0" fmla="*/ 22546 w 312124"/>
                  <a:gd name="connsiteY0" fmla="*/ 411909 h 679027"/>
                  <a:gd name="connsiteX1" fmla="*/ 230343 w 312124"/>
                  <a:gd name="connsiteY1" fmla="*/ 679028 h 679027"/>
                  <a:gd name="connsiteX2" fmla="*/ 227171 w 312124"/>
                  <a:gd name="connsiteY2" fmla="*/ 0 h 679027"/>
                  <a:gd name="connsiteX3" fmla="*/ 0 w 312124"/>
                  <a:gd name="connsiteY3" fmla="*/ 385677 h 679027"/>
                  <a:gd name="connsiteX4" fmla="*/ 22546 w 312124"/>
                  <a:gd name="connsiteY4" fmla="*/ 411909 h 679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2124" h="679027">
                    <a:moveTo>
                      <a:pt x="22546" y="411909"/>
                    </a:moveTo>
                    <a:cubicBezTo>
                      <a:pt x="81182" y="504749"/>
                      <a:pt x="151219" y="595446"/>
                      <a:pt x="230343" y="679028"/>
                    </a:cubicBezTo>
                    <a:cubicBezTo>
                      <a:pt x="367932" y="486832"/>
                      <a:pt x="307410" y="240287"/>
                      <a:pt x="227171" y="0"/>
                    </a:cubicBezTo>
                    <a:cubicBezTo>
                      <a:pt x="129873" y="121472"/>
                      <a:pt x="40891" y="251260"/>
                      <a:pt x="0" y="385677"/>
                    </a:cubicBezTo>
                    <a:cubicBezTo>
                      <a:pt x="8230" y="392706"/>
                      <a:pt x="15859" y="401364"/>
                      <a:pt x="22546" y="411909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7" name="任意多边形: 形状 826">
                <a:extLst>
                  <a:ext uri="{FF2B5EF4-FFF2-40B4-BE49-F238E27FC236}">
                    <a16:creationId xmlns:a16="http://schemas.microsoft.com/office/drawing/2014/main" id="{5B19B9BF-2FC8-48C3-BADB-268D9D8A1434}"/>
                  </a:ext>
                </a:extLst>
              </p:cNvPr>
              <p:cNvSpPr/>
              <p:nvPr/>
            </p:nvSpPr>
            <p:spPr>
              <a:xfrm>
                <a:off x="3292107" y="3892096"/>
                <a:ext cx="724120" cy="437037"/>
              </a:xfrm>
              <a:custGeom>
                <a:avLst/>
                <a:gdLst>
                  <a:gd name="connsiteX0" fmla="*/ 724119 w 724119"/>
                  <a:gd name="connsiteY0" fmla="*/ 411823 h 437037"/>
                  <a:gd name="connsiteX1" fmla="*/ 0 w 724119"/>
                  <a:gd name="connsiteY1" fmla="*/ 0 h 437037"/>
                  <a:gd name="connsiteX2" fmla="*/ 724119 w 724119"/>
                  <a:gd name="connsiteY2" fmla="*/ 411823 h 437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4119" h="437037">
                    <a:moveTo>
                      <a:pt x="724119" y="411823"/>
                    </a:moveTo>
                    <a:cubicBezTo>
                      <a:pt x="639937" y="40891"/>
                      <a:pt x="320269" y="3858"/>
                      <a:pt x="0" y="0"/>
                    </a:cubicBezTo>
                    <a:cubicBezTo>
                      <a:pt x="169478" y="269777"/>
                      <a:pt x="383191" y="518293"/>
                      <a:pt x="724119" y="411823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8" name="任意多边形: 形状 827">
                <a:extLst>
                  <a:ext uri="{FF2B5EF4-FFF2-40B4-BE49-F238E27FC236}">
                    <a16:creationId xmlns:a16="http://schemas.microsoft.com/office/drawing/2014/main" id="{ACD9CB7B-AE53-477C-97B3-B30B3D675570}"/>
                  </a:ext>
                </a:extLst>
              </p:cNvPr>
              <p:cNvSpPr/>
              <p:nvPr/>
            </p:nvSpPr>
            <p:spPr>
              <a:xfrm>
                <a:off x="3851037" y="2962235"/>
                <a:ext cx="356027" cy="796471"/>
              </a:xfrm>
              <a:custGeom>
                <a:avLst/>
                <a:gdLst>
                  <a:gd name="connsiteX0" fmla="*/ 69348 w 356026"/>
                  <a:gd name="connsiteY0" fmla="*/ 796471 h 796471"/>
                  <a:gd name="connsiteX1" fmla="*/ 313407 w 356026"/>
                  <a:gd name="connsiteY1" fmla="*/ 0 h 796471"/>
                  <a:gd name="connsiteX2" fmla="*/ 69348 w 356026"/>
                  <a:gd name="connsiteY2" fmla="*/ 796471 h 796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56026" h="796471">
                    <a:moveTo>
                      <a:pt x="69348" y="796471"/>
                    </a:moveTo>
                    <a:cubicBezTo>
                      <a:pt x="413019" y="633422"/>
                      <a:pt x="379415" y="313411"/>
                      <a:pt x="313407" y="0"/>
                    </a:cubicBezTo>
                    <a:cubicBezTo>
                      <a:pt x="87007" y="224257"/>
                      <a:pt x="-108960" y="487004"/>
                      <a:pt x="69348" y="796471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9" name="任意多边形: 形状 828">
                <a:extLst>
                  <a:ext uri="{FF2B5EF4-FFF2-40B4-BE49-F238E27FC236}">
                    <a16:creationId xmlns:a16="http://schemas.microsoft.com/office/drawing/2014/main" id="{3FAB6996-17FE-4DBE-884C-7840559E0F9E}"/>
                  </a:ext>
                </a:extLst>
              </p:cNvPr>
              <p:cNvSpPr/>
              <p:nvPr/>
            </p:nvSpPr>
            <p:spPr>
              <a:xfrm>
                <a:off x="3192923" y="3369859"/>
                <a:ext cx="670112" cy="504750"/>
              </a:xfrm>
              <a:custGeom>
                <a:avLst/>
                <a:gdLst>
                  <a:gd name="connsiteX0" fmla="*/ 670112 w 670112"/>
                  <a:gd name="connsiteY0" fmla="*/ 494976 h 504748"/>
                  <a:gd name="connsiteX1" fmla="*/ 0 w 670112"/>
                  <a:gd name="connsiteY1" fmla="*/ 0 h 504748"/>
                  <a:gd name="connsiteX2" fmla="*/ 670112 w 670112"/>
                  <a:gd name="connsiteY2" fmla="*/ 494976 h 504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0112" h="504748">
                    <a:moveTo>
                      <a:pt x="670112" y="494976"/>
                    </a:moveTo>
                    <a:cubicBezTo>
                      <a:pt x="630593" y="116672"/>
                      <a:pt x="317611" y="41919"/>
                      <a:pt x="0" y="0"/>
                    </a:cubicBezTo>
                    <a:cubicBezTo>
                      <a:pt x="136303" y="288036"/>
                      <a:pt x="318983" y="560213"/>
                      <a:pt x="670112" y="494976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0" name="任意多边形: 形状 829">
                <a:extLst>
                  <a:ext uri="{FF2B5EF4-FFF2-40B4-BE49-F238E27FC236}">
                    <a16:creationId xmlns:a16="http://schemas.microsoft.com/office/drawing/2014/main" id="{6131D14C-CA93-45BD-8FDD-DA2A478820DE}"/>
                  </a:ext>
                </a:extLst>
              </p:cNvPr>
              <p:cNvSpPr/>
              <p:nvPr/>
            </p:nvSpPr>
            <p:spPr>
              <a:xfrm>
                <a:off x="3751497" y="2439226"/>
                <a:ext cx="440208" cy="721804"/>
              </a:xfrm>
              <a:custGeom>
                <a:avLst/>
                <a:gdLst>
                  <a:gd name="connsiteX0" fmla="*/ 24356 w 440207"/>
                  <a:gd name="connsiteY0" fmla="*/ 721804 h 721804"/>
                  <a:gd name="connsiteX1" fmla="*/ 440208 w 440207"/>
                  <a:gd name="connsiteY1" fmla="*/ 0 h 721804"/>
                  <a:gd name="connsiteX2" fmla="*/ 24356 w 440207"/>
                  <a:gd name="connsiteY2" fmla="*/ 721804 h 721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0207" h="721804">
                    <a:moveTo>
                      <a:pt x="24356" y="721804"/>
                    </a:moveTo>
                    <a:cubicBezTo>
                      <a:pt x="395802" y="639680"/>
                      <a:pt x="434550" y="320268"/>
                      <a:pt x="440208" y="0"/>
                    </a:cubicBezTo>
                    <a:cubicBezTo>
                      <a:pt x="169488" y="167935"/>
                      <a:pt x="-80229" y="380362"/>
                      <a:pt x="24356" y="721804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1" name="任意多边形: 形状 830">
                <a:extLst>
                  <a:ext uri="{FF2B5EF4-FFF2-40B4-BE49-F238E27FC236}">
                    <a16:creationId xmlns:a16="http://schemas.microsoft.com/office/drawing/2014/main" id="{C7E4B425-85C4-4BC4-8443-1C5AD1CE658B}"/>
                  </a:ext>
                </a:extLst>
              </p:cNvPr>
              <p:cNvSpPr/>
              <p:nvPr/>
            </p:nvSpPr>
            <p:spPr>
              <a:xfrm>
                <a:off x="3271877" y="2704802"/>
                <a:ext cx="456022" cy="712803"/>
              </a:xfrm>
              <a:custGeom>
                <a:avLst/>
                <a:gdLst>
                  <a:gd name="connsiteX0" fmla="*/ 431283 w 456024"/>
                  <a:gd name="connsiteY0" fmla="*/ 712804 h 712803"/>
                  <a:gd name="connsiteX1" fmla="*/ 0 w 456024"/>
                  <a:gd name="connsiteY1" fmla="*/ 0 h 712803"/>
                  <a:gd name="connsiteX2" fmla="*/ 431283 w 456024"/>
                  <a:gd name="connsiteY2" fmla="*/ 712804 h 712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6024" h="712803">
                    <a:moveTo>
                      <a:pt x="431283" y="712804"/>
                    </a:moveTo>
                    <a:cubicBezTo>
                      <a:pt x="538782" y="347872"/>
                      <a:pt x="277749" y="159706"/>
                      <a:pt x="0" y="0"/>
                    </a:cubicBezTo>
                    <a:cubicBezTo>
                      <a:pt x="16374" y="318211"/>
                      <a:pt x="81782" y="639509"/>
                      <a:pt x="431283" y="712804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2" name="任意多边形: 形状 831">
                <a:extLst>
                  <a:ext uri="{FF2B5EF4-FFF2-40B4-BE49-F238E27FC236}">
                    <a16:creationId xmlns:a16="http://schemas.microsoft.com/office/drawing/2014/main" id="{01468F67-84CB-4653-8E58-8889BF1201AB}"/>
                  </a:ext>
                </a:extLst>
              </p:cNvPr>
              <p:cNvSpPr/>
              <p:nvPr/>
            </p:nvSpPr>
            <p:spPr>
              <a:xfrm>
                <a:off x="3921737" y="1858008"/>
                <a:ext cx="592208" cy="587054"/>
              </a:xfrm>
              <a:custGeom>
                <a:avLst/>
                <a:gdLst>
                  <a:gd name="connsiteX0" fmla="*/ 277 w 592208"/>
                  <a:gd name="connsiteY0" fmla="*/ 586187 h 587053"/>
                  <a:gd name="connsiteX1" fmla="*/ 592208 w 592208"/>
                  <a:gd name="connsiteY1" fmla="*/ 0 h 587053"/>
                  <a:gd name="connsiteX2" fmla="*/ 277 w 592208"/>
                  <a:gd name="connsiteY2" fmla="*/ 586187 h 58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92208" h="587053">
                    <a:moveTo>
                      <a:pt x="277" y="586187"/>
                    </a:moveTo>
                    <a:cubicBezTo>
                      <a:pt x="380210" y="605218"/>
                      <a:pt x="502025" y="307410"/>
                      <a:pt x="592208" y="0"/>
                    </a:cubicBezTo>
                    <a:cubicBezTo>
                      <a:pt x="286684" y="90440"/>
                      <a:pt x="-10353" y="229229"/>
                      <a:pt x="277" y="586187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3" name="任意多边形: 形状 832">
                <a:extLst>
                  <a:ext uri="{FF2B5EF4-FFF2-40B4-BE49-F238E27FC236}">
                    <a16:creationId xmlns:a16="http://schemas.microsoft.com/office/drawing/2014/main" id="{2AF99C7C-6382-4B97-9E2B-56889CA14A61}"/>
                  </a:ext>
                </a:extLst>
              </p:cNvPr>
              <p:cNvSpPr/>
              <p:nvPr/>
            </p:nvSpPr>
            <p:spPr>
              <a:xfrm>
                <a:off x="3448206" y="2012658"/>
                <a:ext cx="335907" cy="818589"/>
              </a:xfrm>
              <a:custGeom>
                <a:avLst/>
                <a:gdLst>
                  <a:gd name="connsiteX0" fmla="*/ 229148 w 335908"/>
                  <a:gd name="connsiteY0" fmla="*/ 818588 h 818587"/>
                  <a:gd name="connsiteX1" fmla="*/ 74414 w 335908"/>
                  <a:gd name="connsiteY1" fmla="*/ 0 h 818587"/>
                  <a:gd name="connsiteX2" fmla="*/ 229148 w 335908"/>
                  <a:gd name="connsiteY2" fmla="*/ 818588 h 818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5908" h="818587">
                    <a:moveTo>
                      <a:pt x="229148" y="818588"/>
                    </a:moveTo>
                    <a:cubicBezTo>
                      <a:pt x="457434" y="514350"/>
                      <a:pt x="278783" y="246717"/>
                      <a:pt x="74414" y="0"/>
                    </a:cubicBezTo>
                    <a:cubicBezTo>
                      <a:pt x="-21512" y="303895"/>
                      <a:pt x="-72690" y="627678"/>
                      <a:pt x="229148" y="818588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4" name="任意多边形: 形状 833">
                <a:extLst>
                  <a:ext uri="{FF2B5EF4-FFF2-40B4-BE49-F238E27FC236}">
                    <a16:creationId xmlns:a16="http://schemas.microsoft.com/office/drawing/2014/main" id="{25C20D5A-EA26-4D24-8316-5B12322448AA}"/>
                  </a:ext>
                </a:extLst>
              </p:cNvPr>
              <p:cNvSpPr/>
              <p:nvPr/>
            </p:nvSpPr>
            <p:spPr>
              <a:xfrm>
                <a:off x="4082572" y="1256646"/>
                <a:ext cx="531071" cy="646368"/>
              </a:xfrm>
              <a:custGeom>
                <a:avLst/>
                <a:gdLst>
                  <a:gd name="connsiteX0" fmla="*/ 5576 w 531070"/>
                  <a:gd name="connsiteY0" fmla="*/ 646367 h 646366"/>
                  <a:gd name="connsiteX1" fmla="*/ 531071 w 531070"/>
                  <a:gd name="connsiteY1" fmla="*/ 0 h 646366"/>
                  <a:gd name="connsiteX2" fmla="*/ 5576 w 531070"/>
                  <a:gd name="connsiteY2" fmla="*/ 646367 h 646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31070" h="646366">
                    <a:moveTo>
                      <a:pt x="5576" y="646367"/>
                    </a:moveTo>
                    <a:cubicBezTo>
                      <a:pt x="385338" y="624421"/>
                      <a:pt x="474492" y="315297"/>
                      <a:pt x="531071" y="0"/>
                    </a:cubicBezTo>
                    <a:cubicBezTo>
                      <a:pt x="237034" y="122672"/>
                      <a:pt x="-43287" y="292579"/>
                      <a:pt x="5576" y="646367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5" name="任意多边形: 形状 834">
                <a:extLst>
                  <a:ext uri="{FF2B5EF4-FFF2-40B4-BE49-F238E27FC236}">
                    <a16:creationId xmlns:a16="http://schemas.microsoft.com/office/drawing/2014/main" id="{686557CC-A17B-491B-8968-D338C5E282CD}"/>
                  </a:ext>
                </a:extLst>
              </p:cNvPr>
              <p:cNvSpPr/>
              <p:nvPr/>
            </p:nvSpPr>
            <p:spPr>
              <a:xfrm>
                <a:off x="3694731" y="1375804"/>
                <a:ext cx="324025" cy="832989"/>
              </a:xfrm>
              <a:custGeom>
                <a:avLst/>
                <a:gdLst>
                  <a:gd name="connsiteX0" fmla="*/ 151073 w 324026"/>
                  <a:gd name="connsiteY0" fmla="*/ 832990 h 832989"/>
                  <a:gd name="connsiteX1" fmla="*/ 165818 w 324026"/>
                  <a:gd name="connsiteY1" fmla="*/ 0 h 832989"/>
                  <a:gd name="connsiteX2" fmla="*/ 151073 w 324026"/>
                  <a:gd name="connsiteY2" fmla="*/ 832990 h 832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4026" h="832989">
                    <a:moveTo>
                      <a:pt x="151073" y="832990"/>
                    </a:moveTo>
                    <a:cubicBezTo>
                      <a:pt x="436452" y="581473"/>
                      <a:pt x="315751" y="283150"/>
                      <a:pt x="165818" y="0"/>
                    </a:cubicBezTo>
                    <a:cubicBezTo>
                      <a:pt x="10055" y="278092"/>
                      <a:pt x="-105759" y="584730"/>
                      <a:pt x="151073" y="832990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6" name="任意多边形: 形状 835">
                <a:extLst>
                  <a:ext uri="{FF2B5EF4-FFF2-40B4-BE49-F238E27FC236}">
                    <a16:creationId xmlns:a16="http://schemas.microsoft.com/office/drawing/2014/main" id="{0326E18A-9159-4EAD-B895-3F7A2CD1F228}"/>
                  </a:ext>
                </a:extLst>
              </p:cNvPr>
              <p:cNvSpPr/>
              <p:nvPr/>
            </p:nvSpPr>
            <p:spPr>
              <a:xfrm>
                <a:off x="8998820" y="5256734"/>
                <a:ext cx="811556" cy="342093"/>
              </a:xfrm>
              <a:custGeom>
                <a:avLst/>
                <a:gdLst>
                  <a:gd name="connsiteX0" fmla="*/ 0 w 811558"/>
                  <a:gd name="connsiteY0" fmla="*/ 95177 h 342096"/>
                  <a:gd name="connsiteX1" fmla="*/ 811558 w 811558"/>
                  <a:gd name="connsiteY1" fmla="*/ 283086 h 342096"/>
                  <a:gd name="connsiteX2" fmla="*/ 0 w 811558"/>
                  <a:gd name="connsiteY2" fmla="*/ 95177 h 342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11558" h="342096">
                    <a:moveTo>
                      <a:pt x="0" y="95177"/>
                    </a:moveTo>
                    <a:cubicBezTo>
                      <a:pt x="313325" y="-120592"/>
                      <a:pt x="573414" y="68860"/>
                      <a:pt x="811558" y="283086"/>
                    </a:cubicBezTo>
                    <a:cubicBezTo>
                      <a:pt x="504063" y="366583"/>
                      <a:pt x="178479" y="404473"/>
                      <a:pt x="0" y="95177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7" name="任意多边形: 形状 836">
                <a:extLst>
                  <a:ext uri="{FF2B5EF4-FFF2-40B4-BE49-F238E27FC236}">
                    <a16:creationId xmlns:a16="http://schemas.microsoft.com/office/drawing/2014/main" id="{2F729B8D-F3DA-4FB2-803A-3E5941CC5952}"/>
                  </a:ext>
                </a:extLst>
              </p:cNvPr>
              <p:cNvSpPr/>
              <p:nvPr/>
            </p:nvSpPr>
            <p:spPr>
              <a:xfrm>
                <a:off x="9074171" y="4627186"/>
                <a:ext cx="635136" cy="543080"/>
              </a:xfrm>
              <a:custGeom>
                <a:avLst/>
                <a:gdLst>
                  <a:gd name="connsiteX0" fmla="*/ 0 w 635136"/>
                  <a:gd name="connsiteY0" fmla="*/ 539039 h 543075"/>
                  <a:gd name="connsiteX1" fmla="*/ 635137 w 635136"/>
                  <a:gd name="connsiteY1" fmla="*/ 0 h 543075"/>
                  <a:gd name="connsiteX2" fmla="*/ 0 w 635136"/>
                  <a:gd name="connsiteY2" fmla="*/ 539039 h 543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5136" h="543075">
                    <a:moveTo>
                      <a:pt x="0" y="539039"/>
                    </a:moveTo>
                    <a:cubicBezTo>
                      <a:pt x="13888" y="158934"/>
                      <a:pt x="321126" y="63265"/>
                      <a:pt x="635137" y="0"/>
                    </a:cubicBezTo>
                    <a:cubicBezTo>
                      <a:pt x="518636" y="296522"/>
                      <a:pt x="354645" y="580444"/>
                      <a:pt x="0" y="539039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8" name="任意多边形: 形状 837">
                <a:extLst>
                  <a:ext uri="{FF2B5EF4-FFF2-40B4-BE49-F238E27FC236}">
                    <a16:creationId xmlns:a16="http://schemas.microsoft.com/office/drawing/2014/main" id="{F7448DF4-C82A-4A10-B3E2-FF6D7C4C4F18}"/>
                  </a:ext>
                </a:extLst>
              </p:cNvPr>
              <p:cNvSpPr/>
              <p:nvPr/>
            </p:nvSpPr>
            <p:spPr>
              <a:xfrm>
                <a:off x="9557489" y="5060770"/>
                <a:ext cx="824593" cy="330720"/>
              </a:xfrm>
              <a:custGeom>
                <a:avLst/>
                <a:gdLst>
                  <a:gd name="connsiteX0" fmla="*/ 0 w 824588"/>
                  <a:gd name="connsiteY0" fmla="*/ 119857 h 330720"/>
                  <a:gd name="connsiteX1" fmla="*/ 824589 w 824588"/>
                  <a:gd name="connsiteY1" fmla="*/ 238501 h 330720"/>
                  <a:gd name="connsiteX2" fmla="*/ 0 w 824588"/>
                  <a:gd name="connsiteY2" fmla="*/ 119857 h 330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4588" h="330720">
                    <a:moveTo>
                      <a:pt x="0" y="119857"/>
                    </a:moveTo>
                    <a:cubicBezTo>
                      <a:pt x="293951" y="-121544"/>
                      <a:pt x="569128" y="45191"/>
                      <a:pt x="824589" y="238501"/>
                    </a:cubicBezTo>
                    <a:cubicBezTo>
                      <a:pt x="525323" y="347714"/>
                      <a:pt x="204026" y="412951"/>
                      <a:pt x="0" y="119857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9" name="任意多边形: 形状 838">
                <a:extLst>
                  <a:ext uri="{FF2B5EF4-FFF2-40B4-BE49-F238E27FC236}">
                    <a16:creationId xmlns:a16="http://schemas.microsoft.com/office/drawing/2014/main" id="{52B87BEA-F69B-4D85-838D-D67689B79A4B}"/>
                  </a:ext>
                </a:extLst>
              </p:cNvPr>
              <p:cNvSpPr/>
              <p:nvPr/>
            </p:nvSpPr>
            <p:spPr>
              <a:xfrm>
                <a:off x="9761285" y="4211682"/>
                <a:ext cx="363917" cy="788674"/>
              </a:xfrm>
              <a:custGeom>
                <a:avLst/>
                <a:gdLst>
                  <a:gd name="connsiteX0" fmla="*/ 68814 w 363916"/>
                  <a:gd name="connsiteY0" fmla="*/ 788670 h 788670"/>
                  <a:gd name="connsiteX1" fmla="*/ 337305 w 363916"/>
                  <a:gd name="connsiteY1" fmla="*/ 0 h 788670"/>
                  <a:gd name="connsiteX2" fmla="*/ 68814 w 363916"/>
                  <a:gd name="connsiteY2" fmla="*/ 788670 h 788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3916" h="788670">
                    <a:moveTo>
                      <a:pt x="68814" y="788670"/>
                    </a:moveTo>
                    <a:cubicBezTo>
                      <a:pt x="-114380" y="455285"/>
                      <a:pt x="100276" y="215513"/>
                      <a:pt x="337305" y="0"/>
                    </a:cubicBezTo>
                    <a:cubicBezTo>
                      <a:pt x="389512" y="314353"/>
                      <a:pt x="394569" y="642166"/>
                      <a:pt x="68814" y="78867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0" name="任意多边形: 形状 839">
                <a:extLst>
                  <a:ext uri="{FF2B5EF4-FFF2-40B4-BE49-F238E27FC236}">
                    <a16:creationId xmlns:a16="http://schemas.microsoft.com/office/drawing/2014/main" id="{32A3B471-74C7-4C45-BA48-14E4EEC8FE7C}"/>
                  </a:ext>
                </a:extLst>
              </p:cNvPr>
              <p:cNvSpPr/>
              <p:nvPr/>
            </p:nvSpPr>
            <p:spPr>
              <a:xfrm>
                <a:off x="10068073" y="4775710"/>
                <a:ext cx="825448" cy="330424"/>
              </a:xfrm>
              <a:custGeom>
                <a:avLst/>
                <a:gdLst>
                  <a:gd name="connsiteX0" fmla="*/ 0 w 825446"/>
                  <a:gd name="connsiteY0" fmla="*/ 217183 h 330424"/>
                  <a:gd name="connsiteX1" fmla="*/ 825446 w 825446"/>
                  <a:gd name="connsiteY1" fmla="*/ 104626 h 330424"/>
                  <a:gd name="connsiteX2" fmla="*/ 0 w 825446"/>
                  <a:gd name="connsiteY2" fmla="*/ 217183 h 330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5446" h="330424">
                    <a:moveTo>
                      <a:pt x="0" y="217183"/>
                    </a:moveTo>
                    <a:cubicBezTo>
                      <a:pt x="216284" y="-95799"/>
                      <a:pt x="526694" y="-11017"/>
                      <a:pt x="825446" y="104626"/>
                    </a:cubicBezTo>
                    <a:cubicBezTo>
                      <a:pt x="567585" y="291936"/>
                      <a:pt x="276635" y="442983"/>
                      <a:pt x="0" y="217183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1" name="任意多边形: 形状 840">
                <a:extLst>
                  <a:ext uri="{FF2B5EF4-FFF2-40B4-BE49-F238E27FC236}">
                    <a16:creationId xmlns:a16="http://schemas.microsoft.com/office/drawing/2014/main" id="{1AE77FEB-C537-4C87-BFB8-26C8C3F95EBF}"/>
                  </a:ext>
                </a:extLst>
              </p:cNvPr>
              <p:cNvSpPr/>
              <p:nvPr/>
            </p:nvSpPr>
            <p:spPr>
              <a:xfrm>
                <a:off x="10208193" y="3880693"/>
                <a:ext cx="323789" cy="833075"/>
              </a:xfrm>
              <a:custGeom>
                <a:avLst/>
                <a:gdLst>
                  <a:gd name="connsiteX0" fmla="*/ 165314 w 323787"/>
                  <a:gd name="connsiteY0" fmla="*/ 833076 h 833075"/>
                  <a:gd name="connsiteX1" fmla="*/ 168572 w 323787"/>
                  <a:gd name="connsiteY1" fmla="*/ 0 h 833075"/>
                  <a:gd name="connsiteX2" fmla="*/ 165314 w 323787"/>
                  <a:gd name="connsiteY2" fmla="*/ 833076 h 833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3787" h="833075">
                    <a:moveTo>
                      <a:pt x="165314" y="833076"/>
                    </a:moveTo>
                    <a:cubicBezTo>
                      <a:pt x="-114492" y="575386"/>
                      <a:pt x="12552" y="279806"/>
                      <a:pt x="168572" y="0"/>
                    </a:cubicBezTo>
                    <a:cubicBezTo>
                      <a:pt x="318162" y="281350"/>
                      <a:pt x="427375" y="590474"/>
                      <a:pt x="165314" y="83307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2" name="任意多边形: 形状 841">
                <a:extLst>
                  <a:ext uri="{FF2B5EF4-FFF2-40B4-BE49-F238E27FC236}">
                    <a16:creationId xmlns:a16="http://schemas.microsoft.com/office/drawing/2014/main" id="{697273F9-C7DE-4404-B4E5-00D860490067}"/>
                  </a:ext>
                </a:extLst>
              </p:cNvPr>
              <p:cNvSpPr/>
              <p:nvPr/>
            </p:nvSpPr>
            <p:spPr>
              <a:xfrm>
                <a:off x="10522157" y="4381510"/>
                <a:ext cx="788927" cy="363115"/>
              </a:xfrm>
              <a:custGeom>
                <a:avLst/>
                <a:gdLst>
                  <a:gd name="connsiteX0" fmla="*/ 0 w 788926"/>
                  <a:gd name="connsiteY0" fmla="*/ 300800 h 363114"/>
                  <a:gd name="connsiteX1" fmla="*/ 788927 w 788926"/>
                  <a:gd name="connsiteY1" fmla="*/ 33338 h 363114"/>
                  <a:gd name="connsiteX2" fmla="*/ 0 w 788926"/>
                  <a:gd name="connsiteY2" fmla="*/ 300800 h 363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8926" h="363114">
                    <a:moveTo>
                      <a:pt x="0" y="300800"/>
                    </a:moveTo>
                    <a:cubicBezTo>
                      <a:pt x="152762" y="-47586"/>
                      <a:pt x="473631" y="-23412"/>
                      <a:pt x="788927" y="33338"/>
                    </a:cubicBezTo>
                    <a:cubicBezTo>
                      <a:pt x="571443" y="266167"/>
                      <a:pt x="314525" y="469850"/>
                      <a:pt x="0" y="3008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3" name="任意多边形: 形状 842">
                <a:extLst>
                  <a:ext uri="{FF2B5EF4-FFF2-40B4-BE49-F238E27FC236}">
                    <a16:creationId xmlns:a16="http://schemas.microsoft.com/office/drawing/2014/main" id="{7C91585B-69CA-4893-B2D8-452DCFC5BC74}"/>
                  </a:ext>
                </a:extLst>
              </p:cNvPr>
              <p:cNvSpPr/>
              <p:nvPr/>
            </p:nvSpPr>
            <p:spPr>
              <a:xfrm>
                <a:off x="10540851" y="3526223"/>
                <a:ext cx="335751" cy="819275"/>
              </a:xfrm>
              <a:custGeom>
                <a:avLst/>
                <a:gdLst>
                  <a:gd name="connsiteX0" fmla="*/ 236252 w 335749"/>
                  <a:gd name="connsiteY0" fmla="*/ 819274 h 819273"/>
                  <a:gd name="connsiteX1" fmla="*/ 84947 w 335749"/>
                  <a:gd name="connsiteY1" fmla="*/ 0 h 819273"/>
                  <a:gd name="connsiteX2" fmla="*/ 236252 w 335749"/>
                  <a:gd name="connsiteY2" fmla="*/ 819274 h 819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5749" h="819273">
                    <a:moveTo>
                      <a:pt x="236252" y="819274"/>
                    </a:moveTo>
                    <a:cubicBezTo>
                      <a:pt x="-86503" y="617992"/>
                      <a:pt x="-16551" y="303895"/>
                      <a:pt x="84947" y="0"/>
                    </a:cubicBezTo>
                    <a:cubicBezTo>
                      <a:pt x="284172" y="248774"/>
                      <a:pt x="448764" y="532267"/>
                      <a:pt x="236252" y="819274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4" name="任意多边形: 形状 843">
                <a:extLst>
                  <a:ext uri="{FF2B5EF4-FFF2-40B4-BE49-F238E27FC236}">
                    <a16:creationId xmlns:a16="http://schemas.microsoft.com/office/drawing/2014/main" id="{1E6D66D6-A330-4845-8299-F76339702909}"/>
                  </a:ext>
                </a:extLst>
              </p:cNvPr>
              <p:cNvSpPr/>
              <p:nvPr/>
            </p:nvSpPr>
            <p:spPr>
              <a:xfrm>
                <a:off x="10698867" y="2956752"/>
                <a:ext cx="356063" cy="796470"/>
              </a:xfrm>
              <a:custGeom>
                <a:avLst/>
                <a:gdLst>
                  <a:gd name="connsiteX0" fmla="*/ 286717 w 356064"/>
                  <a:gd name="connsiteY0" fmla="*/ 796471 h 796471"/>
                  <a:gd name="connsiteX1" fmla="*/ 42657 w 356064"/>
                  <a:gd name="connsiteY1" fmla="*/ 0 h 796471"/>
                  <a:gd name="connsiteX2" fmla="*/ 286717 w 356064"/>
                  <a:gd name="connsiteY2" fmla="*/ 796471 h 796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56064" h="796471">
                    <a:moveTo>
                      <a:pt x="286717" y="796471"/>
                    </a:moveTo>
                    <a:cubicBezTo>
                      <a:pt x="-56955" y="633422"/>
                      <a:pt x="-23436" y="313411"/>
                      <a:pt x="42657" y="0"/>
                    </a:cubicBezTo>
                    <a:cubicBezTo>
                      <a:pt x="269057" y="224257"/>
                      <a:pt x="465025" y="487004"/>
                      <a:pt x="286717" y="796471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5" name="任意多边形: 形状 844">
                <a:extLst>
                  <a:ext uri="{FF2B5EF4-FFF2-40B4-BE49-F238E27FC236}">
                    <a16:creationId xmlns:a16="http://schemas.microsoft.com/office/drawing/2014/main" id="{714A854A-3768-4BF7-89D6-6BA0F2D8DF72}"/>
                  </a:ext>
                </a:extLst>
              </p:cNvPr>
              <p:cNvSpPr/>
              <p:nvPr/>
            </p:nvSpPr>
            <p:spPr>
              <a:xfrm>
                <a:off x="11042936" y="3364373"/>
                <a:ext cx="670113" cy="504750"/>
              </a:xfrm>
              <a:custGeom>
                <a:avLst/>
                <a:gdLst>
                  <a:gd name="connsiteX0" fmla="*/ 0 w 670112"/>
                  <a:gd name="connsiteY0" fmla="*/ 494976 h 504748"/>
                  <a:gd name="connsiteX1" fmla="*/ 670112 w 670112"/>
                  <a:gd name="connsiteY1" fmla="*/ 0 h 504748"/>
                  <a:gd name="connsiteX2" fmla="*/ 0 w 670112"/>
                  <a:gd name="connsiteY2" fmla="*/ 494976 h 504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0112" h="504748">
                    <a:moveTo>
                      <a:pt x="0" y="494976"/>
                    </a:moveTo>
                    <a:cubicBezTo>
                      <a:pt x="39519" y="116672"/>
                      <a:pt x="352501" y="41920"/>
                      <a:pt x="670112" y="0"/>
                    </a:cubicBezTo>
                    <a:cubicBezTo>
                      <a:pt x="533809" y="288036"/>
                      <a:pt x="351129" y="560213"/>
                      <a:pt x="0" y="49497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6" name="任意多边形: 形状 845">
                <a:extLst>
                  <a:ext uri="{FF2B5EF4-FFF2-40B4-BE49-F238E27FC236}">
                    <a16:creationId xmlns:a16="http://schemas.microsoft.com/office/drawing/2014/main" id="{18254C62-6D73-4485-B183-924F190810D9}"/>
                  </a:ext>
                </a:extLst>
              </p:cNvPr>
              <p:cNvSpPr/>
              <p:nvPr/>
            </p:nvSpPr>
            <p:spPr>
              <a:xfrm>
                <a:off x="11178069" y="2699315"/>
                <a:ext cx="455940" cy="712803"/>
              </a:xfrm>
              <a:custGeom>
                <a:avLst/>
                <a:gdLst>
                  <a:gd name="connsiteX0" fmla="*/ 24743 w 455939"/>
                  <a:gd name="connsiteY0" fmla="*/ 712803 h 712803"/>
                  <a:gd name="connsiteX1" fmla="*/ 455939 w 455939"/>
                  <a:gd name="connsiteY1" fmla="*/ 0 h 712803"/>
                  <a:gd name="connsiteX2" fmla="*/ 24743 w 455939"/>
                  <a:gd name="connsiteY2" fmla="*/ 712803 h 712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5939" h="712803">
                    <a:moveTo>
                      <a:pt x="24743" y="712803"/>
                    </a:moveTo>
                    <a:cubicBezTo>
                      <a:pt x="-82756" y="347872"/>
                      <a:pt x="178276" y="159706"/>
                      <a:pt x="455939" y="0"/>
                    </a:cubicBezTo>
                    <a:cubicBezTo>
                      <a:pt x="439652" y="318211"/>
                      <a:pt x="374244" y="639423"/>
                      <a:pt x="24743" y="712803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7" name="任意多边形: 形状 846">
                <a:extLst>
                  <a:ext uri="{FF2B5EF4-FFF2-40B4-BE49-F238E27FC236}">
                    <a16:creationId xmlns:a16="http://schemas.microsoft.com/office/drawing/2014/main" id="{9482BED9-C814-4292-9299-5F502D5101E2}"/>
                  </a:ext>
                </a:extLst>
              </p:cNvPr>
              <p:cNvSpPr/>
              <p:nvPr/>
            </p:nvSpPr>
            <p:spPr>
              <a:xfrm>
                <a:off x="10392026" y="1830146"/>
                <a:ext cx="592211" cy="587053"/>
              </a:xfrm>
              <a:custGeom>
                <a:avLst/>
                <a:gdLst>
                  <a:gd name="connsiteX0" fmla="*/ 591931 w 592208"/>
                  <a:gd name="connsiteY0" fmla="*/ 586187 h 587053"/>
                  <a:gd name="connsiteX1" fmla="*/ 0 w 592208"/>
                  <a:gd name="connsiteY1" fmla="*/ 0 h 587053"/>
                  <a:gd name="connsiteX2" fmla="*/ 591931 w 592208"/>
                  <a:gd name="connsiteY2" fmla="*/ 586187 h 58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92208" h="587053">
                    <a:moveTo>
                      <a:pt x="591931" y="586187"/>
                    </a:moveTo>
                    <a:cubicBezTo>
                      <a:pt x="211998" y="605218"/>
                      <a:pt x="90182" y="307410"/>
                      <a:pt x="0" y="0"/>
                    </a:cubicBezTo>
                    <a:cubicBezTo>
                      <a:pt x="305524" y="90354"/>
                      <a:pt x="602561" y="229143"/>
                      <a:pt x="591931" y="586187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8" name="任意多边形: 形状 847">
                <a:extLst>
                  <a:ext uri="{FF2B5EF4-FFF2-40B4-BE49-F238E27FC236}">
                    <a16:creationId xmlns:a16="http://schemas.microsoft.com/office/drawing/2014/main" id="{91F8C709-38E4-4F88-9D0A-10E5F9824B16}"/>
                  </a:ext>
                </a:extLst>
              </p:cNvPr>
              <p:cNvSpPr/>
              <p:nvPr/>
            </p:nvSpPr>
            <p:spPr>
              <a:xfrm>
                <a:off x="11121856" y="2007173"/>
                <a:ext cx="335907" cy="818586"/>
              </a:xfrm>
              <a:custGeom>
                <a:avLst/>
                <a:gdLst>
                  <a:gd name="connsiteX0" fmla="*/ 106760 w 335908"/>
                  <a:gd name="connsiteY0" fmla="*/ 818588 h 818588"/>
                  <a:gd name="connsiteX1" fmla="*/ 261494 w 335908"/>
                  <a:gd name="connsiteY1" fmla="*/ 0 h 818588"/>
                  <a:gd name="connsiteX2" fmla="*/ 106760 w 335908"/>
                  <a:gd name="connsiteY2" fmla="*/ 818588 h 818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5908" h="818588">
                    <a:moveTo>
                      <a:pt x="106760" y="818588"/>
                    </a:moveTo>
                    <a:cubicBezTo>
                      <a:pt x="-121525" y="514350"/>
                      <a:pt x="57126" y="246717"/>
                      <a:pt x="261494" y="0"/>
                    </a:cubicBezTo>
                    <a:cubicBezTo>
                      <a:pt x="357420" y="303895"/>
                      <a:pt x="408598" y="627678"/>
                      <a:pt x="106760" y="818588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9" name="任意多边形: 形状 848">
                <a:extLst>
                  <a:ext uri="{FF2B5EF4-FFF2-40B4-BE49-F238E27FC236}">
                    <a16:creationId xmlns:a16="http://schemas.microsoft.com/office/drawing/2014/main" id="{CA8C0562-7081-4E3E-9BA8-9D0154C543F0}"/>
                  </a:ext>
                </a:extLst>
              </p:cNvPr>
              <p:cNvSpPr/>
              <p:nvPr/>
            </p:nvSpPr>
            <p:spPr>
              <a:xfrm>
                <a:off x="10292326" y="1228700"/>
                <a:ext cx="531069" cy="646367"/>
              </a:xfrm>
              <a:custGeom>
                <a:avLst/>
                <a:gdLst>
                  <a:gd name="connsiteX0" fmla="*/ 525494 w 531070"/>
                  <a:gd name="connsiteY0" fmla="*/ 646366 h 646366"/>
                  <a:gd name="connsiteX1" fmla="*/ 0 w 531070"/>
                  <a:gd name="connsiteY1" fmla="*/ 0 h 646366"/>
                  <a:gd name="connsiteX2" fmla="*/ 525494 w 531070"/>
                  <a:gd name="connsiteY2" fmla="*/ 646366 h 646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31070" h="646366">
                    <a:moveTo>
                      <a:pt x="525494" y="646366"/>
                    </a:moveTo>
                    <a:cubicBezTo>
                      <a:pt x="145733" y="624421"/>
                      <a:pt x="56578" y="315297"/>
                      <a:pt x="0" y="0"/>
                    </a:cubicBezTo>
                    <a:cubicBezTo>
                      <a:pt x="294037" y="122672"/>
                      <a:pt x="574358" y="292579"/>
                      <a:pt x="525494" y="64636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0" name="任意多边形: 形状 849">
                <a:extLst>
                  <a:ext uri="{FF2B5EF4-FFF2-40B4-BE49-F238E27FC236}">
                    <a16:creationId xmlns:a16="http://schemas.microsoft.com/office/drawing/2014/main" id="{8301502F-37FA-4953-A9F3-F45081A8B8BC}"/>
                  </a:ext>
                </a:extLst>
              </p:cNvPr>
              <p:cNvSpPr/>
              <p:nvPr/>
            </p:nvSpPr>
            <p:spPr>
              <a:xfrm>
                <a:off x="10887211" y="1370317"/>
                <a:ext cx="324023" cy="832993"/>
              </a:xfrm>
              <a:custGeom>
                <a:avLst/>
                <a:gdLst>
                  <a:gd name="connsiteX0" fmla="*/ 172953 w 324026"/>
                  <a:gd name="connsiteY0" fmla="*/ 832990 h 832989"/>
                  <a:gd name="connsiteX1" fmla="*/ 158209 w 324026"/>
                  <a:gd name="connsiteY1" fmla="*/ 0 h 832989"/>
                  <a:gd name="connsiteX2" fmla="*/ 172953 w 324026"/>
                  <a:gd name="connsiteY2" fmla="*/ 832990 h 832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4026" h="832989">
                    <a:moveTo>
                      <a:pt x="172953" y="832990"/>
                    </a:moveTo>
                    <a:cubicBezTo>
                      <a:pt x="-112425" y="581473"/>
                      <a:pt x="8276" y="283150"/>
                      <a:pt x="158209" y="0"/>
                    </a:cubicBezTo>
                    <a:cubicBezTo>
                      <a:pt x="313971" y="278092"/>
                      <a:pt x="429785" y="584730"/>
                      <a:pt x="172953" y="83299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1" name="任意多边形: 形状 850">
                <a:extLst>
                  <a:ext uri="{FF2B5EF4-FFF2-40B4-BE49-F238E27FC236}">
                    <a16:creationId xmlns:a16="http://schemas.microsoft.com/office/drawing/2014/main" id="{2190DD98-2AF7-4297-A113-54FE92775977}"/>
                  </a:ext>
                </a:extLst>
              </p:cNvPr>
              <p:cNvSpPr/>
              <p:nvPr/>
            </p:nvSpPr>
            <p:spPr>
              <a:xfrm>
                <a:off x="5196657" y="4632675"/>
                <a:ext cx="635135" cy="543076"/>
              </a:xfrm>
              <a:custGeom>
                <a:avLst/>
                <a:gdLst>
                  <a:gd name="connsiteX0" fmla="*/ 635137 w 635136"/>
                  <a:gd name="connsiteY0" fmla="*/ 539039 h 543076"/>
                  <a:gd name="connsiteX1" fmla="*/ 0 w 635136"/>
                  <a:gd name="connsiteY1" fmla="*/ 0 h 543076"/>
                  <a:gd name="connsiteX2" fmla="*/ 635137 w 635136"/>
                  <a:gd name="connsiteY2" fmla="*/ 539039 h 543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5136" h="543076">
                    <a:moveTo>
                      <a:pt x="635137" y="539039"/>
                    </a:moveTo>
                    <a:cubicBezTo>
                      <a:pt x="621249" y="158934"/>
                      <a:pt x="314011" y="63265"/>
                      <a:pt x="0" y="0"/>
                    </a:cubicBezTo>
                    <a:cubicBezTo>
                      <a:pt x="116500" y="296609"/>
                      <a:pt x="280492" y="580444"/>
                      <a:pt x="635137" y="539039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2" name="任意多边形: 形状 851">
                <a:extLst>
                  <a:ext uri="{FF2B5EF4-FFF2-40B4-BE49-F238E27FC236}">
                    <a16:creationId xmlns:a16="http://schemas.microsoft.com/office/drawing/2014/main" id="{92C68A06-2214-4F21-B3AA-AFAD3AEE5828}"/>
                  </a:ext>
                </a:extLst>
              </p:cNvPr>
              <p:cNvSpPr/>
              <p:nvPr/>
            </p:nvSpPr>
            <p:spPr>
              <a:xfrm>
                <a:off x="4523889" y="5066258"/>
                <a:ext cx="824589" cy="330751"/>
              </a:xfrm>
              <a:custGeom>
                <a:avLst/>
                <a:gdLst>
                  <a:gd name="connsiteX0" fmla="*/ 824589 w 824588"/>
                  <a:gd name="connsiteY0" fmla="*/ 119857 h 330750"/>
                  <a:gd name="connsiteX1" fmla="*/ 0 w 824588"/>
                  <a:gd name="connsiteY1" fmla="*/ 238501 h 330750"/>
                  <a:gd name="connsiteX2" fmla="*/ 824589 w 824588"/>
                  <a:gd name="connsiteY2" fmla="*/ 119857 h 330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4588" h="330750">
                    <a:moveTo>
                      <a:pt x="824589" y="119857"/>
                    </a:moveTo>
                    <a:cubicBezTo>
                      <a:pt x="530638" y="-121544"/>
                      <a:pt x="255461" y="45191"/>
                      <a:pt x="0" y="238501"/>
                    </a:cubicBezTo>
                    <a:cubicBezTo>
                      <a:pt x="299266" y="347714"/>
                      <a:pt x="620563" y="413037"/>
                      <a:pt x="824589" y="119857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3" name="任意多边形: 形状 852">
                <a:extLst>
                  <a:ext uri="{FF2B5EF4-FFF2-40B4-BE49-F238E27FC236}">
                    <a16:creationId xmlns:a16="http://schemas.microsoft.com/office/drawing/2014/main" id="{5C31F987-69B8-4FBE-8B84-2A171B12511A}"/>
                  </a:ext>
                </a:extLst>
              </p:cNvPr>
              <p:cNvSpPr/>
              <p:nvPr/>
            </p:nvSpPr>
            <p:spPr>
              <a:xfrm>
                <a:off x="4780770" y="4217166"/>
                <a:ext cx="363917" cy="788672"/>
              </a:xfrm>
              <a:custGeom>
                <a:avLst/>
                <a:gdLst>
                  <a:gd name="connsiteX0" fmla="*/ 295102 w 363916"/>
                  <a:gd name="connsiteY0" fmla="*/ 788670 h 788670"/>
                  <a:gd name="connsiteX1" fmla="*/ 26612 w 363916"/>
                  <a:gd name="connsiteY1" fmla="*/ 0 h 788670"/>
                  <a:gd name="connsiteX2" fmla="*/ 295102 w 363916"/>
                  <a:gd name="connsiteY2" fmla="*/ 788670 h 788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3916" h="788670">
                    <a:moveTo>
                      <a:pt x="295102" y="788670"/>
                    </a:moveTo>
                    <a:cubicBezTo>
                      <a:pt x="478297" y="455285"/>
                      <a:pt x="263641" y="215513"/>
                      <a:pt x="26612" y="0"/>
                    </a:cubicBezTo>
                    <a:cubicBezTo>
                      <a:pt x="-25595" y="314353"/>
                      <a:pt x="-30653" y="642166"/>
                      <a:pt x="295102" y="78867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4" name="任意多边形: 形状 853">
                <a:extLst>
                  <a:ext uri="{FF2B5EF4-FFF2-40B4-BE49-F238E27FC236}">
                    <a16:creationId xmlns:a16="http://schemas.microsoft.com/office/drawing/2014/main" id="{FBDCA45C-50E2-4E7A-B2B4-24418B24A0F2}"/>
                  </a:ext>
                </a:extLst>
              </p:cNvPr>
              <p:cNvSpPr/>
              <p:nvPr/>
            </p:nvSpPr>
            <p:spPr>
              <a:xfrm>
                <a:off x="4012455" y="4781196"/>
                <a:ext cx="825444" cy="330425"/>
              </a:xfrm>
              <a:custGeom>
                <a:avLst/>
                <a:gdLst>
                  <a:gd name="connsiteX0" fmla="*/ 825446 w 825446"/>
                  <a:gd name="connsiteY0" fmla="*/ 217183 h 330424"/>
                  <a:gd name="connsiteX1" fmla="*/ 0 w 825446"/>
                  <a:gd name="connsiteY1" fmla="*/ 104626 h 330424"/>
                  <a:gd name="connsiteX2" fmla="*/ 825446 w 825446"/>
                  <a:gd name="connsiteY2" fmla="*/ 217183 h 330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5446" h="330424">
                    <a:moveTo>
                      <a:pt x="825446" y="217183"/>
                    </a:moveTo>
                    <a:cubicBezTo>
                      <a:pt x="609162" y="-95799"/>
                      <a:pt x="298752" y="-11017"/>
                      <a:pt x="0" y="104626"/>
                    </a:cubicBezTo>
                    <a:cubicBezTo>
                      <a:pt x="257861" y="291935"/>
                      <a:pt x="548812" y="442983"/>
                      <a:pt x="825446" y="217183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5" name="任意多边形: 形状 854">
                <a:extLst>
                  <a:ext uri="{FF2B5EF4-FFF2-40B4-BE49-F238E27FC236}">
                    <a16:creationId xmlns:a16="http://schemas.microsoft.com/office/drawing/2014/main" id="{152B2F95-6977-4C39-B5ED-16F00F448C52}"/>
                  </a:ext>
                </a:extLst>
              </p:cNvPr>
              <p:cNvSpPr/>
              <p:nvPr/>
            </p:nvSpPr>
            <p:spPr>
              <a:xfrm>
                <a:off x="4373988" y="3886181"/>
                <a:ext cx="323787" cy="833076"/>
              </a:xfrm>
              <a:custGeom>
                <a:avLst/>
                <a:gdLst>
                  <a:gd name="connsiteX0" fmla="*/ 158473 w 323786"/>
                  <a:gd name="connsiteY0" fmla="*/ 833076 h 833075"/>
                  <a:gd name="connsiteX1" fmla="*/ 155215 w 323786"/>
                  <a:gd name="connsiteY1" fmla="*/ 0 h 833075"/>
                  <a:gd name="connsiteX2" fmla="*/ 158473 w 323786"/>
                  <a:gd name="connsiteY2" fmla="*/ 833076 h 833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3786" h="833075">
                    <a:moveTo>
                      <a:pt x="158473" y="833076"/>
                    </a:moveTo>
                    <a:cubicBezTo>
                      <a:pt x="438279" y="575386"/>
                      <a:pt x="311235" y="279807"/>
                      <a:pt x="155215" y="0"/>
                    </a:cubicBezTo>
                    <a:cubicBezTo>
                      <a:pt x="5625" y="281350"/>
                      <a:pt x="-103588" y="590474"/>
                      <a:pt x="158473" y="83307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6" name="任意多边形: 形状 855">
                <a:extLst>
                  <a:ext uri="{FF2B5EF4-FFF2-40B4-BE49-F238E27FC236}">
                    <a16:creationId xmlns:a16="http://schemas.microsoft.com/office/drawing/2014/main" id="{05F4CC8C-F4CA-4E0A-850E-FF48F1C20C25}"/>
                  </a:ext>
                </a:extLst>
              </p:cNvPr>
              <p:cNvSpPr/>
              <p:nvPr/>
            </p:nvSpPr>
            <p:spPr>
              <a:xfrm>
                <a:off x="3594889" y="4386996"/>
                <a:ext cx="788926" cy="363126"/>
              </a:xfrm>
              <a:custGeom>
                <a:avLst/>
                <a:gdLst>
                  <a:gd name="connsiteX0" fmla="*/ 788927 w 788927"/>
                  <a:gd name="connsiteY0" fmla="*/ 300801 h 363126"/>
                  <a:gd name="connsiteX1" fmla="*/ 0 w 788927"/>
                  <a:gd name="connsiteY1" fmla="*/ 33338 h 363126"/>
                  <a:gd name="connsiteX2" fmla="*/ 788927 w 788927"/>
                  <a:gd name="connsiteY2" fmla="*/ 300801 h 363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8927" h="363126">
                    <a:moveTo>
                      <a:pt x="788927" y="300801"/>
                    </a:moveTo>
                    <a:cubicBezTo>
                      <a:pt x="636165" y="-47586"/>
                      <a:pt x="315211" y="-23412"/>
                      <a:pt x="0" y="33338"/>
                    </a:cubicBezTo>
                    <a:cubicBezTo>
                      <a:pt x="217484" y="266253"/>
                      <a:pt x="474402" y="469850"/>
                      <a:pt x="788927" y="300801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7" name="任意多边形: 形状 856">
                <a:extLst>
                  <a:ext uri="{FF2B5EF4-FFF2-40B4-BE49-F238E27FC236}">
                    <a16:creationId xmlns:a16="http://schemas.microsoft.com/office/drawing/2014/main" id="{9801F9F2-BFDE-4A92-A6D9-04B9FABD13C5}"/>
                  </a:ext>
                </a:extLst>
              </p:cNvPr>
              <p:cNvSpPr/>
              <p:nvPr/>
            </p:nvSpPr>
            <p:spPr>
              <a:xfrm>
                <a:off x="3292107" y="3892096"/>
                <a:ext cx="724120" cy="437037"/>
              </a:xfrm>
              <a:custGeom>
                <a:avLst/>
                <a:gdLst>
                  <a:gd name="connsiteX0" fmla="*/ 724119 w 724119"/>
                  <a:gd name="connsiteY0" fmla="*/ 411823 h 437037"/>
                  <a:gd name="connsiteX1" fmla="*/ 0 w 724119"/>
                  <a:gd name="connsiteY1" fmla="*/ 0 h 437037"/>
                  <a:gd name="connsiteX2" fmla="*/ 724119 w 724119"/>
                  <a:gd name="connsiteY2" fmla="*/ 411823 h 437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4119" h="437037">
                    <a:moveTo>
                      <a:pt x="724119" y="411823"/>
                    </a:moveTo>
                    <a:cubicBezTo>
                      <a:pt x="639937" y="40891"/>
                      <a:pt x="320269" y="3858"/>
                      <a:pt x="0" y="0"/>
                    </a:cubicBezTo>
                    <a:cubicBezTo>
                      <a:pt x="169478" y="269777"/>
                      <a:pt x="383191" y="518293"/>
                      <a:pt x="724119" y="411823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8" name="任意多边形: 形状 857">
                <a:extLst>
                  <a:ext uri="{FF2B5EF4-FFF2-40B4-BE49-F238E27FC236}">
                    <a16:creationId xmlns:a16="http://schemas.microsoft.com/office/drawing/2014/main" id="{B8ABC7E5-2F3E-4A72-9079-187BF4777C0D}"/>
                  </a:ext>
                </a:extLst>
              </p:cNvPr>
              <p:cNvSpPr/>
              <p:nvPr/>
            </p:nvSpPr>
            <p:spPr>
              <a:xfrm>
                <a:off x="3851037" y="2962236"/>
                <a:ext cx="356027" cy="796472"/>
              </a:xfrm>
              <a:custGeom>
                <a:avLst/>
                <a:gdLst>
                  <a:gd name="connsiteX0" fmla="*/ 69348 w 356026"/>
                  <a:gd name="connsiteY0" fmla="*/ 796471 h 796471"/>
                  <a:gd name="connsiteX1" fmla="*/ 313407 w 356026"/>
                  <a:gd name="connsiteY1" fmla="*/ 0 h 796471"/>
                  <a:gd name="connsiteX2" fmla="*/ 69348 w 356026"/>
                  <a:gd name="connsiteY2" fmla="*/ 796471 h 796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56026" h="796471">
                    <a:moveTo>
                      <a:pt x="69348" y="796471"/>
                    </a:moveTo>
                    <a:cubicBezTo>
                      <a:pt x="413019" y="633422"/>
                      <a:pt x="379415" y="313411"/>
                      <a:pt x="313407" y="0"/>
                    </a:cubicBezTo>
                    <a:cubicBezTo>
                      <a:pt x="87007" y="224257"/>
                      <a:pt x="-108960" y="487004"/>
                      <a:pt x="69348" y="796471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9" name="任意多边形: 形状 858">
                <a:extLst>
                  <a:ext uri="{FF2B5EF4-FFF2-40B4-BE49-F238E27FC236}">
                    <a16:creationId xmlns:a16="http://schemas.microsoft.com/office/drawing/2014/main" id="{D2AD214E-51F1-4716-9FC2-B4EE05894180}"/>
                  </a:ext>
                </a:extLst>
              </p:cNvPr>
              <p:cNvSpPr/>
              <p:nvPr/>
            </p:nvSpPr>
            <p:spPr>
              <a:xfrm>
                <a:off x="3192923" y="3369859"/>
                <a:ext cx="670112" cy="504750"/>
              </a:xfrm>
              <a:custGeom>
                <a:avLst/>
                <a:gdLst>
                  <a:gd name="connsiteX0" fmla="*/ 670112 w 670112"/>
                  <a:gd name="connsiteY0" fmla="*/ 494976 h 504748"/>
                  <a:gd name="connsiteX1" fmla="*/ 0 w 670112"/>
                  <a:gd name="connsiteY1" fmla="*/ 0 h 504748"/>
                  <a:gd name="connsiteX2" fmla="*/ 670112 w 670112"/>
                  <a:gd name="connsiteY2" fmla="*/ 494976 h 504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0112" h="504748">
                    <a:moveTo>
                      <a:pt x="670112" y="494976"/>
                    </a:moveTo>
                    <a:cubicBezTo>
                      <a:pt x="630593" y="116672"/>
                      <a:pt x="317611" y="41919"/>
                      <a:pt x="0" y="0"/>
                    </a:cubicBezTo>
                    <a:cubicBezTo>
                      <a:pt x="136303" y="288036"/>
                      <a:pt x="318983" y="560213"/>
                      <a:pt x="670112" y="49497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0" name="任意多边形: 形状 859">
                <a:extLst>
                  <a:ext uri="{FF2B5EF4-FFF2-40B4-BE49-F238E27FC236}">
                    <a16:creationId xmlns:a16="http://schemas.microsoft.com/office/drawing/2014/main" id="{5FC622B0-858C-4905-A2C9-08405AD3FC49}"/>
                  </a:ext>
                </a:extLst>
              </p:cNvPr>
              <p:cNvSpPr/>
              <p:nvPr/>
            </p:nvSpPr>
            <p:spPr>
              <a:xfrm>
                <a:off x="3751497" y="2416766"/>
                <a:ext cx="440208" cy="721805"/>
              </a:xfrm>
              <a:custGeom>
                <a:avLst/>
                <a:gdLst>
                  <a:gd name="connsiteX0" fmla="*/ 24356 w 440207"/>
                  <a:gd name="connsiteY0" fmla="*/ 721804 h 721804"/>
                  <a:gd name="connsiteX1" fmla="*/ 440208 w 440207"/>
                  <a:gd name="connsiteY1" fmla="*/ 0 h 721804"/>
                  <a:gd name="connsiteX2" fmla="*/ 24356 w 440207"/>
                  <a:gd name="connsiteY2" fmla="*/ 721804 h 721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0207" h="721804">
                    <a:moveTo>
                      <a:pt x="24356" y="721804"/>
                    </a:moveTo>
                    <a:cubicBezTo>
                      <a:pt x="395802" y="639680"/>
                      <a:pt x="434550" y="320268"/>
                      <a:pt x="440208" y="0"/>
                    </a:cubicBezTo>
                    <a:cubicBezTo>
                      <a:pt x="169488" y="167935"/>
                      <a:pt x="-80229" y="380362"/>
                      <a:pt x="24356" y="721804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1" name="任意多边形: 形状 860">
                <a:extLst>
                  <a:ext uri="{FF2B5EF4-FFF2-40B4-BE49-F238E27FC236}">
                    <a16:creationId xmlns:a16="http://schemas.microsoft.com/office/drawing/2014/main" id="{49C75BDC-37EE-4FFA-8149-DB981CC2FAEE}"/>
                  </a:ext>
                </a:extLst>
              </p:cNvPr>
              <p:cNvSpPr/>
              <p:nvPr/>
            </p:nvSpPr>
            <p:spPr>
              <a:xfrm>
                <a:off x="3271877" y="2704802"/>
                <a:ext cx="456022" cy="712803"/>
              </a:xfrm>
              <a:custGeom>
                <a:avLst/>
                <a:gdLst>
                  <a:gd name="connsiteX0" fmla="*/ 431283 w 456024"/>
                  <a:gd name="connsiteY0" fmla="*/ 712804 h 712803"/>
                  <a:gd name="connsiteX1" fmla="*/ 0 w 456024"/>
                  <a:gd name="connsiteY1" fmla="*/ 0 h 712803"/>
                  <a:gd name="connsiteX2" fmla="*/ 431283 w 456024"/>
                  <a:gd name="connsiteY2" fmla="*/ 712804 h 712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6024" h="712803">
                    <a:moveTo>
                      <a:pt x="431283" y="712804"/>
                    </a:moveTo>
                    <a:cubicBezTo>
                      <a:pt x="538782" y="347872"/>
                      <a:pt x="277749" y="159706"/>
                      <a:pt x="0" y="0"/>
                    </a:cubicBezTo>
                    <a:cubicBezTo>
                      <a:pt x="16374" y="318211"/>
                      <a:pt x="81782" y="639509"/>
                      <a:pt x="431283" y="712804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2" name="任意多边形: 形状 861">
                <a:extLst>
                  <a:ext uri="{FF2B5EF4-FFF2-40B4-BE49-F238E27FC236}">
                    <a16:creationId xmlns:a16="http://schemas.microsoft.com/office/drawing/2014/main" id="{0041928E-7FC8-4679-90F6-CC9EA8AB18A6}"/>
                  </a:ext>
                </a:extLst>
              </p:cNvPr>
              <p:cNvSpPr/>
              <p:nvPr/>
            </p:nvSpPr>
            <p:spPr>
              <a:xfrm>
                <a:off x="3921737" y="1835634"/>
                <a:ext cx="592208" cy="587054"/>
              </a:xfrm>
              <a:custGeom>
                <a:avLst/>
                <a:gdLst>
                  <a:gd name="connsiteX0" fmla="*/ 277 w 592208"/>
                  <a:gd name="connsiteY0" fmla="*/ 586188 h 587053"/>
                  <a:gd name="connsiteX1" fmla="*/ 592208 w 592208"/>
                  <a:gd name="connsiteY1" fmla="*/ 0 h 587053"/>
                  <a:gd name="connsiteX2" fmla="*/ 277 w 592208"/>
                  <a:gd name="connsiteY2" fmla="*/ 586188 h 58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92208" h="587053">
                    <a:moveTo>
                      <a:pt x="277" y="586188"/>
                    </a:moveTo>
                    <a:cubicBezTo>
                      <a:pt x="380210" y="605219"/>
                      <a:pt x="502025" y="307410"/>
                      <a:pt x="592208" y="0"/>
                    </a:cubicBezTo>
                    <a:cubicBezTo>
                      <a:pt x="286684" y="90354"/>
                      <a:pt x="-10353" y="229143"/>
                      <a:pt x="277" y="586188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3" name="任意多边形: 形状 862">
                <a:extLst>
                  <a:ext uri="{FF2B5EF4-FFF2-40B4-BE49-F238E27FC236}">
                    <a16:creationId xmlns:a16="http://schemas.microsoft.com/office/drawing/2014/main" id="{8A8ED8D0-48E4-484F-9E01-C097A6B7D091}"/>
                  </a:ext>
                </a:extLst>
              </p:cNvPr>
              <p:cNvSpPr/>
              <p:nvPr/>
            </p:nvSpPr>
            <p:spPr>
              <a:xfrm>
                <a:off x="3448205" y="2012658"/>
                <a:ext cx="335907" cy="818589"/>
              </a:xfrm>
              <a:custGeom>
                <a:avLst/>
                <a:gdLst>
                  <a:gd name="connsiteX0" fmla="*/ 229148 w 335908"/>
                  <a:gd name="connsiteY0" fmla="*/ 818588 h 818587"/>
                  <a:gd name="connsiteX1" fmla="*/ 74414 w 335908"/>
                  <a:gd name="connsiteY1" fmla="*/ 0 h 818587"/>
                  <a:gd name="connsiteX2" fmla="*/ 229148 w 335908"/>
                  <a:gd name="connsiteY2" fmla="*/ 818588 h 818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5908" h="818587">
                    <a:moveTo>
                      <a:pt x="229148" y="818588"/>
                    </a:moveTo>
                    <a:cubicBezTo>
                      <a:pt x="457434" y="514350"/>
                      <a:pt x="278783" y="246717"/>
                      <a:pt x="74414" y="0"/>
                    </a:cubicBezTo>
                    <a:cubicBezTo>
                      <a:pt x="-21512" y="303895"/>
                      <a:pt x="-72690" y="627678"/>
                      <a:pt x="229148" y="818588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4" name="任意多边形: 形状 863">
                <a:extLst>
                  <a:ext uri="{FF2B5EF4-FFF2-40B4-BE49-F238E27FC236}">
                    <a16:creationId xmlns:a16="http://schemas.microsoft.com/office/drawing/2014/main" id="{B7EE7128-F99D-40DE-B80F-4A2B1CD41E21}"/>
                  </a:ext>
                </a:extLst>
              </p:cNvPr>
              <p:cNvSpPr/>
              <p:nvPr/>
            </p:nvSpPr>
            <p:spPr>
              <a:xfrm>
                <a:off x="4082571" y="1234186"/>
                <a:ext cx="531071" cy="646368"/>
              </a:xfrm>
              <a:custGeom>
                <a:avLst/>
                <a:gdLst>
                  <a:gd name="connsiteX0" fmla="*/ 5576 w 531070"/>
                  <a:gd name="connsiteY0" fmla="*/ 646366 h 646366"/>
                  <a:gd name="connsiteX1" fmla="*/ 531071 w 531070"/>
                  <a:gd name="connsiteY1" fmla="*/ 0 h 646366"/>
                  <a:gd name="connsiteX2" fmla="*/ 5576 w 531070"/>
                  <a:gd name="connsiteY2" fmla="*/ 646366 h 646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31070" h="646366">
                    <a:moveTo>
                      <a:pt x="5576" y="646366"/>
                    </a:moveTo>
                    <a:cubicBezTo>
                      <a:pt x="385338" y="624421"/>
                      <a:pt x="474492" y="315297"/>
                      <a:pt x="531071" y="0"/>
                    </a:cubicBezTo>
                    <a:cubicBezTo>
                      <a:pt x="237034" y="122672"/>
                      <a:pt x="-43287" y="292579"/>
                      <a:pt x="5576" y="64636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5" name="任意多边形: 形状 864">
                <a:extLst>
                  <a:ext uri="{FF2B5EF4-FFF2-40B4-BE49-F238E27FC236}">
                    <a16:creationId xmlns:a16="http://schemas.microsoft.com/office/drawing/2014/main" id="{E86DBB47-F674-46F2-B06A-74336015754E}"/>
                  </a:ext>
                </a:extLst>
              </p:cNvPr>
              <p:cNvSpPr/>
              <p:nvPr/>
            </p:nvSpPr>
            <p:spPr>
              <a:xfrm>
                <a:off x="3694730" y="1375804"/>
                <a:ext cx="324025" cy="832990"/>
              </a:xfrm>
              <a:custGeom>
                <a:avLst/>
                <a:gdLst>
                  <a:gd name="connsiteX0" fmla="*/ 151073 w 324026"/>
                  <a:gd name="connsiteY0" fmla="*/ 832990 h 832989"/>
                  <a:gd name="connsiteX1" fmla="*/ 165818 w 324026"/>
                  <a:gd name="connsiteY1" fmla="*/ 0 h 832989"/>
                  <a:gd name="connsiteX2" fmla="*/ 151073 w 324026"/>
                  <a:gd name="connsiteY2" fmla="*/ 832990 h 832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4026" h="832989">
                    <a:moveTo>
                      <a:pt x="151073" y="832990"/>
                    </a:moveTo>
                    <a:cubicBezTo>
                      <a:pt x="436452" y="581473"/>
                      <a:pt x="315751" y="283150"/>
                      <a:pt x="165818" y="0"/>
                    </a:cubicBezTo>
                    <a:cubicBezTo>
                      <a:pt x="10055" y="278092"/>
                      <a:pt x="-105759" y="584730"/>
                      <a:pt x="151073" y="83299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10" name="组合 809">
              <a:extLst>
                <a:ext uri="{FF2B5EF4-FFF2-40B4-BE49-F238E27FC236}">
                  <a16:creationId xmlns:a16="http://schemas.microsoft.com/office/drawing/2014/main" id="{7EB94049-5088-44B4-93C9-4BD0AB8DC7DF}"/>
                </a:ext>
              </a:extLst>
            </p:cNvPr>
            <p:cNvGrpSpPr/>
            <p:nvPr/>
          </p:nvGrpSpPr>
          <p:grpSpPr>
            <a:xfrm>
              <a:off x="1292075" y="2927927"/>
              <a:ext cx="1046372" cy="631298"/>
              <a:chOff x="6623685" y="1588503"/>
              <a:chExt cx="1046372" cy="631298"/>
            </a:xfrm>
          </p:grpSpPr>
          <p:sp>
            <p:nvSpPr>
              <p:cNvPr id="811" name="文本框 810">
                <a:extLst>
                  <a:ext uri="{FF2B5EF4-FFF2-40B4-BE49-F238E27FC236}">
                    <a16:creationId xmlns:a16="http://schemas.microsoft.com/office/drawing/2014/main" id="{9826296B-359A-4506-8F1A-68D65A5077E1}"/>
                  </a:ext>
                </a:extLst>
              </p:cNvPr>
              <p:cNvSpPr txBox="1"/>
              <p:nvPr/>
            </p:nvSpPr>
            <p:spPr>
              <a:xfrm>
                <a:off x="6623685" y="1973580"/>
                <a:ext cx="1025922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rPr>
                  <a:t>销售额增加</a:t>
                </a: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12" name="文本框 811">
                <a:extLst>
                  <a:ext uri="{FF2B5EF4-FFF2-40B4-BE49-F238E27FC236}">
                    <a16:creationId xmlns:a16="http://schemas.microsoft.com/office/drawing/2014/main" id="{D20C6F01-44C1-47A6-9B26-BF9598583A79}"/>
                  </a:ext>
                </a:extLst>
              </p:cNvPr>
              <p:cNvSpPr txBox="1"/>
              <p:nvPr/>
            </p:nvSpPr>
            <p:spPr>
              <a:xfrm>
                <a:off x="6689579" y="1588503"/>
                <a:ext cx="980478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2400" b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3"/>
                        </a:gs>
                      </a:gsLst>
                      <a:lin ang="3600000" scaled="0"/>
                    </a:gradFill>
                    <a:latin typeface="+mn-ea"/>
                  </a:defRPr>
                </a:lvl1pPr>
              </a:lstStyle>
              <a:p>
                <a:r>
                  <a:rPr lang="en-US" altLang="zh-CN" sz="2800" dirty="0"/>
                  <a:t>123%</a:t>
                </a:r>
                <a:endParaRPr lang="zh-CN" altLang="en-US" sz="2800" dirty="0"/>
              </a:p>
            </p:txBody>
          </p:sp>
        </p:grpSp>
      </p:grpSp>
      <p:grpSp>
        <p:nvGrpSpPr>
          <p:cNvPr id="866" name="组合 865">
            <a:extLst>
              <a:ext uri="{FF2B5EF4-FFF2-40B4-BE49-F238E27FC236}">
                <a16:creationId xmlns:a16="http://schemas.microsoft.com/office/drawing/2014/main" id="{178E7599-424F-4436-8AFA-B52DF561FFBC}"/>
              </a:ext>
            </a:extLst>
          </p:cNvPr>
          <p:cNvGrpSpPr/>
          <p:nvPr/>
        </p:nvGrpSpPr>
        <p:grpSpPr>
          <a:xfrm>
            <a:off x="767930" y="4116647"/>
            <a:ext cx="2074212" cy="853290"/>
            <a:chOff x="767930" y="2927927"/>
            <a:chExt cx="2074212" cy="853290"/>
          </a:xfrm>
        </p:grpSpPr>
        <p:grpSp>
          <p:nvGrpSpPr>
            <p:cNvPr id="867" name="组合 866">
              <a:extLst>
                <a:ext uri="{FF2B5EF4-FFF2-40B4-BE49-F238E27FC236}">
                  <a16:creationId xmlns:a16="http://schemas.microsoft.com/office/drawing/2014/main" id="{23BBA200-5D9A-4B55-B9C2-F8093E93DFA0}"/>
                </a:ext>
              </a:extLst>
            </p:cNvPr>
            <p:cNvGrpSpPr/>
            <p:nvPr/>
          </p:nvGrpSpPr>
          <p:grpSpPr>
            <a:xfrm>
              <a:off x="767930" y="2938907"/>
              <a:ext cx="2074212" cy="842310"/>
              <a:chOff x="3192923" y="1228700"/>
              <a:chExt cx="8520126" cy="4375615"/>
            </a:xfr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3900000" scaled="0"/>
              <a:tileRect/>
            </a:gradFill>
          </p:grpSpPr>
          <p:sp>
            <p:nvSpPr>
              <p:cNvPr id="871" name="任意多边形: 形状 870">
                <a:extLst>
                  <a:ext uri="{FF2B5EF4-FFF2-40B4-BE49-F238E27FC236}">
                    <a16:creationId xmlns:a16="http://schemas.microsoft.com/office/drawing/2014/main" id="{E68BFD77-6966-4792-95BD-76598C27CA87}"/>
                  </a:ext>
                </a:extLst>
              </p:cNvPr>
              <p:cNvSpPr/>
              <p:nvPr/>
            </p:nvSpPr>
            <p:spPr>
              <a:xfrm>
                <a:off x="10889746" y="3886614"/>
                <a:ext cx="724116" cy="437037"/>
              </a:xfrm>
              <a:custGeom>
                <a:avLst/>
                <a:gdLst>
                  <a:gd name="connsiteX0" fmla="*/ 0 w 724118"/>
                  <a:gd name="connsiteY0" fmla="*/ 411823 h 437037"/>
                  <a:gd name="connsiteX1" fmla="*/ 724119 w 724118"/>
                  <a:gd name="connsiteY1" fmla="*/ 0 h 437037"/>
                  <a:gd name="connsiteX2" fmla="*/ 0 w 724118"/>
                  <a:gd name="connsiteY2" fmla="*/ 411823 h 437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4118" h="437037">
                    <a:moveTo>
                      <a:pt x="0" y="411823"/>
                    </a:moveTo>
                    <a:cubicBezTo>
                      <a:pt x="84181" y="40891"/>
                      <a:pt x="403765" y="3857"/>
                      <a:pt x="724119" y="0"/>
                    </a:cubicBezTo>
                    <a:cubicBezTo>
                      <a:pt x="554640" y="269777"/>
                      <a:pt x="340928" y="518294"/>
                      <a:pt x="0" y="411823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2" name="任意多边形: 形状 871">
                <a:extLst>
                  <a:ext uri="{FF2B5EF4-FFF2-40B4-BE49-F238E27FC236}">
                    <a16:creationId xmlns:a16="http://schemas.microsoft.com/office/drawing/2014/main" id="{0BD11FDE-33DB-4DED-8F5E-C744CBA36A4E}"/>
                  </a:ext>
                </a:extLst>
              </p:cNvPr>
              <p:cNvSpPr/>
              <p:nvPr/>
            </p:nvSpPr>
            <p:spPr>
              <a:xfrm>
                <a:off x="10714177" y="2411282"/>
                <a:ext cx="440294" cy="721804"/>
              </a:xfrm>
              <a:custGeom>
                <a:avLst/>
                <a:gdLst>
                  <a:gd name="connsiteX0" fmla="*/ 415938 w 440293"/>
                  <a:gd name="connsiteY0" fmla="*/ 721805 h 721804"/>
                  <a:gd name="connsiteX1" fmla="*/ 0 w 440293"/>
                  <a:gd name="connsiteY1" fmla="*/ 0 h 721804"/>
                  <a:gd name="connsiteX2" fmla="*/ 415938 w 440293"/>
                  <a:gd name="connsiteY2" fmla="*/ 721805 h 721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0293" h="721804">
                    <a:moveTo>
                      <a:pt x="415938" y="721805"/>
                    </a:moveTo>
                    <a:cubicBezTo>
                      <a:pt x="44491" y="639680"/>
                      <a:pt x="5744" y="320269"/>
                      <a:pt x="0" y="0"/>
                    </a:cubicBezTo>
                    <a:cubicBezTo>
                      <a:pt x="270806" y="167935"/>
                      <a:pt x="520522" y="380362"/>
                      <a:pt x="415938" y="721805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3" name="任意多边形: 形状 872">
                <a:extLst>
                  <a:ext uri="{FF2B5EF4-FFF2-40B4-BE49-F238E27FC236}">
                    <a16:creationId xmlns:a16="http://schemas.microsoft.com/office/drawing/2014/main" id="{F1979BEA-44B0-4F4D-9C67-A9763B22939B}"/>
                  </a:ext>
                </a:extLst>
              </p:cNvPr>
              <p:cNvSpPr/>
              <p:nvPr/>
            </p:nvSpPr>
            <p:spPr>
              <a:xfrm>
                <a:off x="5095589" y="5262220"/>
                <a:ext cx="811556" cy="342095"/>
              </a:xfrm>
              <a:custGeom>
                <a:avLst/>
                <a:gdLst>
                  <a:gd name="connsiteX0" fmla="*/ 811559 w 811558"/>
                  <a:gd name="connsiteY0" fmla="*/ 95177 h 342096"/>
                  <a:gd name="connsiteX1" fmla="*/ 0 w 811558"/>
                  <a:gd name="connsiteY1" fmla="*/ 283086 h 342096"/>
                  <a:gd name="connsiteX2" fmla="*/ 811559 w 811558"/>
                  <a:gd name="connsiteY2" fmla="*/ 95177 h 342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11558" h="342096">
                    <a:moveTo>
                      <a:pt x="811559" y="95177"/>
                    </a:moveTo>
                    <a:cubicBezTo>
                      <a:pt x="498234" y="-120592"/>
                      <a:pt x="238144" y="68860"/>
                      <a:pt x="0" y="283086"/>
                    </a:cubicBezTo>
                    <a:cubicBezTo>
                      <a:pt x="307496" y="366583"/>
                      <a:pt x="633079" y="404473"/>
                      <a:pt x="811559" y="95177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4" name="任意多边形: 形状 873">
                <a:extLst>
                  <a:ext uri="{FF2B5EF4-FFF2-40B4-BE49-F238E27FC236}">
                    <a16:creationId xmlns:a16="http://schemas.microsoft.com/office/drawing/2014/main" id="{F1B0E5F9-428F-474E-B6EC-1A4D9727C799}"/>
                  </a:ext>
                </a:extLst>
              </p:cNvPr>
              <p:cNvSpPr/>
              <p:nvPr/>
            </p:nvSpPr>
            <p:spPr>
              <a:xfrm>
                <a:off x="5196657" y="4632675"/>
                <a:ext cx="635135" cy="543076"/>
              </a:xfrm>
              <a:custGeom>
                <a:avLst/>
                <a:gdLst>
                  <a:gd name="connsiteX0" fmla="*/ 635137 w 635136"/>
                  <a:gd name="connsiteY0" fmla="*/ 539039 h 543076"/>
                  <a:gd name="connsiteX1" fmla="*/ 0 w 635136"/>
                  <a:gd name="connsiteY1" fmla="*/ 0 h 543076"/>
                  <a:gd name="connsiteX2" fmla="*/ 635137 w 635136"/>
                  <a:gd name="connsiteY2" fmla="*/ 539039 h 543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5136" h="543076">
                    <a:moveTo>
                      <a:pt x="635137" y="539039"/>
                    </a:moveTo>
                    <a:cubicBezTo>
                      <a:pt x="621249" y="158934"/>
                      <a:pt x="314011" y="63265"/>
                      <a:pt x="0" y="0"/>
                    </a:cubicBezTo>
                    <a:cubicBezTo>
                      <a:pt x="116500" y="296609"/>
                      <a:pt x="280492" y="580444"/>
                      <a:pt x="635137" y="539039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5" name="任意多边形: 形状 874">
                <a:extLst>
                  <a:ext uri="{FF2B5EF4-FFF2-40B4-BE49-F238E27FC236}">
                    <a16:creationId xmlns:a16="http://schemas.microsoft.com/office/drawing/2014/main" id="{018C5BBE-9622-443E-9C0F-62557DAFB32E}"/>
                  </a:ext>
                </a:extLst>
              </p:cNvPr>
              <p:cNvSpPr/>
              <p:nvPr/>
            </p:nvSpPr>
            <p:spPr>
              <a:xfrm>
                <a:off x="4523889" y="5066258"/>
                <a:ext cx="824589" cy="330751"/>
              </a:xfrm>
              <a:custGeom>
                <a:avLst/>
                <a:gdLst>
                  <a:gd name="connsiteX0" fmla="*/ 824589 w 824588"/>
                  <a:gd name="connsiteY0" fmla="*/ 119857 h 330750"/>
                  <a:gd name="connsiteX1" fmla="*/ 0 w 824588"/>
                  <a:gd name="connsiteY1" fmla="*/ 238501 h 330750"/>
                  <a:gd name="connsiteX2" fmla="*/ 824589 w 824588"/>
                  <a:gd name="connsiteY2" fmla="*/ 119857 h 330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4588" h="330750">
                    <a:moveTo>
                      <a:pt x="824589" y="119857"/>
                    </a:moveTo>
                    <a:cubicBezTo>
                      <a:pt x="530638" y="-121544"/>
                      <a:pt x="255461" y="45191"/>
                      <a:pt x="0" y="238501"/>
                    </a:cubicBezTo>
                    <a:cubicBezTo>
                      <a:pt x="299266" y="347714"/>
                      <a:pt x="620563" y="413037"/>
                      <a:pt x="824589" y="119857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6" name="任意多边形: 形状 875">
                <a:extLst>
                  <a:ext uri="{FF2B5EF4-FFF2-40B4-BE49-F238E27FC236}">
                    <a16:creationId xmlns:a16="http://schemas.microsoft.com/office/drawing/2014/main" id="{B0789AC5-FF21-4B09-A0F5-DA3F0030092A}"/>
                  </a:ext>
                </a:extLst>
              </p:cNvPr>
              <p:cNvSpPr/>
              <p:nvPr/>
            </p:nvSpPr>
            <p:spPr>
              <a:xfrm>
                <a:off x="4780771" y="4217166"/>
                <a:ext cx="363917" cy="788672"/>
              </a:xfrm>
              <a:custGeom>
                <a:avLst/>
                <a:gdLst>
                  <a:gd name="connsiteX0" fmla="*/ 295102 w 363916"/>
                  <a:gd name="connsiteY0" fmla="*/ 788670 h 788670"/>
                  <a:gd name="connsiteX1" fmla="*/ 26612 w 363916"/>
                  <a:gd name="connsiteY1" fmla="*/ 0 h 788670"/>
                  <a:gd name="connsiteX2" fmla="*/ 295102 w 363916"/>
                  <a:gd name="connsiteY2" fmla="*/ 788670 h 788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3916" h="788670">
                    <a:moveTo>
                      <a:pt x="295102" y="788670"/>
                    </a:moveTo>
                    <a:cubicBezTo>
                      <a:pt x="478297" y="455285"/>
                      <a:pt x="263641" y="215513"/>
                      <a:pt x="26612" y="0"/>
                    </a:cubicBezTo>
                    <a:cubicBezTo>
                      <a:pt x="-25595" y="314353"/>
                      <a:pt x="-30653" y="642166"/>
                      <a:pt x="295102" y="788670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7" name="任意多边形: 形状 876">
                <a:extLst>
                  <a:ext uri="{FF2B5EF4-FFF2-40B4-BE49-F238E27FC236}">
                    <a16:creationId xmlns:a16="http://schemas.microsoft.com/office/drawing/2014/main" id="{0D5A5CF4-41AE-41D6-8739-F6C3748EBD78}"/>
                  </a:ext>
                </a:extLst>
              </p:cNvPr>
              <p:cNvSpPr/>
              <p:nvPr/>
            </p:nvSpPr>
            <p:spPr>
              <a:xfrm>
                <a:off x="5196744" y="4632675"/>
                <a:ext cx="606417" cy="375732"/>
              </a:xfrm>
              <a:custGeom>
                <a:avLst/>
                <a:gdLst>
                  <a:gd name="connsiteX0" fmla="*/ 190395 w 606418"/>
                  <a:gd name="connsiteY0" fmla="*/ 300123 h 375732"/>
                  <a:gd name="connsiteX1" fmla="*/ 606419 w 606418"/>
                  <a:gd name="connsiteY1" fmla="*/ 375733 h 375732"/>
                  <a:gd name="connsiteX2" fmla="*/ 0 w 606418"/>
                  <a:gd name="connsiteY2" fmla="*/ 0 h 375732"/>
                  <a:gd name="connsiteX3" fmla="*/ 141532 w 606418"/>
                  <a:gd name="connsiteY3" fmla="*/ 286750 h 375732"/>
                  <a:gd name="connsiteX4" fmla="*/ 190395 w 606418"/>
                  <a:gd name="connsiteY4" fmla="*/ 300123 h 375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6418" h="375732">
                    <a:moveTo>
                      <a:pt x="190395" y="300123"/>
                    </a:moveTo>
                    <a:cubicBezTo>
                      <a:pt x="326869" y="335357"/>
                      <a:pt x="467115" y="355159"/>
                      <a:pt x="606419" y="375733"/>
                    </a:cubicBezTo>
                    <a:cubicBezTo>
                      <a:pt x="521465" y="128845"/>
                      <a:pt x="263176" y="52979"/>
                      <a:pt x="0" y="0"/>
                    </a:cubicBezTo>
                    <a:cubicBezTo>
                      <a:pt x="39776" y="101241"/>
                      <a:pt x="85039" y="200939"/>
                      <a:pt x="141532" y="286750"/>
                    </a:cubicBezTo>
                    <a:cubicBezTo>
                      <a:pt x="157734" y="291380"/>
                      <a:pt x="173936" y="295923"/>
                      <a:pt x="190395" y="300123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8" name="任意多边形: 形状 877">
                <a:extLst>
                  <a:ext uri="{FF2B5EF4-FFF2-40B4-BE49-F238E27FC236}">
                    <a16:creationId xmlns:a16="http://schemas.microsoft.com/office/drawing/2014/main" id="{51E6770A-2C24-468E-A090-0AEF7C59EFFB}"/>
                  </a:ext>
                </a:extLst>
              </p:cNvPr>
              <p:cNvSpPr/>
              <p:nvPr/>
            </p:nvSpPr>
            <p:spPr>
              <a:xfrm>
                <a:off x="4780777" y="4217166"/>
                <a:ext cx="363792" cy="630596"/>
              </a:xfrm>
              <a:custGeom>
                <a:avLst/>
                <a:gdLst>
                  <a:gd name="connsiteX0" fmla="*/ 354931 w 363793"/>
                  <a:gd name="connsiteY0" fmla="*/ 630593 h 630593"/>
                  <a:gd name="connsiteX1" fmla="*/ 26518 w 363793"/>
                  <a:gd name="connsiteY1" fmla="*/ 0 h 630593"/>
                  <a:gd name="connsiteX2" fmla="*/ 15631 w 363793"/>
                  <a:gd name="connsiteY2" fmla="*/ 441226 h 630593"/>
                  <a:gd name="connsiteX3" fmla="*/ 354931 w 363793"/>
                  <a:gd name="connsiteY3" fmla="*/ 630593 h 63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3793" h="630593">
                    <a:moveTo>
                      <a:pt x="354931" y="630593"/>
                    </a:moveTo>
                    <a:cubicBezTo>
                      <a:pt x="406537" y="376590"/>
                      <a:pt x="224371" y="179851"/>
                      <a:pt x="26518" y="0"/>
                    </a:cubicBezTo>
                    <a:cubicBezTo>
                      <a:pt x="1401" y="151219"/>
                      <a:pt x="-12658" y="305438"/>
                      <a:pt x="15631" y="441226"/>
                    </a:cubicBezTo>
                    <a:cubicBezTo>
                      <a:pt x="122959" y="517007"/>
                      <a:pt x="236030" y="580273"/>
                      <a:pt x="354931" y="630593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9" name="任意多边形: 形状 878">
                <a:extLst>
                  <a:ext uri="{FF2B5EF4-FFF2-40B4-BE49-F238E27FC236}">
                    <a16:creationId xmlns:a16="http://schemas.microsoft.com/office/drawing/2014/main" id="{8810014F-1415-4B20-9E41-2CD54851FEC4}"/>
                  </a:ext>
                </a:extLst>
              </p:cNvPr>
              <p:cNvSpPr/>
              <p:nvPr/>
            </p:nvSpPr>
            <p:spPr>
              <a:xfrm>
                <a:off x="4012455" y="4781195"/>
                <a:ext cx="825444" cy="330425"/>
              </a:xfrm>
              <a:custGeom>
                <a:avLst/>
                <a:gdLst>
                  <a:gd name="connsiteX0" fmla="*/ 825446 w 825446"/>
                  <a:gd name="connsiteY0" fmla="*/ 217183 h 330424"/>
                  <a:gd name="connsiteX1" fmla="*/ 0 w 825446"/>
                  <a:gd name="connsiteY1" fmla="*/ 104626 h 330424"/>
                  <a:gd name="connsiteX2" fmla="*/ 825446 w 825446"/>
                  <a:gd name="connsiteY2" fmla="*/ 217183 h 330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5446" h="330424">
                    <a:moveTo>
                      <a:pt x="825446" y="217183"/>
                    </a:moveTo>
                    <a:cubicBezTo>
                      <a:pt x="609162" y="-95799"/>
                      <a:pt x="298752" y="-11017"/>
                      <a:pt x="0" y="104626"/>
                    </a:cubicBezTo>
                    <a:cubicBezTo>
                      <a:pt x="257861" y="291935"/>
                      <a:pt x="548812" y="442983"/>
                      <a:pt x="825446" y="217183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0" name="任意多边形: 形状 879">
                <a:extLst>
                  <a:ext uri="{FF2B5EF4-FFF2-40B4-BE49-F238E27FC236}">
                    <a16:creationId xmlns:a16="http://schemas.microsoft.com/office/drawing/2014/main" id="{1C077B55-7711-4E3F-AF97-04E4371C4D73}"/>
                  </a:ext>
                </a:extLst>
              </p:cNvPr>
              <p:cNvSpPr/>
              <p:nvPr/>
            </p:nvSpPr>
            <p:spPr>
              <a:xfrm>
                <a:off x="4373988" y="3886180"/>
                <a:ext cx="323787" cy="833076"/>
              </a:xfrm>
              <a:custGeom>
                <a:avLst/>
                <a:gdLst>
                  <a:gd name="connsiteX0" fmla="*/ 158473 w 323786"/>
                  <a:gd name="connsiteY0" fmla="*/ 833076 h 833075"/>
                  <a:gd name="connsiteX1" fmla="*/ 155215 w 323786"/>
                  <a:gd name="connsiteY1" fmla="*/ 0 h 833075"/>
                  <a:gd name="connsiteX2" fmla="*/ 158473 w 323786"/>
                  <a:gd name="connsiteY2" fmla="*/ 833076 h 833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3786" h="833075">
                    <a:moveTo>
                      <a:pt x="158473" y="833076"/>
                    </a:moveTo>
                    <a:cubicBezTo>
                      <a:pt x="438279" y="575386"/>
                      <a:pt x="311235" y="279807"/>
                      <a:pt x="155215" y="0"/>
                    </a:cubicBezTo>
                    <a:cubicBezTo>
                      <a:pt x="5625" y="281350"/>
                      <a:pt x="-103588" y="590474"/>
                      <a:pt x="158473" y="83307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1" name="任意多边形: 形状 880">
                <a:extLst>
                  <a:ext uri="{FF2B5EF4-FFF2-40B4-BE49-F238E27FC236}">
                    <a16:creationId xmlns:a16="http://schemas.microsoft.com/office/drawing/2014/main" id="{FB7A79C9-351C-4E5A-959E-EBD4A398628D}"/>
                  </a:ext>
                </a:extLst>
              </p:cNvPr>
              <p:cNvSpPr/>
              <p:nvPr/>
            </p:nvSpPr>
            <p:spPr>
              <a:xfrm>
                <a:off x="4377987" y="3886180"/>
                <a:ext cx="319849" cy="665057"/>
              </a:xfrm>
              <a:custGeom>
                <a:avLst/>
                <a:gdLst>
                  <a:gd name="connsiteX0" fmla="*/ 59579 w 319848"/>
                  <a:gd name="connsiteY0" fmla="*/ 449628 h 665054"/>
                  <a:gd name="connsiteX1" fmla="*/ 281007 w 319848"/>
                  <a:gd name="connsiteY1" fmla="*/ 665054 h 665054"/>
                  <a:gd name="connsiteX2" fmla="*/ 151305 w 319848"/>
                  <a:gd name="connsiteY2" fmla="*/ 0 h 665054"/>
                  <a:gd name="connsiteX3" fmla="*/ 0 w 319848"/>
                  <a:gd name="connsiteY3" fmla="*/ 417567 h 665054"/>
                  <a:gd name="connsiteX4" fmla="*/ 59579 w 319848"/>
                  <a:gd name="connsiteY4" fmla="*/ 449628 h 665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9848" h="665054">
                    <a:moveTo>
                      <a:pt x="59579" y="449628"/>
                    </a:moveTo>
                    <a:cubicBezTo>
                      <a:pt x="128588" y="524294"/>
                      <a:pt x="203511" y="598618"/>
                      <a:pt x="281007" y="665054"/>
                    </a:cubicBezTo>
                    <a:cubicBezTo>
                      <a:pt x="379333" y="451085"/>
                      <a:pt x="274320" y="220656"/>
                      <a:pt x="151305" y="0"/>
                    </a:cubicBezTo>
                    <a:cubicBezTo>
                      <a:pt x="78867" y="136217"/>
                      <a:pt x="15859" y="278949"/>
                      <a:pt x="0" y="417567"/>
                    </a:cubicBezTo>
                    <a:cubicBezTo>
                      <a:pt x="20403" y="419881"/>
                      <a:pt x="41148" y="429739"/>
                      <a:pt x="59579" y="449628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2" name="任意多边形: 形状 881">
                <a:extLst>
                  <a:ext uri="{FF2B5EF4-FFF2-40B4-BE49-F238E27FC236}">
                    <a16:creationId xmlns:a16="http://schemas.microsoft.com/office/drawing/2014/main" id="{DCAF7786-3EFA-4114-9196-3B04C3B19102}"/>
                  </a:ext>
                </a:extLst>
              </p:cNvPr>
              <p:cNvSpPr/>
              <p:nvPr/>
            </p:nvSpPr>
            <p:spPr>
              <a:xfrm>
                <a:off x="3594889" y="4386996"/>
                <a:ext cx="788927" cy="363126"/>
              </a:xfrm>
              <a:custGeom>
                <a:avLst/>
                <a:gdLst>
                  <a:gd name="connsiteX0" fmla="*/ 788927 w 788927"/>
                  <a:gd name="connsiteY0" fmla="*/ 300801 h 363126"/>
                  <a:gd name="connsiteX1" fmla="*/ 0 w 788927"/>
                  <a:gd name="connsiteY1" fmla="*/ 33338 h 363126"/>
                  <a:gd name="connsiteX2" fmla="*/ 788927 w 788927"/>
                  <a:gd name="connsiteY2" fmla="*/ 300801 h 363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8927" h="363126">
                    <a:moveTo>
                      <a:pt x="788927" y="300801"/>
                    </a:moveTo>
                    <a:cubicBezTo>
                      <a:pt x="636165" y="-47586"/>
                      <a:pt x="315211" y="-23412"/>
                      <a:pt x="0" y="33338"/>
                    </a:cubicBezTo>
                    <a:cubicBezTo>
                      <a:pt x="217484" y="266253"/>
                      <a:pt x="474402" y="469850"/>
                      <a:pt x="788927" y="300801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3" name="任意多边形: 形状 882">
                <a:extLst>
                  <a:ext uri="{FF2B5EF4-FFF2-40B4-BE49-F238E27FC236}">
                    <a16:creationId xmlns:a16="http://schemas.microsoft.com/office/drawing/2014/main" id="{D8D74D5A-0472-4C00-ACC8-792006CC8E82}"/>
                  </a:ext>
                </a:extLst>
              </p:cNvPr>
              <p:cNvSpPr/>
              <p:nvPr/>
            </p:nvSpPr>
            <p:spPr>
              <a:xfrm>
                <a:off x="4029372" y="3531706"/>
                <a:ext cx="335750" cy="819274"/>
              </a:xfrm>
              <a:custGeom>
                <a:avLst/>
                <a:gdLst>
                  <a:gd name="connsiteX0" fmla="*/ 99497 w 335749"/>
                  <a:gd name="connsiteY0" fmla="*/ 819274 h 819273"/>
                  <a:gd name="connsiteX1" fmla="*/ 250802 w 335749"/>
                  <a:gd name="connsiteY1" fmla="*/ 0 h 819273"/>
                  <a:gd name="connsiteX2" fmla="*/ 99497 w 335749"/>
                  <a:gd name="connsiteY2" fmla="*/ 819274 h 819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5749" h="819273">
                    <a:moveTo>
                      <a:pt x="99497" y="819274"/>
                    </a:moveTo>
                    <a:cubicBezTo>
                      <a:pt x="422252" y="617992"/>
                      <a:pt x="352300" y="303895"/>
                      <a:pt x="250802" y="0"/>
                    </a:cubicBezTo>
                    <a:cubicBezTo>
                      <a:pt x="51577" y="248774"/>
                      <a:pt x="-113015" y="532267"/>
                      <a:pt x="99497" y="819274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4" name="任意多边形: 形状 883">
                <a:extLst>
                  <a:ext uri="{FF2B5EF4-FFF2-40B4-BE49-F238E27FC236}">
                    <a16:creationId xmlns:a16="http://schemas.microsoft.com/office/drawing/2014/main" id="{1D9DB3D3-06AA-461F-A5BE-7E549C95D0FF}"/>
                  </a:ext>
                </a:extLst>
              </p:cNvPr>
              <p:cNvSpPr/>
              <p:nvPr/>
            </p:nvSpPr>
            <p:spPr>
              <a:xfrm>
                <a:off x="4053001" y="3531706"/>
                <a:ext cx="312123" cy="679028"/>
              </a:xfrm>
              <a:custGeom>
                <a:avLst/>
                <a:gdLst>
                  <a:gd name="connsiteX0" fmla="*/ 22546 w 312124"/>
                  <a:gd name="connsiteY0" fmla="*/ 411909 h 679027"/>
                  <a:gd name="connsiteX1" fmla="*/ 230343 w 312124"/>
                  <a:gd name="connsiteY1" fmla="*/ 679028 h 679027"/>
                  <a:gd name="connsiteX2" fmla="*/ 227171 w 312124"/>
                  <a:gd name="connsiteY2" fmla="*/ 0 h 679027"/>
                  <a:gd name="connsiteX3" fmla="*/ 0 w 312124"/>
                  <a:gd name="connsiteY3" fmla="*/ 385677 h 679027"/>
                  <a:gd name="connsiteX4" fmla="*/ 22546 w 312124"/>
                  <a:gd name="connsiteY4" fmla="*/ 411909 h 679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2124" h="679027">
                    <a:moveTo>
                      <a:pt x="22546" y="411909"/>
                    </a:moveTo>
                    <a:cubicBezTo>
                      <a:pt x="81182" y="504749"/>
                      <a:pt x="151219" y="595446"/>
                      <a:pt x="230343" y="679028"/>
                    </a:cubicBezTo>
                    <a:cubicBezTo>
                      <a:pt x="367932" y="486832"/>
                      <a:pt x="307410" y="240287"/>
                      <a:pt x="227171" y="0"/>
                    </a:cubicBezTo>
                    <a:cubicBezTo>
                      <a:pt x="129873" y="121472"/>
                      <a:pt x="40891" y="251260"/>
                      <a:pt x="0" y="385677"/>
                    </a:cubicBezTo>
                    <a:cubicBezTo>
                      <a:pt x="8230" y="392706"/>
                      <a:pt x="15859" y="401364"/>
                      <a:pt x="22546" y="411909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5" name="任意多边形: 形状 884">
                <a:extLst>
                  <a:ext uri="{FF2B5EF4-FFF2-40B4-BE49-F238E27FC236}">
                    <a16:creationId xmlns:a16="http://schemas.microsoft.com/office/drawing/2014/main" id="{49CA10E2-3ACB-4E54-A993-D5B8C1872A8D}"/>
                  </a:ext>
                </a:extLst>
              </p:cNvPr>
              <p:cNvSpPr/>
              <p:nvPr/>
            </p:nvSpPr>
            <p:spPr>
              <a:xfrm>
                <a:off x="3292107" y="3892096"/>
                <a:ext cx="724120" cy="437037"/>
              </a:xfrm>
              <a:custGeom>
                <a:avLst/>
                <a:gdLst>
                  <a:gd name="connsiteX0" fmla="*/ 724119 w 724119"/>
                  <a:gd name="connsiteY0" fmla="*/ 411823 h 437037"/>
                  <a:gd name="connsiteX1" fmla="*/ 0 w 724119"/>
                  <a:gd name="connsiteY1" fmla="*/ 0 h 437037"/>
                  <a:gd name="connsiteX2" fmla="*/ 724119 w 724119"/>
                  <a:gd name="connsiteY2" fmla="*/ 411823 h 437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4119" h="437037">
                    <a:moveTo>
                      <a:pt x="724119" y="411823"/>
                    </a:moveTo>
                    <a:cubicBezTo>
                      <a:pt x="639937" y="40891"/>
                      <a:pt x="320269" y="3858"/>
                      <a:pt x="0" y="0"/>
                    </a:cubicBezTo>
                    <a:cubicBezTo>
                      <a:pt x="169478" y="269777"/>
                      <a:pt x="383191" y="518293"/>
                      <a:pt x="724119" y="411823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6" name="任意多边形: 形状 885">
                <a:extLst>
                  <a:ext uri="{FF2B5EF4-FFF2-40B4-BE49-F238E27FC236}">
                    <a16:creationId xmlns:a16="http://schemas.microsoft.com/office/drawing/2014/main" id="{AA62EC44-59A0-4AED-BB05-8EF3D5EB67DA}"/>
                  </a:ext>
                </a:extLst>
              </p:cNvPr>
              <p:cNvSpPr/>
              <p:nvPr/>
            </p:nvSpPr>
            <p:spPr>
              <a:xfrm>
                <a:off x="3851037" y="2962235"/>
                <a:ext cx="356027" cy="796471"/>
              </a:xfrm>
              <a:custGeom>
                <a:avLst/>
                <a:gdLst>
                  <a:gd name="connsiteX0" fmla="*/ 69348 w 356026"/>
                  <a:gd name="connsiteY0" fmla="*/ 796471 h 796471"/>
                  <a:gd name="connsiteX1" fmla="*/ 313407 w 356026"/>
                  <a:gd name="connsiteY1" fmla="*/ 0 h 796471"/>
                  <a:gd name="connsiteX2" fmla="*/ 69348 w 356026"/>
                  <a:gd name="connsiteY2" fmla="*/ 796471 h 796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56026" h="796471">
                    <a:moveTo>
                      <a:pt x="69348" y="796471"/>
                    </a:moveTo>
                    <a:cubicBezTo>
                      <a:pt x="413019" y="633422"/>
                      <a:pt x="379415" y="313411"/>
                      <a:pt x="313407" y="0"/>
                    </a:cubicBezTo>
                    <a:cubicBezTo>
                      <a:pt x="87007" y="224257"/>
                      <a:pt x="-108960" y="487004"/>
                      <a:pt x="69348" y="796471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7" name="任意多边形: 形状 886">
                <a:extLst>
                  <a:ext uri="{FF2B5EF4-FFF2-40B4-BE49-F238E27FC236}">
                    <a16:creationId xmlns:a16="http://schemas.microsoft.com/office/drawing/2014/main" id="{73FFC53C-686C-48BA-B4F1-89CBAE58CF87}"/>
                  </a:ext>
                </a:extLst>
              </p:cNvPr>
              <p:cNvSpPr/>
              <p:nvPr/>
            </p:nvSpPr>
            <p:spPr>
              <a:xfrm>
                <a:off x="3192923" y="3369859"/>
                <a:ext cx="670112" cy="504750"/>
              </a:xfrm>
              <a:custGeom>
                <a:avLst/>
                <a:gdLst>
                  <a:gd name="connsiteX0" fmla="*/ 670112 w 670112"/>
                  <a:gd name="connsiteY0" fmla="*/ 494976 h 504748"/>
                  <a:gd name="connsiteX1" fmla="*/ 0 w 670112"/>
                  <a:gd name="connsiteY1" fmla="*/ 0 h 504748"/>
                  <a:gd name="connsiteX2" fmla="*/ 670112 w 670112"/>
                  <a:gd name="connsiteY2" fmla="*/ 494976 h 504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0112" h="504748">
                    <a:moveTo>
                      <a:pt x="670112" y="494976"/>
                    </a:moveTo>
                    <a:cubicBezTo>
                      <a:pt x="630593" y="116672"/>
                      <a:pt x="317611" y="41919"/>
                      <a:pt x="0" y="0"/>
                    </a:cubicBezTo>
                    <a:cubicBezTo>
                      <a:pt x="136303" y="288036"/>
                      <a:pt x="318983" y="560213"/>
                      <a:pt x="670112" y="494976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8" name="任意多边形: 形状 887">
                <a:extLst>
                  <a:ext uri="{FF2B5EF4-FFF2-40B4-BE49-F238E27FC236}">
                    <a16:creationId xmlns:a16="http://schemas.microsoft.com/office/drawing/2014/main" id="{D129FD44-5AA3-4D08-B6FD-08126EC4C5E8}"/>
                  </a:ext>
                </a:extLst>
              </p:cNvPr>
              <p:cNvSpPr/>
              <p:nvPr/>
            </p:nvSpPr>
            <p:spPr>
              <a:xfrm>
                <a:off x="3751497" y="2439226"/>
                <a:ext cx="440208" cy="721804"/>
              </a:xfrm>
              <a:custGeom>
                <a:avLst/>
                <a:gdLst>
                  <a:gd name="connsiteX0" fmla="*/ 24356 w 440207"/>
                  <a:gd name="connsiteY0" fmla="*/ 721804 h 721804"/>
                  <a:gd name="connsiteX1" fmla="*/ 440208 w 440207"/>
                  <a:gd name="connsiteY1" fmla="*/ 0 h 721804"/>
                  <a:gd name="connsiteX2" fmla="*/ 24356 w 440207"/>
                  <a:gd name="connsiteY2" fmla="*/ 721804 h 721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0207" h="721804">
                    <a:moveTo>
                      <a:pt x="24356" y="721804"/>
                    </a:moveTo>
                    <a:cubicBezTo>
                      <a:pt x="395802" y="639680"/>
                      <a:pt x="434550" y="320268"/>
                      <a:pt x="440208" y="0"/>
                    </a:cubicBezTo>
                    <a:cubicBezTo>
                      <a:pt x="169488" y="167935"/>
                      <a:pt x="-80229" y="380362"/>
                      <a:pt x="24356" y="721804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9" name="任意多边形: 形状 888">
                <a:extLst>
                  <a:ext uri="{FF2B5EF4-FFF2-40B4-BE49-F238E27FC236}">
                    <a16:creationId xmlns:a16="http://schemas.microsoft.com/office/drawing/2014/main" id="{A9081FB5-9D8B-4F91-B045-FFF637A27913}"/>
                  </a:ext>
                </a:extLst>
              </p:cNvPr>
              <p:cNvSpPr/>
              <p:nvPr/>
            </p:nvSpPr>
            <p:spPr>
              <a:xfrm>
                <a:off x="3271877" y="2704802"/>
                <a:ext cx="456022" cy="712803"/>
              </a:xfrm>
              <a:custGeom>
                <a:avLst/>
                <a:gdLst>
                  <a:gd name="connsiteX0" fmla="*/ 431283 w 456024"/>
                  <a:gd name="connsiteY0" fmla="*/ 712804 h 712803"/>
                  <a:gd name="connsiteX1" fmla="*/ 0 w 456024"/>
                  <a:gd name="connsiteY1" fmla="*/ 0 h 712803"/>
                  <a:gd name="connsiteX2" fmla="*/ 431283 w 456024"/>
                  <a:gd name="connsiteY2" fmla="*/ 712804 h 712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6024" h="712803">
                    <a:moveTo>
                      <a:pt x="431283" y="712804"/>
                    </a:moveTo>
                    <a:cubicBezTo>
                      <a:pt x="538782" y="347872"/>
                      <a:pt x="277749" y="159706"/>
                      <a:pt x="0" y="0"/>
                    </a:cubicBezTo>
                    <a:cubicBezTo>
                      <a:pt x="16374" y="318211"/>
                      <a:pt x="81782" y="639509"/>
                      <a:pt x="431283" y="712804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0" name="任意多边形: 形状 889">
                <a:extLst>
                  <a:ext uri="{FF2B5EF4-FFF2-40B4-BE49-F238E27FC236}">
                    <a16:creationId xmlns:a16="http://schemas.microsoft.com/office/drawing/2014/main" id="{AA0009AF-191A-4A30-951E-8E099370FD05}"/>
                  </a:ext>
                </a:extLst>
              </p:cNvPr>
              <p:cNvSpPr/>
              <p:nvPr/>
            </p:nvSpPr>
            <p:spPr>
              <a:xfrm>
                <a:off x="3921737" y="1858008"/>
                <a:ext cx="592208" cy="587054"/>
              </a:xfrm>
              <a:custGeom>
                <a:avLst/>
                <a:gdLst>
                  <a:gd name="connsiteX0" fmla="*/ 277 w 592208"/>
                  <a:gd name="connsiteY0" fmla="*/ 586187 h 587053"/>
                  <a:gd name="connsiteX1" fmla="*/ 592208 w 592208"/>
                  <a:gd name="connsiteY1" fmla="*/ 0 h 587053"/>
                  <a:gd name="connsiteX2" fmla="*/ 277 w 592208"/>
                  <a:gd name="connsiteY2" fmla="*/ 586187 h 58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92208" h="587053">
                    <a:moveTo>
                      <a:pt x="277" y="586187"/>
                    </a:moveTo>
                    <a:cubicBezTo>
                      <a:pt x="380210" y="605218"/>
                      <a:pt x="502025" y="307410"/>
                      <a:pt x="592208" y="0"/>
                    </a:cubicBezTo>
                    <a:cubicBezTo>
                      <a:pt x="286684" y="90440"/>
                      <a:pt x="-10353" y="229229"/>
                      <a:pt x="277" y="586187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1" name="任意多边形: 形状 890">
                <a:extLst>
                  <a:ext uri="{FF2B5EF4-FFF2-40B4-BE49-F238E27FC236}">
                    <a16:creationId xmlns:a16="http://schemas.microsoft.com/office/drawing/2014/main" id="{D5386603-1BE4-48BC-ACF5-AB49B387D439}"/>
                  </a:ext>
                </a:extLst>
              </p:cNvPr>
              <p:cNvSpPr/>
              <p:nvPr/>
            </p:nvSpPr>
            <p:spPr>
              <a:xfrm>
                <a:off x="3448206" y="2012658"/>
                <a:ext cx="335907" cy="818589"/>
              </a:xfrm>
              <a:custGeom>
                <a:avLst/>
                <a:gdLst>
                  <a:gd name="connsiteX0" fmla="*/ 229148 w 335908"/>
                  <a:gd name="connsiteY0" fmla="*/ 818588 h 818587"/>
                  <a:gd name="connsiteX1" fmla="*/ 74414 w 335908"/>
                  <a:gd name="connsiteY1" fmla="*/ 0 h 818587"/>
                  <a:gd name="connsiteX2" fmla="*/ 229148 w 335908"/>
                  <a:gd name="connsiteY2" fmla="*/ 818588 h 818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5908" h="818587">
                    <a:moveTo>
                      <a:pt x="229148" y="818588"/>
                    </a:moveTo>
                    <a:cubicBezTo>
                      <a:pt x="457434" y="514350"/>
                      <a:pt x="278783" y="246717"/>
                      <a:pt x="74414" y="0"/>
                    </a:cubicBezTo>
                    <a:cubicBezTo>
                      <a:pt x="-21512" y="303895"/>
                      <a:pt x="-72690" y="627678"/>
                      <a:pt x="229148" y="818588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2" name="任意多边形: 形状 891">
                <a:extLst>
                  <a:ext uri="{FF2B5EF4-FFF2-40B4-BE49-F238E27FC236}">
                    <a16:creationId xmlns:a16="http://schemas.microsoft.com/office/drawing/2014/main" id="{610C27E7-9EEF-4FA6-98E6-E01289C63FB9}"/>
                  </a:ext>
                </a:extLst>
              </p:cNvPr>
              <p:cNvSpPr/>
              <p:nvPr/>
            </p:nvSpPr>
            <p:spPr>
              <a:xfrm>
                <a:off x="4082572" y="1256646"/>
                <a:ext cx="531071" cy="646368"/>
              </a:xfrm>
              <a:custGeom>
                <a:avLst/>
                <a:gdLst>
                  <a:gd name="connsiteX0" fmla="*/ 5576 w 531070"/>
                  <a:gd name="connsiteY0" fmla="*/ 646367 h 646366"/>
                  <a:gd name="connsiteX1" fmla="*/ 531071 w 531070"/>
                  <a:gd name="connsiteY1" fmla="*/ 0 h 646366"/>
                  <a:gd name="connsiteX2" fmla="*/ 5576 w 531070"/>
                  <a:gd name="connsiteY2" fmla="*/ 646367 h 646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31070" h="646366">
                    <a:moveTo>
                      <a:pt x="5576" y="646367"/>
                    </a:moveTo>
                    <a:cubicBezTo>
                      <a:pt x="385338" y="624421"/>
                      <a:pt x="474492" y="315297"/>
                      <a:pt x="531071" y="0"/>
                    </a:cubicBezTo>
                    <a:cubicBezTo>
                      <a:pt x="237034" y="122672"/>
                      <a:pt x="-43287" y="292579"/>
                      <a:pt x="5576" y="646367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3" name="任意多边形: 形状 892">
                <a:extLst>
                  <a:ext uri="{FF2B5EF4-FFF2-40B4-BE49-F238E27FC236}">
                    <a16:creationId xmlns:a16="http://schemas.microsoft.com/office/drawing/2014/main" id="{AE7A8A0D-3803-4716-8CFE-371DE99129EA}"/>
                  </a:ext>
                </a:extLst>
              </p:cNvPr>
              <p:cNvSpPr/>
              <p:nvPr/>
            </p:nvSpPr>
            <p:spPr>
              <a:xfrm>
                <a:off x="3694731" y="1375804"/>
                <a:ext cx="324025" cy="832989"/>
              </a:xfrm>
              <a:custGeom>
                <a:avLst/>
                <a:gdLst>
                  <a:gd name="connsiteX0" fmla="*/ 151073 w 324026"/>
                  <a:gd name="connsiteY0" fmla="*/ 832990 h 832989"/>
                  <a:gd name="connsiteX1" fmla="*/ 165818 w 324026"/>
                  <a:gd name="connsiteY1" fmla="*/ 0 h 832989"/>
                  <a:gd name="connsiteX2" fmla="*/ 151073 w 324026"/>
                  <a:gd name="connsiteY2" fmla="*/ 832990 h 832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4026" h="832989">
                    <a:moveTo>
                      <a:pt x="151073" y="832990"/>
                    </a:moveTo>
                    <a:cubicBezTo>
                      <a:pt x="436452" y="581473"/>
                      <a:pt x="315751" y="283150"/>
                      <a:pt x="165818" y="0"/>
                    </a:cubicBezTo>
                    <a:cubicBezTo>
                      <a:pt x="10055" y="278092"/>
                      <a:pt x="-105759" y="584730"/>
                      <a:pt x="151073" y="832990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4" name="任意多边形: 形状 893">
                <a:extLst>
                  <a:ext uri="{FF2B5EF4-FFF2-40B4-BE49-F238E27FC236}">
                    <a16:creationId xmlns:a16="http://schemas.microsoft.com/office/drawing/2014/main" id="{D671ECD2-ECA9-4279-BBA8-86D498F2E291}"/>
                  </a:ext>
                </a:extLst>
              </p:cNvPr>
              <p:cNvSpPr/>
              <p:nvPr/>
            </p:nvSpPr>
            <p:spPr>
              <a:xfrm>
                <a:off x="8998820" y="5256734"/>
                <a:ext cx="811556" cy="342093"/>
              </a:xfrm>
              <a:custGeom>
                <a:avLst/>
                <a:gdLst>
                  <a:gd name="connsiteX0" fmla="*/ 0 w 811558"/>
                  <a:gd name="connsiteY0" fmla="*/ 95177 h 342096"/>
                  <a:gd name="connsiteX1" fmla="*/ 811558 w 811558"/>
                  <a:gd name="connsiteY1" fmla="*/ 283086 h 342096"/>
                  <a:gd name="connsiteX2" fmla="*/ 0 w 811558"/>
                  <a:gd name="connsiteY2" fmla="*/ 95177 h 342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11558" h="342096">
                    <a:moveTo>
                      <a:pt x="0" y="95177"/>
                    </a:moveTo>
                    <a:cubicBezTo>
                      <a:pt x="313325" y="-120592"/>
                      <a:pt x="573414" y="68860"/>
                      <a:pt x="811558" y="283086"/>
                    </a:cubicBezTo>
                    <a:cubicBezTo>
                      <a:pt x="504063" y="366583"/>
                      <a:pt x="178479" y="404473"/>
                      <a:pt x="0" y="95177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5" name="任意多边形: 形状 894">
                <a:extLst>
                  <a:ext uri="{FF2B5EF4-FFF2-40B4-BE49-F238E27FC236}">
                    <a16:creationId xmlns:a16="http://schemas.microsoft.com/office/drawing/2014/main" id="{D302F47A-F037-4BBC-93B4-5BD2C64F19A2}"/>
                  </a:ext>
                </a:extLst>
              </p:cNvPr>
              <p:cNvSpPr/>
              <p:nvPr/>
            </p:nvSpPr>
            <p:spPr>
              <a:xfrm>
                <a:off x="9074171" y="4627186"/>
                <a:ext cx="635136" cy="543080"/>
              </a:xfrm>
              <a:custGeom>
                <a:avLst/>
                <a:gdLst>
                  <a:gd name="connsiteX0" fmla="*/ 0 w 635136"/>
                  <a:gd name="connsiteY0" fmla="*/ 539039 h 543075"/>
                  <a:gd name="connsiteX1" fmla="*/ 635137 w 635136"/>
                  <a:gd name="connsiteY1" fmla="*/ 0 h 543075"/>
                  <a:gd name="connsiteX2" fmla="*/ 0 w 635136"/>
                  <a:gd name="connsiteY2" fmla="*/ 539039 h 543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5136" h="543075">
                    <a:moveTo>
                      <a:pt x="0" y="539039"/>
                    </a:moveTo>
                    <a:cubicBezTo>
                      <a:pt x="13888" y="158934"/>
                      <a:pt x="321126" y="63265"/>
                      <a:pt x="635137" y="0"/>
                    </a:cubicBezTo>
                    <a:cubicBezTo>
                      <a:pt x="518636" y="296522"/>
                      <a:pt x="354645" y="580444"/>
                      <a:pt x="0" y="539039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6" name="任意多边形: 形状 895">
                <a:extLst>
                  <a:ext uri="{FF2B5EF4-FFF2-40B4-BE49-F238E27FC236}">
                    <a16:creationId xmlns:a16="http://schemas.microsoft.com/office/drawing/2014/main" id="{FAFE7A05-D2AD-40E2-9162-FFA294BC057F}"/>
                  </a:ext>
                </a:extLst>
              </p:cNvPr>
              <p:cNvSpPr/>
              <p:nvPr/>
            </p:nvSpPr>
            <p:spPr>
              <a:xfrm>
                <a:off x="9557489" y="5060770"/>
                <a:ext cx="824593" cy="330720"/>
              </a:xfrm>
              <a:custGeom>
                <a:avLst/>
                <a:gdLst>
                  <a:gd name="connsiteX0" fmla="*/ 0 w 824588"/>
                  <a:gd name="connsiteY0" fmla="*/ 119857 h 330720"/>
                  <a:gd name="connsiteX1" fmla="*/ 824589 w 824588"/>
                  <a:gd name="connsiteY1" fmla="*/ 238501 h 330720"/>
                  <a:gd name="connsiteX2" fmla="*/ 0 w 824588"/>
                  <a:gd name="connsiteY2" fmla="*/ 119857 h 330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4588" h="330720">
                    <a:moveTo>
                      <a:pt x="0" y="119857"/>
                    </a:moveTo>
                    <a:cubicBezTo>
                      <a:pt x="293951" y="-121544"/>
                      <a:pt x="569128" y="45191"/>
                      <a:pt x="824589" y="238501"/>
                    </a:cubicBezTo>
                    <a:cubicBezTo>
                      <a:pt x="525323" y="347714"/>
                      <a:pt x="204026" y="412951"/>
                      <a:pt x="0" y="119857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7" name="任意多边形: 形状 896">
                <a:extLst>
                  <a:ext uri="{FF2B5EF4-FFF2-40B4-BE49-F238E27FC236}">
                    <a16:creationId xmlns:a16="http://schemas.microsoft.com/office/drawing/2014/main" id="{0AB94E88-55F5-44B4-8156-F8476308784A}"/>
                  </a:ext>
                </a:extLst>
              </p:cNvPr>
              <p:cNvSpPr/>
              <p:nvPr/>
            </p:nvSpPr>
            <p:spPr>
              <a:xfrm>
                <a:off x="9761285" y="4211682"/>
                <a:ext cx="363917" cy="788674"/>
              </a:xfrm>
              <a:custGeom>
                <a:avLst/>
                <a:gdLst>
                  <a:gd name="connsiteX0" fmla="*/ 68814 w 363916"/>
                  <a:gd name="connsiteY0" fmla="*/ 788670 h 788670"/>
                  <a:gd name="connsiteX1" fmla="*/ 337305 w 363916"/>
                  <a:gd name="connsiteY1" fmla="*/ 0 h 788670"/>
                  <a:gd name="connsiteX2" fmla="*/ 68814 w 363916"/>
                  <a:gd name="connsiteY2" fmla="*/ 788670 h 788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3916" h="788670">
                    <a:moveTo>
                      <a:pt x="68814" y="788670"/>
                    </a:moveTo>
                    <a:cubicBezTo>
                      <a:pt x="-114380" y="455285"/>
                      <a:pt x="100276" y="215513"/>
                      <a:pt x="337305" y="0"/>
                    </a:cubicBezTo>
                    <a:cubicBezTo>
                      <a:pt x="389512" y="314353"/>
                      <a:pt x="394569" y="642166"/>
                      <a:pt x="68814" y="78867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8" name="任意多边形: 形状 897">
                <a:extLst>
                  <a:ext uri="{FF2B5EF4-FFF2-40B4-BE49-F238E27FC236}">
                    <a16:creationId xmlns:a16="http://schemas.microsoft.com/office/drawing/2014/main" id="{14A34BDA-2F57-4AF5-A102-A227C8387D61}"/>
                  </a:ext>
                </a:extLst>
              </p:cNvPr>
              <p:cNvSpPr/>
              <p:nvPr/>
            </p:nvSpPr>
            <p:spPr>
              <a:xfrm>
                <a:off x="10068073" y="4775710"/>
                <a:ext cx="825448" cy="330424"/>
              </a:xfrm>
              <a:custGeom>
                <a:avLst/>
                <a:gdLst>
                  <a:gd name="connsiteX0" fmla="*/ 0 w 825446"/>
                  <a:gd name="connsiteY0" fmla="*/ 217183 h 330424"/>
                  <a:gd name="connsiteX1" fmla="*/ 825446 w 825446"/>
                  <a:gd name="connsiteY1" fmla="*/ 104626 h 330424"/>
                  <a:gd name="connsiteX2" fmla="*/ 0 w 825446"/>
                  <a:gd name="connsiteY2" fmla="*/ 217183 h 330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5446" h="330424">
                    <a:moveTo>
                      <a:pt x="0" y="217183"/>
                    </a:moveTo>
                    <a:cubicBezTo>
                      <a:pt x="216284" y="-95799"/>
                      <a:pt x="526694" y="-11017"/>
                      <a:pt x="825446" y="104626"/>
                    </a:cubicBezTo>
                    <a:cubicBezTo>
                      <a:pt x="567585" y="291936"/>
                      <a:pt x="276635" y="442983"/>
                      <a:pt x="0" y="217183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9" name="任意多边形: 形状 898">
                <a:extLst>
                  <a:ext uri="{FF2B5EF4-FFF2-40B4-BE49-F238E27FC236}">
                    <a16:creationId xmlns:a16="http://schemas.microsoft.com/office/drawing/2014/main" id="{F972A195-107D-4E06-968F-7479E1E92010}"/>
                  </a:ext>
                </a:extLst>
              </p:cNvPr>
              <p:cNvSpPr/>
              <p:nvPr/>
            </p:nvSpPr>
            <p:spPr>
              <a:xfrm>
                <a:off x="10208193" y="3880693"/>
                <a:ext cx="323789" cy="833075"/>
              </a:xfrm>
              <a:custGeom>
                <a:avLst/>
                <a:gdLst>
                  <a:gd name="connsiteX0" fmla="*/ 165314 w 323787"/>
                  <a:gd name="connsiteY0" fmla="*/ 833076 h 833075"/>
                  <a:gd name="connsiteX1" fmla="*/ 168572 w 323787"/>
                  <a:gd name="connsiteY1" fmla="*/ 0 h 833075"/>
                  <a:gd name="connsiteX2" fmla="*/ 165314 w 323787"/>
                  <a:gd name="connsiteY2" fmla="*/ 833076 h 833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3787" h="833075">
                    <a:moveTo>
                      <a:pt x="165314" y="833076"/>
                    </a:moveTo>
                    <a:cubicBezTo>
                      <a:pt x="-114492" y="575386"/>
                      <a:pt x="12552" y="279806"/>
                      <a:pt x="168572" y="0"/>
                    </a:cubicBezTo>
                    <a:cubicBezTo>
                      <a:pt x="318162" y="281350"/>
                      <a:pt x="427375" y="590474"/>
                      <a:pt x="165314" y="83307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0" name="任意多边形: 形状 899">
                <a:extLst>
                  <a:ext uri="{FF2B5EF4-FFF2-40B4-BE49-F238E27FC236}">
                    <a16:creationId xmlns:a16="http://schemas.microsoft.com/office/drawing/2014/main" id="{6E4A4C02-8C9C-4351-BBA4-59DAB9B2652D}"/>
                  </a:ext>
                </a:extLst>
              </p:cNvPr>
              <p:cNvSpPr/>
              <p:nvPr/>
            </p:nvSpPr>
            <p:spPr>
              <a:xfrm>
                <a:off x="10522157" y="4381510"/>
                <a:ext cx="788927" cy="363115"/>
              </a:xfrm>
              <a:custGeom>
                <a:avLst/>
                <a:gdLst>
                  <a:gd name="connsiteX0" fmla="*/ 0 w 788926"/>
                  <a:gd name="connsiteY0" fmla="*/ 300800 h 363114"/>
                  <a:gd name="connsiteX1" fmla="*/ 788927 w 788926"/>
                  <a:gd name="connsiteY1" fmla="*/ 33338 h 363114"/>
                  <a:gd name="connsiteX2" fmla="*/ 0 w 788926"/>
                  <a:gd name="connsiteY2" fmla="*/ 300800 h 363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8926" h="363114">
                    <a:moveTo>
                      <a:pt x="0" y="300800"/>
                    </a:moveTo>
                    <a:cubicBezTo>
                      <a:pt x="152762" y="-47586"/>
                      <a:pt x="473631" y="-23412"/>
                      <a:pt x="788927" y="33338"/>
                    </a:cubicBezTo>
                    <a:cubicBezTo>
                      <a:pt x="571443" y="266167"/>
                      <a:pt x="314525" y="469850"/>
                      <a:pt x="0" y="3008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1" name="任意多边形: 形状 900">
                <a:extLst>
                  <a:ext uri="{FF2B5EF4-FFF2-40B4-BE49-F238E27FC236}">
                    <a16:creationId xmlns:a16="http://schemas.microsoft.com/office/drawing/2014/main" id="{E38A71EB-30C7-4D40-A00D-9117BB77A0FD}"/>
                  </a:ext>
                </a:extLst>
              </p:cNvPr>
              <p:cNvSpPr/>
              <p:nvPr/>
            </p:nvSpPr>
            <p:spPr>
              <a:xfrm>
                <a:off x="10540851" y="3526223"/>
                <a:ext cx="335751" cy="819275"/>
              </a:xfrm>
              <a:custGeom>
                <a:avLst/>
                <a:gdLst>
                  <a:gd name="connsiteX0" fmla="*/ 236252 w 335749"/>
                  <a:gd name="connsiteY0" fmla="*/ 819274 h 819273"/>
                  <a:gd name="connsiteX1" fmla="*/ 84947 w 335749"/>
                  <a:gd name="connsiteY1" fmla="*/ 0 h 819273"/>
                  <a:gd name="connsiteX2" fmla="*/ 236252 w 335749"/>
                  <a:gd name="connsiteY2" fmla="*/ 819274 h 819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5749" h="819273">
                    <a:moveTo>
                      <a:pt x="236252" y="819274"/>
                    </a:moveTo>
                    <a:cubicBezTo>
                      <a:pt x="-86503" y="617992"/>
                      <a:pt x="-16551" y="303895"/>
                      <a:pt x="84947" y="0"/>
                    </a:cubicBezTo>
                    <a:cubicBezTo>
                      <a:pt x="284172" y="248774"/>
                      <a:pt x="448764" y="532267"/>
                      <a:pt x="236252" y="819274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2" name="任意多边形: 形状 901">
                <a:extLst>
                  <a:ext uri="{FF2B5EF4-FFF2-40B4-BE49-F238E27FC236}">
                    <a16:creationId xmlns:a16="http://schemas.microsoft.com/office/drawing/2014/main" id="{6B50C93E-85A3-4689-88FD-2C85E6C17BB3}"/>
                  </a:ext>
                </a:extLst>
              </p:cNvPr>
              <p:cNvSpPr/>
              <p:nvPr/>
            </p:nvSpPr>
            <p:spPr>
              <a:xfrm>
                <a:off x="10698867" y="2956752"/>
                <a:ext cx="356063" cy="796470"/>
              </a:xfrm>
              <a:custGeom>
                <a:avLst/>
                <a:gdLst>
                  <a:gd name="connsiteX0" fmla="*/ 286717 w 356064"/>
                  <a:gd name="connsiteY0" fmla="*/ 796471 h 796471"/>
                  <a:gd name="connsiteX1" fmla="*/ 42657 w 356064"/>
                  <a:gd name="connsiteY1" fmla="*/ 0 h 796471"/>
                  <a:gd name="connsiteX2" fmla="*/ 286717 w 356064"/>
                  <a:gd name="connsiteY2" fmla="*/ 796471 h 796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56064" h="796471">
                    <a:moveTo>
                      <a:pt x="286717" y="796471"/>
                    </a:moveTo>
                    <a:cubicBezTo>
                      <a:pt x="-56955" y="633422"/>
                      <a:pt x="-23436" y="313411"/>
                      <a:pt x="42657" y="0"/>
                    </a:cubicBezTo>
                    <a:cubicBezTo>
                      <a:pt x="269057" y="224257"/>
                      <a:pt x="465025" y="487004"/>
                      <a:pt x="286717" y="796471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3" name="任意多边形: 形状 902">
                <a:extLst>
                  <a:ext uri="{FF2B5EF4-FFF2-40B4-BE49-F238E27FC236}">
                    <a16:creationId xmlns:a16="http://schemas.microsoft.com/office/drawing/2014/main" id="{43BAE63E-F187-4471-8AEF-244A1951CE6C}"/>
                  </a:ext>
                </a:extLst>
              </p:cNvPr>
              <p:cNvSpPr/>
              <p:nvPr/>
            </p:nvSpPr>
            <p:spPr>
              <a:xfrm>
                <a:off x="11042936" y="3364373"/>
                <a:ext cx="670113" cy="504750"/>
              </a:xfrm>
              <a:custGeom>
                <a:avLst/>
                <a:gdLst>
                  <a:gd name="connsiteX0" fmla="*/ 0 w 670112"/>
                  <a:gd name="connsiteY0" fmla="*/ 494976 h 504748"/>
                  <a:gd name="connsiteX1" fmla="*/ 670112 w 670112"/>
                  <a:gd name="connsiteY1" fmla="*/ 0 h 504748"/>
                  <a:gd name="connsiteX2" fmla="*/ 0 w 670112"/>
                  <a:gd name="connsiteY2" fmla="*/ 494976 h 504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0112" h="504748">
                    <a:moveTo>
                      <a:pt x="0" y="494976"/>
                    </a:moveTo>
                    <a:cubicBezTo>
                      <a:pt x="39519" y="116672"/>
                      <a:pt x="352501" y="41920"/>
                      <a:pt x="670112" y="0"/>
                    </a:cubicBezTo>
                    <a:cubicBezTo>
                      <a:pt x="533809" y="288036"/>
                      <a:pt x="351129" y="560213"/>
                      <a:pt x="0" y="49497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4" name="任意多边形: 形状 903">
                <a:extLst>
                  <a:ext uri="{FF2B5EF4-FFF2-40B4-BE49-F238E27FC236}">
                    <a16:creationId xmlns:a16="http://schemas.microsoft.com/office/drawing/2014/main" id="{D5A912CD-DA83-4B21-8723-4740241AABCF}"/>
                  </a:ext>
                </a:extLst>
              </p:cNvPr>
              <p:cNvSpPr/>
              <p:nvPr/>
            </p:nvSpPr>
            <p:spPr>
              <a:xfrm>
                <a:off x="11178069" y="2699315"/>
                <a:ext cx="455940" cy="712803"/>
              </a:xfrm>
              <a:custGeom>
                <a:avLst/>
                <a:gdLst>
                  <a:gd name="connsiteX0" fmla="*/ 24743 w 455939"/>
                  <a:gd name="connsiteY0" fmla="*/ 712803 h 712803"/>
                  <a:gd name="connsiteX1" fmla="*/ 455939 w 455939"/>
                  <a:gd name="connsiteY1" fmla="*/ 0 h 712803"/>
                  <a:gd name="connsiteX2" fmla="*/ 24743 w 455939"/>
                  <a:gd name="connsiteY2" fmla="*/ 712803 h 712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5939" h="712803">
                    <a:moveTo>
                      <a:pt x="24743" y="712803"/>
                    </a:moveTo>
                    <a:cubicBezTo>
                      <a:pt x="-82756" y="347872"/>
                      <a:pt x="178276" y="159706"/>
                      <a:pt x="455939" y="0"/>
                    </a:cubicBezTo>
                    <a:cubicBezTo>
                      <a:pt x="439652" y="318211"/>
                      <a:pt x="374244" y="639423"/>
                      <a:pt x="24743" y="712803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5" name="任意多边形: 形状 904">
                <a:extLst>
                  <a:ext uri="{FF2B5EF4-FFF2-40B4-BE49-F238E27FC236}">
                    <a16:creationId xmlns:a16="http://schemas.microsoft.com/office/drawing/2014/main" id="{E9D3FA51-8401-4210-A5C7-8BFFF167FB93}"/>
                  </a:ext>
                </a:extLst>
              </p:cNvPr>
              <p:cNvSpPr/>
              <p:nvPr/>
            </p:nvSpPr>
            <p:spPr>
              <a:xfrm>
                <a:off x="10392026" y="1830146"/>
                <a:ext cx="592211" cy="587053"/>
              </a:xfrm>
              <a:custGeom>
                <a:avLst/>
                <a:gdLst>
                  <a:gd name="connsiteX0" fmla="*/ 591931 w 592208"/>
                  <a:gd name="connsiteY0" fmla="*/ 586187 h 587053"/>
                  <a:gd name="connsiteX1" fmla="*/ 0 w 592208"/>
                  <a:gd name="connsiteY1" fmla="*/ 0 h 587053"/>
                  <a:gd name="connsiteX2" fmla="*/ 591931 w 592208"/>
                  <a:gd name="connsiteY2" fmla="*/ 586187 h 58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92208" h="587053">
                    <a:moveTo>
                      <a:pt x="591931" y="586187"/>
                    </a:moveTo>
                    <a:cubicBezTo>
                      <a:pt x="211998" y="605218"/>
                      <a:pt x="90182" y="307410"/>
                      <a:pt x="0" y="0"/>
                    </a:cubicBezTo>
                    <a:cubicBezTo>
                      <a:pt x="305524" y="90354"/>
                      <a:pt x="602561" y="229143"/>
                      <a:pt x="591931" y="586187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6" name="任意多边形: 形状 905">
                <a:extLst>
                  <a:ext uri="{FF2B5EF4-FFF2-40B4-BE49-F238E27FC236}">
                    <a16:creationId xmlns:a16="http://schemas.microsoft.com/office/drawing/2014/main" id="{470A27E1-CBD4-4EDC-A351-414624066064}"/>
                  </a:ext>
                </a:extLst>
              </p:cNvPr>
              <p:cNvSpPr/>
              <p:nvPr/>
            </p:nvSpPr>
            <p:spPr>
              <a:xfrm>
                <a:off x="11121856" y="2007173"/>
                <a:ext cx="335907" cy="818586"/>
              </a:xfrm>
              <a:custGeom>
                <a:avLst/>
                <a:gdLst>
                  <a:gd name="connsiteX0" fmla="*/ 106760 w 335908"/>
                  <a:gd name="connsiteY0" fmla="*/ 818588 h 818588"/>
                  <a:gd name="connsiteX1" fmla="*/ 261494 w 335908"/>
                  <a:gd name="connsiteY1" fmla="*/ 0 h 818588"/>
                  <a:gd name="connsiteX2" fmla="*/ 106760 w 335908"/>
                  <a:gd name="connsiteY2" fmla="*/ 818588 h 818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5908" h="818588">
                    <a:moveTo>
                      <a:pt x="106760" y="818588"/>
                    </a:moveTo>
                    <a:cubicBezTo>
                      <a:pt x="-121525" y="514350"/>
                      <a:pt x="57126" y="246717"/>
                      <a:pt x="261494" y="0"/>
                    </a:cubicBezTo>
                    <a:cubicBezTo>
                      <a:pt x="357420" y="303895"/>
                      <a:pt x="408598" y="627678"/>
                      <a:pt x="106760" y="818588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7" name="任意多边形: 形状 906">
                <a:extLst>
                  <a:ext uri="{FF2B5EF4-FFF2-40B4-BE49-F238E27FC236}">
                    <a16:creationId xmlns:a16="http://schemas.microsoft.com/office/drawing/2014/main" id="{49A58295-36DE-49FD-966F-BCCD609D7F0E}"/>
                  </a:ext>
                </a:extLst>
              </p:cNvPr>
              <p:cNvSpPr/>
              <p:nvPr/>
            </p:nvSpPr>
            <p:spPr>
              <a:xfrm>
                <a:off x="10292326" y="1228700"/>
                <a:ext cx="531069" cy="646367"/>
              </a:xfrm>
              <a:custGeom>
                <a:avLst/>
                <a:gdLst>
                  <a:gd name="connsiteX0" fmla="*/ 525494 w 531070"/>
                  <a:gd name="connsiteY0" fmla="*/ 646366 h 646366"/>
                  <a:gd name="connsiteX1" fmla="*/ 0 w 531070"/>
                  <a:gd name="connsiteY1" fmla="*/ 0 h 646366"/>
                  <a:gd name="connsiteX2" fmla="*/ 525494 w 531070"/>
                  <a:gd name="connsiteY2" fmla="*/ 646366 h 646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31070" h="646366">
                    <a:moveTo>
                      <a:pt x="525494" y="646366"/>
                    </a:moveTo>
                    <a:cubicBezTo>
                      <a:pt x="145733" y="624421"/>
                      <a:pt x="56578" y="315297"/>
                      <a:pt x="0" y="0"/>
                    </a:cubicBezTo>
                    <a:cubicBezTo>
                      <a:pt x="294037" y="122672"/>
                      <a:pt x="574358" y="292579"/>
                      <a:pt x="525494" y="64636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8" name="任意多边形: 形状 907">
                <a:extLst>
                  <a:ext uri="{FF2B5EF4-FFF2-40B4-BE49-F238E27FC236}">
                    <a16:creationId xmlns:a16="http://schemas.microsoft.com/office/drawing/2014/main" id="{1AAE71BF-2D01-4E46-8966-DD519463BF01}"/>
                  </a:ext>
                </a:extLst>
              </p:cNvPr>
              <p:cNvSpPr/>
              <p:nvPr/>
            </p:nvSpPr>
            <p:spPr>
              <a:xfrm>
                <a:off x="10887211" y="1370317"/>
                <a:ext cx="324023" cy="832993"/>
              </a:xfrm>
              <a:custGeom>
                <a:avLst/>
                <a:gdLst>
                  <a:gd name="connsiteX0" fmla="*/ 172953 w 324026"/>
                  <a:gd name="connsiteY0" fmla="*/ 832990 h 832989"/>
                  <a:gd name="connsiteX1" fmla="*/ 158209 w 324026"/>
                  <a:gd name="connsiteY1" fmla="*/ 0 h 832989"/>
                  <a:gd name="connsiteX2" fmla="*/ 172953 w 324026"/>
                  <a:gd name="connsiteY2" fmla="*/ 832990 h 832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4026" h="832989">
                    <a:moveTo>
                      <a:pt x="172953" y="832990"/>
                    </a:moveTo>
                    <a:cubicBezTo>
                      <a:pt x="-112425" y="581473"/>
                      <a:pt x="8276" y="283150"/>
                      <a:pt x="158209" y="0"/>
                    </a:cubicBezTo>
                    <a:cubicBezTo>
                      <a:pt x="313971" y="278092"/>
                      <a:pt x="429785" y="584730"/>
                      <a:pt x="172953" y="83299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9" name="任意多边形: 形状 908">
                <a:extLst>
                  <a:ext uri="{FF2B5EF4-FFF2-40B4-BE49-F238E27FC236}">
                    <a16:creationId xmlns:a16="http://schemas.microsoft.com/office/drawing/2014/main" id="{877BC8F6-00B1-4355-9571-FE3F96EF52AE}"/>
                  </a:ext>
                </a:extLst>
              </p:cNvPr>
              <p:cNvSpPr/>
              <p:nvPr/>
            </p:nvSpPr>
            <p:spPr>
              <a:xfrm>
                <a:off x="5196657" y="4632675"/>
                <a:ext cx="635135" cy="543076"/>
              </a:xfrm>
              <a:custGeom>
                <a:avLst/>
                <a:gdLst>
                  <a:gd name="connsiteX0" fmla="*/ 635137 w 635136"/>
                  <a:gd name="connsiteY0" fmla="*/ 539039 h 543076"/>
                  <a:gd name="connsiteX1" fmla="*/ 0 w 635136"/>
                  <a:gd name="connsiteY1" fmla="*/ 0 h 543076"/>
                  <a:gd name="connsiteX2" fmla="*/ 635137 w 635136"/>
                  <a:gd name="connsiteY2" fmla="*/ 539039 h 543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5136" h="543076">
                    <a:moveTo>
                      <a:pt x="635137" y="539039"/>
                    </a:moveTo>
                    <a:cubicBezTo>
                      <a:pt x="621249" y="158934"/>
                      <a:pt x="314011" y="63265"/>
                      <a:pt x="0" y="0"/>
                    </a:cubicBezTo>
                    <a:cubicBezTo>
                      <a:pt x="116500" y="296609"/>
                      <a:pt x="280492" y="580444"/>
                      <a:pt x="635137" y="539039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0" name="任意多边形: 形状 909">
                <a:extLst>
                  <a:ext uri="{FF2B5EF4-FFF2-40B4-BE49-F238E27FC236}">
                    <a16:creationId xmlns:a16="http://schemas.microsoft.com/office/drawing/2014/main" id="{D685569B-3106-40DB-B4B2-E063309EF962}"/>
                  </a:ext>
                </a:extLst>
              </p:cNvPr>
              <p:cNvSpPr/>
              <p:nvPr/>
            </p:nvSpPr>
            <p:spPr>
              <a:xfrm>
                <a:off x="4523889" y="5066258"/>
                <a:ext cx="824589" cy="330751"/>
              </a:xfrm>
              <a:custGeom>
                <a:avLst/>
                <a:gdLst>
                  <a:gd name="connsiteX0" fmla="*/ 824589 w 824588"/>
                  <a:gd name="connsiteY0" fmla="*/ 119857 h 330750"/>
                  <a:gd name="connsiteX1" fmla="*/ 0 w 824588"/>
                  <a:gd name="connsiteY1" fmla="*/ 238501 h 330750"/>
                  <a:gd name="connsiteX2" fmla="*/ 824589 w 824588"/>
                  <a:gd name="connsiteY2" fmla="*/ 119857 h 330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4588" h="330750">
                    <a:moveTo>
                      <a:pt x="824589" y="119857"/>
                    </a:moveTo>
                    <a:cubicBezTo>
                      <a:pt x="530638" y="-121544"/>
                      <a:pt x="255461" y="45191"/>
                      <a:pt x="0" y="238501"/>
                    </a:cubicBezTo>
                    <a:cubicBezTo>
                      <a:pt x="299266" y="347714"/>
                      <a:pt x="620563" y="413037"/>
                      <a:pt x="824589" y="119857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1" name="任意多边形: 形状 910">
                <a:extLst>
                  <a:ext uri="{FF2B5EF4-FFF2-40B4-BE49-F238E27FC236}">
                    <a16:creationId xmlns:a16="http://schemas.microsoft.com/office/drawing/2014/main" id="{47797C24-12E1-4F6B-A752-47EB7DF50BF8}"/>
                  </a:ext>
                </a:extLst>
              </p:cNvPr>
              <p:cNvSpPr/>
              <p:nvPr/>
            </p:nvSpPr>
            <p:spPr>
              <a:xfrm>
                <a:off x="4780770" y="4217166"/>
                <a:ext cx="363917" cy="788672"/>
              </a:xfrm>
              <a:custGeom>
                <a:avLst/>
                <a:gdLst>
                  <a:gd name="connsiteX0" fmla="*/ 295102 w 363916"/>
                  <a:gd name="connsiteY0" fmla="*/ 788670 h 788670"/>
                  <a:gd name="connsiteX1" fmla="*/ 26612 w 363916"/>
                  <a:gd name="connsiteY1" fmla="*/ 0 h 788670"/>
                  <a:gd name="connsiteX2" fmla="*/ 295102 w 363916"/>
                  <a:gd name="connsiteY2" fmla="*/ 788670 h 788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3916" h="788670">
                    <a:moveTo>
                      <a:pt x="295102" y="788670"/>
                    </a:moveTo>
                    <a:cubicBezTo>
                      <a:pt x="478297" y="455285"/>
                      <a:pt x="263641" y="215513"/>
                      <a:pt x="26612" y="0"/>
                    </a:cubicBezTo>
                    <a:cubicBezTo>
                      <a:pt x="-25595" y="314353"/>
                      <a:pt x="-30653" y="642166"/>
                      <a:pt x="295102" y="78867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2" name="任意多边形: 形状 911">
                <a:extLst>
                  <a:ext uri="{FF2B5EF4-FFF2-40B4-BE49-F238E27FC236}">
                    <a16:creationId xmlns:a16="http://schemas.microsoft.com/office/drawing/2014/main" id="{76275368-D1A3-4440-AB60-B232A2218EF8}"/>
                  </a:ext>
                </a:extLst>
              </p:cNvPr>
              <p:cNvSpPr/>
              <p:nvPr/>
            </p:nvSpPr>
            <p:spPr>
              <a:xfrm>
                <a:off x="4012455" y="4781196"/>
                <a:ext cx="825444" cy="330425"/>
              </a:xfrm>
              <a:custGeom>
                <a:avLst/>
                <a:gdLst>
                  <a:gd name="connsiteX0" fmla="*/ 825446 w 825446"/>
                  <a:gd name="connsiteY0" fmla="*/ 217183 h 330424"/>
                  <a:gd name="connsiteX1" fmla="*/ 0 w 825446"/>
                  <a:gd name="connsiteY1" fmla="*/ 104626 h 330424"/>
                  <a:gd name="connsiteX2" fmla="*/ 825446 w 825446"/>
                  <a:gd name="connsiteY2" fmla="*/ 217183 h 330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5446" h="330424">
                    <a:moveTo>
                      <a:pt x="825446" y="217183"/>
                    </a:moveTo>
                    <a:cubicBezTo>
                      <a:pt x="609162" y="-95799"/>
                      <a:pt x="298752" y="-11017"/>
                      <a:pt x="0" y="104626"/>
                    </a:cubicBezTo>
                    <a:cubicBezTo>
                      <a:pt x="257861" y="291935"/>
                      <a:pt x="548812" y="442983"/>
                      <a:pt x="825446" y="217183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3" name="任意多边形: 形状 912">
                <a:extLst>
                  <a:ext uri="{FF2B5EF4-FFF2-40B4-BE49-F238E27FC236}">
                    <a16:creationId xmlns:a16="http://schemas.microsoft.com/office/drawing/2014/main" id="{FF137C99-70D6-443E-8B12-22239EE7DC4C}"/>
                  </a:ext>
                </a:extLst>
              </p:cNvPr>
              <p:cNvSpPr/>
              <p:nvPr/>
            </p:nvSpPr>
            <p:spPr>
              <a:xfrm>
                <a:off x="4373988" y="3886181"/>
                <a:ext cx="323787" cy="833076"/>
              </a:xfrm>
              <a:custGeom>
                <a:avLst/>
                <a:gdLst>
                  <a:gd name="connsiteX0" fmla="*/ 158473 w 323786"/>
                  <a:gd name="connsiteY0" fmla="*/ 833076 h 833075"/>
                  <a:gd name="connsiteX1" fmla="*/ 155215 w 323786"/>
                  <a:gd name="connsiteY1" fmla="*/ 0 h 833075"/>
                  <a:gd name="connsiteX2" fmla="*/ 158473 w 323786"/>
                  <a:gd name="connsiteY2" fmla="*/ 833076 h 833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3786" h="833075">
                    <a:moveTo>
                      <a:pt x="158473" y="833076"/>
                    </a:moveTo>
                    <a:cubicBezTo>
                      <a:pt x="438279" y="575386"/>
                      <a:pt x="311235" y="279807"/>
                      <a:pt x="155215" y="0"/>
                    </a:cubicBezTo>
                    <a:cubicBezTo>
                      <a:pt x="5625" y="281350"/>
                      <a:pt x="-103588" y="590474"/>
                      <a:pt x="158473" y="83307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4" name="任意多边形: 形状 913">
                <a:extLst>
                  <a:ext uri="{FF2B5EF4-FFF2-40B4-BE49-F238E27FC236}">
                    <a16:creationId xmlns:a16="http://schemas.microsoft.com/office/drawing/2014/main" id="{74951736-E50B-493A-8AA8-5FD0F0DBA543}"/>
                  </a:ext>
                </a:extLst>
              </p:cNvPr>
              <p:cNvSpPr/>
              <p:nvPr/>
            </p:nvSpPr>
            <p:spPr>
              <a:xfrm>
                <a:off x="3594889" y="4386996"/>
                <a:ext cx="788926" cy="363126"/>
              </a:xfrm>
              <a:custGeom>
                <a:avLst/>
                <a:gdLst>
                  <a:gd name="connsiteX0" fmla="*/ 788927 w 788927"/>
                  <a:gd name="connsiteY0" fmla="*/ 300801 h 363126"/>
                  <a:gd name="connsiteX1" fmla="*/ 0 w 788927"/>
                  <a:gd name="connsiteY1" fmla="*/ 33338 h 363126"/>
                  <a:gd name="connsiteX2" fmla="*/ 788927 w 788927"/>
                  <a:gd name="connsiteY2" fmla="*/ 300801 h 363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8927" h="363126">
                    <a:moveTo>
                      <a:pt x="788927" y="300801"/>
                    </a:moveTo>
                    <a:cubicBezTo>
                      <a:pt x="636165" y="-47586"/>
                      <a:pt x="315211" y="-23412"/>
                      <a:pt x="0" y="33338"/>
                    </a:cubicBezTo>
                    <a:cubicBezTo>
                      <a:pt x="217484" y="266253"/>
                      <a:pt x="474402" y="469850"/>
                      <a:pt x="788927" y="300801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5" name="任意多边形: 形状 914">
                <a:extLst>
                  <a:ext uri="{FF2B5EF4-FFF2-40B4-BE49-F238E27FC236}">
                    <a16:creationId xmlns:a16="http://schemas.microsoft.com/office/drawing/2014/main" id="{0A4FB036-3156-4919-996A-B1A2DD666D76}"/>
                  </a:ext>
                </a:extLst>
              </p:cNvPr>
              <p:cNvSpPr/>
              <p:nvPr/>
            </p:nvSpPr>
            <p:spPr>
              <a:xfrm>
                <a:off x="3292107" y="3892096"/>
                <a:ext cx="724120" cy="437037"/>
              </a:xfrm>
              <a:custGeom>
                <a:avLst/>
                <a:gdLst>
                  <a:gd name="connsiteX0" fmla="*/ 724119 w 724119"/>
                  <a:gd name="connsiteY0" fmla="*/ 411823 h 437037"/>
                  <a:gd name="connsiteX1" fmla="*/ 0 w 724119"/>
                  <a:gd name="connsiteY1" fmla="*/ 0 h 437037"/>
                  <a:gd name="connsiteX2" fmla="*/ 724119 w 724119"/>
                  <a:gd name="connsiteY2" fmla="*/ 411823 h 437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4119" h="437037">
                    <a:moveTo>
                      <a:pt x="724119" y="411823"/>
                    </a:moveTo>
                    <a:cubicBezTo>
                      <a:pt x="639937" y="40891"/>
                      <a:pt x="320269" y="3858"/>
                      <a:pt x="0" y="0"/>
                    </a:cubicBezTo>
                    <a:cubicBezTo>
                      <a:pt x="169478" y="269777"/>
                      <a:pt x="383191" y="518293"/>
                      <a:pt x="724119" y="411823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6" name="任意多边形: 形状 915">
                <a:extLst>
                  <a:ext uri="{FF2B5EF4-FFF2-40B4-BE49-F238E27FC236}">
                    <a16:creationId xmlns:a16="http://schemas.microsoft.com/office/drawing/2014/main" id="{59085AAB-B005-46BB-B08A-A5F566B4EC6A}"/>
                  </a:ext>
                </a:extLst>
              </p:cNvPr>
              <p:cNvSpPr/>
              <p:nvPr/>
            </p:nvSpPr>
            <p:spPr>
              <a:xfrm>
                <a:off x="3851037" y="2962236"/>
                <a:ext cx="356027" cy="796472"/>
              </a:xfrm>
              <a:custGeom>
                <a:avLst/>
                <a:gdLst>
                  <a:gd name="connsiteX0" fmla="*/ 69348 w 356026"/>
                  <a:gd name="connsiteY0" fmla="*/ 796471 h 796471"/>
                  <a:gd name="connsiteX1" fmla="*/ 313407 w 356026"/>
                  <a:gd name="connsiteY1" fmla="*/ 0 h 796471"/>
                  <a:gd name="connsiteX2" fmla="*/ 69348 w 356026"/>
                  <a:gd name="connsiteY2" fmla="*/ 796471 h 796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56026" h="796471">
                    <a:moveTo>
                      <a:pt x="69348" y="796471"/>
                    </a:moveTo>
                    <a:cubicBezTo>
                      <a:pt x="413019" y="633422"/>
                      <a:pt x="379415" y="313411"/>
                      <a:pt x="313407" y="0"/>
                    </a:cubicBezTo>
                    <a:cubicBezTo>
                      <a:pt x="87007" y="224257"/>
                      <a:pt x="-108960" y="487004"/>
                      <a:pt x="69348" y="796471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7" name="任意多边形: 形状 916">
                <a:extLst>
                  <a:ext uri="{FF2B5EF4-FFF2-40B4-BE49-F238E27FC236}">
                    <a16:creationId xmlns:a16="http://schemas.microsoft.com/office/drawing/2014/main" id="{1D545B68-95E4-4259-B86D-B72404105FF7}"/>
                  </a:ext>
                </a:extLst>
              </p:cNvPr>
              <p:cNvSpPr/>
              <p:nvPr/>
            </p:nvSpPr>
            <p:spPr>
              <a:xfrm>
                <a:off x="3192923" y="3369859"/>
                <a:ext cx="670112" cy="504750"/>
              </a:xfrm>
              <a:custGeom>
                <a:avLst/>
                <a:gdLst>
                  <a:gd name="connsiteX0" fmla="*/ 670112 w 670112"/>
                  <a:gd name="connsiteY0" fmla="*/ 494976 h 504748"/>
                  <a:gd name="connsiteX1" fmla="*/ 0 w 670112"/>
                  <a:gd name="connsiteY1" fmla="*/ 0 h 504748"/>
                  <a:gd name="connsiteX2" fmla="*/ 670112 w 670112"/>
                  <a:gd name="connsiteY2" fmla="*/ 494976 h 504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0112" h="504748">
                    <a:moveTo>
                      <a:pt x="670112" y="494976"/>
                    </a:moveTo>
                    <a:cubicBezTo>
                      <a:pt x="630593" y="116672"/>
                      <a:pt x="317611" y="41919"/>
                      <a:pt x="0" y="0"/>
                    </a:cubicBezTo>
                    <a:cubicBezTo>
                      <a:pt x="136303" y="288036"/>
                      <a:pt x="318983" y="560213"/>
                      <a:pt x="670112" y="49497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8" name="任意多边形: 形状 917">
                <a:extLst>
                  <a:ext uri="{FF2B5EF4-FFF2-40B4-BE49-F238E27FC236}">
                    <a16:creationId xmlns:a16="http://schemas.microsoft.com/office/drawing/2014/main" id="{0B537D73-E5A0-4923-A316-19078A717683}"/>
                  </a:ext>
                </a:extLst>
              </p:cNvPr>
              <p:cNvSpPr/>
              <p:nvPr/>
            </p:nvSpPr>
            <p:spPr>
              <a:xfrm>
                <a:off x="3751497" y="2416766"/>
                <a:ext cx="440208" cy="721805"/>
              </a:xfrm>
              <a:custGeom>
                <a:avLst/>
                <a:gdLst>
                  <a:gd name="connsiteX0" fmla="*/ 24356 w 440207"/>
                  <a:gd name="connsiteY0" fmla="*/ 721804 h 721804"/>
                  <a:gd name="connsiteX1" fmla="*/ 440208 w 440207"/>
                  <a:gd name="connsiteY1" fmla="*/ 0 h 721804"/>
                  <a:gd name="connsiteX2" fmla="*/ 24356 w 440207"/>
                  <a:gd name="connsiteY2" fmla="*/ 721804 h 721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0207" h="721804">
                    <a:moveTo>
                      <a:pt x="24356" y="721804"/>
                    </a:moveTo>
                    <a:cubicBezTo>
                      <a:pt x="395802" y="639680"/>
                      <a:pt x="434550" y="320268"/>
                      <a:pt x="440208" y="0"/>
                    </a:cubicBezTo>
                    <a:cubicBezTo>
                      <a:pt x="169488" y="167935"/>
                      <a:pt x="-80229" y="380362"/>
                      <a:pt x="24356" y="721804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9" name="任意多边形: 形状 918">
                <a:extLst>
                  <a:ext uri="{FF2B5EF4-FFF2-40B4-BE49-F238E27FC236}">
                    <a16:creationId xmlns:a16="http://schemas.microsoft.com/office/drawing/2014/main" id="{411BA35A-FD17-4D9D-9529-8E13413C1F6F}"/>
                  </a:ext>
                </a:extLst>
              </p:cNvPr>
              <p:cNvSpPr/>
              <p:nvPr/>
            </p:nvSpPr>
            <p:spPr>
              <a:xfrm>
                <a:off x="3271877" y="2704802"/>
                <a:ext cx="456022" cy="712803"/>
              </a:xfrm>
              <a:custGeom>
                <a:avLst/>
                <a:gdLst>
                  <a:gd name="connsiteX0" fmla="*/ 431283 w 456024"/>
                  <a:gd name="connsiteY0" fmla="*/ 712804 h 712803"/>
                  <a:gd name="connsiteX1" fmla="*/ 0 w 456024"/>
                  <a:gd name="connsiteY1" fmla="*/ 0 h 712803"/>
                  <a:gd name="connsiteX2" fmla="*/ 431283 w 456024"/>
                  <a:gd name="connsiteY2" fmla="*/ 712804 h 712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6024" h="712803">
                    <a:moveTo>
                      <a:pt x="431283" y="712804"/>
                    </a:moveTo>
                    <a:cubicBezTo>
                      <a:pt x="538782" y="347872"/>
                      <a:pt x="277749" y="159706"/>
                      <a:pt x="0" y="0"/>
                    </a:cubicBezTo>
                    <a:cubicBezTo>
                      <a:pt x="16374" y="318211"/>
                      <a:pt x="81782" y="639509"/>
                      <a:pt x="431283" y="712804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0" name="任意多边形: 形状 919">
                <a:extLst>
                  <a:ext uri="{FF2B5EF4-FFF2-40B4-BE49-F238E27FC236}">
                    <a16:creationId xmlns:a16="http://schemas.microsoft.com/office/drawing/2014/main" id="{64AD6BF6-A9E0-4127-A83B-9F4CB2208EF0}"/>
                  </a:ext>
                </a:extLst>
              </p:cNvPr>
              <p:cNvSpPr/>
              <p:nvPr/>
            </p:nvSpPr>
            <p:spPr>
              <a:xfrm>
                <a:off x="3921737" y="1835634"/>
                <a:ext cx="592208" cy="587054"/>
              </a:xfrm>
              <a:custGeom>
                <a:avLst/>
                <a:gdLst>
                  <a:gd name="connsiteX0" fmla="*/ 277 w 592208"/>
                  <a:gd name="connsiteY0" fmla="*/ 586188 h 587053"/>
                  <a:gd name="connsiteX1" fmla="*/ 592208 w 592208"/>
                  <a:gd name="connsiteY1" fmla="*/ 0 h 587053"/>
                  <a:gd name="connsiteX2" fmla="*/ 277 w 592208"/>
                  <a:gd name="connsiteY2" fmla="*/ 586188 h 58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92208" h="587053">
                    <a:moveTo>
                      <a:pt x="277" y="586188"/>
                    </a:moveTo>
                    <a:cubicBezTo>
                      <a:pt x="380210" y="605219"/>
                      <a:pt x="502025" y="307410"/>
                      <a:pt x="592208" y="0"/>
                    </a:cubicBezTo>
                    <a:cubicBezTo>
                      <a:pt x="286684" y="90354"/>
                      <a:pt x="-10353" y="229143"/>
                      <a:pt x="277" y="586188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1" name="任意多边形: 形状 920">
                <a:extLst>
                  <a:ext uri="{FF2B5EF4-FFF2-40B4-BE49-F238E27FC236}">
                    <a16:creationId xmlns:a16="http://schemas.microsoft.com/office/drawing/2014/main" id="{5F04C5D2-A406-47D4-B751-5CF5EF57C53B}"/>
                  </a:ext>
                </a:extLst>
              </p:cNvPr>
              <p:cNvSpPr/>
              <p:nvPr/>
            </p:nvSpPr>
            <p:spPr>
              <a:xfrm>
                <a:off x="3448205" y="2012658"/>
                <a:ext cx="335907" cy="818589"/>
              </a:xfrm>
              <a:custGeom>
                <a:avLst/>
                <a:gdLst>
                  <a:gd name="connsiteX0" fmla="*/ 229148 w 335908"/>
                  <a:gd name="connsiteY0" fmla="*/ 818588 h 818587"/>
                  <a:gd name="connsiteX1" fmla="*/ 74414 w 335908"/>
                  <a:gd name="connsiteY1" fmla="*/ 0 h 818587"/>
                  <a:gd name="connsiteX2" fmla="*/ 229148 w 335908"/>
                  <a:gd name="connsiteY2" fmla="*/ 818588 h 818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5908" h="818587">
                    <a:moveTo>
                      <a:pt x="229148" y="818588"/>
                    </a:moveTo>
                    <a:cubicBezTo>
                      <a:pt x="457434" y="514350"/>
                      <a:pt x="278783" y="246717"/>
                      <a:pt x="74414" y="0"/>
                    </a:cubicBezTo>
                    <a:cubicBezTo>
                      <a:pt x="-21512" y="303895"/>
                      <a:pt x="-72690" y="627678"/>
                      <a:pt x="229148" y="818588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2" name="任意多边形: 形状 921">
                <a:extLst>
                  <a:ext uri="{FF2B5EF4-FFF2-40B4-BE49-F238E27FC236}">
                    <a16:creationId xmlns:a16="http://schemas.microsoft.com/office/drawing/2014/main" id="{5D0A3D50-C32F-4941-B7B5-F7FF494AAC18}"/>
                  </a:ext>
                </a:extLst>
              </p:cNvPr>
              <p:cNvSpPr/>
              <p:nvPr/>
            </p:nvSpPr>
            <p:spPr>
              <a:xfrm>
                <a:off x="4082571" y="1234186"/>
                <a:ext cx="531071" cy="646368"/>
              </a:xfrm>
              <a:custGeom>
                <a:avLst/>
                <a:gdLst>
                  <a:gd name="connsiteX0" fmla="*/ 5576 w 531070"/>
                  <a:gd name="connsiteY0" fmla="*/ 646366 h 646366"/>
                  <a:gd name="connsiteX1" fmla="*/ 531071 w 531070"/>
                  <a:gd name="connsiteY1" fmla="*/ 0 h 646366"/>
                  <a:gd name="connsiteX2" fmla="*/ 5576 w 531070"/>
                  <a:gd name="connsiteY2" fmla="*/ 646366 h 646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31070" h="646366">
                    <a:moveTo>
                      <a:pt x="5576" y="646366"/>
                    </a:moveTo>
                    <a:cubicBezTo>
                      <a:pt x="385338" y="624421"/>
                      <a:pt x="474492" y="315297"/>
                      <a:pt x="531071" y="0"/>
                    </a:cubicBezTo>
                    <a:cubicBezTo>
                      <a:pt x="237034" y="122672"/>
                      <a:pt x="-43287" y="292579"/>
                      <a:pt x="5576" y="64636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3" name="任意多边形: 形状 922">
                <a:extLst>
                  <a:ext uri="{FF2B5EF4-FFF2-40B4-BE49-F238E27FC236}">
                    <a16:creationId xmlns:a16="http://schemas.microsoft.com/office/drawing/2014/main" id="{C6F28AC9-2955-48B1-A4E8-0E104C16D8DC}"/>
                  </a:ext>
                </a:extLst>
              </p:cNvPr>
              <p:cNvSpPr/>
              <p:nvPr/>
            </p:nvSpPr>
            <p:spPr>
              <a:xfrm>
                <a:off x="3694730" y="1375804"/>
                <a:ext cx="324025" cy="832990"/>
              </a:xfrm>
              <a:custGeom>
                <a:avLst/>
                <a:gdLst>
                  <a:gd name="connsiteX0" fmla="*/ 151073 w 324026"/>
                  <a:gd name="connsiteY0" fmla="*/ 832990 h 832989"/>
                  <a:gd name="connsiteX1" fmla="*/ 165818 w 324026"/>
                  <a:gd name="connsiteY1" fmla="*/ 0 h 832989"/>
                  <a:gd name="connsiteX2" fmla="*/ 151073 w 324026"/>
                  <a:gd name="connsiteY2" fmla="*/ 832990 h 832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4026" h="832989">
                    <a:moveTo>
                      <a:pt x="151073" y="832990"/>
                    </a:moveTo>
                    <a:cubicBezTo>
                      <a:pt x="436452" y="581473"/>
                      <a:pt x="315751" y="283150"/>
                      <a:pt x="165818" y="0"/>
                    </a:cubicBezTo>
                    <a:cubicBezTo>
                      <a:pt x="10055" y="278092"/>
                      <a:pt x="-105759" y="584730"/>
                      <a:pt x="151073" y="83299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68" name="组合 867">
              <a:extLst>
                <a:ext uri="{FF2B5EF4-FFF2-40B4-BE49-F238E27FC236}">
                  <a16:creationId xmlns:a16="http://schemas.microsoft.com/office/drawing/2014/main" id="{BF1D77DA-681E-4C05-8E19-785FAC7BD3D9}"/>
                </a:ext>
              </a:extLst>
            </p:cNvPr>
            <p:cNvGrpSpPr/>
            <p:nvPr/>
          </p:nvGrpSpPr>
          <p:grpSpPr>
            <a:xfrm>
              <a:off x="1292075" y="2927927"/>
              <a:ext cx="1046372" cy="631298"/>
              <a:chOff x="6623685" y="1588503"/>
              <a:chExt cx="1046372" cy="631298"/>
            </a:xfrm>
          </p:grpSpPr>
          <p:sp>
            <p:nvSpPr>
              <p:cNvPr id="869" name="文本框 868">
                <a:extLst>
                  <a:ext uri="{FF2B5EF4-FFF2-40B4-BE49-F238E27FC236}">
                    <a16:creationId xmlns:a16="http://schemas.microsoft.com/office/drawing/2014/main" id="{80214800-72C1-4CEB-91BA-BB4DA3B0B8D4}"/>
                  </a:ext>
                </a:extLst>
              </p:cNvPr>
              <p:cNvSpPr txBox="1"/>
              <p:nvPr/>
            </p:nvSpPr>
            <p:spPr>
              <a:xfrm>
                <a:off x="6623685" y="1973580"/>
                <a:ext cx="1025922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rPr>
                  <a:t>销售额增加</a:t>
                </a: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70" name="文本框 869">
                <a:extLst>
                  <a:ext uri="{FF2B5EF4-FFF2-40B4-BE49-F238E27FC236}">
                    <a16:creationId xmlns:a16="http://schemas.microsoft.com/office/drawing/2014/main" id="{E9EE8AC8-EA87-4B8F-B7CB-2560A3730EFB}"/>
                  </a:ext>
                </a:extLst>
              </p:cNvPr>
              <p:cNvSpPr txBox="1"/>
              <p:nvPr/>
            </p:nvSpPr>
            <p:spPr>
              <a:xfrm>
                <a:off x="6689579" y="1588503"/>
                <a:ext cx="980478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2400" b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3"/>
                        </a:gs>
                      </a:gsLst>
                      <a:lin ang="3600000" scaled="0"/>
                    </a:gradFill>
                    <a:latin typeface="+mn-ea"/>
                  </a:defRPr>
                </a:lvl1pPr>
              </a:lstStyle>
              <a:p>
                <a:r>
                  <a:rPr lang="en-US" altLang="zh-CN" sz="2800" dirty="0"/>
                  <a:t>123%</a:t>
                </a:r>
                <a:endParaRPr lang="zh-CN" altLang="en-US" sz="2800" dirty="0"/>
              </a:p>
            </p:txBody>
          </p:sp>
        </p:grpSp>
      </p:grpSp>
      <p:grpSp>
        <p:nvGrpSpPr>
          <p:cNvPr id="924" name="组合 923">
            <a:extLst>
              <a:ext uri="{FF2B5EF4-FFF2-40B4-BE49-F238E27FC236}">
                <a16:creationId xmlns:a16="http://schemas.microsoft.com/office/drawing/2014/main" id="{0D7E0944-F9E4-4466-BC78-D4D0128DFE52}"/>
              </a:ext>
            </a:extLst>
          </p:cNvPr>
          <p:cNvGrpSpPr/>
          <p:nvPr/>
        </p:nvGrpSpPr>
        <p:grpSpPr>
          <a:xfrm>
            <a:off x="3551770" y="4116647"/>
            <a:ext cx="2074212" cy="853290"/>
            <a:chOff x="767930" y="2927927"/>
            <a:chExt cx="2074212" cy="853290"/>
          </a:xfrm>
        </p:grpSpPr>
        <p:grpSp>
          <p:nvGrpSpPr>
            <p:cNvPr id="925" name="组合 924">
              <a:extLst>
                <a:ext uri="{FF2B5EF4-FFF2-40B4-BE49-F238E27FC236}">
                  <a16:creationId xmlns:a16="http://schemas.microsoft.com/office/drawing/2014/main" id="{3DCE4AA7-8B72-4BE0-ADB2-64F9C0DE90AD}"/>
                </a:ext>
              </a:extLst>
            </p:cNvPr>
            <p:cNvGrpSpPr/>
            <p:nvPr/>
          </p:nvGrpSpPr>
          <p:grpSpPr>
            <a:xfrm>
              <a:off x="767930" y="2938907"/>
              <a:ext cx="2074212" cy="842310"/>
              <a:chOff x="3192923" y="1228700"/>
              <a:chExt cx="8520126" cy="4375615"/>
            </a:xfr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3900000" scaled="0"/>
              <a:tileRect/>
            </a:gradFill>
          </p:grpSpPr>
          <p:sp>
            <p:nvSpPr>
              <p:cNvPr id="929" name="任意多边形: 形状 928">
                <a:extLst>
                  <a:ext uri="{FF2B5EF4-FFF2-40B4-BE49-F238E27FC236}">
                    <a16:creationId xmlns:a16="http://schemas.microsoft.com/office/drawing/2014/main" id="{38B0A1C3-70F2-44D1-A8FF-33D84ED08A9C}"/>
                  </a:ext>
                </a:extLst>
              </p:cNvPr>
              <p:cNvSpPr/>
              <p:nvPr/>
            </p:nvSpPr>
            <p:spPr>
              <a:xfrm>
                <a:off x="10889746" y="3886614"/>
                <a:ext cx="724116" cy="437037"/>
              </a:xfrm>
              <a:custGeom>
                <a:avLst/>
                <a:gdLst>
                  <a:gd name="connsiteX0" fmla="*/ 0 w 724118"/>
                  <a:gd name="connsiteY0" fmla="*/ 411823 h 437037"/>
                  <a:gd name="connsiteX1" fmla="*/ 724119 w 724118"/>
                  <a:gd name="connsiteY1" fmla="*/ 0 h 437037"/>
                  <a:gd name="connsiteX2" fmla="*/ 0 w 724118"/>
                  <a:gd name="connsiteY2" fmla="*/ 411823 h 437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4118" h="437037">
                    <a:moveTo>
                      <a:pt x="0" y="411823"/>
                    </a:moveTo>
                    <a:cubicBezTo>
                      <a:pt x="84181" y="40891"/>
                      <a:pt x="403765" y="3857"/>
                      <a:pt x="724119" y="0"/>
                    </a:cubicBezTo>
                    <a:cubicBezTo>
                      <a:pt x="554640" y="269777"/>
                      <a:pt x="340928" y="518294"/>
                      <a:pt x="0" y="411823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0" name="任意多边形: 形状 929">
                <a:extLst>
                  <a:ext uri="{FF2B5EF4-FFF2-40B4-BE49-F238E27FC236}">
                    <a16:creationId xmlns:a16="http://schemas.microsoft.com/office/drawing/2014/main" id="{F2881FD8-CF41-4515-8F4F-B6FF7EB4CEE4}"/>
                  </a:ext>
                </a:extLst>
              </p:cNvPr>
              <p:cNvSpPr/>
              <p:nvPr/>
            </p:nvSpPr>
            <p:spPr>
              <a:xfrm>
                <a:off x="10714177" y="2411282"/>
                <a:ext cx="440294" cy="721804"/>
              </a:xfrm>
              <a:custGeom>
                <a:avLst/>
                <a:gdLst>
                  <a:gd name="connsiteX0" fmla="*/ 415938 w 440293"/>
                  <a:gd name="connsiteY0" fmla="*/ 721805 h 721804"/>
                  <a:gd name="connsiteX1" fmla="*/ 0 w 440293"/>
                  <a:gd name="connsiteY1" fmla="*/ 0 h 721804"/>
                  <a:gd name="connsiteX2" fmla="*/ 415938 w 440293"/>
                  <a:gd name="connsiteY2" fmla="*/ 721805 h 721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0293" h="721804">
                    <a:moveTo>
                      <a:pt x="415938" y="721805"/>
                    </a:moveTo>
                    <a:cubicBezTo>
                      <a:pt x="44491" y="639680"/>
                      <a:pt x="5744" y="320269"/>
                      <a:pt x="0" y="0"/>
                    </a:cubicBezTo>
                    <a:cubicBezTo>
                      <a:pt x="270806" y="167935"/>
                      <a:pt x="520522" y="380362"/>
                      <a:pt x="415938" y="721805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1" name="任意多边形: 形状 930">
                <a:extLst>
                  <a:ext uri="{FF2B5EF4-FFF2-40B4-BE49-F238E27FC236}">
                    <a16:creationId xmlns:a16="http://schemas.microsoft.com/office/drawing/2014/main" id="{F134653D-BF6A-4D55-A706-53823A7874F2}"/>
                  </a:ext>
                </a:extLst>
              </p:cNvPr>
              <p:cNvSpPr/>
              <p:nvPr/>
            </p:nvSpPr>
            <p:spPr>
              <a:xfrm>
                <a:off x="5095589" y="5262220"/>
                <a:ext cx="811556" cy="342095"/>
              </a:xfrm>
              <a:custGeom>
                <a:avLst/>
                <a:gdLst>
                  <a:gd name="connsiteX0" fmla="*/ 811559 w 811558"/>
                  <a:gd name="connsiteY0" fmla="*/ 95177 h 342096"/>
                  <a:gd name="connsiteX1" fmla="*/ 0 w 811558"/>
                  <a:gd name="connsiteY1" fmla="*/ 283086 h 342096"/>
                  <a:gd name="connsiteX2" fmla="*/ 811559 w 811558"/>
                  <a:gd name="connsiteY2" fmla="*/ 95177 h 342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11558" h="342096">
                    <a:moveTo>
                      <a:pt x="811559" y="95177"/>
                    </a:moveTo>
                    <a:cubicBezTo>
                      <a:pt x="498234" y="-120592"/>
                      <a:pt x="238144" y="68860"/>
                      <a:pt x="0" y="283086"/>
                    </a:cubicBezTo>
                    <a:cubicBezTo>
                      <a:pt x="307496" y="366583"/>
                      <a:pt x="633079" y="404473"/>
                      <a:pt x="811559" y="95177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2" name="任意多边形: 形状 931">
                <a:extLst>
                  <a:ext uri="{FF2B5EF4-FFF2-40B4-BE49-F238E27FC236}">
                    <a16:creationId xmlns:a16="http://schemas.microsoft.com/office/drawing/2014/main" id="{5C9B6AE7-C68C-4B21-A677-3B95568CAB5F}"/>
                  </a:ext>
                </a:extLst>
              </p:cNvPr>
              <p:cNvSpPr/>
              <p:nvPr/>
            </p:nvSpPr>
            <p:spPr>
              <a:xfrm>
                <a:off x="5196657" y="4632675"/>
                <a:ext cx="635135" cy="543076"/>
              </a:xfrm>
              <a:custGeom>
                <a:avLst/>
                <a:gdLst>
                  <a:gd name="connsiteX0" fmla="*/ 635137 w 635136"/>
                  <a:gd name="connsiteY0" fmla="*/ 539039 h 543076"/>
                  <a:gd name="connsiteX1" fmla="*/ 0 w 635136"/>
                  <a:gd name="connsiteY1" fmla="*/ 0 h 543076"/>
                  <a:gd name="connsiteX2" fmla="*/ 635137 w 635136"/>
                  <a:gd name="connsiteY2" fmla="*/ 539039 h 543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5136" h="543076">
                    <a:moveTo>
                      <a:pt x="635137" y="539039"/>
                    </a:moveTo>
                    <a:cubicBezTo>
                      <a:pt x="621249" y="158934"/>
                      <a:pt x="314011" y="63265"/>
                      <a:pt x="0" y="0"/>
                    </a:cubicBezTo>
                    <a:cubicBezTo>
                      <a:pt x="116500" y="296609"/>
                      <a:pt x="280492" y="580444"/>
                      <a:pt x="635137" y="539039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3" name="任意多边形: 形状 932">
                <a:extLst>
                  <a:ext uri="{FF2B5EF4-FFF2-40B4-BE49-F238E27FC236}">
                    <a16:creationId xmlns:a16="http://schemas.microsoft.com/office/drawing/2014/main" id="{7E2C38DD-127E-4879-A47D-8C61FB17B0FC}"/>
                  </a:ext>
                </a:extLst>
              </p:cNvPr>
              <p:cNvSpPr/>
              <p:nvPr/>
            </p:nvSpPr>
            <p:spPr>
              <a:xfrm>
                <a:off x="4523889" y="5066258"/>
                <a:ext cx="824589" cy="330751"/>
              </a:xfrm>
              <a:custGeom>
                <a:avLst/>
                <a:gdLst>
                  <a:gd name="connsiteX0" fmla="*/ 824589 w 824588"/>
                  <a:gd name="connsiteY0" fmla="*/ 119857 h 330750"/>
                  <a:gd name="connsiteX1" fmla="*/ 0 w 824588"/>
                  <a:gd name="connsiteY1" fmla="*/ 238501 h 330750"/>
                  <a:gd name="connsiteX2" fmla="*/ 824589 w 824588"/>
                  <a:gd name="connsiteY2" fmla="*/ 119857 h 330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4588" h="330750">
                    <a:moveTo>
                      <a:pt x="824589" y="119857"/>
                    </a:moveTo>
                    <a:cubicBezTo>
                      <a:pt x="530638" y="-121544"/>
                      <a:pt x="255461" y="45191"/>
                      <a:pt x="0" y="238501"/>
                    </a:cubicBezTo>
                    <a:cubicBezTo>
                      <a:pt x="299266" y="347714"/>
                      <a:pt x="620563" y="413037"/>
                      <a:pt x="824589" y="119857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4" name="任意多边形: 形状 933">
                <a:extLst>
                  <a:ext uri="{FF2B5EF4-FFF2-40B4-BE49-F238E27FC236}">
                    <a16:creationId xmlns:a16="http://schemas.microsoft.com/office/drawing/2014/main" id="{8DF04908-5CA9-4693-8388-701D562FD0E5}"/>
                  </a:ext>
                </a:extLst>
              </p:cNvPr>
              <p:cNvSpPr/>
              <p:nvPr/>
            </p:nvSpPr>
            <p:spPr>
              <a:xfrm>
                <a:off x="4780771" y="4217166"/>
                <a:ext cx="363917" cy="788672"/>
              </a:xfrm>
              <a:custGeom>
                <a:avLst/>
                <a:gdLst>
                  <a:gd name="connsiteX0" fmla="*/ 295102 w 363916"/>
                  <a:gd name="connsiteY0" fmla="*/ 788670 h 788670"/>
                  <a:gd name="connsiteX1" fmla="*/ 26612 w 363916"/>
                  <a:gd name="connsiteY1" fmla="*/ 0 h 788670"/>
                  <a:gd name="connsiteX2" fmla="*/ 295102 w 363916"/>
                  <a:gd name="connsiteY2" fmla="*/ 788670 h 788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3916" h="788670">
                    <a:moveTo>
                      <a:pt x="295102" y="788670"/>
                    </a:moveTo>
                    <a:cubicBezTo>
                      <a:pt x="478297" y="455285"/>
                      <a:pt x="263641" y="215513"/>
                      <a:pt x="26612" y="0"/>
                    </a:cubicBezTo>
                    <a:cubicBezTo>
                      <a:pt x="-25595" y="314353"/>
                      <a:pt x="-30653" y="642166"/>
                      <a:pt x="295102" y="788670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5" name="任意多边形: 形状 934">
                <a:extLst>
                  <a:ext uri="{FF2B5EF4-FFF2-40B4-BE49-F238E27FC236}">
                    <a16:creationId xmlns:a16="http://schemas.microsoft.com/office/drawing/2014/main" id="{405DC88D-9E8B-4D57-98BF-C7CCC3B216C3}"/>
                  </a:ext>
                </a:extLst>
              </p:cNvPr>
              <p:cNvSpPr/>
              <p:nvPr/>
            </p:nvSpPr>
            <p:spPr>
              <a:xfrm>
                <a:off x="5196744" y="4632675"/>
                <a:ext cx="606417" cy="375732"/>
              </a:xfrm>
              <a:custGeom>
                <a:avLst/>
                <a:gdLst>
                  <a:gd name="connsiteX0" fmla="*/ 190395 w 606418"/>
                  <a:gd name="connsiteY0" fmla="*/ 300123 h 375732"/>
                  <a:gd name="connsiteX1" fmla="*/ 606419 w 606418"/>
                  <a:gd name="connsiteY1" fmla="*/ 375733 h 375732"/>
                  <a:gd name="connsiteX2" fmla="*/ 0 w 606418"/>
                  <a:gd name="connsiteY2" fmla="*/ 0 h 375732"/>
                  <a:gd name="connsiteX3" fmla="*/ 141532 w 606418"/>
                  <a:gd name="connsiteY3" fmla="*/ 286750 h 375732"/>
                  <a:gd name="connsiteX4" fmla="*/ 190395 w 606418"/>
                  <a:gd name="connsiteY4" fmla="*/ 300123 h 375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6418" h="375732">
                    <a:moveTo>
                      <a:pt x="190395" y="300123"/>
                    </a:moveTo>
                    <a:cubicBezTo>
                      <a:pt x="326869" y="335357"/>
                      <a:pt x="467115" y="355159"/>
                      <a:pt x="606419" y="375733"/>
                    </a:cubicBezTo>
                    <a:cubicBezTo>
                      <a:pt x="521465" y="128845"/>
                      <a:pt x="263176" y="52979"/>
                      <a:pt x="0" y="0"/>
                    </a:cubicBezTo>
                    <a:cubicBezTo>
                      <a:pt x="39776" y="101241"/>
                      <a:pt x="85039" y="200939"/>
                      <a:pt x="141532" y="286750"/>
                    </a:cubicBezTo>
                    <a:cubicBezTo>
                      <a:pt x="157734" y="291380"/>
                      <a:pt x="173936" y="295923"/>
                      <a:pt x="190395" y="300123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6" name="任意多边形: 形状 935">
                <a:extLst>
                  <a:ext uri="{FF2B5EF4-FFF2-40B4-BE49-F238E27FC236}">
                    <a16:creationId xmlns:a16="http://schemas.microsoft.com/office/drawing/2014/main" id="{97DDB7C8-D9C3-4E58-A7C6-8325CEDB5A75}"/>
                  </a:ext>
                </a:extLst>
              </p:cNvPr>
              <p:cNvSpPr/>
              <p:nvPr/>
            </p:nvSpPr>
            <p:spPr>
              <a:xfrm>
                <a:off x="4780777" y="4217166"/>
                <a:ext cx="363792" cy="630596"/>
              </a:xfrm>
              <a:custGeom>
                <a:avLst/>
                <a:gdLst>
                  <a:gd name="connsiteX0" fmla="*/ 354931 w 363793"/>
                  <a:gd name="connsiteY0" fmla="*/ 630593 h 630593"/>
                  <a:gd name="connsiteX1" fmla="*/ 26518 w 363793"/>
                  <a:gd name="connsiteY1" fmla="*/ 0 h 630593"/>
                  <a:gd name="connsiteX2" fmla="*/ 15631 w 363793"/>
                  <a:gd name="connsiteY2" fmla="*/ 441226 h 630593"/>
                  <a:gd name="connsiteX3" fmla="*/ 354931 w 363793"/>
                  <a:gd name="connsiteY3" fmla="*/ 630593 h 63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3793" h="630593">
                    <a:moveTo>
                      <a:pt x="354931" y="630593"/>
                    </a:moveTo>
                    <a:cubicBezTo>
                      <a:pt x="406537" y="376590"/>
                      <a:pt x="224371" y="179851"/>
                      <a:pt x="26518" y="0"/>
                    </a:cubicBezTo>
                    <a:cubicBezTo>
                      <a:pt x="1401" y="151219"/>
                      <a:pt x="-12658" y="305438"/>
                      <a:pt x="15631" y="441226"/>
                    </a:cubicBezTo>
                    <a:cubicBezTo>
                      <a:pt x="122959" y="517007"/>
                      <a:pt x="236030" y="580273"/>
                      <a:pt x="354931" y="630593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7" name="任意多边形: 形状 936">
                <a:extLst>
                  <a:ext uri="{FF2B5EF4-FFF2-40B4-BE49-F238E27FC236}">
                    <a16:creationId xmlns:a16="http://schemas.microsoft.com/office/drawing/2014/main" id="{73ABD8E4-8191-443A-A199-606676E6867F}"/>
                  </a:ext>
                </a:extLst>
              </p:cNvPr>
              <p:cNvSpPr/>
              <p:nvPr/>
            </p:nvSpPr>
            <p:spPr>
              <a:xfrm>
                <a:off x="4012455" y="4781195"/>
                <a:ext cx="825444" cy="330425"/>
              </a:xfrm>
              <a:custGeom>
                <a:avLst/>
                <a:gdLst>
                  <a:gd name="connsiteX0" fmla="*/ 825446 w 825446"/>
                  <a:gd name="connsiteY0" fmla="*/ 217183 h 330424"/>
                  <a:gd name="connsiteX1" fmla="*/ 0 w 825446"/>
                  <a:gd name="connsiteY1" fmla="*/ 104626 h 330424"/>
                  <a:gd name="connsiteX2" fmla="*/ 825446 w 825446"/>
                  <a:gd name="connsiteY2" fmla="*/ 217183 h 330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5446" h="330424">
                    <a:moveTo>
                      <a:pt x="825446" y="217183"/>
                    </a:moveTo>
                    <a:cubicBezTo>
                      <a:pt x="609162" y="-95799"/>
                      <a:pt x="298752" y="-11017"/>
                      <a:pt x="0" y="104626"/>
                    </a:cubicBezTo>
                    <a:cubicBezTo>
                      <a:pt x="257861" y="291935"/>
                      <a:pt x="548812" y="442983"/>
                      <a:pt x="825446" y="217183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8" name="任意多边形: 形状 937">
                <a:extLst>
                  <a:ext uri="{FF2B5EF4-FFF2-40B4-BE49-F238E27FC236}">
                    <a16:creationId xmlns:a16="http://schemas.microsoft.com/office/drawing/2014/main" id="{97F71240-A341-4AAF-ABDF-9934D36779D7}"/>
                  </a:ext>
                </a:extLst>
              </p:cNvPr>
              <p:cNvSpPr/>
              <p:nvPr/>
            </p:nvSpPr>
            <p:spPr>
              <a:xfrm>
                <a:off x="4373988" y="3886180"/>
                <a:ext cx="323787" cy="833076"/>
              </a:xfrm>
              <a:custGeom>
                <a:avLst/>
                <a:gdLst>
                  <a:gd name="connsiteX0" fmla="*/ 158473 w 323786"/>
                  <a:gd name="connsiteY0" fmla="*/ 833076 h 833075"/>
                  <a:gd name="connsiteX1" fmla="*/ 155215 w 323786"/>
                  <a:gd name="connsiteY1" fmla="*/ 0 h 833075"/>
                  <a:gd name="connsiteX2" fmla="*/ 158473 w 323786"/>
                  <a:gd name="connsiteY2" fmla="*/ 833076 h 833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3786" h="833075">
                    <a:moveTo>
                      <a:pt x="158473" y="833076"/>
                    </a:moveTo>
                    <a:cubicBezTo>
                      <a:pt x="438279" y="575386"/>
                      <a:pt x="311235" y="279807"/>
                      <a:pt x="155215" y="0"/>
                    </a:cubicBezTo>
                    <a:cubicBezTo>
                      <a:pt x="5625" y="281350"/>
                      <a:pt x="-103588" y="590474"/>
                      <a:pt x="158473" y="83307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9" name="任意多边形: 形状 938">
                <a:extLst>
                  <a:ext uri="{FF2B5EF4-FFF2-40B4-BE49-F238E27FC236}">
                    <a16:creationId xmlns:a16="http://schemas.microsoft.com/office/drawing/2014/main" id="{A216ADC9-0975-4ABA-B004-FE18BBE025DD}"/>
                  </a:ext>
                </a:extLst>
              </p:cNvPr>
              <p:cNvSpPr/>
              <p:nvPr/>
            </p:nvSpPr>
            <p:spPr>
              <a:xfrm>
                <a:off x="4377987" y="3886180"/>
                <a:ext cx="319849" cy="665057"/>
              </a:xfrm>
              <a:custGeom>
                <a:avLst/>
                <a:gdLst>
                  <a:gd name="connsiteX0" fmla="*/ 59579 w 319848"/>
                  <a:gd name="connsiteY0" fmla="*/ 449628 h 665054"/>
                  <a:gd name="connsiteX1" fmla="*/ 281007 w 319848"/>
                  <a:gd name="connsiteY1" fmla="*/ 665054 h 665054"/>
                  <a:gd name="connsiteX2" fmla="*/ 151305 w 319848"/>
                  <a:gd name="connsiteY2" fmla="*/ 0 h 665054"/>
                  <a:gd name="connsiteX3" fmla="*/ 0 w 319848"/>
                  <a:gd name="connsiteY3" fmla="*/ 417567 h 665054"/>
                  <a:gd name="connsiteX4" fmla="*/ 59579 w 319848"/>
                  <a:gd name="connsiteY4" fmla="*/ 449628 h 665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9848" h="665054">
                    <a:moveTo>
                      <a:pt x="59579" y="449628"/>
                    </a:moveTo>
                    <a:cubicBezTo>
                      <a:pt x="128588" y="524294"/>
                      <a:pt x="203511" y="598618"/>
                      <a:pt x="281007" y="665054"/>
                    </a:cubicBezTo>
                    <a:cubicBezTo>
                      <a:pt x="379333" y="451085"/>
                      <a:pt x="274320" y="220656"/>
                      <a:pt x="151305" y="0"/>
                    </a:cubicBezTo>
                    <a:cubicBezTo>
                      <a:pt x="78867" y="136217"/>
                      <a:pt x="15859" y="278949"/>
                      <a:pt x="0" y="417567"/>
                    </a:cubicBezTo>
                    <a:cubicBezTo>
                      <a:pt x="20403" y="419881"/>
                      <a:pt x="41148" y="429739"/>
                      <a:pt x="59579" y="449628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0" name="任意多边形: 形状 939">
                <a:extLst>
                  <a:ext uri="{FF2B5EF4-FFF2-40B4-BE49-F238E27FC236}">
                    <a16:creationId xmlns:a16="http://schemas.microsoft.com/office/drawing/2014/main" id="{2B25CADA-5A09-470D-A48E-BAA751BABA4A}"/>
                  </a:ext>
                </a:extLst>
              </p:cNvPr>
              <p:cNvSpPr/>
              <p:nvPr/>
            </p:nvSpPr>
            <p:spPr>
              <a:xfrm>
                <a:off x="3594889" y="4386996"/>
                <a:ext cx="788927" cy="363126"/>
              </a:xfrm>
              <a:custGeom>
                <a:avLst/>
                <a:gdLst>
                  <a:gd name="connsiteX0" fmla="*/ 788927 w 788927"/>
                  <a:gd name="connsiteY0" fmla="*/ 300801 h 363126"/>
                  <a:gd name="connsiteX1" fmla="*/ 0 w 788927"/>
                  <a:gd name="connsiteY1" fmla="*/ 33338 h 363126"/>
                  <a:gd name="connsiteX2" fmla="*/ 788927 w 788927"/>
                  <a:gd name="connsiteY2" fmla="*/ 300801 h 363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8927" h="363126">
                    <a:moveTo>
                      <a:pt x="788927" y="300801"/>
                    </a:moveTo>
                    <a:cubicBezTo>
                      <a:pt x="636165" y="-47586"/>
                      <a:pt x="315211" y="-23412"/>
                      <a:pt x="0" y="33338"/>
                    </a:cubicBezTo>
                    <a:cubicBezTo>
                      <a:pt x="217484" y="266253"/>
                      <a:pt x="474402" y="469850"/>
                      <a:pt x="788927" y="300801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1" name="任意多边形: 形状 940">
                <a:extLst>
                  <a:ext uri="{FF2B5EF4-FFF2-40B4-BE49-F238E27FC236}">
                    <a16:creationId xmlns:a16="http://schemas.microsoft.com/office/drawing/2014/main" id="{82754FE4-996D-4C8C-9154-0547B337C24F}"/>
                  </a:ext>
                </a:extLst>
              </p:cNvPr>
              <p:cNvSpPr/>
              <p:nvPr/>
            </p:nvSpPr>
            <p:spPr>
              <a:xfrm>
                <a:off x="4029372" y="3531706"/>
                <a:ext cx="335750" cy="819274"/>
              </a:xfrm>
              <a:custGeom>
                <a:avLst/>
                <a:gdLst>
                  <a:gd name="connsiteX0" fmla="*/ 99497 w 335749"/>
                  <a:gd name="connsiteY0" fmla="*/ 819274 h 819273"/>
                  <a:gd name="connsiteX1" fmla="*/ 250802 w 335749"/>
                  <a:gd name="connsiteY1" fmla="*/ 0 h 819273"/>
                  <a:gd name="connsiteX2" fmla="*/ 99497 w 335749"/>
                  <a:gd name="connsiteY2" fmla="*/ 819274 h 819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5749" h="819273">
                    <a:moveTo>
                      <a:pt x="99497" y="819274"/>
                    </a:moveTo>
                    <a:cubicBezTo>
                      <a:pt x="422252" y="617992"/>
                      <a:pt x="352300" y="303895"/>
                      <a:pt x="250802" y="0"/>
                    </a:cubicBezTo>
                    <a:cubicBezTo>
                      <a:pt x="51577" y="248774"/>
                      <a:pt x="-113015" y="532267"/>
                      <a:pt x="99497" y="819274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2" name="任意多边形: 形状 941">
                <a:extLst>
                  <a:ext uri="{FF2B5EF4-FFF2-40B4-BE49-F238E27FC236}">
                    <a16:creationId xmlns:a16="http://schemas.microsoft.com/office/drawing/2014/main" id="{D214454F-9C33-4110-8541-1C7ED565CA91}"/>
                  </a:ext>
                </a:extLst>
              </p:cNvPr>
              <p:cNvSpPr/>
              <p:nvPr/>
            </p:nvSpPr>
            <p:spPr>
              <a:xfrm>
                <a:off x="4053001" y="3531706"/>
                <a:ext cx="312123" cy="679028"/>
              </a:xfrm>
              <a:custGeom>
                <a:avLst/>
                <a:gdLst>
                  <a:gd name="connsiteX0" fmla="*/ 22546 w 312124"/>
                  <a:gd name="connsiteY0" fmla="*/ 411909 h 679027"/>
                  <a:gd name="connsiteX1" fmla="*/ 230343 w 312124"/>
                  <a:gd name="connsiteY1" fmla="*/ 679028 h 679027"/>
                  <a:gd name="connsiteX2" fmla="*/ 227171 w 312124"/>
                  <a:gd name="connsiteY2" fmla="*/ 0 h 679027"/>
                  <a:gd name="connsiteX3" fmla="*/ 0 w 312124"/>
                  <a:gd name="connsiteY3" fmla="*/ 385677 h 679027"/>
                  <a:gd name="connsiteX4" fmla="*/ 22546 w 312124"/>
                  <a:gd name="connsiteY4" fmla="*/ 411909 h 679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2124" h="679027">
                    <a:moveTo>
                      <a:pt x="22546" y="411909"/>
                    </a:moveTo>
                    <a:cubicBezTo>
                      <a:pt x="81182" y="504749"/>
                      <a:pt x="151219" y="595446"/>
                      <a:pt x="230343" y="679028"/>
                    </a:cubicBezTo>
                    <a:cubicBezTo>
                      <a:pt x="367932" y="486832"/>
                      <a:pt x="307410" y="240287"/>
                      <a:pt x="227171" y="0"/>
                    </a:cubicBezTo>
                    <a:cubicBezTo>
                      <a:pt x="129873" y="121472"/>
                      <a:pt x="40891" y="251260"/>
                      <a:pt x="0" y="385677"/>
                    </a:cubicBezTo>
                    <a:cubicBezTo>
                      <a:pt x="8230" y="392706"/>
                      <a:pt x="15859" y="401364"/>
                      <a:pt x="22546" y="411909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3" name="任意多边形: 形状 942">
                <a:extLst>
                  <a:ext uri="{FF2B5EF4-FFF2-40B4-BE49-F238E27FC236}">
                    <a16:creationId xmlns:a16="http://schemas.microsoft.com/office/drawing/2014/main" id="{74B28B53-03D4-4151-A757-59E252E285E8}"/>
                  </a:ext>
                </a:extLst>
              </p:cNvPr>
              <p:cNvSpPr/>
              <p:nvPr/>
            </p:nvSpPr>
            <p:spPr>
              <a:xfrm>
                <a:off x="3292107" y="3892096"/>
                <a:ext cx="724120" cy="437037"/>
              </a:xfrm>
              <a:custGeom>
                <a:avLst/>
                <a:gdLst>
                  <a:gd name="connsiteX0" fmla="*/ 724119 w 724119"/>
                  <a:gd name="connsiteY0" fmla="*/ 411823 h 437037"/>
                  <a:gd name="connsiteX1" fmla="*/ 0 w 724119"/>
                  <a:gd name="connsiteY1" fmla="*/ 0 h 437037"/>
                  <a:gd name="connsiteX2" fmla="*/ 724119 w 724119"/>
                  <a:gd name="connsiteY2" fmla="*/ 411823 h 437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4119" h="437037">
                    <a:moveTo>
                      <a:pt x="724119" y="411823"/>
                    </a:moveTo>
                    <a:cubicBezTo>
                      <a:pt x="639937" y="40891"/>
                      <a:pt x="320269" y="3858"/>
                      <a:pt x="0" y="0"/>
                    </a:cubicBezTo>
                    <a:cubicBezTo>
                      <a:pt x="169478" y="269777"/>
                      <a:pt x="383191" y="518293"/>
                      <a:pt x="724119" y="411823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4" name="任意多边形: 形状 943">
                <a:extLst>
                  <a:ext uri="{FF2B5EF4-FFF2-40B4-BE49-F238E27FC236}">
                    <a16:creationId xmlns:a16="http://schemas.microsoft.com/office/drawing/2014/main" id="{651E3E07-76B3-43EB-B5C1-6429A67DC130}"/>
                  </a:ext>
                </a:extLst>
              </p:cNvPr>
              <p:cNvSpPr/>
              <p:nvPr/>
            </p:nvSpPr>
            <p:spPr>
              <a:xfrm>
                <a:off x="3851037" y="2962235"/>
                <a:ext cx="356027" cy="796471"/>
              </a:xfrm>
              <a:custGeom>
                <a:avLst/>
                <a:gdLst>
                  <a:gd name="connsiteX0" fmla="*/ 69348 w 356026"/>
                  <a:gd name="connsiteY0" fmla="*/ 796471 h 796471"/>
                  <a:gd name="connsiteX1" fmla="*/ 313407 w 356026"/>
                  <a:gd name="connsiteY1" fmla="*/ 0 h 796471"/>
                  <a:gd name="connsiteX2" fmla="*/ 69348 w 356026"/>
                  <a:gd name="connsiteY2" fmla="*/ 796471 h 796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56026" h="796471">
                    <a:moveTo>
                      <a:pt x="69348" y="796471"/>
                    </a:moveTo>
                    <a:cubicBezTo>
                      <a:pt x="413019" y="633422"/>
                      <a:pt x="379415" y="313411"/>
                      <a:pt x="313407" y="0"/>
                    </a:cubicBezTo>
                    <a:cubicBezTo>
                      <a:pt x="87007" y="224257"/>
                      <a:pt x="-108960" y="487004"/>
                      <a:pt x="69348" y="796471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5" name="任意多边形: 形状 944">
                <a:extLst>
                  <a:ext uri="{FF2B5EF4-FFF2-40B4-BE49-F238E27FC236}">
                    <a16:creationId xmlns:a16="http://schemas.microsoft.com/office/drawing/2014/main" id="{7E9D0176-8509-493F-912A-0329B11D28DB}"/>
                  </a:ext>
                </a:extLst>
              </p:cNvPr>
              <p:cNvSpPr/>
              <p:nvPr/>
            </p:nvSpPr>
            <p:spPr>
              <a:xfrm>
                <a:off x="3192923" y="3369859"/>
                <a:ext cx="670112" cy="504750"/>
              </a:xfrm>
              <a:custGeom>
                <a:avLst/>
                <a:gdLst>
                  <a:gd name="connsiteX0" fmla="*/ 670112 w 670112"/>
                  <a:gd name="connsiteY0" fmla="*/ 494976 h 504748"/>
                  <a:gd name="connsiteX1" fmla="*/ 0 w 670112"/>
                  <a:gd name="connsiteY1" fmla="*/ 0 h 504748"/>
                  <a:gd name="connsiteX2" fmla="*/ 670112 w 670112"/>
                  <a:gd name="connsiteY2" fmla="*/ 494976 h 504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0112" h="504748">
                    <a:moveTo>
                      <a:pt x="670112" y="494976"/>
                    </a:moveTo>
                    <a:cubicBezTo>
                      <a:pt x="630593" y="116672"/>
                      <a:pt x="317611" y="41919"/>
                      <a:pt x="0" y="0"/>
                    </a:cubicBezTo>
                    <a:cubicBezTo>
                      <a:pt x="136303" y="288036"/>
                      <a:pt x="318983" y="560213"/>
                      <a:pt x="670112" y="494976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6" name="任意多边形: 形状 945">
                <a:extLst>
                  <a:ext uri="{FF2B5EF4-FFF2-40B4-BE49-F238E27FC236}">
                    <a16:creationId xmlns:a16="http://schemas.microsoft.com/office/drawing/2014/main" id="{FAE0653D-F51D-4873-AFD4-E1878B4C2EE6}"/>
                  </a:ext>
                </a:extLst>
              </p:cNvPr>
              <p:cNvSpPr/>
              <p:nvPr/>
            </p:nvSpPr>
            <p:spPr>
              <a:xfrm>
                <a:off x="3751497" y="2439226"/>
                <a:ext cx="440208" cy="721804"/>
              </a:xfrm>
              <a:custGeom>
                <a:avLst/>
                <a:gdLst>
                  <a:gd name="connsiteX0" fmla="*/ 24356 w 440207"/>
                  <a:gd name="connsiteY0" fmla="*/ 721804 h 721804"/>
                  <a:gd name="connsiteX1" fmla="*/ 440208 w 440207"/>
                  <a:gd name="connsiteY1" fmla="*/ 0 h 721804"/>
                  <a:gd name="connsiteX2" fmla="*/ 24356 w 440207"/>
                  <a:gd name="connsiteY2" fmla="*/ 721804 h 721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0207" h="721804">
                    <a:moveTo>
                      <a:pt x="24356" y="721804"/>
                    </a:moveTo>
                    <a:cubicBezTo>
                      <a:pt x="395802" y="639680"/>
                      <a:pt x="434550" y="320268"/>
                      <a:pt x="440208" y="0"/>
                    </a:cubicBezTo>
                    <a:cubicBezTo>
                      <a:pt x="169488" y="167935"/>
                      <a:pt x="-80229" y="380362"/>
                      <a:pt x="24356" y="721804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7" name="任意多边形: 形状 946">
                <a:extLst>
                  <a:ext uri="{FF2B5EF4-FFF2-40B4-BE49-F238E27FC236}">
                    <a16:creationId xmlns:a16="http://schemas.microsoft.com/office/drawing/2014/main" id="{4AEF1AB3-F296-4941-9814-C73C08CFEB8B}"/>
                  </a:ext>
                </a:extLst>
              </p:cNvPr>
              <p:cNvSpPr/>
              <p:nvPr/>
            </p:nvSpPr>
            <p:spPr>
              <a:xfrm>
                <a:off x="3271877" y="2704802"/>
                <a:ext cx="456022" cy="712803"/>
              </a:xfrm>
              <a:custGeom>
                <a:avLst/>
                <a:gdLst>
                  <a:gd name="connsiteX0" fmla="*/ 431283 w 456024"/>
                  <a:gd name="connsiteY0" fmla="*/ 712804 h 712803"/>
                  <a:gd name="connsiteX1" fmla="*/ 0 w 456024"/>
                  <a:gd name="connsiteY1" fmla="*/ 0 h 712803"/>
                  <a:gd name="connsiteX2" fmla="*/ 431283 w 456024"/>
                  <a:gd name="connsiteY2" fmla="*/ 712804 h 712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6024" h="712803">
                    <a:moveTo>
                      <a:pt x="431283" y="712804"/>
                    </a:moveTo>
                    <a:cubicBezTo>
                      <a:pt x="538782" y="347872"/>
                      <a:pt x="277749" y="159706"/>
                      <a:pt x="0" y="0"/>
                    </a:cubicBezTo>
                    <a:cubicBezTo>
                      <a:pt x="16374" y="318211"/>
                      <a:pt x="81782" y="639509"/>
                      <a:pt x="431283" y="712804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8" name="任意多边形: 形状 947">
                <a:extLst>
                  <a:ext uri="{FF2B5EF4-FFF2-40B4-BE49-F238E27FC236}">
                    <a16:creationId xmlns:a16="http://schemas.microsoft.com/office/drawing/2014/main" id="{6EEB17F1-EBA8-4132-98FD-F809772C64A7}"/>
                  </a:ext>
                </a:extLst>
              </p:cNvPr>
              <p:cNvSpPr/>
              <p:nvPr/>
            </p:nvSpPr>
            <p:spPr>
              <a:xfrm>
                <a:off x="3921737" y="1858008"/>
                <a:ext cx="592208" cy="587054"/>
              </a:xfrm>
              <a:custGeom>
                <a:avLst/>
                <a:gdLst>
                  <a:gd name="connsiteX0" fmla="*/ 277 w 592208"/>
                  <a:gd name="connsiteY0" fmla="*/ 586187 h 587053"/>
                  <a:gd name="connsiteX1" fmla="*/ 592208 w 592208"/>
                  <a:gd name="connsiteY1" fmla="*/ 0 h 587053"/>
                  <a:gd name="connsiteX2" fmla="*/ 277 w 592208"/>
                  <a:gd name="connsiteY2" fmla="*/ 586187 h 58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92208" h="587053">
                    <a:moveTo>
                      <a:pt x="277" y="586187"/>
                    </a:moveTo>
                    <a:cubicBezTo>
                      <a:pt x="380210" y="605218"/>
                      <a:pt x="502025" y="307410"/>
                      <a:pt x="592208" y="0"/>
                    </a:cubicBezTo>
                    <a:cubicBezTo>
                      <a:pt x="286684" y="90440"/>
                      <a:pt x="-10353" y="229229"/>
                      <a:pt x="277" y="586187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9" name="任意多边形: 形状 948">
                <a:extLst>
                  <a:ext uri="{FF2B5EF4-FFF2-40B4-BE49-F238E27FC236}">
                    <a16:creationId xmlns:a16="http://schemas.microsoft.com/office/drawing/2014/main" id="{2B3148B3-039F-4847-815B-18A508D008DA}"/>
                  </a:ext>
                </a:extLst>
              </p:cNvPr>
              <p:cNvSpPr/>
              <p:nvPr/>
            </p:nvSpPr>
            <p:spPr>
              <a:xfrm>
                <a:off x="3448206" y="2012658"/>
                <a:ext cx="335907" cy="818589"/>
              </a:xfrm>
              <a:custGeom>
                <a:avLst/>
                <a:gdLst>
                  <a:gd name="connsiteX0" fmla="*/ 229148 w 335908"/>
                  <a:gd name="connsiteY0" fmla="*/ 818588 h 818587"/>
                  <a:gd name="connsiteX1" fmla="*/ 74414 w 335908"/>
                  <a:gd name="connsiteY1" fmla="*/ 0 h 818587"/>
                  <a:gd name="connsiteX2" fmla="*/ 229148 w 335908"/>
                  <a:gd name="connsiteY2" fmla="*/ 818588 h 818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5908" h="818587">
                    <a:moveTo>
                      <a:pt x="229148" y="818588"/>
                    </a:moveTo>
                    <a:cubicBezTo>
                      <a:pt x="457434" y="514350"/>
                      <a:pt x="278783" y="246717"/>
                      <a:pt x="74414" y="0"/>
                    </a:cubicBezTo>
                    <a:cubicBezTo>
                      <a:pt x="-21512" y="303895"/>
                      <a:pt x="-72690" y="627678"/>
                      <a:pt x="229148" y="818588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0" name="任意多边形: 形状 949">
                <a:extLst>
                  <a:ext uri="{FF2B5EF4-FFF2-40B4-BE49-F238E27FC236}">
                    <a16:creationId xmlns:a16="http://schemas.microsoft.com/office/drawing/2014/main" id="{ECDACF36-7E5B-43BE-BA94-9B08178F91F5}"/>
                  </a:ext>
                </a:extLst>
              </p:cNvPr>
              <p:cNvSpPr/>
              <p:nvPr/>
            </p:nvSpPr>
            <p:spPr>
              <a:xfrm>
                <a:off x="4082572" y="1256646"/>
                <a:ext cx="531071" cy="646368"/>
              </a:xfrm>
              <a:custGeom>
                <a:avLst/>
                <a:gdLst>
                  <a:gd name="connsiteX0" fmla="*/ 5576 w 531070"/>
                  <a:gd name="connsiteY0" fmla="*/ 646367 h 646366"/>
                  <a:gd name="connsiteX1" fmla="*/ 531071 w 531070"/>
                  <a:gd name="connsiteY1" fmla="*/ 0 h 646366"/>
                  <a:gd name="connsiteX2" fmla="*/ 5576 w 531070"/>
                  <a:gd name="connsiteY2" fmla="*/ 646367 h 646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31070" h="646366">
                    <a:moveTo>
                      <a:pt x="5576" y="646367"/>
                    </a:moveTo>
                    <a:cubicBezTo>
                      <a:pt x="385338" y="624421"/>
                      <a:pt x="474492" y="315297"/>
                      <a:pt x="531071" y="0"/>
                    </a:cubicBezTo>
                    <a:cubicBezTo>
                      <a:pt x="237034" y="122672"/>
                      <a:pt x="-43287" y="292579"/>
                      <a:pt x="5576" y="646367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1" name="任意多边形: 形状 950">
                <a:extLst>
                  <a:ext uri="{FF2B5EF4-FFF2-40B4-BE49-F238E27FC236}">
                    <a16:creationId xmlns:a16="http://schemas.microsoft.com/office/drawing/2014/main" id="{CDE6F3C1-C46D-447A-B86B-C611EEBE4C16}"/>
                  </a:ext>
                </a:extLst>
              </p:cNvPr>
              <p:cNvSpPr/>
              <p:nvPr/>
            </p:nvSpPr>
            <p:spPr>
              <a:xfrm>
                <a:off x="3694731" y="1375804"/>
                <a:ext cx="324025" cy="832989"/>
              </a:xfrm>
              <a:custGeom>
                <a:avLst/>
                <a:gdLst>
                  <a:gd name="connsiteX0" fmla="*/ 151073 w 324026"/>
                  <a:gd name="connsiteY0" fmla="*/ 832990 h 832989"/>
                  <a:gd name="connsiteX1" fmla="*/ 165818 w 324026"/>
                  <a:gd name="connsiteY1" fmla="*/ 0 h 832989"/>
                  <a:gd name="connsiteX2" fmla="*/ 151073 w 324026"/>
                  <a:gd name="connsiteY2" fmla="*/ 832990 h 832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4026" h="832989">
                    <a:moveTo>
                      <a:pt x="151073" y="832990"/>
                    </a:moveTo>
                    <a:cubicBezTo>
                      <a:pt x="436452" y="581473"/>
                      <a:pt x="315751" y="283150"/>
                      <a:pt x="165818" y="0"/>
                    </a:cubicBezTo>
                    <a:cubicBezTo>
                      <a:pt x="10055" y="278092"/>
                      <a:pt x="-105759" y="584730"/>
                      <a:pt x="151073" y="832990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2" name="任意多边形: 形状 951">
                <a:extLst>
                  <a:ext uri="{FF2B5EF4-FFF2-40B4-BE49-F238E27FC236}">
                    <a16:creationId xmlns:a16="http://schemas.microsoft.com/office/drawing/2014/main" id="{0F88A4DC-7F94-485C-8C4B-E73AE378F931}"/>
                  </a:ext>
                </a:extLst>
              </p:cNvPr>
              <p:cNvSpPr/>
              <p:nvPr/>
            </p:nvSpPr>
            <p:spPr>
              <a:xfrm>
                <a:off x="8998820" y="5256734"/>
                <a:ext cx="811556" cy="342093"/>
              </a:xfrm>
              <a:custGeom>
                <a:avLst/>
                <a:gdLst>
                  <a:gd name="connsiteX0" fmla="*/ 0 w 811558"/>
                  <a:gd name="connsiteY0" fmla="*/ 95177 h 342096"/>
                  <a:gd name="connsiteX1" fmla="*/ 811558 w 811558"/>
                  <a:gd name="connsiteY1" fmla="*/ 283086 h 342096"/>
                  <a:gd name="connsiteX2" fmla="*/ 0 w 811558"/>
                  <a:gd name="connsiteY2" fmla="*/ 95177 h 342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11558" h="342096">
                    <a:moveTo>
                      <a:pt x="0" y="95177"/>
                    </a:moveTo>
                    <a:cubicBezTo>
                      <a:pt x="313325" y="-120592"/>
                      <a:pt x="573414" y="68860"/>
                      <a:pt x="811558" y="283086"/>
                    </a:cubicBezTo>
                    <a:cubicBezTo>
                      <a:pt x="504063" y="366583"/>
                      <a:pt x="178479" y="404473"/>
                      <a:pt x="0" y="95177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3" name="任意多边形: 形状 952">
                <a:extLst>
                  <a:ext uri="{FF2B5EF4-FFF2-40B4-BE49-F238E27FC236}">
                    <a16:creationId xmlns:a16="http://schemas.microsoft.com/office/drawing/2014/main" id="{EBF28871-1B32-4C6D-884C-C495FA661D07}"/>
                  </a:ext>
                </a:extLst>
              </p:cNvPr>
              <p:cNvSpPr/>
              <p:nvPr/>
            </p:nvSpPr>
            <p:spPr>
              <a:xfrm>
                <a:off x="9074171" y="4627186"/>
                <a:ext cx="635136" cy="543080"/>
              </a:xfrm>
              <a:custGeom>
                <a:avLst/>
                <a:gdLst>
                  <a:gd name="connsiteX0" fmla="*/ 0 w 635136"/>
                  <a:gd name="connsiteY0" fmla="*/ 539039 h 543075"/>
                  <a:gd name="connsiteX1" fmla="*/ 635137 w 635136"/>
                  <a:gd name="connsiteY1" fmla="*/ 0 h 543075"/>
                  <a:gd name="connsiteX2" fmla="*/ 0 w 635136"/>
                  <a:gd name="connsiteY2" fmla="*/ 539039 h 543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5136" h="543075">
                    <a:moveTo>
                      <a:pt x="0" y="539039"/>
                    </a:moveTo>
                    <a:cubicBezTo>
                      <a:pt x="13888" y="158934"/>
                      <a:pt x="321126" y="63265"/>
                      <a:pt x="635137" y="0"/>
                    </a:cubicBezTo>
                    <a:cubicBezTo>
                      <a:pt x="518636" y="296522"/>
                      <a:pt x="354645" y="580444"/>
                      <a:pt x="0" y="539039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4" name="任意多边形: 形状 953">
                <a:extLst>
                  <a:ext uri="{FF2B5EF4-FFF2-40B4-BE49-F238E27FC236}">
                    <a16:creationId xmlns:a16="http://schemas.microsoft.com/office/drawing/2014/main" id="{5B5C7351-4070-4D35-A6B0-12806733FA3B}"/>
                  </a:ext>
                </a:extLst>
              </p:cNvPr>
              <p:cNvSpPr/>
              <p:nvPr/>
            </p:nvSpPr>
            <p:spPr>
              <a:xfrm>
                <a:off x="9557489" y="5060770"/>
                <a:ext cx="824593" cy="330720"/>
              </a:xfrm>
              <a:custGeom>
                <a:avLst/>
                <a:gdLst>
                  <a:gd name="connsiteX0" fmla="*/ 0 w 824588"/>
                  <a:gd name="connsiteY0" fmla="*/ 119857 h 330720"/>
                  <a:gd name="connsiteX1" fmla="*/ 824589 w 824588"/>
                  <a:gd name="connsiteY1" fmla="*/ 238501 h 330720"/>
                  <a:gd name="connsiteX2" fmla="*/ 0 w 824588"/>
                  <a:gd name="connsiteY2" fmla="*/ 119857 h 330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4588" h="330720">
                    <a:moveTo>
                      <a:pt x="0" y="119857"/>
                    </a:moveTo>
                    <a:cubicBezTo>
                      <a:pt x="293951" y="-121544"/>
                      <a:pt x="569128" y="45191"/>
                      <a:pt x="824589" y="238501"/>
                    </a:cubicBezTo>
                    <a:cubicBezTo>
                      <a:pt x="525323" y="347714"/>
                      <a:pt x="204026" y="412951"/>
                      <a:pt x="0" y="119857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5" name="任意多边形: 形状 954">
                <a:extLst>
                  <a:ext uri="{FF2B5EF4-FFF2-40B4-BE49-F238E27FC236}">
                    <a16:creationId xmlns:a16="http://schemas.microsoft.com/office/drawing/2014/main" id="{4879B8A6-7FBB-44F0-8160-734B07FA0AB9}"/>
                  </a:ext>
                </a:extLst>
              </p:cNvPr>
              <p:cNvSpPr/>
              <p:nvPr/>
            </p:nvSpPr>
            <p:spPr>
              <a:xfrm>
                <a:off x="9761285" y="4211682"/>
                <a:ext cx="363917" cy="788674"/>
              </a:xfrm>
              <a:custGeom>
                <a:avLst/>
                <a:gdLst>
                  <a:gd name="connsiteX0" fmla="*/ 68814 w 363916"/>
                  <a:gd name="connsiteY0" fmla="*/ 788670 h 788670"/>
                  <a:gd name="connsiteX1" fmla="*/ 337305 w 363916"/>
                  <a:gd name="connsiteY1" fmla="*/ 0 h 788670"/>
                  <a:gd name="connsiteX2" fmla="*/ 68814 w 363916"/>
                  <a:gd name="connsiteY2" fmla="*/ 788670 h 788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3916" h="788670">
                    <a:moveTo>
                      <a:pt x="68814" y="788670"/>
                    </a:moveTo>
                    <a:cubicBezTo>
                      <a:pt x="-114380" y="455285"/>
                      <a:pt x="100276" y="215513"/>
                      <a:pt x="337305" y="0"/>
                    </a:cubicBezTo>
                    <a:cubicBezTo>
                      <a:pt x="389512" y="314353"/>
                      <a:pt x="394569" y="642166"/>
                      <a:pt x="68814" y="78867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6" name="任意多边形: 形状 955">
                <a:extLst>
                  <a:ext uri="{FF2B5EF4-FFF2-40B4-BE49-F238E27FC236}">
                    <a16:creationId xmlns:a16="http://schemas.microsoft.com/office/drawing/2014/main" id="{A51DBE38-6191-4BF7-B534-2E4068787A76}"/>
                  </a:ext>
                </a:extLst>
              </p:cNvPr>
              <p:cNvSpPr/>
              <p:nvPr/>
            </p:nvSpPr>
            <p:spPr>
              <a:xfrm>
                <a:off x="10068073" y="4775710"/>
                <a:ext cx="825448" cy="330424"/>
              </a:xfrm>
              <a:custGeom>
                <a:avLst/>
                <a:gdLst>
                  <a:gd name="connsiteX0" fmla="*/ 0 w 825446"/>
                  <a:gd name="connsiteY0" fmla="*/ 217183 h 330424"/>
                  <a:gd name="connsiteX1" fmla="*/ 825446 w 825446"/>
                  <a:gd name="connsiteY1" fmla="*/ 104626 h 330424"/>
                  <a:gd name="connsiteX2" fmla="*/ 0 w 825446"/>
                  <a:gd name="connsiteY2" fmla="*/ 217183 h 330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5446" h="330424">
                    <a:moveTo>
                      <a:pt x="0" y="217183"/>
                    </a:moveTo>
                    <a:cubicBezTo>
                      <a:pt x="216284" y="-95799"/>
                      <a:pt x="526694" y="-11017"/>
                      <a:pt x="825446" y="104626"/>
                    </a:cubicBezTo>
                    <a:cubicBezTo>
                      <a:pt x="567585" y="291936"/>
                      <a:pt x="276635" y="442983"/>
                      <a:pt x="0" y="217183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7" name="任意多边形: 形状 956">
                <a:extLst>
                  <a:ext uri="{FF2B5EF4-FFF2-40B4-BE49-F238E27FC236}">
                    <a16:creationId xmlns:a16="http://schemas.microsoft.com/office/drawing/2014/main" id="{4CA10E8E-052C-4BA2-9FC7-C92B7F43D263}"/>
                  </a:ext>
                </a:extLst>
              </p:cNvPr>
              <p:cNvSpPr/>
              <p:nvPr/>
            </p:nvSpPr>
            <p:spPr>
              <a:xfrm>
                <a:off x="10208193" y="3880693"/>
                <a:ext cx="323789" cy="833075"/>
              </a:xfrm>
              <a:custGeom>
                <a:avLst/>
                <a:gdLst>
                  <a:gd name="connsiteX0" fmla="*/ 165314 w 323787"/>
                  <a:gd name="connsiteY0" fmla="*/ 833076 h 833075"/>
                  <a:gd name="connsiteX1" fmla="*/ 168572 w 323787"/>
                  <a:gd name="connsiteY1" fmla="*/ 0 h 833075"/>
                  <a:gd name="connsiteX2" fmla="*/ 165314 w 323787"/>
                  <a:gd name="connsiteY2" fmla="*/ 833076 h 833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3787" h="833075">
                    <a:moveTo>
                      <a:pt x="165314" y="833076"/>
                    </a:moveTo>
                    <a:cubicBezTo>
                      <a:pt x="-114492" y="575386"/>
                      <a:pt x="12552" y="279806"/>
                      <a:pt x="168572" y="0"/>
                    </a:cubicBezTo>
                    <a:cubicBezTo>
                      <a:pt x="318162" y="281350"/>
                      <a:pt x="427375" y="590474"/>
                      <a:pt x="165314" y="83307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8" name="任意多边形: 形状 957">
                <a:extLst>
                  <a:ext uri="{FF2B5EF4-FFF2-40B4-BE49-F238E27FC236}">
                    <a16:creationId xmlns:a16="http://schemas.microsoft.com/office/drawing/2014/main" id="{1C4174A4-7810-480C-9E87-0408E8ACF1DC}"/>
                  </a:ext>
                </a:extLst>
              </p:cNvPr>
              <p:cNvSpPr/>
              <p:nvPr/>
            </p:nvSpPr>
            <p:spPr>
              <a:xfrm>
                <a:off x="10522157" y="4381510"/>
                <a:ext cx="788927" cy="363115"/>
              </a:xfrm>
              <a:custGeom>
                <a:avLst/>
                <a:gdLst>
                  <a:gd name="connsiteX0" fmla="*/ 0 w 788926"/>
                  <a:gd name="connsiteY0" fmla="*/ 300800 h 363114"/>
                  <a:gd name="connsiteX1" fmla="*/ 788927 w 788926"/>
                  <a:gd name="connsiteY1" fmla="*/ 33338 h 363114"/>
                  <a:gd name="connsiteX2" fmla="*/ 0 w 788926"/>
                  <a:gd name="connsiteY2" fmla="*/ 300800 h 363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8926" h="363114">
                    <a:moveTo>
                      <a:pt x="0" y="300800"/>
                    </a:moveTo>
                    <a:cubicBezTo>
                      <a:pt x="152762" y="-47586"/>
                      <a:pt x="473631" y="-23412"/>
                      <a:pt x="788927" y="33338"/>
                    </a:cubicBezTo>
                    <a:cubicBezTo>
                      <a:pt x="571443" y="266167"/>
                      <a:pt x="314525" y="469850"/>
                      <a:pt x="0" y="3008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9" name="任意多边形: 形状 958">
                <a:extLst>
                  <a:ext uri="{FF2B5EF4-FFF2-40B4-BE49-F238E27FC236}">
                    <a16:creationId xmlns:a16="http://schemas.microsoft.com/office/drawing/2014/main" id="{529C594C-9F76-4EEB-A45A-4E288DE051AB}"/>
                  </a:ext>
                </a:extLst>
              </p:cNvPr>
              <p:cNvSpPr/>
              <p:nvPr/>
            </p:nvSpPr>
            <p:spPr>
              <a:xfrm>
                <a:off x="10540851" y="3526223"/>
                <a:ext cx="335751" cy="819275"/>
              </a:xfrm>
              <a:custGeom>
                <a:avLst/>
                <a:gdLst>
                  <a:gd name="connsiteX0" fmla="*/ 236252 w 335749"/>
                  <a:gd name="connsiteY0" fmla="*/ 819274 h 819273"/>
                  <a:gd name="connsiteX1" fmla="*/ 84947 w 335749"/>
                  <a:gd name="connsiteY1" fmla="*/ 0 h 819273"/>
                  <a:gd name="connsiteX2" fmla="*/ 236252 w 335749"/>
                  <a:gd name="connsiteY2" fmla="*/ 819274 h 819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5749" h="819273">
                    <a:moveTo>
                      <a:pt x="236252" y="819274"/>
                    </a:moveTo>
                    <a:cubicBezTo>
                      <a:pt x="-86503" y="617992"/>
                      <a:pt x="-16551" y="303895"/>
                      <a:pt x="84947" y="0"/>
                    </a:cubicBezTo>
                    <a:cubicBezTo>
                      <a:pt x="284172" y="248774"/>
                      <a:pt x="448764" y="532267"/>
                      <a:pt x="236252" y="819274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0" name="任意多边形: 形状 959">
                <a:extLst>
                  <a:ext uri="{FF2B5EF4-FFF2-40B4-BE49-F238E27FC236}">
                    <a16:creationId xmlns:a16="http://schemas.microsoft.com/office/drawing/2014/main" id="{C16ADDC9-E508-41B3-AF33-4F3FCD5103C4}"/>
                  </a:ext>
                </a:extLst>
              </p:cNvPr>
              <p:cNvSpPr/>
              <p:nvPr/>
            </p:nvSpPr>
            <p:spPr>
              <a:xfrm>
                <a:off x="10698867" y="2956752"/>
                <a:ext cx="356063" cy="796470"/>
              </a:xfrm>
              <a:custGeom>
                <a:avLst/>
                <a:gdLst>
                  <a:gd name="connsiteX0" fmla="*/ 286717 w 356064"/>
                  <a:gd name="connsiteY0" fmla="*/ 796471 h 796471"/>
                  <a:gd name="connsiteX1" fmla="*/ 42657 w 356064"/>
                  <a:gd name="connsiteY1" fmla="*/ 0 h 796471"/>
                  <a:gd name="connsiteX2" fmla="*/ 286717 w 356064"/>
                  <a:gd name="connsiteY2" fmla="*/ 796471 h 796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56064" h="796471">
                    <a:moveTo>
                      <a:pt x="286717" y="796471"/>
                    </a:moveTo>
                    <a:cubicBezTo>
                      <a:pt x="-56955" y="633422"/>
                      <a:pt x="-23436" y="313411"/>
                      <a:pt x="42657" y="0"/>
                    </a:cubicBezTo>
                    <a:cubicBezTo>
                      <a:pt x="269057" y="224257"/>
                      <a:pt x="465025" y="487004"/>
                      <a:pt x="286717" y="796471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1" name="任意多边形: 形状 960">
                <a:extLst>
                  <a:ext uri="{FF2B5EF4-FFF2-40B4-BE49-F238E27FC236}">
                    <a16:creationId xmlns:a16="http://schemas.microsoft.com/office/drawing/2014/main" id="{60087427-7FE7-4253-AEDD-7C521941AB12}"/>
                  </a:ext>
                </a:extLst>
              </p:cNvPr>
              <p:cNvSpPr/>
              <p:nvPr/>
            </p:nvSpPr>
            <p:spPr>
              <a:xfrm>
                <a:off x="11042936" y="3364373"/>
                <a:ext cx="670113" cy="504750"/>
              </a:xfrm>
              <a:custGeom>
                <a:avLst/>
                <a:gdLst>
                  <a:gd name="connsiteX0" fmla="*/ 0 w 670112"/>
                  <a:gd name="connsiteY0" fmla="*/ 494976 h 504748"/>
                  <a:gd name="connsiteX1" fmla="*/ 670112 w 670112"/>
                  <a:gd name="connsiteY1" fmla="*/ 0 h 504748"/>
                  <a:gd name="connsiteX2" fmla="*/ 0 w 670112"/>
                  <a:gd name="connsiteY2" fmla="*/ 494976 h 504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0112" h="504748">
                    <a:moveTo>
                      <a:pt x="0" y="494976"/>
                    </a:moveTo>
                    <a:cubicBezTo>
                      <a:pt x="39519" y="116672"/>
                      <a:pt x="352501" y="41920"/>
                      <a:pt x="670112" y="0"/>
                    </a:cubicBezTo>
                    <a:cubicBezTo>
                      <a:pt x="533809" y="288036"/>
                      <a:pt x="351129" y="560213"/>
                      <a:pt x="0" y="49497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2" name="任意多边形: 形状 961">
                <a:extLst>
                  <a:ext uri="{FF2B5EF4-FFF2-40B4-BE49-F238E27FC236}">
                    <a16:creationId xmlns:a16="http://schemas.microsoft.com/office/drawing/2014/main" id="{6E4424DB-1466-4F2F-84CE-19F445C43C64}"/>
                  </a:ext>
                </a:extLst>
              </p:cNvPr>
              <p:cNvSpPr/>
              <p:nvPr/>
            </p:nvSpPr>
            <p:spPr>
              <a:xfrm>
                <a:off x="11178069" y="2699315"/>
                <a:ext cx="455940" cy="712803"/>
              </a:xfrm>
              <a:custGeom>
                <a:avLst/>
                <a:gdLst>
                  <a:gd name="connsiteX0" fmla="*/ 24743 w 455939"/>
                  <a:gd name="connsiteY0" fmla="*/ 712803 h 712803"/>
                  <a:gd name="connsiteX1" fmla="*/ 455939 w 455939"/>
                  <a:gd name="connsiteY1" fmla="*/ 0 h 712803"/>
                  <a:gd name="connsiteX2" fmla="*/ 24743 w 455939"/>
                  <a:gd name="connsiteY2" fmla="*/ 712803 h 712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5939" h="712803">
                    <a:moveTo>
                      <a:pt x="24743" y="712803"/>
                    </a:moveTo>
                    <a:cubicBezTo>
                      <a:pt x="-82756" y="347872"/>
                      <a:pt x="178276" y="159706"/>
                      <a:pt x="455939" y="0"/>
                    </a:cubicBezTo>
                    <a:cubicBezTo>
                      <a:pt x="439652" y="318211"/>
                      <a:pt x="374244" y="639423"/>
                      <a:pt x="24743" y="712803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3" name="任意多边形: 形状 962">
                <a:extLst>
                  <a:ext uri="{FF2B5EF4-FFF2-40B4-BE49-F238E27FC236}">
                    <a16:creationId xmlns:a16="http://schemas.microsoft.com/office/drawing/2014/main" id="{6104061E-22AB-4CAA-ACA6-60C32A4193C2}"/>
                  </a:ext>
                </a:extLst>
              </p:cNvPr>
              <p:cNvSpPr/>
              <p:nvPr/>
            </p:nvSpPr>
            <p:spPr>
              <a:xfrm>
                <a:off x="10392026" y="1830146"/>
                <a:ext cx="592211" cy="587053"/>
              </a:xfrm>
              <a:custGeom>
                <a:avLst/>
                <a:gdLst>
                  <a:gd name="connsiteX0" fmla="*/ 591931 w 592208"/>
                  <a:gd name="connsiteY0" fmla="*/ 586187 h 587053"/>
                  <a:gd name="connsiteX1" fmla="*/ 0 w 592208"/>
                  <a:gd name="connsiteY1" fmla="*/ 0 h 587053"/>
                  <a:gd name="connsiteX2" fmla="*/ 591931 w 592208"/>
                  <a:gd name="connsiteY2" fmla="*/ 586187 h 58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92208" h="587053">
                    <a:moveTo>
                      <a:pt x="591931" y="586187"/>
                    </a:moveTo>
                    <a:cubicBezTo>
                      <a:pt x="211998" y="605218"/>
                      <a:pt x="90182" y="307410"/>
                      <a:pt x="0" y="0"/>
                    </a:cubicBezTo>
                    <a:cubicBezTo>
                      <a:pt x="305524" y="90354"/>
                      <a:pt x="602561" y="229143"/>
                      <a:pt x="591931" y="586187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4" name="任意多边形: 形状 963">
                <a:extLst>
                  <a:ext uri="{FF2B5EF4-FFF2-40B4-BE49-F238E27FC236}">
                    <a16:creationId xmlns:a16="http://schemas.microsoft.com/office/drawing/2014/main" id="{69B200D9-2C91-4D4B-92DF-2832F895C29B}"/>
                  </a:ext>
                </a:extLst>
              </p:cNvPr>
              <p:cNvSpPr/>
              <p:nvPr/>
            </p:nvSpPr>
            <p:spPr>
              <a:xfrm>
                <a:off x="11121856" y="2007173"/>
                <a:ext cx="335907" cy="818586"/>
              </a:xfrm>
              <a:custGeom>
                <a:avLst/>
                <a:gdLst>
                  <a:gd name="connsiteX0" fmla="*/ 106760 w 335908"/>
                  <a:gd name="connsiteY0" fmla="*/ 818588 h 818588"/>
                  <a:gd name="connsiteX1" fmla="*/ 261494 w 335908"/>
                  <a:gd name="connsiteY1" fmla="*/ 0 h 818588"/>
                  <a:gd name="connsiteX2" fmla="*/ 106760 w 335908"/>
                  <a:gd name="connsiteY2" fmla="*/ 818588 h 818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5908" h="818588">
                    <a:moveTo>
                      <a:pt x="106760" y="818588"/>
                    </a:moveTo>
                    <a:cubicBezTo>
                      <a:pt x="-121525" y="514350"/>
                      <a:pt x="57126" y="246717"/>
                      <a:pt x="261494" y="0"/>
                    </a:cubicBezTo>
                    <a:cubicBezTo>
                      <a:pt x="357420" y="303895"/>
                      <a:pt x="408598" y="627678"/>
                      <a:pt x="106760" y="818588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5" name="任意多边形: 形状 964">
                <a:extLst>
                  <a:ext uri="{FF2B5EF4-FFF2-40B4-BE49-F238E27FC236}">
                    <a16:creationId xmlns:a16="http://schemas.microsoft.com/office/drawing/2014/main" id="{E6DE978F-AF5F-4A8C-8254-7A4EADC3BE89}"/>
                  </a:ext>
                </a:extLst>
              </p:cNvPr>
              <p:cNvSpPr/>
              <p:nvPr/>
            </p:nvSpPr>
            <p:spPr>
              <a:xfrm>
                <a:off x="10292326" y="1228700"/>
                <a:ext cx="531069" cy="646367"/>
              </a:xfrm>
              <a:custGeom>
                <a:avLst/>
                <a:gdLst>
                  <a:gd name="connsiteX0" fmla="*/ 525494 w 531070"/>
                  <a:gd name="connsiteY0" fmla="*/ 646366 h 646366"/>
                  <a:gd name="connsiteX1" fmla="*/ 0 w 531070"/>
                  <a:gd name="connsiteY1" fmla="*/ 0 h 646366"/>
                  <a:gd name="connsiteX2" fmla="*/ 525494 w 531070"/>
                  <a:gd name="connsiteY2" fmla="*/ 646366 h 646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31070" h="646366">
                    <a:moveTo>
                      <a:pt x="525494" y="646366"/>
                    </a:moveTo>
                    <a:cubicBezTo>
                      <a:pt x="145733" y="624421"/>
                      <a:pt x="56578" y="315297"/>
                      <a:pt x="0" y="0"/>
                    </a:cubicBezTo>
                    <a:cubicBezTo>
                      <a:pt x="294037" y="122672"/>
                      <a:pt x="574358" y="292579"/>
                      <a:pt x="525494" y="64636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6" name="任意多边形: 形状 965">
                <a:extLst>
                  <a:ext uri="{FF2B5EF4-FFF2-40B4-BE49-F238E27FC236}">
                    <a16:creationId xmlns:a16="http://schemas.microsoft.com/office/drawing/2014/main" id="{687986EA-238C-4597-88EA-0713B0A6BBED}"/>
                  </a:ext>
                </a:extLst>
              </p:cNvPr>
              <p:cNvSpPr/>
              <p:nvPr/>
            </p:nvSpPr>
            <p:spPr>
              <a:xfrm>
                <a:off x="10887211" y="1370317"/>
                <a:ext cx="324023" cy="832993"/>
              </a:xfrm>
              <a:custGeom>
                <a:avLst/>
                <a:gdLst>
                  <a:gd name="connsiteX0" fmla="*/ 172953 w 324026"/>
                  <a:gd name="connsiteY0" fmla="*/ 832990 h 832989"/>
                  <a:gd name="connsiteX1" fmla="*/ 158209 w 324026"/>
                  <a:gd name="connsiteY1" fmla="*/ 0 h 832989"/>
                  <a:gd name="connsiteX2" fmla="*/ 172953 w 324026"/>
                  <a:gd name="connsiteY2" fmla="*/ 832990 h 832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4026" h="832989">
                    <a:moveTo>
                      <a:pt x="172953" y="832990"/>
                    </a:moveTo>
                    <a:cubicBezTo>
                      <a:pt x="-112425" y="581473"/>
                      <a:pt x="8276" y="283150"/>
                      <a:pt x="158209" y="0"/>
                    </a:cubicBezTo>
                    <a:cubicBezTo>
                      <a:pt x="313971" y="278092"/>
                      <a:pt x="429785" y="584730"/>
                      <a:pt x="172953" y="83299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7" name="任意多边形: 形状 966">
                <a:extLst>
                  <a:ext uri="{FF2B5EF4-FFF2-40B4-BE49-F238E27FC236}">
                    <a16:creationId xmlns:a16="http://schemas.microsoft.com/office/drawing/2014/main" id="{D02DE563-CDAD-47AD-B8C1-8D9488837577}"/>
                  </a:ext>
                </a:extLst>
              </p:cNvPr>
              <p:cNvSpPr/>
              <p:nvPr/>
            </p:nvSpPr>
            <p:spPr>
              <a:xfrm>
                <a:off x="5196657" y="4632675"/>
                <a:ext cx="635135" cy="543076"/>
              </a:xfrm>
              <a:custGeom>
                <a:avLst/>
                <a:gdLst>
                  <a:gd name="connsiteX0" fmla="*/ 635137 w 635136"/>
                  <a:gd name="connsiteY0" fmla="*/ 539039 h 543076"/>
                  <a:gd name="connsiteX1" fmla="*/ 0 w 635136"/>
                  <a:gd name="connsiteY1" fmla="*/ 0 h 543076"/>
                  <a:gd name="connsiteX2" fmla="*/ 635137 w 635136"/>
                  <a:gd name="connsiteY2" fmla="*/ 539039 h 543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5136" h="543076">
                    <a:moveTo>
                      <a:pt x="635137" y="539039"/>
                    </a:moveTo>
                    <a:cubicBezTo>
                      <a:pt x="621249" y="158934"/>
                      <a:pt x="314011" y="63265"/>
                      <a:pt x="0" y="0"/>
                    </a:cubicBezTo>
                    <a:cubicBezTo>
                      <a:pt x="116500" y="296609"/>
                      <a:pt x="280492" y="580444"/>
                      <a:pt x="635137" y="539039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8" name="任意多边形: 形状 967">
                <a:extLst>
                  <a:ext uri="{FF2B5EF4-FFF2-40B4-BE49-F238E27FC236}">
                    <a16:creationId xmlns:a16="http://schemas.microsoft.com/office/drawing/2014/main" id="{586D2C2C-000E-4F01-B5B8-F20C7DB19517}"/>
                  </a:ext>
                </a:extLst>
              </p:cNvPr>
              <p:cNvSpPr/>
              <p:nvPr/>
            </p:nvSpPr>
            <p:spPr>
              <a:xfrm>
                <a:off x="4523889" y="5066258"/>
                <a:ext cx="824589" cy="330751"/>
              </a:xfrm>
              <a:custGeom>
                <a:avLst/>
                <a:gdLst>
                  <a:gd name="connsiteX0" fmla="*/ 824589 w 824588"/>
                  <a:gd name="connsiteY0" fmla="*/ 119857 h 330750"/>
                  <a:gd name="connsiteX1" fmla="*/ 0 w 824588"/>
                  <a:gd name="connsiteY1" fmla="*/ 238501 h 330750"/>
                  <a:gd name="connsiteX2" fmla="*/ 824589 w 824588"/>
                  <a:gd name="connsiteY2" fmla="*/ 119857 h 330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4588" h="330750">
                    <a:moveTo>
                      <a:pt x="824589" y="119857"/>
                    </a:moveTo>
                    <a:cubicBezTo>
                      <a:pt x="530638" y="-121544"/>
                      <a:pt x="255461" y="45191"/>
                      <a:pt x="0" y="238501"/>
                    </a:cubicBezTo>
                    <a:cubicBezTo>
                      <a:pt x="299266" y="347714"/>
                      <a:pt x="620563" y="413037"/>
                      <a:pt x="824589" y="119857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9" name="任意多边形: 形状 968">
                <a:extLst>
                  <a:ext uri="{FF2B5EF4-FFF2-40B4-BE49-F238E27FC236}">
                    <a16:creationId xmlns:a16="http://schemas.microsoft.com/office/drawing/2014/main" id="{4CAA717C-2D0F-4D48-ADDB-73481F525A75}"/>
                  </a:ext>
                </a:extLst>
              </p:cNvPr>
              <p:cNvSpPr/>
              <p:nvPr/>
            </p:nvSpPr>
            <p:spPr>
              <a:xfrm>
                <a:off x="4780770" y="4217166"/>
                <a:ext cx="363917" cy="788672"/>
              </a:xfrm>
              <a:custGeom>
                <a:avLst/>
                <a:gdLst>
                  <a:gd name="connsiteX0" fmla="*/ 295102 w 363916"/>
                  <a:gd name="connsiteY0" fmla="*/ 788670 h 788670"/>
                  <a:gd name="connsiteX1" fmla="*/ 26612 w 363916"/>
                  <a:gd name="connsiteY1" fmla="*/ 0 h 788670"/>
                  <a:gd name="connsiteX2" fmla="*/ 295102 w 363916"/>
                  <a:gd name="connsiteY2" fmla="*/ 788670 h 788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3916" h="788670">
                    <a:moveTo>
                      <a:pt x="295102" y="788670"/>
                    </a:moveTo>
                    <a:cubicBezTo>
                      <a:pt x="478297" y="455285"/>
                      <a:pt x="263641" y="215513"/>
                      <a:pt x="26612" y="0"/>
                    </a:cubicBezTo>
                    <a:cubicBezTo>
                      <a:pt x="-25595" y="314353"/>
                      <a:pt x="-30653" y="642166"/>
                      <a:pt x="295102" y="78867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0" name="任意多边形: 形状 969">
                <a:extLst>
                  <a:ext uri="{FF2B5EF4-FFF2-40B4-BE49-F238E27FC236}">
                    <a16:creationId xmlns:a16="http://schemas.microsoft.com/office/drawing/2014/main" id="{69C93223-B5D5-45BF-98EB-3712A1C6A63C}"/>
                  </a:ext>
                </a:extLst>
              </p:cNvPr>
              <p:cNvSpPr/>
              <p:nvPr/>
            </p:nvSpPr>
            <p:spPr>
              <a:xfrm>
                <a:off x="4012455" y="4781196"/>
                <a:ext cx="825444" cy="330425"/>
              </a:xfrm>
              <a:custGeom>
                <a:avLst/>
                <a:gdLst>
                  <a:gd name="connsiteX0" fmla="*/ 825446 w 825446"/>
                  <a:gd name="connsiteY0" fmla="*/ 217183 h 330424"/>
                  <a:gd name="connsiteX1" fmla="*/ 0 w 825446"/>
                  <a:gd name="connsiteY1" fmla="*/ 104626 h 330424"/>
                  <a:gd name="connsiteX2" fmla="*/ 825446 w 825446"/>
                  <a:gd name="connsiteY2" fmla="*/ 217183 h 330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5446" h="330424">
                    <a:moveTo>
                      <a:pt x="825446" y="217183"/>
                    </a:moveTo>
                    <a:cubicBezTo>
                      <a:pt x="609162" y="-95799"/>
                      <a:pt x="298752" y="-11017"/>
                      <a:pt x="0" y="104626"/>
                    </a:cubicBezTo>
                    <a:cubicBezTo>
                      <a:pt x="257861" y="291935"/>
                      <a:pt x="548812" y="442983"/>
                      <a:pt x="825446" y="217183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1" name="任意多边形: 形状 970">
                <a:extLst>
                  <a:ext uri="{FF2B5EF4-FFF2-40B4-BE49-F238E27FC236}">
                    <a16:creationId xmlns:a16="http://schemas.microsoft.com/office/drawing/2014/main" id="{4F817E50-BAB1-4E79-9F1D-A5A8C0B4FC3C}"/>
                  </a:ext>
                </a:extLst>
              </p:cNvPr>
              <p:cNvSpPr/>
              <p:nvPr/>
            </p:nvSpPr>
            <p:spPr>
              <a:xfrm>
                <a:off x="4373988" y="3886181"/>
                <a:ext cx="323787" cy="833076"/>
              </a:xfrm>
              <a:custGeom>
                <a:avLst/>
                <a:gdLst>
                  <a:gd name="connsiteX0" fmla="*/ 158473 w 323786"/>
                  <a:gd name="connsiteY0" fmla="*/ 833076 h 833075"/>
                  <a:gd name="connsiteX1" fmla="*/ 155215 w 323786"/>
                  <a:gd name="connsiteY1" fmla="*/ 0 h 833075"/>
                  <a:gd name="connsiteX2" fmla="*/ 158473 w 323786"/>
                  <a:gd name="connsiteY2" fmla="*/ 833076 h 833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3786" h="833075">
                    <a:moveTo>
                      <a:pt x="158473" y="833076"/>
                    </a:moveTo>
                    <a:cubicBezTo>
                      <a:pt x="438279" y="575386"/>
                      <a:pt x="311235" y="279807"/>
                      <a:pt x="155215" y="0"/>
                    </a:cubicBezTo>
                    <a:cubicBezTo>
                      <a:pt x="5625" y="281350"/>
                      <a:pt x="-103588" y="590474"/>
                      <a:pt x="158473" y="83307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2" name="任意多边形: 形状 971">
                <a:extLst>
                  <a:ext uri="{FF2B5EF4-FFF2-40B4-BE49-F238E27FC236}">
                    <a16:creationId xmlns:a16="http://schemas.microsoft.com/office/drawing/2014/main" id="{825B09FC-625D-438C-900F-058A59EA07CC}"/>
                  </a:ext>
                </a:extLst>
              </p:cNvPr>
              <p:cNvSpPr/>
              <p:nvPr/>
            </p:nvSpPr>
            <p:spPr>
              <a:xfrm>
                <a:off x="3594889" y="4386996"/>
                <a:ext cx="788926" cy="363126"/>
              </a:xfrm>
              <a:custGeom>
                <a:avLst/>
                <a:gdLst>
                  <a:gd name="connsiteX0" fmla="*/ 788927 w 788927"/>
                  <a:gd name="connsiteY0" fmla="*/ 300801 h 363126"/>
                  <a:gd name="connsiteX1" fmla="*/ 0 w 788927"/>
                  <a:gd name="connsiteY1" fmla="*/ 33338 h 363126"/>
                  <a:gd name="connsiteX2" fmla="*/ 788927 w 788927"/>
                  <a:gd name="connsiteY2" fmla="*/ 300801 h 363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8927" h="363126">
                    <a:moveTo>
                      <a:pt x="788927" y="300801"/>
                    </a:moveTo>
                    <a:cubicBezTo>
                      <a:pt x="636165" y="-47586"/>
                      <a:pt x="315211" y="-23412"/>
                      <a:pt x="0" y="33338"/>
                    </a:cubicBezTo>
                    <a:cubicBezTo>
                      <a:pt x="217484" y="266253"/>
                      <a:pt x="474402" y="469850"/>
                      <a:pt x="788927" y="300801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3" name="任意多边形: 形状 972">
                <a:extLst>
                  <a:ext uri="{FF2B5EF4-FFF2-40B4-BE49-F238E27FC236}">
                    <a16:creationId xmlns:a16="http://schemas.microsoft.com/office/drawing/2014/main" id="{A5EA1C88-BB7B-48EC-96DA-9371EE1C7B77}"/>
                  </a:ext>
                </a:extLst>
              </p:cNvPr>
              <p:cNvSpPr/>
              <p:nvPr/>
            </p:nvSpPr>
            <p:spPr>
              <a:xfrm>
                <a:off x="3292107" y="3892096"/>
                <a:ext cx="724120" cy="437037"/>
              </a:xfrm>
              <a:custGeom>
                <a:avLst/>
                <a:gdLst>
                  <a:gd name="connsiteX0" fmla="*/ 724119 w 724119"/>
                  <a:gd name="connsiteY0" fmla="*/ 411823 h 437037"/>
                  <a:gd name="connsiteX1" fmla="*/ 0 w 724119"/>
                  <a:gd name="connsiteY1" fmla="*/ 0 h 437037"/>
                  <a:gd name="connsiteX2" fmla="*/ 724119 w 724119"/>
                  <a:gd name="connsiteY2" fmla="*/ 411823 h 437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4119" h="437037">
                    <a:moveTo>
                      <a:pt x="724119" y="411823"/>
                    </a:moveTo>
                    <a:cubicBezTo>
                      <a:pt x="639937" y="40891"/>
                      <a:pt x="320269" y="3858"/>
                      <a:pt x="0" y="0"/>
                    </a:cubicBezTo>
                    <a:cubicBezTo>
                      <a:pt x="169478" y="269777"/>
                      <a:pt x="383191" y="518293"/>
                      <a:pt x="724119" y="411823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4" name="任意多边形: 形状 973">
                <a:extLst>
                  <a:ext uri="{FF2B5EF4-FFF2-40B4-BE49-F238E27FC236}">
                    <a16:creationId xmlns:a16="http://schemas.microsoft.com/office/drawing/2014/main" id="{3032A189-AC69-4A90-A13D-D6FC7A94BA44}"/>
                  </a:ext>
                </a:extLst>
              </p:cNvPr>
              <p:cNvSpPr/>
              <p:nvPr/>
            </p:nvSpPr>
            <p:spPr>
              <a:xfrm>
                <a:off x="3851037" y="2962236"/>
                <a:ext cx="356027" cy="796472"/>
              </a:xfrm>
              <a:custGeom>
                <a:avLst/>
                <a:gdLst>
                  <a:gd name="connsiteX0" fmla="*/ 69348 w 356026"/>
                  <a:gd name="connsiteY0" fmla="*/ 796471 h 796471"/>
                  <a:gd name="connsiteX1" fmla="*/ 313407 w 356026"/>
                  <a:gd name="connsiteY1" fmla="*/ 0 h 796471"/>
                  <a:gd name="connsiteX2" fmla="*/ 69348 w 356026"/>
                  <a:gd name="connsiteY2" fmla="*/ 796471 h 796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56026" h="796471">
                    <a:moveTo>
                      <a:pt x="69348" y="796471"/>
                    </a:moveTo>
                    <a:cubicBezTo>
                      <a:pt x="413019" y="633422"/>
                      <a:pt x="379415" y="313411"/>
                      <a:pt x="313407" y="0"/>
                    </a:cubicBezTo>
                    <a:cubicBezTo>
                      <a:pt x="87007" y="224257"/>
                      <a:pt x="-108960" y="487004"/>
                      <a:pt x="69348" y="796471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5" name="任意多边形: 形状 974">
                <a:extLst>
                  <a:ext uri="{FF2B5EF4-FFF2-40B4-BE49-F238E27FC236}">
                    <a16:creationId xmlns:a16="http://schemas.microsoft.com/office/drawing/2014/main" id="{8F8898C6-43E6-4EF7-8D68-28E9F0D1B9D2}"/>
                  </a:ext>
                </a:extLst>
              </p:cNvPr>
              <p:cNvSpPr/>
              <p:nvPr/>
            </p:nvSpPr>
            <p:spPr>
              <a:xfrm>
                <a:off x="3192923" y="3369859"/>
                <a:ext cx="670112" cy="504750"/>
              </a:xfrm>
              <a:custGeom>
                <a:avLst/>
                <a:gdLst>
                  <a:gd name="connsiteX0" fmla="*/ 670112 w 670112"/>
                  <a:gd name="connsiteY0" fmla="*/ 494976 h 504748"/>
                  <a:gd name="connsiteX1" fmla="*/ 0 w 670112"/>
                  <a:gd name="connsiteY1" fmla="*/ 0 h 504748"/>
                  <a:gd name="connsiteX2" fmla="*/ 670112 w 670112"/>
                  <a:gd name="connsiteY2" fmla="*/ 494976 h 504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0112" h="504748">
                    <a:moveTo>
                      <a:pt x="670112" y="494976"/>
                    </a:moveTo>
                    <a:cubicBezTo>
                      <a:pt x="630593" y="116672"/>
                      <a:pt x="317611" y="41919"/>
                      <a:pt x="0" y="0"/>
                    </a:cubicBezTo>
                    <a:cubicBezTo>
                      <a:pt x="136303" y="288036"/>
                      <a:pt x="318983" y="560213"/>
                      <a:pt x="670112" y="49497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6" name="任意多边形: 形状 975">
                <a:extLst>
                  <a:ext uri="{FF2B5EF4-FFF2-40B4-BE49-F238E27FC236}">
                    <a16:creationId xmlns:a16="http://schemas.microsoft.com/office/drawing/2014/main" id="{607CF624-D4B4-425A-9BCA-2AFB1C0C0800}"/>
                  </a:ext>
                </a:extLst>
              </p:cNvPr>
              <p:cNvSpPr/>
              <p:nvPr/>
            </p:nvSpPr>
            <p:spPr>
              <a:xfrm>
                <a:off x="3751497" y="2416766"/>
                <a:ext cx="440208" cy="721805"/>
              </a:xfrm>
              <a:custGeom>
                <a:avLst/>
                <a:gdLst>
                  <a:gd name="connsiteX0" fmla="*/ 24356 w 440207"/>
                  <a:gd name="connsiteY0" fmla="*/ 721804 h 721804"/>
                  <a:gd name="connsiteX1" fmla="*/ 440208 w 440207"/>
                  <a:gd name="connsiteY1" fmla="*/ 0 h 721804"/>
                  <a:gd name="connsiteX2" fmla="*/ 24356 w 440207"/>
                  <a:gd name="connsiteY2" fmla="*/ 721804 h 721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0207" h="721804">
                    <a:moveTo>
                      <a:pt x="24356" y="721804"/>
                    </a:moveTo>
                    <a:cubicBezTo>
                      <a:pt x="395802" y="639680"/>
                      <a:pt x="434550" y="320268"/>
                      <a:pt x="440208" y="0"/>
                    </a:cubicBezTo>
                    <a:cubicBezTo>
                      <a:pt x="169488" y="167935"/>
                      <a:pt x="-80229" y="380362"/>
                      <a:pt x="24356" y="721804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7" name="任意多边形: 形状 976">
                <a:extLst>
                  <a:ext uri="{FF2B5EF4-FFF2-40B4-BE49-F238E27FC236}">
                    <a16:creationId xmlns:a16="http://schemas.microsoft.com/office/drawing/2014/main" id="{9FFB8EA6-9A2C-4E61-A057-2C23D0D2D3AB}"/>
                  </a:ext>
                </a:extLst>
              </p:cNvPr>
              <p:cNvSpPr/>
              <p:nvPr/>
            </p:nvSpPr>
            <p:spPr>
              <a:xfrm>
                <a:off x="3271877" y="2704802"/>
                <a:ext cx="456022" cy="712803"/>
              </a:xfrm>
              <a:custGeom>
                <a:avLst/>
                <a:gdLst>
                  <a:gd name="connsiteX0" fmla="*/ 431283 w 456024"/>
                  <a:gd name="connsiteY0" fmla="*/ 712804 h 712803"/>
                  <a:gd name="connsiteX1" fmla="*/ 0 w 456024"/>
                  <a:gd name="connsiteY1" fmla="*/ 0 h 712803"/>
                  <a:gd name="connsiteX2" fmla="*/ 431283 w 456024"/>
                  <a:gd name="connsiteY2" fmla="*/ 712804 h 712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6024" h="712803">
                    <a:moveTo>
                      <a:pt x="431283" y="712804"/>
                    </a:moveTo>
                    <a:cubicBezTo>
                      <a:pt x="538782" y="347872"/>
                      <a:pt x="277749" y="159706"/>
                      <a:pt x="0" y="0"/>
                    </a:cubicBezTo>
                    <a:cubicBezTo>
                      <a:pt x="16374" y="318211"/>
                      <a:pt x="81782" y="639509"/>
                      <a:pt x="431283" y="712804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8" name="任意多边形: 形状 977">
                <a:extLst>
                  <a:ext uri="{FF2B5EF4-FFF2-40B4-BE49-F238E27FC236}">
                    <a16:creationId xmlns:a16="http://schemas.microsoft.com/office/drawing/2014/main" id="{EFBC901D-2EF1-49DD-AEB4-22F6FAC4D14C}"/>
                  </a:ext>
                </a:extLst>
              </p:cNvPr>
              <p:cNvSpPr/>
              <p:nvPr/>
            </p:nvSpPr>
            <p:spPr>
              <a:xfrm>
                <a:off x="3921737" y="1835634"/>
                <a:ext cx="592208" cy="587054"/>
              </a:xfrm>
              <a:custGeom>
                <a:avLst/>
                <a:gdLst>
                  <a:gd name="connsiteX0" fmla="*/ 277 w 592208"/>
                  <a:gd name="connsiteY0" fmla="*/ 586188 h 587053"/>
                  <a:gd name="connsiteX1" fmla="*/ 592208 w 592208"/>
                  <a:gd name="connsiteY1" fmla="*/ 0 h 587053"/>
                  <a:gd name="connsiteX2" fmla="*/ 277 w 592208"/>
                  <a:gd name="connsiteY2" fmla="*/ 586188 h 58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92208" h="587053">
                    <a:moveTo>
                      <a:pt x="277" y="586188"/>
                    </a:moveTo>
                    <a:cubicBezTo>
                      <a:pt x="380210" y="605219"/>
                      <a:pt x="502025" y="307410"/>
                      <a:pt x="592208" y="0"/>
                    </a:cubicBezTo>
                    <a:cubicBezTo>
                      <a:pt x="286684" y="90354"/>
                      <a:pt x="-10353" y="229143"/>
                      <a:pt x="277" y="586188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9" name="任意多边形: 形状 978">
                <a:extLst>
                  <a:ext uri="{FF2B5EF4-FFF2-40B4-BE49-F238E27FC236}">
                    <a16:creationId xmlns:a16="http://schemas.microsoft.com/office/drawing/2014/main" id="{503DD30D-1E4C-4180-B6D9-5D88B40F98C4}"/>
                  </a:ext>
                </a:extLst>
              </p:cNvPr>
              <p:cNvSpPr/>
              <p:nvPr/>
            </p:nvSpPr>
            <p:spPr>
              <a:xfrm>
                <a:off x="3448205" y="2012658"/>
                <a:ext cx="335907" cy="818589"/>
              </a:xfrm>
              <a:custGeom>
                <a:avLst/>
                <a:gdLst>
                  <a:gd name="connsiteX0" fmla="*/ 229148 w 335908"/>
                  <a:gd name="connsiteY0" fmla="*/ 818588 h 818587"/>
                  <a:gd name="connsiteX1" fmla="*/ 74414 w 335908"/>
                  <a:gd name="connsiteY1" fmla="*/ 0 h 818587"/>
                  <a:gd name="connsiteX2" fmla="*/ 229148 w 335908"/>
                  <a:gd name="connsiteY2" fmla="*/ 818588 h 818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5908" h="818587">
                    <a:moveTo>
                      <a:pt x="229148" y="818588"/>
                    </a:moveTo>
                    <a:cubicBezTo>
                      <a:pt x="457434" y="514350"/>
                      <a:pt x="278783" y="246717"/>
                      <a:pt x="74414" y="0"/>
                    </a:cubicBezTo>
                    <a:cubicBezTo>
                      <a:pt x="-21512" y="303895"/>
                      <a:pt x="-72690" y="627678"/>
                      <a:pt x="229148" y="818588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0" name="任意多边形: 形状 979">
                <a:extLst>
                  <a:ext uri="{FF2B5EF4-FFF2-40B4-BE49-F238E27FC236}">
                    <a16:creationId xmlns:a16="http://schemas.microsoft.com/office/drawing/2014/main" id="{B2522D8F-983F-46E3-AB3A-DBC6F4D1931A}"/>
                  </a:ext>
                </a:extLst>
              </p:cNvPr>
              <p:cNvSpPr/>
              <p:nvPr/>
            </p:nvSpPr>
            <p:spPr>
              <a:xfrm>
                <a:off x="4082571" y="1234186"/>
                <a:ext cx="531071" cy="646368"/>
              </a:xfrm>
              <a:custGeom>
                <a:avLst/>
                <a:gdLst>
                  <a:gd name="connsiteX0" fmla="*/ 5576 w 531070"/>
                  <a:gd name="connsiteY0" fmla="*/ 646366 h 646366"/>
                  <a:gd name="connsiteX1" fmla="*/ 531071 w 531070"/>
                  <a:gd name="connsiteY1" fmla="*/ 0 h 646366"/>
                  <a:gd name="connsiteX2" fmla="*/ 5576 w 531070"/>
                  <a:gd name="connsiteY2" fmla="*/ 646366 h 646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31070" h="646366">
                    <a:moveTo>
                      <a:pt x="5576" y="646366"/>
                    </a:moveTo>
                    <a:cubicBezTo>
                      <a:pt x="385338" y="624421"/>
                      <a:pt x="474492" y="315297"/>
                      <a:pt x="531071" y="0"/>
                    </a:cubicBezTo>
                    <a:cubicBezTo>
                      <a:pt x="237034" y="122672"/>
                      <a:pt x="-43287" y="292579"/>
                      <a:pt x="5576" y="64636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1" name="任意多边形: 形状 980">
                <a:extLst>
                  <a:ext uri="{FF2B5EF4-FFF2-40B4-BE49-F238E27FC236}">
                    <a16:creationId xmlns:a16="http://schemas.microsoft.com/office/drawing/2014/main" id="{F990601D-4696-4F82-A322-30913150984B}"/>
                  </a:ext>
                </a:extLst>
              </p:cNvPr>
              <p:cNvSpPr/>
              <p:nvPr/>
            </p:nvSpPr>
            <p:spPr>
              <a:xfrm>
                <a:off x="3694730" y="1375804"/>
                <a:ext cx="324025" cy="832990"/>
              </a:xfrm>
              <a:custGeom>
                <a:avLst/>
                <a:gdLst>
                  <a:gd name="connsiteX0" fmla="*/ 151073 w 324026"/>
                  <a:gd name="connsiteY0" fmla="*/ 832990 h 832989"/>
                  <a:gd name="connsiteX1" fmla="*/ 165818 w 324026"/>
                  <a:gd name="connsiteY1" fmla="*/ 0 h 832989"/>
                  <a:gd name="connsiteX2" fmla="*/ 151073 w 324026"/>
                  <a:gd name="connsiteY2" fmla="*/ 832990 h 832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4026" h="832989">
                    <a:moveTo>
                      <a:pt x="151073" y="832990"/>
                    </a:moveTo>
                    <a:cubicBezTo>
                      <a:pt x="436452" y="581473"/>
                      <a:pt x="315751" y="283150"/>
                      <a:pt x="165818" y="0"/>
                    </a:cubicBezTo>
                    <a:cubicBezTo>
                      <a:pt x="10055" y="278092"/>
                      <a:pt x="-105759" y="584730"/>
                      <a:pt x="151073" y="83299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26" name="组合 925">
              <a:extLst>
                <a:ext uri="{FF2B5EF4-FFF2-40B4-BE49-F238E27FC236}">
                  <a16:creationId xmlns:a16="http://schemas.microsoft.com/office/drawing/2014/main" id="{A3BA87CC-40AC-402F-B2F3-6618B015A183}"/>
                </a:ext>
              </a:extLst>
            </p:cNvPr>
            <p:cNvGrpSpPr/>
            <p:nvPr/>
          </p:nvGrpSpPr>
          <p:grpSpPr>
            <a:xfrm>
              <a:off x="1292075" y="2927927"/>
              <a:ext cx="1046372" cy="631298"/>
              <a:chOff x="6623685" y="1588503"/>
              <a:chExt cx="1046372" cy="631298"/>
            </a:xfrm>
          </p:grpSpPr>
          <p:sp>
            <p:nvSpPr>
              <p:cNvPr id="927" name="文本框 926">
                <a:extLst>
                  <a:ext uri="{FF2B5EF4-FFF2-40B4-BE49-F238E27FC236}">
                    <a16:creationId xmlns:a16="http://schemas.microsoft.com/office/drawing/2014/main" id="{AC5356C8-D407-45A0-A2A7-220013483DEC}"/>
                  </a:ext>
                </a:extLst>
              </p:cNvPr>
              <p:cNvSpPr txBox="1"/>
              <p:nvPr/>
            </p:nvSpPr>
            <p:spPr>
              <a:xfrm>
                <a:off x="6623685" y="1973580"/>
                <a:ext cx="1025922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rPr>
                  <a:t>销售额增加</a:t>
                </a: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28" name="文本框 927">
                <a:extLst>
                  <a:ext uri="{FF2B5EF4-FFF2-40B4-BE49-F238E27FC236}">
                    <a16:creationId xmlns:a16="http://schemas.microsoft.com/office/drawing/2014/main" id="{28B12B61-5465-4A3B-B17E-A07CEDF1A040}"/>
                  </a:ext>
                </a:extLst>
              </p:cNvPr>
              <p:cNvSpPr txBox="1"/>
              <p:nvPr/>
            </p:nvSpPr>
            <p:spPr>
              <a:xfrm>
                <a:off x="6689579" y="1588503"/>
                <a:ext cx="980478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2400" b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3"/>
                        </a:gs>
                      </a:gsLst>
                      <a:lin ang="3600000" scaled="0"/>
                    </a:gradFill>
                    <a:latin typeface="+mn-ea"/>
                  </a:defRPr>
                </a:lvl1pPr>
              </a:lstStyle>
              <a:p>
                <a:r>
                  <a:rPr lang="en-US" altLang="zh-CN" sz="2800" dirty="0"/>
                  <a:t>123%</a:t>
                </a:r>
                <a:endParaRPr lang="zh-CN" altLang="en-US" sz="2800" dirty="0"/>
              </a:p>
            </p:txBody>
          </p:sp>
        </p:grpSp>
      </p:grpSp>
      <p:grpSp>
        <p:nvGrpSpPr>
          <p:cNvPr id="982" name="组合 981">
            <a:extLst>
              <a:ext uri="{FF2B5EF4-FFF2-40B4-BE49-F238E27FC236}">
                <a16:creationId xmlns:a16="http://schemas.microsoft.com/office/drawing/2014/main" id="{295DF928-DC7F-4C0A-9160-B0E17D3E667C}"/>
              </a:ext>
            </a:extLst>
          </p:cNvPr>
          <p:cNvGrpSpPr/>
          <p:nvPr/>
        </p:nvGrpSpPr>
        <p:grpSpPr>
          <a:xfrm>
            <a:off x="6335610" y="4116647"/>
            <a:ext cx="2074212" cy="853290"/>
            <a:chOff x="767930" y="2927927"/>
            <a:chExt cx="2074212" cy="853290"/>
          </a:xfrm>
        </p:grpSpPr>
        <p:grpSp>
          <p:nvGrpSpPr>
            <p:cNvPr id="983" name="组合 982">
              <a:extLst>
                <a:ext uri="{FF2B5EF4-FFF2-40B4-BE49-F238E27FC236}">
                  <a16:creationId xmlns:a16="http://schemas.microsoft.com/office/drawing/2014/main" id="{1C4C52B3-05AC-48CB-9D29-20CB52C65665}"/>
                </a:ext>
              </a:extLst>
            </p:cNvPr>
            <p:cNvGrpSpPr/>
            <p:nvPr/>
          </p:nvGrpSpPr>
          <p:grpSpPr>
            <a:xfrm>
              <a:off x="767930" y="2938907"/>
              <a:ext cx="2074212" cy="842310"/>
              <a:chOff x="3192923" y="1228700"/>
              <a:chExt cx="8520126" cy="4375615"/>
            </a:xfr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3900000" scaled="0"/>
              <a:tileRect/>
            </a:gradFill>
          </p:grpSpPr>
          <p:sp>
            <p:nvSpPr>
              <p:cNvPr id="987" name="任意多边形: 形状 986">
                <a:extLst>
                  <a:ext uri="{FF2B5EF4-FFF2-40B4-BE49-F238E27FC236}">
                    <a16:creationId xmlns:a16="http://schemas.microsoft.com/office/drawing/2014/main" id="{3C19ED94-627C-4BA8-924D-60291D9D90C4}"/>
                  </a:ext>
                </a:extLst>
              </p:cNvPr>
              <p:cNvSpPr/>
              <p:nvPr/>
            </p:nvSpPr>
            <p:spPr>
              <a:xfrm>
                <a:off x="10889746" y="3886614"/>
                <a:ext cx="724116" cy="437037"/>
              </a:xfrm>
              <a:custGeom>
                <a:avLst/>
                <a:gdLst>
                  <a:gd name="connsiteX0" fmla="*/ 0 w 724118"/>
                  <a:gd name="connsiteY0" fmla="*/ 411823 h 437037"/>
                  <a:gd name="connsiteX1" fmla="*/ 724119 w 724118"/>
                  <a:gd name="connsiteY1" fmla="*/ 0 h 437037"/>
                  <a:gd name="connsiteX2" fmla="*/ 0 w 724118"/>
                  <a:gd name="connsiteY2" fmla="*/ 411823 h 437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4118" h="437037">
                    <a:moveTo>
                      <a:pt x="0" y="411823"/>
                    </a:moveTo>
                    <a:cubicBezTo>
                      <a:pt x="84181" y="40891"/>
                      <a:pt x="403765" y="3857"/>
                      <a:pt x="724119" y="0"/>
                    </a:cubicBezTo>
                    <a:cubicBezTo>
                      <a:pt x="554640" y="269777"/>
                      <a:pt x="340928" y="518294"/>
                      <a:pt x="0" y="411823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8" name="任意多边形: 形状 987">
                <a:extLst>
                  <a:ext uri="{FF2B5EF4-FFF2-40B4-BE49-F238E27FC236}">
                    <a16:creationId xmlns:a16="http://schemas.microsoft.com/office/drawing/2014/main" id="{0750A336-4AE1-402F-AA25-203DE0B3CF13}"/>
                  </a:ext>
                </a:extLst>
              </p:cNvPr>
              <p:cNvSpPr/>
              <p:nvPr/>
            </p:nvSpPr>
            <p:spPr>
              <a:xfrm>
                <a:off x="10714177" y="2411282"/>
                <a:ext cx="440294" cy="721804"/>
              </a:xfrm>
              <a:custGeom>
                <a:avLst/>
                <a:gdLst>
                  <a:gd name="connsiteX0" fmla="*/ 415938 w 440293"/>
                  <a:gd name="connsiteY0" fmla="*/ 721805 h 721804"/>
                  <a:gd name="connsiteX1" fmla="*/ 0 w 440293"/>
                  <a:gd name="connsiteY1" fmla="*/ 0 h 721804"/>
                  <a:gd name="connsiteX2" fmla="*/ 415938 w 440293"/>
                  <a:gd name="connsiteY2" fmla="*/ 721805 h 721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0293" h="721804">
                    <a:moveTo>
                      <a:pt x="415938" y="721805"/>
                    </a:moveTo>
                    <a:cubicBezTo>
                      <a:pt x="44491" y="639680"/>
                      <a:pt x="5744" y="320269"/>
                      <a:pt x="0" y="0"/>
                    </a:cubicBezTo>
                    <a:cubicBezTo>
                      <a:pt x="270806" y="167935"/>
                      <a:pt x="520522" y="380362"/>
                      <a:pt x="415938" y="721805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9" name="任意多边形: 形状 988">
                <a:extLst>
                  <a:ext uri="{FF2B5EF4-FFF2-40B4-BE49-F238E27FC236}">
                    <a16:creationId xmlns:a16="http://schemas.microsoft.com/office/drawing/2014/main" id="{893D2DAB-93E5-4D66-B59A-84EF8FEDF7D1}"/>
                  </a:ext>
                </a:extLst>
              </p:cNvPr>
              <p:cNvSpPr/>
              <p:nvPr/>
            </p:nvSpPr>
            <p:spPr>
              <a:xfrm>
                <a:off x="5095589" y="5262220"/>
                <a:ext cx="811556" cy="342095"/>
              </a:xfrm>
              <a:custGeom>
                <a:avLst/>
                <a:gdLst>
                  <a:gd name="connsiteX0" fmla="*/ 811559 w 811558"/>
                  <a:gd name="connsiteY0" fmla="*/ 95177 h 342096"/>
                  <a:gd name="connsiteX1" fmla="*/ 0 w 811558"/>
                  <a:gd name="connsiteY1" fmla="*/ 283086 h 342096"/>
                  <a:gd name="connsiteX2" fmla="*/ 811559 w 811558"/>
                  <a:gd name="connsiteY2" fmla="*/ 95177 h 342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11558" h="342096">
                    <a:moveTo>
                      <a:pt x="811559" y="95177"/>
                    </a:moveTo>
                    <a:cubicBezTo>
                      <a:pt x="498234" y="-120592"/>
                      <a:pt x="238144" y="68860"/>
                      <a:pt x="0" y="283086"/>
                    </a:cubicBezTo>
                    <a:cubicBezTo>
                      <a:pt x="307496" y="366583"/>
                      <a:pt x="633079" y="404473"/>
                      <a:pt x="811559" y="95177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0" name="任意多边形: 形状 989">
                <a:extLst>
                  <a:ext uri="{FF2B5EF4-FFF2-40B4-BE49-F238E27FC236}">
                    <a16:creationId xmlns:a16="http://schemas.microsoft.com/office/drawing/2014/main" id="{212D244C-370E-4766-8EE4-170811456861}"/>
                  </a:ext>
                </a:extLst>
              </p:cNvPr>
              <p:cNvSpPr/>
              <p:nvPr/>
            </p:nvSpPr>
            <p:spPr>
              <a:xfrm>
                <a:off x="5196657" y="4632675"/>
                <a:ext cx="635135" cy="543076"/>
              </a:xfrm>
              <a:custGeom>
                <a:avLst/>
                <a:gdLst>
                  <a:gd name="connsiteX0" fmla="*/ 635137 w 635136"/>
                  <a:gd name="connsiteY0" fmla="*/ 539039 h 543076"/>
                  <a:gd name="connsiteX1" fmla="*/ 0 w 635136"/>
                  <a:gd name="connsiteY1" fmla="*/ 0 h 543076"/>
                  <a:gd name="connsiteX2" fmla="*/ 635137 w 635136"/>
                  <a:gd name="connsiteY2" fmla="*/ 539039 h 543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5136" h="543076">
                    <a:moveTo>
                      <a:pt x="635137" y="539039"/>
                    </a:moveTo>
                    <a:cubicBezTo>
                      <a:pt x="621249" y="158934"/>
                      <a:pt x="314011" y="63265"/>
                      <a:pt x="0" y="0"/>
                    </a:cubicBezTo>
                    <a:cubicBezTo>
                      <a:pt x="116500" y="296609"/>
                      <a:pt x="280492" y="580444"/>
                      <a:pt x="635137" y="539039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1" name="任意多边形: 形状 990">
                <a:extLst>
                  <a:ext uri="{FF2B5EF4-FFF2-40B4-BE49-F238E27FC236}">
                    <a16:creationId xmlns:a16="http://schemas.microsoft.com/office/drawing/2014/main" id="{FFA4D016-44A7-4251-BED8-DF7E347005DB}"/>
                  </a:ext>
                </a:extLst>
              </p:cNvPr>
              <p:cNvSpPr/>
              <p:nvPr/>
            </p:nvSpPr>
            <p:spPr>
              <a:xfrm>
                <a:off x="4523889" y="5066258"/>
                <a:ext cx="824589" cy="330751"/>
              </a:xfrm>
              <a:custGeom>
                <a:avLst/>
                <a:gdLst>
                  <a:gd name="connsiteX0" fmla="*/ 824589 w 824588"/>
                  <a:gd name="connsiteY0" fmla="*/ 119857 h 330750"/>
                  <a:gd name="connsiteX1" fmla="*/ 0 w 824588"/>
                  <a:gd name="connsiteY1" fmla="*/ 238501 h 330750"/>
                  <a:gd name="connsiteX2" fmla="*/ 824589 w 824588"/>
                  <a:gd name="connsiteY2" fmla="*/ 119857 h 330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4588" h="330750">
                    <a:moveTo>
                      <a:pt x="824589" y="119857"/>
                    </a:moveTo>
                    <a:cubicBezTo>
                      <a:pt x="530638" y="-121544"/>
                      <a:pt x="255461" y="45191"/>
                      <a:pt x="0" y="238501"/>
                    </a:cubicBezTo>
                    <a:cubicBezTo>
                      <a:pt x="299266" y="347714"/>
                      <a:pt x="620563" y="413037"/>
                      <a:pt x="824589" y="119857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2" name="任意多边形: 形状 991">
                <a:extLst>
                  <a:ext uri="{FF2B5EF4-FFF2-40B4-BE49-F238E27FC236}">
                    <a16:creationId xmlns:a16="http://schemas.microsoft.com/office/drawing/2014/main" id="{4B11B0DE-E77A-42CC-B115-9F0F685ABE1A}"/>
                  </a:ext>
                </a:extLst>
              </p:cNvPr>
              <p:cNvSpPr/>
              <p:nvPr/>
            </p:nvSpPr>
            <p:spPr>
              <a:xfrm>
                <a:off x="4780771" y="4217166"/>
                <a:ext cx="363917" cy="788672"/>
              </a:xfrm>
              <a:custGeom>
                <a:avLst/>
                <a:gdLst>
                  <a:gd name="connsiteX0" fmla="*/ 295102 w 363916"/>
                  <a:gd name="connsiteY0" fmla="*/ 788670 h 788670"/>
                  <a:gd name="connsiteX1" fmla="*/ 26612 w 363916"/>
                  <a:gd name="connsiteY1" fmla="*/ 0 h 788670"/>
                  <a:gd name="connsiteX2" fmla="*/ 295102 w 363916"/>
                  <a:gd name="connsiteY2" fmla="*/ 788670 h 788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3916" h="788670">
                    <a:moveTo>
                      <a:pt x="295102" y="788670"/>
                    </a:moveTo>
                    <a:cubicBezTo>
                      <a:pt x="478297" y="455285"/>
                      <a:pt x="263641" y="215513"/>
                      <a:pt x="26612" y="0"/>
                    </a:cubicBezTo>
                    <a:cubicBezTo>
                      <a:pt x="-25595" y="314353"/>
                      <a:pt x="-30653" y="642166"/>
                      <a:pt x="295102" y="788670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3" name="任意多边形: 形状 992">
                <a:extLst>
                  <a:ext uri="{FF2B5EF4-FFF2-40B4-BE49-F238E27FC236}">
                    <a16:creationId xmlns:a16="http://schemas.microsoft.com/office/drawing/2014/main" id="{35DE923A-0220-4BF3-852C-CEC0C72E5B09}"/>
                  </a:ext>
                </a:extLst>
              </p:cNvPr>
              <p:cNvSpPr/>
              <p:nvPr/>
            </p:nvSpPr>
            <p:spPr>
              <a:xfrm>
                <a:off x="5196744" y="4632675"/>
                <a:ext cx="606417" cy="375732"/>
              </a:xfrm>
              <a:custGeom>
                <a:avLst/>
                <a:gdLst>
                  <a:gd name="connsiteX0" fmla="*/ 190395 w 606418"/>
                  <a:gd name="connsiteY0" fmla="*/ 300123 h 375732"/>
                  <a:gd name="connsiteX1" fmla="*/ 606419 w 606418"/>
                  <a:gd name="connsiteY1" fmla="*/ 375733 h 375732"/>
                  <a:gd name="connsiteX2" fmla="*/ 0 w 606418"/>
                  <a:gd name="connsiteY2" fmla="*/ 0 h 375732"/>
                  <a:gd name="connsiteX3" fmla="*/ 141532 w 606418"/>
                  <a:gd name="connsiteY3" fmla="*/ 286750 h 375732"/>
                  <a:gd name="connsiteX4" fmla="*/ 190395 w 606418"/>
                  <a:gd name="connsiteY4" fmla="*/ 300123 h 375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6418" h="375732">
                    <a:moveTo>
                      <a:pt x="190395" y="300123"/>
                    </a:moveTo>
                    <a:cubicBezTo>
                      <a:pt x="326869" y="335357"/>
                      <a:pt x="467115" y="355159"/>
                      <a:pt x="606419" y="375733"/>
                    </a:cubicBezTo>
                    <a:cubicBezTo>
                      <a:pt x="521465" y="128845"/>
                      <a:pt x="263176" y="52979"/>
                      <a:pt x="0" y="0"/>
                    </a:cubicBezTo>
                    <a:cubicBezTo>
                      <a:pt x="39776" y="101241"/>
                      <a:pt x="85039" y="200939"/>
                      <a:pt x="141532" y="286750"/>
                    </a:cubicBezTo>
                    <a:cubicBezTo>
                      <a:pt x="157734" y="291380"/>
                      <a:pt x="173936" y="295923"/>
                      <a:pt x="190395" y="300123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4" name="任意多边形: 形状 993">
                <a:extLst>
                  <a:ext uri="{FF2B5EF4-FFF2-40B4-BE49-F238E27FC236}">
                    <a16:creationId xmlns:a16="http://schemas.microsoft.com/office/drawing/2014/main" id="{66243AD6-744E-444D-9046-33184867C661}"/>
                  </a:ext>
                </a:extLst>
              </p:cNvPr>
              <p:cNvSpPr/>
              <p:nvPr/>
            </p:nvSpPr>
            <p:spPr>
              <a:xfrm>
                <a:off x="4780777" y="4217166"/>
                <a:ext cx="363792" cy="630596"/>
              </a:xfrm>
              <a:custGeom>
                <a:avLst/>
                <a:gdLst>
                  <a:gd name="connsiteX0" fmla="*/ 354931 w 363793"/>
                  <a:gd name="connsiteY0" fmla="*/ 630593 h 630593"/>
                  <a:gd name="connsiteX1" fmla="*/ 26518 w 363793"/>
                  <a:gd name="connsiteY1" fmla="*/ 0 h 630593"/>
                  <a:gd name="connsiteX2" fmla="*/ 15631 w 363793"/>
                  <a:gd name="connsiteY2" fmla="*/ 441226 h 630593"/>
                  <a:gd name="connsiteX3" fmla="*/ 354931 w 363793"/>
                  <a:gd name="connsiteY3" fmla="*/ 630593 h 63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3793" h="630593">
                    <a:moveTo>
                      <a:pt x="354931" y="630593"/>
                    </a:moveTo>
                    <a:cubicBezTo>
                      <a:pt x="406537" y="376590"/>
                      <a:pt x="224371" y="179851"/>
                      <a:pt x="26518" y="0"/>
                    </a:cubicBezTo>
                    <a:cubicBezTo>
                      <a:pt x="1401" y="151219"/>
                      <a:pt x="-12658" y="305438"/>
                      <a:pt x="15631" y="441226"/>
                    </a:cubicBezTo>
                    <a:cubicBezTo>
                      <a:pt x="122959" y="517007"/>
                      <a:pt x="236030" y="580273"/>
                      <a:pt x="354931" y="630593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5" name="任意多边形: 形状 994">
                <a:extLst>
                  <a:ext uri="{FF2B5EF4-FFF2-40B4-BE49-F238E27FC236}">
                    <a16:creationId xmlns:a16="http://schemas.microsoft.com/office/drawing/2014/main" id="{5AD9D7D0-EC6B-483A-922B-AACF12118FC1}"/>
                  </a:ext>
                </a:extLst>
              </p:cNvPr>
              <p:cNvSpPr/>
              <p:nvPr/>
            </p:nvSpPr>
            <p:spPr>
              <a:xfrm>
                <a:off x="4012455" y="4781195"/>
                <a:ext cx="825444" cy="330425"/>
              </a:xfrm>
              <a:custGeom>
                <a:avLst/>
                <a:gdLst>
                  <a:gd name="connsiteX0" fmla="*/ 825446 w 825446"/>
                  <a:gd name="connsiteY0" fmla="*/ 217183 h 330424"/>
                  <a:gd name="connsiteX1" fmla="*/ 0 w 825446"/>
                  <a:gd name="connsiteY1" fmla="*/ 104626 h 330424"/>
                  <a:gd name="connsiteX2" fmla="*/ 825446 w 825446"/>
                  <a:gd name="connsiteY2" fmla="*/ 217183 h 330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5446" h="330424">
                    <a:moveTo>
                      <a:pt x="825446" y="217183"/>
                    </a:moveTo>
                    <a:cubicBezTo>
                      <a:pt x="609162" y="-95799"/>
                      <a:pt x="298752" y="-11017"/>
                      <a:pt x="0" y="104626"/>
                    </a:cubicBezTo>
                    <a:cubicBezTo>
                      <a:pt x="257861" y="291935"/>
                      <a:pt x="548812" y="442983"/>
                      <a:pt x="825446" y="217183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6" name="任意多边形: 形状 995">
                <a:extLst>
                  <a:ext uri="{FF2B5EF4-FFF2-40B4-BE49-F238E27FC236}">
                    <a16:creationId xmlns:a16="http://schemas.microsoft.com/office/drawing/2014/main" id="{229E891C-0BC0-40B5-8879-97D83205610F}"/>
                  </a:ext>
                </a:extLst>
              </p:cNvPr>
              <p:cNvSpPr/>
              <p:nvPr/>
            </p:nvSpPr>
            <p:spPr>
              <a:xfrm>
                <a:off x="4373988" y="3886180"/>
                <a:ext cx="323787" cy="833076"/>
              </a:xfrm>
              <a:custGeom>
                <a:avLst/>
                <a:gdLst>
                  <a:gd name="connsiteX0" fmla="*/ 158473 w 323786"/>
                  <a:gd name="connsiteY0" fmla="*/ 833076 h 833075"/>
                  <a:gd name="connsiteX1" fmla="*/ 155215 w 323786"/>
                  <a:gd name="connsiteY1" fmla="*/ 0 h 833075"/>
                  <a:gd name="connsiteX2" fmla="*/ 158473 w 323786"/>
                  <a:gd name="connsiteY2" fmla="*/ 833076 h 833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3786" h="833075">
                    <a:moveTo>
                      <a:pt x="158473" y="833076"/>
                    </a:moveTo>
                    <a:cubicBezTo>
                      <a:pt x="438279" y="575386"/>
                      <a:pt x="311235" y="279807"/>
                      <a:pt x="155215" y="0"/>
                    </a:cubicBezTo>
                    <a:cubicBezTo>
                      <a:pt x="5625" y="281350"/>
                      <a:pt x="-103588" y="590474"/>
                      <a:pt x="158473" y="83307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7" name="任意多边形: 形状 996">
                <a:extLst>
                  <a:ext uri="{FF2B5EF4-FFF2-40B4-BE49-F238E27FC236}">
                    <a16:creationId xmlns:a16="http://schemas.microsoft.com/office/drawing/2014/main" id="{71AA4647-73CD-419F-BA55-DD594CD04207}"/>
                  </a:ext>
                </a:extLst>
              </p:cNvPr>
              <p:cNvSpPr/>
              <p:nvPr/>
            </p:nvSpPr>
            <p:spPr>
              <a:xfrm>
                <a:off x="4377987" y="3886180"/>
                <a:ext cx="319849" cy="665057"/>
              </a:xfrm>
              <a:custGeom>
                <a:avLst/>
                <a:gdLst>
                  <a:gd name="connsiteX0" fmla="*/ 59579 w 319848"/>
                  <a:gd name="connsiteY0" fmla="*/ 449628 h 665054"/>
                  <a:gd name="connsiteX1" fmla="*/ 281007 w 319848"/>
                  <a:gd name="connsiteY1" fmla="*/ 665054 h 665054"/>
                  <a:gd name="connsiteX2" fmla="*/ 151305 w 319848"/>
                  <a:gd name="connsiteY2" fmla="*/ 0 h 665054"/>
                  <a:gd name="connsiteX3" fmla="*/ 0 w 319848"/>
                  <a:gd name="connsiteY3" fmla="*/ 417567 h 665054"/>
                  <a:gd name="connsiteX4" fmla="*/ 59579 w 319848"/>
                  <a:gd name="connsiteY4" fmla="*/ 449628 h 665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9848" h="665054">
                    <a:moveTo>
                      <a:pt x="59579" y="449628"/>
                    </a:moveTo>
                    <a:cubicBezTo>
                      <a:pt x="128588" y="524294"/>
                      <a:pt x="203511" y="598618"/>
                      <a:pt x="281007" y="665054"/>
                    </a:cubicBezTo>
                    <a:cubicBezTo>
                      <a:pt x="379333" y="451085"/>
                      <a:pt x="274320" y="220656"/>
                      <a:pt x="151305" y="0"/>
                    </a:cubicBezTo>
                    <a:cubicBezTo>
                      <a:pt x="78867" y="136217"/>
                      <a:pt x="15859" y="278949"/>
                      <a:pt x="0" y="417567"/>
                    </a:cubicBezTo>
                    <a:cubicBezTo>
                      <a:pt x="20403" y="419881"/>
                      <a:pt x="41148" y="429739"/>
                      <a:pt x="59579" y="449628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8" name="任意多边形: 形状 997">
                <a:extLst>
                  <a:ext uri="{FF2B5EF4-FFF2-40B4-BE49-F238E27FC236}">
                    <a16:creationId xmlns:a16="http://schemas.microsoft.com/office/drawing/2014/main" id="{DD39C665-D1F1-4091-9F20-792F645F9CB1}"/>
                  </a:ext>
                </a:extLst>
              </p:cNvPr>
              <p:cNvSpPr/>
              <p:nvPr/>
            </p:nvSpPr>
            <p:spPr>
              <a:xfrm>
                <a:off x="3594889" y="4386996"/>
                <a:ext cx="788927" cy="363126"/>
              </a:xfrm>
              <a:custGeom>
                <a:avLst/>
                <a:gdLst>
                  <a:gd name="connsiteX0" fmla="*/ 788927 w 788927"/>
                  <a:gd name="connsiteY0" fmla="*/ 300801 h 363126"/>
                  <a:gd name="connsiteX1" fmla="*/ 0 w 788927"/>
                  <a:gd name="connsiteY1" fmla="*/ 33338 h 363126"/>
                  <a:gd name="connsiteX2" fmla="*/ 788927 w 788927"/>
                  <a:gd name="connsiteY2" fmla="*/ 300801 h 363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8927" h="363126">
                    <a:moveTo>
                      <a:pt x="788927" y="300801"/>
                    </a:moveTo>
                    <a:cubicBezTo>
                      <a:pt x="636165" y="-47586"/>
                      <a:pt x="315211" y="-23412"/>
                      <a:pt x="0" y="33338"/>
                    </a:cubicBezTo>
                    <a:cubicBezTo>
                      <a:pt x="217484" y="266253"/>
                      <a:pt x="474402" y="469850"/>
                      <a:pt x="788927" y="300801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9" name="任意多边形: 形状 998">
                <a:extLst>
                  <a:ext uri="{FF2B5EF4-FFF2-40B4-BE49-F238E27FC236}">
                    <a16:creationId xmlns:a16="http://schemas.microsoft.com/office/drawing/2014/main" id="{5567039C-02FA-4551-BCC5-3B9CF7B6E3EE}"/>
                  </a:ext>
                </a:extLst>
              </p:cNvPr>
              <p:cNvSpPr/>
              <p:nvPr/>
            </p:nvSpPr>
            <p:spPr>
              <a:xfrm>
                <a:off x="4029372" y="3531706"/>
                <a:ext cx="335750" cy="819274"/>
              </a:xfrm>
              <a:custGeom>
                <a:avLst/>
                <a:gdLst>
                  <a:gd name="connsiteX0" fmla="*/ 99497 w 335749"/>
                  <a:gd name="connsiteY0" fmla="*/ 819274 h 819273"/>
                  <a:gd name="connsiteX1" fmla="*/ 250802 w 335749"/>
                  <a:gd name="connsiteY1" fmla="*/ 0 h 819273"/>
                  <a:gd name="connsiteX2" fmla="*/ 99497 w 335749"/>
                  <a:gd name="connsiteY2" fmla="*/ 819274 h 819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5749" h="819273">
                    <a:moveTo>
                      <a:pt x="99497" y="819274"/>
                    </a:moveTo>
                    <a:cubicBezTo>
                      <a:pt x="422252" y="617992"/>
                      <a:pt x="352300" y="303895"/>
                      <a:pt x="250802" y="0"/>
                    </a:cubicBezTo>
                    <a:cubicBezTo>
                      <a:pt x="51577" y="248774"/>
                      <a:pt x="-113015" y="532267"/>
                      <a:pt x="99497" y="819274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0" name="任意多边形: 形状 999">
                <a:extLst>
                  <a:ext uri="{FF2B5EF4-FFF2-40B4-BE49-F238E27FC236}">
                    <a16:creationId xmlns:a16="http://schemas.microsoft.com/office/drawing/2014/main" id="{00F5AEDA-C9EE-40B1-B9C4-0841A76F23AB}"/>
                  </a:ext>
                </a:extLst>
              </p:cNvPr>
              <p:cNvSpPr/>
              <p:nvPr/>
            </p:nvSpPr>
            <p:spPr>
              <a:xfrm>
                <a:off x="4053001" y="3531706"/>
                <a:ext cx="312123" cy="679028"/>
              </a:xfrm>
              <a:custGeom>
                <a:avLst/>
                <a:gdLst>
                  <a:gd name="connsiteX0" fmla="*/ 22546 w 312124"/>
                  <a:gd name="connsiteY0" fmla="*/ 411909 h 679027"/>
                  <a:gd name="connsiteX1" fmla="*/ 230343 w 312124"/>
                  <a:gd name="connsiteY1" fmla="*/ 679028 h 679027"/>
                  <a:gd name="connsiteX2" fmla="*/ 227171 w 312124"/>
                  <a:gd name="connsiteY2" fmla="*/ 0 h 679027"/>
                  <a:gd name="connsiteX3" fmla="*/ 0 w 312124"/>
                  <a:gd name="connsiteY3" fmla="*/ 385677 h 679027"/>
                  <a:gd name="connsiteX4" fmla="*/ 22546 w 312124"/>
                  <a:gd name="connsiteY4" fmla="*/ 411909 h 679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2124" h="679027">
                    <a:moveTo>
                      <a:pt x="22546" y="411909"/>
                    </a:moveTo>
                    <a:cubicBezTo>
                      <a:pt x="81182" y="504749"/>
                      <a:pt x="151219" y="595446"/>
                      <a:pt x="230343" y="679028"/>
                    </a:cubicBezTo>
                    <a:cubicBezTo>
                      <a:pt x="367932" y="486832"/>
                      <a:pt x="307410" y="240287"/>
                      <a:pt x="227171" y="0"/>
                    </a:cubicBezTo>
                    <a:cubicBezTo>
                      <a:pt x="129873" y="121472"/>
                      <a:pt x="40891" y="251260"/>
                      <a:pt x="0" y="385677"/>
                    </a:cubicBezTo>
                    <a:cubicBezTo>
                      <a:pt x="8230" y="392706"/>
                      <a:pt x="15859" y="401364"/>
                      <a:pt x="22546" y="411909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1" name="任意多边形: 形状 1000">
                <a:extLst>
                  <a:ext uri="{FF2B5EF4-FFF2-40B4-BE49-F238E27FC236}">
                    <a16:creationId xmlns:a16="http://schemas.microsoft.com/office/drawing/2014/main" id="{E5EF35EF-78B8-4A27-B02B-81634F953599}"/>
                  </a:ext>
                </a:extLst>
              </p:cNvPr>
              <p:cNvSpPr/>
              <p:nvPr/>
            </p:nvSpPr>
            <p:spPr>
              <a:xfrm>
                <a:off x="3292107" y="3892096"/>
                <a:ext cx="724120" cy="437037"/>
              </a:xfrm>
              <a:custGeom>
                <a:avLst/>
                <a:gdLst>
                  <a:gd name="connsiteX0" fmla="*/ 724119 w 724119"/>
                  <a:gd name="connsiteY0" fmla="*/ 411823 h 437037"/>
                  <a:gd name="connsiteX1" fmla="*/ 0 w 724119"/>
                  <a:gd name="connsiteY1" fmla="*/ 0 h 437037"/>
                  <a:gd name="connsiteX2" fmla="*/ 724119 w 724119"/>
                  <a:gd name="connsiteY2" fmla="*/ 411823 h 437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4119" h="437037">
                    <a:moveTo>
                      <a:pt x="724119" y="411823"/>
                    </a:moveTo>
                    <a:cubicBezTo>
                      <a:pt x="639937" y="40891"/>
                      <a:pt x="320269" y="3858"/>
                      <a:pt x="0" y="0"/>
                    </a:cubicBezTo>
                    <a:cubicBezTo>
                      <a:pt x="169478" y="269777"/>
                      <a:pt x="383191" y="518293"/>
                      <a:pt x="724119" y="411823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2" name="任意多边形: 形状 1001">
                <a:extLst>
                  <a:ext uri="{FF2B5EF4-FFF2-40B4-BE49-F238E27FC236}">
                    <a16:creationId xmlns:a16="http://schemas.microsoft.com/office/drawing/2014/main" id="{F59FBC3A-F758-42E2-B3F7-9F9B72F030A4}"/>
                  </a:ext>
                </a:extLst>
              </p:cNvPr>
              <p:cNvSpPr/>
              <p:nvPr/>
            </p:nvSpPr>
            <p:spPr>
              <a:xfrm>
                <a:off x="3851037" y="2962235"/>
                <a:ext cx="356027" cy="796471"/>
              </a:xfrm>
              <a:custGeom>
                <a:avLst/>
                <a:gdLst>
                  <a:gd name="connsiteX0" fmla="*/ 69348 w 356026"/>
                  <a:gd name="connsiteY0" fmla="*/ 796471 h 796471"/>
                  <a:gd name="connsiteX1" fmla="*/ 313407 w 356026"/>
                  <a:gd name="connsiteY1" fmla="*/ 0 h 796471"/>
                  <a:gd name="connsiteX2" fmla="*/ 69348 w 356026"/>
                  <a:gd name="connsiteY2" fmla="*/ 796471 h 796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56026" h="796471">
                    <a:moveTo>
                      <a:pt x="69348" y="796471"/>
                    </a:moveTo>
                    <a:cubicBezTo>
                      <a:pt x="413019" y="633422"/>
                      <a:pt x="379415" y="313411"/>
                      <a:pt x="313407" y="0"/>
                    </a:cubicBezTo>
                    <a:cubicBezTo>
                      <a:pt x="87007" y="224257"/>
                      <a:pt x="-108960" y="487004"/>
                      <a:pt x="69348" y="796471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3" name="任意多边形: 形状 1002">
                <a:extLst>
                  <a:ext uri="{FF2B5EF4-FFF2-40B4-BE49-F238E27FC236}">
                    <a16:creationId xmlns:a16="http://schemas.microsoft.com/office/drawing/2014/main" id="{DD92476A-ED71-45B4-B84E-BE3C664E6123}"/>
                  </a:ext>
                </a:extLst>
              </p:cNvPr>
              <p:cNvSpPr/>
              <p:nvPr/>
            </p:nvSpPr>
            <p:spPr>
              <a:xfrm>
                <a:off x="3192923" y="3369859"/>
                <a:ext cx="670112" cy="504750"/>
              </a:xfrm>
              <a:custGeom>
                <a:avLst/>
                <a:gdLst>
                  <a:gd name="connsiteX0" fmla="*/ 670112 w 670112"/>
                  <a:gd name="connsiteY0" fmla="*/ 494976 h 504748"/>
                  <a:gd name="connsiteX1" fmla="*/ 0 w 670112"/>
                  <a:gd name="connsiteY1" fmla="*/ 0 h 504748"/>
                  <a:gd name="connsiteX2" fmla="*/ 670112 w 670112"/>
                  <a:gd name="connsiteY2" fmla="*/ 494976 h 504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0112" h="504748">
                    <a:moveTo>
                      <a:pt x="670112" y="494976"/>
                    </a:moveTo>
                    <a:cubicBezTo>
                      <a:pt x="630593" y="116672"/>
                      <a:pt x="317611" y="41919"/>
                      <a:pt x="0" y="0"/>
                    </a:cubicBezTo>
                    <a:cubicBezTo>
                      <a:pt x="136303" y="288036"/>
                      <a:pt x="318983" y="560213"/>
                      <a:pt x="670112" y="494976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4" name="任意多边形: 形状 1003">
                <a:extLst>
                  <a:ext uri="{FF2B5EF4-FFF2-40B4-BE49-F238E27FC236}">
                    <a16:creationId xmlns:a16="http://schemas.microsoft.com/office/drawing/2014/main" id="{83341100-C4EB-4723-981A-5531CE010E60}"/>
                  </a:ext>
                </a:extLst>
              </p:cNvPr>
              <p:cNvSpPr/>
              <p:nvPr/>
            </p:nvSpPr>
            <p:spPr>
              <a:xfrm>
                <a:off x="3751497" y="2439226"/>
                <a:ext cx="440208" cy="721804"/>
              </a:xfrm>
              <a:custGeom>
                <a:avLst/>
                <a:gdLst>
                  <a:gd name="connsiteX0" fmla="*/ 24356 w 440207"/>
                  <a:gd name="connsiteY0" fmla="*/ 721804 h 721804"/>
                  <a:gd name="connsiteX1" fmla="*/ 440208 w 440207"/>
                  <a:gd name="connsiteY1" fmla="*/ 0 h 721804"/>
                  <a:gd name="connsiteX2" fmla="*/ 24356 w 440207"/>
                  <a:gd name="connsiteY2" fmla="*/ 721804 h 721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0207" h="721804">
                    <a:moveTo>
                      <a:pt x="24356" y="721804"/>
                    </a:moveTo>
                    <a:cubicBezTo>
                      <a:pt x="395802" y="639680"/>
                      <a:pt x="434550" y="320268"/>
                      <a:pt x="440208" y="0"/>
                    </a:cubicBezTo>
                    <a:cubicBezTo>
                      <a:pt x="169488" y="167935"/>
                      <a:pt x="-80229" y="380362"/>
                      <a:pt x="24356" y="721804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5" name="任意多边形: 形状 1004">
                <a:extLst>
                  <a:ext uri="{FF2B5EF4-FFF2-40B4-BE49-F238E27FC236}">
                    <a16:creationId xmlns:a16="http://schemas.microsoft.com/office/drawing/2014/main" id="{0C97ED37-39AD-4F3D-828D-7BA66B9F1D33}"/>
                  </a:ext>
                </a:extLst>
              </p:cNvPr>
              <p:cNvSpPr/>
              <p:nvPr/>
            </p:nvSpPr>
            <p:spPr>
              <a:xfrm>
                <a:off x="3271877" y="2704802"/>
                <a:ext cx="456022" cy="712803"/>
              </a:xfrm>
              <a:custGeom>
                <a:avLst/>
                <a:gdLst>
                  <a:gd name="connsiteX0" fmla="*/ 431283 w 456024"/>
                  <a:gd name="connsiteY0" fmla="*/ 712804 h 712803"/>
                  <a:gd name="connsiteX1" fmla="*/ 0 w 456024"/>
                  <a:gd name="connsiteY1" fmla="*/ 0 h 712803"/>
                  <a:gd name="connsiteX2" fmla="*/ 431283 w 456024"/>
                  <a:gd name="connsiteY2" fmla="*/ 712804 h 712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6024" h="712803">
                    <a:moveTo>
                      <a:pt x="431283" y="712804"/>
                    </a:moveTo>
                    <a:cubicBezTo>
                      <a:pt x="538782" y="347872"/>
                      <a:pt x="277749" y="159706"/>
                      <a:pt x="0" y="0"/>
                    </a:cubicBezTo>
                    <a:cubicBezTo>
                      <a:pt x="16374" y="318211"/>
                      <a:pt x="81782" y="639509"/>
                      <a:pt x="431283" y="712804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6" name="任意多边形: 形状 1005">
                <a:extLst>
                  <a:ext uri="{FF2B5EF4-FFF2-40B4-BE49-F238E27FC236}">
                    <a16:creationId xmlns:a16="http://schemas.microsoft.com/office/drawing/2014/main" id="{E3FF44F8-854D-4690-A43E-DCDE14C070BF}"/>
                  </a:ext>
                </a:extLst>
              </p:cNvPr>
              <p:cNvSpPr/>
              <p:nvPr/>
            </p:nvSpPr>
            <p:spPr>
              <a:xfrm>
                <a:off x="3921737" y="1858008"/>
                <a:ext cx="592208" cy="587054"/>
              </a:xfrm>
              <a:custGeom>
                <a:avLst/>
                <a:gdLst>
                  <a:gd name="connsiteX0" fmla="*/ 277 w 592208"/>
                  <a:gd name="connsiteY0" fmla="*/ 586187 h 587053"/>
                  <a:gd name="connsiteX1" fmla="*/ 592208 w 592208"/>
                  <a:gd name="connsiteY1" fmla="*/ 0 h 587053"/>
                  <a:gd name="connsiteX2" fmla="*/ 277 w 592208"/>
                  <a:gd name="connsiteY2" fmla="*/ 586187 h 58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92208" h="587053">
                    <a:moveTo>
                      <a:pt x="277" y="586187"/>
                    </a:moveTo>
                    <a:cubicBezTo>
                      <a:pt x="380210" y="605218"/>
                      <a:pt x="502025" y="307410"/>
                      <a:pt x="592208" y="0"/>
                    </a:cubicBezTo>
                    <a:cubicBezTo>
                      <a:pt x="286684" y="90440"/>
                      <a:pt x="-10353" y="229229"/>
                      <a:pt x="277" y="586187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7" name="任意多边形: 形状 1006">
                <a:extLst>
                  <a:ext uri="{FF2B5EF4-FFF2-40B4-BE49-F238E27FC236}">
                    <a16:creationId xmlns:a16="http://schemas.microsoft.com/office/drawing/2014/main" id="{077F29BB-7F8F-47E8-949A-5DDA788310C7}"/>
                  </a:ext>
                </a:extLst>
              </p:cNvPr>
              <p:cNvSpPr/>
              <p:nvPr/>
            </p:nvSpPr>
            <p:spPr>
              <a:xfrm>
                <a:off x="3448206" y="2012658"/>
                <a:ext cx="335907" cy="818589"/>
              </a:xfrm>
              <a:custGeom>
                <a:avLst/>
                <a:gdLst>
                  <a:gd name="connsiteX0" fmla="*/ 229148 w 335908"/>
                  <a:gd name="connsiteY0" fmla="*/ 818588 h 818587"/>
                  <a:gd name="connsiteX1" fmla="*/ 74414 w 335908"/>
                  <a:gd name="connsiteY1" fmla="*/ 0 h 818587"/>
                  <a:gd name="connsiteX2" fmla="*/ 229148 w 335908"/>
                  <a:gd name="connsiteY2" fmla="*/ 818588 h 818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5908" h="818587">
                    <a:moveTo>
                      <a:pt x="229148" y="818588"/>
                    </a:moveTo>
                    <a:cubicBezTo>
                      <a:pt x="457434" y="514350"/>
                      <a:pt x="278783" y="246717"/>
                      <a:pt x="74414" y="0"/>
                    </a:cubicBezTo>
                    <a:cubicBezTo>
                      <a:pt x="-21512" y="303895"/>
                      <a:pt x="-72690" y="627678"/>
                      <a:pt x="229148" y="818588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8" name="任意多边形: 形状 1007">
                <a:extLst>
                  <a:ext uri="{FF2B5EF4-FFF2-40B4-BE49-F238E27FC236}">
                    <a16:creationId xmlns:a16="http://schemas.microsoft.com/office/drawing/2014/main" id="{0DB870B9-2D50-4AA9-A952-254EC0382DAE}"/>
                  </a:ext>
                </a:extLst>
              </p:cNvPr>
              <p:cNvSpPr/>
              <p:nvPr/>
            </p:nvSpPr>
            <p:spPr>
              <a:xfrm>
                <a:off x="4082572" y="1256646"/>
                <a:ext cx="531071" cy="646368"/>
              </a:xfrm>
              <a:custGeom>
                <a:avLst/>
                <a:gdLst>
                  <a:gd name="connsiteX0" fmla="*/ 5576 w 531070"/>
                  <a:gd name="connsiteY0" fmla="*/ 646367 h 646366"/>
                  <a:gd name="connsiteX1" fmla="*/ 531071 w 531070"/>
                  <a:gd name="connsiteY1" fmla="*/ 0 h 646366"/>
                  <a:gd name="connsiteX2" fmla="*/ 5576 w 531070"/>
                  <a:gd name="connsiteY2" fmla="*/ 646367 h 646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31070" h="646366">
                    <a:moveTo>
                      <a:pt x="5576" y="646367"/>
                    </a:moveTo>
                    <a:cubicBezTo>
                      <a:pt x="385338" y="624421"/>
                      <a:pt x="474492" y="315297"/>
                      <a:pt x="531071" y="0"/>
                    </a:cubicBezTo>
                    <a:cubicBezTo>
                      <a:pt x="237034" y="122672"/>
                      <a:pt x="-43287" y="292579"/>
                      <a:pt x="5576" y="646367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9" name="任意多边形: 形状 1008">
                <a:extLst>
                  <a:ext uri="{FF2B5EF4-FFF2-40B4-BE49-F238E27FC236}">
                    <a16:creationId xmlns:a16="http://schemas.microsoft.com/office/drawing/2014/main" id="{E7819623-4563-4A37-94EF-614D78D772DD}"/>
                  </a:ext>
                </a:extLst>
              </p:cNvPr>
              <p:cNvSpPr/>
              <p:nvPr/>
            </p:nvSpPr>
            <p:spPr>
              <a:xfrm>
                <a:off x="3694731" y="1375804"/>
                <a:ext cx="324025" cy="832989"/>
              </a:xfrm>
              <a:custGeom>
                <a:avLst/>
                <a:gdLst>
                  <a:gd name="connsiteX0" fmla="*/ 151073 w 324026"/>
                  <a:gd name="connsiteY0" fmla="*/ 832990 h 832989"/>
                  <a:gd name="connsiteX1" fmla="*/ 165818 w 324026"/>
                  <a:gd name="connsiteY1" fmla="*/ 0 h 832989"/>
                  <a:gd name="connsiteX2" fmla="*/ 151073 w 324026"/>
                  <a:gd name="connsiteY2" fmla="*/ 832990 h 832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4026" h="832989">
                    <a:moveTo>
                      <a:pt x="151073" y="832990"/>
                    </a:moveTo>
                    <a:cubicBezTo>
                      <a:pt x="436452" y="581473"/>
                      <a:pt x="315751" y="283150"/>
                      <a:pt x="165818" y="0"/>
                    </a:cubicBezTo>
                    <a:cubicBezTo>
                      <a:pt x="10055" y="278092"/>
                      <a:pt x="-105759" y="584730"/>
                      <a:pt x="151073" y="832990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0" name="任意多边形: 形状 1009">
                <a:extLst>
                  <a:ext uri="{FF2B5EF4-FFF2-40B4-BE49-F238E27FC236}">
                    <a16:creationId xmlns:a16="http://schemas.microsoft.com/office/drawing/2014/main" id="{EED8E029-8982-4636-9ED0-724CFF0E7707}"/>
                  </a:ext>
                </a:extLst>
              </p:cNvPr>
              <p:cNvSpPr/>
              <p:nvPr/>
            </p:nvSpPr>
            <p:spPr>
              <a:xfrm>
                <a:off x="8998820" y="5256734"/>
                <a:ext cx="811556" cy="342093"/>
              </a:xfrm>
              <a:custGeom>
                <a:avLst/>
                <a:gdLst>
                  <a:gd name="connsiteX0" fmla="*/ 0 w 811558"/>
                  <a:gd name="connsiteY0" fmla="*/ 95177 h 342096"/>
                  <a:gd name="connsiteX1" fmla="*/ 811558 w 811558"/>
                  <a:gd name="connsiteY1" fmla="*/ 283086 h 342096"/>
                  <a:gd name="connsiteX2" fmla="*/ 0 w 811558"/>
                  <a:gd name="connsiteY2" fmla="*/ 95177 h 342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11558" h="342096">
                    <a:moveTo>
                      <a:pt x="0" y="95177"/>
                    </a:moveTo>
                    <a:cubicBezTo>
                      <a:pt x="313325" y="-120592"/>
                      <a:pt x="573414" y="68860"/>
                      <a:pt x="811558" y="283086"/>
                    </a:cubicBezTo>
                    <a:cubicBezTo>
                      <a:pt x="504063" y="366583"/>
                      <a:pt x="178479" y="404473"/>
                      <a:pt x="0" y="95177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1" name="任意多边形: 形状 1010">
                <a:extLst>
                  <a:ext uri="{FF2B5EF4-FFF2-40B4-BE49-F238E27FC236}">
                    <a16:creationId xmlns:a16="http://schemas.microsoft.com/office/drawing/2014/main" id="{3B39D5A8-F40B-4768-A0E1-69A1F67F85FA}"/>
                  </a:ext>
                </a:extLst>
              </p:cNvPr>
              <p:cNvSpPr/>
              <p:nvPr/>
            </p:nvSpPr>
            <p:spPr>
              <a:xfrm>
                <a:off x="9074171" y="4627186"/>
                <a:ext cx="635136" cy="543080"/>
              </a:xfrm>
              <a:custGeom>
                <a:avLst/>
                <a:gdLst>
                  <a:gd name="connsiteX0" fmla="*/ 0 w 635136"/>
                  <a:gd name="connsiteY0" fmla="*/ 539039 h 543075"/>
                  <a:gd name="connsiteX1" fmla="*/ 635137 w 635136"/>
                  <a:gd name="connsiteY1" fmla="*/ 0 h 543075"/>
                  <a:gd name="connsiteX2" fmla="*/ 0 w 635136"/>
                  <a:gd name="connsiteY2" fmla="*/ 539039 h 543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5136" h="543075">
                    <a:moveTo>
                      <a:pt x="0" y="539039"/>
                    </a:moveTo>
                    <a:cubicBezTo>
                      <a:pt x="13888" y="158934"/>
                      <a:pt x="321126" y="63265"/>
                      <a:pt x="635137" y="0"/>
                    </a:cubicBezTo>
                    <a:cubicBezTo>
                      <a:pt x="518636" y="296522"/>
                      <a:pt x="354645" y="580444"/>
                      <a:pt x="0" y="539039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2" name="任意多边形: 形状 1011">
                <a:extLst>
                  <a:ext uri="{FF2B5EF4-FFF2-40B4-BE49-F238E27FC236}">
                    <a16:creationId xmlns:a16="http://schemas.microsoft.com/office/drawing/2014/main" id="{7AF3AD92-F796-4F6A-9B75-B45E82C6769C}"/>
                  </a:ext>
                </a:extLst>
              </p:cNvPr>
              <p:cNvSpPr/>
              <p:nvPr/>
            </p:nvSpPr>
            <p:spPr>
              <a:xfrm>
                <a:off x="9557489" y="5060770"/>
                <a:ext cx="824593" cy="330720"/>
              </a:xfrm>
              <a:custGeom>
                <a:avLst/>
                <a:gdLst>
                  <a:gd name="connsiteX0" fmla="*/ 0 w 824588"/>
                  <a:gd name="connsiteY0" fmla="*/ 119857 h 330720"/>
                  <a:gd name="connsiteX1" fmla="*/ 824589 w 824588"/>
                  <a:gd name="connsiteY1" fmla="*/ 238501 h 330720"/>
                  <a:gd name="connsiteX2" fmla="*/ 0 w 824588"/>
                  <a:gd name="connsiteY2" fmla="*/ 119857 h 330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4588" h="330720">
                    <a:moveTo>
                      <a:pt x="0" y="119857"/>
                    </a:moveTo>
                    <a:cubicBezTo>
                      <a:pt x="293951" y="-121544"/>
                      <a:pt x="569128" y="45191"/>
                      <a:pt x="824589" y="238501"/>
                    </a:cubicBezTo>
                    <a:cubicBezTo>
                      <a:pt x="525323" y="347714"/>
                      <a:pt x="204026" y="412951"/>
                      <a:pt x="0" y="119857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3" name="任意多边形: 形状 1012">
                <a:extLst>
                  <a:ext uri="{FF2B5EF4-FFF2-40B4-BE49-F238E27FC236}">
                    <a16:creationId xmlns:a16="http://schemas.microsoft.com/office/drawing/2014/main" id="{DE9BE9DF-2B4E-43C8-917C-92C4C9A1EE68}"/>
                  </a:ext>
                </a:extLst>
              </p:cNvPr>
              <p:cNvSpPr/>
              <p:nvPr/>
            </p:nvSpPr>
            <p:spPr>
              <a:xfrm>
                <a:off x="9761285" y="4211682"/>
                <a:ext cx="363917" cy="788674"/>
              </a:xfrm>
              <a:custGeom>
                <a:avLst/>
                <a:gdLst>
                  <a:gd name="connsiteX0" fmla="*/ 68814 w 363916"/>
                  <a:gd name="connsiteY0" fmla="*/ 788670 h 788670"/>
                  <a:gd name="connsiteX1" fmla="*/ 337305 w 363916"/>
                  <a:gd name="connsiteY1" fmla="*/ 0 h 788670"/>
                  <a:gd name="connsiteX2" fmla="*/ 68814 w 363916"/>
                  <a:gd name="connsiteY2" fmla="*/ 788670 h 788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3916" h="788670">
                    <a:moveTo>
                      <a:pt x="68814" y="788670"/>
                    </a:moveTo>
                    <a:cubicBezTo>
                      <a:pt x="-114380" y="455285"/>
                      <a:pt x="100276" y="215513"/>
                      <a:pt x="337305" y="0"/>
                    </a:cubicBezTo>
                    <a:cubicBezTo>
                      <a:pt x="389512" y="314353"/>
                      <a:pt x="394569" y="642166"/>
                      <a:pt x="68814" y="78867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4" name="任意多边形: 形状 1013">
                <a:extLst>
                  <a:ext uri="{FF2B5EF4-FFF2-40B4-BE49-F238E27FC236}">
                    <a16:creationId xmlns:a16="http://schemas.microsoft.com/office/drawing/2014/main" id="{2C354CE2-B282-404F-A65A-FE8681495E8E}"/>
                  </a:ext>
                </a:extLst>
              </p:cNvPr>
              <p:cNvSpPr/>
              <p:nvPr/>
            </p:nvSpPr>
            <p:spPr>
              <a:xfrm>
                <a:off x="10068073" y="4775710"/>
                <a:ext cx="825448" cy="330424"/>
              </a:xfrm>
              <a:custGeom>
                <a:avLst/>
                <a:gdLst>
                  <a:gd name="connsiteX0" fmla="*/ 0 w 825446"/>
                  <a:gd name="connsiteY0" fmla="*/ 217183 h 330424"/>
                  <a:gd name="connsiteX1" fmla="*/ 825446 w 825446"/>
                  <a:gd name="connsiteY1" fmla="*/ 104626 h 330424"/>
                  <a:gd name="connsiteX2" fmla="*/ 0 w 825446"/>
                  <a:gd name="connsiteY2" fmla="*/ 217183 h 330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5446" h="330424">
                    <a:moveTo>
                      <a:pt x="0" y="217183"/>
                    </a:moveTo>
                    <a:cubicBezTo>
                      <a:pt x="216284" y="-95799"/>
                      <a:pt x="526694" y="-11017"/>
                      <a:pt x="825446" y="104626"/>
                    </a:cubicBezTo>
                    <a:cubicBezTo>
                      <a:pt x="567585" y="291936"/>
                      <a:pt x="276635" y="442983"/>
                      <a:pt x="0" y="217183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5" name="任意多边形: 形状 1014">
                <a:extLst>
                  <a:ext uri="{FF2B5EF4-FFF2-40B4-BE49-F238E27FC236}">
                    <a16:creationId xmlns:a16="http://schemas.microsoft.com/office/drawing/2014/main" id="{07CCD40F-FA83-48E1-8271-DA552EB4C5C4}"/>
                  </a:ext>
                </a:extLst>
              </p:cNvPr>
              <p:cNvSpPr/>
              <p:nvPr/>
            </p:nvSpPr>
            <p:spPr>
              <a:xfrm>
                <a:off x="10208193" y="3880693"/>
                <a:ext cx="323789" cy="833075"/>
              </a:xfrm>
              <a:custGeom>
                <a:avLst/>
                <a:gdLst>
                  <a:gd name="connsiteX0" fmla="*/ 165314 w 323787"/>
                  <a:gd name="connsiteY0" fmla="*/ 833076 h 833075"/>
                  <a:gd name="connsiteX1" fmla="*/ 168572 w 323787"/>
                  <a:gd name="connsiteY1" fmla="*/ 0 h 833075"/>
                  <a:gd name="connsiteX2" fmla="*/ 165314 w 323787"/>
                  <a:gd name="connsiteY2" fmla="*/ 833076 h 833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3787" h="833075">
                    <a:moveTo>
                      <a:pt x="165314" y="833076"/>
                    </a:moveTo>
                    <a:cubicBezTo>
                      <a:pt x="-114492" y="575386"/>
                      <a:pt x="12552" y="279806"/>
                      <a:pt x="168572" y="0"/>
                    </a:cubicBezTo>
                    <a:cubicBezTo>
                      <a:pt x="318162" y="281350"/>
                      <a:pt x="427375" y="590474"/>
                      <a:pt x="165314" y="83307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6" name="任意多边形: 形状 1015">
                <a:extLst>
                  <a:ext uri="{FF2B5EF4-FFF2-40B4-BE49-F238E27FC236}">
                    <a16:creationId xmlns:a16="http://schemas.microsoft.com/office/drawing/2014/main" id="{19088431-10DB-47B6-83D9-45CC9F410FFA}"/>
                  </a:ext>
                </a:extLst>
              </p:cNvPr>
              <p:cNvSpPr/>
              <p:nvPr/>
            </p:nvSpPr>
            <p:spPr>
              <a:xfrm>
                <a:off x="10522157" y="4381510"/>
                <a:ext cx="788927" cy="363115"/>
              </a:xfrm>
              <a:custGeom>
                <a:avLst/>
                <a:gdLst>
                  <a:gd name="connsiteX0" fmla="*/ 0 w 788926"/>
                  <a:gd name="connsiteY0" fmla="*/ 300800 h 363114"/>
                  <a:gd name="connsiteX1" fmla="*/ 788927 w 788926"/>
                  <a:gd name="connsiteY1" fmla="*/ 33338 h 363114"/>
                  <a:gd name="connsiteX2" fmla="*/ 0 w 788926"/>
                  <a:gd name="connsiteY2" fmla="*/ 300800 h 363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8926" h="363114">
                    <a:moveTo>
                      <a:pt x="0" y="300800"/>
                    </a:moveTo>
                    <a:cubicBezTo>
                      <a:pt x="152762" y="-47586"/>
                      <a:pt x="473631" y="-23412"/>
                      <a:pt x="788927" y="33338"/>
                    </a:cubicBezTo>
                    <a:cubicBezTo>
                      <a:pt x="571443" y="266167"/>
                      <a:pt x="314525" y="469850"/>
                      <a:pt x="0" y="3008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7" name="任意多边形: 形状 1016">
                <a:extLst>
                  <a:ext uri="{FF2B5EF4-FFF2-40B4-BE49-F238E27FC236}">
                    <a16:creationId xmlns:a16="http://schemas.microsoft.com/office/drawing/2014/main" id="{617C4BB0-5C0D-4AFA-B5BF-CFB1FF599FE6}"/>
                  </a:ext>
                </a:extLst>
              </p:cNvPr>
              <p:cNvSpPr/>
              <p:nvPr/>
            </p:nvSpPr>
            <p:spPr>
              <a:xfrm>
                <a:off x="10540851" y="3526223"/>
                <a:ext cx="335751" cy="819275"/>
              </a:xfrm>
              <a:custGeom>
                <a:avLst/>
                <a:gdLst>
                  <a:gd name="connsiteX0" fmla="*/ 236252 w 335749"/>
                  <a:gd name="connsiteY0" fmla="*/ 819274 h 819273"/>
                  <a:gd name="connsiteX1" fmla="*/ 84947 w 335749"/>
                  <a:gd name="connsiteY1" fmla="*/ 0 h 819273"/>
                  <a:gd name="connsiteX2" fmla="*/ 236252 w 335749"/>
                  <a:gd name="connsiteY2" fmla="*/ 819274 h 819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5749" h="819273">
                    <a:moveTo>
                      <a:pt x="236252" y="819274"/>
                    </a:moveTo>
                    <a:cubicBezTo>
                      <a:pt x="-86503" y="617992"/>
                      <a:pt x="-16551" y="303895"/>
                      <a:pt x="84947" y="0"/>
                    </a:cubicBezTo>
                    <a:cubicBezTo>
                      <a:pt x="284172" y="248774"/>
                      <a:pt x="448764" y="532267"/>
                      <a:pt x="236252" y="819274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8" name="任意多边形: 形状 1017">
                <a:extLst>
                  <a:ext uri="{FF2B5EF4-FFF2-40B4-BE49-F238E27FC236}">
                    <a16:creationId xmlns:a16="http://schemas.microsoft.com/office/drawing/2014/main" id="{B3DAE95F-D115-4288-B16E-12EC52D9D2B8}"/>
                  </a:ext>
                </a:extLst>
              </p:cNvPr>
              <p:cNvSpPr/>
              <p:nvPr/>
            </p:nvSpPr>
            <p:spPr>
              <a:xfrm>
                <a:off x="10698867" y="2956752"/>
                <a:ext cx="356063" cy="796470"/>
              </a:xfrm>
              <a:custGeom>
                <a:avLst/>
                <a:gdLst>
                  <a:gd name="connsiteX0" fmla="*/ 286717 w 356064"/>
                  <a:gd name="connsiteY0" fmla="*/ 796471 h 796471"/>
                  <a:gd name="connsiteX1" fmla="*/ 42657 w 356064"/>
                  <a:gd name="connsiteY1" fmla="*/ 0 h 796471"/>
                  <a:gd name="connsiteX2" fmla="*/ 286717 w 356064"/>
                  <a:gd name="connsiteY2" fmla="*/ 796471 h 796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56064" h="796471">
                    <a:moveTo>
                      <a:pt x="286717" y="796471"/>
                    </a:moveTo>
                    <a:cubicBezTo>
                      <a:pt x="-56955" y="633422"/>
                      <a:pt x="-23436" y="313411"/>
                      <a:pt x="42657" y="0"/>
                    </a:cubicBezTo>
                    <a:cubicBezTo>
                      <a:pt x="269057" y="224257"/>
                      <a:pt x="465025" y="487004"/>
                      <a:pt x="286717" y="796471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9" name="任意多边形: 形状 1018">
                <a:extLst>
                  <a:ext uri="{FF2B5EF4-FFF2-40B4-BE49-F238E27FC236}">
                    <a16:creationId xmlns:a16="http://schemas.microsoft.com/office/drawing/2014/main" id="{00485EBE-A26A-4C4E-9D9C-2CA4E65749E1}"/>
                  </a:ext>
                </a:extLst>
              </p:cNvPr>
              <p:cNvSpPr/>
              <p:nvPr/>
            </p:nvSpPr>
            <p:spPr>
              <a:xfrm>
                <a:off x="11042936" y="3364373"/>
                <a:ext cx="670113" cy="504750"/>
              </a:xfrm>
              <a:custGeom>
                <a:avLst/>
                <a:gdLst>
                  <a:gd name="connsiteX0" fmla="*/ 0 w 670112"/>
                  <a:gd name="connsiteY0" fmla="*/ 494976 h 504748"/>
                  <a:gd name="connsiteX1" fmla="*/ 670112 w 670112"/>
                  <a:gd name="connsiteY1" fmla="*/ 0 h 504748"/>
                  <a:gd name="connsiteX2" fmla="*/ 0 w 670112"/>
                  <a:gd name="connsiteY2" fmla="*/ 494976 h 504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0112" h="504748">
                    <a:moveTo>
                      <a:pt x="0" y="494976"/>
                    </a:moveTo>
                    <a:cubicBezTo>
                      <a:pt x="39519" y="116672"/>
                      <a:pt x="352501" y="41920"/>
                      <a:pt x="670112" y="0"/>
                    </a:cubicBezTo>
                    <a:cubicBezTo>
                      <a:pt x="533809" y="288036"/>
                      <a:pt x="351129" y="560213"/>
                      <a:pt x="0" y="49497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0" name="任意多边形: 形状 1019">
                <a:extLst>
                  <a:ext uri="{FF2B5EF4-FFF2-40B4-BE49-F238E27FC236}">
                    <a16:creationId xmlns:a16="http://schemas.microsoft.com/office/drawing/2014/main" id="{A25F9CAD-80C2-4239-AD2D-CCEBA5D6AB3E}"/>
                  </a:ext>
                </a:extLst>
              </p:cNvPr>
              <p:cNvSpPr/>
              <p:nvPr/>
            </p:nvSpPr>
            <p:spPr>
              <a:xfrm>
                <a:off x="11178069" y="2699315"/>
                <a:ext cx="455940" cy="712803"/>
              </a:xfrm>
              <a:custGeom>
                <a:avLst/>
                <a:gdLst>
                  <a:gd name="connsiteX0" fmla="*/ 24743 w 455939"/>
                  <a:gd name="connsiteY0" fmla="*/ 712803 h 712803"/>
                  <a:gd name="connsiteX1" fmla="*/ 455939 w 455939"/>
                  <a:gd name="connsiteY1" fmla="*/ 0 h 712803"/>
                  <a:gd name="connsiteX2" fmla="*/ 24743 w 455939"/>
                  <a:gd name="connsiteY2" fmla="*/ 712803 h 712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5939" h="712803">
                    <a:moveTo>
                      <a:pt x="24743" y="712803"/>
                    </a:moveTo>
                    <a:cubicBezTo>
                      <a:pt x="-82756" y="347872"/>
                      <a:pt x="178276" y="159706"/>
                      <a:pt x="455939" y="0"/>
                    </a:cubicBezTo>
                    <a:cubicBezTo>
                      <a:pt x="439652" y="318211"/>
                      <a:pt x="374244" y="639423"/>
                      <a:pt x="24743" y="712803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1" name="任意多边形: 形状 1020">
                <a:extLst>
                  <a:ext uri="{FF2B5EF4-FFF2-40B4-BE49-F238E27FC236}">
                    <a16:creationId xmlns:a16="http://schemas.microsoft.com/office/drawing/2014/main" id="{8AEAA3C7-B01E-4BFC-85A0-852A4945AB2B}"/>
                  </a:ext>
                </a:extLst>
              </p:cNvPr>
              <p:cNvSpPr/>
              <p:nvPr/>
            </p:nvSpPr>
            <p:spPr>
              <a:xfrm>
                <a:off x="10392026" y="1830146"/>
                <a:ext cx="592211" cy="587053"/>
              </a:xfrm>
              <a:custGeom>
                <a:avLst/>
                <a:gdLst>
                  <a:gd name="connsiteX0" fmla="*/ 591931 w 592208"/>
                  <a:gd name="connsiteY0" fmla="*/ 586187 h 587053"/>
                  <a:gd name="connsiteX1" fmla="*/ 0 w 592208"/>
                  <a:gd name="connsiteY1" fmla="*/ 0 h 587053"/>
                  <a:gd name="connsiteX2" fmla="*/ 591931 w 592208"/>
                  <a:gd name="connsiteY2" fmla="*/ 586187 h 58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92208" h="587053">
                    <a:moveTo>
                      <a:pt x="591931" y="586187"/>
                    </a:moveTo>
                    <a:cubicBezTo>
                      <a:pt x="211998" y="605218"/>
                      <a:pt x="90182" y="307410"/>
                      <a:pt x="0" y="0"/>
                    </a:cubicBezTo>
                    <a:cubicBezTo>
                      <a:pt x="305524" y="90354"/>
                      <a:pt x="602561" y="229143"/>
                      <a:pt x="591931" y="586187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2" name="任意多边形: 形状 1021">
                <a:extLst>
                  <a:ext uri="{FF2B5EF4-FFF2-40B4-BE49-F238E27FC236}">
                    <a16:creationId xmlns:a16="http://schemas.microsoft.com/office/drawing/2014/main" id="{8265250A-FA79-42B6-8762-AA957858F33F}"/>
                  </a:ext>
                </a:extLst>
              </p:cNvPr>
              <p:cNvSpPr/>
              <p:nvPr/>
            </p:nvSpPr>
            <p:spPr>
              <a:xfrm>
                <a:off x="11121856" y="2007173"/>
                <a:ext cx="335907" cy="818586"/>
              </a:xfrm>
              <a:custGeom>
                <a:avLst/>
                <a:gdLst>
                  <a:gd name="connsiteX0" fmla="*/ 106760 w 335908"/>
                  <a:gd name="connsiteY0" fmla="*/ 818588 h 818588"/>
                  <a:gd name="connsiteX1" fmla="*/ 261494 w 335908"/>
                  <a:gd name="connsiteY1" fmla="*/ 0 h 818588"/>
                  <a:gd name="connsiteX2" fmla="*/ 106760 w 335908"/>
                  <a:gd name="connsiteY2" fmla="*/ 818588 h 818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5908" h="818588">
                    <a:moveTo>
                      <a:pt x="106760" y="818588"/>
                    </a:moveTo>
                    <a:cubicBezTo>
                      <a:pt x="-121525" y="514350"/>
                      <a:pt x="57126" y="246717"/>
                      <a:pt x="261494" y="0"/>
                    </a:cubicBezTo>
                    <a:cubicBezTo>
                      <a:pt x="357420" y="303895"/>
                      <a:pt x="408598" y="627678"/>
                      <a:pt x="106760" y="818588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3" name="任意多边形: 形状 1022">
                <a:extLst>
                  <a:ext uri="{FF2B5EF4-FFF2-40B4-BE49-F238E27FC236}">
                    <a16:creationId xmlns:a16="http://schemas.microsoft.com/office/drawing/2014/main" id="{EAD1616C-C7D4-4D0A-973E-76ACF1CD345E}"/>
                  </a:ext>
                </a:extLst>
              </p:cNvPr>
              <p:cNvSpPr/>
              <p:nvPr/>
            </p:nvSpPr>
            <p:spPr>
              <a:xfrm>
                <a:off x="10292326" y="1228700"/>
                <a:ext cx="531069" cy="646367"/>
              </a:xfrm>
              <a:custGeom>
                <a:avLst/>
                <a:gdLst>
                  <a:gd name="connsiteX0" fmla="*/ 525494 w 531070"/>
                  <a:gd name="connsiteY0" fmla="*/ 646366 h 646366"/>
                  <a:gd name="connsiteX1" fmla="*/ 0 w 531070"/>
                  <a:gd name="connsiteY1" fmla="*/ 0 h 646366"/>
                  <a:gd name="connsiteX2" fmla="*/ 525494 w 531070"/>
                  <a:gd name="connsiteY2" fmla="*/ 646366 h 646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31070" h="646366">
                    <a:moveTo>
                      <a:pt x="525494" y="646366"/>
                    </a:moveTo>
                    <a:cubicBezTo>
                      <a:pt x="145733" y="624421"/>
                      <a:pt x="56578" y="315297"/>
                      <a:pt x="0" y="0"/>
                    </a:cubicBezTo>
                    <a:cubicBezTo>
                      <a:pt x="294037" y="122672"/>
                      <a:pt x="574358" y="292579"/>
                      <a:pt x="525494" y="64636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4" name="任意多边形: 形状 1023">
                <a:extLst>
                  <a:ext uri="{FF2B5EF4-FFF2-40B4-BE49-F238E27FC236}">
                    <a16:creationId xmlns:a16="http://schemas.microsoft.com/office/drawing/2014/main" id="{0DB23DAD-4097-4A24-9211-5BF512794FE5}"/>
                  </a:ext>
                </a:extLst>
              </p:cNvPr>
              <p:cNvSpPr/>
              <p:nvPr/>
            </p:nvSpPr>
            <p:spPr>
              <a:xfrm>
                <a:off x="10887211" y="1370317"/>
                <a:ext cx="324023" cy="832993"/>
              </a:xfrm>
              <a:custGeom>
                <a:avLst/>
                <a:gdLst>
                  <a:gd name="connsiteX0" fmla="*/ 172953 w 324026"/>
                  <a:gd name="connsiteY0" fmla="*/ 832990 h 832989"/>
                  <a:gd name="connsiteX1" fmla="*/ 158209 w 324026"/>
                  <a:gd name="connsiteY1" fmla="*/ 0 h 832989"/>
                  <a:gd name="connsiteX2" fmla="*/ 172953 w 324026"/>
                  <a:gd name="connsiteY2" fmla="*/ 832990 h 832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4026" h="832989">
                    <a:moveTo>
                      <a:pt x="172953" y="832990"/>
                    </a:moveTo>
                    <a:cubicBezTo>
                      <a:pt x="-112425" y="581473"/>
                      <a:pt x="8276" y="283150"/>
                      <a:pt x="158209" y="0"/>
                    </a:cubicBezTo>
                    <a:cubicBezTo>
                      <a:pt x="313971" y="278092"/>
                      <a:pt x="429785" y="584730"/>
                      <a:pt x="172953" y="83299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5" name="任意多边形: 形状 1024">
                <a:extLst>
                  <a:ext uri="{FF2B5EF4-FFF2-40B4-BE49-F238E27FC236}">
                    <a16:creationId xmlns:a16="http://schemas.microsoft.com/office/drawing/2014/main" id="{B4B83EA7-3979-425A-B945-1B2D39883E1A}"/>
                  </a:ext>
                </a:extLst>
              </p:cNvPr>
              <p:cNvSpPr/>
              <p:nvPr/>
            </p:nvSpPr>
            <p:spPr>
              <a:xfrm>
                <a:off x="5196657" y="4632675"/>
                <a:ext cx="635135" cy="543076"/>
              </a:xfrm>
              <a:custGeom>
                <a:avLst/>
                <a:gdLst>
                  <a:gd name="connsiteX0" fmla="*/ 635137 w 635136"/>
                  <a:gd name="connsiteY0" fmla="*/ 539039 h 543076"/>
                  <a:gd name="connsiteX1" fmla="*/ 0 w 635136"/>
                  <a:gd name="connsiteY1" fmla="*/ 0 h 543076"/>
                  <a:gd name="connsiteX2" fmla="*/ 635137 w 635136"/>
                  <a:gd name="connsiteY2" fmla="*/ 539039 h 543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5136" h="543076">
                    <a:moveTo>
                      <a:pt x="635137" y="539039"/>
                    </a:moveTo>
                    <a:cubicBezTo>
                      <a:pt x="621249" y="158934"/>
                      <a:pt x="314011" y="63265"/>
                      <a:pt x="0" y="0"/>
                    </a:cubicBezTo>
                    <a:cubicBezTo>
                      <a:pt x="116500" y="296609"/>
                      <a:pt x="280492" y="580444"/>
                      <a:pt x="635137" y="539039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6" name="任意多边形: 形状 1025">
                <a:extLst>
                  <a:ext uri="{FF2B5EF4-FFF2-40B4-BE49-F238E27FC236}">
                    <a16:creationId xmlns:a16="http://schemas.microsoft.com/office/drawing/2014/main" id="{BCD7A5EE-2313-4ECB-9C2B-DA6A79F0418E}"/>
                  </a:ext>
                </a:extLst>
              </p:cNvPr>
              <p:cNvSpPr/>
              <p:nvPr/>
            </p:nvSpPr>
            <p:spPr>
              <a:xfrm>
                <a:off x="4523889" y="5066258"/>
                <a:ext cx="824589" cy="330751"/>
              </a:xfrm>
              <a:custGeom>
                <a:avLst/>
                <a:gdLst>
                  <a:gd name="connsiteX0" fmla="*/ 824589 w 824588"/>
                  <a:gd name="connsiteY0" fmla="*/ 119857 h 330750"/>
                  <a:gd name="connsiteX1" fmla="*/ 0 w 824588"/>
                  <a:gd name="connsiteY1" fmla="*/ 238501 h 330750"/>
                  <a:gd name="connsiteX2" fmla="*/ 824589 w 824588"/>
                  <a:gd name="connsiteY2" fmla="*/ 119857 h 330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4588" h="330750">
                    <a:moveTo>
                      <a:pt x="824589" y="119857"/>
                    </a:moveTo>
                    <a:cubicBezTo>
                      <a:pt x="530638" y="-121544"/>
                      <a:pt x="255461" y="45191"/>
                      <a:pt x="0" y="238501"/>
                    </a:cubicBezTo>
                    <a:cubicBezTo>
                      <a:pt x="299266" y="347714"/>
                      <a:pt x="620563" y="413037"/>
                      <a:pt x="824589" y="119857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7" name="任意多边形: 形状 1026">
                <a:extLst>
                  <a:ext uri="{FF2B5EF4-FFF2-40B4-BE49-F238E27FC236}">
                    <a16:creationId xmlns:a16="http://schemas.microsoft.com/office/drawing/2014/main" id="{0532E24E-7F28-4515-A4F8-5AFD6DFA8758}"/>
                  </a:ext>
                </a:extLst>
              </p:cNvPr>
              <p:cNvSpPr/>
              <p:nvPr/>
            </p:nvSpPr>
            <p:spPr>
              <a:xfrm>
                <a:off x="4780770" y="4217166"/>
                <a:ext cx="363917" cy="788672"/>
              </a:xfrm>
              <a:custGeom>
                <a:avLst/>
                <a:gdLst>
                  <a:gd name="connsiteX0" fmla="*/ 295102 w 363916"/>
                  <a:gd name="connsiteY0" fmla="*/ 788670 h 788670"/>
                  <a:gd name="connsiteX1" fmla="*/ 26612 w 363916"/>
                  <a:gd name="connsiteY1" fmla="*/ 0 h 788670"/>
                  <a:gd name="connsiteX2" fmla="*/ 295102 w 363916"/>
                  <a:gd name="connsiteY2" fmla="*/ 788670 h 788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3916" h="788670">
                    <a:moveTo>
                      <a:pt x="295102" y="788670"/>
                    </a:moveTo>
                    <a:cubicBezTo>
                      <a:pt x="478297" y="455285"/>
                      <a:pt x="263641" y="215513"/>
                      <a:pt x="26612" y="0"/>
                    </a:cubicBezTo>
                    <a:cubicBezTo>
                      <a:pt x="-25595" y="314353"/>
                      <a:pt x="-30653" y="642166"/>
                      <a:pt x="295102" y="78867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8" name="任意多边形: 形状 1027">
                <a:extLst>
                  <a:ext uri="{FF2B5EF4-FFF2-40B4-BE49-F238E27FC236}">
                    <a16:creationId xmlns:a16="http://schemas.microsoft.com/office/drawing/2014/main" id="{44D67B87-60C7-428B-A2A7-F12AB970B3D2}"/>
                  </a:ext>
                </a:extLst>
              </p:cNvPr>
              <p:cNvSpPr/>
              <p:nvPr/>
            </p:nvSpPr>
            <p:spPr>
              <a:xfrm>
                <a:off x="4012455" y="4781196"/>
                <a:ext cx="825444" cy="330425"/>
              </a:xfrm>
              <a:custGeom>
                <a:avLst/>
                <a:gdLst>
                  <a:gd name="connsiteX0" fmla="*/ 825446 w 825446"/>
                  <a:gd name="connsiteY0" fmla="*/ 217183 h 330424"/>
                  <a:gd name="connsiteX1" fmla="*/ 0 w 825446"/>
                  <a:gd name="connsiteY1" fmla="*/ 104626 h 330424"/>
                  <a:gd name="connsiteX2" fmla="*/ 825446 w 825446"/>
                  <a:gd name="connsiteY2" fmla="*/ 217183 h 330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5446" h="330424">
                    <a:moveTo>
                      <a:pt x="825446" y="217183"/>
                    </a:moveTo>
                    <a:cubicBezTo>
                      <a:pt x="609162" y="-95799"/>
                      <a:pt x="298752" y="-11017"/>
                      <a:pt x="0" y="104626"/>
                    </a:cubicBezTo>
                    <a:cubicBezTo>
                      <a:pt x="257861" y="291935"/>
                      <a:pt x="548812" y="442983"/>
                      <a:pt x="825446" y="217183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9" name="任意多边形: 形状 1028">
                <a:extLst>
                  <a:ext uri="{FF2B5EF4-FFF2-40B4-BE49-F238E27FC236}">
                    <a16:creationId xmlns:a16="http://schemas.microsoft.com/office/drawing/2014/main" id="{4ADEA635-107F-40BB-AFFF-72B7F0F19218}"/>
                  </a:ext>
                </a:extLst>
              </p:cNvPr>
              <p:cNvSpPr/>
              <p:nvPr/>
            </p:nvSpPr>
            <p:spPr>
              <a:xfrm>
                <a:off x="4373988" y="3886181"/>
                <a:ext cx="323787" cy="833076"/>
              </a:xfrm>
              <a:custGeom>
                <a:avLst/>
                <a:gdLst>
                  <a:gd name="connsiteX0" fmla="*/ 158473 w 323786"/>
                  <a:gd name="connsiteY0" fmla="*/ 833076 h 833075"/>
                  <a:gd name="connsiteX1" fmla="*/ 155215 w 323786"/>
                  <a:gd name="connsiteY1" fmla="*/ 0 h 833075"/>
                  <a:gd name="connsiteX2" fmla="*/ 158473 w 323786"/>
                  <a:gd name="connsiteY2" fmla="*/ 833076 h 833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3786" h="833075">
                    <a:moveTo>
                      <a:pt x="158473" y="833076"/>
                    </a:moveTo>
                    <a:cubicBezTo>
                      <a:pt x="438279" y="575386"/>
                      <a:pt x="311235" y="279807"/>
                      <a:pt x="155215" y="0"/>
                    </a:cubicBezTo>
                    <a:cubicBezTo>
                      <a:pt x="5625" y="281350"/>
                      <a:pt x="-103588" y="590474"/>
                      <a:pt x="158473" y="83307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0" name="任意多边形: 形状 1029">
                <a:extLst>
                  <a:ext uri="{FF2B5EF4-FFF2-40B4-BE49-F238E27FC236}">
                    <a16:creationId xmlns:a16="http://schemas.microsoft.com/office/drawing/2014/main" id="{164ADBD3-F9FA-406B-ACCF-19159061E0D2}"/>
                  </a:ext>
                </a:extLst>
              </p:cNvPr>
              <p:cNvSpPr/>
              <p:nvPr/>
            </p:nvSpPr>
            <p:spPr>
              <a:xfrm>
                <a:off x="3594889" y="4386996"/>
                <a:ext cx="788926" cy="363126"/>
              </a:xfrm>
              <a:custGeom>
                <a:avLst/>
                <a:gdLst>
                  <a:gd name="connsiteX0" fmla="*/ 788927 w 788927"/>
                  <a:gd name="connsiteY0" fmla="*/ 300801 h 363126"/>
                  <a:gd name="connsiteX1" fmla="*/ 0 w 788927"/>
                  <a:gd name="connsiteY1" fmla="*/ 33338 h 363126"/>
                  <a:gd name="connsiteX2" fmla="*/ 788927 w 788927"/>
                  <a:gd name="connsiteY2" fmla="*/ 300801 h 363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8927" h="363126">
                    <a:moveTo>
                      <a:pt x="788927" y="300801"/>
                    </a:moveTo>
                    <a:cubicBezTo>
                      <a:pt x="636165" y="-47586"/>
                      <a:pt x="315211" y="-23412"/>
                      <a:pt x="0" y="33338"/>
                    </a:cubicBezTo>
                    <a:cubicBezTo>
                      <a:pt x="217484" y="266253"/>
                      <a:pt x="474402" y="469850"/>
                      <a:pt x="788927" y="300801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1" name="任意多边形: 形状 1030">
                <a:extLst>
                  <a:ext uri="{FF2B5EF4-FFF2-40B4-BE49-F238E27FC236}">
                    <a16:creationId xmlns:a16="http://schemas.microsoft.com/office/drawing/2014/main" id="{EA519075-BB9B-4F2C-B3F5-898524E39EE6}"/>
                  </a:ext>
                </a:extLst>
              </p:cNvPr>
              <p:cNvSpPr/>
              <p:nvPr/>
            </p:nvSpPr>
            <p:spPr>
              <a:xfrm>
                <a:off x="3292107" y="3892096"/>
                <a:ext cx="724120" cy="437037"/>
              </a:xfrm>
              <a:custGeom>
                <a:avLst/>
                <a:gdLst>
                  <a:gd name="connsiteX0" fmla="*/ 724119 w 724119"/>
                  <a:gd name="connsiteY0" fmla="*/ 411823 h 437037"/>
                  <a:gd name="connsiteX1" fmla="*/ 0 w 724119"/>
                  <a:gd name="connsiteY1" fmla="*/ 0 h 437037"/>
                  <a:gd name="connsiteX2" fmla="*/ 724119 w 724119"/>
                  <a:gd name="connsiteY2" fmla="*/ 411823 h 437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4119" h="437037">
                    <a:moveTo>
                      <a:pt x="724119" y="411823"/>
                    </a:moveTo>
                    <a:cubicBezTo>
                      <a:pt x="639937" y="40891"/>
                      <a:pt x="320269" y="3858"/>
                      <a:pt x="0" y="0"/>
                    </a:cubicBezTo>
                    <a:cubicBezTo>
                      <a:pt x="169478" y="269777"/>
                      <a:pt x="383191" y="518293"/>
                      <a:pt x="724119" y="411823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2" name="任意多边形: 形状 1031">
                <a:extLst>
                  <a:ext uri="{FF2B5EF4-FFF2-40B4-BE49-F238E27FC236}">
                    <a16:creationId xmlns:a16="http://schemas.microsoft.com/office/drawing/2014/main" id="{E9A509BD-9A0F-4B0D-B4F7-B66A550D5D51}"/>
                  </a:ext>
                </a:extLst>
              </p:cNvPr>
              <p:cNvSpPr/>
              <p:nvPr/>
            </p:nvSpPr>
            <p:spPr>
              <a:xfrm>
                <a:off x="3851037" y="2962236"/>
                <a:ext cx="356027" cy="796472"/>
              </a:xfrm>
              <a:custGeom>
                <a:avLst/>
                <a:gdLst>
                  <a:gd name="connsiteX0" fmla="*/ 69348 w 356026"/>
                  <a:gd name="connsiteY0" fmla="*/ 796471 h 796471"/>
                  <a:gd name="connsiteX1" fmla="*/ 313407 w 356026"/>
                  <a:gd name="connsiteY1" fmla="*/ 0 h 796471"/>
                  <a:gd name="connsiteX2" fmla="*/ 69348 w 356026"/>
                  <a:gd name="connsiteY2" fmla="*/ 796471 h 796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56026" h="796471">
                    <a:moveTo>
                      <a:pt x="69348" y="796471"/>
                    </a:moveTo>
                    <a:cubicBezTo>
                      <a:pt x="413019" y="633422"/>
                      <a:pt x="379415" y="313411"/>
                      <a:pt x="313407" y="0"/>
                    </a:cubicBezTo>
                    <a:cubicBezTo>
                      <a:pt x="87007" y="224257"/>
                      <a:pt x="-108960" y="487004"/>
                      <a:pt x="69348" y="796471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3" name="任意多边形: 形状 1032">
                <a:extLst>
                  <a:ext uri="{FF2B5EF4-FFF2-40B4-BE49-F238E27FC236}">
                    <a16:creationId xmlns:a16="http://schemas.microsoft.com/office/drawing/2014/main" id="{C118A9A4-6215-4A68-82B4-017705A951F8}"/>
                  </a:ext>
                </a:extLst>
              </p:cNvPr>
              <p:cNvSpPr/>
              <p:nvPr/>
            </p:nvSpPr>
            <p:spPr>
              <a:xfrm>
                <a:off x="3192923" y="3369859"/>
                <a:ext cx="670112" cy="504750"/>
              </a:xfrm>
              <a:custGeom>
                <a:avLst/>
                <a:gdLst>
                  <a:gd name="connsiteX0" fmla="*/ 670112 w 670112"/>
                  <a:gd name="connsiteY0" fmla="*/ 494976 h 504748"/>
                  <a:gd name="connsiteX1" fmla="*/ 0 w 670112"/>
                  <a:gd name="connsiteY1" fmla="*/ 0 h 504748"/>
                  <a:gd name="connsiteX2" fmla="*/ 670112 w 670112"/>
                  <a:gd name="connsiteY2" fmla="*/ 494976 h 504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0112" h="504748">
                    <a:moveTo>
                      <a:pt x="670112" y="494976"/>
                    </a:moveTo>
                    <a:cubicBezTo>
                      <a:pt x="630593" y="116672"/>
                      <a:pt x="317611" y="41919"/>
                      <a:pt x="0" y="0"/>
                    </a:cubicBezTo>
                    <a:cubicBezTo>
                      <a:pt x="136303" y="288036"/>
                      <a:pt x="318983" y="560213"/>
                      <a:pt x="670112" y="49497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4" name="任意多边形: 形状 1033">
                <a:extLst>
                  <a:ext uri="{FF2B5EF4-FFF2-40B4-BE49-F238E27FC236}">
                    <a16:creationId xmlns:a16="http://schemas.microsoft.com/office/drawing/2014/main" id="{DFE68338-6254-44FB-B896-CB4CF58D4443}"/>
                  </a:ext>
                </a:extLst>
              </p:cNvPr>
              <p:cNvSpPr/>
              <p:nvPr/>
            </p:nvSpPr>
            <p:spPr>
              <a:xfrm>
                <a:off x="3751497" y="2416766"/>
                <a:ext cx="440208" cy="721805"/>
              </a:xfrm>
              <a:custGeom>
                <a:avLst/>
                <a:gdLst>
                  <a:gd name="connsiteX0" fmla="*/ 24356 w 440207"/>
                  <a:gd name="connsiteY0" fmla="*/ 721804 h 721804"/>
                  <a:gd name="connsiteX1" fmla="*/ 440208 w 440207"/>
                  <a:gd name="connsiteY1" fmla="*/ 0 h 721804"/>
                  <a:gd name="connsiteX2" fmla="*/ 24356 w 440207"/>
                  <a:gd name="connsiteY2" fmla="*/ 721804 h 721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0207" h="721804">
                    <a:moveTo>
                      <a:pt x="24356" y="721804"/>
                    </a:moveTo>
                    <a:cubicBezTo>
                      <a:pt x="395802" y="639680"/>
                      <a:pt x="434550" y="320268"/>
                      <a:pt x="440208" y="0"/>
                    </a:cubicBezTo>
                    <a:cubicBezTo>
                      <a:pt x="169488" y="167935"/>
                      <a:pt x="-80229" y="380362"/>
                      <a:pt x="24356" y="721804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5" name="任意多边形: 形状 1034">
                <a:extLst>
                  <a:ext uri="{FF2B5EF4-FFF2-40B4-BE49-F238E27FC236}">
                    <a16:creationId xmlns:a16="http://schemas.microsoft.com/office/drawing/2014/main" id="{EABE483C-A8E1-4BA4-8995-CA614E8FD759}"/>
                  </a:ext>
                </a:extLst>
              </p:cNvPr>
              <p:cNvSpPr/>
              <p:nvPr/>
            </p:nvSpPr>
            <p:spPr>
              <a:xfrm>
                <a:off x="3271877" y="2704802"/>
                <a:ext cx="456022" cy="712803"/>
              </a:xfrm>
              <a:custGeom>
                <a:avLst/>
                <a:gdLst>
                  <a:gd name="connsiteX0" fmla="*/ 431283 w 456024"/>
                  <a:gd name="connsiteY0" fmla="*/ 712804 h 712803"/>
                  <a:gd name="connsiteX1" fmla="*/ 0 w 456024"/>
                  <a:gd name="connsiteY1" fmla="*/ 0 h 712803"/>
                  <a:gd name="connsiteX2" fmla="*/ 431283 w 456024"/>
                  <a:gd name="connsiteY2" fmla="*/ 712804 h 712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6024" h="712803">
                    <a:moveTo>
                      <a:pt x="431283" y="712804"/>
                    </a:moveTo>
                    <a:cubicBezTo>
                      <a:pt x="538782" y="347872"/>
                      <a:pt x="277749" y="159706"/>
                      <a:pt x="0" y="0"/>
                    </a:cubicBezTo>
                    <a:cubicBezTo>
                      <a:pt x="16374" y="318211"/>
                      <a:pt x="81782" y="639509"/>
                      <a:pt x="431283" y="712804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6" name="任意多边形: 形状 1035">
                <a:extLst>
                  <a:ext uri="{FF2B5EF4-FFF2-40B4-BE49-F238E27FC236}">
                    <a16:creationId xmlns:a16="http://schemas.microsoft.com/office/drawing/2014/main" id="{DD538D5F-8E2D-4196-930E-46A29188E3BF}"/>
                  </a:ext>
                </a:extLst>
              </p:cNvPr>
              <p:cNvSpPr/>
              <p:nvPr/>
            </p:nvSpPr>
            <p:spPr>
              <a:xfrm>
                <a:off x="3921737" y="1835634"/>
                <a:ext cx="592208" cy="587054"/>
              </a:xfrm>
              <a:custGeom>
                <a:avLst/>
                <a:gdLst>
                  <a:gd name="connsiteX0" fmla="*/ 277 w 592208"/>
                  <a:gd name="connsiteY0" fmla="*/ 586188 h 587053"/>
                  <a:gd name="connsiteX1" fmla="*/ 592208 w 592208"/>
                  <a:gd name="connsiteY1" fmla="*/ 0 h 587053"/>
                  <a:gd name="connsiteX2" fmla="*/ 277 w 592208"/>
                  <a:gd name="connsiteY2" fmla="*/ 586188 h 58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92208" h="587053">
                    <a:moveTo>
                      <a:pt x="277" y="586188"/>
                    </a:moveTo>
                    <a:cubicBezTo>
                      <a:pt x="380210" y="605219"/>
                      <a:pt x="502025" y="307410"/>
                      <a:pt x="592208" y="0"/>
                    </a:cubicBezTo>
                    <a:cubicBezTo>
                      <a:pt x="286684" y="90354"/>
                      <a:pt x="-10353" y="229143"/>
                      <a:pt x="277" y="586188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7" name="任意多边形: 形状 1036">
                <a:extLst>
                  <a:ext uri="{FF2B5EF4-FFF2-40B4-BE49-F238E27FC236}">
                    <a16:creationId xmlns:a16="http://schemas.microsoft.com/office/drawing/2014/main" id="{C9DD5337-D429-4386-9D53-83761BFA20B6}"/>
                  </a:ext>
                </a:extLst>
              </p:cNvPr>
              <p:cNvSpPr/>
              <p:nvPr/>
            </p:nvSpPr>
            <p:spPr>
              <a:xfrm>
                <a:off x="3448205" y="2012658"/>
                <a:ext cx="335907" cy="818589"/>
              </a:xfrm>
              <a:custGeom>
                <a:avLst/>
                <a:gdLst>
                  <a:gd name="connsiteX0" fmla="*/ 229148 w 335908"/>
                  <a:gd name="connsiteY0" fmla="*/ 818588 h 818587"/>
                  <a:gd name="connsiteX1" fmla="*/ 74414 w 335908"/>
                  <a:gd name="connsiteY1" fmla="*/ 0 h 818587"/>
                  <a:gd name="connsiteX2" fmla="*/ 229148 w 335908"/>
                  <a:gd name="connsiteY2" fmla="*/ 818588 h 818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5908" h="818587">
                    <a:moveTo>
                      <a:pt x="229148" y="818588"/>
                    </a:moveTo>
                    <a:cubicBezTo>
                      <a:pt x="457434" y="514350"/>
                      <a:pt x="278783" y="246717"/>
                      <a:pt x="74414" y="0"/>
                    </a:cubicBezTo>
                    <a:cubicBezTo>
                      <a:pt x="-21512" y="303895"/>
                      <a:pt x="-72690" y="627678"/>
                      <a:pt x="229148" y="818588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8" name="任意多边形: 形状 1037">
                <a:extLst>
                  <a:ext uri="{FF2B5EF4-FFF2-40B4-BE49-F238E27FC236}">
                    <a16:creationId xmlns:a16="http://schemas.microsoft.com/office/drawing/2014/main" id="{979B9B8F-DF94-42B5-B676-44D7F487ED2F}"/>
                  </a:ext>
                </a:extLst>
              </p:cNvPr>
              <p:cNvSpPr/>
              <p:nvPr/>
            </p:nvSpPr>
            <p:spPr>
              <a:xfrm>
                <a:off x="4082571" y="1234186"/>
                <a:ext cx="531071" cy="646368"/>
              </a:xfrm>
              <a:custGeom>
                <a:avLst/>
                <a:gdLst>
                  <a:gd name="connsiteX0" fmla="*/ 5576 w 531070"/>
                  <a:gd name="connsiteY0" fmla="*/ 646366 h 646366"/>
                  <a:gd name="connsiteX1" fmla="*/ 531071 w 531070"/>
                  <a:gd name="connsiteY1" fmla="*/ 0 h 646366"/>
                  <a:gd name="connsiteX2" fmla="*/ 5576 w 531070"/>
                  <a:gd name="connsiteY2" fmla="*/ 646366 h 646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31070" h="646366">
                    <a:moveTo>
                      <a:pt x="5576" y="646366"/>
                    </a:moveTo>
                    <a:cubicBezTo>
                      <a:pt x="385338" y="624421"/>
                      <a:pt x="474492" y="315297"/>
                      <a:pt x="531071" y="0"/>
                    </a:cubicBezTo>
                    <a:cubicBezTo>
                      <a:pt x="237034" y="122672"/>
                      <a:pt x="-43287" y="292579"/>
                      <a:pt x="5576" y="64636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9" name="任意多边形: 形状 1038">
                <a:extLst>
                  <a:ext uri="{FF2B5EF4-FFF2-40B4-BE49-F238E27FC236}">
                    <a16:creationId xmlns:a16="http://schemas.microsoft.com/office/drawing/2014/main" id="{2E0B336B-98A6-4969-89C9-9872E0E37A1F}"/>
                  </a:ext>
                </a:extLst>
              </p:cNvPr>
              <p:cNvSpPr/>
              <p:nvPr/>
            </p:nvSpPr>
            <p:spPr>
              <a:xfrm>
                <a:off x="3694730" y="1375804"/>
                <a:ext cx="324025" cy="832990"/>
              </a:xfrm>
              <a:custGeom>
                <a:avLst/>
                <a:gdLst>
                  <a:gd name="connsiteX0" fmla="*/ 151073 w 324026"/>
                  <a:gd name="connsiteY0" fmla="*/ 832990 h 832989"/>
                  <a:gd name="connsiteX1" fmla="*/ 165818 w 324026"/>
                  <a:gd name="connsiteY1" fmla="*/ 0 h 832989"/>
                  <a:gd name="connsiteX2" fmla="*/ 151073 w 324026"/>
                  <a:gd name="connsiteY2" fmla="*/ 832990 h 832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4026" h="832989">
                    <a:moveTo>
                      <a:pt x="151073" y="832990"/>
                    </a:moveTo>
                    <a:cubicBezTo>
                      <a:pt x="436452" y="581473"/>
                      <a:pt x="315751" y="283150"/>
                      <a:pt x="165818" y="0"/>
                    </a:cubicBezTo>
                    <a:cubicBezTo>
                      <a:pt x="10055" y="278092"/>
                      <a:pt x="-105759" y="584730"/>
                      <a:pt x="151073" y="83299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84" name="组合 983">
              <a:extLst>
                <a:ext uri="{FF2B5EF4-FFF2-40B4-BE49-F238E27FC236}">
                  <a16:creationId xmlns:a16="http://schemas.microsoft.com/office/drawing/2014/main" id="{B2CE378C-545E-4B5C-959A-FBD28C074B6C}"/>
                </a:ext>
              </a:extLst>
            </p:cNvPr>
            <p:cNvGrpSpPr/>
            <p:nvPr/>
          </p:nvGrpSpPr>
          <p:grpSpPr>
            <a:xfrm>
              <a:off x="1292075" y="2927927"/>
              <a:ext cx="1046372" cy="631298"/>
              <a:chOff x="6623685" y="1588503"/>
              <a:chExt cx="1046372" cy="631298"/>
            </a:xfrm>
          </p:grpSpPr>
          <p:sp>
            <p:nvSpPr>
              <p:cNvPr id="985" name="文本框 984">
                <a:extLst>
                  <a:ext uri="{FF2B5EF4-FFF2-40B4-BE49-F238E27FC236}">
                    <a16:creationId xmlns:a16="http://schemas.microsoft.com/office/drawing/2014/main" id="{5DFF62DD-8655-46CE-9814-A881F7BD43B7}"/>
                  </a:ext>
                </a:extLst>
              </p:cNvPr>
              <p:cNvSpPr txBox="1"/>
              <p:nvPr/>
            </p:nvSpPr>
            <p:spPr>
              <a:xfrm>
                <a:off x="6623685" y="1973580"/>
                <a:ext cx="1025922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rPr>
                  <a:t>销售额增加</a:t>
                </a: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86" name="文本框 985">
                <a:extLst>
                  <a:ext uri="{FF2B5EF4-FFF2-40B4-BE49-F238E27FC236}">
                    <a16:creationId xmlns:a16="http://schemas.microsoft.com/office/drawing/2014/main" id="{5EC1196F-DDDE-4BEA-B5EB-9CB8D3BE9EFF}"/>
                  </a:ext>
                </a:extLst>
              </p:cNvPr>
              <p:cNvSpPr txBox="1"/>
              <p:nvPr/>
            </p:nvSpPr>
            <p:spPr>
              <a:xfrm>
                <a:off x="6689579" y="1588503"/>
                <a:ext cx="980478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2400" b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3"/>
                        </a:gs>
                      </a:gsLst>
                      <a:lin ang="3600000" scaled="0"/>
                    </a:gradFill>
                    <a:latin typeface="+mn-ea"/>
                  </a:defRPr>
                </a:lvl1pPr>
              </a:lstStyle>
              <a:p>
                <a:r>
                  <a:rPr lang="en-US" altLang="zh-CN" sz="2800" dirty="0"/>
                  <a:t>123%</a:t>
                </a:r>
                <a:endParaRPr lang="zh-CN" altLang="en-US" sz="2800" dirty="0"/>
              </a:p>
            </p:txBody>
          </p:sp>
        </p:grpSp>
      </p:grpSp>
      <p:grpSp>
        <p:nvGrpSpPr>
          <p:cNvPr id="1040" name="组合 1039">
            <a:extLst>
              <a:ext uri="{FF2B5EF4-FFF2-40B4-BE49-F238E27FC236}">
                <a16:creationId xmlns:a16="http://schemas.microsoft.com/office/drawing/2014/main" id="{443AAB24-8587-405F-8CA5-CB0DF764E2A2}"/>
              </a:ext>
            </a:extLst>
          </p:cNvPr>
          <p:cNvGrpSpPr/>
          <p:nvPr/>
        </p:nvGrpSpPr>
        <p:grpSpPr>
          <a:xfrm>
            <a:off x="9119450" y="4116647"/>
            <a:ext cx="2074212" cy="853290"/>
            <a:chOff x="767930" y="2927927"/>
            <a:chExt cx="2074212" cy="853290"/>
          </a:xfrm>
        </p:grpSpPr>
        <p:grpSp>
          <p:nvGrpSpPr>
            <p:cNvPr id="1041" name="组合 1040">
              <a:extLst>
                <a:ext uri="{FF2B5EF4-FFF2-40B4-BE49-F238E27FC236}">
                  <a16:creationId xmlns:a16="http://schemas.microsoft.com/office/drawing/2014/main" id="{F84E289F-5315-46F8-8EB5-312C172BAC92}"/>
                </a:ext>
              </a:extLst>
            </p:cNvPr>
            <p:cNvGrpSpPr/>
            <p:nvPr/>
          </p:nvGrpSpPr>
          <p:grpSpPr>
            <a:xfrm>
              <a:off x="767930" y="2938907"/>
              <a:ext cx="2074212" cy="842310"/>
              <a:chOff x="3192923" y="1228700"/>
              <a:chExt cx="8520126" cy="4375615"/>
            </a:xfr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3900000" scaled="0"/>
              <a:tileRect/>
            </a:gradFill>
          </p:grpSpPr>
          <p:sp>
            <p:nvSpPr>
              <p:cNvPr id="1045" name="任意多边形: 形状 1044">
                <a:extLst>
                  <a:ext uri="{FF2B5EF4-FFF2-40B4-BE49-F238E27FC236}">
                    <a16:creationId xmlns:a16="http://schemas.microsoft.com/office/drawing/2014/main" id="{D37F43B9-E219-4073-9972-70F7DDDC6041}"/>
                  </a:ext>
                </a:extLst>
              </p:cNvPr>
              <p:cNvSpPr/>
              <p:nvPr/>
            </p:nvSpPr>
            <p:spPr>
              <a:xfrm>
                <a:off x="10889746" y="3886614"/>
                <a:ext cx="724116" cy="437037"/>
              </a:xfrm>
              <a:custGeom>
                <a:avLst/>
                <a:gdLst>
                  <a:gd name="connsiteX0" fmla="*/ 0 w 724118"/>
                  <a:gd name="connsiteY0" fmla="*/ 411823 h 437037"/>
                  <a:gd name="connsiteX1" fmla="*/ 724119 w 724118"/>
                  <a:gd name="connsiteY1" fmla="*/ 0 h 437037"/>
                  <a:gd name="connsiteX2" fmla="*/ 0 w 724118"/>
                  <a:gd name="connsiteY2" fmla="*/ 411823 h 437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4118" h="437037">
                    <a:moveTo>
                      <a:pt x="0" y="411823"/>
                    </a:moveTo>
                    <a:cubicBezTo>
                      <a:pt x="84181" y="40891"/>
                      <a:pt x="403765" y="3857"/>
                      <a:pt x="724119" y="0"/>
                    </a:cubicBezTo>
                    <a:cubicBezTo>
                      <a:pt x="554640" y="269777"/>
                      <a:pt x="340928" y="518294"/>
                      <a:pt x="0" y="411823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6" name="任意多边形: 形状 1045">
                <a:extLst>
                  <a:ext uri="{FF2B5EF4-FFF2-40B4-BE49-F238E27FC236}">
                    <a16:creationId xmlns:a16="http://schemas.microsoft.com/office/drawing/2014/main" id="{22FA8409-416D-491A-B0B2-776669AE4F63}"/>
                  </a:ext>
                </a:extLst>
              </p:cNvPr>
              <p:cNvSpPr/>
              <p:nvPr/>
            </p:nvSpPr>
            <p:spPr>
              <a:xfrm>
                <a:off x="10714177" y="2411282"/>
                <a:ext cx="440294" cy="721804"/>
              </a:xfrm>
              <a:custGeom>
                <a:avLst/>
                <a:gdLst>
                  <a:gd name="connsiteX0" fmla="*/ 415938 w 440293"/>
                  <a:gd name="connsiteY0" fmla="*/ 721805 h 721804"/>
                  <a:gd name="connsiteX1" fmla="*/ 0 w 440293"/>
                  <a:gd name="connsiteY1" fmla="*/ 0 h 721804"/>
                  <a:gd name="connsiteX2" fmla="*/ 415938 w 440293"/>
                  <a:gd name="connsiteY2" fmla="*/ 721805 h 721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0293" h="721804">
                    <a:moveTo>
                      <a:pt x="415938" y="721805"/>
                    </a:moveTo>
                    <a:cubicBezTo>
                      <a:pt x="44491" y="639680"/>
                      <a:pt x="5744" y="320269"/>
                      <a:pt x="0" y="0"/>
                    </a:cubicBezTo>
                    <a:cubicBezTo>
                      <a:pt x="270806" y="167935"/>
                      <a:pt x="520522" y="380362"/>
                      <a:pt x="415938" y="721805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7" name="任意多边形: 形状 1046">
                <a:extLst>
                  <a:ext uri="{FF2B5EF4-FFF2-40B4-BE49-F238E27FC236}">
                    <a16:creationId xmlns:a16="http://schemas.microsoft.com/office/drawing/2014/main" id="{CF274BF3-00C3-486C-B029-7AB8615482A1}"/>
                  </a:ext>
                </a:extLst>
              </p:cNvPr>
              <p:cNvSpPr/>
              <p:nvPr/>
            </p:nvSpPr>
            <p:spPr>
              <a:xfrm>
                <a:off x="5095589" y="5262220"/>
                <a:ext cx="811556" cy="342095"/>
              </a:xfrm>
              <a:custGeom>
                <a:avLst/>
                <a:gdLst>
                  <a:gd name="connsiteX0" fmla="*/ 811559 w 811558"/>
                  <a:gd name="connsiteY0" fmla="*/ 95177 h 342096"/>
                  <a:gd name="connsiteX1" fmla="*/ 0 w 811558"/>
                  <a:gd name="connsiteY1" fmla="*/ 283086 h 342096"/>
                  <a:gd name="connsiteX2" fmla="*/ 811559 w 811558"/>
                  <a:gd name="connsiteY2" fmla="*/ 95177 h 342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11558" h="342096">
                    <a:moveTo>
                      <a:pt x="811559" y="95177"/>
                    </a:moveTo>
                    <a:cubicBezTo>
                      <a:pt x="498234" y="-120592"/>
                      <a:pt x="238144" y="68860"/>
                      <a:pt x="0" y="283086"/>
                    </a:cubicBezTo>
                    <a:cubicBezTo>
                      <a:pt x="307496" y="366583"/>
                      <a:pt x="633079" y="404473"/>
                      <a:pt x="811559" y="95177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8" name="任意多边形: 形状 1047">
                <a:extLst>
                  <a:ext uri="{FF2B5EF4-FFF2-40B4-BE49-F238E27FC236}">
                    <a16:creationId xmlns:a16="http://schemas.microsoft.com/office/drawing/2014/main" id="{7923D7E4-0AED-47BE-B0D7-538BB8BAAACA}"/>
                  </a:ext>
                </a:extLst>
              </p:cNvPr>
              <p:cNvSpPr/>
              <p:nvPr/>
            </p:nvSpPr>
            <p:spPr>
              <a:xfrm>
                <a:off x="5196657" y="4632675"/>
                <a:ext cx="635135" cy="543076"/>
              </a:xfrm>
              <a:custGeom>
                <a:avLst/>
                <a:gdLst>
                  <a:gd name="connsiteX0" fmla="*/ 635137 w 635136"/>
                  <a:gd name="connsiteY0" fmla="*/ 539039 h 543076"/>
                  <a:gd name="connsiteX1" fmla="*/ 0 w 635136"/>
                  <a:gd name="connsiteY1" fmla="*/ 0 h 543076"/>
                  <a:gd name="connsiteX2" fmla="*/ 635137 w 635136"/>
                  <a:gd name="connsiteY2" fmla="*/ 539039 h 543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5136" h="543076">
                    <a:moveTo>
                      <a:pt x="635137" y="539039"/>
                    </a:moveTo>
                    <a:cubicBezTo>
                      <a:pt x="621249" y="158934"/>
                      <a:pt x="314011" y="63265"/>
                      <a:pt x="0" y="0"/>
                    </a:cubicBezTo>
                    <a:cubicBezTo>
                      <a:pt x="116500" y="296609"/>
                      <a:pt x="280492" y="580444"/>
                      <a:pt x="635137" y="539039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9" name="任意多边形: 形状 1048">
                <a:extLst>
                  <a:ext uri="{FF2B5EF4-FFF2-40B4-BE49-F238E27FC236}">
                    <a16:creationId xmlns:a16="http://schemas.microsoft.com/office/drawing/2014/main" id="{5066F0E9-3253-488A-AB07-62BE57BCD84E}"/>
                  </a:ext>
                </a:extLst>
              </p:cNvPr>
              <p:cNvSpPr/>
              <p:nvPr/>
            </p:nvSpPr>
            <p:spPr>
              <a:xfrm>
                <a:off x="4523889" y="5066258"/>
                <a:ext cx="824589" cy="330751"/>
              </a:xfrm>
              <a:custGeom>
                <a:avLst/>
                <a:gdLst>
                  <a:gd name="connsiteX0" fmla="*/ 824589 w 824588"/>
                  <a:gd name="connsiteY0" fmla="*/ 119857 h 330750"/>
                  <a:gd name="connsiteX1" fmla="*/ 0 w 824588"/>
                  <a:gd name="connsiteY1" fmla="*/ 238501 h 330750"/>
                  <a:gd name="connsiteX2" fmla="*/ 824589 w 824588"/>
                  <a:gd name="connsiteY2" fmla="*/ 119857 h 330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4588" h="330750">
                    <a:moveTo>
                      <a:pt x="824589" y="119857"/>
                    </a:moveTo>
                    <a:cubicBezTo>
                      <a:pt x="530638" y="-121544"/>
                      <a:pt x="255461" y="45191"/>
                      <a:pt x="0" y="238501"/>
                    </a:cubicBezTo>
                    <a:cubicBezTo>
                      <a:pt x="299266" y="347714"/>
                      <a:pt x="620563" y="413037"/>
                      <a:pt x="824589" y="119857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0" name="任意多边形: 形状 1049">
                <a:extLst>
                  <a:ext uri="{FF2B5EF4-FFF2-40B4-BE49-F238E27FC236}">
                    <a16:creationId xmlns:a16="http://schemas.microsoft.com/office/drawing/2014/main" id="{2835A30D-45E8-44A0-A901-7F3841A5C9AD}"/>
                  </a:ext>
                </a:extLst>
              </p:cNvPr>
              <p:cNvSpPr/>
              <p:nvPr/>
            </p:nvSpPr>
            <p:spPr>
              <a:xfrm>
                <a:off x="4780771" y="4217166"/>
                <a:ext cx="363917" cy="788672"/>
              </a:xfrm>
              <a:custGeom>
                <a:avLst/>
                <a:gdLst>
                  <a:gd name="connsiteX0" fmla="*/ 295102 w 363916"/>
                  <a:gd name="connsiteY0" fmla="*/ 788670 h 788670"/>
                  <a:gd name="connsiteX1" fmla="*/ 26612 w 363916"/>
                  <a:gd name="connsiteY1" fmla="*/ 0 h 788670"/>
                  <a:gd name="connsiteX2" fmla="*/ 295102 w 363916"/>
                  <a:gd name="connsiteY2" fmla="*/ 788670 h 788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3916" h="788670">
                    <a:moveTo>
                      <a:pt x="295102" y="788670"/>
                    </a:moveTo>
                    <a:cubicBezTo>
                      <a:pt x="478297" y="455285"/>
                      <a:pt x="263641" y="215513"/>
                      <a:pt x="26612" y="0"/>
                    </a:cubicBezTo>
                    <a:cubicBezTo>
                      <a:pt x="-25595" y="314353"/>
                      <a:pt x="-30653" y="642166"/>
                      <a:pt x="295102" y="788670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1" name="任意多边形: 形状 1050">
                <a:extLst>
                  <a:ext uri="{FF2B5EF4-FFF2-40B4-BE49-F238E27FC236}">
                    <a16:creationId xmlns:a16="http://schemas.microsoft.com/office/drawing/2014/main" id="{1D21A6FD-59E0-40F8-8522-E1A062A99DA1}"/>
                  </a:ext>
                </a:extLst>
              </p:cNvPr>
              <p:cNvSpPr/>
              <p:nvPr/>
            </p:nvSpPr>
            <p:spPr>
              <a:xfrm>
                <a:off x="5196744" y="4632675"/>
                <a:ext cx="606417" cy="375732"/>
              </a:xfrm>
              <a:custGeom>
                <a:avLst/>
                <a:gdLst>
                  <a:gd name="connsiteX0" fmla="*/ 190395 w 606418"/>
                  <a:gd name="connsiteY0" fmla="*/ 300123 h 375732"/>
                  <a:gd name="connsiteX1" fmla="*/ 606419 w 606418"/>
                  <a:gd name="connsiteY1" fmla="*/ 375733 h 375732"/>
                  <a:gd name="connsiteX2" fmla="*/ 0 w 606418"/>
                  <a:gd name="connsiteY2" fmla="*/ 0 h 375732"/>
                  <a:gd name="connsiteX3" fmla="*/ 141532 w 606418"/>
                  <a:gd name="connsiteY3" fmla="*/ 286750 h 375732"/>
                  <a:gd name="connsiteX4" fmla="*/ 190395 w 606418"/>
                  <a:gd name="connsiteY4" fmla="*/ 300123 h 375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6418" h="375732">
                    <a:moveTo>
                      <a:pt x="190395" y="300123"/>
                    </a:moveTo>
                    <a:cubicBezTo>
                      <a:pt x="326869" y="335357"/>
                      <a:pt x="467115" y="355159"/>
                      <a:pt x="606419" y="375733"/>
                    </a:cubicBezTo>
                    <a:cubicBezTo>
                      <a:pt x="521465" y="128845"/>
                      <a:pt x="263176" y="52979"/>
                      <a:pt x="0" y="0"/>
                    </a:cubicBezTo>
                    <a:cubicBezTo>
                      <a:pt x="39776" y="101241"/>
                      <a:pt x="85039" y="200939"/>
                      <a:pt x="141532" y="286750"/>
                    </a:cubicBezTo>
                    <a:cubicBezTo>
                      <a:pt x="157734" y="291380"/>
                      <a:pt x="173936" y="295923"/>
                      <a:pt x="190395" y="300123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2" name="任意多边形: 形状 1051">
                <a:extLst>
                  <a:ext uri="{FF2B5EF4-FFF2-40B4-BE49-F238E27FC236}">
                    <a16:creationId xmlns:a16="http://schemas.microsoft.com/office/drawing/2014/main" id="{C062CC5F-41C3-4F8E-A109-EB0A9C812723}"/>
                  </a:ext>
                </a:extLst>
              </p:cNvPr>
              <p:cNvSpPr/>
              <p:nvPr/>
            </p:nvSpPr>
            <p:spPr>
              <a:xfrm>
                <a:off x="4780777" y="4217166"/>
                <a:ext cx="363792" cy="630596"/>
              </a:xfrm>
              <a:custGeom>
                <a:avLst/>
                <a:gdLst>
                  <a:gd name="connsiteX0" fmla="*/ 354931 w 363793"/>
                  <a:gd name="connsiteY0" fmla="*/ 630593 h 630593"/>
                  <a:gd name="connsiteX1" fmla="*/ 26518 w 363793"/>
                  <a:gd name="connsiteY1" fmla="*/ 0 h 630593"/>
                  <a:gd name="connsiteX2" fmla="*/ 15631 w 363793"/>
                  <a:gd name="connsiteY2" fmla="*/ 441226 h 630593"/>
                  <a:gd name="connsiteX3" fmla="*/ 354931 w 363793"/>
                  <a:gd name="connsiteY3" fmla="*/ 630593 h 63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3793" h="630593">
                    <a:moveTo>
                      <a:pt x="354931" y="630593"/>
                    </a:moveTo>
                    <a:cubicBezTo>
                      <a:pt x="406537" y="376590"/>
                      <a:pt x="224371" y="179851"/>
                      <a:pt x="26518" y="0"/>
                    </a:cubicBezTo>
                    <a:cubicBezTo>
                      <a:pt x="1401" y="151219"/>
                      <a:pt x="-12658" y="305438"/>
                      <a:pt x="15631" y="441226"/>
                    </a:cubicBezTo>
                    <a:cubicBezTo>
                      <a:pt x="122959" y="517007"/>
                      <a:pt x="236030" y="580273"/>
                      <a:pt x="354931" y="630593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3" name="任意多边形: 形状 1052">
                <a:extLst>
                  <a:ext uri="{FF2B5EF4-FFF2-40B4-BE49-F238E27FC236}">
                    <a16:creationId xmlns:a16="http://schemas.microsoft.com/office/drawing/2014/main" id="{3B50911D-64CD-4DE2-945D-3E6E76BFB4A6}"/>
                  </a:ext>
                </a:extLst>
              </p:cNvPr>
              <p:cNvSpPr/>
              <p:nvPr/>
            </p:nvSpPr>
            <p:spPr>
              <a:xfrm>
                <a:off x="4012455" y="4781195"/>
                <a:ext cx="825444" cy="330425"/>
              </a:xfrm>
              <a:custGeom>
                <a:avLst/>
                <a:gdLst>
                  <a:gd name="connsiteX0" fmla="*/ 825446 w 825446"/>
                  <a:gd name="connsiteY0" fmla="*/ 217183 h 330424"/>
                  <a:gd name="connsiteX1" fmla="*/ 0 w 825446"/>
                  <a:gd name="connsiteY1" fmla="*/ 104626 h 330424"/>
                  <a:gd name="connsiteX2" fmla="*/ 825446 w 825446"/>
                  <a:gd name="connsiteY2" fmla="*/ 217183 h 330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5446" h="330424">
                    <a:moveTo>
                      <a:pt x="825446" y="217183"/>
                    </a:moveTo>
                    <a:cubicBezTo>
                      <a:pt x="609162" y="-95799"/>
                      <a:pt x="298752" y="-11017"/>
                      <a:pt x="0" y="104626"/>
                    </a:cubicBezTo>
                    <a:cubicBezTo>
                      <a:pt x="257861" y="291935"/>
                      <a:pt x="548812" y="442983"/>
                      <a:pt x="825446" y="217183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4" name="任意多边形: 形状 1053">
                <a:extLst>
                  <a:ext uri="{FF2B5EF4-FFF2-40B4-BE49-F238E27FC236}">
                    <a16:creationId xmlns:a16="http://schemas.microsoft.com/office/drawing/2014/main" id="{CC137EF3-785C-4265-A40C-9FC035B7F1A3}"/>
                  </a:ext>
                </a:extLst>
              </p:cNvPr>
              <p:cNvSpPr/>
              <p:nvPr/>
            </p:nvSpPr>
            <p:spPr>
              <a:xfrm>
                <a:off x="4373988" y="3886180"/>
                <a:ext cx="323787" cy="833076"/>
              </a:xfrm>
              <a:custGeom>
                <a:avLst/>
                <a:gdLst>
                  <a:gd name="connsiteX0" fmla="*/ 158473 w 323786"/>
                  <a:gd name="connsiteY0" fmla="*/ 833076 h 833075"/>
                  <a:gd name="connsiteX1" fmla="*/ 155215 w 323786"/>
                  <a:gd name="connsiteY1" fmla="*/ 0 h 833075"/>
                  <a:gd name="connsiteX2" fmla="*/ 158473 w 323786"/>
                  <a:gd name="connsiteY2" fmla="*/ 833076 h 833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3786" h="833075">
                    <a:moveTo>
                      <a:pt x="158473" y="833076"/>
                    </a:moveTo>
                    <a:cubicBezTo>
                      <a:pt x="438279" y="575386"/>
                      <a:pt x="311235" y="279807"/>
                      <a:pt x="155215" y="0"/>
                    </a:cubicBezTo>
                    <a:cubicBezTo>
                      <a:pt x="5625" y="281350"/>
                      <a:pt x="-103588" y="590474"/>
                      <a:pt x="158473" y="83307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5" name="任意多边形: 形状 1054">
                <a:extLst>
                  <a:ext uri="{FF2B5EF4-FFF2-40B4-BE49-F238E27FC236}">
                    <a16:creationId xmlns:a16="http://schemas.microsoft.com/office/drawing/2014/main" id="{0C6690A9-5504-466F-A14A-B90858200C4B}"/>
                  </a:ext>
                </a:extLst>
              </p:cNvPr>
              <p:cNvSpPr/>
              <p:nvPr/>
            </p:nvSpPr>
            <p:spPr>
              <a:xfrm>
                <a:off x="4377987" y="3886180"/>
                <a:ext cx="319849" cy="665057"/>
              </a:xfrm>
              <a:custGeom>
                <a:avLst/>
                <a:gdLst>
                  <a:gd name="connsiteX0" fmla="*/ 59579 w 319848"/>
                  <a:gd name="connsiteY0" fmla="*/ 449628 h 665054"/>
                  <a:gd name="connsiteX1" fmla="*/ 281007 w 319848"/>
                  <a:gd name="connsiteY1" fmla="*/ 665054 h 665054"/>
                  <a:gd name="connsiteX2" fmla="*/ 151305 w 319848"/>
                  <a:gd name="connsiteY2" fmla="*/ 0 h 665054"/>
                  <a:gd name="connsiteX3" fmla="*/ 0 w 319848"/>
                  <a:gd name="connsiteY3" fmla="*/ 417567 h 665054"/>
                  <a:gd name="connsiteX4" fmla="*/ 59579 w 319848"/>
                  <a:gd name="connsiteY4" fmla="*/ 449628 h 665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9848" h="665054">
                    <a:moveTo>
                      <a:pt x="59579" y="449628"/>
                    </a:moveTo>
                    <a:cubicBezTo>
                      <a:pt x="128588" y="524294"/>
                      <a:pt x="203511" y="598618"/>
                      <a:pt x="281007" y="665054"/>
                    </a:cubicBezTo>
                    <a:cubicBezTo>
                      <a:pt x="379333" y="451085"/>
                      <a:pt x="274320" y="220656"/>
                      <a:pt x="151305" y="0"/>
                    </a:cubicBezTo>
                    <a:cubicBezTo>
                      <a:pt x="78867" y="136217"/>
                      <a:pt x="15859" y="278949"/>
                      <a:pt x="0" y="417567"/>
                    </a:cubicBezTo>
                    <a:cubicBezTo>
                      <a:pt x="20403" y="419881"/>
                      <a:pt x="41148" y="429739"/>
                      <a:pt x="59579" y="449628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6" name="任意多边形: 形状 1055">
                <a:extLst>
                  <a:ext uri="{FF2B5EF4-FFF2-40B4-BE49-F238E27FC236}">
                    <a16:creationId xmlns:a16="http://schemas.microsoft.com/office/drawing/2014/main" id="{9C07170B-CAB9-4368-A7AC-768DBD5D02C0}"/>
                  </a:ext>
                </a:extLst>
              </p:cNvPr>
              <p:cNvSpPr/>
              <p:nvPr/>
            </p:nvSpPr>
            <p:spPr>
              <a:xfrm>
                <a:off x="3594889" y="4386996"/>
                <a:ext cx="788927" cy="363126"/>
              </a:xfrm>
              <a:custGeom>
                <a:avLst/>
                <a:gdLst>
                  <a:gd name="connsiteX0" fmla="*/ 788927 w 788927"/>
                  <a:gd name="connsiteY0" fmla="*/ 300801 h 363126"/>
                  <a:gd name="connsiteX1" fmla="*/ 0 w 788927"/>
                  <a:gd name="connsiteY1" fmla="*/ 33338 h 363126"/>
                  <a:gd name="connsiteX2" fmla="*/ 788927 w 788927"/>
                  <a:gd name="connsiteY2" fmla="*/ 300801 h 363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8927" h="363126">
                    <a:moveTo>
                      <a:pt x="788927" y="300801"/>
                    </a:moveTo>
                    <a:cubicBezTo>
                      <a:pt x="636165" y="-47586"/>
                      <a:pt x="315211" y="-23412"/>
                      <a:pt x="0" y="33338"/>
                    </a:cubicBezTo>
                    <a:cubicBezTo>
                      <a:pt x="217484" y="266253"/>
                      <a:pt x="474402" y="469850"/>
                      <a:pt x="788927" y="300801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7" name="任意多边形: 形状 1056">
                <a:extLst>
                  <a:ext uri="{FF2B5EF4-FFF2-40B4-BE49-F238E27FC236}">
                    <a16:creationId xmlns:a16="http://schemas.microsoft.com/office/drawing/2014/main" id="{65685F86-D5A4-4E8D-98AE-CC58BB87369F}"/>
                  </a:ext>
                </a:extLst>
              </p:cNvPr>
              <p:cNvSpPr/>
              <p:nvPr/>
            </p:nvSpPr>
            <p:spPr>
              <a:xfrm>
                <a:off x="4029372" y="3531706"/>
                <a:ext cx="335750" cy="819274"/>
              </a:xfrm>
              <a:custGeom>
                <a:avLst/>
                <a:gdLst>
                  <a:gd name="connsiteX0" fmla="*/ 99497 w 335749"/>
                  <a:gd name="connsiteY0" fmla="*/ 819274 h 819273"/>
                  <a:gd name="connsiteX1" fmla="*/ 250802 w 335749"/>
                  <a:gd name="connsiteY1" fmla="*/ 0 h 819273"/>
                  <a:gd name="connsiteX2" fmla="*/ 99497 w 335749"/>
                  <a:gd name="connsiteY2" fmla="*/ 819274 h 819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5749" h="819273">
                    <a:moveTo>
                      <a:pt x="99497" y="819274"/>
                    </a:moveTo>
                    <a:cubicBezTo>
                      <a:pt x="422252" y="617992"/>
                      <a:pt x="352300" y="303895"/>
                      <a:pt x="250802" y="0"/>
                    </a:cubicBezTo>
                    <a:cubicBezTo>
                      <a:pt x="51577" y="248774"/>
                      <a:pt x="-113015" y="532267"/>
                      <a:pt x="99497" y="819274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8" name="任意多边形: 形状 1057">
                <a:extLst>
                  <a:ext uri="{FF2B5EF4-FFF2-40B4-BE49-F238E27FC236}">
                    <a16:creationId xmlns:a16="http://schemas.microsoft.com/office/drawing/2014/main" id="{A0A3E6B1-2DD4-43CB-89D1-4D6E13B3FBE7}"/>
                  </a:ext>
                </a:extLst>
              </p:cNvPr>
              <p:cNvSpPr/>
              <p:nvPr/>
            </p:nvSpPr>
            <p:spPr>
              <a:xfrm>
                <a:off x="4053001" y="3531706"/>
                <a:ext cx="312123" cy="679028"/>
              </a:xfrm>
              <a:custGeom>
                <a:avLst/>
                <a:gdLst>
                  <a:gd name="connsiteX0" fmla="*/ 22546 w 312124"/>
                  <a:gd name="connsiteY0" fmla="*/ 411909 h 679027"/>
                  <a:gd name="connsiteX1" fmla="*/ 230343 w 312124"/>
                  <a:gd name="connsiteY1" fmla="*/ 679028 h 679027"/>
                  <a:gd name="connsiteX2" fmla="*/ 227171 w 312124"/>
                  <a:gd name="connsiteY2" fmla="*/ 0 h 679027"/>
                  <a:gd name="connsiteX3" fmla="*/ 0 w 312124"/>
                  <a:gd name="connsiteY3" fmla="*/ 385677 h 679027"/>
                  <a:gd name="connsiteX4" fmla="*/ 22546 w 312124"/>
                  <a:gd name="connsiteY4" fmla="*/ 411909 h 679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2124" h="679027">
                    <a:moveTo>
                      <a:pt x="22546" y="411909"/>
                    </a:moveTo>
                    <a:cubicBezTo>
                      <a:pt x="81182" y="504749"/>
                      <a:pt x="151219" y="595446"/>
                      <a:pt x="230343" y="679028"/>
                    </a:cubicBezTo>
                    <a:cubicBezTo>
                      <a:pt x="367932" y="486832"/>
                      <a:pt x="307410" y="240287"/>
                      <a:pt x="227171" y="0"/>
                    </a:cubicBezTo>
                    <a:cubicBezTo>
                      <a:pt x="129873" y="121472"/>
                      <a:pt x="40891" y="251260"/>
                      <a:pt x="0" y="385677"/>
                    </a:cubicBezTo>
                    <a:cubicBezTo>
                      <a:pt x="8230" y="392706"/>
                      <a:pt x="15859" y="401364"/>
                      <a:pt x="22546" y="411909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9" name="任意多边形: 形状 1058">
                <a:extLst>
                  <a:ext uri="{FF2B5EF4-FFF2-40B4-BE49-F238E27FC236}">
                    <a16:creationId xmlns:a16="http://schemas.microsoft.com/office/drawing/2014/main" id="{981FFF40-A9EB-4ACD-BF2C-20C86378E639}"/>
                  </a:ext>
                </a:extLst>
              </p:cNvPr>
              <p:cNvSpPr/>
              <p:nvPr/>
            </p:nvSpPr>
            <p:spPr>
              <a:xfrm>
                <a:off x="3292107" y="3892096"/>
                <a:ext cx="724120" cy="437037"/>
              </a:xfrm>
              <a:custGeom>
                <a:avLst/>
                <a:gdLst>
                  <a:gd name="connsiteX0" fmla="*/ 724119 w 724119"/>
                  <a:gd name="connsiteY0" fmla="*/ 411823 h 437037"/>
                  <a:gd name="connsiteX1" fmla="*/ 0 w 724119"/>
                  <a:gd name="connsiteY1" fmla="*/ 0 h 437037"/>
                  <a:gd name="connsiteX2" fmla="*/ 724119 w 724119"/>
                  <a:gd name="connsiteY2" fmla="*/ 411823 h 437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4119" h="437037">
                    <a:moveTo>
                      <a:pt x="724119" y="411823"/>
                    </a:moveTo>
                    <a:cubicBezTo>
                      <a:pt x="639937" y="40891"/>
                      <a:pt x="320269" y="3858"/>
                      <a:pt x="0" y="0"/>
                    </a:cubicBezTo>
                    <a:cubicBezTo>
                      <a:pt x="169478" y="269777"/>
                      <a:pt x="383191" y="518293"/>
                      <a:pt x="724119" y="411823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0" name="任意多边形: 形状 1059">
                <a:extLst>
                  <a:ext uri="{FF2B5EF4-FFF2-40B4-BE49-F238E27FC236}">
                    <a16:creationId xmlns:a16="http://schemas.microsoft.com/office/drawing/2014/main" id="{D29D24A4-1789-40C6-9180-2A8024CDFBF6}"/>
                  </a:ext>
                </a:extLst>
              </p:cNvPr>
              <p:cNvSpPr/>
              <p:nvPr/>
            </p:nvSpPr>
            <p:spPr>
              <a:xfrm>
                <a:off x="3851037" y="2962235"/>
                <a:ext cx="356027" cy="796471"/>
              </a:xfrm>
              <a:custGeom>
                <a:avLst/>
                <a:gdLst>
                  <a:gd name="connsiteX0" fmla="*/ 69348 w 356026"/>
                  <a:gd name="connsiteY0" fmla="*/ 796471 h 796471"/>
                  <a:gd name="connsiteX1" fmla="*/ 313407 w 356026"/>
                  <a:gd name="connsiteY1" fmla="*/ 0 h 796471"/>
                  <a:gd name="connsiteX2" fmla="*/ 69348 w 356026"/>
                  <a:gd name="connsiteY2" fmla="*/ 796471 h 796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56026" h="796471">
                    <a:moveTo>
                      <a:pt x="69348" y="796471"/>
                    </a:moveTo>
                    <a:cubicBezTo>
                      <a:pt x="413019" y="633422"/>
                      <a:pt x="379415" y="313411"/>
                      <a:pt x="313407" y="0"/>
                    </a:cubicBezTo>
                    <a:cubicBezTo>
                      <a:pt x="87007" y="224257"/>
                      <a:pt x="-108960" y="487004"/>
                      <a:pt x="69348" y="796471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1" name="任意多边形: 形状 1060">
                <a:extLst>
                  <a:ext uri="{FF2B5EF4-FFF2-40B4-BE49-F238E27FC236}">
                    <a16:creationId xmlns:a16="http://schemas.microsoft.com/office/drawing/2014/main" id="{C708D327-CE6E-4F50-83B3-35CEA4BCE332}"/>
                  </a:ext>
                </a:extLst>
              </p:cNvPr>
              <p:cNvSpPr/>
              <p:nvPr/>
            </p:nvSpPr>
            <p:spPr>
              <a:xfrm>
                <a:off x="3192923" y="3369859"/>
                <a:ext cx="670112" cy="504750"/>
              </a:xfrm>
              <a:custGeom>
                <a:avLst/>
                <a:gdLst>
                  <a:gd name="connsiteX0" fmla="*/ 670112 w 670112"/>
                  <a:gd name="connsiteY0" fmla="*/ 494976 h 504748"/>
                  <a:gd name="connsiteX1" fmla="*/ 0 w 670112"/>
                  <a:gd name="connsiteY1" fmla="*/ 0 h 504748"/>
                  <a:gd name="connsiteX2" fmla="*/ 670112 w 670112"/>
                  <a:gd name="connsiteY2" fmla="*/ 494976 h 504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0112" h="504748">
                    <a:moveTo>
                      <a:pt x="670112" y="494976"/>
                    </a:moveTo>
                    <a:cubicBezTo>
                      <a:pt x="630593" y="116672"/>
                      <a:pt x="317611" y="41919"/>
                      <a:pt x="0" y="0"/>
                    </a:cubicBezTo>
                    <a:cubicBezTo>
                      <a:pt x="136303" y="288036"/>
                      <a:pt x="318983" y="560213"/>
                      <a:pt x="670112" y="494976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2" name="任意多边形: 形状 1061">
                <a:extLst>
                  <a:ext uri="{FF2B5EF4-FFF2-40B4-BE49-F238E27FC236}">
                    <a16:creationId xmlns:a16="http://schemas.microsoft.com/office/drawing/2014/main" id="{4883B592-52A3-48AF-A566-FFA22A2A11E1}"/>
                  </a:ext>
                </a:extLst>
              </p:cNvPr>
              <p:cNvSpPr/>
              <p:nvPr/>
            </p:nvSpPr>
            <p:spPr>
              <a:xfrm>
                <a:off x="3751497" y="2439226"/>
                <a:ext cx="440208" cy="721804"/>
              </a:xfrm>
              <a:custGeom>
                <a:avLst/>
                <a:gdLst>
                  <a:gd name="connsiteX0" fmla="*/ 24356 w 440207"/>
                  <a:gd name="connsiteY0" fmla="*/ 721804 h 721804"/>
                  <a:gd name="connsiteX1" fmla="*/ 440208 w 440207"/>
                  <a:gd name="connsiteY1" fmla="*/ 0 h 721804"/>
                  <a:gd name="connsiteX2" fmla="*/ 24356 w 440207"/>
                  <a:gd name="connsiteY2" fmla="*/ 721804 h 721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0207" h="721804">
                    <a:moveTo>
                      <a:pt x="24356" y="721804"/>
                    </a:moveTo>
                    <a:cubicBezTo>
                      <a:pt x="395802" y="639680"/>
                      <a:pt x="434550" y="320268"/>
                      <a:pt x="440208" y="0"/>
                    </a:cubicBezTo>
                    <a:cubicBezTo>
                      <a:pt x="169488" y="167935"/>
                      <a:pt x="-80229" y="380362"/>
                      <a:pt x="24356" y="721804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3" name="任意多边形: 形状 1062">
                <a:extLst>
                  <a:ext uri="{FF2B5EF4-FFF2-40B4-BE49-F238E27FC236}">
                    <a16:creationId xmlns:a16="http://schemas.microsoft.com/office/drawing/2014/main" id="{1538B09D-CC9B-4181-8393-57479ED4C016}"/>
                  </a:ext>
                </a:extLst>
              </p:cNvPr>
              <p:cNvSpPr/>
              <p:nvPr/>
            </p:nvSpPr>
            <p:spPr>
              <a:xfrm>
                <a:off x="3271877" y="2704802"/>
                <a:ext cx="456022" cy="712803"/>
              </a:xfrm>
              <a:custGeom>
                <a:avLst/>
                <a:gdLst>
                  <a:gd name="connsiteX0" fmla="*/ 431283 w 456024"/>
                  <a:gd name="connsiteY0" fmla="*/ 712804 h 712803"/>
                  <a:gd name="connsiteX1" fmla="*/ 0 w 456024"/>
                  <a:gd name="connsiteY1" fmla="*/ 0 h 712803"/>
                  <a:gd name="connsiteX2" fmla="*/ 431283 w 456024"/>
                  <a:gd name="connsiteY2" fmla="*/ 712804 h 712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6024" h="712803">
                    <a:moveTo>
                      <a:pt x="431283" y="712804"/>
                    </a:moveTo>
                    <a:cubicBezTo>
                      <a:pt x="538782" y="347872"/>
                      <a:pt x="277749" y="159706"/>
                      <a:pt x="0" y="0"/>
                    </a:cubicBezTo>
                    <a:cubicBezTo>
                      <a:pt x="16374" y="318211"/>
                      <a:pt x="81782" y="639509"/>
                      <a:pt x="431283" y="712804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4" name="任意多边形: 形状 1063">
                <a:extLst>
                  <a:ext uri="{FF2B5EF4-FFF2-40B4-BE49-F238E27FC236}">
                    <a16:creationId xmlns:a16="http://schemas.microsoft.com/office/drawing/2014/main" id="{06A8F3A5-8E6D-425B-B058-48DDC23D263E}"/>
                  </a:ext>
                </a:extLst>
              </p:cNvPr>
              <p:cNvSpPr/>
              <p:nvPr/>
            </p:nvSpPr>
            <p:spPr>
              <a:xfrm>
                <a:off x="3921737" y="1858008"/>
                <a:ext cx="592208" cy="587054"/>
              </a:xfrm>
              <a:custGeom>
                <a:avLst/>
                <a:gdLst>
                  <a:gd name="connsiteX0" fmla="*/ 277 w 592208"/>
                  <a:gd name="connsiteY0" fmla="*/ 586187 h 587053"/>
                  <a:gd name="connsiteX1" fmla="*/ 592208 w 592208"/>
                  <a:gd name="connsiteY1" fmla="*/ 0 h 587053"/>
                  <a:gd name="connsiteX2" fmla="*/ 277 w 592208"/>
                  <a:gd name="connsiteY2" fmla="*/ 586187 h 58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92208" h="587053">
                    <a:moveTo>
                      <a:pt x="277" y="586187"/>
                    </a:moveTo>
                    <a:cubicBezTo>
                      <a:pt x="380210" y="605218"/>
                      <a:pt x="502025" y="307410"/>
                      <a:pt x="592208" y="0"/>
                    </a:cubicBezTo>
                    <a:cubicBezTo>
                      <a:pt x="286684" y="90440"/>
                      <a:pt x="-10353" y="229229"/>
                      <a:pt x="277" y="586187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5" name="任意多边形: 形状 1064">
                <a:extLst>
                  <a:ext uri="{FF2B5EF4-FFF2-40B4-BE49-F238E27FC236}">
                    <a16:creationId xmlns:a16="http://schemas.microsoft.com/office/drawing/2014/main" id="{8CEE7317-081A-4828-B042-2FA17D361AB8}"/>
                  </a:ext>
                </a:extLst>
              </p:cNvPr>
              <p:cNvSpPr/>
              <p:nvPr/>
            </p:nvSpPr>
            <p:spPr>
              <a:xfrm>
                <a:off x="3448206" y="2012658"/>
                <a:ext cx="335907" cy="818589"/>
              </a:xfrm>
              <a:custGeom>
                <a:avLst/>
                <a:gdLst>
                  <a:gd name="connsiteX0" fmla="*/ 229148 w 335908"/>
                  <a:gd name="connsiteY0" fmla="*/ 818588 h 818587"/>
                  <a:gd name="connsiteX1" fmla="*/ 74414 w 335908"/>
                  <a:gd name="connsiteY1" fmla="*/ 0 h 818587"/>
                  <a:gd name="connsiteX2" fmla="*/ 229148 w 335908"/>
                  <a:gd name="connsiteY2" fmla="*/ 818588 h 818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5908" h="818587">
                    <a:moveTo>
                      <a:pt x="229148" y="818588"/>
                    </a:moveTo>
                    <a:cubicBezTo>
                      <a:pt x="457434" y="514350"/>
                      <a:pt x="278783" y="246717"/>
                      <a:pt x="74414" y="0"/>
                    </a:cubicBezTo>
                    <a:cubicBezTo>
                      <a:pt x="-21512" y="303895"/>
                      <a:pt x="-72690" y="627678"/>
                      <a:pt x="229148" y="818588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6" name="任意多边形: 形状 1065">
                <a:extLst>
                  <a:ext uri="{FF2B5EF4-FFF2-40B4-BE49-F238E27FC236}">
                    <a16:creationId xmlns:a16="http://schemas.microsoft.com/office/drawing/2014/main" id="{6B9F154D-B7F7-4789-81FB-068EF116E316}"/>
                  </a:ext>
                </a:extLst>
              </p:cNvPr>
              <p:cNvSpPr/>
              <p:nvPr/>
            </p:nvSpPr>
            <p:spPr>
              <a:xfrm>
                <a:off x="4082572" y="1256646"/>
                <a:ext cx="531071" cy="646368"/>
              </a:xfrm>
              <a:custGeom>
                <a:avLst/>
                <a:gdLst>
                  <a:gd name="connsiteX0" fmla="*/ 5576 w 531070"/>
                  <a:gd name="connsiteY0" fmla="*/ 646367 h 646366"/>
                  <a:gd name="connsiteX1" fmla="*/ 531071 w 531070"/>
                  <a:gd name="connsiteY1" fmla="*/ 0 h 646366"/>
                  <a:gd name="connsiteX2" fmla="*/ 5576 w 531070"/>
                  <a:gd name="connsiteY2" fmla="*/ 646367 h 646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31070" h="646366">
                    <a:moveTo>
                      <a:pt x="5576" y="646367"/>
                    </a:moveTo>
                    <a:cubicBezTo>
                      <a:pt x="385338" y="624421"/>
                      <a:pt x="474492" y="315297"/>
                      <a:pt x="531071" y="0"/>
                    </a:cubicBezTo>
                    <a:cubicBezTo>
                      <a:pt x="237034" y="122672"/>
                      <a:pt x="-43287" y="292579"/>
                      <a:pt x="5576" y="646367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7" name="任意多边形: 形状 1066">
                <a:extLst>
                  <a:ext uri="{FF2B5EF4-FFF2-40B4-BE49-F238E27FC236}">
                    <a16:creationId xmlns:a16="http://schemas.microsoft.com/office/drawing/2014/main" id="{CB83BE41-A300-4674-A9AA-0FB260629145}"/>
                  </a:ext>
                </a:extLst>
              </p:cNvPr>
              <p:cNvSpPr/>
              <p:nvPr/>
            </p:nvSpPr>
            <p:spPr>
              <a:xfrm>
                <a:off x="3694731" y="1375804"/>
                <a:ext cx="324025" cy="832989"/>
              </a:xfrm>
              <a:custGeom>
                <a:avLst/>
                <a:gdLst>
                  <a:gd name="connsiteX0" fmla="*/ 151073 w 324026"/>
                  <a:gd name="connsiteY0" fmla="*/ 832990 h 832989"/>
                  <a:gd name="connsiteX1" fmla="*/ 165818 w 324026"/>
                  <a:gd name="connsiteY1" fmla="*/ 0 h 832989"/>
                  <a:gd name="connsiteX2" fmla="*/ 151073 w 324026"/>
                  <a:gd name="connsiteY2" fmla="*/ 832990 h 832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4026" h="832989">
                    <a:moveTo>
                      <a:pt x="151073" y="832990"/>
                    </a:moveTo>
                    <a:cubicBezTo>
                      <a:pt x="436452" y="581473"/>
                      <a:pt x="315751" y="283150"/>
                      <a:pt x="165818" y="0"/>
                    </a:cubicBezTo>
                    <a:cubicBezTo>
                      <a:pt x="10055" y="278092"/>
                      <a:pt x="-105759" y="584730"/>
                      <a:pt x="151073" y="832990"/>
                    </a:cubicBezTo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8" name="任意多边形: 形状 1067">
                <a:extLst>
                  <a:ext uri="{FF2B5EF4-FFF2-40B4-BE49-F238E27FC236}">
                    <a16:creationId xmlns:a16="http://schemas.microsoft.com/office/drawing/2014/main" id="{F3E74346-EB49-4BC0-B456-0733BA55A51F}"/>
                  </a:ext>
                </a:extLst>
              </p:cNvPr>
              <p:cNvSpPr/>
              <p:nvPr/>
            </p:nvSpPr>
            <p:spPr>
              <a:xfrm>
                <a:off x="8998820" y="5256734"/>
                <a:ext cx="811556" cy="342093"/>
              </a:xfrm>
              <a:custGeom>
                <a:avLst/>
                <a:gdLst>
                  <a:gd name="connsiteX0" fmla="*/ 0 w 811558"/>
                  <a:gd name="connsiteY0" fmla="*/ 95177 h 342096"/>
                  <a:gd name="connsiteX1" fmla="*/ 811558 w 811558"/>
                  <a:gd name="connsiteY1" fmla="*/ 283086 h 342096"/>
                  <a:gd name="connsiteX2" fmla="*/ 0 w 811558"/>
                  <a:gd name="connsiteY2" fmla="*/ 95177 h 342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11558" h="342096">
                    <a:moveTo>
                      <a:pt x="0" y="95177"/>
                    </a:moveTo>
                    <a:cubicBezTo>
                      <a:pt x="313325" y="-120592"/>
                      <a:pt x="573414" y="68860"/>
                      <a:pt x="811558" y="283086"/>
                    </a:cubicBezTo>
                    <a:cubicBezTo>
                      <a:pt x="504063" y="366583"/>
                      <a:pt x="178479" y="404473"/>
                      <a:pt x="0" y="95177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9" name="任意多边形: 形状 1068">
                <a:extLst>
                  <a:ext uri="{FF2B5EF4-FFF2-40B4-BE49-F238E27FC236}">
                    <a16:creationId xmlns:a16="http://schemas.microsoft.com/office/drawing/2014/main" id="{9A33EE87-162A-423F-900F-1014E0ED2693}"/>
                  </a:ext>
                </a:extLst>
              </p:cNvPr>
              <p:cNvSpPr/>
              <p:nvPr/>
            </p:nvSpPr>
            <p:spPr>
              <a:xfrm>
                <a:off x="9074171" y="4627186"/>
                <a:ext cx="635136" cy="543080"/>
              </a:xfrm>
              <a:custGeom>
                <a:avLst/>
                <a:gdLst>
                  <a:gd name="connsiteX0" fmla="*/ 0 w 635136"/>
                  <a:gd name="connsiteY0" fmla="*/ 539039 h 543075"/>
                  <a:gd name="connsiteX1" fmla="*/ 635137 w 635136"/>
                  <a:gd name="connsiteY1" fmla="*/ 0 h 543075"/>
                  <a:gd name="connsiteX2" fmla="*/ 0 w 635136"/>
                  <a:gd name="connsiteY2" fmla="*/ 539039 h 543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5136" h="543075">
                    <a:moveTo>
                      <a:pt x="0" y="539039"/>
                    </a:moveTo>
                    <a:cubicBezTo>
                      <a:pt x="13888" y="158934"/>
                      <a:pt x="321126" y="63265"/>
                      <a:pt x="635137" y="0"/>
                    </a:cubicBezTo>
                    <a:cubicBezTo>
                      <a:pt x="518636" y="296522"/>
                      <a:pt x="354645" y="580444"/>
                      <a:pt x="0" y="539039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0" name="任意多边形: 形状 1069">
                <a:extLst>
                  <a:ext uri="{FF2B5EF4-FFF2-40B4-BE49-F238E27FC236}">
                    <a16:creationId xmlns:a16="http://schemas.microsoft.com/office/drawing/2014/main" id="{6F5434DF-AA75-4204-969A-69E3FE232B1E}"/>
                  </a:ext>
                </a:extLst>
              </p:cNvPr>
              <p:cNvSpPr/>
              <p:nvPr/>
            </p:nvSpPr>
            <p:spPr>
              <a:xfrm>
                <a:off x="9557489" y="5060770"/>
                <a:ext cx="824593" cy="330720"/>
              </a:xfrm>
              <a:custGeom>
                <a:avLst/>
                <a:gdLst>
                  <a:gd name="connsiteX0" fmla="*/ 0 w 824588"/>
                  <a:gd name="connsiteY0" fmla="*/ 119857 h 330720"/>
                  <a:gd name="connsiteX1" fmla="*/ 824589 w 824588"/>
                  <a:gd name="connsiteY1" fmla="*/ 238501 h 330720"/>
                  <a:gd name="connsiteX2" fmla="*/ 0 w 824588"/>
                  <a:gd name="connsiteY2" fmla="*/ 119857 h 330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4588" h="330720">
                    <a:moveTo>
                      <a:pt x="0" y="119857"/>
                    </a:moveTo>
                    <a:cubicBezTo>
                      <a:pt x="293951" y="-121544"/>
                      <a:pt x="569128" y="45191"/>
                      <a:pt x="824589" y="238501"/>
                    </a:cubicBezTo>
                    <a:cubicBezTo>
                      <a:pt x="525323" y="347714"/>
                      <a:pt x="204026" y="412951"/>
                      <a:pt x="0" y="119857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1" name="任意多边形: 形状 1070">
                <a:extLst>
                  <a:ext uri="{FF2B5EF4-FFF2-40B4-BE49-F238E27FC236}">
                    <a16:creationId xmlns:a16="http://schemas.microsoft.com/office/drawing/2014/main" id="{3A2FB500-39D2-40CB-A5F3-4E2962C65085}"/>
                  </a:ext>
                </a:extLst>
              </p:cNvPr>
              <p:cNvSpPr/>
              <p:nvPr/>
            </p:nvSpPr>
            <p:spPr>
              <a:xfrm>
                <a:off x="9761285" y="4211682"/>
                <a:ext cx="363917" cy="788674"/>
              </a:xfrm>
              <a:custGeom>
                <a:avLst/>
                <a:gdLst>
                  <a:gd name="connsiteX0" fmla="*/ 68814 w 363916"/>
                  <a:gd name="connsiteY0" fmla="*/ 788670 h 788670"/>
                  <a:gd name="connsiteX1" fmla="*/ 337305 w 363916"/>
                  <a:gd name="connsiteY1" fmla="*/ 0 h 788670"/>
                  <a:gd name="connsiteX2" fmla="*/ 68814 w 363916"/>
                  <a:gd name="connsiteY2" fmla="*/ 788670 h 788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3916" h="788670">
                    <a:moveTo>
                      <a:pt x="68814" y="788670"/>
                    </a:moveTo>
                    <a:cubicBezTo>
                      <a:pt x="-114380" y="455285"/>
                      <a:pt x="100276" y="215513"/>
                      <a:pt x="337305" y="0"/>
                    </a:cubicBezTo>
                    <a:cubicBezTo>
                      <a:pt x="389512" y="314353"/>
                      <a:pt x="394569" y="642166"/>
                      <a:pt x="68814" y="78867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2" name="任意多边形: 形状 1071">
                <a:extLst>
                  <a:ext uri="{FF2B5EF4-FFF2-40B4-BE49-F238E27FC236}">
                    <a16:creationId xmlns:a16="http://schemas.microsoft.com/office/drawing/2014/main" id="{CFCA078C-1AE5-4FBB-B5E3-33AF7C878080}"/>
                  </a:ext>
                </a:extLst>
              </p:cNvPr>
              <p:cNvSpPr/>
              <p:nvPr/>
            </p:nvSpPr>
            <p:spPr>
              <a:xfrm>
                <a:off x="10068073" y="4775710"/>
                <a:ext cx="825448" cy="330424"/>
              </a:xfrm>
              <a:custGeom>
                <a:avLst/>
                <a:gdLst>
                  <a:gd name="connsiteX0" fmla="*/ 0 w 825446"/>
                  <a:gd name="connsiteY0" fmla="*/ 217183 h 330424"/>
                  <a:gd name="connsiteX1" fmla="*/ 825446 w 825446"/>
                  <a:gd name="connsiteY1" fmla="*/ 104626 h 330424"/>
                  <a:gd name="connsiteX2" fmla="*/ 0 w 825446"/>
                  <a:gd name="connsiteY2" fmla="*/ 217183 h 330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5446" h="330424">
                    <a:moveTo>
                      <a:pt x="0" y="217183"/>
                    </a:moveTo>
                    <a:cubicBezTo>
                      <a:pt x="216284" y="-95799"/>
                      <a:pt x="526694" y="-11017"/>
                      <a:pt x="825446" y="104626"/>
                    </a:cubicBezTo>
                    <a:cubicBezTo>
                      <a:pt x="567585" y="291936"/>
                      <a:pt x="276635" y="442983"/>
                      <a:pt x="0" y="217183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3" name="任意多边形: 形状 1072">
                <a:extLst>
                  <a:ext uri="{FF2B5EF4-FFF2-40B4-BE49-F238E27FC236}">
                    <a16:creationId xmlns:a16="http://schemas.microsoft.com/office/drawing/2014/main" id="{6AF076B7-66AF-4AD3-BB8B-82BE6FE4FFD1}"/>
                  </a:ext>
                </a:extLst>
              </p:cNvPr>
              <p:cNvSpPr/>
              <p:nvPr/>
            </p:nvSpPr>
            <p:spPr>
              <a:xfrm>
                <a:off x="10208193" y="3880693"/>
                <a:ext cx="323789" cy="833075"/>
              </a:xfrm>
              <a:custGeom>
                <a:avLst/>
                <a:gdLst>
                  <a:gd name="connsiteX0" fmla="*/ 165314 w 323787"/>
                  <a:gd name="connsiteY0" fmla="*/ 833076 h 833075"/>
                  <a:gd name="connsiteX1" fmla="*/ 168572 w 323787"/>
                  <a:gd name="connsiteY1" fmla="*/ 0 h 833075"/>
                  <a:gd name="connsiteX2" fmla="*/ 165314 w 323787"/>
                  <a:gd name="connsiteY2" fmla="*/ 833076 h 833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3787" h="833075">
                    <a:moveTo>
                      <a:pt x="165314" y="833076"/>
                    </a:moveTo>
                    <a:cubicBezTo>
                      <a:pt x="-114492" y="575386"/>
                      <a:pt x="12552" y="279806"/>
                      <a:pt x="168572" y="0"/>
                    </a:cubicBezTo>
                    <a:cubicBezTo>
                      <a:pt x="318162" y="281350"/>
                      <a:pt x="427375" y="590474"/>
                      <a:pt x="165314" y="83307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4" name="任意多边形: 形状 1073">
                <a:extLst>
                  <a:ext uri="{FF2B5EF4-FFF2-40B4-BE49-F238E27FC236}">
                    <a16:creationId xmlns:a16="http://schemas.microsoft.com/office/drawing/2014/main" id="{0ADE5804-C3F9-4B73-BAA8-3AD8E2DDEA04}"/>
                  </a:ext>
                </a:extLst>
              </p:cNvPr>
              <p:cNvSpPr/>
              <p:nvPr/>
            </p:nvSpPr>
            <p:spPr>
              <a:xfrm>
                <a:off x="10522157" y="4381510"/>
                <a:ext cx="788927" cy="363115"/>
              </a:xfrm>
              <a:custGeom>
                <a:avLst/>
                <a:gdLst>
                  <a:gd name="connsiteX0" fmla="*/ 0 w 788926"/>
                  <a:gd name="connsiteY0" fmla="*/ 300800 h 363114"/>
                  <a:gd name="connsiteX1" fmla="*/ 788927 w 788926"/>
                  <a:gd name="connsiteY1" fmla="*/ 33338 h 363114"/>
                  <a:gd name="connsiteX2" fmla="*/ 0 w 788926"/>
                  <a:gd name="connsiteY2" fmla="*/ 300800 h 363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8926" h="363114">
                    <a:moveTo>
                      <a:pt x="0" y="300800"/>
                    </a:moveTo>
                    <a:cubicBezTo>
                      <a:pt x="152762" y="-47586"/>
                      <a:pt x="473631" y="-23412"/>
                      <a:pt x="788927" y="33338"/>
                    </a:cubicBezTo>
                    <a:cubicBezTo>
                      <a:pt x="571443" y="266167"/>
                      <a:pt x="314525" y="469850"/>
                      <a:pt x="0" y="30080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5" name="任意多边形: 形状 1074">
                <a:extLst>
                  <a:ext uri="{FF2B5EF4-FFF2-40B4-BE49-F238E27FC236}">
                    <a16:creationId xmlns:a16="http://schemas.microsoft.com/office/drawing/2014/main" id="{7351111E-3DF6-412D-B465-1B5D5459EC24}"/>
                  </a:ext>
                </a:extLst>
              </p:cNvPr>
              <p:cNvSpPr/>
              <p:nvPr/>
            </p:nvSpPr>
            <p:spPr>
              <a:xfrm>
                <a:off x="10540851" y="3526223"/>
                <a:ext cx="335751" cy="819275"/>
              </a:xfrm>
              <a:custGeom>
                <a:avLst/>
                <a:gdLst>
                  <a:gd name="connsiteX0" fmla="*/ 236252 w 335749"/>
                  <a:gd name="connsiteY0" fmla="*/ 819274 h 819273"/>
                  <a:gd name="connsiteX1" fmla="*/ 84947 w 335749"/>
                  <a:gd name="connsiteY1" fmla="*/ 0 h 819273"/>
                  <a:gd name="connsiteX2" fmla="*/ 236252 w 335749"/>
                  <a:gd name="connsiteY2" fmla="*/ 819274 h 819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5749" h="819273">
                    <a:moveTo>
                      <a:pt x="236252" y="819274"/>
                    </a:moveTo>
                    <a:cubicBezTo>
                      <a:pt x="-86503" y="617992"/>
                      <a:pt x="-16551" y="303895"/>
                      <a:pt x="84947" y="0"/>
                    </a:cubicBezTo>
                    <a:cubicBezTo>
                      <a:pt x="284172" y="248774"/>
                      <a:pt x="448764" y="532267"/>
                      <a:pt x="236252" y="819274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6" name="任意多边形: 形状 1075">
                <a:extLst>
                  <a:ext uri="{FF2B5EF4-FFF2-40B4-BE49-F238E27FC236}">
                    <a16:creationId xmlns:a16="http://schemas.microsoft.com/office/drawing/2014/main" id="{5D3C4342-855B-4255-9739-23CF87B8CDDD}"/>
                  </a:ext>
                </a:extLst>
              </p:cNvPr>
              <p:cNvSpPr/>
              <p:nvPr/>
            </p:nvSpPr>
            <p:spPr>
              <a:xfrm>
                <a:off x="10698867" y="2956752"/>
                <a:ext cx="356063" cy="796470"/>
              </a:xfrm>
              <a:custGeom>
                <a:avLst/>
                <a:gdLst>
                  <a:gd name="connsiteX0" fmla="*/ 286717 w 356064"/>
                  <a:gd name="connsiteY0" fmla="*/ 796471 h 796471"/>
                  <a:gd name="connsiteX1" fmla="*/ 42657 w 356064"/>
                  <a:gd name="connsiteY1" fmla="*/ 0 h 796471"/>
                  <a:gd name="connsiteX2" fmla="*/ 286717 w 356064"/>
                  <a:gd name="connsiteY2" fmla="*/ 796471 h 796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56064" h="796471">
                    <a:moveTo>
                      <a:pt x="286717" y="796471"/>
                    </a:moveTo>
                    <a:cubicBezTo>
                      <a:pt x="-56955" y="633422"/>
                      <a:pt x="-23436" y="313411"/>
                      <a:pt x="42657" y="0"/>
                    </a:cubicBezTo>
                    <a:cubicBezTo>
                      <a:pt x="269057" y="224257"/>
                      <a:pt x="465025" y="487004"/>
                      <a:pt x="286717" y="796471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7" name="任意多边形: 形状 1076">
                <a:extLst>
                  <a:ext uri="{FF2B5EF4-FFF2-40B4-BE49-F238E27FC236}">
                    <a16:creationId xmlns:a16="http://schemas.microsoft.com/office/drawing/2014/main" id="{FBF38855-5BFC-4843-8CF4-C645C19B1154}"/>
                  </a:ext>
                </a:extLst>
              </p:cNvPr>
              <p:cNvSpPr/>
              <p:nvPr/>
            </p:nvSpPr>
            <p:spPr>
              <a:xfrm>
                <a:off x="11042936" y="3364373"/>
                <a:ext cx="670113" cy="504750"/>
              </a:xfrm>
              <a:custGeom>
                <a:avLst/>
                <a:gdLst>
                  <a:gd name="connsiteX0" fmla="*/ 0 w 670112"/>
                  <a:gd name="connsiteY0" fmla="*/ 494976 h 504748"/>
                  <a:gd name="connsiteX1" fmla="*/ 670112 w 670112"/>
                  <a:gd name="connsiteY1" fmla="*/ 0 h 504748"/>
                  <a:gd name="connsiteX2" fmla="*/ 0 w 670112"/>
                  <a:gd name="connsiteY2" fmla="*/ 494976 h 504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0112" h="504748">
                    <a:moveTo>
                      <a:pt x="0" y="494976"/>
                    </a:moveTo>
                    <a:cubicBezTo>
                      <a:pt x="39519" y="116672"/>
                      <a:pt x="352501" y="41920"/>
                      <a:pt x="670112" y="0"/>
                    </a:cubicBezTo>
                    <a:cubicBezTo>
                      <a:pt x="533809" y="288036"/>
                      <a:pt x="351129" y="560213"/>
                      <a:pt x="0" y="49497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8" name="任意多边形: 形状 1077">
                <a:extLst>
                  <a:ext uri="{FF2B5EF4-FFF2-40B4-BE49-F238E27FC236}">
                    <a16:creationId xmlns:a16="http://schemas.microsoft.com/office/drawing/2014/main" id="{C71F6F99-872C-487F-8BCB-2ECB81D88884}"/>
                  </a:ext>
                </a:extLst>
              </p:cNvPr>
              <p:cNvSpPr/>
              <p:nvPr/>
            </p:nvSpPr>
            <p:spPr>
              <a:xfrm>
                <a:off x="11178069" y="2699315"/>
                <a:ext cx="455940" cy="712803"/>
              </a:xfrm>
              <a:custGeom>
                <a:avLst/>
                <a:gdLst>
                  <a:gd name="connsiteX0" fmla="*/ 24743 w 455939"/>
                  <a:gd name="connsiteY0" fmla="*/ 712803 h 712803"/>
                  <a:gd name="connsiteX1" fmla="*/ 455939 w 455939"/>
                  <a:gd name="connsiteY1" fmla="*/ 0 h 712803"/>
                  <a:gd name="connsiteX2" fmla="*/ 24743 w 455939"/>
                  <a:gd name="connsiteY2" fmla="*/ 712803 h 712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5939" h="712803">
                    <a:moveTo>
                      <a:pt x="24743" y="712803"/>
                    </a:moveTo>
                    <a:cubicBezTo>
                      <a:pt x="-82756" y="347872"/>
                      <a:pt x="178276" y="159706"/>
                      <a:pt x="455939" y="0"/>
                    </a:cubicBezTo>
                    <a:cubicBezTo>
                      <a:pt x="439652" y="318211"/>
                      <a:pt x="374244" y="639423"/>
                      <a:pt x="24743" y="712803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9" name="任意多边形: 形状 1078">
                <a:extLst>
                  <a:ext uri="{FF2B5EF4-FFF2-40B4-BE49-F238E27FC236}">
                    <a16:creationId xmlns:a16="http://schemas.microsoft.com/office/drawing/2014/main" id="{30E38514-30D5-4BA5-B0BF-DB7331C0277F}"/>
                  </a:ext>
                </a:extLst>
              </p:cNvPr>
              <p:cNvSpPr/>
              <p:nvPr/>
            </p:nvSpPr>
            <p:spPr>
              <a:xfrm>
                <a:off x="10392026" y="1830146"/>
                <a:ext cx="592211" cy="587053"/>
              </a:xfrm>
              <a:custGeom>
                <a:avLst/>
                <a:gdLst>
                  <a:gd name="connsiteX0" fmla="*/ 591931 w 592208"/>
                  <a:gd name="connsiteY0" fmla="*/ 586187 h 587053"/>
                  <a:gd name="connsiteX1" fmla="*/ 0 w 592208"/>
                  <a:gd name="connsiteY1" fmla="*/ 0 h 587053"/>
                  <a:gd name="connsiteX2" fmla="*/ 591931 w 592208"/>
                  <a:gd name="connsiteY2" fmla="*/ 586187 h 58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92208" h="587053">
                    <a:moveTo>
                      <a:pt x="591931" y="586187"/>
                    </a:moveTo>
                    <a:cubicBezTo>
                      <a:pt x="211998" y="605218"/>
                      <a:pt x="90182" y="307410"/>
                      <a:pt x="0" y="0"/>
                    </a:cubicBezTo>
                    <a:cubicBezTo>
                      <a:pt x="305524" y="90354"/>
                      <a:pt x="602561" y="229143"/>
                      <a:pt x="591931" y="586187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0" name="任意多边形: 形状 1079">
                <a:extLst>
                  <a:ext uri="{FF2B5EF4-FFF2-40B4-BE49-F238E27FC236}">
                    <a16:creationId xmlns:a16="http://schemas.microsoft.com/office/drawing/2014/main" id="{82D62ED4-DB0D-4CFF-82BD-629F83A21B16}"/>
                  </a:ext>
                </a:extLst>
              </p:cNvPr>
              <p:cNvSpPr/>
              <p:nvPr/>
            </p:nvSpPr>
            <p:spPr>
              <a:xfrm>
                <a:off x="11121856" y="2007173"/>
                <a:ext cx="335907" cy="818586"/>
              </a:xfrm>
              <a:custGeom>
                <a:avLst/>
                <a:gdLst>
                  <a:gd name="connsiteX0" fmla="*/ 106760 w 335908"/>
                  <a:gd name="connsiteY0" fmla="*/ 818588 h 818588"/>
                  <a:gd name="connsiteX1" fmla="*/ 261494 w 335908"/>
                  <a:gd name="connsiteY1" fmla="*/ 0 h 818588"/>
                  <a:gd name="connsiteX2" fmla="*/ 106760 w 335908"/>
                  <a:gd name="connsiteY2" fmla="*/ 818588 h 818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5908" h="818588">
                    <a:moveTo>
                      <a:pt x="106760" y="818588"/>
                    </a:moveTo>
                    <a:cubicBezTo>
                      <a:pt x="-121525" y="514350"/>
                      <a:pt x="57126" y="246717"/>
                      <a:pt x="261494" y="0"/>
                    </a:cubicBezTo>
                    <a:cubicBezTo>
                      <a:pt x="357420" y="303895"/>
                      <a:pt x="408598" y="627678"/>
                      <a:pt x="106760" y="818588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1" name="任意多边形: 形状 1080">
                <a:extLst>
                  <a:ext uri="{FF2B5EF4-FFF2-40B4-BE49-F238E27FC236}">
                    <a16:creationId xmlns:a16="http://schemas.microsoft.com/office/drawing/2014/main" id="{89E1B7DA-5C5D-4158-BB77-184A25EAE8D3}"/>
                  </a:ext>
                </a:extLst>
              </p:cNvPr>
              <p:cNvSpPr/>
              <p:nvPr/>
            </p:nvSpPr>
            <p:spPr>
              <a:xfrm>
                <a:off x="10292326" y="1228700"/>
                <a:ext cx="531069" cy="646367"/>
              </a:xfrm>
              <a:custGeom>
                <a:avLst/>
                <a:gdLst>
                  <a:gd name="connsiteX0" fmla="*/ 525494 w 531070"/>
                  <a:gd name="connsiteY0" fmla="*/ 646366 h 646366"/>
                  <a:gd name="connsiteX1" fmla="*/ 0 w 531070"/>
                  <a:gd name="connsiteY1" fmla="*/ 0 h 646366"/>
                  <a:gd name="connsiteX2" fmla="*/ 525494 w 531070"/>
                  <a:gd name="connsiteY2" fmla="*/ 646366 h 646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31070" h="646366">
                    <a:moveTo>
                      <a:pt x="525494" y="646366"/>
                    </a:moveTo>
                    <a:cubicBezTo>
                      <a:pt x="145733" y="624421"/>
                      <a:pt x="56578" y="315297"/>
                      <a:pt x="0" y="0"/>
                    </a:cubicBezTo>
                    <a:cubicBezTo>
                      <a:pt x="294037" y="122672"/>
                      <a:pt x="574358" y="292579"/>
                      <a:pt x="525494" y="64636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2" name="任意多边形: 形状 1081">
                <a:extLst>
                  <a:ext uri="{FF2B5EF4-FFF2-40B4-BE49-F238E27FC236}">
                    <a16:creationId xmlns:a16="http://schemas.microsoft.com/office/drawing/2014/main" id="{3305BA85-7D7B-4177-A681-DB844B360814}"/>
                  </a:ext>
                </a:extLst>
              </p:cNvPr>
              <p:cNvSpPr/>
              <p:nvPr/>
            </p:nvSpPr>
            <p:spPr>
              <a:xfrm>
                <a:off x="10887211" y="1370317"/>
                <a:ext cx="324023" cy="832993"/>
              </a:xfrm>
              <a:custGeom>
                <a:avLst/>
                <a:gdLst>
                  <a:gd name="connsiteX0" fmla="*/ 172953 w 324026"/>
                  <a:gd name="connsiteY0" fmla="*/ 832990 h 832989"/>
                  <a:gd name="connsiteX1" fmla="*/ 158209 w 324026"/>
                  <a:gd name="connsiteY1" fmla="*/ 0 h 832989"/>
                  <a:gd name="connsiteX2" fmla="*/ 172953 w 324026"/>
                  <a:gd name="connsiteY2" fmla="*/ 832990 h 832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4026" h="832989">
                    <a:moveTo>
                      <a:pt x="172953" y="832990"/>
                    </a:moveTo>
                    <a:cubicBezTo>
                      <a:pt x="-112425" y="581473"/>
                      <a:pt x="8276" y="283150"/>
                      <a:pt x="158209" y="0"/>
                    </a:cubicBezTo>
                    <a:cubicBezTo>
                      <a:pt x="313971" y="278092"/>
                      <a:pt x="429785" y="584730"/>
                      <a:pt x="172953" y="83299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3" name="任意多边形: 形状 1082">
                <a:extLst>
                  <a:ext uri="{FF2B5EF4-FFF2-40B4-BE49-F238E27FC236}">
                    <a16:creationId xmlns:a16="http://schemas.microsoft.com/office/drawing/2014/main" id="{20A10050-07FC-45D9-9DA8-5F27D856CD5F}"/>
                  </a:ext>
                </a:extLst>
              </p:cNvPr>
              <p:cNvSpPr/>
              <p:nvPr/>
            </p:nvSpPr>
            <p:spPr>
              <a:xfrm>
                <a:off x="5196657" y="4632675"/>
                <a:ext cx="635135" cy="543076"/>
              </a:xfrm>
              <a:custGeom>
                <a:avLst/>
                <a:gdLst>
                  <a:gd name="connsiteX0" fmla="*/ 635137 w 635136"/>
                  <a:gd name="connsiteY0" fmla="*/ 539039 h 543076"/>
                  <a:gd name="connsiteX1" fmla="*/ 0 w 635136"/>
                  <a:gd name="connsiteY1" fmla="*/ 0 h 543076"/>
                  <a:gd name="connsiteX2" fmla="*/ 635137 w 635136"/>
                  <a:gd name="connsiteY2" fmla="*/ 539039 h 543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5136" h="543076">
                    <a:moveTo>
                      <a:pt x="635137" y="539039"/>
                    </a:moveTo>
                    <a:cubicBezTo>
                      <a:pt x="621249" y="158934"/>
                      <a:pt x="314011" y="63265"/>
                      <a:pt x="0" y="0"/>
                    </a:cubicBezTo>
                    <a:cubicBezTo>
                      <a:pt x="116500" y="296609"/>
                      <a:pt x="280492" y="580444"/>
                      <a:pt x="635137" y="539039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4" name="任意多边形: 形状 1083">
                <a:extLst>
                  <a:ext uri="{FF2B5EF4-FFF2-40B4-BE49-F238E27FC236}">
                    <a16:creationId xmlns:a16="http://schemas.microsoft.com/office/drawing/2014/main" id="{565F8F77-531F-4862-B098-65FF37FB3C5B}"/>
                  </a:ext>
                </a:extLst>
              </p:cNvPr>
              <p:cNvSpPr/>
              <p:nvPr/>
            </p:nvSpPr>
            <p:spPr>
              <a:xfrm>
                <a:off x="4523889" y="5066258"/>
                <a:ext cx="824589" cy="330751"/>
              </a:xfrm>
              <a:custGeom>
                <a:avLst/>
                <a:gdLst>
                  <a:gd name="connsiteX0" fmla="*/ 824589 w 824588"/>
                  <a:gd name="connsiteY0" fmla="*/ 119857 h 330750"/>
                  <a:gd name="connsiteX1" fmla="*/ 0 w 824588"/>
                  <a:gd name="connsiteY1" fmla="*/ 238501 h 330750"/>
                  <a:gd name="connsiteX2" fmla="*/ 824589 w 824588"/>
                  <a:gd name="connsiteY2" fmla="*/ 119857 h 330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4588" h="330750">
                    <a:moveTo>
                      <a:pt x="824589" y="119857"/>
                    </a:moveTo>
                    <a:cubicBezTo>
                      <a:pt x="530638" y="-121544"/>
                      <a:pt x="255461" y="45191"/>
                      <a:pt x="0" y="238501"/>
                    </a:cubicBezTo>
                    <a:cubicBezTo>
                      <a:pt x="299266" y="347714"/>
                      <a:pt x="620563" y="413037"/>
                      <a:pt x="824589" y="119857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5" name="任意多边形: 形状 1084">
                <a:extLst>
                  <a:ext uri="{FF2B5EF4-FFF2-40B4-BE49-F238E27FC236}">
                    <a16:creationId xmlns:a16="http://schemas.microsoft.com/office/drawing/2014/main" id="{63569E1F-2F78-49BF-A946-B6D5652AAD8A}"/>
                  </a:ext>
                </a:extLst>
              </p:cNvPr>
              <p:cNvSpPr/>
              <p:nvPr/>
            </p:nvSpPr>
            <p:spPr>
              <a:xfrm>
                <a:off x="4780770" y="4217166"/>
                <a:ext cx="363917" cy="788672"/>
              </a:xfrm>
              <a:custGeom>
                <a:avLst/>
                <a:gdLst>
                  <a:gd name="connsiteX0" fmla="*/ 295102 w 363916"/>
                  <a:gd name="connsiteY0" fmla="*/ 788670 h 788670"/>
                  <a:gd name="connsiteX1" fmla="*/ 26612 w 363916"/>
                  <a:gd name="connsiteY1" fmla="*/ 0 h 788670"/>
                  <a:gd name="connsiteX2" fmla="*/ 295102 w 363916"/>
                  <a:gd name="connsiteY2" fmla="*/ 788670 h 788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3916" h="788670">
                    <a:moveTo>
                      <a:pt x="295102" y="788670"/>
                    </a:moveTo>
                    <a:cubicBezTo>
                      <a:pt x="478297" y="455285"/>
                      <a:pt x="263641" y="215513"/>
                      <a:pt x="26612" y="0"/>
                    </a:cubicBezTo>
                    <a:cubicBezTo>
                      <a:pt x="-25595" y="314353"/>
                      <a:pt x="-30653" y="642166"/>
                      <a:pt x="295102" y="78867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6" name="任意多边形: 形状 1085">
                <a:extLst>
                  <a:ext uri="{FF2B5EF4-FFF2-40B4-BE49-F238E27FC236}">
                    <a16:creationId xmlns:a16="http://schemas.microsoft.com/office/drawing/2014/main" id="{B4A59670-C5B7-4E4A-BA46-553F731F40BE}"/>
                  </a:ext>
                </a:extLst>
              </p:cNvPr>
              <p:cNvSpPr/>
              <p:nvPr/>
            </p:nvSpPr>
            <p:spPr>
              <a:xfrm>
                <a:off x="4012455" y="4781196"/>
                <a:ext cx="825444" cy="330425"/>
              </a:xfrm>
              <a:custGeom>
                <a:avLst/>
                <a:gdLst>
                  <a:gd name="connsiteX0" fmla="*/ 825446 w 825446"/>
                  <a:gd name="connsiteY0" fmla="*/ 217183 h 330424"/>
                  <a:gd name="connsiteX1" fmla="*/ 0 w 825446"/>
                  <a:gd name="connsiteY1" fmla="*/ 104626 h 330424"/>
                  <a:gd name="connsiteX2" fmla="*/ 825446 w 825446"/>
                  <a:gd name="connsiteY2" fmla="*/ 217183 h 330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5446" h="330424">
                    <a:moveTo>
                      <a:pt x="825446" y="217183"/>
                    </a:moveTo>
                    <a:cubicBezTo>
                      <a:pt x="609162" y="-95799"/>
                      <a:pt x="298752" y="-11017"/>
                      <a:pt x="0" y="104626"/>
                    </a:cubicBezTo>
                    <a:cubicBezTo>
                      <a:pt x="257861" y="291935"/>
                      <a:pt x="548812" y="442983"/>
                      <a:pt x="825446" y="217183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7" name="任意多边形: 形状 1086">
                <a:extLst>
                  <a:ext uri="{FF2B5EF4-FFF2-40B4-BE49-F238E27FC236}">
                    <a16:creationId xmlns:a16="http://schemas.microsoft.com/office/drawing/2014/main" id="{5C9955AD-FC84-4CEB-A52A-C58CE1621026}"/>
                  </a:ext>
                </a:extLst>
              </p:cNvPr>
              <p:cNvSpPr/>
              <p:nvPr/>
            </p:nvSpPr>
            <p:spPr>
              <a:xfrm>
                <a:off x="4373988" y="3886181"/>
                <a:ext cx="323787" cy="833076"/>
              </a:xfrm>
              <a:custGeom>
                <a:avLst/>
                <a:gdLst>
                  <a:gd name="connsiteX0" fmla="*/ 158473 w 323786"/>
                  <a:gd name="connsiteY0" fmla="*/ 833076 h 833075"/>
                  <a:gd name="connsiteX1" fmla="*/ 155215 w 323786"/>
                  <a:gd name="connsiteY1" fmla="*/ 0 h 833075"/>
                  <a:gd name="connsiteX2" fmla="*/ 158473 w 323786"/>
                  <a:gd name="connsiteY2" fmla="*/ 833076 h 833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3786" h="833075">
                    <a:moveTo>
                      <a:pt x="158473" y="833076"/>
                    </a:moveTo>
                    <a:cubicBezTo>
                      <a:pt x="438279" y="575386"/>
                      <a:pt x="311235" y="279807"/>
                      <a:pt x="155215" y="0"/>
                    </a:cubicBezTo>
                    <a:cubicBezTo>
                      <a:pt x="5625" y="281350"/>
                      <a:pt x="-103588" y="590474"/>
                      <a:pt x="158473" y="83307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8" name="任意多边形: 形状 1087">
                <a:extLst>
                  <a:ext uri="{FF2B5EF4-FFF2-40B4-BE49-F238E27FC236}">
                    <a16:creationId xmlns:a16="http://schemas.microsoft.com/office/drawing/2014/main" id="{5AD2D315-EAAC-4EB7-9F5D-B6F78F5DBA02}"/>
                  </a:ext>
                </a:extLst>
              </p:cNvPr>
              <p:cNvSpPr/>
              <p:nvPr/>
            </p:nvSpPr>
            <p:spPr>
              <a:xfrm>
                <a:off x="3594889" y="4386996"/>
                <a:ext cx="788926" cy="363126"/>
              </a:xfrm>
              <a:custGeom>
                <a:avLst/>
                <a:gdLst>
                  <a:gd name="connsiteX0" fmla="*/ 788927 w 788927"/>
                  <a:gd name="connsiteY0" fmla="*/ 300801 h 363126"/>
                  <a:gd name="connsiteX1" fmla="*/ 0 w 788927"/>
                  <a:gd name="connsiteY1" fmla="*/ 33338 h 363126"/>
                  <a:gd name="connsiteX2" fmla="*/ 788927 w 788927"/>
                  <a:gd name="connsiteY2" fmla="*/ 300801 h 363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8927" h="363126">
                    <a:moveTo>
                      <a:pt x="788927" y="300801"/>
                    </a:moveTo>
                    <a:cubicBezTo>
                      <a:pt x="636165" y="-47586"/>
                      <a:pt x="315211" y="-23412"/>
                      <a:pt x="0" y="33338"/>
                    </a:cubicBezTo>
                    <a:cubicBezTo>
                      <a:pt x="217484" y="266253"/>
                      <a:pt x="474402" y="469850"/>
                      <a:pt x="788927" y="300801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9" name="任意多边形: 形状 1088">
                <a:extLst>
                  <a:ext uri="{FF2B5EF4-FFF2-40B4-BE49-F238E27FC236}">
                    <a16:creationId xmlns:a16="http://schemas.microsoft.com/office/drawing/2014/main" id="{90602E71-76F5-4463-8075-7914F8F5665F}"/>
                  </a:ext>
                </a:extLst>
              </p:cNvPr>
              <p:cNvSpPr/>
              <p:nvPr/>
            </p:nvSpPr>
            <p:spPr>
              <a:xfrm>
                <a:off x="3292107" y="3892096"/>
                <a:ext cx="724120" cy="437037"/>
              </a:xfrm>
              <a:custGeom>
                <a:avLst/>
                <a:gdLst>
                  <a:gd name="connsiteX0" fmla="*/ 724119 w 724119"/>
                  <a:gd name="connsiteY0" fmla="*/ 411823 h 437037"/>
                  <a:gd name="connsiteX1" fmla="*/ 0 w 724119"/>
                  <a:gd name="connsiteY1" fmla="*/ 0 h 437037"/>
                  <a:gd name="connsiteX2" fmla="*/ 724119 w 724119"/>
                  <a:gd name="connsiteY2" fmla="*/ 411823 h 437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4119" h="437037">
                    <a:moveTo>
                      <a:pt x="724119" y="411823"/>
                    </a:moveTo>
                    <a:cubicBezTo>
                      <a:pt x="639937" y="40891"/>
                      <a:pt x="320269" y="3858"/>
                      <a:pt x="0" y="0"/>
                    </a:cubicBezTo>
                    <a:cubicBezTo>
                      <a:pt x="169478" y="269777"/>
                      <a:pt x="383191" y="518293"/>
                      <a:pt x="724119" y="411823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0" name="任意多边形: 形状 1089">
                <a:extLst>
                  <a:ext uri="{FF2B5EF4-FFF2-40B4-BE49-F238E27FC236}">
                    <a16:creationId xmlns:a16="http://schemas.microsoft.com/office/drawing/2014/main" id="{5EFD6959-7089-4EBE-9C57-CB55C8DF6766}"/>
                  </a:ext>
                </a:extLst>
              </p:cNvPr>
              <p:cNvSpPr/>
              <p:nvPr/>
            </p:nvSpPr>
            <p:spPr>
              <a:xfrm>
                <a:off x="3851037" y="2962236"/>
                <a:ext cx="356027" cy="796472"/>
              </a:xfrm>
              <a:custGeom>
                <a:avLst/>
                <a:gdLst>
                  <a:gd name="connsiteX0" fmla="*/ 69348 w 356026"/>
                  <a:gd name="connsiteY0" fmla="*/ 796471 h 796471"/>
                  <a:gd name="connsiteX1" fmla="*/ 313407 w 356026"/>
                  <a:gd name="connsiteY1" fmla="*/ 0 h 796471"/>
                  <a:gd name="connsiteX2" fmla="*/ 69348 w 356026"/>
                  <a:gd name="connsiteY2" fmla="*/ 796471 h 796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56026" h="796471">
                    <a:moveTo>
                      <a:pt x="69348" y="796471"/>
                    </a:moveTo>
                    <a:cubicBezTo>
                      <a:pt x="413019" y="633422"/>
                      <a:pt x="379415" y="313411"/>
                      <a:pt x="313407" y="0"/>
                    </a:cubicBezTo>
                    <a:cubicBezTo>
                      <a:pt x="87007" y="224257"/>
                      <a:pt x="-108960" y="487004"/>
                      <a:pt x="69348" y="796471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1" name="任意多边形: 形状 1090">
                <a:extLst>
                  <a:ext uri="{FF2B5EF4-FFF2-40B4-BE49-F238E27FC236}">
                    <a16:creationId xmlns:a16="http://schemas.microsoft.com/office/drawing/2014/main" id="{7AAFABB3-0021-42EB-9D61-1219F72AE84C}"/>
                  </a:ext>
                </a:extLst>
              </p:cNvPr>
              <p:cNvSpPr/>
              <p:nvPr/>
            </p:nvSpPr>
            <p:spPr>
              <a:xfrm>
                <a:off x="3192923" y="3369859"/>
                <a:ext cx="670112" cy="504750"/>
              </a:xfrm>
              <a:custGeom>
                <a:avLst/>
                <a:gdLst>
                  <a:gd name="connsiteX0" fmla="*/ 670112 w 670112"/>
                  <a:gd name="connsiteY0" fmla="*/ 494976 h 504748"/>
                  <a:gd name="connsiteX1" fmla="*/ 0 w 670112"/>
                  <a:gd name="connsiteY1" fmla="*/ 0 h 504748"/>
                  <a:gd name="connsiteX2" fmla="*/ 670112 w 670112"/>
                  <a:gd name="connsiteY2" fmla="*/ 494976 h 504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0112" h="504748">
                    <a:moveTo>
                      <a:pt x="670112" y="494976"/>
                    </a:moveTo>
                    <a:cubicBezTo>
                      <a:pt x="630593" y="116672"/>
                      <a:pt x="317611" y="41919"/>
                      <a:pt x="0" y="0"/>
                    </a:cubicBezTo>
                    <a:cubicBezTo>
                      <a:pt x="136303" y="288036"/>
                      <a:pt x="318983" y="560213"/>
                      <a:pt x="670112" y="49497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2" name="任意多边形: 形状 1091">
                <a:extLst>
                  <a:ext uri="{FF2B5EF4-FFF2-40B4-BE49-F238E27FC236}">
                    <a16:creationId xmlns:a16="http://schemas.microsoft.com/office/drawing/2014/main" id="{225086C4-829A-445A-ACA7-1D0395CDB342}"/>
                  </a:ext>
                </a:extLst>
              </p:cNvPr>
              <p:cNvSpPr/>
              <p:nvPr/>
            </p:nvSpPr>
            <p:spPr>
              <a:xfrm>
                <a:off x="3751497" y="2416766"/>
                <a:ext cx="440208" cy="721805"/>
              </a:xfrm>
              <a:custGeom>
                <a:avLst/>
                <a:gdLst>
                  <a:gd name="connsiteX0" fmla="*/ 24356 w 440207"/>
                  <a:gd name="connsiteY0" fmla="*/ 721804 h 721804"/>
                  <a:gd name="connsiteX1" fmla="*/ 440208 w 440207"/>
                  <a:gd name="connsiteY1" fmla="*/ 0 h 721804"/>
                  <a:gd name="connsiteX2" fmla="*/ 24356 w 440207"/>
                  <a:gd name="connsiteY2" fmla="*/ 721804 h 721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0207" h="721804">
                    <a:moveTo>
                      <a:pt x="24356" y="721804"/>
                    </a:moveTo>
                    <a:cubicBezTo>
                      <a:pt x="395802" y="639680"/>
                      <a:pt x="434550" y="320268"/>
                      <a:pt x="440208" y="0"/>
                    </a:cubicBezTo>
                    <a:cubicBezTo>
                      <a:pt x="169488" y="167935"/>
                      <a:pt x="-80229" y="380362"/>
                      <a:pt x="24356" y="721804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3" name="任意多边形: 形状 1092">
                <a:extLst>
                  <a:ext uri="{FF2B5EF4-FFF2-40B4-BE49-F238E27FC236}">
                    <a16:creationId xmlns:a16="http://schemas.microsoft.com/office/drawing/2014/main" id="{A215DFD1-8A7E-44C2-AD43-8BDC66E1E71E}"/>
                  </a:ext>
                </a:extLst>
              </p:cNvPr>
              <p:cNvSpPr/>
              <p:nvPr/>
            </p:nvSpPr>
            <p:spPr>
              <a:xfrm>
                <a:off x="3271877" y="2704802"/>
                <a:ext cx="456022" cy="712803"/>
              </a:xfrm>
              <a:custGeom>
                <a:avLst/>
                <a:gdLst>
                  <a:gd name="connsiteX0" fmla="*/ 431283 w 456024"/>
                  <a:gd name="connsiteY0" fmla="*/ 712804 h 712803"/>
                  <a:gd name="connsiteX1" fmla="*/ 0 w 456024"/>
                  <a:gd name="connsiteY1" fmla="*/ 0 h 712803"/>
                  <a:gd name="connsiteX2" fmla="*/ 431283 w 456024"/>
                  <a:gd name="connsiteY2" fmla="*/ 712804 h 712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6024" h="712803">
                    <a:moveTo>
                      <a:pt x="431283" y="712804"/>
                    </a:moveTo>
                    <a:cubicBezTo>
                      <a:pt x="538782" y="347872"/>
                      <a:pt x="277749" y="159706"/>
                      <a:pt x="0" y="0"/>
                    </a:cubicBezTo>
                    <a:cubicBezTo>
                      <a:pt x="16374" y="318211"/>
                      <a:pt x="81782" y="639509"/>
                      <a:pt x="431283" y="712804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4" name="任意多边形: 形状 1093">
                <a:extLst>
                  <a:ext uri="{FF2B5EF4-FFF2-40B4-BE49-F238E27FC236}">
                    <a16:creationId xmlns:a16="http://schemas.microsoft.com/office/drawing/2014/main" id="{173A201A-6692-434E-A776-5100447DD05F}"/>
                  </a:ext>
                </a:extLst>
              </p:cNvPr>
              <p:cNvSpPr/>
              <p:nvPr/>
            </p:nvSpPr>
            <p:spPr>
              <a:xfrm>
                <a:off x="3921737" y="1835634"/>
                <a:ext cx="592208" cy="587054"/>
              </a:xfrm>
              <a:custGeom>
                <a:avLst/>
                <a:gdLst>
                  <a:gd name="connsiteX0" fmla="*/ 277 w 592208"/>
                  <a:gd name="connsiteY0" fmla="*/ 586188 h 587053"/>
                  <a:gd name="connsiteX1" fmla="*/ 592208 w 592208"/>
                  <a:gd name="connsiteY1" fmla="*/ 0 h 587053"/>
                  <a:gd name="connsiteX2" fmla="*/ 277 w 592208"/>
                  <a:gd name="connsiteY2" fmla="*/ 586188 h 58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92208" h="587053">
                    <a:moveTo>
                      <a:pt x="277" y="586188"/>
                    </a:moveTo>
                    <a:cubicBezTo>
                      <a:pt x="380210" y="605219"/>
                      <a:pt x="502025" y="307410"/>
                      <a:pt x="592208" y="0"/>
                    </a:cubicBezTo>
                    <a:cubicBezTo>
                      <a:pt x="286684" y="90354"/>
                      <a:pt x="-10353" y="229143"/>
                      <a:pt x="277" y="586188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5" name="任意多边形: 形状 1094">
                <a:extLst>
                  <a:ext uri="{FF2B5EF4-FFF2-40B4-BE49-F238E27FC236}">
                    <a16:creationId xmlns:a16="http://schemas.microsoft.com/office/drawing/2014/main" id="{1C640D6E-D268-4FA3-9062-FBFD274F4492}"/>
                  </a:ext>
                </a:extLst>
              </p:cNvPr>
              <p:cNvSpPr/>
              <p:nvPr/>
            </p:nvSpPr>
            <p:spPr>
              <a:xfrm>
                <a:off x="3448205" y="2012658"/>
                <a:ext cx="335907" cy="818589"/>
              </a:xfrm>
              <a:custGeom>
                <a:avLst/>
                <a:gdLst>
                  <a:gd name="connsiteX0" fmla="*/ 229148 w 335908"/>
                  <a:gd name="connsiteY0" fmla="*/ 818588 h 818587"/>
                  <a:gd name="connsiteX1" fmla="*/ 74414 w 335908"/>
                  <a:gd name="connsiteY1" fmla="*/ 0 h 818587"/>
                  <a:gd name="connsiteX2" fmla="*/ 229148 w 335908"/>
                  <a:gd name="connsiteY2" fmla="*/ 818588 h 818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5908" h="818587">
                    <a:moveTo>
                      <a:pt x="229148" y="818588"/>
                    </a:moveTo>
                    <a:cubicBezTo>
                      <a:pt x="457434" y="514350"/>
                      <a:pt x="278783" y="246717"/>
                      <a:pt x="74414" y="0"/>
                    </a:cubicBezTo>
                    <a:cubicBezTo>
                      <a:pt x="-21512" y="303895"/>
                      <a:pt x="-72690" y="627678"/>
                      <a:pt x="229148" y="818588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6" name="任意多边形: 形状 1095">
                <a:extLst>
                  <a:ext uri="{FF2B5EF4-FFF2-40B4-BE49-F238E27FC236}">
                    <a16:creationId xmlns:a16="http://schemas.microsoft.com/office/drawing/2014/main" id="{C20CB3AE-165C-414F-A7B7-A1B2A60331AB}"/>
                  </a:ext>
                </a:extLst>
              </p:cNvPr>
              <p:cNvSpPr/>
              <p:nvPr/>
            </p:nvSpPr>
            <p:spPr>
              <a:xfrm>
                <a:off x="4082571" y="1234186"/>
                <a:ext cx="531071" cy="646368"/>
              </a:xfrm>
              <a:custGeom>
                <a:avLst/>
                <a:gdLst>
                  <a:gd name="connsiteX0" fmla="*/ 5576 w 531070"/>
                  <a:gd name="connsiteY0" fmla="*/ 646366 h 646366"/>
                  <a:gd name="connsiteX1" fmla="*/ 531071 w 531070"/>
                  <a:gd name="connsiteY1" fmla="*/ 0 h 646366"/>
                  <a:gd name="connsiteX2" fmla="*/ 5576 w 531070"/>
                  <a:gd name="connsiteY2" fmla="*/ 646366 h 646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31070" h="646366">
                    <a:moveTo>
                      <a:pt x="5576" y="646366"/>
                    </a:moveTo>
                    <a:cubicBezTo>
                      <a:pt x="385338" y="624421"/>
                      <a:pt x="474492" y="315297"/>
                      <a:pt x="531071" y="0"/>
                    </a:cubicBezTo>
                    <a:cubicBezTo>
                      <a:pt x="237034" y="122672"/>
                      <a:pt x="-43287" y="292579"/>
                      <a:pt x="5576" y="646366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7" name="任意多边形: 形状 1096">
                <a:extLst>
                  <a:ext uri="{FF2B5EF4-FFF2-40B4-BE49-F238E27FC236}">
                    <a16:creationId xmlns:a16="http://schemas.microsoft.com/office/drawing/2014/main" id="{C9965D1B-DD0F-49B6-81F4-67BB247530A4}"/>
                  </a:ext>
                </a:extLst>
              </p:cNvPr>
              <p:cNvSpPr/>
              <p:nvPr/>
            </p:nvSpPr>
            <p:spPr>
              <a:xfrm>
                <a:off x="3694730" y="1375804"/>
                <a:ext cx="324025" cy="832990"/>
              </a:xfrm>
              <a:custGeom>
                <a:avLst/>
                <a:gdLst>
                  <a:gd name="connsiteX0" fmla="*/ 151073 w 324026"/>
                  <a:gd name="connsiteY0" fmla="*/ 832990 h 832989"/>
                  <a:gd name="connsiteX1" fmla="*/ 165818 w 324026"/>
                  <a:gd name="connsiteY1" fmla="*/ 0 h 832989"/>
                  <a:gd name="connsiteX2" fmla="*/ 151073 w 324026"/>
                  <a:gd name="connsiteY2" fmla="*/ 832990 h 832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4026" h="832989">
                    <a:moveTo>
                      <a:pt x="151073" y="832990"/>
                    </a:moveTo>
                    <a:cubicBezTo>
                      <a:pt x="436452" y="581473"/>
                      <a:pt x="315751" y="283150"/>
                      <a:pt x="165818" y="0"/>
                    </a:cubicBezTo>
                    <a:cubicBezTo>
                      <a:pt x="10055" y="278092"/>
                      <a:pt x="-105759" y="584730"/>
                      <a:pt x="151073" y="832990"/>
                    </a:cubicBezTo>
                    <a:close/>
                  </a:path>
                </a:pathLst>
              </a:custGeom>
              <a:grpFill/>
              <a:ln w="8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42" name="组合 1041">
              <a:extLst>
                <a:ext uri="{FF2B5EF4-FFF2-40B4-BE49-F238E27FC236}">
                  <a16:creationId xmlns:a16="http://schemas.microsoft.com/office/drawing/2014/main" id="{51E2C3B1-5BF3-40DA-938E-63F6E92DD224}"/>
                </a:ext>
              </a:extLst>
            </p:cNvPr>
            <p:cNvGrpSpPr/>
            <p:nvPr/>
          </p:nvGrpSpPr>
          <p:grpSpPr>
            <a:xfrm>
              <a:off x="1292075" y="2927927"/>
              <a:ext cx="1046372" cy="631298"/>
              <a:chOff x="6623685" y="1588503"/>
              <a:chExt cx="1046372" cy="631298"/>
            </a:xfrm>
          </p:grpSpPr>
          <p:sp>
            <p:nvSpPr>
              <p:cNvPr id="1043" name="文本框 1042">
                <a:extLst>
                  <a:ext uri="{FF2B5EF4-FFF2-40B4-BE49-F238E27FC236}">
                    <a16:creationId xmlns:a16="http://schemas.microsoft.com/office/drawing/2014/main" id="{E0C6915E-6F4E-4ED0-A4FD-C64B76550113}"/>
                  </a:ext>
                </a:extLst>
              </p:cNvPr>
              <p:cNvSpPr txBox="1"/>
              <p:nvPr/>
            </p:nvSpPr>
            <p:spPr>
              <a:xfrm>
                <a:off x="6623685" y="1973580"/>
                <a:ext cx="1025922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rPr>
                  <a:t>销售额增加</a:t>
                </a: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044" name="文本框 1043">
                <a:extLst>
                  <a:ext uri="{FF2B5EF4-FFF2-40B4-BE49-F238E27FC236}">
                    <a16:creationId xmlns:a16="http://schemas.microsoft.com/office/drawing/2014/main" id="{92F5C4EC-CD2F-4916-94BA-EC720CDAA7AA}"/>
                  </a:ext>
                </a:extLst>
              </p:cNvPr>
              <p:cNvSpPr txBox="1"/>
              <p:nvPr/>
            </p:nvSpPr>
            <p:spPr>
              <a:xfrm>
                <a:off x="6689579" y="1588503"/>
                <a:ext cx="980478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2400" b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3"/>
                        </a:gs>
                      </a:gsLst>
                      <a:lin ang="3600000" scaled="0"/>
                    </a:gradFill>
                    <a:latin typeface="+mn-ea"/>
                  </a:defRPr>
                </a:lvl1pPr>
              </a:lstStyle>
              <a:p>
                <a:r>
                  <a:rPr lang="en-US" altLang="zh-CN" sz="2800" dirty="0"/>
                  <a:t>123%</a:t>
                </a:r>
                <a:endParaRPr lang="zh-CN" altLang="en-US" sz="2800" dirty="0"/>
              </a:p>
            </p:txBody>
          </p:sp>
        </p:grpSp>
      </p:grpSp>
      <p:grpSp>
        <p:nvGrpSpPr>
          <p:cNvPr id="470" name="组合 469">
            <a:extLst>
              <a:ext uri="{FF2B5EF4-FFF2-40B4-BE49-F238E27FC236}">
                <a16:creationId xmlns:a16="http://schemas.microsoft.com/office/drawing/2014/main" id="{FB2EAB59-5A97-4CA3-A0C8-1BEAB475DAED}"/>
              </a:ext>
            </a:extLst>
          </p:cNvPr>
          <p:cNvGrpSpPr/>
          <p:nvPr/>
        </p:nvGrpSpPr>
        <p:grpSpPr>
          <a:xfrm>
            <a:off x="793772" y="553246"/>
            <a:ext cx="2254228" cy="584775"/>
            <a:chOff x="793772" y="553246"/>
            <a:chExt cx="2254228" cy="584775"/>
          </a:xfrm>
        </p:grpSpPr>
        <p:sp>
          <p:nvSpPr>
            <p:cNvPr id="471" name="文本框 470">
              <a:extLst>
                <a:ext uri="{FF2B5EF4-FFF2-40B4-BE49-F238E27FC236}">
                  <a16:creationId xmlns:a16="http://schemas.microsoft.com/office/drawing/2014/main" id="{B1C91971-A92E-40EA-AE65-981663268531}"/>
                </a:ext>
              </a:extLst>
            </p:cNvPr>
            <p:cNvSpPr txBox="1"/>
            <p:nvPr/>
          </p:nvSpPr>
          <p:spPr>
            <a:xfrm>
              <a:off x="1186367" y="553246"/>
              <a:ext cx="186163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励字侠义简繁" panose="02010604000000000000" pitchFamily="2" charset="-122"/>
                  <a:ea typeface="励字侠义简繁" panose="02010604000000000000" pitchFamily="2" charset="-122"/>
                  <a:cs typeface="+mn-cs"/>
                </a:rPr>
                <a:t>所获荣誉</a:t>
              </a:r>
            </a:p>
          </p:txBody>
        </p:sp>
        <p:grpSp>
          <p:nvGrpSpPr>
            <p:cNvPr id="472" name="组合 471">
              <a:extLst>
                <a:ext uri="{FF2B5EF4-FFF2-40B4-BE49-F238E27FC236}">
                  <a16:creationId xmlns:a16="http://schemas.microsoft.com/office/drawing/2014/main" id="{C5AE98FA-F37E-4963-8669-ED5CA082E691}"/>
                </a:ext>
              </a:extLst>
            </p:cNvPr>
            <p:cNvGrpSpPr/>
            <p:nvPr/>
          </p:nvGrpSpPr>
          <p:grpSpPr>
            <a:xfrm>
              <a:off x="793772" y="633539"/>
              <a:ext cx="432008" cy="424188"/>
              <a:chOff x="731481" y="613267"/>
              <a:chExt cx="432008" cy="424188"/>
            </a:xfrm>
          </p:grpSpPr>
          <p:sp>
            <p:nvSpPr>
              <p:cNvPr id="473" name="矩形 472">
                <a:extLst>
                  <a:ext uri="{FF2B5EF4-FFF2-40B4-BE49-F238E27FC236}">
                    <a16:creationId xmlns:a16="http://schemas.microsoft.com/office/drawing/2014/main" id="{7B5C501A-E348-4976-94BF-A4386F6168E0}"/>
                  </a:ext>
                </a:extLst>
              </p:cNvPr>
              <p:cNvSpPr/>
              <p:nvPr/>
            </p:nvSpPr>
            <p:spPr>
              <a:xfrm>
                <a:off x="839489" y="613267"/>
                <a:ext cx="324000" cy="324000"/>
              </a:xfrm>
              <a:prstGeom prst="rect">
                <a:avLst/>
              </a:prstGeom>
              <a:noFill/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4" name="矩形 473">
                <a:extLst>
                  <a:ext uri="{FF2B5EF4-FFF2-40B4-BE49-F238E27FC236}">
                    <a16:creationId xmlns:a16="http://schemas.microsoft.com/office/drawing/2014/main" id="{9C5CE51B-6AE6-46CC-8E56-28C239C49888}"/>
                  </a:ext>
                </a:extLst>
              </p:cNvPr>
              <p:cNvSpPr/>
              <p:nvPr/>
            </p:nvSpPr>
            <p:spPr>
              <a:xfrm>
                <a:off x="731481" y="713455"/>
                <a:ext cx="324000" cy="324000"/>
              </a:xfrm>
              <a:prstGeom prst="rect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349238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BD3CC211-AA7A-4430-9C86-DEBFBBE3D5C5}"/>
              </a:ext>
            </a:extLst>
          </p:cNvPr>
          <p:cNvSpPr txBox="1"/>
          <p:nvPr/>
        </p:nvSpPr>
        <p:spPr>
          <a:xfrm>
            <a:off x="704250" y="1669370"/>
            <a:ext cx="1009583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 b="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/>
              <a:t>通过市场调查与竞品分析， 定制细化销售方案， 有目的有计划寻找各个地区的销售线索并超额完成目标。通过市场调查与竞品分析， 定制细化销售方案， 有目的有计划寻找各个地区的销售线索并超额完成目标。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96E503E1-5661-4D03-8E45-C98A24335255}"/>
              </a:ext>
            </a:extLst>
          </p:cNvPr>
          <p:cNvSpPr/>
          <p:nvPr/>
        </p:nvSpPr>
        <p:spPr>
          <a:xfrm>
            <a:off x="704250" y="2584922"/>
            <a:ext cx="5061527" cy="3444078"/>
          </a:xfrm>
          <a:prstGeom prst="roundRect">
            <a:avLst>
              <a:gd name="adj" fmla="val 3526"/>
            </a:avLst>
          </a:prstGeom>
          <a:gradFill>
            <a:gsLst>
              <a:gs pos="0">
                <a:schemeClr val="accent2">
                  <a:alpha val="35000"/>
                </a:schemeClr>
              </a:gs>
              <a:gs pos="100000">
                <a:schemeClr val="accent3">
                  <a:alpha val="0"/>
                </a:schemeClr>
              </a:gs>
            </a:gsLst>
            <a:lin ang="5400000" scaled="1"/>
          </a:gradFill>
          <a:ln w="12700">
            <a:gradFill>
              <a:gsLst>
                <a:gs pos="0">
                  <a:schemeClr val="accent2"/>
                </a:gs>
                <a:gs pos="5000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OPPOSans M"/>
              <a:ea typeface="OPPOSans M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75266906-3A63-4F2C-AB6C-C210E1E2E658}"/>
              </a:ext>
            </a:extLst>
          </p:cNvPr>
          <p:cNvSpPr/>
          <p:nvPr/>
        </p:nvSpPr>
        <p:spPr>
          <a:xfrm>
            <a:off x="6096000" y="2584922"/>
            <a:ext cx="5061527" cy="1524091"/>
          </a:xfrm>
          <a:prstGeom prst="roundRect">
            <a:avLst>
              <a:gd name="adj" fmla="val 3526"/>
            </a:avLst>
          </a:prstGeom>
          <a:gradFill>
            <a:gsLst>
              <a:gs pos="0">
                <a:schemeClr val="accent2">
                  <a:alpha val="35000"/>
                </a:schemeClr>
              </a:gs>
              <a:gs pos="100000">
                <a:schemeClr val="accent3">
                  <a:alpha val="0"/>
                </a:schemeClr>
              </a:gs>
            </a:gsLst>
            <a:lin ang="5400000" scaled="1"/>
          </a:gradFill>
          <a:ln w="12700">
            <a:gradFill>
              <a:gsLst>
                <a:gs pos="0">
                  <a:schemeClr val="accent2"/>
                </a:gs>
                <a:gs pos="5000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OPPOSans M"/>
              <a:ea typeface="OPPOSans M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377BF741-3FA8-410E-B5A6-8B2B96075956}"/>
              </a:ext>
            </a:extLst>
          </p:cNvPr>
          <p:cNvSpPr/>
          <p:nvPr/>
        </p:nvSpPr>
        <p:spPr>
          <a:xfrm>
            <a:off x="6096000" y="4504909"/>
            <a:ext cx="5061527" cy="1524091"/>
          </a:xfrm>
          <a:prstGeom prst="roundRect">
            <a:avLst>
              <a:gd name="adj" fmla="val 3526"/>
            </a:avLst>
          </a:prstGeom>
          <a:gradFill>
            <a:gsLst>
              <a:gs pos="0">
                <a:schemeClr val="accent2">
                  <a:alpha val="35000"/>
                </a:schemeClr>
              </a:gs>
              <a:gs pos="100000">
                <a:schemeClr val="accent3">
                  <a:alpha val="0"/>
                </a:schemeClr>
              </a:gs>
            </a:gsLst>
            <a:lin ang="5400000" scaled="1"/>
          </a:gradFill>
          <a:ln w="12700">
            <a:gradFill>
              <a:gsLst>
                <a:gs pos="0">
                  <a:schemeClr val="accent2"/>
                </a:gs>
                <a:gs pos="5000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OPPOSans M"/>
              <a:ea typeface="OPPOSans M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647066C-DEA2-4A74-84BD-0378F40F0889}"/>
              </a:ext>
            </a:extLst>
          </p:cNvPr>
          <p:cNvSpPr txBox="1"/>
          <p:nvPr/>
        </p:nvSpPr>
        <p:spPr>
          <a:xfrm>
            <a:off x="1116410" y="3298307"/>
            <a:ext cx="4237205" cy="8720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gradFill>
                  <a:gsLst>
                    <a:gs pos="0">
                      <a:srgbClr val="D8BA84">
                        <a:lumMod val="83000"/>
                        <a:lumOff val="17000"/>
                      </a:srgbClr>
                    </a:gs>
                    <a:gs pos="100000">
                      <a:srgbClr val="C1A669"/>
                    </a:gs>
                  </a:gsLst>
                  <a:lin ang="3600000" scaled="0"/>
                </a:gradFill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 b="0" dirty="0">
                <a:solidFill>
                  <a:schemeClr val="bg1"/>
                </a:solidFill>
              </a:rPr>
              <a:t>通过市场调查与竞品分析， 定制细化销售方案， 有目的有计划寻找各个地区的销售线索并超额完成目标。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17F343A-DF70-464A-8814-00E1A0B3E45C}"/>
              </a:ext>
            </a:extLst>
          </p:cNvPr>
          <p:cNvSpPr txBox="1"/>
          <p:nvPr/>
        </p:nvSpPr>
        <p:spPr>
          <a:xfrm>
            <a:off x="1116409" y="2900646"/>
            <a:ext cx="298453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 b="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3600000" scaled="0"/>
                </a:gradFill>
                <a:latin typeface="+mn-ea"/>
              </a:defRPr>
            </a:lvl1pPr>
          </a:lstStyle>
          <a:p>
            <a:r>
              <a:rPr lang="zh-CN" altLang="en-US" sz="2000" dirty="0"/>
              <a:t>市场调查与竞品分析 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A398904-1BF8-4B1A-8AD6-D3B0C5A974CB}"/>
              </a:ext>
            </a:extLst>
          </p:cNvPr>
          <p:cNvSpPr txBox="1"/>
          <p:nvPr/>
        </p:nvSpPr>
        <p:spPr>
          <a:xfrm>
            <a:off x="1116410" y="4377552"/>
            <a:ext cx="8609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3600000" scaled="0"/>
                </a:gradFill>
                <a:latin typeface="+mn-ea"/>
              </a:defRPr>
            </a:lvl1pPr>
          </a:lstStyle>
          <a:p>
            <a:r>
              <a:rPr lang="en-US" altLang="zh-CN" sz="2400" dirty="0"/>
              <a:t>1234</a:t>
            </a:r>
            <a:endParaRPr lang="zh-CN" altLang="en-US" sz="2400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88A3A78-31C6-43E3-9E0E-F1784E3351DC}"/>
              </a:ext>
            </a:extLst>
          </p:cNvPr>
          <p:cNvSpPr txBox="1"/>
          <p:nvPr/>
        </p:nvSpPr>
        <p:spPr>
          <a:xfrm>
            <a:off x="1889394" y="4476672"/>
            <a:ext cx="41036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gradFill>
                  <a:gsLst>
                    <a:gs pos="0">
                      <a:srgbClr val="D8BA84">
                        <a:lumMod val="83000"/>
                        <a:lumOff val="17000"/>
                      </a:srgbClr>
                    </a:gs>
                    <a:gs pos="100000">
                      <a:srgbClr val="C1A669"/>
                    </a:gs>
                  </a:gsLst>
                  <a:lin ang="3600000" scaled="0"/>
                </a:gradFill>
                <a:latin typeface="+mn-ea"/>
              </a:defRPr>
            </a:lvl1pPr>
          </a:lstStyle>
          <a:p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万人</a:t>
            </a:r>
            <a:endParaRPr lang="zh-CN" altLang="en-US" sz="1600" b="0" dirty="0">
              <a:solidFill>
                <a:schemeClr val="bg1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508E368-60D6-4F0B-98A1-60A7B9044990}"/>
              </a:ext>
            </a:extLst>
          </p:cNvPr>
          <p:cNvSpPr txBox="1"/>
          <p:nvPr/>
        </p:nvSpPr>
        <p:spPr>
          <a:xfrm>
            <a:off x="3652346" y="4377552"/>
            <a:ext cx="78226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 b="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3600000" scaled="0"/>
                </a:gradFill>
                <a:latin typeface="+mn-ea"/>
              </a:defRPr>
            </a:lvl1pPr>
          </a:lstStyle>
          <a:p>
            <a:r>
              <a:rPr lang="en-US" altLang="zh-CN" dirty="0"/>
              <a:t>4567</a:t>
            </a:r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01ABBB3-5EDE-4A02-A904-E4E16E4A0FC3}"/>
              </a:ext>
            </a:extLst>
          </p:cNvPr>
          <p:cNvSpPr txBox="1"/>
          <p:nvPr/>
        </p:nvSpPr>
        <p:spPr>
          <a:xfrm>
            <a:off x="4484640" y="4476671"/>
            <a:ext cx="41036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gradFill>
                  <a:gsLst>
                    <a:gs pos="0">
                      <a:srgbClr val="D8BA84">
                        <a:lumMod val="83000"/>
                        <a:lumOff val="17000"/>
                      </a:srgbClr>
                    </a:gs>
                    <a:gs pos="100000">
                      <a:srgbClr val="C1A669"/>
                    </a:gs>
                  </a:gsLst>
                  <a:lin ang="3600000" scaled="0"/>
                </a:gradFill>
                <a:latin typeface="+mn-ea"/>
              </a:defRPr>
            </a:lvl1pPr>
          </a:lstStyle>
          <a:p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万人</a:t>
            </a:r>
            <a:endParaRPr lang="zh-CN" altLang="en-US" sz="1600" b="0" dirty="0">
              <a:solidFill>
                <a:schemeClr val="bg1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10C1FA1-F99A-41B9-A173-A26BAAE71C6B}"/>
              </a:ext>
            </a:extLst>
          </p:cNvPr>
          <p:cNvSpPr txBox="1"/>
          <p:nvPr/>
        </p:nvSpPr>
        <p:spPr>
          <a:xfrm>
            <a:off x="1143254" y="4890406"/>
            <a:ext cx="2853610" cy="11675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 b="0">
                <a:solidFill>
                  <a:schemeClr val="bg1"/>
                </a:solidFill>
                <a:latin typeface="+mn-ea"/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市场调查与竞品分析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定制细化销售方案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有目的有计划寻找销售线索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超额完成目标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5A360E6-47DE-4137-B122-EB4AE55E6F42}"/>
              </a:ext>
            </a:extLst>
          </p:cNvPr>
          <p:cNvSpPr txBox="1"/>
          <p:nvPr/>
        </p:nvSpPr>
        <p:spPr>
          <a:xfrm>
            <a:off x="6426225" y="3298307"/>
            <a:ext cx="4237205" cy="5766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gradFill>
                  <a:gsLst>
                    <a:gs pos="0">
                      <a:srgbClr val="D8BA84">
                        <a:lumMod val="83000"/>
                        <a:lumOff val="17000"/>
                      </a:srgbClr>
                    </a:gs>
                    <a:gs pos="100000">
                      <a:srgbClr val="C1A669"/>
                    </a:gs>
                  </a:gsLst>
                  <a:lin ang="3600000" scaled="0"/>
                </a:gradFill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 b="0" dirty="0">
                <a:solidFill>
                  <a:schemeClr val="bg1"/>
                </a:solidFill>
              </a:rPr>
              <a:t>通过市场调查与竞品分析， 有目的有计划寻找各个地区的销售线索并超额完成目标。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56EB486-0DE5-42EB-A772-FEAD99A3E1B0}"/>
              </a:ext>
            </a:extLst>
          </p:cNvPr>
          <p:cNvSpPr txBox="1"/>
          <p:nvPr/>
        </p:nvSpPr>
        <p:spPr>
          <a:xfrm>
            <a:off x="6426225" y="2900646"/>
            <a:ext cx="231648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3600000" scaled="0"/>
                </a:gradFill>
                <a:latin typeface="+mn-ea"/>
              </a:defRPr>
            </a:lvl1pPr>
          </a:lstStyle>
          <a:p>
            <a:r>
              <a:rPr lang="zh-CN" altLang="en-US" dirty="0"/>
              <a:t>市场调查与竞品分析 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6349913-3447-43C7-82D7-DB41A87F8365}"/>
              </a:ext>
            </a:extLst>
          </p:cNvPr>
          <p:cNvSpPr txBox="1"/>
          <p:nvPr/>
        </p:nvSpPr>
        <p:spPr>
          <a:xfrm>
            <a:off x="6426225" y="5220059"/>
            <a:ext cx="4237205" cy="5766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gradFill>
                  <a:gsLst>
                    <a:gs pos="0">
                      <a:srgbClr val="D8BA84">
                        <a:lumMod val="83000"/>
                        <a:lumOff val="17000"/>
                      </a:srgbClr>
                    </a:gs>
                    <a:gs pos="100000">
                      <a:srgbClr val="C1A669"/>
                    </a:gs>
                  </a:gsLst>
                  <a:lin ang="3600000" scaled="0"/>
                </a:gradFill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 b="0" dirty="0">
                <a:solidFill>
                  <a:schemeClr val="bg1"/>
                </a:solidFill>
              </a:rPr>
              <a:t>通过市场调查与竞品分析， 有目的有计划寻找各个地区的销售线索并超额完成目标。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54313EA-DC23-4FA7-A401-EAF7033A6EC5}"/>
              </a:ext>
            </a:extLst>
          </p:cNvPr>
          <p:cNvSpPr txBox="1"/>
          <p:nvPr/>
        </p:nvSpPr>
        <p:spPr>
          <a:xfrm>
            <a:off x="6426225" y="4822398"/>
            <a:ext cx="231648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 b="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3600000" scaled="0"/>
                </a:gradFill>
                <a:latin typeface="+mn-ea"/>
              </a:defRPr>
            </a:lvl1pPr>
          </a:lstStyle>
          <a:p>
            <a:r>
              <a:rPr lang="zh-CN" altLang="en-US" sz="2000" b="1" dirty="0"/>
              <a:t>市场调查与竞品分析 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1FC38FB-3EB9-40C4-8376-858CDC27C56F}"/>
              </a:ext>
            </a:extLst>
          </p:cNvPr>
          <p:cNvGrpSpPr/>
          <p:nvPr/>
        </p:nvGrpSpPr>
        <p:grpSpPr>
          <a:xfrm>
            <a:off x="793772" y="553246"/>
            <a:ext cx="2254228" cy="584775"/>
            <a:chOff x="793772" y="553246"/>
            <a:chExt cx="2254228" cy="584775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62281FF-376B-4F17-83B2-2B303F2C46E9}"/>
                </a:ext>
              </a:extLst>
            </p:cNvPr>
            <p:cNvSpPr txBox="1"/>
            <p:nvPr/>
          </p:nvSpPr>
          <p:spPr>
            <a:xfrm>
              <a:off x="1186367" y="553246"/>
              <a:ext cx="186163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励字侠义简繁" panose="02010604000000000000" pitchFamily="2" charset="-122"/>
                  <a:ea typeface="励字侠义简繁" panose="02010604000000000000" pitchFamily="2" charset="-122"/>
                  <a:cs typeface="+mn-cs"/>
                </a:rPr>
                <a:t>市场策略</a:t>
              </a: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B94FA188-A925-4B3E-BE3B-DC57DA4B911B}"/>
                </a:ext>
              </a:extLst>
            </p:cNvPr>
            <p:cNvGrpSpPr/>
            <p:nvPr/>
          </p:nvGrpSpPr>
          <p:grpSpPr>
            <a:xfrm>
              <a:off x="793772" y="633539"/>
              <a:ext cx="432008" cy="424188"/>
              <a:chOff x="731481" y="613267"/>
              <a:chExt cx="432008" cy="424188"/>
            </a:xfrm>
          </p:grpSpPr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6802CDA9-C6F2-460D-8D2F-8AED9D02A4EE}"/>
                  </a:ext>
                </a:extLst>
              </p:cNvPr>
              <p:cNvSpPr/>
              <p:nvPr/>
            </p:nvSpPr>
            <p:spPr>
              <a:xfrm>
                <a:off x="839489" y="613267"/>
                <a:ext cx="324000" cy="324000"/>
              </a:xfrm>
              <a:prstGeom prst="rect">
                <a:avLst/>
              </a:prstGeom>
              <a:noFill/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B1CE4B92-4426-48ED-9804-0C4EE3E16619}"/>
                  </a:ext>
                </a:extLst>
              </p:cNvPr>
              <p:cNvSpPr/>
              <p:nvPr/>
            </p:nvSpPr>
            <p:spPr>
              <a:xfrm>
                <a:off x="731481" y="713455"/>
                <a:ext cx="324000" cy="324000"/>
              </a:xfrm>
              <a:prstGeom prst="rect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873666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E54C2682-76EC-4CEF-8CE3-75F3C460C369}"/>
              </a:ext>
            </a:extLst>
          </p:cNvPr>
          <p:cNvSpPr/>
          <p:nvPr/>
        </p:nvSpPr>
        <p:spPr>
          <a:xfrm>
            <a:off x="672226" y="4596338"/>
            <a:ext cx="123507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3600000" scaled="0"/>
                </a:gradFill>
                <a:latin typeface="+mn-ea"/>
              </a:rPr>
              <a:t>微软</a:t>
            </a:r>
            <a:endParaRPr lang="en-US" altLang="zh-CN" sz="2400" dirty="0">
              <a:gradFill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3600000" scaled="0"/>
              </a:gradFill>
              <a:latin typeface="+mn-ea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619FC73F-242E-4B02-9D20-9C2A8CD082AF}"/>
              </a:ext>
            </a:extLst>
          </p:cNvPr>
          <p:cNvSpPr/>
          <p:nvPr/>
        </p:nvSpPr>
        <p:spPr>
          <a:xfrm>
            <a:off x="672226" y="4940057"/>
            <a:ext cx="2514600" cy="290475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— CEO</a:t>
            </a: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6AB2AED8-6247-469D-84D6-CDB7F94EC65E}"/>
              </a:ext>
            </a:extLst>
          </p:cNvPr>
          <p:cNvCxnSpPr>
            <a:cxnSpLocks/>
          </p:cNvCxnSpPr>
          <p:nvPr/>
        </p:nvCxnSpPr>
        <p:spPr>
          <a:xfrm>
            <a:off x="672226" y="5455815"/>
            <a:ext cx="2572131" cy="0"/>
          </a:xfrm>
          <a:prstGeom prst="line">
            <a:avLst/>
          </a:prstGeom>
          <a:gradFill flip="none" rotWithShape="1">
            <a:gsLst>
              <a:gs pos="100000">
                <a:srgbClr val="D8BA84">
                  <a:alpha val="20000"/>
                </a:srgbClr>
              </a:gs>
              <a:gs pos="0">
                <a:srgbClr val="D8BA84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33" name="图片 32">
            <a:extLst>
              <a:ext uri="{FF2B5EF4-FFF2-40B4-BE49-F238E27FC236}">
                <a16:creationId xmlns:a16="http://schemas.microsoft.com/office/drawing/2014/main" id="{51826B7F-DD0D-4F2F-8636-BC06F2DD92D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78988" y="2455127"/>
            <a:ext cx="2618327" cy="2035978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E4BE4A90-13AB-4024-A441-54AF1255688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57"/>
          <a:stretch/>
        </p:blipFill>
        <p:spPr>
          <a:xfrm>
            <a:off x="3417554" y="2455127"/>
            <a:ext cx="2618327" cy="2035978"/>
          </a:xfrm>
          <a:prstGeom prst="rect">
            <a:avLst/>
          </a:prstGeom>
        </p:spPr>
      </p:pic>
      <p:sp>
        <p:nvSpPr>
          <p:cNvPr id="48" name="矩形 47">
            <a:extLst>
              <a:ext uri="{FF2B5EF4-FFF2-40B4-BE49-F238E27FC236}">
                <a16:creationId xmlns:a16="http://schemas.microsoft.com/office/drawing/2014/main" id="{0CC7F731-0A6C-4E09-874F-FBA01E5C1E0E}"/>
              </a:ext>
            </a:extLst>
          </p:cNvPr>
          <p:cNvSpPr/>
          <p:nvPr/>
        </p:nvSpPr>
        <p:spPr>
          <a:xfrm>
            <a:off x="3417554" y="4596338"/>
            <a:ext cx="123507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3600000" scaled="0"/>
                </a:gradFill>
                <a:latin typeface="+mn-ea"/>
              </a:rPr>
              <a:t>微软</a:t>
            </a:r>
            <a:endParaRPr lang="en-US" altLang="zh-CN" sz="2400" dirty="0">
              <a:gradFill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3600000" scaled="0"/>
              </a:gradFill>
              <a:latin typeface="+mn-ea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DF1C1228-5682-4691-945C-DDAF402E86C5}"/>
              </a:ext>
            </a:extLst>
          </p:cNvPr>
          <p:cNvSpPr/>
          <p:nvPr/>
        </p:nvSpPr>
        <p:spPr>
          <a:xfrm>
            <a:off x="3417554" y="4940057"/>
            <a:ext cx="2514600" cy="290475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— CEO</a:t>
            </a: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09B8BBD2-4F70-4B33-B705-A061329154AE}"/>
              </a:ext>
            </a:extLst>
          </p:cNvPr>
          <p:cNvCxnSpPr>
            <a:cxnSpLocks/>
          </p:cNvCxnSpPr>
          <p:nvPr/>
        </p:nvCxnSpPr>
        <p:spPr>
          <a:xfrm>
            <a:off x="3417554" y="5455815"/>
            <a:ext cx="2572131" cy="0"/>
          </a:xfrm>
          <a:prstGeom prst="line">
            <a:avLst/>
          </a:prstGeom>
          <a:gradFill flip="none" rotWithShape="1">
            <a:gsLst>
              <a:gs pos="100000">
                <a:srgbClr val="D8BA84">
                  <a:alpha val="20000"/>
                </a:srgbClr>
              </a:gs>
              <a:gs pos="0">
                <a:srgbClr val="D8BA84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53" name="图片 52">
            <a:extLst>
              <a:ext uri="{FF2B5EF4-FFF2-40B4-BE49-F238E27FC236}">
                <a16:creationId xmlns:a16="http://schemas.microsoft.com/office/drawing/2014/main" id="{FA3B2C9A-CA5D-4C4B-B403-CC5EE0F5820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57"/>
          <a:stretch/>
        </p:blipFill>
        <p:spPr>
          <a:xfrm>
            <a:off x="8901447" y="2455127"/>
            <a:ext cx="2618327" cy="2035978"/>
          </a:xfrm>
          <a:prstGeom prst="rect">
            <a:avLst/>
          </a:prstGeom>
        </p:spPr>
      </p:pic>
      <p:sp>
        <p:nvSpPr>
          <p:cNvPr id="55" name="矩形 54">
            <a:extLst>
              <a:ext uri="{FF2B5EF4-FFF2-40B4-BE49-F238E27FC236}">
                <a16:creationId xmlns:a16="http://schemas.microsoft.com/office/drawing/2014/main" id="{0BF86CDB-78BD-444A-9B23-5DEC934A4A3B}"/>
              </a:ext>
            </a:extLst>
          </p:cNvPr>
          <p:cNvSpPr/>
          <p:nvPr/>
        </p:nvSpPr>
        <p:spPr>
          <a:xfrm>
            <a:off x="8901447" y="4596338"/>
            <a:ext cx="123507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3600000" scaled="0"/>
                </a:gradFill>
                <a:latin typeface="+mn-ea"/>
              </a:rPr>
              <a:t>微软</a:t>
            </a:r>
            <a:endParaRPr lang="en-US" altLang="zh-CN" sz="2400" dirty="0">
              <a:gradFill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3600000" scaled="0"/>
              </a:gradFill>
              <a:latin typeface="+mn-ea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D4F332FD-C0A1-4515-AEB5-2F5C10D15E14}"/>
              </a:ext>
            </a:extLst>
          </p:cNvPr>
          <p:cNvSpPr/>
          <p:nvPr/>
        </p:nvSpPr>
        <p:spPr>
          <a:xfrm>
            <a:off x="8901447" y="4940057"/>
            <a:ext cx="2514600" cy="290475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— CEO</a:t>
            </a:r>
          </a:p>
        </p:txBody>
      </p: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0787371B-5171-436E-9108-55877DA11A24}"/>
              </a:ext>
            </a:extLst>
          </p:cNvPr>
          <p:cNvCxnSpPr>
            <a:cxnSpLocks/>
          </p:cNvCxnSpPr>
          <p:nvPr/>
        </p:nvCxnSpPr>
        <p:spPr>
          <a:xfrm>
            <a:off x="8901447" y="5455815"/>
            <a:ext cx="2572131" cy="0"/>
          </a:xfrm>
          <a:prstGeom prst="line">
            <a:avLst/>
          </a:prstGeom>
          <a:gradFill flip="none" rotWithShape="1">
            <a:gsLst>
              <a:gs pos="100000">
                <a:srgbClr val="D8BA84">
                  <a:alpha val="20000"/>
                </a:srgbClr>
              </a:gs>
              <a:gs pos="0">
                <a:srgbClr val="D8BA84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9" name="矩形 68">
            <a:extLst>
              <a:ext uri="{FF2B5EF4-FFF2-40B4-BE49-F238E27FC236}">
                <a16:creationId xmlns:a16="http://schemas.microsoft.com/office/drawing/2014/main" id="{C59936AF-64DD-4816-AA98-059ED3276522}"/>
              </a:ext>
            </a:extLst>
          </p:cNvPr>
          <p:cNvSpPr/>
          <p:nvPr/>
        </p:nvSpPr>
        <p:spPr>
          <a:xfrm>
            <a:off x="6156120" y="4596338"/>
            <a:ext cx="123507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3600000" scaled="0"/>
                </a:gradFill>
                <a:latin typeface="+mn-ea"/>
              </a:rPr>
              <a:t>微软</a:t>
            </a:r>
            <a:endParaRPr lang="en-US" altLang="zh-CN" sz="2400" dirty="0">
              <a:gradFill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3600000" scaled="0"/>
              </a:gradFill>
              <a:latin typeface="+mn-ea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EF4A1DC8-AB90-4D0A-B1AE-1E10084DB205}"/>
              </a:ext>
            </a:extLst>
          </p:cNvPr>
          <p:cNvSpPr/>
          <p:nvPr/>
        </p:nvSpPr>
        <p:spPr>
          <a:xfrm>
            <a:off x="6156120" y="4940057"/>
            <a:ext cx="2514600" cy="290475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— CEO</a:t>
            </a:r>
          </a:p>
        </p:txBody>
      </p:sp>
      <p:cxnSp>
        <p:nvCxnSpPr>
          <p:cNvPr id="72" name="直接连接符 71">
            <a:extLst>
              <a:ext uri="{FF2B5EF4-FFF2-40B4-BE49-F238E27FC236}">
                <a16:creationId xmlns:a16="http://schemas.microsoft.com/office/drawing/2014/main" id="{FA28FBED-02B8-4A8C-8D09-BD446E88D2A4}"/>
              </a:ext>
            </a:extLst>
          </p:cNvPr>
          <p:cNvCxnSpPr>
            <a:cxnSpLocks/>
          </p:cNvCxnSpPr>
          <p:nvPr/>
        </p:nvCxnSpPr>
        <p:spPr>
          <a:xfrm>
            <a:off x="6156120" y="5455815"/>
            <a:ext cx="2572131" cy="0"/>
          </a:xfrm>
          <a:prstGeom prst="line">
            <a:avLst/>
          </a:prstGeom>
          <a:gradFill flip="none" rotWithShape="1">
            <a:gsLst>
              <a:gs pos="100000">
                <a:srgbClr val="D8BA84">
                  <a:alpha val="20000"/>
                </a:srgbClr>
              </a:gs>
              <a:gs pos="0">
                <a:srgbClr val="D8BA84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68" name="图片 67">
            <a:extLst>
              <a:ext uri="{FF2B5EF4-FFF2-40B4-BE49-F238E27FC236}">
                <a16:creationId xmlns:a16="http://schemas.microsoft.com/office/drawing/2014/main" id="{0081117B-41C6-4C27-8A76-0FA75FB434C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62882" y="2455127"/>
            <a:ext cx="2618327" cy="2035978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C7155F1F-ABE7-48BA-8A7F-03C3C7AB757F}"/>
              </a:ext>
            </a:extLst>
          </p:cNvPr>
          <p:cNvGrpSpPr/>
          <p:nvPr/>
        </p:nvGrpSpPr>
        <p:grpSpPr>
          <a:xfrm>
            <a:off x="793772" y="553246"/>
            <a:ext cx="2254228" cy="584775"/>
            <a:chOff x="793772" y="553246"/>
            <a:chExt cx="2254228" cy="584775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7F2C439-D6F0-40AE-B1E2-0CC221D838F3}"/>
                </a:ext>
              </a:extLst>
            </p:cNvPr>
            <p:cNvSpPr txBox="1"/>
            <p:nvPr/>
          </p:nvSpPr>
          <p:spPr>
            <a:xfrm>
              <a:off x="1186367" y="553246"/>
              <a:ext cx="186163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prstClr val="white"/>
                  </a:solidFill>
                  <a:latin typeface="励字侠义简繁" panose="02010604000000000000" pitchFamily="2" charset="-122"/>
                  <a:ea typeface="励字侠义简繁" panose="02010604000000000000" pitchFamily="2" charset="-122"/>
                </a:rPr>
                <a:t>团队成员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励字侠义简繁" panose="02010604000000000000" pitchFamily="2" charset="-122"/>
                <a:ea typeface="励字侠义简繁" panose="02010604000000000000" pitchFamily="2" charset="-122"/>
                <a:cs typeface="+mn-cs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A119F3E1-23FC-49CF-ACE6-E314DA50D7EB}"/>
                </a:ext>
              </a:extLst>
            </p:cNvPr>
            <p:cNvGrpSpPr/>
            <p:nvPr/>
          </p:nvGrpSpPr>
          <p:grpSpPr>
            <a:xfrm>
              <a:off x="793772" y="633539"/>
              <a:ext cx="432008" cy="424188"/>
              <a:chOff x="731481" y="613267"/>
              <a:chExt cx="432008" cy="424188"/>
            </a:xfrm>
          </p:grpSpPr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2D2D80A6-8BEF-4AEC-B360-B0B983E77E7D}"/>
                  </a:ext>
                </a:extLst>
              </p:cNvPr>
              <p:cNvSpPr/>
              <p:nvPr/>
            </p:nvSpPr>
            <p:spPr>
              <a:xfrm>
                <a:off x="839489" y="613267"/>
                <a:ext cx="324000" cy="324000"/>
              </a:xfrm>
              <a:prstGeom prst="rect">
                <a:avLst/>
              </a:prstGeom>
              <a:noFill/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357EA21C-37E3-422B-9A5A-9BC80117D5AD}"/>
                  </a:ext>
                </a:extLst>
              </p:cNvPr>
              <p:cNvSpPr/>
              <p:nvPr/>
            </p:nvSpPr>
            <p:spPr>
              <a:xfrm>
                <a:off x="731481" y="713455"/>
                <a:ext cx="324000" cy="324000"/>
              </a:xfrm>
              <a:prstGeom prst="rect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604620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D771CDB8-FC24-4250-A102-4C0AAE8318E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862" y="-9143"/>
            <a:ext cx="12191999" cy="6857999"/>
          </a:xfrm>
          <a:prstGeom prst="rect">
            <a:avLst/>
          </a:prstGeom>
        </p:spPr>
      </p:pic>
      <p:sp>
        <p:nvSpPr>
          <p:cNvPr id="82" name="矩形 81">
            <a:extLst>
              <a:ext uri="{FF2B5EF4-FFF2-40B4-BE49-F238E27FC236}">
                <a16:creationId xmlns:a16="http://schemas.microsoft.com/office/drawing/2014/main" id="{B1C63553-A997-4BD9-B6AC-02C76895D20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tx1"/>
              </a:gs>
              <a:gs pos="100000">
                <a:schemeClr val="tx1">
                  <a:alpha val="93000"/>
                </a:schemeClr>
              </a:gs>
            </a:gsLst>
            <a:lin ang="5400000" scaled="1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896F2380-C4F2-49F6-9DEE-BF1B5AA30B8A}"/>
              </a:ext>
            </a:extLst>
          </p:cNvPr>
          <p:cNvCxnSpPr>
            <a:cxnSpLocks/>
          </p:cNvCxnSpPr>
          <p:nvPr/>
        </p:nvCxnSpPr>
        <p:spPr>
          <a:xfrm>
            <a:off x="3390584" y="720066"/>
            <a:ext cx="5384261" cy="5384262"/>
          </a:xfrm>
          <a:prstGeom prst="line">
            <a:avLst/>
          </a:prstGeom>
          <a:ln w="12700">
            <a:gradFill>
              <a:gsLst>
                <a:gs pos="51000">
                  <a:schemeClr val="accent2"/>
                </a:gs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  <a:effectLst>
            <a:glow rad="457200">
              <a:schemeClr val="accent2">
                <a:alpha val="2000"/>
              </a:schemeClr>
            </a:glo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CCF575BF-FCF0-4A4F-9F6F-FE00673C7267}"/>
              </a:ext>
            </a:extLst>
          </p:cNvPr>
          <p:cNvCxnSpPr>
            <a:cxnSpLocks/>
          </p:cNvCxnSpPr>
          <p:nvPr/>
        </p:nvCxnSpPr>
        <p:spPr>
          <a:xfrm flipH="1">
            <a:off x="3390584" y="727100"/>
            <a:ext cx="5410834" cy="5410835"/>
          </a:xfrm>
          <a:prstGeom prst="line">
            <a:avLst/>
          </a:prstGeom>
          <a:ln w="12700">
            <a:gradFill>
              <a:gsLst>
                <a:gs pos="51000">
                  <a:schemeClr val="accent2"/>
                </a:gs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  <a:effectLst>
            <a:glow rad="457200">
              <a:schemeClr val="accent2">
                <a:alpha val="2000"/>
              </a:schemeClr>
            </a:glo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>
            <a:extLst>
              <a:ext uri="{FF2B5EF4-FFF2-40B4-BE49-F238E27FC236}">
                <a16:creationId xmlns:a16="http://schemas.microsoft.com/office/drawing/2014/main" id="{028D8219-6E4E-45BF-9BFF-D0E263CA507E}"/>
              </a:ext>
            </a:extLst>
          </p:cNvPr>
          <p:cNvSpPr/>
          <p:nvPr/>
        </p:nvSpPr>
        <p:spPr>
          <a:xfrm rot="2700000">
            <a:off x="5231486" y="2564723"/>
            <a:ext cx="1728555" cy="1728555"/>
          </a:xfrm>
          <a:prstGeom prst="rect">
            <a:avLst/>
          </a:prstGeom>
          <a:gradFill>
            <a:gsLst>
              <a:gs pos="16000">
                <a:schemeClr val="accent3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5400000" scaled="1"/>
          </a:gradFill>
          <a:ln w="158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97AD894F-13D4-4A01-92BC-40BC79328E56}"/>
              </a:ext>
            </a:extLst>
          </p:cNvPr>
          <p:cNvCxnSpPr>
            <a:cxnSpLocks/>
          </p:cNvCxnSpPr>
          <p:nvPr/>
        </p:nvCxnSpPr>
        <p:spPr>
          <a:xfrm>
            <a:off x="3839108" y="3428810"/>
            <a:ext cx="1034384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E89B7A15-37A5-4811-967E-AAA43D16C374}"/>
              </a:ext>
            </a:extLst>
          </p:cNvPr>
          <p:cNvCxnSpPr>
            <a:cxnSpLocks/>
          </p:cNvCxnSpPr>
          <p:nvPr/>
        </p:nvCxnSpPr>
        <p:spPr>
          <a:xfrm flipH="1">
            <a:off x="7319254" y="3428810"/>
            <a:ext cx="1100846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>
            <a:extLst>
              <a:ext uri="{FF2B5EF4-FFF2-40B4-BE49-F238E27FC236}">
                <a16:creationId xmlns:a16="http://schemas.microsoft.com/office/drawing/2014/main" id="{B8F9DD6B-1679-4350-A848-11F778B3BAD9}"/>
              </a:ext>
            </a:extLst>
          </p:cNvPr>
          <p:cNvCxnSpPr>
            <a:cxnSpLocks/>
          </p:cNvCxnSpPr>
          <p:nvPr/>
        </p:nvCxnSpPr>
        <p:spPr>
          <a:xfrm rot="16200000" flipH="1">
            <a:off x="5866960" y="1977184"/>
            <a:ext cx="459087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99DEDF1B-B600-4B4C-A97B-6A490E703F48}"/>
              </a:ext>
            </a:extLst>
          </p:cNvPr>
          <p:cNvGrpSpPr/>
          <p:nvPr/>
        </p:nvGrpSpPr>
        <p:grpSpPr>
          <a:xfrm rot="10800000">
            <a:off x="6007474" y="5113412"/>
            <a:ext cx="178442" cy="178442"/>
            <a:chOff x="1838001" y="4194861"/>
            <a:chExt cx="160820" cy="160820"/>
          </a:xfrm>
        </p:grpSpPr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518C8DAD-B7E7-418F-9107-2D08818927AB}"/>
                </a:ext>
              </a:extLst>
            </p:cNvPr>
            <p:cNvSpPr/>
            <p:nvPr/>
          </p:nvSpPr>
          <p:spPr>
            <a:xfrm>
              <a:off x="1872924" y="4229784"/>
              <a:ext cx="90974" cy="90974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EF9087FF-5494-4494-B64E-75F0C18B48E7}"/>
                </a:ext>
              </a:extLst>
            </p:cNvPr>
            <p:cNvSpPr/>
            <p:nvPr/>
          </p:nvSpPr>
          <p:spPr>
            <a:xfrm>
              <a:off x="1895552" y="4252412"/>
              <a:ext cx="45719" cy="45719"/>
            </a:xfrm>
            <a:prstGeom prst="ellipse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D12D62EC-F6D8-4B01-8C6A-0E64CC54F04A}"/>
                </a:ext>
              </a:extLst>
            </p:cNvPr>
            <p:cNvSpPr/>
            <p:nvPr/>
          </p:nvSpPr>
          <p:spPr>
            <a:xfrm>
              <a:off x="1838001" y="4194861"/>
              <a:ext cx="160820" cy="160820"/>
            </a:xfrm>
            <a:prstGeom prst="ellipse">
              <a:avLst/>
            </a:prstGeom>
            <a:noFill/>
            <a:ln w="6350">
              <a:solidFill>
                <a:schemeClr val="accent2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cxnSp>
        <p:nvCxnSpPr>
          <p:cNvPr id="90" name="直接连接符 89">
            <a:extLst>
              <a:ext uri="{FF2B5EF4-FFF2-40B4-BE49-F238E27FC236}">
                <a16:creationId xmlns:a16="http://schemas.microsoft.com/office/drawing/2014/main" id="{0DE8E65C-E474-48B7-B11B-E8B9AE4D986D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5866960" y="4883868"/>
            <a:ext cx="459087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>
            <a:extLst>
              <a:ext uri="{FF2B5EF4-FFF2-40B4-BE49-F238E27FC236}">
                <a16:creationId xmlns:a16="http://schemas.microsoft.com/office/drawing/2014/main" id="{451E2B40-B5F7-4293-9434-2A52B71827A1}"/>
              </a:ext>
            </a:extLst>
          </p:cNvPr>
          <p:cNvSpPr/>
          <p:nvPr/>
        </p:nvSpPr>
        <p:spPr>
          <a:xfrm>
            <a:off x="3483299" y="816299"/>
            <a:ext cx="5225403" cy="5225403"/>
          </a:xfrm>
          <a:prstGeom prst="ellipse">
            <a:avLst/>
          </a:prstGeom>
          <a:noFill/>
          <a:ln w="6350">
            <a:solidFill>
              <a:schemeClr val="accent2">
                <a:alpha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>
            <a:extLst>
              <a:ext uri="{FF2B5EF4-FFF2-40B4-BE49-F238E27FC236}">
                <a16:creationId xmlns:a16="http://schemas.microsoft.com/office/drawing/2014/main" id="{9FAC0B14-5F04-4F24-B131-EF8A2A4FE040}"/>
              </a:ext>
            </a:extLst>
          </p:cNvPr>
          <p:cNvSpPr/>
          <p:nvPr/>
        </p:nvSpPr>
        <p:spPr>
          <a:xfrm>
            <a:off x="3106706" y="439706"/>
            <a:ext cx="5978589" cy="5978589"/>
          </a:xfrm>
          <a:prstGeom prst="ellipse">
            <a:avLst/>
          </a:prstGeom>
          <a:noFill/>
          <a:ln w="6350">
            <a:solidFill>
              <a:schemeClr val="accent2">
                <a:alpha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AAD00141-9DBF-4410-B96D-844F5AE42580}"/>
              </a:ext>
            </a:extLst>
          </p:cNvPr>
          <p:cNvGrpSpPr/>
          <p:nvPr/>
        </p:nvGrpSpPr>
        <p:grpSpPr>
          <a:xfrm rot="10800000">
            <a:off x="8380217" y="3343296"/>
            <a:ext cx="178442" cy="178442"/>
            <a:chOff x="1838001" y="4194861"/>
            <a:chExt cx="160820" cy="160820"/>
          </a:xfrm>
        </p:grpSpPr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EB0C4F90-95BC-4EEC-8B18-6527D3D9B5C4}"/>
                </a:ext>
              </a:extLst>
            </p:cNvPr>
            <p:cNvSpPr/>
            <p:nvPr/>
          </p:nvSpPr>
          <p:spPr>
            <a:xfrm>
              <a:off x="1872924" y="4229784"/>
              <a:ext cx="90974" cy="90974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FDE09783-EFBB-4C6D-A557-BB4B28FE4534}"/>
                </a:ext>
              </a:extLst>
            </p:cNvPr>
            <p:cNvSpPr/>
            <p:nvPr/>
          </p:nvSpPr>
          <p:spPr>
            <a:xfrm>
              <a:off x="1895552" y="4252412"/>
              <a:ext cx="45719" cy="45719"/>
            </a:xfrm>
            <a:prstGeom prst="ellipse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4EEBCB08-A427-48D3-A4A0-227028FF7E49}"/>
                </a:ext>
              </a:extLst>
            </p:cNvPr>
            <p:cNvSpPr/>
            <p:nvPr/>
          </p:nvSpPr>
          <p:spPr>
            <a:xfrm>
              <a:off x="1838001" y="4194861"/>
              <a:ext cx="160820" cy="160820"/>
            </a:xfrm>
            <a:prstGeom prst="ellipse">
              <a:avLst/>
            </a:prstGeom>
            <a:noFill/>
            <a:ln w="6350">
              <a:solidFill>
                <a:schemeClr val="accent2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5B3A5E66-0189-4B87-9A6F-51F3343DE5F2}"/>
              </a:ext>
            </a:extLst>
          </p:cNvPr>
          <p:cNvGrpSpPr/>
          <p:nvPr/>
        </p:nvGrpSpPr>
        <p:grpSpPr>
          <a:xfrm rot="10800000">
            <a:off x="3660666" y="3360649"/>
            <a:ext cx="178442" cy="178442"/>
            <a:chOff x="1838001" y="4194861"/>
            <a:chExt cx="160820" cy="160820"/>
          </a:xfrm>
        </p:grpSpPr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8468501D-92A6-4DE6-9228-F57CFE186DEB}"/>
                </a:ext>
              </a:extLst>
            </p:cNvPr>
            <p:cNvSpPr/>
            <p:nvPr/>
          </p:nvSpPr>
          <p:spPr>
            <a:xfrm>
              <a:off x="1872924" y="4229784"/>
              <a:ext cx="90974" cy="90974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B1E81122-44D7-4F71-93D3-FDD1ACFF567A}"/>
                </a:ext>
              </a:extLst>
            </p:cNvPr>
            <p:cNvSpPr/>
            <p:nvPr/>
          </p:nvSpPr>
          <p:spPr>
            <a:xfrm>
              <a:off x="1895552" y="4252412"/>
              <a:ext cx="45719" cy="45719"/>
            </a:xfrm>
            <a:prstGeom prst="ellipse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E55C1B80-0E79-4ED6-BE74-F2105B71E1FA}"/>
                </a:ext>
              </a:extLst>
            </p:cNvPr>
            <p:cNvSpPr/>
            <p:nvPr/>
          </p:nvSpPr>
          <p:spPr>
            <a:xfrm>
              <a:off x="1838001" y="4194861"/>
              <a:ext cx="160820" cy="160820"/>
            </a:xfrm>
            <a:prstGeom prst="ellipse">
              <a:avLst/>
            </a:prstGeom>
            <a:noFill/>
            <a:ln w="6350">
              <a:solidFill>
                <a:schemeClr val="accent2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688FD57D-749F-4708-9D18-8CD17B7E406E}"/>
              </a:ext>
            </a:extLst>
          </p:cNvPr>
          <p:cNvGrpSpPr/>
          <p:nvPr/>
        </p:nvGrpSpPr>
        <p:grpSpPr>
          <a:xfrm rot="10800000">
            <a:off x="6007474" y="1566146"/>
            <a:ext cx="178442" cy="178442"/>
            <a:chOff x="1838001" y="4194861"/>
            <a:chExt cx="160820" cy="160820"/>
          </a:xfrm>
        </p:grpSpPr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EE5CED55-9E87-4D78-A721-60B0476B0A47}"/>
                </a:ext>
              </a:extLst>
            </p:cNvPr>
            <p:cNvSpPr/>
            <p:nvPr/>
          </p:nvSpPr>
          <p:spPr>
            <a:xfrm>
              <a:off x="1872924" y="4229784"/>
              <a:ext cx="90974" cy="90974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3BA9F0E1-F643-415B-96FF-E022A2482719}"/>
                </a:ext>
              </a:extLst>
            </p:cNvPr>
            <p:cNvSpPr/>
            <p:nvPr/>
          </p:nvSpPr>
          <p:spPr>
            <a:xfrm>
              <a:off x="1895552" y="4252412"/>
              <a:ext cx="45719" cy="45719"/>
            </a:xfrm>
            <a:prstGeom prst="ellipse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B9AEBE73-889F-4F20-9AB6-C6A840B03420}"/>
                </a:ext>
              </a:extLst>
            </p:cNvPr>
            <p:cNvSpPr/>
            <p:nvPr/>
          </p:nvSpPr>
          <p:spPr>
            <a:xfrm>
              <a:off x="1838001" y="4194861"/>
              <a:ext cx="160820" cy="160820"/>
            </a:xfrm>
            <a:prstGeom prst="ellipse">
              <a:avLst/>
            </a:prstGeom>
            <a:noFill/>
            <a:ln w="6350">
              <a:solidFill>
                <a:schemeClr val="accent2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AFB5937-7697-4DFA-AB46-6CF6B8D1BA8C}"/>
              </a:ext>
            </a:extLst>
          </p:cNvPr>
          <p:cNvSpPr txBox="1"/>
          <p:nvPr/>
        </p:nvSpPr>
        <p:spPr>
          <a:xfrm>
            <a:off x="5274565" y="3186719"/>
            <a:ext cx="1680799" cy="492443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2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  <a:gs pos="37000">
                      <a:schemeClr val="accent2">
                        <a:lumMod val="40000"/>
                        <a:lumOff val="60000"/>
                      </a:schemeClr>
                    </a:gs>
                  </a:gsLst>
                  <a:lin ang="2700000" scaled="0"/>
                </a:gradFill>
                <a:effectLst/>
                <a:uLnTx/>
                <a:uFillTx/>
                <a:latin typeface="励字侠义简繁" panose="02010604000000000000" pitchFamily="2" charset="-122"/>
                <a:ea typeface="励字侠义简繁" panose="02010604000000000000" pitchFamily="2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sz="3200" dirty="0">
                <a:solidFill>
                  <a:schemeClr val="accent2"/>
                </a:solidFill>
              </a:rPr>
              <a:t>营销策略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65F2C88E-3F4A-47C3-AD58-9A7720986194}"/>
              </a:ext>
            </a:extLst>
          </p:cNvPr>
          <p:cNvGrpSpPr/>
          <p:nvPr/>
        </p:nvGrpSpPr>
        <p:grpSpPr>
          <a:xfrm>
            <a:off x="2170028" y="3109239"/>
            <a:ext cx="1231106" cy="573775"/>
            <a:chOff x="4713662" y="804741"/>
            <a:chExt cx="1231106" cy="573775"/>
          </a:xfrm>
        </p:grpSpPr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E3D382D9-264C-41BF-9F54-3DA3F6733860}"/>
                </a:ext>
              </a:extLst>
            </p:cNvPr>
            <p:cNvSpPr txBox="1"/>
            <p:nvPr/>
          </p:nvSpPr>
          <p:spPr>
            <a:xfrm>
              <a:off x="5072734" y="804741"/>
              <a:ext cx="51296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800" b="0">
                  <a:gradFill>
                    <a:gsLst>
                      <a:gs pos="0">
                        <a:schemeClr val="accent1"/>
                      </a:gs>
                      <a:gs pos="100000">
                        <a:schemeClr val="accent3"/>
                      </a:gs>
                    </a:gsLst>
                    <a:lin ang="3600000" scaled="0"/>
                  </a:gradFill>
                  <a:latin typeface="+mn-ea"/>
                </a:defRPr>
              </a:lvl1pPr>
            </a:lstStyle>
            <a:p>
              <a:r>
                <a:rPr lang="zh-CN" altLang="en-US" sz="2000" dirty="0"/>
                <a:t>体验</a:t>
              </a:r>
            </a:p>
          </p:txBody>
        </p:sp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E9CEB214-8AD4-4A96-93AF-475AEB531E72}"/>
                </a:ext>
              </a:extLst>
            </p:cNvPr>
            <p:cNvSpPr txBox="1"/>
            <p:nvPr/>
          </p:nvSpPr>
          <p:spPr>
            <a:xfrm>
              <a:off x="4713662" y="1097349"/>
              <a:ext cx="1231106" cy="28116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gradFill>
                    <a:gsLst>
                      <a:gs pos="0">
                        <a:srgbClr val="D8BA84">
                          <a:lumMod val="83000"/>
                          <a:lumOff val="17000"/>
                        </a:srgbClr>
                      </a:gs>
                      <a:gs pos="100000">
                        <a:srgbClr val="C1A669"/>
                      </a:gs>
                    </a:gsLst>
                    <a:lin ang="3600000" scaled="0"/>
                  </a:gradFill>
                  <a:latin typeface="+mn-ea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/>
                  <a:ea typeface="OPPOSans M"/>
                  <a:cs typeface="+mn-cs"/>
                </a:rPr>
                <a:t>促进重复购买</a:t>
              </a:r>
              <a:endParaRPr lang="zh-CN" altLang="en-US" sz="1600" b="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59C7D45-0481-497C-B37D-EFC8B6A9BABA}"/>
              </a:ext>
            </a:extLst>
          </p:cNvPr>
          <p:cNvGrpSpPr/>
          <p:nvPr/>
        </p:nvGrpSpPr>
        <p:grpSpPr>
          <a:xfrm>
            <a:off x="8810332" y="3137515"/>
            <a:ext cx="1231106" cy="573775"/>
            <a:chOff x="9631162" y="3109239"/>
            <a:chExt cx="1231106" cy="573775"/>
          </a:xfrm>
        </p:grpSpPr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7C1F05C9-6A18-4F38-88B2-033E25059459}"/>
                </a:ext>
              </a:extLst>
            </p:cNvPr>
            <p:cNvSpPr txBox="1"/>
            <p:nvPr/>
          </p:nvSpPr>
          <p:spPr>
            <a:xfrm>
              <a:off x="9990235" y="3109239"/>
              <a:ext cx="512961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0">
                  <a:gradFill>
                    <a:gsLst>
                      <a:gs pos="0">
                        <a:schemeClr val="accent1"/>
                      </a:gs>
                      <a:gs pos="100000">
                        <a:schemeClr val="accent3"/>
                      </a:gs>
                    </a:gsLst>
                    <a:lin ang="3600000" scaled="0"/>
                  </a:gradFill>
                  <a:latin typeface="+mn-ea"/>
                </a:defRPr>
              </a:lvl1pPr>
            </a:lstStyle>
            <a:p>
              <a:r>
                <a:rPr lang="zh-CN" altLang="en-US" dirty="0"/>
                <a:t>曝光</a:t>
              </a:r>
            </a:p>
          </p:txBody>
        </p:sp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6F3A7223-9668-4A61-BDA9-46BD0FDEEA74}"/>
                </a:ext>
              </a:extLst>
            </p:cNvPr>
            <p:cNvSpPr txBox="1"/>
            <p:nvPr/>
          </p:nvSpPr>
          <p:spPr>
            <a:xfrm>
              <a:off x="9631162" y="3401847"/>
              <a:ext cx="1231106" cy="28116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gradFill>
                    <a:gsLst>
                      <a:gs pos="0">
                        <a:srgbClr val="D8BA84">
                          <a:lumMod val="83000"/>
                          <a:lumOff val="17000"/>
                        </a:srgbClr>
                      </a:gs>
                      <a:gs pos="100000">
                        <a:srgbClr val="C1A669"/>
                      </a:gs>
                    </a:gsLst>
                    <a:lin ang="3600000" scaled="0"/>
                  </a:gradFill>
                  <a:latin typeface="+mn-ea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/>
                  <a:ea typeface="OPPOSans M"/>
                  <a:cs typeface="+mn-cs"/>
                </a:rPr>
                <a:t>促进未来购买</a:t>
              </a:r>
              <a:endParaRPr lang="zh-CN" altLang="en-US" sz="1600" b="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ABED96B9-F85C-4C92-BE79-47C327418E9B}"/>
              </a:ext>
            </a:extLst>
          </p:cNvPr>
          <p:cNvGrpSpPr/>
          <p:nvPr/>
        </p:nvGrpSpPr>
        <p:grpSpPr>
          <a:xfrm>
            <a:off x="5463373" y="682002"/>
            <a:ext cx="1231106" cy="573775"/>
            <a:chOff x="4713662" y="804741"/>
            <a:chExt cx="1231106" cy="573775"/>
          </a:xfrm>
        </p:grpSpPr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B68D9B2C-6AD6-43F0-B6D5-E1E4693B62AA}"/>
                </a:ext>
              </a:extLst>
            </p:cNvPr>
            <p:cNvSpPr txBox="1"/>
            <p:nvPr/>
          </p:nvSpPr>
          <p:spPr>
            <a:xfrm>
              <a:off x="5072734" y="804741"/>
              <a:ext cx="51296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800" b="0">
                  <a:gradFill>
                    <a:gsLst>
                      <a:gs pos="0">
                        <a:schemeClr val="accent1"/>
                      </a:gs>
                      <a:gs pos="100000">
                        <a:schemeClr val="accent3"/>
                      </a:gs>
                    </a:gsLst>
                    <a:lin ang="3600000" scaled="0"/>
                  </a:gradFill>
                  <a:latin typeface="+mn-ea"/>
                </a:defRPr>
              </a:lvl1pPr>
            </a:lstStyle>
            <a:p>
              <a:r>
                <a:rPr lang="zh-CN" altLang="en-US" sz="2000" dirty="0"/>
                <a:t>体验</a:t>
              </a:r>
            </a:p>
          </p:txBody>
        </p:sp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AF5A5CBB-C05F-42A3-9799-1476B0741D2B}"/>
                </a:ext>
              </a:extLst>
            </p:cNvPr>
            <p:cNvSpPr txBox="1"/>
            <p:nvPr/>
          </p:nvSpPr>
          <p:spPr>
            <a:xfrm>
              <a:off x="4713662" y="1097349"/>
              <a:ext cx="1231106" cy="28116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gradFill>
                    <a:gsLst>
                      <a:gs pos="0">
                        <a:srgbClr val="D8BA84">
                          <a:lumMod val="83000"/>
                          <a:lumOff val="17000"/>
                        </a:srgbClr>
                      </a:gs>
                      <a:gs pos="100000">
                        <a:srgbClr val="C1A669"/>
                      </a:gs>
                    </a:gsLst>
                    <a:lin ang="3600000" scaled="0"/>
                  </a:gradFill>
                  <a:latin typeface="+mn-ea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/>
                  <a:ea typeface="OPPOSans M"/>
                  <a:cs typeface="+mn-cs"/>
                </a:rPr>
                <a:t>促进重复购买</a:t>
              </a:r>
              <a:endParaRPr lang="zh-CN" altLang="en-US" sz="1600" b="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A93AA54B-06A8-4ACB-AEF1-D65B6456F0B4}"/>
              </a:ext>
            </a:extLst>
          </p:cNvPr>
          <p:cNvGrpSpPr/>
          <p:nvPr/>
        </p:nvGrpSpPr>
        <p:grpSpPr>
          <a:xfrm>
            <a:off x="5463373" y="5631265"/>
            <a:ext cx="1231106" cy="573775"/>
            <a:chOff x="4713662" y="804741"/>
            <a:chExt cx="1231106" cy="573775"/>
          </a:xfrm>
        </p:grpSpPr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199EC12B-EB59-450D-8D52-8CC0D29800FB}"/>
                </a:ext>
              </a:extLst>
            </p:cNvPr>
            <p:cNvSpPr txBox="1"/>
            <p:nvPr/>
          </p:nvSpPr>
          <p:spPr>
            <a:xfrm>
              <a:off x="5072734" y="804741"/>
              <a:ext cx="51296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800" b="0">
                  <a:gradFill>
                    <a:gsLst>
                      <a:gs pos="0">
                        <a:schemeClr val="accent1"/>
                      </a:gs>
                      <a:gs pos="100000">
                        <a:schemeClr val="accent3"/>
                      </a:gs>
                    </a:gsLst>
                    <a:lin ang="3600000" scaled="0"/>
                  </a:gradFill>
                  <a:latin typeface="+mn-ea"/>
                </a:defRPr>
              </a:lvl1pPr>
            </a:lstStyle>
            <a:p>
              <a:r>
                <a:rPr lang="zh-CN" altLang="en-US" sz="2000" dirty="0"/>
                <a:t>体验</a:t>
              </a:r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5BB8232B-B813-4914-BC0C-9CC99F9E824D}"/>
                </a:ext>
              </a:extLst>
            </p:cNvPr>
            <p:cNvSpPr txBox="1"/>
            <p:nvPr/>
          </p:nvSpPr>
          <p:spPr>
            <a:xfrm>
              <a:off x="4713662" y="1097349"/>
              <a:ext cx="1231106" cy="28116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gradFill>
                    <a:gsLst>
                      <a:gs pos="0">
                        <a:srgbClr val="D8BA84">
                          <a:lumMod val="83000"/>
                          <a:lumOff val="17000"/>
                        </a:srgbClr>
                      </a:gs>
                      <a:gs pos="100000">
                        <a:srgbClr val="C1A669"/>
                      </a:gs>
                    </a:gsLst>
                    <a:lin ang="3600000" scaled="0"/>
                  </a:gradFill>
                  <a:latin typeface="+mn-ea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/>
                  <a:ea typeface="OPPOSans M"/>
                  <a:cs typeface="+mn-cs"/>
                </a:rPr>
                <a:t>促进重复购买</a:t>
              </a:r>
              <a:endParaRPr lang="zh-CN" altLang="en-US" sz="1600" b="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365016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图表 13">
            <a:extLst>
              <a:ext uri="{FF2B5EF4-FFF2-40B4-BE49-F238E27FC236}">
                <a16:creationId xmlns:a16="http://schemas.microsoft.com/office/drawing/2014/main" id="{7B125D70-CF10-4D7C-856F-5AA71ECB1A8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97128910"/>
              </p:ext>
            </p:extLst>
          </p:nvPr>
        </p:nvGraphicFramePr>
        <p:xfrm>
          <a:off x="690459" y="2309085"/>
          <a:ext cx="10806216" cy="4147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文本框 14">
            <a:extLst>
              <a:ext uri="{FF2B5EF4-FFF2-40B4-BE49-F238E27FC236}">
                <a16:creationId xmlns:a16="http://schemas.microsoft.com/office/drawing/2014/main" id="{43D0AB8E-5AD9-4E3E-A69E-30F95559E3C5}"/>
              </a:ext>
            </a:extLst>
          </p:cNvPr>
          <p:cNvSpPr txBox="1"/>
          <p:nvPr/>
        </p:nvSpPr>
        <p:spPr>
          <a:xfrm>
            <a:off x="704251" y="1644223"/>
            <a:ext cx="920636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prstClr val="white"/>
                </a:solidFill>
                <a:latin typeface="OPPOSans M"/>
                <a:ea typeface="OPPOSans M"/>
              </a:rPr>
              <a:t>本部门在</a:t>
            </a:r>
            <a:r>
              <a:rPr lang="en-US" altLang="zh-CN" sz="1600" dirty="0">
                <a:solidFill>
                  <a:prstClr val="white"/>
                </a:solidFill>
                <a:latin typeface="OPPOSans M"/>
                <a:ea typeface="OPPOSans M"/>
              </a:rPr>
              <a:t>202X</a:t>
            </a:r>
            <a:r>
              <a:rPr lang="zh-CN" altLang="en-US" sz="1600" dirty="0">
                <a:solidFill>
                  <a:prstClr val="white"/>
                </a:solidFill>
                <a:latin typeface="OPPOSans M"/>
                <a:ea typeface="OPPOSans M"/>
              </a:rPr>
              <a:t>年兢兢业业，所获成绩喜人，如下。本部门在</a:t>
            </a:r>
            <a:r>
              <a:rPr lang="en-US" altLang="zh-CN" sz="1600" dirty="0">
                <a:solidFill>
                  <a:prstClr val="white"/>
                </a:solidFill>
                <a:latin typeface="OPPOSans M"/>
                <a:ea typeface="OPPOSans M"/>
              </a:rPr>
              <a:t>202X</a:t>
            </a:r>
            <a:r>
              <a:rPr lang="zh-CN" altLang="en-US" sz="1600" dirty="0">
                <a:solidFill>
                  <a:prstClr val="white"/>
                </a:solidFill>
                <a:latin typeface="OPPOSans M"/>
                <a:ea typeface="OPPOSans M"/>
              </a:rPr>
              <a:t>年兢兢业业，所获成绩喜人，如下。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9B99D36-215B-4ED2-8472-2DE43B486CA0}"/>
              </a:ext>
            </a:extLst>
          </p:cNvPr>
          <p:cNvGrpSpPr/>
          <p:nvPr/>
        </p:nvGrpSpPr>
        <p:grpSpPr>
          <a:xfrm>
            <a:off x="793772" y="553246"/>
            <a:ext cx="2254228" cy="584775"/>
            <a:chOff x="793772" y="553246"/>
            <a:chExt cx="2254228" cy="584775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0575F7E0-0292-4581-95B6-B2F9D010A356}"/>
                </a:ext>
              </a:extLst>
            </p:cNvPr>
            <p:cNvSpPr txBox="1"/>
            <p:nvPr/>
          </p:nvSpPr>
          <p:spPr>
            <a:xfrm>
              <a:off x="1186367" y="553246"/>
              <a:ext cx="186163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励字侠义简繁" panose="02010604000000000000" pitchFamily="2" charset="-122"/>
                  <a:ea typeface="励字侠义简繁" panose="02010604000000000000" pitchFamily="2" charset="-122"/>
                  <a:cs typeface="+mn-cs"/>
                </a:rPr>
                <a:t>年度业绩</a:t>
              </a: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3715FFD2-3627-4DEB-8376-94F8B53DF817}"/>
                </a:ext>
              </a:extLst>
            </p:cNvPr>
            <p:cNvGrpSpPr/>
            <p:nvPr/>
          </p:nvGrpSpPr>
          <p:grpSpPr>
            <a:xfrm>
              <a:off x="793772" y="633539"/>
              <a:ext cx="432008" cy="424188"/>
              <a:chOff x="731481" y="613267"/>
              <a:chExt cx="432008" cy="424188"/>
            </a:xfrm>
          </p:grpSpPr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88FAB6E1-B9B9-47A1-96C2-E799B5ACF2D9}"/>
                  </a:ext>
                </a:extLst>
              </p:cNvPr>
              <p:cNvSpPr/>
              <p:nvPr/>
            </p:nvSpPr>
            <p:spPr>
              <a:xfrm>
                <a:off x="839489" y="613267"/>
                <a:ext cx="324000" cy="324000"/>
              </a:xfrm>
              <a:prstGeom prst="rect">
                <a:avLst/>
              </a:prstGeom>
              <a:noFill/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F2CC1D3C-3FB2-467E-83C8-8AE24129F3F4}"/>
                  </a:ext>
                </a:extLst>
              </p:cNvPr>
              <p:cNvSpPr/>
              <p:nvPr/>
            </p:nvSpPr>
            <p:spPr>
              <a:xfrm>
                <a:off x="731481" y="713455"/>
                <a:ext cx="324000" cy="324000"/>
              </a:xfrm>
              <a:prstGeom prst="rect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807385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A2AF73AA-366D-44C2-8609-5ED7150D85A6}"/>
              </a:ext>
            </a:extLst>
          </p:cNvPr>
          <p:cNvSpPr/>
          <p:nvPr/>
        </p:nvSpPr>
        <p:spPr>
          <a:xfrm>
            <a:off x="4779062" y="2112062"/>
            <a:ext cx="2633876" cy="263387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2">
                  <a:alpha val="22000"/>
                </a:schemeClr>
              </a:gs>
              <a:gs pos="0">
                <a:schemeClr val="accent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14" name="箭头: 上弧形 13">
            <a:extLst>
              <a:ext uri="{FF2B5EF4-FFF2-40B4-BE49-F238E27FC236}">
                <a16:creationId xmlns:a16="http://schemas.microsoft.com/office/drawing/2014/main" id="{7B60208D-668B-4BCC-B77E-FD9D7C6B1255}"/>
              </a:ext>
            </a:extLst>
          </p:cNvPr>
          <p:cNvSpPr/>
          <p:nvPr/>
        </p:nvSpPr>
        <p:spPr>
          <a:xfrm rot="16200000">
            <a:off x="2173992" y="2525910"/>
            <a:ext cx="3516283" cy="1806180"/>
          </a:xfrm>
          <a:prstGeom prst="curvedDownArrow">
            <a:avLst>
              <a:gd name="adj1" fmla="val 15226"/>
              <a:gd name="adj2" fmla="val 37966"/>
              <a:gd name="adj3" fmla="val 31676"/>
            </a:avLst>
          </a:prstGeom>
          <a:gradFill>
            <a:gsLst>
              <a:gs pos="48000">
                <a:schemeClr val="accent2">
                  <a:alpha val="0"/>
                </a:schemeClr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箭头: 上弧形 14">
            <a:extLst>
              <a:ext uri="{FF2B5EF4-FFF2-40B4-BE49-F238E27FC236}">
                <a16:creationId xmlns:a16="http://schemas.microsoft.com/office/drawing/2014/main" id="{398D13A1-940F-4734-8483-15503FBC2A3A}"/>
              </a:ext>
            </a:extLst>
          </p:cNvPr>
          <p:cNvSpPr/>
          <p:nvPr/>
        </p:nvSpPr>
        <p:spPr>
          <a:xfrm rot="12600000">
            <a:off x="3255925" y="4399873"/>
            <a:ext cx="3516282" cy="1806180"/>
          </a:xfrm>
          <a:prstGeom prst="curvedDownArrow">
            <a:avLst>
              <a:gd name="adj1" fmla="val 15226"/>
              <a:gd name="adj2" fmla="val 37966"/>
              <a:gd name="adj3" fmla="val 31676"/>
            </a:avLst>
          </a:prstGeom>
          <a:gradFill>
            <a:gsLst>
              <a:gs pos="48000">
                <a:schemeClr val="accent2">
                  <a:alpha val="0"/>
                </a:schemeClr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箭头: 上弧形 15">
            <a:extLst>
              <a:ext uri="{FF2B5EF4-FFF2-40B4-BE49-F238E27FC236}">
                <a16:creationId xmlns:a16="http://schemas.microsoft.com/office/drawing/2014/main" id="{FD735D0B-34BC-4181-8C32-B716088C3CE5}"/>
              </a:ext>
            </a:extLst>
          </p:cNvPr>
          <p:cNvSpPr/>
          <p:nvPr/>
        </p:nvSpPr>
        <p:spPr>
          <a:xfrm rot="9000000">
            <a:off x="5419791" y="4399873"/>
            <a:ext cx="3516282" cy="1806180"/>
          </a:xfrm>
          <a:prstGeom prst="curvedDownArrow">
            <a:avLst>
              <a:gd name="adj1" fmla="val 15226"/>
              <a:gd name="adj2" fmla="val 37966"/>
              <a:gd name="adj3" fmla="val 31676"/>
            </a:avLst>
          </a:prstGeom>
          <a:gradFill>
            <a:gsLst>
              <a:gs pos="48000">
                <a:schemeClr val="accent2">
                  <a:alpha val="0"/>
                </a:schemeClr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箭头: 上弧形 16">
            <a:extLst>
              <a:ext uri="{FF2B5EF4-FFF2-40B4-BE49-F238E27FC236}">
                <a16:creationId xmlns:a16="http://schemas.microsoft.com/office/drawing/2014/main" id="{E1F32F9A-2511-4A6A-B3C4-9AAAD0B3A5D0}"/>
              </a:ext>
            </a:extLst>
          </p:cNvPr>
          <p:cNvSpPr/>
          <p:nvPr/>
        </p:nvSpPr>
        <p:spPr>
          <a:xfrm rot="5400000">
            <a:off x="6501724" y="2525910"/>
            <a:ext cx="3516283" cy="1806180"/>
          </a:xfrm>
          <a:prstGeom prst="curvedDownArrow">
            <a:avLst>
              <a:gd name="adj1" fmla="val 15226"/>
              <a:gd name="adj2" fmla="val 37966"/>
              <a:gd name="adj3" fmla="val 31676"/>
            </a:avLst>
          </a:prstGeom>
          <a:gradFill>
            <a:gsLst>
              <a:gs pos="48000">
                <a:schemeClr val="accent2">
                  <a:alpha val="0"/>
                </a:schemeClr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箭头: 上弧形 17">
            <a:extLst>
              <a:ext uri="{FF2B5EF4-FFF2-40B4-BE49-F238E27FC236}">
                <a16:creationId xmlns:a16="http://schemas.microsoft.com/office/drawing/2014/main" id="{44A87539-8E4A-4D1A-B067-CBB6403A5304}"/>
              </a:ext>
            </a:extLst>
          </p:cNvPr>
          <p:cNvSpPr/>
          <p:nvPr/>
        </p:nvSpPr>
        <p:spPr>
          <a:xfrm rot="1800000">
            <a:off x="5419791" y="651947"/>
            <a:ext cx="3516282" cy="1806180"/>
          </a:xfrm>
          <a:prstGeom prst="curvedDownArrow">
            <a:avLst>
              <a:gd name="adj1" fmla="val 15226"/>
              <a:gd name="adj2" fmla="val 37966"/>
              <a:gd name="adj3" fmla="val 31676"/>
            </a:avLst>
          </a:prstGeom>
          <a:gradFill>
            <a:gsLst>
              <a:gs pos="48000">
                <a:schemeClr val="accent2">
                  <a:alpha val="0"/>
                </a:schemeClr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箭头: 上弧形 18">
            <a:extLst>
              <a:ext uri="{FF2B5EF4-FFF2-40B4-BE49-F238E27FC236}">
                <a16:creationId xmlns:a16="http://schemas.microsoft.com/office/drawing/2014/main" id="{9BE42198-774F-4AE6-BE5E-B8F0786E2F69}"/>
              </a:ext>
            </a:extLst>
          </p:cNvPr>
          <p:cNvSpPr/>
          <p:nvPr/>
        </p:nvSpPr>
        <p:spPr>
          <a:xfrm rot="19800000">
            <a:off x="3255925" y="651947"/>
            <a:ext cx="3516282" cy="1806180"/>
          </a:xfrm>
          <a:prstGeom prst="curvedDownArrow">
            <a:avLst>
              <a:gd name="adj1" fmla="val 15226"/>
              <a:gd name="adj2" fmla="val 37966"/>
              <a:gd name="adj3" fmla="val 31676"/>
            </a:avLst>
          </a:prstGeom>
          <a:gradFill>
            <a:gsLst>
              <a:gs pos="48000">
                <a:schemeClr val="accent2">
                  <a:alpha val="0"/>
                </a:schemeClr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1981D52-5AA1-44CE-AF21-E2E874550051}"/>
              </a:ext>
            </a:extLst>
          </p:cNvPr>
          <p:cNvSpPr txBox="1"/>
          <p:nvPr/>
        </p:nvSpPr>
        <p:spPr>
          <a:xfrm>
            <a:off x="5133030" y="3136613"/>
            <a:ext cx="19259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dirty="0">
                <a:solidFill>
                  <a:prstClr val="white"/>
                </a:solidFill>
                <a:latin typeface="励字侠义简繁" panose="02010604000000000000" pitchFamily="2" charset="-122"/>
                <a:ea typeface="励字侠义简繁" panose="02010604000000000000" pitchFamily="2" charset="-122"/>
              </a:rPr>
              <a:t>解决方案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励字侠义简繁" panose="02010604000000000000" pitchFamily="2" charset="-122"/>
              <a:ea typeface="励字侠义简繁" panose="02010604000000000000" pitchFamily="2" charset="-122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683D144-EB34-4AA3-8653-D039EA67CDDF}"/>
              </a:ext>
            </a:extLst>
          </p:cNvPr>
          <p:cNvSpPr txBox="1"/>
          <p:nvPr/>
        </p:nvSpPr>
        <p:spPr>
          <a:xfrm>
            <a:off x="2981596" y="1782331"/>
            <a:ext cx="88926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1600" dirty="0">
                <a:solidFill>
                  <a:schemeClr val="bg1"/>
                </a:solidFill>
              </a:rPr>
              <a:t>联合租赁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71BF2EC-6B20-4FD4-A949-8E9D49C7696F}"/>
              </a:ext>
            </a:extLst>
          </p:cNvPr>
          <p:cNvSpPr txBox="1"/>
          <p:nvPr/>
        </p:nvSpPr>
        <p:spPr>
          <a:xfrm>
            <a:off x="6169700" y="556452"/>
            <a:ext cx="88926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1600" dirty="0">
                <a:solidFill>
                  <a:schemeClr val="bg1"/>
                </a:solidFill>
              </a:rPr>
              <a:t>跨境租赁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C6CF53B-63C1-4290-A46D-A854EAEF6D41}"/>
              </a:ext>
            </a:extLst>
          </p:cNvPr>
          <p:cNvSpPr txBox="1"/>
          <p:nvPr/>
        </p:nvSpPr>
        <p:spPr>
          <a:xfrm>
            <a:off x="8508087" y="1782331"/>
            <a:ext cx="88926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1600" dirty="0">
                <a:solidFill>
                  <a:schemeClr val="bg1"/>
                </a:solidFill>
              </a:rPr>
              <a:t>售后回租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1862AFA-ADB7-4F45-BFEB-42D01365867B}"/>
              </a:ext>
            </a:extLst>
          </p:cNvPr>
          <p:cNvSpPr txBox="1"/>
          <p:nvPr/>
        </p:nvSpPr>
        <p:spPr>
          <a:xfrm>
            <a:off x="8508087" y="4623868"/>
            <a:ext cx="88926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1600" dirty="0">
                <a:solidFill>
                  <a:schemeClr val="bg1"/>
                </a:solidFill>
              </a:rPr>
              <a:t>直接租赁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5B088EFF-4C02-4E31-BAF5-D030FAC8CD82}"/>
              </a:ext>
            </a:extLst>
          </p:cNvPr>
          <p:cNvSpPr txBox="1"/>
          <p:nvPr/>
        </p:nvSpPr>
        <p:spPr>
          <a:xfrm>
            <a:off x="5014066" y="5932216"/>
            <a:ext cx="88926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1600" dirty="0">
                <a:solidFill>
                  <a:schemeClr val="bg1"/>
                </a:solidFill>
              </a:rPr>
              <a:t>经营租赁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42779A9D-755F-47DA-A866-C91221C08DA0}"/>
              </a:ext>
            </a:extLst>
          </p:cNvPr>
          <p:cNvSpPr txBox="1"/>
          <p:nvPr/>
        </p:nvSpPr>
        <p:spPr>
          <a:xfrm>
            <a:off x="2043861" y="4623868"/>
            <a:ext cx="169432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1600" dirty="0">
                <a:solidFill>
                  <a:schemeClr val="bg1"/>
                </a:solidFill>
              </a:rPr>
              <a:t>租赁资产转让受让</a:t>
            </a:r>
          </a:p>
        </p:txBody>
      </p:sp>
    </p:spTree>
    <p:extLst>
      <p:ext uri="{BB962C8B-B14F-4D97-AF65-F5344CB8AC3E}">
        <p14:creationId xmlns:p14="http://schemas.microsoft.com/office/powerpoint/2010/main" val="25160428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弧形 36">
            <a:extLst>
              <a:ext uri="{FF2B5EF4-FFF2-40B4-BE49-F238E27FC236}">
                <a16:creationId xmlns:a16="http://schemas.microsoft.com/office/drawing/2014/main" id="{897A2105-FD4D-4BA5-B65D-B0FFED9CC3FD}"/>
              </a:ext>
            </a:extLst>
          </p:cNvPr>
          <p:cNvSpPr/>
          <p:nvPr/>
        </p:nvSpPr>
        <p:spPr>
          <a:xfrm>
            <a:off x="191071" y="-2341023"/>
            <a:ext cx="11831596" cy="11829606"/>
          </a:xfrm>
          <a:prstGeom prst="arc">
            <a:avLst>
              <a:gd name="adj1" fmla="val 16200000"/>
              <a:gd name="adj2" fmla="val 13735584"/>
            </a:avLst>
          </a:prstGeom>
          <a:noFill/>
          <a:ln>
            <a:gradFill>
              <a:gsLst>
                <a:gs pos="1900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39" name="弧形 38">
            <a:extLst>
              <a:ext uri="{FF2B5EF4-FFF2-40B4-BE49-F238E27FC236}">
                <a16:creationId xmlns:a16="http://schemas.microsoft.com/office/drawing/2014/main" id="{99492AFB-919D-4478-B33E-B10629500AE4}"/>
              </a:ext>
            </a:extLst>
          </p:cNvPr>
          <p:cNvSpPr/>
          <p:nvPr/>
        </p:nvSpPr>
        <p:spPr>
          <a:xfrm>
            <a:off x="3982337" y="1415317"/>
            <a:ext cx="4190400" cy="4190025"/>
          </a:xfrm>
          <a:prstGeom prst="arc">
            <a:avLst>
              <a:gd name="adj1" fmla="val 20002868"/>
              <a:gd name="adj2" fmla="val 9461796"/>
            </a:avLst>
          </a:prstGeom>
          <a:noFill/>
          <a:ln w="19050">
            <a:gradFill>
              <a:gsLst>
                <a:gs pos="0">
                  <a:schemeClr val="accent1">
                    <a:alpha val="0"/>
                  </a:schemeClr>
                </a:gs>
                <a:gs pos="57000">
                  <a:schemeClr val="accent1">
                    <a:alpha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id="{994E17FA-1F2D-48DA-8F11-5AD53B99D129}"/>
              </a:ext>
            </a:extLst>
          </p:cNvPr>
          <p:cNvSpPr/>
          <p:nvPr/>
        </p:nvSpPr>
        <p:spPr>
          <a:xfrm>
            <a:off x="6741704" y="6106410"/>
            <a:ext cx="59339" cy="5933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id="{0CDCAB81-8143-491D-B08A-8BF1A0A7C495}"/>
              </a:ext>
            </a:extLst>
          </p:cNvPr>
          <p:cNvSpPr/>
          <p:nvPr/>
        </p:nvSpPr>
        <p:spPr>
          <a:xfrm>
            <a:off x="4508616" y="1946404"/>
            <a:ext cx="3137842" cy="3127850"/>
          </a:xfrm>
          <a:custGeom>
            <a:avLst/>
            <a:gdLst>
              <a:gd name="connsiteX0" fmla="*/ 1529594 w 3087428"/>
              <a:gd name="connsiteY0" fmla="*/ 3055003 h 3077595"/>
              <a:gd name="connsiteX1" fmla="*/ 1540890 w 3087428"/>
              <a:gd name="connsiteY1" fmla="*/ 3066299 h 3077595"/>
              <a:gd name="connsiteX2" fmla="*/ 1529594 w 3087428"/>
              <a:gd name="connsiteY2" fmla="*/ 3077595 h 3077595"/>
              <a:gd name="connsiteX3" fmla="*/ 1518298 w 3087428"/>
              <a:gd name="connsiteY3" fmla="*/ 3066299 h 3077595"/>
              <a:gd name="connsiteX4" fmla="*/ 1529594 w 3087428"/>
              <a:gd name="connsiteY4" fmla="*/ 3055003 h 3077595"/>
              <a:gd name="connsiteX5" fmla="*/ 1584820 w 3087428"/>
              <a:gd name="connsiteY5" fmla="*/ 3054584 h 3077595"/>
              <a:gd name="connsiteX6" fmla="*/ 1595907 w 3087428"/>
              <a:gd name="connsiteY6" fmla="*/ 3065671 h 3077595"/>
              <a:gd name="connsiteX7" fmla="*/ 1584820 w 3087428"/>
              <a:gd name="connsiteY7" fmla="*/ 3076758 h 3077595"/>
              <a:gd name="connsiteX8" fmla="*/ 1573733 w 3087428"/>
              <a:gd name="connsiteY8" fmla="*/ 3065671 h 3077595"/>
              <a:gd name="connsiteX9" fmla="*/ 1584820 w 3087428"/>
              <a:gd name="connsiteY9" fmla="*/ 3054584 h 3077595"/>
              <a:gd name="connsiteX10" fmla="*/ 1474368 w 3087428"/>
              <a:gd name="connsiteY10" fmla="*/ 3053329 h 3077595"/>
              <a:gd name="connsiteX11" fmla="*/ 1485664 w 3087428"/>
              <a:gd name="connsiteY11" fmla="*/ 3064625 h 3077595"/>
              <a:gd name="connsiteX12" fmla="*/ 1474368 w 3087428"/>
              <a:gd name="connsiteY12" fmla="*/ 3075922 h 3077595"/>
              <a:gd name="connsiteX13" fmla="*/ 1463072 w 3087428"/>
              <a:gd name="connsiteY13" fmla="*/ 3064625 h 3077595"/>
              <a:gd name="connsiteX14" fmla="*/ 1474368 w 3087428"/>
              <a:gd name="connsiteY14" fmla="*/ 3053329 h 3077595"/>
              <a:gd name="connsiteX15" fmla="*/ 1640046 w 3087428"/>
              <a:gd name="connsiteY15" fmla="*/ 3052283 h 3077595"/>
              <a:gd name="connsiteX16" fmla="*/ 1650924 w 3087428"/>
              <a:gd name="connsiteY16" fmla="*/ 3063161 h 3077595"/>
              <a:gd name="connsiteX17" fmla="*/ 1640046 w 3087428"/>
              <a:gd name="connsiteY17" fmla="*/ 3074039 h 3077595"/>
              <a:gd name="connsiteX18" fmla="*/ 1629168 w 3087428"/>
              <a:gd name="connsiteY18" fmla="*/ 3063161 h 3077595"/>
              <a:gd name="connsiteX19" fmla="*/ 1640046 w 3087428"/>
              <a:gd name="connsiteY19" fmla="*/ 3052283 h 3077595"/>
              <a:gd name="connsiteX20" fmla="*/ 1419351 w 3087428"/>
              <a:gd name="connsiteY20" fmla="*/ 3049982 h 3077595"/>
              <a:gd name="connsiteX21" fmla="*/ 1430647 w 3087428"/>
              <a:gd name="connsiteY21" fmla="*/ 3061278 h 3077595"/>
              <a:gd name="connsiteX22" fmla="*/ 1419351 w 3087428"/>
              <a:gd name="connsiteY22" fmla="*/ 3072575 h 3077595"/>
              <a:gd name="connsiteX23" fmla="*/ 1408055 w 3087428"/>
              <a:gd name="connsiteY23" fmla="*/ 3061278 h 3077595"/>
              <a:gd name="connsiteX24" fmla="*/ 1419351 w 3087428"/>
              <a:gd name="connsiteY24" fmla="*/ 3049982 h 3077595"/>
              <a:gd name="connsiteX25" fmla="*/ 1695063 w 3087428"/>
              <a:gd name="connsiteY25" fmla="*/ 3048100 h 3077595"/>
              <a:gd name="connsiteX26" fmla="*/ 1705731 w 3087428"/>
              <a:gd name="connsiteY26" fmla="*/ 3058768 h 3077595"/>
              <a:gd name="connsiteX27" fmla="*/ 1695063 w 3087428"/>
              <a:gd name="connsiteY27" fmla="*/ 3069437 h 3077595"/>
              <a:gd name="connsiteX28" fmla="*/ 1684394 w 3087428"/>
              <a:gd name="connsiteY28" fmla="*/ 3058768 h 3077595"/>
              <a:gd name="connsiteX29" fmla="*/ 1695063 w 3087428"/>
              <a:gd name="connsiteY29" fmla="*/ 3048100 h 3077595"/>
              <a:gd name="connsiteX30" fmla="*/ 1364334 w 3087428"/>
              <a:gd name="connsiteY30" fmla="*/ 3044753 h 3077595"/>
              <a:gd name="connsiteX31" fmla="*/ 1375421 w 3087428"/>
              <a:gd name="connsiteY31" fmla="*/ 3055840 h 3077595"/>
              <a:gd name="connsiteX32" fmla="*/ 1364334 w 3087428"/>
              <a:gd name="connsiteY32" fmla="*/ 3066927 h 3077595"/>
              <a:gd name="connsiteX33" fmla="*/ 1353247 w 3087428"/>
              <a:gd name="connsiteY33" fmla="*/ 3055840 h 3077595"/>
              <a:gd name="connsiteX34" fmla="*/ 1364334 w 3087428"/>
              <a:gd name="connsiteY34" fmla="*/ 3044753 h 3077595"/>
              <a:gd name="connsiteX35" fmla="*/ 1749870 w 3087428"/>
              <a:gd name="connsiteY35" fmla="*/ 3041614 h 3077595"/>
              <a:gd name="connsiteX36" fmla="*/ 1760539 w 3087428"/>
              <a:gd name="connsiteY36" fmla="*/ 3052283 h 3077595"/>
              <a:gd name="connsiteX37" fmla="*/ 1749870 w 3087428"/>
              <a:gd name="connsiteY37" fmla="*/ 3062952 h 3077595"/>
              <a:gd name="connsiteX38" fmla="*/ 1739202 w 3087428"/>
              <a:gd name="connsiteY38" fmla="*/ 3052283 h 3077595"/>
              <a:gd name="connsiteX39" fmla="*/ 1749870 w 3087428"/>
              <a:gd name="connsiteY39" fmla="*/ 3041614 h 3077595"/>
              <a:gd name="connsiteX40" fmla="*/ 1309527 w 3087428"/>
              <a:gd name="connsiteY40" fmla="*/ 3037013 h 3077595"/>
              <a:gd name="connsiteX41" fmla="*/ 1320823 w 3087428"/>
              <a:gd name="connsiteY41" fmla="*/ 3048309 h 3077595"/>
              <a:gd name="connsiteX42" fmla="*/ 1309527 w 3087428"/>
              <a:gd name="connsiteY42" fmla="*/ 3059605 h 3077595"/>
              <a:gd name="connsiteX43" fmla="*/ 1298230 w 3087428"/>
              <a:gd name="connsiteY43" fmla="*/ 3048309 h 3077595"/>
              <a:gd name="connsiteX44" fmla="*/ 1309527 w 3087428"/>
              <a:gd name="connsiteY44" fmla="*/ 3037013 h 3077595"/>
              <a:gd name="connsiteX45" fmla="*/ 1804469 w 3087428"/>
              <a:gd name="connsiteY45" fmla="*/ 3032829 h 3077595"/>
              <a:gd name="connsiteX46" fmla="*/ 1815556 w 3087428"/>
              <a:gd name="connsiteY46" fmla="*/ 3043916 h 3077595"/>
              <a:gd name="connsiteX47" fmla="*/ 1804469 w 3087428"/>
              <a:gd name="connsiteY47" fmla="*/ 3055003 h 3077595"/>
              <a:gd name="connsiteX48" fmla="*/ 1793382 w 3087428"/>
              <a:gd name="connsiteY48" fmla="*/ 3043916 h 3077595"/>
              <a:gd name="connsiteX49" fmla="*/ 1804469 w 3087428"/>
              <a:gd name="connsiteY49" fmla="*/ 3032829 h 3077595"/>
              <a:gd name="connsiteX50" fmla="*/ 1255137 w 3087428"/>
              <a:gd name="connsiteY50" fmla="*/ 3027390 h 3077595"/>
              <a:gd name="connsiteX51" fmla="*/ 1266643 w 3087428"/>
              <a:gd name="connsiteY51" fmla="*/ 3038895 h 3077595"/>
              <a:gd name="connsiteX52" fmla="*/ 1255137 w 3087428"/>
              <a:gd name="connsiteY52" fmla="*/ 3050401 h 3077595"/>
              <a:gd name="connsiteX53" fmla="*/ 1243632 w 3087428"/>
              <a:gd name="connsiteY53" fmla="*/ 3038895 h 3077595"/>
              <a:gd name="connsiteX54" fmla="*/ 1255137 w 3087428"/>
              <a:gd name="connsiteY54" fmla="*/ 3027390 h 3077595"/>
              <a:gd name="connsiteX55" fmla="*/ 1858649 w 3087428"/>
              <a:gd name="connsiteY55" fmla="*/ 3022160 h 3077595"/>
              <a:gd name="connsiteX56" fmla="*/ 1870154 w 3087428"/>
              <a:gd name="connsiteY56" fmla="*/ 3033665 h 3077595"/>
              <a:gd name="connsiteX57" fmla="*/ 1858649 w 3087428"/>
              <a:gd name="connsiteY57" fmla="*/ 3045171 h 3077595"/>
              <a:gd name="connsiteX58" fmla="*/ 1847143 w 3087428"/>
              <a:gd name="connsiteY58" fmla="*/ 3033665 h 3077595"/>
              <a:gd name="connsiteX59" fmla="*/ 1858649 w 3087428"/>
              <a:gd name="connsiteY59" fmla="*/ 3022160 h 3077595"/>
              <a:gd name="connsiteX60" fmla="*/ 1201166 w 3087428"/>
              <a:gd name="connsiteY60" fmla="*/ 3015466 h 3077595"/>
              <a:gd name="connsiteX61" fmla="*/ 1213299 w 3087428"/>
              <a:gd name="connsiteY61" fmla="*/ 3027599 h 3077595"/>
              <a:gd name="connsiteX62" fmla="*/ 1201166 w 3087428"/>
              <a:gd name="connsiteY62" fmla="*/ 3039732 h 3077595"/>
              <a:gd name="connsiteX63" fmla="*/ 1189033 w 3087428"/>
              <a:gd name="connsiteY63" fmla="*/ 3027599 h 3077595"/>
              <a:gd name="connsiteX64" fmla="*/ 1201166 w 3087428"/>
              <a:gd name="connsiteY64" fmla="*/ 3015466 h 3077595"/>
              <a:gd name="connsiteX65" fmla="*/ 1912411 w 3087428"/>
              <a:gd name="connsiteY65" fmla="*/ 3009399 h 3077595"/>
              <a:gd name="connsiteX66" fmla="*/ 1924334 w 3087428"/>
              <a:gd name="connsiteY66" fmla="*/ 3021323 h 3077595"/>
              <a:gd name="connsiteX67" fmla="*/ 1912411 w 3087428"/>
              <a:gd name="connsiteY67" fmla="*/ 3033247 h 3077595"/>
              <a:gd name="connsiteX68" fmla="*/ 1900487 w 3087428"/>
              <a:gd name="connsiteY68" fmla="*/ 3021323 h 3077595"/>
              <a:gd name="connsiteX69" fmla="*/ 1912411 w 3087428"/>
              <a:gd name="connsiteY69" fmla="*/ 3009399 h 3077595"/>
              <a:gd name="connsiteX70" fmla="*/ 1147614 w 3087428"/>
              <a:gd name="connsiteY70" fmla="*/ 3001869 h 3077595"/>
              <a:gd name="connsiteX71" fmla="*/ 1160165 w 3087428"/>
              <a:gd name="connsiteY71" fmla="*/ 3014420 h 3077595"/>
              <a:gd name="connsiteX72" fmla="*/ 1147614 w 3087428"/>
              <a:gd name="connsiteY72" fmla="*/ 3026971 h 3077595"/>
              <a:gd name="connsiteX73" fmla="*/ 1135063 w 3087428"/>
              <a:gd name="connsiteY73" fmla="*/ 3014420 h 3077595"/>
              <a:gd name="connsiteX74" fmla="*/ 1147614 w 3087428"/>
              <a:gd name="connsiteY74" fmla="*/ 3001869 h 3077595"/>
              <a:gd name="connsiteX75" fmla="*/ 1965754 w 3087428"/>
              <a:gd name="connsiteY75" fmla="*/ 2995175 h 3077595"/>
              <a:gd name="connsiteX76" fmla="*/ 1977678 w 3087428"/>
              <a:gd name="connsiteY76" fmla="*/ 3007098 h 3077595"/>
              <a:gd name="connsiteX77" fmla="*/ 1965754 w 3087428"/>
              <a:gd name="connsiteY77" fmla="*/ 3019022 h 3077595"/>
              <a:gd name="connsiteX78" fmla="*/ 1953830 w 3087428"/>
              <a:gd name="connsiteY78" fmla="*/ 3007098 h 3077595"/>
              <a:gd name="connsiteX79" fmla="*/ 1965754 w 3087428"/>
              <a:gd name="connsiteY79" fmla="*/ 2995175 h 3077595"/>
              <a:gd name="connsiteX80" fmla="*/ 1543400 w 3087428"/>
              <a:gd name="connsiteY80" fmla="*/ 2994338 h 3077595"/>
              <a:gd name="connsiteX81" fmla="*/ 1553860 w 3087428"/>
              <a:gd name="connsiteY81" fmla="*/ 3004797 h 3077595"/>
              <a:gd name="connsiteX82" fmla="*/ 1543400 w 3087428"/>
              <a:gd name="connsiteY82" fmla="*/ 3015257 h 3077595"/>
              <a:gd name="connsiteX83" fmla="*/ 1532941 w 3087428"/>
              <a:gd name="connsiteY83" fmla="*/ 3004797 h 3077595"/>
              <a:gd name="connsiteX84" fmla="*/ 1543400 w 3087428"/>
              <a:gd name="connsiteY84" fmla="*/ 2994338 h 3077595"/>
              <a:gd name="connsiteX85" fmla="*/ 1598626 w 3087428"/>
              <a:gd name="connsiteY85" fmla="*/ 2993292 h 3077595"/>
              <a:gd name="connsiteX86" fmla="*/ 1609086 w 3087428"/>
              <a:gd name="connsiteY86" fmla="*/ 3003751 h 3077595"/>
              <a:gd name="connsiteX87" fmla="*/ 1598626 w 3087428"/>
              <a:gd name="connsiteY87" fmla="*/ 3014211 h 3077595"/>
              <a:gd name="connsiteX88" fmla="*/ 1588167 w 3087428"/>
              <a:gd name="connsiteY88" fmla="*/ 3003751 h 3077595"/>
              <a:gd name="connsiteX89" fmla="*/ 1598626 w 3087428"/>
              <a:gd name="connsiteY89" fmla="*/ 2993292 h 3077595"/>
              <a:gd name="connsiteX90" fmla="*/ 1488174 w 3087428"/>
              <a:gd name="connsiteY90" fmla="*/ 2993083 h 3077595"/>
              <a:gd name="connsiteX91" fmla="*/ 1498843 w 3087428"/>
              <a:gd name="connsiteY91" fmla="*/ 3003751 h 3077595"/>
              <a:gd name="connsiteX92" fmla="*/ 1488174 w 3087428"/>
              <a:gd name="connsiteY92" fmla="*/ 3014420 h 3077595"/>
              <a:gd name="connsiteX93" fmla="*/ 1477506 w 3087428"/>
              <a:gd name="connsiteY93" fmla="*/ 3003751 h 3077595"/>
              <a:gd name="connsiteX94" fmla="*/ 1488174 w 3087428"/>
              <a:gd name="connsiteY94" fmla="*/ 2993083 h 3077595"/>
              <a:gd name="connsiteX95" fmla="*/ 1653643 w 3087428"/>
              <a:gd name="connsiteY95" fmla="*/ 2990154 h 3077595"/>
              <a:gd name="connsiteX96" fmla="*/ 1664103 w 3087428"/>
              <a:gd name="connsiteY96" fmla="*/ 3000614 h 3077595"/>
              <a:gd name="connsiteX97" fmla="*/ 1653643 w 3087428"/>
              <a:gd name="connsiteY97" fmla="*/ 3011073 h 3077595"/>
              <a:gd name="connsiteX98" fmla="*/ 1643184 w 3087428"/>
              <a:gd name="connsiteY98" fmla="*/ 3000614 h 3077595"/>
              <a:gd name="connsiteX99" fmla="*/ 1653643 w 3087428"/>
              <a:gd name="connsiteY99" fmla="*/ 2990154 h 3077595"/>
              <a:gd name="connsiteX100" fmla="*/ 1433157 w 3087428"/>
              <a:gd name="connsiteY100" fmla="*/ 2989945 h 3077595"/>
              <a:gd name="connsiteX101" fmla="*/ 1443826 w 3087428"/>
              <a:gd name="connsiteY101" fmla="*/ 3000614 h 3077595"/>
              <a:gd name="connsiteX102" fmla="*/ 1433157 w 3087428"/>
              <a:gd name="connsiteY102" fmla="*/ 3011282 h 3077595"/>
              <a:gd name="connsiteX103" fmla="*/ 1422489 w 3087428"/>
              <a:gd name="connsiteY103" fmla="*/ 3000614 h 3077595"/>
              <a:gd name="connsiteX104" fmla="*/ 1433157 w 3087428"/>
              <a:gd name="connsiteY104" fmla="*/ 2989945 h 3077595"/>
              <a:gd name="connsiteX105" fmla="*/ 1094480 w 3087428"/>
              <a:gd name="connsiteY105" fmla="*/ 2987016 h 3077595"/>
              <a:gd name="connsiteX106" fmla="*/ 1106822 w 3087428"/>
              <a:gd name="connsiteY106" fmla="*/ 2999358 h 3077595"/>
              <a:gd name="connsiteX107" fmla="*/ 1094480 w 3087428"/>
              <a:gd name="connsiteY107" fmla="*/ 3011701 h 3077595"/>
              <a:gd name="connsiteX108" fmla="*/ 1082138 w 3087428"/>
              <a:gd name="connsiteY108" fmla="*/ 2999358 h 3077595"/>
              <a:gd name="connsiteX109" fmla="*/ 1094480 w 3087428"/>
              <a:gd name="connsiteY109" fmla="*/ 2987016 h 3077595"/>
              <a:gd name="connsiteX110" fmla="*/ 1708660 w 3087428"/>
              <a:gd name="connsiteY110" fmla="*/ 2985133 h 3077595"/>
              <a:gd name="connsiteX111" fmla="*/ 1718910 w 3087428"/>
              <a:gd name="connsiteY111" fmla="*/ 2995384 h 3077595"/>
              <a:gd name="connsiteX112" fmla="*/ 1708660 w 3087428"/>
              <a:gd name="connsiteY112" fmla="*/ 3005634 h 3077595"/>
              <a:gd name="connsiteX113" fmla="*/ 1698410 w 3087428"/>
              <a:gd name="connsiteY113" fmla="*/ 2995384 h 3077595"/>
              <a:gd name="connsiteX114" fmla="*/ 1708660 w 3087428"/>
              <a:gd name="connsiteY114" fmla="*/ 2985133 h 3077595"/>
              <a:gd name="connsiteX115" fmla="*/ 1378141 w 3087428"/>
              <a:gd name="connsiteY115" fmla="*/ 2985133 h 3077595"/>
              <a:gd name="connsiteX116" fmla="*/ 1388600 w 3087428"/>
              <a:gd name="connsiteY116" fmla="*/ 2995593 h 3077595"/>
              <a:gd name="connsiteX117" fmla="*/ 1378141 w 3087428"/>
              <a:gd name="connsiteY117" fmla="*/ 3006052 h 3077595"/>
              <a:gd name="connsiteX118" fmla="*/ 1367681 w 3087428"/>
              <a:gd name="connsiteY118" fmla="*/ 2995593 h 3077595"/>
              <a:gd name="connsiteX119" fmla="*/ 1378141 w 3087428"/>
              <a:gd name="connsiteY119" fmla="*/ 2985133 h 3077595"/>
              <a:gd name="connsiteX120" fmla="*/ 2018679 w 3087428"/>
              <a:gd name="connsiteY120" fmla="*/ 2978021 h 3077595"/>
              <a:gd name="connsiteX121" fmla="*/ 2031648 w 3087428"/>
              <a:gd name="connsiteY121" fmla="*/ 2990991 h 3077595"/>
              <a:gd name="connsiteX122" fmla="*/ 2018679 w 3087428"/>
              <a:gd name="connsiteY122" fmla="*/ 3003961 h 3077595"/>
              <a:gd name="connsiteX123" fmla="*/ 2005709 w 3087428"/>
              <a:gd name="connsiteY123" fmla="*/ 2990991 h 3077595"/>
              <a:gd name="connsiteX124" fmla="*/ 2018679 w 3087428"/>
              <a:gd name="connsiteY124" fmla="*/ 2978021 h 3077595"/>
              <a:gd name="connsiteX125" fmla="*/ 1763468 w 3087428"/>
              <a:gd name="connsiteY125" fmla="*/ 2977603 h 3077595"/>
              <a:gd name="connsiteX126" fmla="*/ 1774136 w 3087428"/>
              <a:gd name="connsiteY126" fmla="*/ 2988271 h 3077595"/>
              <a:gd name="connsiteX127" fmla="*/ 1763468 w 3087428"/>
              <a:gd name="connsiteY127" fmla="*/ 2998940 h 3077595"/>
              <a:gd name="connsiteX128" fmla="*/ 1752799 w 3087428"/>
              <a:gd name="connsiteY128" fmla="*/ 2988271 h 3077595"/>
              <a:gd name="connsiteX129" fmla="*/ 1763468 w 3087428"/>
              <a:gd name="connsiteY129" fmla="*/ 2977603 h 3077595"/>
              <a:gd name="connsiteX130" fmla="*/ 1323333 w 3087428"/>
              <a:gd name="connsiteY130" fmla="*/ 2977393 h 3077595"/>
              <a:gd name="connsiteX131" fmla="*/ 1334002 w 3087428"/>
              <a:gd name="connsiteY131" fmla="*/ 2988062 h 3077595"/>
              <a:gd name="connsiteX132" fmla="*/ 1323333 w 3087428"/>
              <a:gd name="connsiteY132" fmla="*/ 2998731 h 3077595"/>
              <a:gd name="connsiteX133" fmla="*/ 1312664 w 3087428"/>
              <a:gd name="connsiteY133" fmla="*/ 2988062 h 3077595"/>
              <a:gd name="connsiteX134" fmla="*/ 1323333 w 3087428"/>
              <a:gd name="connsiteY134" fmla="*/ 2977393 h 3077595"/>
              <a:gd name="connsiteX135" fmla="*/ 1041973 w 3087428"/>
              <a:gd name="connsiteY135" fmla="*/ 2969444 h 3077595"/>
              <a:gd name="connsiteX136" fmla="*/ 1054734 w 3087428"/>
              <a:gd name="connsiteY136" fmla="*/ 2982205 h 3077595"/>
              <a:gd name="connsiteX137" fmla="*/ 1041973 w 3087428"/>
              <a:gd name="connsiteY137" fmla="*/ 2994965 h 3077595"/>
              <a:gd name="connsiteX138" fmla="*/ 1029213 w 3087428"/>
              <a:gd name="connsiteY138" fmla="*/ 2982205 h 3077595"/>
              <a:gd name="connsiteX139" fmla="*/ 1041973 w 3087428"/>
              <a:gd name="connsiteY139" fmla="*/ 2969444 h 3077595"/>
              <a:gd name="connsiteX140" fmla="*/ 1817857 w 3087428"/>
              <a:gd name="connsiteY140" fmla="*/ 2967980 h 3077595"/>
              <a:gd name="connsiteX141" fmla="*/ 1828944 w 3087428"/>
              <a:gd name="connsiteY141" fmla="*/ 2979067 h 3077595"/>
              <a:gd name="connsiteX142" fmla="*/ 1817857 w 3087428"/>
              <a:gd name="connsiteY142" fmla="*/ 2990154 h 3077595"/>
              <a:gd name="connsiteX143" fmla="*/ 1806770 w 3087428"/>
              <a:gd name="connsiteY143" fmla="*/ 2979067 h 3077595"/>
              <a:gd name="connsiteX144" fmla="*/ 1817857 w 3087428"/>
              <a:gd name="connsiteY144" fmla="*/ 2967980 h 3077595"/>
              <a:gd name="connsiteX145" fmla="*/ 1268944 w 3087428"/>
              <a:gd name="connsiteY145" fmla="*/ 2967980 h 3077595"/>
              <a:gd name="connsiteX146" fmla="*/ 1280031 w 3087428"/>
              <a:gd name="connsiteY146" fmla="*/ 2979067 h 3077595"/>
              <a:gd name="connsiteX147" fmla="*/ 1268944 w 3087428"/>
              <a:gd name="connsiteY147" fmla="*/ 2990154 h 3077595"/>
              <a:gd name="connsiteX148" fmla="*/ 1257857 w 3087428"/>
              <a:gd name="connsiteY148" fmla="*/ 2979067 h 3077595"/>
              <a:gd name="connsiteX149" fmla="*/ 1268944 w 3087428"/>
              <a:gd name="connsiteY149" fmla="*/ 2967980 h 3077595"/>
              <a:gd name="connsiteX150" fmla="*/ 2070767 w 3087428"/>
              <a:gd name="connsiteY150" fmla="*/ 2959403 h 3077595"/>
              <a:gd name="connsiteX151" fmla="*/ 2084364 w 3087428"/>
              <a:gd name="connsiteY151" fmla="*/ 2973000 h 3077595"/>
              <a:gd name="connsiteX152" fmla="*/ 2070767 w 3087428"/>
              <a:gd name="connsiteY152" fmla="*/ 2986598 h 3077595"/>
              <a:gd name="connsiteX153" fmla="*/ 2057170 w 3087428"/>
              <a:gd name="connsiteY153" fmla="*/ 2973000 h 3077595"/>
              <a:gd name="connsiteX154" fmla="*/ 2070767 w 3087428"/>
              <a:gd name="connsiteY154" fmla="*/ 2959403 h 3077595"/>
              <a:gd name="connsiteX155" fmla="*/ 1214764 w 3087428"/>
              <a:gd name="connsiteY155" fmla="*/ 2956475 h 3077595"/>
              <a:gd name="connsiteX156" fmla="*/ 1226060 w 3087428"/>
              <a:gd name="connsiteY156" fmla="*/ 2967771 h 3077595"/>
              <a:gd name="connsiteX157" fmla="*/ 1214764 w 3087428"/>
              <a:gd name="connsiteY157" fmla="*/ 2979067 h 3077595"/>
              <a:gd name="connsiteX158" fmla="*/ 1203467 w 3087428"/>
              <a:gd name="connsiteY158" fmla="*/ 2967771 h 3077595"/>
              <a:gd name="connsiteX159" fmla="*/ 1214764 w 3087428"/>
              <a:gd name="connsiteY159" fmla="*/ 2956475 h 3077595"/>
              <a:gd name="connsiteX160" fmla="*/ 1871828 w 3087428"/>
              <a:gd name="connsiteY160" fmla="*/ 2956056 h 3077595"/>
              <a:gd name="connsiteX161" fmla="*/ 1883333 w 3087428"/>
              <a:gd name="connsiteY161" fmla="*/ 2967562 h 3077595"/>
              <a:gd name="connsiteX162" fmla="*/ 1871828 w 3087428"/>
              <a:gd name="connsiteY162" fmla="*/ 2979067 h 3077595"/>
              <a:gd name="connsiteX163" fmla="*/ 1860322 w 3087428"/>
              <a:gd name="connsiteY163" fmla="*/ 2967562 h 3077595"/>
              <a:gd name="connsiteX164" fmla="*/ 1871828 w 3087428"/>
              <a:gd name="connsiteY164" fmla="*/ 2956056 h 3077595"/>
              <a:gd name="connsiteX165" fmla="*/ 990094 w 3087428"/>
              <a:gd name="connsiteY165" fmla="*/ 2950408 h 3077595"/>
              <a:gd name="connsiteX166" fmla="*/ 1002855 w 3087428"/>
              <a:gd name="connsiteY166" fmla="*/ 2963168 h 3077595"/>
              <a:gd name="connsiteX167" fmla="*/ 990094 w 3087428"/>
              <a:gd name="connsiteY167" fmla="*/ 2975929 h 3077595"/>
              <a:gd name="connsiteX168" fmla="*/ 977334 w 3087428"/>
              <a:gd name="connsiteY168" fmla="*/ 2963168 h 3077595"/>
              <a:gd name="connsiteX169" fmla="*/ 990094 w 3087428"/>
              <a:gd name="connsiteY169" fmla="*/ 2950408 h 3077595"/>
              <a:gd name="connsiteX170" fmla="*/ 1161211 w 3087428"/>
              <a:gd name="connsiteY170" fmla="*/ 2942668 h 3077595"/>
              <a:gd name="connsiteX171" fmla="*/ 1172926 w 3087428"/>
              <a:gd name="connsiteY171" fmla="*/ 2954382 h 3077595"/>
              <a:gd name="connsiteX172" fmla="*/ 1161211 w 3087428"/>
              <a:gd name="connsiteY172" fmla="*/ 2966097 h 3077595"/>
              <a:gd name="connsiteX173" fmla="*/ 1149497 w 3087428"/>
              <a:gd name="connsiteY173" fmla="*/ 2954382 h 3077595"/>
              <a:gd name="connsiteX174" fmla="*/ 1161211 w 3087428"/>
              <a:gd name="connsiteY174" fmla="*/ 2942668 h 3077595"/>
              <a:gd name="connsiteX175" fmla="*/ 1925589 w 3087428"/>
              <a:gd name="connsiteY175" fmla="*/ 2942040 h 3077595"/>
              <a:gd name="connsiteX176" fmla="*/ 1937932 w 3087428"/>
              <a:gd name="connsiteY176" fmla="*/ 2954382 h 3077595"/>
              <a:gd name="connsiteX177" fmla="*/ 1925589 w 3087428"/>
              <a:gd name="connsiteY177" fmla="*/ 2966725 h 3077595"/>
              <a:gd name="connsiteX178" fmla="*/ 1913247 w 3087428"/>
              <a:gd name="connsiteY178" fmla="*/ 2954382 h 3077595"/>
              <a:gd name="connsiteX179" fmla="*/ 1925589 w 3087428"/>
              <a:gd name="connsiteY179" fmla="*/ 2942040 h 3077595"/>
              <a:gd name="connsiteX180" fmla="*/ 2122437 w 3087428"/>
              <a:gd name="connsiteY180" fmla="*/ 2938693 h 3077595"/>
              <a:gd name="connsiteX181" fmla="*/ 2136871 w 3087428"/>
              <a:gd name="connsiteY181" fmla="*/ 2953127 h 3077595"/>
              <a:gd name="connsiteX182" fmla="*/ 2122437 w 3087428"/>
              <a:gd name="connsiteY182" fmla="*/ 2967562 h 3077595"/>
              <a:gd name="connsiteX183" fmla="*/ 2108003 w 3087428"/>
              <a:gd name="connsiteY183" fmla="*/ 2953127 h 3077595"/>
              <a:gd name="connsiteX184" fmla="*/ 2122437 w 3087428"/>
              <a:gd name="connsiteY184" fmla="*/ 2938693 h 3077595"/>
              <a:gd name="connsiteX185" fmla="*/ 1557207 w 3087428"/>
              <a:gd name="connsiteY185" fmla="*/ 2933254 h 3077595"/>
              <a:gd name="connsiteX186" fmla="*/ 1567039 w 3087428"/>
              <a:gd name="connsiteY186" fmla="*/ 2943086 h 3077595"/>
              <a:gd name="connsiteX187" fmla="*/ 1557207 w 3087428"/>
              <a:gd name="connsiteY187" fmla="*/ 2952918 h 3077595"/>
              <a:gd name="connsiteX188" fmla="*/ 1547375 w 3087428"/>
              <a:gd name="connsiteY188" fmla="*/ 2943086 h 3077595"/>
              <a:gd name="connsiteX189" fmla="*/ 1557207 w 3087428"/>
              <a:gd name="connsiteY189" fmla="*/ 2933254 h 3077595"/>
              <a:gd name="connsiteX190" fmla="*/ 1501981 w 3087428"/>
              <a:gd name="connsiteY190" fmla="*/ 2932627 h 3077595"/>
              <a:gd name="connsiteX191" fmla="*/ 1511813 w 3087428"/>
              <a:gd name="connsiteY191" fmla="*/ 2942459 h 3077595"/>
              <a:gd name="connsiteX192" fmla="*/ 1501981 w 3087428"/>
              <a:gd name="connsiteY192" fmla="*/ 2952291 h 3077595"/>
              <a:gd name="connsiteX193" fmla="*/ 1492149 w 3087428"/>
              <a:gd name="connsiteY193" fmla="*/ 2942459 h 3077595"/>
              <a:gd name="connsiteX194" fmla="*/ 1501981 w 3087428"/>
              <a:gd name="connsiteY194" fmla="*/ 2932627 h 3077595"/>
              <a:gd name="connsiteX195" fmla="*/ 1612433 w 3087428"/>
              <a:gd name="connsiteY195" fmla="*/ 2931372 h 3077595"/>
              <a:gd name="connsiteX196" fmla="*/ 1622474 w 3087428"/>
              <a:gd name="connsiteY196" fmla="*/ 2941413 h 3077595"/>
              <a:gd name="connsiteX197" fmla="*/ 1612433 w 3087428"/>
              <a:gd name="connsiteY197" fmla="*/ 2951454 h 3077595"/>
              <a:gd name="connsiteX198" fmla="*/ 1602392 w 3087428"/>
              <a:gd name="connsiteY198" fmla="*/ 2941413 h 3077595"/>
              <a:gd name="connsiteX199" fmla="*/ 1612433 w 3087428"/>
              <a:gd name="connsiteY199" fmla="*/ 2931372 h 3077595"/>
              <a:gd name="connsiteX200" fmla="*/ 1446755 w 3087428"/>
              <a:gd name="connsiteY200" fmla="*/ 2929907 h 3077595"/>
              <a:gd name="connsiteX201" fmla="*/ 1456796 w 3087428"/>
              <a:gd name="connsiteY201" fmla="*/ 2939949 h 3077595"/>
              <a:gd name="connsiteX202" fmla="*/ 1446755 w 3087428"/>
              <a:gd name="connsiteY202" fmla="*/ 2949990 h 3077595"/>
              <a:gd name="connsiteX203" fmla="*/ 1436714 w 3087428"/>
              <a:gd name="connsiteY203" fmla="*/ 2939949 h 3077595"/>
              <a:gd name="connsiteX204" fmla="*/ 1446755 w 3087428"/>
              <a:gd name="connsiteY204" fmla="*/ 2929907 h 3077595"/>
              <a:gd name="connsiteX205" fmla="*/ 939052 w 3087428"/>
              <a:gd name="connsiteY205" fmla="*/ 2929071 h 3077595"/>
              <a:gd name="connsiteX206" fmla="*/ 952440 w 3087428"/>
              <a:gd name="connsiteY206" fmla="*/ 2942459 h 3077595"/>
              <a:gd name="connsiteX207" fmla="*/ 939052 w 3087428"/>
              <a:gd name="connsiteY207" fmla="*/ 2955847 h 3077595"/>
              <a:gd name="connsiteX208" fmla="*/ 925664 w 3087428"/>
              <a:gd name="connsiteY208" fmla="*/ 2942459 h 3077595"/>
              <a:gd name="connsiteX209" fmla="*/ 939052 w 3087428"/>
              <a:gd name="connsiteY209" fmla="*/ 2929071 h 3077595"/>
              <a:gd name="connsiteX210" fmla="*/ 1667450 w 3087428"/>
              <a:gd name="connsiteY210" fmla="*/ 2927606 h 3077595"/>
              <a:gd name="connsiteX211" fmla="*/ 1677491 w 3087428"/>
              <a:gd name="connsiteY211" fmla="*/ 2937648 h 3077595"/>
              <a:gd name="connsiteX212" fmla="*/ 1667450 w 3087428"/>
              <a:gd name="connsiteY212" fmla="*/ 2947689 h 3077595"/>
              <a:gd name="connsiteX213" fmla="*/ 1657409 w 3087428"/>
              <a:gd name="connsiteY213" fmla="*/ 2937648 h 3077595"/>
              <a:gd name="connsiteX214" fmla="*/ 1667450 w 3087428"/>
              <a:gd name="connsiteY214" fmla="*/ 2927606 h 3077595"/>
              <a:gd name="connsiteX215" fmla="*/ 1108286 w 3087428"/>
              <a:gd name="connsiteY215" fmla="*/ 2927397 h 3077595"/>
              <a:gd name="connsiteX216" fmla="*/ 1120001 w 3087428"/>
              <a:gd name="connsiteY216" fmla="*/ 2939112 h 3077595"/>
              <a:gd name="connsiteX217" fmla="*/ 1108286 w 3087428"/>
              <a:gd name="connsiteY217" fmla="*/ 2950826 h 3077595"/>
              <a:gd name="connsiteX218" fmla="*/ 1096572 w 3087428"/>
              <a:gd name="connsiteY218" fmla="*/ 2939112 h 3077595"/>
              <a:gd name="connsiteX219" fmla="*/ 1108286 w 3087428"/>
              <a:gd name="connsiteY219" fmla="*/ 2927397 h 3077595"/>
              <a:gd name="connsiteX220" fmla="*/ 1978515 w 3087428"/>
              <a:gd name="connsiteY220" fmla="*/ 2926142 h 3077595"/>
              <a:gd name="connsiteX221" fmla="*/ 1991484 w 3087428"/>
              <a:gd name="connsiteY221" fmla="*/ 2939112 h 3077595"/>
              <a:gd name="connsiteX222" fmla="*/ 1978515 w 3087428"/>
              <a:gd name="connsiteY222" fmla="*/ 2952081 h 3077595"/>
              <a:gd name="connsiteX223" fmla="*/ 1965545 w 3087428"/>
              <a:gd name="connsiteY223" fmla="*/ 2939112 h 3077595"/>
              <a:gd name="connsiteX224" fmla="*/ 1978515 w 3087428"/>
              <a:gd name="connsiteY224" fmla="*/ 2926142 h 3077595"/>
              <a:gd name="connsiteX225" fmla="*/ 1391738 w 3087428"/>
              <a:gd name="connsiteY225" fmla="*/ 2925515 h 3077595"/>
              <a:gd name="connsiteX226" fmla="*/ 1401361 w 3087428"/>
              <a:gd name="connsiteY226" fmla="*/ 2935137 h 3077595"/>
              <a:gd name="connsiteX227" fmla="*/ 1391738 w 3087428"/>
              <a:gd name="connsiteY227" fmla="*/ 2944760 h 3077595"/>
              <a:gd name="connsiteX228" fmla="*/ 1382115 w 3087428"/>
              <a:gd name="connsiteY228" fmla="*/ 2935137 h 3077595"/>
              <a:gd name="connsiteX229" fmla="*/ 1391738 w 3087428"/>
              <a:gd name="connsiteY229" fmla="*/ 2925515 h 3077595"/>
              <a:gd name="connsiteX230" fmla="*/ 1722257 w 3087428"/>
              <a:gd name="connsiteY230" fmla="*/ 2921749 h 3077595"/>
              <a:gd name="connsiteX231" fmla="*/ 1732298 w 3087428"/>
              <a:gd name="connsiteY231" fmla="*/ 2931790 h 3077595"/>
              <a:gd name="connsiteX232" fmla="*/ 1722257 w 3087428"/>
              <a:gd name="connsiteY232" fmla="*/ 2941831 h 3077595"/>
              <a:gd name="connsiteX233" fmla="*/ 1712216 w 3087428"/>
              <a:gd name="connsiteY233" fmla="*/ 2931790 h 3077595"/>
              <a:gd name="connsiteX234" fmla="*/ 1722257 w 3087428"/>
              <a:gd name="connsiteY234" fmla="*/ 2921749 h 3077595"/>
              <a:gd name="connsiteX235" fmla="*/ 1337140 w 3087428"/>
              <a:gd name="connsiteY235" fmla="*/ 2918193 h 3077595"/>
              <a:gd name="connsiteX236" fmla="*/ 1346971 w 3087428"/>
              <a:gd name="connsiteY236" fmla="*/ 2928025 h 3077595"/>
              <a:gd name="connsiteX237" fmla="*/ 1337140 w 3087428"/>
              <a:gd name="connsiteY237" fmla="*/ 2937857 h 3077595"/>
              <a:gd name="connsiteX238" fmla="*/ 1327308 w 3087428"/>
              <a:gd name="connsiteY238" fmla="*/ 2928025 h 3077595"/>
              <a:gd name="connsiteX239" fmla="*/ 1337140 w 3087428"/>
              <a:gd name="connsiteY239" fmla="*/ 2918193 h 3077595"/>
              <a:gd name="connsiteX240" fmla="*/ 2173061 w 3087428"/>
              <a:gd name="connsiteY240" fmla="*/ 2915892 h 3077595"/>
              <a:gd name="connsiteX241" fmla="*/ 2188541 w 3087428"/>
              <a:gd name="connsiteY241" fmla="*/ 2931372 h 3077595"/>
              <a:gd name="connsiteX242" fmla="*/ 2173061 w 3087428"/>
              <a:gd name="connsiteY242" fmla="*/ 2946852 h 3077595"/>
              <a:gd name="connsiteX243" fmla="*/ 2157581 w 3087428"/>
              <a:gd name="connsiteY243" fmla="*/ 2931372 h 3077595"/>
              <a:gd name="connsiteX244" fmla="*/ 2173061 w 3087428"/>
              <a:gd name="connsiteY244" fmla="*/ 2915892 h 3077595"/>
              <a:gd name="connsiteX245" fmla="*/ 1777065 w 3087428"/>
              <a:gd name="connsiteY245" fmla="*/ 2913382 h 3077595"/>
              <a:gd name="connsiteX246" fmla="*/ 1787524 w 3087428"/>
              <a:gd name="connsiteY246" fmla="*/ 2923841 h 3077595"/>
              <a:gd name="connsiteX247" fmla="*/ 1777065 w 3087428"/>
              <a:gd name="connsiteY247" fmla="*/ 2934300 h 3077595"/>
              <a:gd name="connsiteX248" fmla="*/ 1766605 w 3087428"/>
              <a:gd name="connsiteY248" fmla="*/ 2923841 h 3077595"/>
              <a:gd name="connsiteX249" fmla="*/ 1777065 w 3087428"/>
              <a:gd name="connsiteY249" fmla="*/ 2913382 h 3077595"/>
              <a:gd name="connsiteX250" fmla="*/ 1055780 w 3087428"/>
              <a:gd name="connsiteY250" fmla="*/ 2910662 h 3077595"/>
              <a:gd name="connsiteX251" fmla="*/ 1067076 w 3087428"/>
              <a:gd name="connsiteY251" fmla="*/ 2921958 h 3077595"/>
              <a:gd name="connsiteX252" fmla="*/ 1055780 w 3087428"/>
              <a:gd name="connsiteY252" fmla="*/ 2933254 h 3077595"/>
              <a:gd name="connsiteX253" fmla="*/ 1044483 w 3087428"/>
              <a:gd name="connsiteY253" fmla="*/ 2921958 h 3077595"/>
              <a:gd name="connsiteX254" fmla="*/ 1055780 w 3087428"/>
              <a:gd name="connsiteY254" fmla="*/ 2910662 h 3077595"/>
              <a:gd name="connsiteX255" fmla="*/ 1282541 w 3087428"/>
              <a:gd name="connsiteY255" fmla="*/ 2908988 h 3077595"/>
              <a:gd name="connsiteX256" fmla="*/ 1292582 w 3087428"/>
              <a:gd name="connsiteY256" fmla="*/ 2919030 h 3077595"/>
              <a:gd name="connsiteX257" fmla="*/ 1282541 w 3087428"/>
              <a:gd name="connsiteY257" fmla="*/ 2929071 h 3077595"/>
              <a:gd name="connsiteX258" fmla="*/ 1272500 w 3087428"/>
              <a:gd name="connsiteY258" fmla="*/ 2919030 h 3077595"/>
              <a:gd name="connsiteX259" fmla="*/ 1282541 w 3087428"/>
              <a:gd name="connsiteY259" fmla="*/ 2908988 h 3077595"/>
              <a:gd name="connsiteX260" fmla="*/ 2031021 w 3087428"/>
              <a:gd name="connsiteY260" fmla="*/ 2908152 h 3077595"/>
              <a:gd name="connsiteX261" fmla="*/ 2044828 w 3087428"/>
              <a:gd name="connsiteY261" fmla="*/ 2921958 h 3077595"/>
              <a:gd name="connsiteX262" fmla="*/ 2031021 w 3087428"/>
              <a:gd name="connsiteY262" fmla="*/ 2935765 h 3077595"/>
              <a:gd name="connsiteX263" fmla="*/ 2017215 w 3087428"/>
              <a:gd name="connsiteY263" fmla="*/ 2921958 h 3077595"/>
              <a:gd name="connsiteX264" fmla="*/ 2031021 w 3087428"/>
              <a:gd name="connsiteY264" fmla="*/ 2908152 h 3077595"/>
              <a:gd name="connsiteX265" fmla="*/ 888637 w 3087428"/>
              <a:gd name="connsiteY265" fmla="*/ 2907315 h 3077595"/>
              <a:gd name="connsiteX266" fmla="*/ 901189 w 3087428"/>
              <a:gd name="connsiteY266" fmla="*/ 2919866 h 3077595"/>
              <a:gd name="connsiteX267" fmla="*/ 888637 w 3087428"/>
              <a:gd name="connsiteY267" fmla="*/ 2932418 h 3077595"/>
              <a:gd name="connsiteX268" fmla="*/ 876086 w 3087428"/>
              <a:gd name="connsiteY268" fmla="*/ 2919866 h 3077595"/>
              <a:gd name="connsiteX269" fmla="*/ 888637 w 3087428"/>
              <a:gd name="connsiteY269" fmla="*/ 2907315 h 3077595"/>
              <a:gd name="connsiteX270" fmla="*/ 1831245 w 3087428"/>
              <a:gd name="connsiteY270" fmla="*/ 2902295 h 3077595"/>
              <a:gd name="connsiteX271" fmla="*/ 1842541 w 3087428"/>
              <a:gd name="connsiteY271" fmla="*/ 2913591 h 3077595"/>
              <a:gd name="connsiteX272" fmla="*/ 1831245 w 3087428"/>
              <a:gd name="connsiteY272" fmla="*/ 2924887 h 3077595"/>
              <a:gd name="connsiteX273" fmla="*/ 1819949 w 3087428"/>
              <a:gd name="connsiteY273" fmla="*/ 2913591 h 3077595"/>
              <a:gd name="connsiteX274" fmla="*/ 1831245 w 3087428"/>
              <a:gd name="connsiteY274" fmla="*/ 2902295 h 3077595"/>
              <a:gd name="connsiteX275" fmla="*/ 1228570 w 3087428"/>
              <a:gd name="connsiteY275" fmla="*/ 2897274 h 3077595"/>
              <a:gd name="connsiteX276" fmla="*/ 1239030 w 3087428"/>
              <a:gd name="connsiteY276" fmla="*/ 2907733 h 3077595"/>
              <a:gd name="connsiteX277" fmla="*/ 1228570 w 3087428"/>
              <a:gd name="connsiteY277" fmla="*/ 2918193 h 3077595"/>
              <a:gd name="connsiteX278" fmla="*/ 1218111 w 3087428"/>
              <a:gd name="connsiteY278" fmla="*/ 2907733 h 3077595"/>
              <a:gd name="connsiteX279" fmla="*/ 1228570 w 3087428"/>
              <a:gd name="connsiteY279" fmla="*/ 2897274 h 3077595"/>
              <a:gd name="connsiteX280" fmla="*/ 2223057 w 3087428"/>
              <a:gd name="connsiteY280" fmla="*/ 2891626 h 3077595"/>
              <a:gd name="connsiteX281" fmla="*/ 2239165 w 3087428"/>
              <a:gd name="connsiteY281" fmla="*/ 2907733 h 3077595"/>
              <a:gd name="connsiteX282" fmla="*/ 2223057 w 3087428"/>
              <a:gd name="connsiteY282" fmla="*/ 2923841 h 3077595"/>
              <a:gd name="connsiteX283" fmla="*/ 2206949 w 3087428"/>
              <a:gd name="connsiteY283" fmla="*/ 2907733 h 3077595"/>
              <a:gd name="connsiteX284" fmla="*/ 2223057 w 3087428"/>
              <a:gd name="connsiteY284" fmla="*/ 2891626 h 3077595"/>
              <a:gd name="connsiteX285" fmla="*/ 1003901 w 3087428"/>
              <a:gd name="connsiteY285" fmla="*/ 2891208 h 3077595"/>
              <a:gd name="connsiteX286" fmla="*/ 1015406 w 3087428"/>
              <a:gd name="connsiteY286" fmla="*/ 2902713 h 3077595"/>
              <a:gd name="connsiteX287" fmla="*/ 1003901 w 3087428"/>
              <a:gd name="connsiteY287" fmla="*/ 2914218 h 3077595"/>
              <a:gd name="connsiteX288" fmla="*/ 992395 w 3087428"/>
              <a:gd name="connsiteY288" fmla="*/ 2902713 h 3077595"/>
              <a:gd name="connsiteX289" fmla="*/ 1003901 w 3087428"/>
              <a:gd name="connsiteY289" fmla="*/ 2891208 h 3077595"/>
              <a:gd name="connsiteX290" fmla="*/ 1885216 w 3087428"/>
              <a:gd name="connsiteY290" fmla="*/ 2889534 h 3077595"/>
              <a:gd name="connsiteX291" fmla="*/ 1896931 w 3087428"/>
              <a:gd name="connsiteY291" fmla="*/ 2901249 h 3077595"/>
              <a:gd name="connsiteX292" fmla="*/ 1885216 w 3087428"/>
              <a:gd name="connsiteY292" fmla="*/ 2912963 h 3077595"/>
              <a:gd name="connsiteX293" fmla="*/ 1873501 w 3087428"/>
              <a:gd name="connsiteY293" fmla="*/ 2901249 h 3077595"/>
              <a:gd name="connsiteX294" fmla="*/ 1885216 w 3087428"/>
              <a:gd name="connsiteY294" fmla="*/ 2889534 h 3077595"/>
              <a:gd name="connsiteX295" fmla="*/ 2082691 w 3087428"/>
              <a:gd name="connsiteY295" fmla="*/ 2888906 h 3077595"/>
              <a:gd name="connsiteX296" fmla="*/ 2096497 w 3087428"/>
              <a:gd name="connsiteY296" fmla="*/ 2902713 h 3077595"/>
              <a:gd name="connsiteX297" fmla="*/ 2082691 w 3087428"/>
              <a:gd name="connsiteY297" fmla="*/ 2916519 h 3077595"/>
              <a:gd name="connsiteX298" fmla="*/ 2068884 w 3087428"/>
              <a:gd name="connsiteY298" fmla="*/ 2902713 h 3077595"/>
              <a:gd name="connsiteX299" fmla="*/ 2082691 w 3087428"/>
              <a:gd name="connsiteY299" fmla="*/ 2888906 h 3077595"/>
              <a:gd name="connsiteX300" fmla="*/ 1175018 w 3087428"/>
              <a:gd name="connsiteY300" fmla="*/ 2883886 h 3077595"/>
              <a:gd name="connsiteX301" fmla="*/ 1185477 w 3087428"/>
              <a:gd name="connsiteY301" fmla="*/ 2894345 h 3077595"/>
              <a:gd name="connsiteX302" fmla="*/ 1175018 w 3087428"/>
              <a:gd name="connsiteY302" fmla="*/ 2904805 h 3077595"/>
              <a:gd name="connsiteX303" fmla="*/ 1164558 w 3087428"/>
              <a:gd name="connsiteY303" fmla="*/ 2894345 h 3077595"/>
              <a:gd name="connsiteX304" fmla="*/ 1175018 w 3087428"/>
              <a:gd name="connsiteY304" fmla="*/ 2883886 h 3077595"/>
              <a:gd name="connsiteX305" fmla="*/ 839059 w 3087428"/>
              <a:gd name="connsiteY305" fmla="*/ 2882212 h 3077595"/>
              <a:gd name="connsiteX306" fmla="*/ 852238 w 3087428"/>
              <a:gd name="connsiteY306" fmla="*/ 2895391 h 3077595"/>
              <a:gd name="connsiteX307" fmla="*/ 839059 w 3087428"/>
              <a:gd name="connsiteY307" fmla="*/ 2908570 h 3077595"/>
              <a:gd name="connsiteX308" fmla="*/ 825880 w 3087428"/>
              <a:gd name="connsiteY308" fmla="*/ 2895391 h 3077595"/>
              <a:gd name="connsiteX309" fmla="*/ 839059 w 3087428"/>
              <a:gd name="connsiteY309" fmla="*/ 2882212 h 3077595"/>
              <a:gd name="connsiteX310" fmla="*/ 1938350 w 3087428"/>
              <a:gd name="connsiteY310" fmla="*/ 2874681 h 3077595"/>
              <a:gd name="connsiteX311" fmla="*/ 1950692 w 3087428"/>
              <a:gd name="connsiteY311" fmla="*/ 2887023 h 3077595"/>
              <a:gd name="connsiteX312" fmla="*/ 1938350 w 3087428"/>
              <a:gd name="connsiteY312" fmla="*/ 2899366 h 3077595"/>
              <a:gd name="connsiteX313" fmla="*/ 1926008 w 3087428"/>
              <a:gd name="connsiteY313" fmla="*/ 2887023 h 3077595"/>
              <a:gd name="connsiteX314" fmla="*/ 1938350 w 3087428"/>
              <a:gd name="connsiteY314" fmla="*/ 2874681 h 3077595"/>
              <a:gd name="connsiteX315" fmla="*/ 1571013 w 3087428"/>
              <a:gd name="connsiteY315" fmla="*/ 2871962 h 3077595"/>
              <a:gd name="connsiteX316" fmla="*/ 1580427 w 3087428"/>
              <a:gd name="connsiteY316" fmla="*/ 2881376 h 3077595"/>
              <a:gd name="connsiteX317" fmla="*/ 1571013 w 3087428"/>
              <a:gd name="connsiteY317" fmla="*/ 2890789 h 3077595"/>
              <a:gd name="connsiteX318" fmla="*/ 1561600 w 3087428"/>
              <a:gd name="connsiteY318" fmla="*/ 2881376 h 3077595"/>
              <a:gd name="connsiteX319" fmla="*/ 1571013 w 3087428"/>
              <a:gd name="connsiteY319" fmla="*/ 2871962 h 3077595"/>
              <a:gd name="connsiteX320" fmla="*/ 1515787 w 3087428"/>
              <a:gd name="connsiteY320" fmla="*/ 2871962 h 3077595"/>
              <a:gd name="connsiteX321" fmla="*/ 1525201 w 3087428"/>
              <a:gd name="connsiteY321" fmla="*/ 2881376 h 3077595"/>
              <a:gd name="connsiteX322" fmla="*/ 1515787 w 3087428"/>
              <a:gd name="connsiteY322" fmla="*/ 2890789 h 3077595"/>
              <a:gd name="connsiteX323" fmla="*/ 1506374 w 3087428"/>
              <a:gd name="connsiteY323" fmla="*/ 2881376 h 3077595"/>
              <a:gd name="connsiteX324" fmla="*/ 1515787 w 3087428"/>
              <a:gd name="connsiteY324" fmla="*/ 2871962 h 3077595"/>
              <a:gd name="connsiteX325" fmla="*/ 1460561 w 3087428"/>
              <a:gd name="connsiteY325" fmla="*/ 2869661 h 3077595"/>
              <a:gd name="connsiteX326" fmla="*/ 1469975 w 3087428"/>
              <a:gd name="connsiteY326" fmla="*/ 2879074 h 3077595"/>
              <a:gd name="connsiteX327" fmla="*/ 1460561 w 3087428"/>
              <a:gd name="connsiteY327" fmla="*/ 2888488 h 3077595"/>
              <a:gd name="connsiteX328" fmla="*/ 1451148 w 3087428"/>
              <a:gd name="connsiteY328" fmla="*/ 2879074 h 3077595"/>
              <a:gd name="connsiteX329" fmla="*/ 1460561 w 3087428"/>
              <a:gd name="connsiteY329" fmla="*/ 2869661 h 3077595"/>
              <a:gd name="connsiteX330" fmla="*/ 1626239 w 3087428"/>
              <a:gd name="connsiteY330" fmla="*/ 2869452 h 3077595"/>
              <a:gd name="connsiteX331" fmla="*/ 1635862 w 3087428"/>
              <a:gd name="connsiteY331" fmla="*/ 2879074 h 3077595"/>
              <a:gd name="connsiteX332" fmla="*/ 1626239 w 3087428"/>
              <a:gd name="connsiteY332" fmla="*/ 2888697 h 3077595"/>
              <a:gd name="connsiteX333" fmla="*/ 1616617 w 3087428"/>
              <a:gd name="connsiteY333" fmla="*/ 2879074 h 3077595"/>
              <a:gd name="connsiteX334" fmla="*/ 1626239 w 3087428"/>
              <a:gd name="connsiteY334" fmla="*/ 2869452 h 3077595"/>
              <a:gd name="connsiteX335" fmla="*/ 953068 w 3087428"/>
              <a:gd name="connsiteY335" fmla="*/ 2869452 h 3077595"/>
              <a:gd name="connsiteX336" fmla="*/ 965201 w 3087428"/>
              <a:gd name="connsiteY336" fmla="*/ 2881585 h 3077595"/>
              <a:gd name="connsiteX337" fmla="*/ 953068 w 3087428"/>
              <a:gd name="connsiteY337" fmla="*/ 2893718 h 3077595"/>
              <a:gd name="connsiteX338" fmla="*/ 940935 w 3087428"/>
              <a:gd name="connsiteY338" fmla="*/ 2881585 h 3077595"/>
              <a:gd name="connsiteX339" fmla="*/ 953068 w 3087428"/>
              <a:gd name="connsiteY339" fmla="*/ 2869452 h 3077595"/>
              <a:gd name="connsiteX340" fmla="*/ 1121884 w 3087428"/>
              <a:gd name="connsiteY340" fmla="*/ 2868406 h 3077595"/>
              <a:gd name="connsiteX341" fmla="*/ 1132552 w 3087428"/>
              <a:gd name="connsiteY341" fmla="*/ 2879074 h 3077595"/>
              <a:gd name="connsiteX342" fmla="*/ 1121884 w 3087428"/>
              <a:gd name="connsiteY342" fmla="*/ 2889743 h 3077595"/>
              <a:gd name="connsiteX343" fmla="*/ 1111215 w 3087428"/>
              <a:gd name="connsiteY343" fmla="*/ 2879074 h 3077595"/>
              <a:gd name="connsiteX344" fmla="*/ 1121884 w 3087428"/>
              <a:gd name="connsiteY344" fmla="*/ 2868406 h 3077595"/>
              <a:gd name="connsiteX345" fmla="*/ 2133733 w 3087428"/>
              <a:gd name="connsiteY345" fmla="*/ 2866941 h 3077595"/>
              <a:gd name="connsiteX346" fmla="*/ 2148376 w 3087428"/>
              <a:gd name="connsiteY346" fmla="*/ 2881585 h 3077595"/>
              <a:gd name="connsiteX347" fmla="*/ 2133733 w 3087428"/>
              <a:gd name="connsiteY347" fmla="*/ 2896228 h 3077595"/>
              <a:gd name="connsiteX348" fmla="*/ 2119090 w 3087428"/>
              <a:gd name="connsiteY348" fmla="*/ 2881585 h 3077595"/>
              <a:gd name="connsiteX349" fmla="*/ 2133733 w 3087428"/>
              <a:gd name="connsiteY349" fmla="*/ 2866941 h 3077595"/>
              <a:gd name="connsiteX350" fmla="*/ 2272216 w 3087428"/>
              <a:gd name="connsiteY350" fmla="*/ 2866523 h 3077595"/>
              <a:gd name="connsiteX351" fmla="*/ 2288324 w 3087428"/>
              <a:gd name="connsiteY351" fmla="*/ 2882631 h 3077595"/>
              <a:gd name="connsiteX352" fmla="*/ 2272216 w 3087428"/>
              <a:gd name="connsiteY352" fmla="*/ 2898738 h 3077595"/>
              <a:gd name="connsiteX353" fmla="*/ 2256109 w 3087428"/>
              <a:gd name="connsiteY353" fmla="*/ 2882631 h 3077595"/>
              <a:gd name="connsiteX354" fmla="*/ 2272216 w 3087428"/>
              <a:gd name="connsiteY354" fmla="*/ 2866523 h 3077595"/>
              <a:gd name="connsiteX355" fmla="*/ 1405544 w 3087428"/>
              <a:gd name="connsiteY355" fmla="*/ 2866314 h 3077595"/>
              <a:gd name="connsiteX356" fmla="*/ 1413912 w 3087428"/>
              <a:gd name="connsiteY356" fmla="*/ 2874681 h 3077595"/>
              <a:gd name="connsiteX357" fmla="*/ 1405544 w 3087428"/>
              <a:gd name="connsiteY357" fmla="*/ 2883049 h 3077595"/>
              <a:gd name="connsiteX358" fmla="*/ 1397177 w 3087428"/>
              <a:gd name="connsiteY358" fmla="*/ 2874681 h 3077595"/>
              <a:gd name="connsiteX359" fmla="*/ 1405544 w 3087428"/>
              <a:gd name="connsiteY359" fmla="*/ 2866314 h 3077595"/>
              <a:gd name="connsiteX360" fmla="*/ 1681256 w 3087428"/>
              <a:gd name="connsiteY360" fmla="*/ 2864849 h 3077595"/>
              <a:gd name="connsiteX361" fmla="*/ 1691088 w 3087428"/>
              <a:gd name="connsiteY361" fmla="*/ 2874681 h 3077595"/>
              <a:gd name="connsiteX362" fmla="*/ 1681256 w 3087428"/>
              <a:gd name="connsiteY362" fmla="*/ 2884513 h 3077595"/>
              <a:gd name="connsiteX363" fmla="*/ 1671424 w 3087428"/>
              <a:gd name="connsiteY363" fmla="*/ 2874681 h 3077595"/>
              <a:gd name="connsiteX364" fmla="*/ 1681256 w 3087428"/>
              <a:gd name="connsiteY364" fmla="*/ 2864849 h 3077595"/>
              <a:gd name="connsiteX365" fmla="*/ 1350737 w 3087428"/>
              <a:gd name="connsiteY365" fmla="*/ 2859202 h 3077595"/>
              <a:gd name="connsiteX366" fmla="*/ 1359523 w 3087428"/>
              <a:gd name="connsiteY366" fmla="*/ 2867987 h 3077595"/>
              <a:gd name="connsiteX367" fmla="*/ 1350737 w 3087428"/>
              <a:gd name="connsiteY367" fmla="*/ 2876773 h 3077595"/>
              <a:gd name="connsiteX368" fmla="*/ 1341951 w 3087428"/>
              <a:gd name="connsiteY368" fmla="*/ 2867987 h 3077595"/>
              <a:gd name="connsiteX369" fmla="*/ 1350737 w 3087428"/>
              <a:gd name="connsiteY369" fmla="*/ 2859202 h 3077595"/>
              <a:gd name="connsiteX370" fmla="*/ 1736064 w 3087428"/>
              <a:gd name="connsiteY370" fmla="*/ 2857737 h 3077595"/>
              <a:gd name="connsiteX371" fmla="*/ 1746314 w 3087428"/>
              <a:gd name="connsiteY371" fmla="*/ 2867987 h 3077595"/>
              <a:gd name="connsiteX372" fmla="*/ 1736064 w 3087428"/>
              <a:gd name="connsiteY372" fmla="*/ 2878238 h 3077595"/>
              <a:gd name="connsiteX373" fmla="*/ 1725814 w 3087428"/>
              <a:gd name="connsiteY373" fmla="*/ 2867987 h 3077595"/>
              <a:gd name="connsiteX374" fmla="*/ 1736064 w 3087428"/>
              <a:gd name="connsiteY374" fmla="*/ 2857737 h 3077595"/>
              <a:gd name="connsiteX375" fmla="*/ 1991066 w 3087428"/>
              <a:gd name="connsiteY375" fmla="*/ 2856900 h 3077595"/>
              <a:gd name="connsiteX376" fmla="*/ 2004663 w 3087428"/>
              <a:gd name="connsiteY376" fmla="*/ 2870498 h 3077595"/>
              <a:gd name="connsiteX377" fmla="*/ 1991066 w 3087428"/>
              <a:gd name="connsiteY377" fmla="*/ 2884095 h 3077595"/>
              <a:gd name="connsiteX378" fmla="*/ 1977468 w 3087428"/>
              <a:gd name="connsiteY378" fmla="*/ 2870498 h 3077595"/>
              <a:gd name="connsiteX379" fmla="*/ 1991066 w 3087428"/>
              <a:gd name="connsiteY379" fmla="*/ 2856900 h 3077595"/>
              <a:gd name="connsiteX380" fmla="*/ 790527 w 3087428"/>
              <a:gd name="connsiteY380" fmla="*/ 2856482 h 3077595"/>
              <a:gd name="connsiteX381" fmla="*/ 803288 w 3087428"/>
              <a:gd name="connsiteY381" fmla="*/ 2869243 h 3077595"/>
              <a:gd name="connsiteX382" fmla="*/ 790527 w 3087428"/>
              <a:gd name="connsiteY382" fmla="*/ 2882003 h 3077595"/>
              <a:gd name="connsiteX383" fmla="*/ 777767 w 3087428"/>
              <a:gd name="connsiteY383" fmla="*/ 2869243 h 3077595"/>
              <a:gd name="connsiteX384" fmla="*/ 790527 w 3087428"/>
              <a:gd name="connsiteY384" fmla="*/ 2856482 h 3077595"/>
              <a:gd name="connsiteX385" fmla="*/ 1069586 w 3087428"/>
              <a:gd name="connsiteY385" fmla="*/ 2851461 h 3077595"/>
              <a:gd name="connsiteX386" fmla="*/ 1079627 w 3087428"/>
              <a:gd name="connsiteY386" fmla="*/ 2861503 h 3077595"/>
              <a:gd name="connsiteX387" fmla="*/ 1069586 w 3087428"/>
              <a:gd name="connsiteY387" fmla="*/ 2871544 h 3077595"/>
              <a:gd name="connsiteX388" fmla="*/ 1059545 w 3087428"/>
              <a:gd name="connsiteY388" fmla="*/ 2861503 h 3077595"/>
              <a:gd name="connsiteX389" fmla="*/ 1069586 w 3087428"/>
              <a:gd name="connsiteY389" fmla="*/ 2851461 h 3077595"/>
              <a:gd name="connsiteX390" fmla="*/ 1296138 w 3087428"/>
              <a:gd name="connsiteY390" fmla="*/ 2850206 h 3077595"/>
              <a:gd name="connsiteX391" fmla="*/ 1304924 w 3087428"/>
              <a:gd name="connsiteY391" fmla="*/ 2858992 h 3077595"/>
              <a:gd name="connsiteX392" fmla="*/ 1296138 w 3087428"/>
              <a:gd name="connsiteY392" fmla="*/ 2867778 h 3077595"/>
              <a:gd name="connsiteX393" fmla="*/ 1287352 w 3087428"/>
              <a:gd name="connsiteY393" fmla="*/ 2858992 h 3077595"/>
              <a:gd name="connsiteX394" fmla="*/ 1296138 w 3087428"/>
              <a:gd name="connsiteY394" fmla="*/ 2850206 h 3077595"/>
              <a:gd name="connsiteX395" fmla="*/ 1790453 w 3087428"/>
              <a:gd name="connsiteY395" fmla="*/ 2847696 h 3077595"/>
              <a:gd name="connsiteX396" fmla="*/ 1801749 w 3087428"/>
              <a:gd name="connsiteY396" fmla="*/ 2858992 h 3077595"/>
              <a:gd name="connsiteX397" fmla="*/ 1790453 w 3087428"/>
              <a:gd name="connsiteY397" fmla="*/ 2870289 h 3077595"/>
              <a:gd name="connsiteX398" fmla="*/ 1779157 w 3087428"/>
              <a:gd name="connsiteY398" fmla="*/ 2858992 h 3077595"/>
              <a:gd name="connsiteX399" fmla="*/ 1790453 w 3087428"/>
              <a:gd name="connsiteY399" fmla="*/ 2847696 h 3077595"/>
              <a:gd name="connsiteX400" fmla="*/ 902862 w 3087428"/>
              <a:gd name="connsiteY400" fmla="*/ 2846859 h 3077595"/>
              <a:gd name="connsiteX401" fmla="*/ 914368 w 3087428"/>
              <a:gd name="connsiteY401" fmla="*/ 2858365 h 3077595"/>
              <a:gd name="connsiteX402" fmla="*/ 902862 w 3087428"/>
              <a:gd name="connsiteY402" fmla="*/ 2869870 h 3077595"/>
              <a:gd name="connsiteX403" fmla="*/ 891357 w 3087428"/>
              <a:gd name="connsiteY403" fmla="*/ 2858365 h 3077595"/>
              <a:gd name="connsiteX404" fmla="*/ 902862 w 3087428"/>
              <a:gd name="connsiteY404" fmla="*/ 2846859 h 3077595"/>
              <a:gd name="connsiteX405" fmla="*/ 2183939 w 3087428"/>
              <a:gd name="connsiteY405" fmla="*/ 2842257 h 3077595"/>
              <a:gd name="connsiteX406" fmla="*/ 2200046 w 3087428"/>
              <a:gd name="connsiteY406" fmla="*/ 2858365 h 3077595"/>
              <a:gd name="connsiteX407" fmla="*/ 2183939 w 3087428"/>
              <a:gd name="connsiteY407" fmla="*/ 2874472 h 3077595"/>
              <a:gd name="connsiteX408" fmla="*/ 2167831 w 3087428"/>
              <a:gd name="connsiteY408" fmla="*/ 2858365 h 3077595"/>
              <a:gd name="connsiteX409" fmla="*/ 2183939 w 3087428"/>
              <a:gd name="connsiteY409" fmla="*/ 2842257 h 3077595"/>
              <a:gd name="connsiteX410" fmla="*/ 1242167 w 3087428"/>
              <a:gd name="connsiteY410" fmla="*/ 2838910 h 3077595"/>
              <a:gd name="connsiteX411" fmla="*/ 1251163 w 3087428"/>
              <a:gd name="connsiteY411" fmla="*/ 2847905 h 3077595"/>
              <a:gd name="connsiteX412" fmla="*/ 1242167 w 3087428"/>
              <a:gd name="connsiteY412" fmla="*/ 2856900 h 3077595"/>
              <a:gd name="connsiteX413" fmla="*/ 1233172 w 3087428"/>
              <a:gd name="connsiteY413" fmla="*/ 2847905 h 3077595"/>
              <a:gd name="connsiteX414" fmla="*/ 1242167 w 3087428"/>
              <a:gd name="connsiteY414" fmla="*/ 2838910 h 3077595"/>
              <a:gd name="connsiteX415" fmla="*/ 2320330 w 3087428"/>
              <a:gd name="connsiteY415" fmla="*/ 2838492 h 3077595"/>
              <a:gd name="connsiteX416" fmla="*/ 2337274 w 3087428"/>
              <a:gd name="connsiteY416" fmla="*/ 2855436 h 3077595"/>
              <a:gd name="connsiteX417" fmla="*/ 2320330 w 3087428"/>
              <a:gd name="connsiteY417" fmla="*/ 2872380 h 3077595"/>
              <a:gd name="connsiteX418" fmla="*/ 2303386 w 3087428"/>
              <a:gd name="connsiteY418" fmla="*/ 2855436 h 3077595"/>
              <a:gd name="connsiteX419" fmla="*/ 2320330 w 3087428"/>
              <a:gd name="connsiteY419" fmla="*/ 2838492 h 3077595"/>
              <a:gd name="connsiteX420" fmla="*/ 2043154 w 3087428"/>
              <a:gd name="connsiteY420" fmla="*/ 2837864 h 3077595"/>
              <a:gd name="connsiteX421" fmla="*/ 2057379 w 3087428"/>
              <a:gd name="connsiteY421" fmla="*/ 2852089 h 3077595"/>
              <a:gd name="connsiteX422" fmla="*/ 2043154 w 3087428"/>
              <a:gd name="connsiteY422" fmla="*/ 2866314 h 3077595"/>
              <a:gd name="connsiteX423" fmla="*/ 2028929 w 3087428"/>
              <a:gd name="connsiteY423" fmla="*/ 2852089 h 3077595"/>
              <a:gd name="connsiteX424" fmla="*/ 2043154 w 3087428"/>
              <a:gd name="connsiteY424" fmla="*/ 2837864 h 3077595"/>
              <a:gd name="connsiteX425" fmla="*/ 1844633 w 3087428"/>
              <a:gd name="connsiteY425" fmla="*/ 2836400 h 3077595"/>
              <a:gd name="connsiteX426" fmla="*/ 1855929 w 3087428"/>
              <a:gd name="connsiteY426" fmla="*/ 2847696 h 3077595"/>
              <a:gd name="connsiteX427" fmla="*/ 1844633 w 3087428"/>
              <a:gd name="connsiteY427" fmla="*/ 2858992 h 3077595"/>
              <a:gd name="connsiteX428" fmla="*/ 1833337 w 3087428"/>
              <a:gd name="connsiteY428" fmla="*/ 2847696 h 3077595"/>
              <a:gd name="connsiteX429" fmla="*/ 1844633 w 3087428"/>
              <a:gd name="connsiteY429" fmla="*/ 2836400 h 3077595"/>
              <a:gd name="connsiteX430" fmla="*/ 1017916 w 3087428"/>
              <a:gd name="connsiteY430" fmla="*/ 2831588 h 3077595"/>
              <a:gd name="connsiteX431" fmla="*/ 1028376 w 3087428"/>
              <a:gd name="connsiteY431" fmla="*/ 2842048 h 3077595"/>
              <a:gd name="connsiteX432" fmla="*/ 1017916 w 3087428"/>
              <a:gd name="connsiteY432" fmla="*/ 2852507 h 3077595"/>
              <a:gd name="connsiteX433" fmla="*/ 1007457 w 3087428"/>
              <a:gd name="connsiteY433" fmla="*/ 2842048 h 3077595"/>
              <a:gd name="connsiteX434" fmla="*/ 1017916 w 3087428"/>
              <a:gd name="connsiteY434" fmla="*/ 2831588 h 3077595"/>
              <a:gd name="connsiteX435" fmla="*/ 742832 w 3087428"/>
              <a:gd name="connsiteY435" fmla="*/ 2828660 h 3077595"/>
              <a:gd name="connsiteX436" fmla="*/ 755593 w 3087428"/>
              <a:gd name="connsiteY436" fmla="*/ 2841420 h 3077595"/>
              <a:gd name="connsiteX437" fmla="*/ 742832 w 3087428"/>
              <a:gd name="connsiteY437" fmla="*/ 2854181 h 3077595"/>
              <a:gd name="connsiteX438" fmla="*/ 730072 w 3087428"/>
              <a:gd name="connsiteY438" fmla="*/ 2841420 h 3077595"/>
              <a:gd name="connsiteX439" fmla="*/ 742832 w 3087428"/>
              <a:gd name="connsiteY439" fmla="*/ 2828660 h 3077595"/>
              <a:gd name="connsiteX440" fmla="*/ 1188615 w 3087428"/>
              <a:gd name="connsiteY440" fmla="*/ 2824894 h 3077595"/>
              <a:gd name="connsiteX441" fmla="*/ 1198028 w 3087428"/>
              <a:gd name="connsiteY441" fmla="*/ 2834308 h 3077595"/>
              <a:gd name="connsiteX442" fmla="*/ 1188615 w 3087428"/>
              <a:gd name="connsiteY442" fmla="*/ 2843721 h 3077595"/>
              <a:gd name="connsiteX443" fmla="*/ 1179201 w 3087428"/>
              <a:gd name="connsiteY443" fmla="*/ 2834308 h 3077595"/>
              <a:gd name="connsiteX444" fmla="*/ 1188615 w 3087428"/>
              <a:gd name="connsiteY444" fmla="*/ 2824894 h 3077595"/>
              <a:gd name="connsiteX445" fmla="*/ 1898186 w 3087428"/>
              <a:gd name="connsiteY445" fmla="*/ 2822802 h 3077595"/>
              <a:gd name="connsiteX446" fmla="*/ 1909900 w 3087428"/>
              <a:gd name="connsiteY446" fmla="*/ 2834517 h 3077595"/>
              <a:gd name="connsiteX447" fmla="*/ 1898186 w 3087428"/>
              <a:gd name="connsiteY447" fmla="*/ 2846232 h 3077595"/>
              <a:gd name="connsiteX448" fmla="*/ 1886471 w 3087428"/>
              <a:gd name="connsiteY448" fmla="*/ 2834517 h 3077595"/>
              <a:gd name="connsiteX449" fmla="*/ 1898186 w 3087428"/>
              <a:gd name="connsiteY449" fmla="*/ 2822802 h 3077595"/>
              <a:gd name="connsiteX450" fmla="*/ 853493 w 3087428"/>
              <a:gd name="connsiteY450" fmla="*/ 2821547 h 3077595"/>
              <a:gd name="connsiteX451" fmla="*/ 865626 w 3087428"/>
              <a:gd name="connsiteY451" fmla="*/ 2833680 h 3077595"/>
              <a:gd name="connsiteX452" fmla="*/ 853493 w 3087428"/>
              <a:gd name="connsiteY452" fmla="*/ 2845813 h 3077595"/>
              <a:gd name="connsiteX453" fmla="*/ 841360 w 3087428"/>
              <a:gd name="connsiteY453" fmla="*/ 2833680 h 3077595"/>
              <a:gd name="connsiteX454" fmla="*/ 853493 w 3087428"/>
              <a:gd name="connsiteY454" fmla="*/ 2821547 h 3077595"/>
              <a:gd name="connsiteX455" fmla="*/ 2233307 w 3087428"/>
              <a:gd name="connsiteY455" fmla="*/ 2817364 h 3077595"/>
              <a:gd name="connsiteX456" fmla="*/ 2249624 w 3087428"/>
              <a:gd name="connsiteY456" fmla="*/ 2833680 h 3077595"/>
              <a:gd name="connsiteX457" fmla="*/ 2233307 w 3087428"/>
              <a:gd name="connsiteY457" fmla="*/ 2849997 h 3077595"/>
              <a:gd name="connsiteX458" fmla="*/ 2216990 w 3087428"/>
              <a:gd name="connsiteY458" fmla="*/ 2833680 h 3077595"/>
              <a:gd name="connsiteX459" fmla="*/ 2233307 w 3087428"/>
              <a:gd name="connsiteY459" fmla="*/ 2817364 h 3077595"/>
              <a:gd name="connsiteX460" fmla="*/ 2094196 w 3087428"/>
              <a:gd name="connsiteY460" fmla="*/ 2816318 h 3077595"/>
              <a:gd name="connsiteX461" fmla="*/ 2109467 w 3087428"/>
              <a:gd name="connsiteY461" fmla="*/ 2831588 h 3077595"/>
              <a:gd name="connsiteX462" fmla="*/ 2094196 w 3087428"/>
              <a:gd name="connsiteY462" fmla="*/ 2846859 h 3077595"/>
              <a:gd name="connsiteX463" fmla="*/ 2078925 w 3087428"/>
              <a:gd name="connsiteY463" fmla="*/ 2831588 h 3077595"/>
              <a:gd name="connsiteX464" fmla="*/ 2094196 w 3087428"/>
              <a:gd name="connsiteY464" fmla="*/ 2816318 h 3077595"/>
              <a:gd name="connsiteX465" fmla="*/ 1529594 w 3087428"/>
              <a:gd name="connsiteY465" fmla="*/ 2811506 h 3077595"/>
              <a:gd name="connsiteX466" fmla="*/ 1538380 w 3087428"/>
              <a:gd name="connsiteY466" fmla="*/ 2820292 h 3077595"/>
              <a:gd name="connsiteX467" fmla="*/ 1529594 w 3087428"/>
              <a:gd name="connsiteY467" fmla="*/ 2829078 h 3077595"/>
              <a:gd name="connsiteX468" fmla="*/ 1520808 w 3087428"/>
              <a:gd name="connsiteY468" fmla="*/ 2820292 h 3077595"/>
              <a:gd name="connsiteX469" fmla="*/ 1529594 w 3087428"/>
              <a:gd name="connsiteY469" fmla="*/ 2811506 h 3077595"/>
              <a:gd name="connsiteX470" fmla="*/ 1584820 w 3087428"/>
              <a:gd name="connsiteY470" fmla="*/ 2810879 h 3077595"/>
              <a:gd name="connsiteX471" fmla="*/ 1593606 w 3087428"/>
              <a:gd name="connsiteY471" fmla="*/ 2819665 h 3077595"/>
              <a:gd name="connsiteX472" fmla="*/ 1584820 w 3087428"/>
              <a:gd name="connsiteY472" fmla="*/ 2828451 h 3077595"/>
              <a:gd name="connsiteX473" fmla="*/ 1576034 w 3087428"/>
              <a:gd name="connsiteY473" fmla="*/ 2819665 h 3077595"/>
              <a:gd name="connsiteX474" fmla="*/ 1584820 w 3087428"/>
              <a:gd name="connsiteY474" fmla="*/ 2810879 h 3077595"/>
              <a:gd name="connsiteX475" fmla="*/ 1474368 w 3087428"/>
              <a:gd name="connsiteY475" fmla="*/ 2809623 h 3077595"/>
              <a:gd name="connsiteX476" fmla="*/ 1482945 w 3087428"/>
              <a:gd name="connsiteY476" fmla="*/ 2818200 h 3077595"/>
              <a:gd name="connsiteX477" fmla="*/ 1474368 w 3087428"/>
              <a:gd name="connsiteY477" fmla="*/ 2826777 h 3077595"/>
              <a:gd name="connsiteX478" fmla="*/ 1465791 w 3087428"/>
              <a:gd name="connsiteY478" fmla="*/ 2818200 h 3077595"/>
              <a:gd name="connsiteX479" fmla="*/ 1474368 w 3087428"/>
              <a:gd name="connsiteY479" fmla="*/ 2809623 h 3077595"/>
              <a:gd name="connsiteX480" fmla="*/ 967083 w 3087428"/>
              <a:gd name="connsiteY480" fmla="*/ 2809623 h 3077595"/>
              <a:gd name="connsiteX481" fmla="*/ 977961 w 3087428"/>
              <a:gd name="connsiteY481" fmla="*/ 2820501 h 3077595"/>
              <a:gd name="connsiteX482" fmla="*/ 967083 w 3087428"/>
              <a:gd name="connsiteY482" fmla="*/ 2831379 h 3077595"/>
              <a:gd name="connsiteX483" fmla="*/ 956205 w 3087428"/>
              <a:gd name="connsiteY483" fmla="*/ 2820501 h 3077595"/>
              <a:gd name="connsiteX484" fmla="*/ 967083 w 3087428"/>
              <a:gd name="connsiteY484" fmla="*/ 2809623 h 3077595"/>
              <a:gd name="connsiteX485" fmla="*/ 2367398 w 3087428"/>
              <a:gd name="connsiteY485" fmla="*/ 2809414 h 3077595"/>
              <a:gd name="connsiteX486" fmla="*/ 2384760 w 3087428"/>
              <a:gd name="connsiteY486" fmla="*/ 2826777 h 3077595"/>
              <a:gd name="connsiteX487" fmla="*/ 2367398 w 3087428"/>
              <a:gd name="connsiteY487" fmla="*/ 2844140 h 3077595"/>
              <a:gd name="connsiteX488" fmla="*/ 2350035 w 3087428"/>
              <a:gd name="connsiteY488" fmla="*/ 2826777 h 3077595"/>
              <a:gd name="connsiteX489" fmla="*/ 2367398 w 3087428"/>
              <a:gd name="connsiteY489" fmla="*/ 2809414 h 3077595"/>
              <a:gd name="connsiteX490" fmla="*/ 1135690 w 3087428"/>
              <a:gd name="connsiteY490" fmla="*/ 2808996 h 3077595"/>
              <a:gd name="connsiteX491" fmla="*/ 1145522 w 3087428"/>
              <a:gd name="connsiteY491" fmla="*/ 2818828 h 3077595"/>
              <a:gd name="connsiteX492" fmla="*/ 1135690 w 3087428"/>
              <a:gd name="connsiteY492" fmla="*/ 2828660 h 3077595"/>
              <a:gd name="connsiteX493" fmla="*/ 1125858 w 3087428"/>
              <a:gd name="connsiteY493" fmla="*/ 2818828 h 3077595"/>
              <a:gd name="connsiteX494" fmla="*/ 1135690 w 3087428"/>
              <a:gd name="connsiteY494" fmla="*/ 2808996 h 3077595"/>
              <a:gd name="connsiteX495" fmla="*/ 1639837 w 3087428"/>
              <a:gd name="connsiteY495" fmla="*/ 2807113 h 3077595"/>
              <a:gd name="connsiteX496" fmla="*/ 1649250 w 3087428"/>
              <a:gd name="connsiteY496" fmla="*/ 2816527 h 3077595"/>
              <a:gd name="connsiteX497" fmla="*/ 1639837 w 3087428"/>
              <a:gd name="connsiteY497" fmla="*/ 2825940 h 3077595"/>
              <a:gd name="connsiteX498" fmla="*/ 1630423 w 3087428"/>
              <a:gd name="connsiteY498" fmla="*/ 2816527 h 3077595"/>
              <a:gd name="connsiteX499" fmla="*/ 1639837 w 3087428"/>
              <a:gd name="connsiteY499" fmla="*/ 2807113 h 3077595"/>
              <a:gd name="connsiteX500" fmla="*/ 1419351 w 3087428"/>
              <a:gd name="connsiteY500" fmla="*/ 2806276 h 3077595"/>
              <a:gd name="connsiteX501" fmla="*/ 1427300 w 3087428"/>
              <a:gd name="connsiteY501" fmla="*/ 2814226 h 3077595"/>
              <a:gd name="connsiteX502" fmla="*/ 1419351 w 3087428"/>
              <a:gd name="connsiteY502" fmla="*/ 2822175 h 3077595"/>
              <a:gd name="connsiteX503" fmla="*/ 1411402 w 3087428"/>
              <a:gd name="connsiteY503" fmla="*/ 2814226 h 3077595"/>
              <a:gd name="connsiteX504" fmla="*/ 1419351 w 3087428"/>
              <a:gd name="connsiteY504" fmla="*/ 2806276 h 3077595"/>
              <a:gd name="connsiteX505" fmla="*/ 1951111 w 3087428"/>
              <a:gd name="connsiteY505" fmla="*/ 2806067 h 3077595"/>
              <a:gd name="connsiteX506" fmla="*/ 1963871 w 3087428"/>
              <a:gd name="connsiteY506" fmla="*/ 2818828 h 3077595"/>
              <a:gd name="connsiteX507" fmla="*/ 1951111 w 3087428"/>
              <a:gd name="connsiteY507" fmla="*/ 2831588 h 3077595"/>
              <a:gd name="connsiteX508" fmla="*/ 1938350 w 3087428"/>
              <a:gd name="connsiteY508" fmla="*/ 2818828 h 3077595"/>
              <a:gd name="connsiteX509" fmla="*/ 1951111 w 3087428"/>
              <a:gd name="connsiteY509" fmla="*/ 2806067 h 3077595"/>
              <a:gd name="connsiteX510" fmla="*/ 1694853 w 3087428"/>
              <a:gd name="connsiteY510" fmla="*/ 2801674 h 3077595"/>
              <a:gd name="connsiteX511" fmla="*/ 1704476 w 3087428"/>
              <a:gd name="connsiteY511" fmla="*/ 2811297 h 3077595"/>
              <a:gd name="connsiteX512" fmla="*/ 1694853 w 3087428"/>
              <a:gd name="connsiteY512" fmla="*/ 2820920 h 3077595"/>
              <a:gd name="connsiteX513" fmla="*/ 1685231 w 3087428"/>
              <a:gd name="connsiteY513" fmla="*/ 2811297 h 3077595"/>
              <a:gd name="connsiteX514" fmla="*/ 1694853 w 3087428"/>
              <a:gd name="connsiteY514" fmla="*/ 2801674 h 3077595"/>
              <a:gd name="connsiteX515" fmla="*/ 1364543 w 3087428"/>
              <a:gd name="connsiteY515" fmla="*/ 2799582 h 3077595"/>
              <a:gd name="connsiteX516" fmla="*/ 1372493 w 3087428"/>
              <a:gd name="connsiteY516" fmla="*/ 2807532 h 3077595"/>
              <a:gd name="connsiteX517" fmla="*/ 1364543 w 3087428"/>
              <a:gd name="connsiteY517" fmla="*/ 2815481 h 3077595"/>
              <a:gd name="connsiteX518" fmla="*/ 1356594 w 3087428"/>
              <a:gd name="connsiteY518" fmla="*/ 2807532 h 3077595"/>
              <a:gd name="connsiteX519" fmla="*/ 1364543 w 3087428"/>
              <a:gd name="connsiteY519" fmla="*/ 2799582 h 3077595"/>
              <a:gd name="connsiteX520" fmla="*/ 696183 w 3087428"/>
              <a:gd name="connsiteY520" fmla="*/ 2799582 h 3077595"/>
              <a:gd name="connsiteX521" fmla="*/ 708525 w 3087428"/>
              <a:gd name="connsiteY521" fmla="*/ 2811925 h 3077595"/>
              <a:gd name="connsiteX522" fmla="*/ 696183 w 3087428"/>
              <a:gd name="connsiteY522" fmla="*/ 2824267 h 3077595"/>
              <a:gd name="connsiteX523" fmla="*/ 683841 w 3087428"/>
              <a:gd name="connsiteY523" fmla="*/ 2811925 h 3077595"/>
              <a:gd name="connsiteX524" fmla="*/ 696183 w 3087428"/>
              <a:gd name="connsiteY524" fmla="*/ 2799582 h 3077595"/>
              <a:gd name="connsiteX525" fmla="*/ 805171 w 3087428"/>
              <a:gd name="connsiteY525" fmla="*/ 2795817 h 3077595"/>
              <a:gd name="connsiteX526" fmla="*/ 816258 w 3087428"/>
              <a:gd name="connsiteY526" fmla="*/ 2806904 h 3077595"/>
              <a:gd name="connsiteX527" fmla="*/ 805171 w 3087428"/>
              <a:gd name="connsiteY527" fmla="*/ 2817991 h 3077595"/>
              <a:gd name="connsiteX528" fmla="*/ 794084 w 3087428"/>
              <a:gd name="connsiteY528" fmla="*/ 2806904 h 3077595"/>
              <a:gd name="connsiteX529" fmla="*/ 805171 w 3087428"/>
              <a:gd name="connsiteY529" fmla="*/ 2795817 h 3077595"/>
              <a:gd name="connsiteX530" fmla="*/ 2144820 w 3087428"/>
              <a:gd name="connsiteY530" fmla="*/ 2793307 h 3077595"/>
              <a:gd name="connsiteX531" fmla="*/ 2160509 w 3087428"/>
              <a:gd name="connsiteY531" fmla="*/ 2808996 h 3077595"/>
              <a:gd name="connsiteX532" fmla="*/ 2144820 w 3087428"/>
              <a:gd name="connsiteY532" fmla="*/ 2824685 h 3077595"/>
              <a:gd name="connsiteX533" fmla="*/ 2129131 w 3087428"/>
              <a:gd name="connsiteY533" fmla="*/ 2808996 h 3077595"/>
              <a:gd name="connsiteX534" fmla="*/ 2144820 w 3087428"/>
              <a:gd name="connsiteY534" fmla="*/ 2793307 h 3077595"/>
              <a:gd name="connsiteX535" fmla="*/ 1749661 w 3087428"/>
              <a:gd name="connsiteY535" fmla="*/ 2793307 h 3077595"/>
              <a:gd name="connsiteX536" fmla="*/ 1759911 w 3087428"/>
              <a:gd name="connsiteY536" fmla="*/ 2803557 h 3077595"/>
              <a:gd name="connsiteX537" fmla="*/ 1749661 w 3087428"/>
              <a:gd name="connsiteY537" fmla="*/ 2813807 h 3077595"/>
              <a:gd name="connsiteX538" fmla="*/ 1739411 w 3087428"/>
              <a:gd name="connsiteY538" fmla="*/ 2803557 h 3077595"/>
              <a:gd name="connsiteX539" fmla="*/ 1749661 w 3087428"/>
              <a:gd name="connsiteY539" fmla="*/ 2793307 h 3077595"/>
              <a:gd name="connsiteX540" fmla="*/ 1083393 w 3087428"/>
              <a:gd name="connsiteY540" fmla="*/ 2792052 h 3077595"/>
              <a:gd name="connsiteX541" fmla="*/ 1092388 w 3087428"/>
              <a:gd name="connsiteY541" fmla="*/ 2801047 h 3077595"/>
              <a:gd name="connsiteX542" fmla="*/ 1083393 w 3087428"/>
              <a:gd name="connsiteY542" fmla="*/ 2810042 h 3077595"/>
              <a:gd name="connsiteX543" fmla="*/ 1074398 w 3087428"/>
              <a:gd name="connsiteY543" fmla="*/ 2801047 h 3077595"/>
              <a:gd name="connsiteX544" fmla="*/ 1083393 w 3087428"/>
              <a:gd name="connsiteY544" fmla="*/ 2792052 h 3077595"/>
              <a:gd name="connsiteX545" fmla="*/ 1309945 w 3087428"/>
              <a:gd name="connsiteY545" fmla="*/ 2791006 h 3077595"/>
              <a:gd name="connsiteX546" fmla="*/ 1317894 w 3087428"/>
              <a:gd name="connsiteY546" fmla="*/ 2798955 h 3077595"/>
              <a:gd name="connsiteX547" fmla="*/ 1309945 w 3087428"/>
              <a:gd name="connsiteY547" fmla="*/ 2806904 h 3077595"/>
              <a:gd name="connsiteX548" fmla="*/ 1301996 w 3087428"/>
              <a:gd name="connsiteY548" fmla="*/ 2798955 h 3077595"/>
              <a:gd name="connsiteX549" fmla="*/ 1309945 w 3087428"/>
              <a:gd name="connsiteY549" fmla="*/ 2791006 h 3077595"/>
              <a:gd name="connsiteX550" fmla="*/ 2281630 w 3087428"/>
              <a:gd name="connsiteY550" fmla="*/ 2789750 h 3077595"/>
              <a:gd name="connsiteX551" fmla="*/ 2298784 w 3087428"/>
              <a:gd name="connsiteY551" fmla="*/ 2806904 h 3077595"/>
              <a:gd name="connsiteX552" fmla="*/ 2281630 w 3087428"/>
              <a:gd name="connsiteY552" fmla="*/ 2824058 h 3077595"/>
              <a:gd name="connsiteX553" fmla="*/ 2264477 w 3087428"/>
              <a:gd name="connsiteY553" fmla="*/ 2806904 h 3077595"/>
              <a:gd name="connsiteX554" fmla="*/ 2281630 w 3087428"/>
              <a:gd name="connsiteY554" fmla="*/ 2789750 h 3077595"/>
              <a:gd name="connsiteX555" fmla="*/ 2003408 w 3087428"/>
              <a:gd name="connsiteY555" fmla="*/ 2787240 h 3077595"/>
              <a:gd name="connsiteX556" fmla="*/ 2017215 w 3087428"/>
              <a:gd name="connsiteY556" fmla="*/ 2801047 h 3077595"/>
              <a:gd name="connsiteX557" fmla="*/ 2003408 w 3087428"/>
              <a:gd name="connsiteY557" fmla="*/ 2814853 h 3077595"/>
              <a:gd name="connsiteX558" fmla="*/ 1989602 w 3087428"/>
              <a:gd name="connsiteY558" fmla="*/ 2801047 h 3077595"/>
              <a:gd name="connsiteX559" fmla="*/ 2003408 w 3087428"/>
              <a:gd name="connsiteY559" fmla="*/ 2787240 h 3077595"/>
              <a:gd name="connsiteX560" fmla="*/ 917087 w 3087428"/>
              <a:gd name="connsiteY560" fmla="*/ 2786613 h 3077595"/>
              <a:gd name="connsiteX561" fmla="*/ 927546 w 3087428"/>
              <a:gd name="connsiteY561" fmla="*/ 2797072 h 3077595"/>
              <a:gd name="connsiteX562" fmla="*/ 917087 w 3087428"/>
              <a:gd name="connsiteY562" fmla="*/ 2807532 h 3077595"/>
              <a:gd name="connsiteX563" fmla="*/ 906628 w 3087428"/>
              <a:gd name="connsiteY563" fmla="*/ 2797072 h 3077595"/>
              <a:gd name="connsiteX564" fmla="*/ 917087 w 3087428"/>
              <a:gd name="connsiteY564" fmla="*/ 2786613 h 3077595"/>
              <a:gd name="connsiteX565" fmla="*/ 1803841 w 3087428"/>
              <a:gd name="connsiteY565" fmla="*/ 2782011 h 3077595"/>
              <a:gd name="connsiteX566" fmla="*/ 1815347 w 3087428"/>
              <a:gd name="connsiteY566" fmla="*/ 2793516 h 3077595"/>
              <a:gd name="connsiteX567" fmla="*/ 1803841 w 3087428"/>
              <a:gd name="connsiteY567" fmla="*/ 2805021 h 3077595"/>
              <a:gd name="connsiteX568" fmla="*/ 1792336 w 3087428"/>
              <a:gd name="connsiteY568" fmla="*/ 2793516 h 3077595"/>
              <a:gd name="connsiteX569" fmla="*/ 1803841 w 3087428"/>
              <a:gd name="connsiteY569" fmla="*/ 2782011 h 3077595"/>
              <a:gd name="connsiteX570" fmla="*/ 1255974 w 3087428"/>
              <a:gd name="connsiteY570" fmla="*/ 2779709 h 3077595"/>
              <a:gd name="connsiteX571" fmla="*/ 1264132 w 3087428"/>
              <a:gd name="connsiteY571" fmla="*/ 2787868 h 3077595"/>
              <a:gd name="connsiteX572" fmla="*/ 1255974 w 3087428"/>
              <a:gd name="connsiteY572" fmla="*/ 2796026 h 3077595"/>
              <a:gd name="connsiteX573" fmla="*/ 1247816 w 3087428"/>
              <a:gd name="connsiteY573" fmla="*/ 2787868 h 3077595"/>
              <a:gd name="connsiteX574" fmla="*/ 1255974 w 3087428"/>
              <a:gd name="connsiteY574" fmla="*/ 2779709 h 3077595"/>
              <a:gd name="connsiteX575" fmla="*/ 2413419 w 3087428"/>
              <a:gd name="connsiteY575" fmla="*/ 2778663 h 3077595"/>
              <a:gd name="connsiteX576" fmla="*/ 2431201 w 3087428"/>
              <a:gd name="connsiteY576" fmla="*/ 2796445 h 3077595"/>
              <a:gd name="connsiteX577" fmla="*/ 2413419 w 3087428"/>
              <a:gd name="connsiteY577" fmla="*/ 2814226 h 3077595"/>
              <a:gd name="connsiteX578" fmla="*/ 2395638 w 3087428"/>
              <a:gd name="connsiteY578" fmla="*/ 2796445 h 3077595"/>
              <a:gd name="connsiteX579" fmla="*/ 2413419 w 3087428"/>
              <a:gd name="connsiteY579" fmla="*/ 2778663 h 3077595"/>
              <a:gd name="connsiteX580" fmla="*/ 1031723 w 3087428"/>
              <a:gd name="connsiteY580" fmla="*/ 2771760 h 3077595"/>
              <a:gd name="connsiteX581" fmla="*/ 1041346 w 3087428"/>
              <a:gd name="connsiteY581" fmla="*/ 2781383 h 3077595"/>
              <a:gd name="connsiteX582" fmla="*/ 1031723 w 3087428"/>
              <a:gd name="connsiteY582" fmla="*/ 2791006 h 3077595"/>
              <a:gd name="connsiteX583" fmla="*/ 1022100 w 3087428"/>
              <a:gd name="connsiteY583" fmla="*/ 2781383 h 3077595"/>
              <a:gd name="connsiteX584" fmla="*/ 1031723 w 3087428"/>
              <a:gd name="connsiteY584" fmla="*/ 2771760 h 3077595"/>
              <a:gd name="connsiteX585" fmla="*/ 1857603 w 3087428"/>
              <a:gd name="connsiteY585" fmla="*/ 2769250 h 3077595"/>
              <a:gd name="connsiteX586" fmla="*/ 1869736 w 3087428"/>
              <a:gd name="connsiteY586" fmla="*/ 2781383 h 3077595"/>
              <a:gd name="connsiteX587" fmla="*/ 1857603 w 3087428"/>
              <a:gd name="connsiteY587" fmla="*/ 2793516 h 3077595"/>
              <a:gd name="connsiteX588" fmla="*/ 1845470 w 3087428"/>
              <a:gd name="connsiteY588" fmla="*/ 2781383 h 3077595"/>
              <a:gd name="connsiteX589" fmla="*/ 1857603 w 3087428"/>
              <a:gd name="connsiteY589" fmla="*/ 2769250 h 3077595"/>
              <a:gd name="connsiteX590" fmla="*/ 2194398 w 3087428"/>
              <a:gd name="connsiteY590" fmla="*/ 2768413 h 3077595"/>
              <a:gd name="connsiteX591" fmla="*/ 2210506 w 3087428"/>
              <a:gd name="connsiteY591" fmla="*/ 2784521 h 3077595"/>
              <a:gd name="connsiteX592" fmla="*/ 2194398 w 3087428"/>
              <a:gd name="connsiteY592" fmla="*/ 2800628 h 3077595"/>
              <a:gd name="connsiteX593" fmla="*/ 2178290 w 3087428"/>
              <a:gd name="connsiteY593" fmla="*/ 2784521 h 3077595"/>
              <a:gd name="connsiteX594" fmla="*/ 2194398 w 3087428"/>
              <a:gd name="connsiteY594" fmla="*/ 2768413 h 3077595"/>
              <a:gd name="connsiteX595" fmla="*/ 650580 w 3087428"/>
              <a:gd name="connsiteY595" fmla="*/ 2767576 h 3077595"/>
              <a:gd name="connsiteX596" fmla="*/ 663549 w 3087428"/>
              <a:gd name="connsiteY596" fmla="*/ 2780546 h 3077595"/>
              <a:gd name="connsiteX597" fmla="*/ 650580 w 3087428"/>
              <a:gd name="connsiteY597" fmla="*/ 2793516 h 3077595"/>
              <a:gd name="connsiteX598" fmla="*/ 637610 w 3087428"/>
              <a:gd name="connsiteY598" fmla="*/ 2780546 h 3077595"/>
              <a:gd name="connsiteX599" fmla="*/ 650580 w 3087428"/>
              <a:gd name="connsiteY599" fmla="*/ 2767576 h 3077595"/>
              <a:gd name="connsiteX600" fmla="*/ 2054869 w 3087428"/>
              <a:gd name="connsiteY600" fmla="*/ 2766949 h 3077595"/>
              <a:gd name="connsiteX601" fmla="*/ 2069303 w 3087428"/>
              <a:gd name="connsiteY601" fmla="*/ 2781383 h 3077595"/>
              <a:gd name="connsiteX602" fmla="*/ 2054869 w 3087428"/>
              <a:gd name="connsiteY602" fmla="*/ 2795817 h 3077595"/>
              <a:gd name="connsiteX603" fmla="*/ 2040435 w 3087428"/>
              <a:gd name="connsiteY603" fmla="*/ 2781383 h 3077595"/>
              <a:gd name="connsiteX604" fmla="*/ 2054869 w 3087428"/>
              <a:gd name="connsiteY604" fmla="*/ 2766949 h 3077595"/>
              <a:gd name="connsiteX605" fmla="*/ 758103 w 3087428"/>
              <a:gd name="connsiteY605" fmla="*/ 2766949 h 3077595"/>
              <a:gd name="connsiteX606" fmla="*/ 769608 w 3087428"/>
              <a:gd name="connsiteY606" fmla="*/ 2778454 h 3077595"/>
              <a:gd name="connsiteX607" fmla="*/ 758103 w 3087428"/>
              <a:gd name="connsiteY607" fmla="*/ 2789960 h 3077595"/>
              <a:gd name="connsiteX608" fmla="*/ 746598 w 3087428"/>
              <a:gd name="connsiteY608" fmla="*/ 2778454 h 3077595"/>
              <a:gd name="connsiteX609" fmla="*/ 758103 w 3087428"/>
              <a:gd name="connsiteY609" fmla="*/ 2766949 h 3077595"/>
              <a:gd name="connsiteX610" fmla="*/ 1202422 w 3087428"/>
              <a:gd name="connsiteY610" fmla="*/ 2765903 h 3077595"/>
              <a:gd name="connsiteX611" fmla="*/ 1210789 w 3087428"/>
              <a:gd name="connsiteY611" fmla="*/ 2774270 h 3077595"/>
              <a:gd name="connsiteX612" fmla="*/ 1202422 w 3087428"/>
              <a:gd name="connsiteY612" fmla="*/ 2782638 h 3077595"/>
              <a:gd name="connsiteX613" fmla="*/ 1194054 w 3087428"/>
              <a:gd name="connsiteY613" fmla="*/ 2774270 h 3077595"/>
              <a:gd name="connsiteX614" fmla="*/ 1202422 w 3087428"/>
              <a:gd name="connsiteY614" fmla="*/ 2765903 h 3077595"/>
              <a:gd name="connsiteX615" fmla="*/ 2328907 w 3087428"/>
              <a:gd name="connsiteY615" fmla="*/ 2761301 h 3077595"/>
              <a:gd name="connsiteX616" fmla="*/ 2346060 w 3087428"/>
              <a:gd name="connsiteY616" fmla="*/ 2778454 h 3077595"/>
              <a:gd name="connsiteX617" fmla="*/ 2328907 w 3087428"/>
              <a:gd name="connsiteY617" fmla="*/ 2795608 h 3077595"/>
              <a:gd name="connsiteX618" fmla="*/ 2311753 w 3087428"/>
              <a:gd name="connsiteY618" fmla="*/ 2778454 h 3077595"/>
              <a:gd name="connsiteX619" fmla="*/ 2328907 w 3087428"/>
              <a:gd name="connsiteY619" fmla="*/ 2761301 h 3077595"/>
              <a:gd name="connsiteX620" fmla="*/ 867928 w 3087428"/>
              <a:gd name="connsiteY620" fmla="*/ 2761092 h 3077595"/>
              <a:gd name="connsiteX621" fmla="*/ 878387 w 3087428"/>
              <a:gd name="connsiteY621" fmla="*/ 2771551 h 3077595"/>
              <a:gd name="connsiteX622" fmla="*/ 867928 w 3087428"/>
              <a:gd name="connsiteY622" fmla="*/ 2782011 h 3077595"/>
              <a:gd name="connsiteX623" fmla="*/ 857468 w 3087428"/>
              <a:gd name="connsiteY623" fmla="*/ 2771551 h 3077595"/>
              <a:gd name="connsiteX624" fmla="*/ 867928 w 3087428"/>
              <a:gd name="connsiteY624" fmla="*/ 2761092 h 3077595"/>
              <a:gd name="connsiteX625" fmla="*/ 1910946 w 3087428"/>
              <a:gd name="connsiteY625" fmla="*/ 2753770 h 3077595"/>
              <a:gd name="connsiteX626" fmla="*/ 1923916 w 3087428"/>
              <a:gd name="connsiteY626" fmla="*/ 2766740 h 3077595"/>
              <a:gd name="connsiteX627" fmla="*/ 1910946 w 3087428"/>
              <a:gd name="connsiteY627" fmla="*/ 2779709 h 3077595"/>
              <a:gd name="connsiteX628" fmla="*/ 1897976 w 3087428"/>
              <a:gd name="connsiteY628" fmla="*/ 2766740 h 3077595"/>
              <a:gd name="connsiteX629" fmla="*/ 1910946 w 3087428"/>
              <a:gd name="connsiteY629" fmla="*/ 2753770 h 3077595"/>
              <a:gd name="connsiteX630" fmla="*/ 1543400 w 3087428"/>
              <a:gd name="connsiteY630" fmla="*/ 2750214 h 3077595"/>
              <a:gd name="connsiteX631" fmla="*/ 1551768 w 3087428"/>
              <a:gd name="connsiteY631" fmla="*/ 2758581 h 3077595"/>
              <a:gd name="connsiteX632" fmla="*/ 1543400 w 3087428"/>
              <a:gd name="connsiteY632" fmla="*/ 2766949 h 3077595"/>
              <a:gd name="connsiteX633" fmla="*/ 1535033 w 3087428"/>
              <a:gd name="connsiteY633" fmla="*/ 2758581 h 3077595"/>
              <a:gd name="connsiteX634" fmla="*/ 1543400 w 3087428"/>
              <a:gd name="connsiteY634" fmla="*/ 2750214 h 3077595"/>
              <a:gd name="connsiteX635" fmla="*/ 1149497 w 3087428"/>
              <a:gd name="connsiteY635" fmla="*/ 2749795 h 3077595"/>
              <a:gd name="connsiteX636" fmla="*/ 1158283 w 3087428"/>
              <a:gd name="connsiteY636" fmla="*/ 2758581 h 3077595"/>
              <a:gd name="connsiteX637" fmla="*/ 1149497 w 3087428"/>
              <a:gd name="connsiteY637" fmla="*/ 2767367 h 3077595"/>
              <a:gd name="connsiteX638" fmla="*/ 1140711 w 3087428"/>
              <a:gd name="connsiteY638" fmla="*/ 2758581 h 3077595"/>
              <a:gd name="connsiteX639" fmla="*/ 1149497 w 3087428"/>
              <a:gd name="connsiteY639" fmla="*/ 2749795 h 3077595"/>
              <a:gd name="connsiteX640" fmla="*/ 981308 w 3087428"/>
              <a:gd name="connsiteY640" fmla="*/ 2749586 h 3077595"/>
              <a:gd name="connsiteX641" fmla="*/ 991140 w 3087428"/>
              <a:gd name="connsiteY641" fmla="*/ 2759418 h 3077595"/>
              <a:gd name="connsiteX642" fmla="*/ 981308 w 3087428"/>
              <a:gd name="connsiteY642" fmla="*/ 2769250 h 3077595"/>
              <a:gd name="connsiteX643" fmla="*/ 971476 w 3087428"/>
              <a:gd name="connsiteY643" fmla="*/ 2759418 h 3077595"/>
              <a:gd name="connsiteX644" fmla="*/ 981308 w 3087428"/>
              <a:gd name="connsiteY644" fmla="*/ 2749586 h 3077595"/>
              <a:gd name="connsiteX645" fmla="*/ 1488174 w 3087428"/>
              <a:gd name="connsiteY645" fmla="*/ 2749168 h 3077595"/>
              <a:gd name="connsiteX646" fmla="*/ 1496333 w 3087428"/>
              <a:gd name="connsiteY646" fmla="*/ 2757326 h 3077595"/>
              <a:gd name="connsiteX647" fmla="*/ 1488174 w 3087428"/>
              <a:gd name="connsiteY647" fmla="*/ 2765484 h 3077595"/>
              <a:gd name="connsiteX648" fmla="*/ 1480016 w 3087428"/>
              <a:gd name="connsiteY648" fmla="*/ 2757326 h 3077595"/>
              <a:gd name="connsiteX649" fmla="*/ 1488174 w 3087428"/>
              <a:gd name="connsiteY649" fmla="*/ 2749168 h 3077595"/>
              <a:gd name="connsiteX650" fmla="*/ 1598626 w 3087428"/>
              <a:gd name="connsiteY650" fmla="*/ 2748959 h 3077595"/>
              <a:gd name="connsiteX651" fmla="*/ 1606994 w 3087428"/>
              <a:gd name="connsiteY651" fmla="*/ 2757326 h 3077595"/>
              <a:gd name="connsiteX652" fmla="*/ 1598626 w 3087428"/>
              <a:gd name="connsiteY652" fmla="*/ 2765694 h 3077595"/>
              <a:gd name="connsiteX653" fmla="*/ 1590259 w 3087428"/>
              <a:gd name="connsiteY653" fmla="*/ 2757326 h 3077595"/>
              <a:gd name="connsiteX654" fmla="*/ 1598626 w 3087428"/>
              <a:gd name="connsiteY654" fmla="*/ 2748959 h 3077595"/>
              <a:gd name="connsiteX655" fmla="*/ 2458395 w 3087428"/>
              <a:gd name="connsiteY655" fmla="*/ 2746658 h 3077595"/>
              <a:gd name="connsiteX656" fmla="*/ 2476176 w 3087428"/>
              <a:gd name="connsiteY656" fmla="*/ 2764438 h 3077595"/>
              <a:gd name="connsiteX657" fmla="*/ 2458395 w 3087428"/>
              <a:gd name="connsiteY657" fmla="*/ 2782220 h 3077595"/>
              <a:gd name="connsiteX658" fmla="*/ 2440614 w 3087428"/>
              <a:gd name="connsiteY658" fmla="*/ 2764438 h 3077595"/>
              <a:gd name="connsiteX659" fmla="*/ 2458395 w 3087428"/>
              <a:gd name="connsiteY659" fmla="*/ 2746658 h 3077595"/>
              <a:gd name="connsiteX660" fmla="*/ 1433157 w 3087428"/>
              <a:gd name="connsiteY660" fmla="*/ 2745821 h 3077595"/>
              <a:gd name="connsiteX661" fmla="*/ 1441107 w 3087428"/>
              <a:gd name="connsiteY661" fmla="*/ 2753770 h 3077595"/>
              <a:gd name="connsiteX662" fmla="*/ 1433157 w 3087428"/>
              <a:gd name="connsiteY662" fmla="*/ 2761719 h 3077595"/>
              <a:gd name="connsiteX663" fmla="*/ 1425208 w 3087428"/>
              <a:gd name="connsiteY663" fmla="*/ 2753770 h 3077595"/>
              <a:gd name="connsiteX664" fmla="*/ 1433157 w 3087428"/>
              <a:gd name="connsiteY664" fmla="*/ 2745821 h 3077595"/>
              <a:gd name="connsiteX665" fmla="*/ 1653643 w 3087428"/>
              <a:gd name="connsiteY665" fmla="*/ 2744775 h 3077595"/>
              <a:gd name="connsiteX666" fmla="*/ 1662638 w 3087428"/>
              <a:gd name="connsiteY666" fmla="*/ 2753770 h 3077595"/>
              <a:gd name="connsiteX667" fmla="*/ 1653643 w 3087428"/>
              <a:gd name="connsiteY667" fmla="*/ 2762765 h 3077595"/>
              <a:gd name="connsiteX668" fmla="*/ 1644648 w 3087428"/>
              <a:gd name="connsiteY668" fmla="*/ 2753770 h 3077595"/>
              <a:gd name="connsiteX669" fmla="*/ 1653643 w 3087428"/>
              <a:gd name="connsiteY669" fmla="*/ 2744775 h 3077595"/>
              <a:gd name="connsiteX670" fmla="*/ 2105493 w 3087428"/>
              <a:gd name="connsiteY670" fmla="*/ 2743729 h 3077595"/>
              <a:gd name="connsiteX671" fmla="*/ 2121182 w 3087428"/>
              <a:gd name="connsiteY671" fmla="*/ 2759418 h 3077595"/>
              <a:gd name="connsiteX672" fmla="*/ 2105493 w 3087428"/>
              <a:gd name="connsiteY672" fmla="*/ 2775107 h 3077595"/>
              <a:gd name="connsiteX673" fmla="*/ 2089803 w 3087428"/>
              <a:gd name="connsiteY673" fmla="*/ 2759418 h 3077595"/>
              <a:gd name="connsiteX674" fmla="*/ 2105493 w 3087428"/>
              <a:gd name="connsiteY674" fmla="*/ 2743729 h 3077595"/>
              <a:gd name="connsiteX675" fmla="*/ 2242721 w 3087428"/>
              <a:gd name="connsiteY675" fmla="*/ 2741428 h 3077595"/>
              <a:gd name="connsiteX676" fmla="*/ 2259456 w 3087428"/>
              <a:gd name="connsiteY676" fmla="*/ 2758163 h 3077595"/>
              <a:gd name="connsiteX677" fmla="*/ 2242721 w 3087428"/>
              <a:gd name="connsiteY677" fmla="*/ 2774898 h 3077595"/>
              <a:gd name="connsiteX678" fmla="*/ 2225986 w 3087428"/>
              <a:gd name="connsiteY678" fmla="*/ 2758163 h 3077595"/>
              <a:gd name="connsiteX679" fmla="*/ 2242721 w 3087428"/>
              <a:gd name="connsiteY679" fmla="*/ 2741428 h 3077595"/>
              <a:gd name="connsiteX680" fmla="*/ 1378141 w 3087428"/>
              <a:gd name="connsiteY680" fmla="*/ 2740800 h 3077595"/>
              <a:gd name="connsiteX681" fmla="*/ 1385044 w 3087428"/>
              <a:gd name="connsiteY681" fmla="*/ 2747704 h 3077595"/>
              <a:gd name="connsiteX682" fmla="*/ 1378141 w 3087428"/>
              <a:gd name="connsiteY682" fmla="*/ 2754607 h 3077595"/>
              <a:gd name="connsiteX683" fmla="*/ 1371237 w 3087428"/>
              <a:gd name="connsiteY683" fmla="*/ 2747704 h 3077595"/>
              <a:gd name="connsiteX684" fmla="*/ 1378141 w 3087428"/>
              <a:gd name="connsiteY684" fmla="*/ 2740800 h 3077595"/>
              <a:gd name="connsiteX685" fmla="*/ 1708451 w 3087428"/>
              <a:gd name="connsiteY685" fmla="*/ 2737872 h 3077595"/>
              <a:gd name="connsiteX686" fmla="*/ 1718074 w 3087428"/>
              <a:gd name="connsiteY686" fmla="*/ 2747494 h 3077595"/>
              <a:gd name="connsiteX687" fmla="*/ 1708451 w 3087428"/>
              <a:gd name="connsiteY687" fmla="*/ 2757117 h 3077595"/>
              <a:gd name="connsiteX688" fmla="*/ 1698828 w 3087428"/>
              <a:gd name="connsiteY688" fmla="*/ 2747494 h 3077595"/>
              <a:gd name="connsiteX689" fmla="*/ 1708451 w 3087428"/>
              <a:gd name="connsiteY689" fmla="*/ 2737872 h 3077595"/>
              <a:gd name="connsiteX690" fmla="*/ 711663 w 3087428"/>
              <a:gd name="connsiteY690" fmla="*/ 2737035 h 3077595"/>
              <a:gd name="connsiteX691" fmla="*/ 722750 w 3087428"/>
              <a:gd name="connsiteY691" fmla="*/ 2748122 h 3077595"/>
              <a:gd name="connsiteX692" fmla="*/ 711663 w 3087428"/>
              <a:gd name="connsiteY692" fmla="*/ 2759209 h 3077595"/>
              <a:gd name="connsiteX693" fmla="*/ 700576 w 3087428"/>
              <a:gd name="connsiteY693" fmla="*/ 2748122 h 3077595"/>
              <a:gd name="connsiteX694" fmla="*/ 711663 w 3087428"/>
              <a:gd name="connsiteY694" fmla="*/ 2737035 h 3077595"/>
              <a:gd name="connsiteX695" fmla="*/ 1963453 w 3087428"/>
              <a:gd name="connsiteY695" fmla="*/ 2736826 h 3077595"/>
              <a:gd name="connsiteX696" fmla="*/ 1976632 w 3087428"/>
              <a:gd name="connsiteY696" fmla="*/ 2750005 h 3077595"/>
              <a:gd name="connsiteX697" fmla="*/ 1963453 w 3087428"/>
              <a:gd name="connsiteY697" fmla="*/ 2763183 h 3077595"/>
              <a:gd name="connsiteX698" fmla="*/ 1950274 w 3087428"/>
              <a:gd name="connsiteY698" fmla="*/ 2750005 h 3077595"/>
              <a:gd name="connsiteX699" fmla="*/ 1963453 w 3087428"/>
              <a:gd name="connsiteY699" fmla="*/ 2736826 h 3077595"/>
              <a:gd name="connsiteX700" fmla="*/ 606231 w 3087428"/>
              <a:gd name="connsiteY700" fmla="*/ 2735361 h 3077595"/>
              <a:gd name="connsiteX701" fmla="*/ 618574 w 3087428"/>
              <a:gd name="connsiteY701" fmla="*/ 2747704 h 3077595"/>
              <a:gd name="connsiteX702" fmla="*/ 606231 w 3087428"/>
              <a:gd name="connsiteY702" fmla="*/ 2760046 h 3077595"/>
              <a:gd name="connsiteX703" fmla="*/ 593889 w 3087428"/>
              <a:gd name="connsiteY703" fmla="*/ 2747704 h 3077595"/>
              <a:gd name="connsiteX704" fmla="*/ 606231 w 3087428"/>
              <a:gd name="connsiteY704" fmla="*/ 2735361 h 3077595"/>
              <a:gd name="connsiteX705" fmla="*/ 820023 w 3087428"/>
              <a:gd name="connsiteY705" fmla="*/ 2734524 h 3077595"/>
              <a:gd name="connsiteX706" fmla="*/ 829855 w 3087428"/>
              <a:gd name="connsiteY706" fmla="*/ 2744356 h 3077595"/>
              <a:gd name="connsiteX707" fmla="*/ 820023 w 3087428"/>
              <a:gd name="connsiteY707" fmla="*/ 2754188 h 3077595"/>
              <a:gd name="connsiteX708" fmla="*/ 810191 w 3087428"/>
              <a:gd name="connsiteY708" fmla="*/ 2744356 h 3077595"/>
              <a:gd name="connsiteX709" fmla="*/ 820023 w 3087428"/>
              <a:gd name="connsiteY709" fmla="*/ 2734524 h 3077595"/>
              <a:gd name="connsiteX710" fmla="*/ 1097199 w 3087428"/>
              <a:gd name="connsiteY710" fmla="*/ 2732642 h 3077595"/>
              <a:gd name="connsiteX711" fmla="*/ 1105148 w 3087428"/>
              <a:gd name="connsiteY711" fmla="*/ 2740591 h 3077595"/>
              <a:gd name="connsiteX712" fmla="*/ 1097199 w 3087428"/>
              <a:gd name="connsiteY712" fmla="*/ 2748540 h 3077595"/>
              <a:gd name="connsiteX713" fmla="*/ 1089250 w 3087428"/>
              <a:gd name="connsiteY713" fmla="*/ 2740591 h 3077595"/>
              <a:gd name="connsiteX714" fmla="*/ 1097199 w 3087428"/>
              <a:gd name="connsiteY714" fmla="*/ 2732642 h 3077595"/>
              <a:gd name="connsiteX715" fmla="*/ 1323751 w 3087428"/>
              <a:gd name="connsiteY715" fmla="*/ 2731805 h 3077595"/>
              <a:gd name="connsiteX716" fmla="*/ 1330655 w 3087428"/>
              <a:gd name="connsiteY716" fmla="*/ 2738708 h 3077595"/>
              <a:gd name="connsiteX717" fmla="*/ 1323751 w 3087428"/>
              <a:gd name="connsiteY717" fmla="*/ 2745612 h 3077595"/>
              <a:gd name="connsiteX718" fmla="*/ 1316848 w 3087428"/>
              <a:gd name="connsiteY718" fmla="*/ 2738708 h 3077595"/>
              <a:gd name="connsiteX719" fmla="*/ 1323751 w 3087428"/>
              <a:gd name="connsiteY719" fmla="*/ 2731805 h 3077595"/>
              <a:gd name="connsiteX720" fmla="*/ 2374929 w 3087428"/>
              <a:gd name="connsiteY720" fmla="*/ 2730131 h 3077595"/>
              <a:gd name="connsiteX721" fmla="*/ 2392919 w 3087428"/>
              <a:gd name="connsiteY721" fmla="*/ 2748122 h 3077595"/>
              <a:gd name="connsiteX722" fmla="*/ 2374929 w 3087428"/>
              <a:gd name="connsiteY722" fmla="*/ 2766112 h 3077595"/>
              <a:gd name="connsiteX723" fmla="*/ 2356938 w 3087428"/>
              <a:gd name="connsiteY723" fmla="*/ 2748122 h 3077595"/>
              <a:gd name="connsiteX724" fmla="*/ 2374929 w 3087428"/>
              <a:gd name="connsiteY724" fmla="*/ 2730131 h 3077595"/>
              <a:gd name="connsiteX725" fmla="*/ 1763049 w 3087428"/>
              <a:gd name="connsiteY725" fmla="*/ 2728876 h 3077595"/>
              <a:gd name="connsiteX726" fmla="*/ 1773090 w 3087428"/>
              <a:gd name="connsiteY726" fmla="*/ 2738918 h 3077595"/>
              <a:gd name="connsiteX727" fmla="*/ 1763049 w 3087428"/>
              <a:gd name="connsiteY727" fmla="*/ 2748959 h 3077595"/>
              <a:gd name="connsiteX728" fmla="*/ 1753008 w 3087428"/>
              <a:gd name="connsiteY728" fmla="*/ 2738918 h 3077595"/>
              <a:gd name="connsiteX729" fmla="*/ 1763049 w 3087428"/>
              <a:gd name="connsiteY729" fmla="*/ 2728876 h 3077595"/>
              <a:gd name="connsiteX730" fmla="*/ 931521 w 3087428"/>
              <a:gd name="connsiteY730" fmla="*/ 2726575 h 3077595"/>
              <a:gd name="connsiteX731" fmla="*/ 940307 w 3087428"/>
              <a:gd name="connsiteY731" fmla="*/ 2735361 h 3077595"/>
              <a:gd name="connsiteX732" fmla="*/ 931521 w 3087428"/>
              <a:gd name="connsiteY732" fmla="*/ 2744147 h 3077595"/>
              <a:gd name="connsiteX733" fmla="*/ 922735 w 3087428"/>
              <a:gd name="connsiteY733" fmla="*/ 2735361 h 3077595"/>
              <a:gd name="connsiteX734" fmla="*/ 931521 w 3087428"/>
              <a:gd name="connsiteY734" fmla="*/ 2726575 h 3077595"/>
              <a:gd name="connsiteX735" fmla="*/ 1269571 w 3087428"/>
              <a:gd name="connsiteY735" fmla="*/ 2720927 h 3077595"/>
              <a:gd name="connsiteX736" fmla="*/ 1276475 w 3087428"/>
              <a:gd name="connsiteY736" fmla="*/ 2727830 h 3077595"/>
              <a:gd name="connsiteX737" fmla="*/ 1269571 w 3087428"/>
              <a:gd name="connsiteY737" fmla="*/ 2734734 h 3077595"/>
              <a:gd name="connsiteX738" fmla="*/ 1262668 w 3087428"/>
              <a:gd name="connsiteY738" fmla="*/ 2727830 h 3077595"/>
              <a:gd name="connsiteX739" fmla="*/ 1269571 w 3087428"/>
              <a:gd name="connsiteY739" fmla="*/ 2720927 h 3077595"/>
              <a:gd name="connsiteX740" fmla="*/ 2155280 w 3087428"/>
              <a:gd name="connsiteY740" fmla="*/ 2718626 h 3077595"/>
              <a:gd name="connsiteX741" fmla="*/ 2172015 w 3087428"/>
              <a:gd name="connsiteY741" fmla="*/ 2735361 h 3077595"/>
              <a:gd name="connsiteX742" fmla="*/ 2155280 w 3087428"/>
              <a:gd name="connsiteY742" fmla="*/ 2752096 h 3077595"/>
              <a:gd name="connsiteX743" fmla="*/ 2138544 w 3087428"/>
              <a:gd name="connsiteY743" fmla="*/ 2735361 h 3077595"/>
              <a:gd name="connsiteX744" fmla="*/ 2155280 w 3087428"/>
              <a:gd name="connsiteY744" fmla="*/ 2718626 h 3077595"/>
              <a:gd name="connsiteX745" fmla="*/ 2015541 w 3087428"/>
              <a:gd name="connsiteY745" fmla="*/ 2716743 h 3077595"/>
              <a:gd name="connsiteX746" fmla="*/ 2029766 w 3087428"/>
              <a:gd name="connsiteY746" fmla="*/ 2730968 h 3077595"/>
              <a:gd name="connsiteX747" fmla="*/ 2015541 w 3087428"/>
              <a:gd name="connsiteY747" fmla="*/ 2745193 h 3077595"/>
              <a:gd name="connsiteX748" fmla="*/ 2001107 w 3087428"/>
              <a:gd name="connsiteY748" fmla="*/ 2730968 h 3077595"/>
              <a:gd name="connsiteX749" fmla="*/ 2015541 w 3087428"/>
              <a:gd name="connsiteY749" fmla="*/ 2716743 h 3077595"/>
              <a:gd name="connsiteX750" fmla="*/ 1817020 w 3087428"/>
              <a:gd name="connsiteY750" fmla="*/ 2716325 h 3077595"/>
              <a:gd name="connsiteX751" fmla="*/ 1828526 w 3087428"/>
              <a:gd name="connsiteY751" fmla="*/ 2727830 h 3077595"/>
              <a:gd name="connsiteX752" fmla="*/ 1817020 w 3087428"/>
              <a:gd name="connsiteY752" fmla="*/ 2739336 h 3077595"/>
              <a:gd name="connsiteX753" fmla="*/ 1805515 w 3087428"/>
              <a:gd name="connsiteY753" fmla="*/ 2727830 h 3077595"/>
              <a:gd name="connsiteX754" fmla="*/ 1817020 w 3087428"/>
              <a:gd name="connsiteY754" fmla="*/ 2716325 h 3077595"/>
              <a:gd name="connsiteX755" fmla="*/ 2502325 w 3087428"/>
              <a:gd name="connsiteY755" fmla="*/ 2712769 h 3077595"/>
              <a:gd name="connsiteX756" fmla="*/ 2520315 w 3087428"/>
              <a:gd name="connsiteY756" fmla="*/ 2730759 h 3077595"/>
              <a:gd name="connsiteX757" fmla="*/ 2502325 w 3087428"/>
              <a:gd name="connsiteY757" fmla="*/ 2748749 h 3077595"/>
              <a:gd name="connsiteX758" fmla="*/ 2484335 w 3087428"/>
              <a:gd name="connsiteY758" fmla="*/ 2730759 h 3077595"/>
              <a:gd name="connsiteX759" fmla="*/ 2502325 w 3087428"/>
              <a:gd name="connsiteY759" fmla="*/ 2712769 h 3077595"/>
              <a:gd name="connsiteX760" fmla="*/ 2290207 w 3087428"/>
              <a:gd name="connsiteY760" fmla="*/ 2712141 h 3077595"/>
              <a:gd name="connsiteX761" fmla="*/ 2307988 w 3087428"/>
              <a:gd name="connsiteY761" fmla="*/ 2729922 h 3077595"/>
              <a:gd name="connsiteX762" fmla="*/ 2290207 w 3087428"/>
              <a:gd name="connsiteY762" fmla="*/ 2747704 h 3077595"/>
              <a:gd name="connsiteX763" fmla="*/ 2272426 w 3087428"/>
              <a:gd name="connsiteY763" fmla="*/ 2729922 h 3077595"/>
              <a:gd name="connsiteX764" fmla="*/ 2290207 w 3087428"/>
              <a:gd name="connsiteY764" fmla="*/ 2712141 h 3077595"/>
              <a:gd name="connsiteX765" fmla="*/ 1045739 w 3087428"/>
              <a:gd name="connsiteY765" fmla="*/ 2712141 h 3077595"/>
              <a:gd name="connsiteX766" fmla="*/ 1054106 w 3087428"/>
              <a:gd name="connsiteY766" fmla="*/ 2720509 h 3077595"/>
              <a:gd name="connsiteX767" fmla="*/ 1045739 w 3087428"/>
              <a:gd name="connsiteY767" fmla="*/ 2728876 h 3077595"/>
              <a:gd name="connsiteX768" fmla="*/ 1037371 w 3087428"/>
              <a:gd name="connsiteY768" fmla="*/ 2720509 h 3077595"/>
              <a:gd name="connsiteX769" fmla="*/ 1045739 w 3087428"/>
              <a:gd name="connsiteY769" fmla="*/ 2712141 h 3077595"/>
              <a:gd name="connsiteX770" fmla="*/ 1216019 w 3087428"/>
              <a:gd name="connsiteY770" fmla="*/ 2706911 h 3077595"/>
              <a:gd name="connsiteX771" fmla="*/ 1223340 w 3087428"/>
              <a:gd name="connsiteY771" fmla="*/ 2714233 h 3077595"/>
              <a:gd name="connsiteX772" fmla="*/ 1216019 w 3087428"/>
              <a:gd name="connsiteY772" fmla="*/ 2721555 h 3077595"/>
              <a:gd name="connsiteX773" fmla="*/ 1208697 w 3087428"/>
              <a:gd name="connsiteY773" fmla="*/ 2714233 h 3077595"/>
              <a:gd name="connsiteX774" fmla="*/ 1216019 w 3087428"/>
              <a:gd name="connsiteY774" fmla="*/ 2706911 h 3077595"/>
              <a:gd name="connsiteX775" fmla="*/ 666687 w 3087428"/>
              <a:gd name="connsiteY775" fmla="*/ 2704820 h 3077595"/>
              <a:gd name="connsiteX776" fmla="*/ 678193 w 3087428"/>
              <a:gd name="connsiteY776" fmla="*/ 2716325 h 3077595"/>
              <a:gd name="connsiteX777" fmla="*/ 666687 w 3087428"/>
              <a:gd name="connsiteY777" fmla="*/ 2727830 h 3077595"/>
              <a:gd name="connsiteX778" fmla="*/ 655182 w 3087428"/>
              <a:gd name="connsiteY778" fmla="*/ 2716325 h 3077595"/>
              <a:gd name="connsiteX779" fmla="*/ 666687 w 3087428"/>
              <a:gd name="connsiteY779" fmla="*/ 2704820 h 3077595"/>
              <a:gd name="connsiteX780" fmla="*/ 773165 w 3087428"/>
              <a:gd name="connsiteY780" fmla="*/ 2704611 h 3077595"/>
              <a:gd name="connsiteX781" fmla="*/ 783624 w 3087428"/>
              <a:gd name="connsiteY781" fmla="*/ 2715070 h 3077595"/>
              <a:gd name="connsiteX782" fmla="*/ 773165 w 3087428"/>
              <a:gd name="connsiteY782" fmla="*/ 2725529 h 3077595"/>
              <a:gd name="connsiteX783" fmla="*/ 762705 w 3087428"/>
              <a:gd name="connsiteY783" fmla="*/ 2715070 h 3077595"/>
              <a:gd name="connsiteX784" fmla="*/ 773165 w 3087428"/>
              <a:gd name="connsiteY784" fmla="*/ 2704611 h 3077595"/>
              <a:gd name="connsiteX785" fmla="*/ 1870573 w 3087428"/>
              <a:gd name="connsiteY785" fmla="*/ 2702100 h 3077595"/>
              <a:gd name="connsiteX786" fmla="*/ 1882706 w 3087428"/>
              <a:gd name="connsiteY786" fmla="*/ 2714233 h 3077595"/>
              <a:gd name="connsiteX787" fmla="*/ 1870573 w 3087428"/>
              <a:gd name="connsiteY787" fmla="*/ 2726366 h 3077595"/>
              <a:gd name="connsiteX788" fmla="*/ 1858440 w 3087428"/>
              <a:gd name="connsiteY788" fmla="*/ 2714233 h 3077595"/>
              <a:gd name="connsiteX789" fmla="*/ 1870573 w 3087428"/>
              <a:gd name="connsiteY789" fmla="*/ 2702100 h 3077595"/>
              <a:gd name="connsiteX790" fmla="*/ 562929 w 3087428"/>
              <a:gd name="connsiteY790" fmla="*/ 2701054 h 3077595"/>
              <a:gd name="connsiteX791" fmla="*/ 575271 w 3087428"/>
              <a:gd name="connsiteY791" fmla="*/ 2713396 h 3077595"/>
              <a:gd name="connsiteX792" fmla="*/ 562929 w 3087428"/>
              <a:gd name="connsiteY792" fmla="*/ 2725739 h 3077595"/>
              <a:gd name="connsiteX793" fmla="*/ 550587 w 3087428"/>
              <a:gd name="connsiteY793" fmla="*/ 2713396 h 3077595"/>
              <a:gd name="connsiteX794" fmla="*/ 562929 w 3087428"/>
              <a:gd name="connsiteY794" fmla="*/ 2701054 h 3077595"/>
              <a:gd name="connsiteX795" fmla="*/ 882780 w 3087428"/>
              <a:gd name="connsiteY795" fmla="*/ 2700217 h 3077595"/>
              <a:gd name="connsiteX796" fmla="*/ 891984 w 3087428"/>
              <a:gd name="connsiteY796" fmla="*/ 2709422 h 3077595"/>
              <a:gd name="connsiteX797" fmla="*/ 882780 w 3087428"/>
              <a:gd name="connsiteY797" fmla="*/ 2718626 h 3077595"/>
              <a:gd name="connsiteX798" fmla="*/ 873576 w 3087428"/>
              <a:gd name="connsiteY798" fmla="*/ 2709422 h 3077595"/>
              <a:gd name="connsiteX799" fmla="*/ 882780 w 3087428"/>
              <a:gd name="connsiteY799" fmla="*/ 2700217 h 3077595"/>
              <a:gd name="connsiteX800" fmla="*/ 2420113 w 3087428"/>
              <a:gd name="connsiteY800" fmla="*/ 2698335 h 3077595"/>
              <a:gd name="connsiteX801" fmla="*/ 2438104 w 3087428"/>
              <a:gd name="connsiteY801" fmla="*/ 2716325 h 3077595"/>
              <a:gd name="connsiteX802" fmla="*/ 2420113 w 3087428"/>
              <a:gd name="connsiteY802" fmla="*/ 2734315 h 3077595"/>
              <a:gd name="connsiteX803" fmla="*/ 2402123 w 3087428"/>
              <a:gd name="connsiteY803" fmla="*/ 2716325 h 3077595"/>
              <a:gd name="connsiteX804" fmla="*/ 2420113 w 3087428"/>
              <a:gd name="connsiteY804" fmla="*/ 2698335 h 3077595"/>
              <a:gd name="connsiteX805" fmla="*/ 2066374 w 3087428"/>
              <a:gd name="connsiteY805" fmla="*/ 2694151 h 3077595"/>
              <a:gd name="connsiteX806" fmla="*/ 2081645 w 3087428"/>
              <a:gd name="connsiteY806" fmla="*/ 2709422 h 3077595"/>
              <a:gd name="connsiteX807" fmla="*/ 2066374 w 3087428"/>
              <a:gd name="connsiteY807" fmla="*/ 2724693 h 3077595"/>
              <a:gd name="connsiteX808" fmla="*/ 2051103 w 3087428"/>
              <a:gd name="connsiteY808" fmla="*/ 2709422 h 3077595"/>
              <a:gd name="connsiteX809" fmla="*/ 2066374 w 3087428"/>
              <a:gd name="connsiteY809" fmla="*/ 2694151 h 3077595"/>
              <a:gd name="connsiteX810" fmla="*/ 2204021 w 3087428"/>
              <a:gd name="connsiteY810" fmla="*/ 2692687 h 3077595"/>
              <a:gd name="connsiteX811" fmla="*/ 2220756 w 3087428"/>
              <a:gd name="connsiteY811" fmla="*/ 2709422 h 3077595"/>
              <a:gd name="connsiteX812" fmla="*/ 2204021 w 3087428"/>
              <a:gd name="connsiteY812" fmla="*/ 2726157 h 3077595"/>
              <a:gd name="connsiteX813" fmla="*/ 2187286 w 3087428"/>
              <a:gd name="connsiteY813" fmla="*/ 2709422 h 3077595"/>
              <a:gd name="connsiteX814" fmla="*/ 2204021 w 3087428"/>
              <a:gd name="connsiteY814" fmla="*/ 2692687 h 3077595"/>
              <a:gd name="connsiteX815" fmla="*/ 1163094 w 3087428"/>
              <a:gd name="connsiteY815" fmla="*/ 2690804 h 3077595"/>
              <a:gd name="connsiteX816" fmla="*/ 1170834 w 3087428"/>
              <a:gd name="connsiteY816" fmla="*/ 2698544 h 3077595"/>
              <a:gd name="connsiteX817" fmla="*/ 1163094 w 3087428"/>
              <a:gd name="connsiteY817" fmla="*/ 2706284 h 3077595"/>
              <a:gd name="connsiteX818" fmla="*/ 1155354 w 3087428"/>
              <a:gd name="connsiteY818" fmla="*/ 2698544 h 3077595"/>
              <a:gd name="connsiteX819" fmla="*/ 1163094 w 3087428"/>
              <a:gd name="connsiteY819" fmla="*/ 2690804 h 3077595"/>
              <a:gd name="connsiteX820" fmla="*/ 995324 w 3087428"/>
              <a:gd name="connsiteY820" fmla="*/ 2689758 h 3077595"/>
              <a:gd name="connsiteX821" fmla="*/ 1003692 w 3087428"/>
              <a:gd name="connsiteY821" fmla="*/ 2698125 h 3077595"/>
              <a:gd name="connsiteX822" fmla="*/ 995324 w 3087428"/>
              <a:gd name="connsiteY822" fmla="*/ 2706493 h 3077595"/>
              <a:gd name="connsiteX823" fmla="*/ 986956 w 3087428"/>
              <a:gd name="connsiteY823" fmla="*/ 2698125 h 3077595"/>
              <a:gd name="connsiteX824" fmla="*/ 995324 w 3087428"/>
              <a:gd name="connsiteY824" fmla="*/ 2689758 h 3077595"/>
              <a:gd name="connsiteX825" fmla="*/ 1557207 w 3087428"/>
              <a:gd name="connsiteY825" fmla="*/ 2688921 h 3077595"/>
              <a:gd name="connsiteX826" fmla="*/ 1565365 w 3087428"/>
              <a:gd name="connsiteY826" fmla="*/ 2697080 h 3077595"/>
              <a:gd name="connsiteX827" fmla="*/ 1557207 w 3087428"/>
              <a:gd name="connsiteY827" fmla="*/ 2705238 h 3077595"/>
              <a:gd name="connsiteX828" fmla="*/ 1549048 w 3087428"/>
              <a:gd name="connsiteY828" fmla="*/ 2697080 h 3077595"/>
              <a:gd name="connsiteX829" fmla="*/ 1557207 w 3087428"/>
              <a:gd name="connsiteY829" fmla="*/ 2688921 h 3077595"/>
              <a:gd name="connsiteX830" fmla="*/ 1501981 w 3087428"/>
              <a:gd name="connsiteY830" fmla="*/ 2688921 h 3077595"/>
              <a:gd name="connsiteX831" fmla="*/ 1509512 w 3087428"/>
              <a:gd name="connsiteY831" fmla="*/ 2696452 h 3077595"/>
              <a:gd name="connsiteX832" fmla="*/ 1501981 w 3087428"/>
              <a:gd name="connsiteY832" fmla="*/ 2703983 h 3077595"/>
              <a:gd name="connsiteX833" fmla="*/ 1494450 w 3087428"/>
              <a:gd name="connsiteY833" fmla="*/ 2696452 h 3077595"/>
              <a:gd name="connsiteX834" fmla="*/ 1501981 w 3087428"/>
              <a:gd name="connsiteY834" fmla="*/ 2688921 h 3077595"/>
              <a:gd name="connsiteX835" fmla="*/ 1612224 w 3087428"/>
              <a:gd name="connsiteY835" fmla="*/ 2686411 h 3077595"/>
              <a:gd name="connsiteX836" fmla="*/ 1621010 w 3087428"/>
              <a:gd name="connsiteY836" fmla="*/ 2695197 h 3077595"/>
              <a:gd name="connsiteX837" fmla="*/ 1612224 w 3087428"/>
              <a:gd name="connsiteY837" fmla="*/ 2703983 h 3077595"/>
              <a:gd name="connsiteX838" fmla="*/ 1603438 w 3087428"/>
              <a:gd name="connsiteY838" fmla="*/ 2695197 h 3077595"/>
              <a:gd name="connsiteX839" fmla="*/ 1612224 w 3087428"/>
              <a:gd name="connsiteY839" fmla="*/ 2686411 h 3077595"/>
              <a:gd name="connsiteX840" fmla="*/ 1446964 w 3087428"/>
              <a:gd name="connsiteY840" fmla="*/ 2685992 h 3077595"/>
              <a:gd name="connsiteX841" fmla="*/ 1454076 w 3087428"/>
              <a:gd name="connsiteY841" fmla="*/ 2693105 h 3077595"/>
              <a:gd name="connsiteX842" fmla="*/ 1446964 w 3087428"/>
              <a:gd name="connsiteY842" fmla="*/ 2700217 h 3077595"/>
              <a:gd name="connsiteX843" fmla="*/ 1439852 w 3087428"/>
              <a:gd name="connsiteY843" fmla="*/ 2693105 h 3077595"/>
              <a:gd name="connsiteX844" fmla="*/ 1446964 w 3087428"/>
              <a:gd name="connsiteY844" fmla="*/ 2685992 h 3077595"/>
              <a:gd name="connsiteX845" fmla="*/ 1923498 w 3087428"/>
              <a:gd name="connsiteY845" fmla="*/ 2685365 h 3077595"/>
              <a:gd name="connsiteX846" fmla="*/ 1936677 w 3087428"/>
              <a:gd name="connsiteY846" fmla="*/ 2698544 h 3077595"/>
              <a:gd name="connsiteX847" fmla="*/ 1923498 w 3087428"/>
              <a:gd name="connsiteY847" fmla="*/ 2711723 h 3077595"/>
              <a:gd name="connsiteX848" fmla="*/ 1910319 w 3087428"/>
              <a:gd name="connsiteY848" fmla="*/ 2698544 h 3077595"/>
              <a:gd name="connsiteX849" fmla="*/ 1923498 w 3087428"/>
              <a:gd name="connsiteY849" fmla="*/ 2685365 h 3077595"/>
              <a:gd name="connsiteX850" fmla="*/ 2336647 w 3087428"/>
              <a:gd name="connsiteY850" fmla="*/ 2682227 h 3077595"/>
              <a:gd name="connsiteX851" fmla="*/ 2354428 w 3087428"/>
              <a:gd name="connsiteY851" fmla="*/ 2700008 h 3077595"/>
              <a:gd name="connsiteX852" fmla="*/ 2336647 w 3087428"/>
              <a:gd name="connsiteY852" fmla="*/ 2717789 h 3077595"/>
              <a:gd name="connsiteX853" fmla="*/ 2318866 w 3087428"/>
              <a:gd name="connsiteY853" fmla="*/ 2700008 h 3077595"/>
              <a:gd name="connsiteX854" fmla="*/ 2336647 w 3087428"/>
              <a:gd name="connsiteY854" fmla="*/ 2682227 h 3077595"/>
              <a:gd name="connsiteX855" fmla="*/ 1667240 w 3087428"/>
              <a:gd name="connsiteY855" fmla="*/ 2680972 h 3077595"/>
              <a:gd name="connsiteX856" fmla="*/ 1676863 w 3087428"/>
              <a:gd name="connsiteY856" fmla="*/ 2690595 h 3077595"/>
              <a:gd name="connsiteX857" fmla="*/ 1667240 w 3087428"/>
              <a:gd name="connsiteY857" fmla="*/ 2700217 h 3077595"/>
              <a:gd name="connsiteX858" fmla="*/ 1657618 w 3087428"/>
              <a:gd name="connsiteY858" fmla="*/ 2690595 h 3077595"/>
              <a:gd name="connsiteX859" fmla="*/ 1667240 w 3087428"/>
              <a:gd name="connsiteY859" fmla="*/ 2680972 h 3077595"/>
              <a:gd name="connsiteX860" fmla="*/ 1391947 w 3087428"/>
              <a:gd name="connsiteY860" fmla="*/ 2680972 h 3077595"/>
              <a:gd name="connsiteX861" fmla="*/ 1398223 w 3087428"/>
              <a:gd name="connsiteY861" fmla="*/ 2687248 h 3077595"/>
              <a:gd name="connsiteX862" fmla="*/ 1391947 w 3087428"/>
              <a:gd name="connsiteY862" fmla="*/ 2693523 h 3077595"/>
              <a:gd name="connsiteX863" fmla="*/ 1385671 w 3087428"/>
              <a:gd name="connsiteY863" fmla="*/ 2687248 h 3077595"/>
              <a:gd name="connsiteX864" fmla="*/ 1391947 w 3087428"/>
              <a:gd name="connsiteY864" fmla="*/ 2680972 h 3077595"/>
              <a:gd name="connsiteX865" fmla="*/ 2544790 w 3087428"/>
              <a:gd name="connsiteY865" fmla="*/ 2677625 h 3077595"/>
              <a:gd name="connsiteX866" fmla="*/ 2562781 w 3087428"/>
              <a:gd name="connsiteY866" fmla="*/ 2695615 h 3077595"/>
              <a:gd name="connsiteX867" fmla="*/ 2544790 w 3087428"/>
              <a:gd name="connsiteY867" fmla="*/ 2713606 h 3077595"/>
              <a:gd name="connsiteX868" fmla="*/ 2526800 w 3087428"/>
              <a:gd name="connsiteY868" fmla="*/ 2695615 h 3077595"/>
              <a:gd name="connsiteX869" fmla="*/ 2544790 w 3087428"/>
              <a:gd name="connsiteY869" fmla="*/ 2677625 h 3077595"/>
              <a:gd name="connsiteX870" fmla="*/ 727561 w 3087428"/>
              <a:gd name="connsiteY870" fmla="*/ 2674696 h 3077595"/>
              <a:gd name="connsiteX871" fmla="*/ 737184 w 3087428"/>
              <a:gd name="connsiteY871" fmla="*/ 2684319 h 3077595"/>
              <a:gd name="connsiteX872" fmla="*/ 727561 w 3087428"/>
              <a:gd name="connsiteY872" fmla="*/ 2693942 h 3077595"/>
              <a:gd name="connsiteX873" fmla="*/ 717939 w 3087428"/>
              <a:gd name="connsiteY873" fmla="*/ 2684319 h 3077595"/>
              <a:gd name="connsiteX874" fmla="*/ 727561 w 3087428"/>
              <a:gd name="connsiteY874" fmla="*/ 2674696 h 3077595"/>
              <a:gd name="connsiteX875" fmla="*/ 1722048 w 3087428"/>
              <a:gd name="connsiteY875" fmla="*/ 2673860 h 3077595"/>
              <a:gd name="connsiteX876" fmla="*/ 1731671 w 3087428"/>
              <a:gd name="connsiteY876" fmla="*/ 2683482 h 3077595"/>
              <a:gd name="connsiteX877" fmla="*/ 1722048 w 3087428"/>
              <a:gd name="connsiteY877" fmla="*/ 2693105 h 3077595"/>
              <a:gd name="connsiteX878" fmla="*/ 1712425 w 3087428"/>
              <a:gd name="connsiteY878" fmla="*/ 2683482 h 3077595"/>
              <a:gd name="connsiteX879" fmla="*/ 1722048 w 3087428"/>
              <a:gd name="connsiteY879" fmla="*/ 2673860 h 3077595"/>
              <a:gd name="connsiteX880" fmla="*/ 1111006 w 3087428"/>
              <a:gd name="connsiteY880" fmla="*/ 2673650 h 3077595"/>
              <a:gd name="connsiteX881" fmla="*/ 1117491 w 3087428"/>
              <a:gd name="connsiteY881" fmla="*/ 2680135 h 3077595"/>
              <a:gd name="connsiteX882" fmla="*/ 1111006 w 3087428"/>
              <a:gd name="connsiteY882" fmla="*/ 2686620 h 3077595"/>
              <a:gd name="connsiteX883" fmla="*/ 1104521 w 3087428"/>
              <a:gd name="connsiteY883" fmla="*/ 2680135 h 3077595"/>
              <a:gd name="connsiteX884" fmla="*/ 1111006 w 3087428"/>
              <a:gd name="connsiteY884" fmla="*/ 2673650 h 3077595"/>
              <a:gd name="connsiteX885" fmla="*/ 835085 w 3087428"/>
              <a:gd name="connsiteY885" fmla="*/ 2673232 h 3077595"/>
              <a:gd name="connsiteX886" fmla="*/ 843452 w 3087428"/>
              <a:gd name="connsiteY886" fmla="*/ 2681600 h 3077595"/>
              <a:gd name="connsiteX887" fmla="*/ 835085 w 3087428"/>
              <a:gd name="connsiteY887" fmla="*/ 2689967 h 3077595"/>
              <a:gd name="connsiteX888" fmla="*/ 826717 w 3087428"/>
              <a:gd name="connsiteY888" fmla="*/ 2681600 h 3077595"/>
              <a:gd name="connsiteX889" fmla="*/ 835085 w 3087428"/>
              <a:gd name="connsiteY889" fmla="*/ 2673232 h 3077595"/>
              <a:gd name="connsiteX890" fmla="*/ 1337349 w 3087428"/>
              <a:gd name="connsiteY890" fmla="*/ 2672814 h 3077595"/>
              <a:gd name="connsiteX891" fmla="*/ 1343415 w 3087428"/>
              <a:gd name="connsiteY891" fmla="*/ 2678880 h 3077595"/>
              <a:gd name="connsiteX892" fmla="*/ 1337349 w 3087428"/>
              <a:gd name="connsiteY892" fmla="*/ 2684947 h 3077595"/>
              <a:gd name="connsiteX893" fmla="*/ 1331282 w 3087428"/>
              <a:gd name="connsiteY893" fmla="*/ 2678880 h 3077595"/>
              <a:gd name="connsiteX894" fmla="*/ 1337349 w 3087428"/>
              <a:gd name="connsiteY894" fmla="*/ 2672814 h 3077595"/>
              <a:gd name="connsiteX895" fmla="*/ 622967 w 3087428"/>
              <a:gd name="connsiteY895" fmla="*/ 2672186 h 3077595"/>
              <a:gd name="connsiteX896" fmla="*/ 633426 w 3087428"/>
              <a:gd name="connsiteY896" fmla="*/ 2682646 h 3077595"/>
              <a:gd name="connsiteX897" fmla="*/ 622967 w 3087428"/>
              <a:gd name="connsiteY897" fmla="*/ 2693105 h 3077595"/>
              <a:gd name="connsiteX898" fmla="*/ 612507 w 3087428"/>
              <a:gd name="connsiteY898" fmla="*/ 2682646 h 3077595"/>
              <a:gd name="connsiteX899" fmla="*/ 622967 w 3087428"/>
              <a:gd name="connsiteY899" fmla="*/ 2672186 h 3077595"/>
              <a:gd name="connsiteX900" fmla="*/ 2116370 w 3087428"/>
              <a:gd name="connsiteY900" fmla="*/ 2670094 h 3077595"/>
              <a:gd name="connsiteX901" fmla="*/ 2132478 w 3087428"/>
              <a:gd name="connsiteY901" fmla="*/ 2686202 h 3077595"/>
              <a:gd name="connsiteX902" fmla="*/ 2116370 w 3087428"/>
              <a:gd name="connsiteY902" fmla="*/ 2702309 h 3077595"/>
              <a:gd name="connsiteX903" fmla="*/ 2100263 w 3087428"/>
              <a:gd name="connsiteY903" fmla="*/ 2686202 h 3077595"/>
              <a:gd name="connsiteX904" fmla="*/ 2116370 w 3087428"/>
              <a:gd name="connsiteY904" fmla="*/ 2670094 h 3077595"/>
              <a:gd name="connsiteX905" fmla="*/ 945955 w 3087428"/>
              <a:gd name="connsiteY905" fmla="*/ 2665910 h 3077595"/>
              <a:gd name="connsiteX906" fmla="*/ 953695 w 3087428"/>
              <a:gd name="connsiteY906" fmla="*/ 2673650 h 3077595"/>
              <a:gd name="connsiteX907" fmla="*/ 945955 w 3087428"/>
              <a:gd name="connsiteY907" fmla="*/ 2681391 h 3077595"/>
              <a:gd name="connsiteX908" fmla="*/ 938215 w 3087428"/>
              <a:gd name="connsiteY908" fmla="*/ 2673650 h 3077595"/>
              <a:gd name="connsiteX909" fmla="*/ 945955 w 3087428"/>
              <a:gd name="connsiteY909" fmla="*/ 2665910 h 3077595"/>
              <a:gd name="connsiteX910" fmla="*/ 1975795 w 3087428"/>
              <a:gd name="connsiteY910" fmla="*/ 2665701 h 3077595"/>
              <a:gd name="connsiteX911" fmla="*/ 1990229 w 3087428"/>
              <a:gd name="connsiteY911" fmla="*/ 2680135 h 3077595"/>
              <a:gd name="connsiteX912" fmla="*/ 1975795 w 3087428"/>
              <a:gd name="connsiteY912" fmla="*/ 2694569 h 3077595"/>
              <a:gd name="connsiteX913" fmla="*/ 1961361 w 3087428"/>
              <a:gd name="connsiteY913" fmla="*/ 2680135 h 3077595"/>
              <a:gd name="connsiteX914" fmla="*/ 1975795 w 3087428"/>
              <a:gd name="connsiteY914" fmla="*/ 2665701 h 3077595"/>
              <a:gd name="connsiteX915" fmla="*/ 521091 w 3087428"/>
              <a:gd name="connsiteY915" fmla="*/ 2665701 h 3077595"/>
              <a:gd name="connsiteX916" fmla="*/ 532806 w 3087428"/>
              <a:gd name="connsiteY916" fmla="*/ 2677416 h 3077595"/>
              <a:gd name="connsiteX917" fmla="*/ 521091 w 3087428"/>
              <a:gd name="connsiteY917" fmla="*/ 2689130 h 3077595"/>
              <a:gd name="connsiteX918" fmla="*/ 509377 w 3087428"/>
              <a:gd name="connsiteY918" fmla="*/ 2677416 h 3077595"/>
              <a:gd name="connsiteX919" fmla="*/ 521091 w 3087428"/>
              <a:gd name="connsiteY919" fmla="*/ 2665701 h 3077595"/>
              <a:gd name="connsiteX920" fmla="*/ 2463834 w 3087428"/>
              <a:gd name="connsiteY920" fmla="*/ 2664028 h 3077595"/>
              <a:gd name="connsiteX921" fmla="*/ 2482452 w 3087428"/>
              <a:gd name="connsiteY921" fmla="*/ 2682646 h 3077595"/>
              <a:gd name="connsiteX922" fmla="*/ 2463834 w 3087428"/>
              <a:gd name="connsiteY922" fmla="*/ 2701263 h 3077595"/>
              <a:gd name="connsiteX923" fmla="*/ 2445216 w 3087428"/>
              <a:gd name="connsiteY923" fmla="*/ 2682646 h 3077595"/>
              <a:gd name="connsiteX924" fmla="*/ 2463834 w 3087428"/>
              <a:gd name="connsiteY924" fmla="*/ 2664028 h 3077595"/>
              <a:gd name="connsiteX925" fmla="*/ 2251716 w 3087428"/>
              <a:gd name="connsiteY925" fmla="*/ 2664028 h 3077595"/>
              <a:gd name="connsiteX926" fmla="*/ 2269288 w 3087428"/>
              <a:gd name="connsiteY926" fmla="*/ 2681600 h 3077595"/>
              <a:gd name="connsiteX927" fmla="*/ 2251716 w 3087428"/>
              <a:gd name="connsiteY927" fmla="*/ 2699171 h 3077595"/>
              <a:gd name="connsiteX928" fmla="*/ 2234144 w 3087428"/>
              <a:gd name="connsiteY928" fmla="*/ 2681600 h 3077595"/>
              <a:gd name="connsiteX929" fmla="*/ 2251716 w 3087428"/>
              <a:gd name="connsiteY929" fmla="*/ 2664028 h 3077595"/>
              <a:gd name="connsiteX930" fmla="*/ 1776437 w 3087428"/>
              <a:gd name="connsiteY930" fmla="*/ 2663400 h 3077595"/>
              <a:gd name="connsiteX931" fmla="*/ 1786688 w 3087428"/>
              <a:gd name="connsiteY931" fmla="*/ 2673650 h 3077595"/>
              <a:gd name="connsiteX932" fmla="*/ 1776437 w 3087428"/>
              <a:gd name="connsiteY932" fmla="*/ 2683901 h 3077595"/>
              <a:gd name="connsiteX933" fmla="*/ 1766187 w 3087428"/>
              <a:gd name="connsiteY933" fmla="*/ 2673650 h 3077595"/>
              <a:gd name="connsiteX934" fmla="*/ 1776437 w 3087428"/>
              <a:gd name="connsiteY934" fmla="*/ 2663400 h 3077595"/>
              <a:gd name="connsiteX935" fmla="*/ 1283378 w 3087428"/>
              <a:gd name="connsiteY935" fmla="*/ 2661727 h 3077595"/>
              <a:gd name="connsiteX936" fmla="*/ 1289444 w 3087428"/>
              <a:gd name="connsiteY936" fmla="*/ 2667793 h 3077595"/>
              <a:gd name="connsiteX937" fmla="*/ 1283378 w 3087428"/>
              <a:gd name="connsiteY937" fmla="*/ 2673860 h 3077595"/>
              <a:gd name="connsiteX938" fmla="*/ 1277311 w 3087428"/>
              <a:gd name="connsiteY938" fmla="*/ 2667793 h 3077595"/>
              <a:gd name="connsiteX939" fmla="*/ 1283378 w 3087428"/>
              <a:gd name="connsiteY939" fmla="*/ 2661727 h 3077595"/>
              <a:gd name="connsiteX940" fmla="*/ 1059754 w 3087428"/>
              <a:gd name="connsiteY940" fmla="*/ 2652731 h 3077595"/>
              <a:gd name="connsiteX941" fmla="*/ 1066658 w 3087428"/>
              <a:gd name="connsiteY941" fmla="*/ 2659635 h 3077595"/>
              <a:gd name="connsiteX942" fmla="*/ 1059754 w 3087428"/>
              <a:gd name="connsiteY942" fmla="*/ 2666538 h 3077595"/>
              <a:gd name="connsiteX943" fmla="*/ 1052851 w 3087428"/>
              <a:gd name="connsiteY943" fmla="*/ 2659635 h 3077595"/>
              <a:gd name="connsiteX944" fmla="*/ 1059754 w 3087428"/>
              <a:gd name="connsiteY944" fmla="*/ 2652731 h 3077595"/>
              <a:gd name="connsiteX945" fmla="*/ 2381623 w 3087428"/>
              <a:gd name="connsiteY945" fmla="*/ 2650012 h 3077595"/>
              <a:gd name="connsiteX946" fmla="*/ 2399822 w 3087428"/>
              <a:gd name="connsiteY946" fmla="*/ 2668211 h 3077595"/>
              <a:gd name="connsiteX947" fmla="*/ 2381623 w 3087428"/>
              <a:gd name="connsiteY947" fmla="*/ 2686411 h 3077595"/>
              <a:gd name="connsiteX948" fmla="*/ 2363423 w 3087428"/>
              <a:gd name="connsiteY948" fmla="*/ 2668211 h 3077595"/>
              <a:gd name="connsiteX949" fmla="*/ 2381623 w 3087428"/>
              <a:gd name="connsiteY949" fmla="*/ 2650012 h 3077595"/>
              <a:gd name="connsiteX950" fmla="*/ 1830199 w 3087428"/>
              <a:gd name="connsiteY950" fmla="*/ 2649803 h 3077595"/>
              <a:gd name="connsiteX951" fmla="*/ 1841705 w 3087428"/>
              <a:gd name="connsiteY951" fmla="*/ 2661308 h 3077595"/>
              <a:gd name="connsiteX952" fmla="*/ 1830199 w 3087428"/>
              <a:gd name="connsiteY952" fmla="*/ 2672814 h 3077595"/>
              <a:gd name="connsiteX953" fmla="*/ 1818694 w 3087428"/>
              <a:gd name="connsiteY953" fmla="*/ 2661308 h 3077595"/>
              <a:gd name="connsiteX954" fmla="*/ 1830199 w 3087428"/>
              <a:gd name="connsiteY954" fmla="*/ 2649803 h 3077595"/>
              <a:gd name="connsiteX955" fmla="*/ 1229825 w 3087428"/>
              <a:gd name="connsiteY955" fmla="*/ 2648339 h 3077595"/>
              <a:gd name="connsiteX956" fmla="*/ 1235892 w 3087428"/>
              <a:gd name="connsiteY956" fmla="*/ 2654405 h 3077595"/>
              <a:gd name="connsiteX957" fmla="*/ 1229825 w 3087428"/>
              <a:gd name="connsiteY957" fmla="*/ 2660472 h 3077595"/>
              <a:gd name="connsiteX958" fmla="*/ 1223759 w 3087428"/>
              <a:gd name="connsiteY958" fmla="*/ 2654405 h 3077595"/>
              <a:gd name="connsiteX959" fmla="*/ 1229825 w 3087428"/>
              <a:gd name="connsiteY959" fmla="*/ 2648339 h 3077595"/>
              <a:gd name="connsiteX960" fmla="*/ 2026837 w 3087428"/>
              <a:gd name="connsiteY960" fmla="*/ 2645200 h 3077595"/>
              <a:gd name="connsiteX961" fmla="*/ 2041271 w 3087428"/>
              <a:gd name="connsiteY961" fmla="*/ 2659635 h 3077595"/>
              <a:gd name="connsiteX962" fmla="*/ 2026837 w 3087428"/>
              <a:gd name="connsiteY962" fmla="*/ 2674069 h 3077595"/>
              <a:gd name="connsiteX963" fmla="*/ 2012403 w 3087428"/>
              <a:gd name="connsiteY963" fmla="*/ 2659635 h 3077595"/>
              <a:gd name="connsiteX964" fmla="*/ 2026837 w 3087428"/>
              <a:gd name="connsiteY964" fmla="*/ 2645200 h 3077595"/>
              <a:gd name="connsiteX965" fmla="*/ 2165321 w 3087428"/>
              <a:gd name="connsiteY965" fmla="*/ 2643318 h 3077595"/>
              <a:gd name="connsiteX966" fmla="*/ 2182474 w 3087428"/>
              <a:gd name="connsiteY966" fmla="*/ 2660472 h 3077595"/>
              <a:gd name="connsiteX967" fmla="*/ 2165321 w 3087428"/>
              <a:gd name="connsiteY967" fmla="*/ 2677625 h 3077595"/>
              <a:gd name="connsiteX968" fmla="*/ 2148167 w 3087428"/>
              <a:gd name="connsiteY968" fmla="*/ 2660472 h 3077595"/>
              <a:gd name="connsiteX969" fmla="*/ 2165321 w 3087428"/>
              <a:gd name="connsiteY969" fmla="*/ 2643318 h 3077595"/>
              <a:gd name="connsiteX970" fmla="*/ 788645 w 3087428"/>
              <a:gd name="connsiteY970" fmla="*/ 2642481 h 3077595"/>
              <a:gd name="connsiteX971" fmla="*/ 797849 w 3087428"/>
              <a:gd name="connsiteY971" fmla="*/ 2651685 h 3077595"/>
              <a:gd name="connsiteX972" fmla="*/ 788645 w 3087428"/>
              <a:gd name="connsiteY972" fmla="*/ 2660890 h 3077595"/>
              <a:gd name="connsiteX973" fmla="*/ 779440 w 3087428"/>
              <a:gd name="connsiteY973" fmla="*/ 2651685 h 3077595"/>
              <a:gd name="connsiteX974" fmla="*/ 788645 w 3087428"/>
              <a:gd name="connsiteY974" fmla="*/ 2642481 h 3077595"/>
              <a:gd name="connsiteX975" fmla="*/ 683004 w 3087428"/>
              <a:gd name="connsiteY975" fmla="*/ 2641854 h 3077595"/>
              <a:gd name="connsiteX976" fmla="*/ 692627 w 3087428"/>
              <a:gd name="connsiteY976" fmla="*/ 2651476 h 3077595"/>
              <a:gd name="connsiteX977" fmla="*/ 683004 w 3087428"/>
              <a:gd name="connsiteY977" fmla="*/ 2661099 h 3077595"/>
              <a:gd name="connsiteX978" fmla="*/ 673381 w 3087428"/>
              <a:gd name="connsiteY978" fmla="*/ 2651476 h 3077595"/>
              <a:gd name="connsiteX979" fmla="*/ 683004 w 3087428"/>
              <a:gd name="connsiteY979" fmla="*/ 2641854 h 3077595"/>
              <a:gd name="connsiteX980" fmla="*/ 2586001 w 3087428"/>
              <a:gd name="connsiteY980" fmla="*/ 2641017 h 3077595"/>
              <a:gd name="connsiteX981" fmla="*/ 2603782 w 3087428"/>
              <a:gd name="connsiteY981" fmla="*/ 2658798 h 3077595"/>
              <a:gd name="connsiteX982" fmla="*/ 2586001 w 3087428"/>
              <a:gd name="connsiteY982" fmla="*/ 2676579 h 3077595"/>
              <a:gd name="connsiteX983" fmla="*/ 2568220 w 3087428"/>
              <a:gd name="connsiteY983" fmla="*/ 2658798 h 3077595"/>
              <a:gd name="connsiteX984" fmla="*/ 2586001 w 3087428"/>
              <a:gd name="connsiteY984" fmla="*/ 2641017 h 3077595"/>
              <a:gd name="connsiteX985" fmla="*/ 897423 w 3087428"/>
              <a:gd name="connsiteY985" fmla="*/ 2639134 h 3077595"/>
              <a:gd name="connsiteX986" fmla="*/ 905372 w 3087428"/>
              <a:gd name="connsiteY986" fmla="*/ 2647083 h 3077595"/>
              <a:gd name="connsiteX987" fmla="*/ 897423 w 3087428"/>
              <a:gd name="connsiteY987" fmla="*/ 2655032 h 3077595"/>
              <a:gd name="connsiteX988" fmla="*/ 889474 w 3087428"/>
              <a:gd name="connsiteY988" fmla="*/ 2647083 h 3077595"/>
              <a:gd name="connsiteX989" fmla="*/ 897423 w 3087428"/>
              <a:gd name="connsiteY989" fmla="*/ 2639134 h 3077595"/>
              <a:gd name="connsiteX990" fmla="*/ 580292 w 3087428"/>
              <a:gd name="connsiteY990" fmla="*/ 2636415 h 3077595"/>
              <a:gd name="connsiteX991" fmla="*/ 591379 w 3087428"/>
              <a:gd name="connsiteY991" fmla="*/ 2647502 h 3077595"/>
              <a:gd name="connsiteX992" fmla="*/ 580292 w 3087428"/>
              <a:gd name="connsiteY992" fmla="*/ 2658589 h 3077595"/>
              <a:gd name="connsiteX993" fmla="*/ 569205 w 3087428"/>
              <a:gd name="connsiteY993" fmla="*/ 2647502 h 3077595"/>
              <a:gd name="connsiteX994" fmla="*/ 580292 w 3087428"/>
              <a:gd name="connsiteY994" fmla="*/ 2636415 h 3077595"/>
              <a:gd name="connsiteX995" fmla="*/ 1883333 w 3087428"/>
              <a:gd name="connsiteY995" fmla="*/ 2634113 h 3077595"/>
              <a:gd name="connsiteX996" fmla="*/ 1895885 w 3087428"/>
              <a:gd name="connsiteY996" fmla="*/ 2646665 h 3077595"/>
              <a:gd name="connsiteX997" fmla="*/ 1883333 w 3087428"/>
              <a:gd name="connsiteY997" fmla="*/ 2659216 h 3077595"/>
              <a:gd name="connsiteX998" fmla="*/ 1870782 w 3087428"/>
              <a:gd name="connsiteY998" fmla="*/ 2646665 h 3077595"/>
              <a:gd name="connsiteX999" fmla="*/ 1883333 w 3087428"/>
              <a:gd name="connsiteY999" fmla="*/ 2634113 h 3077595"/>
              <a:gd name="connsiteX1000" fmla="*/ 2298156 w 3087428"/>
              <a:gd name="connsiteY1000" fmla="*/ 2633695 h 3077595"/>
              <a:gd name="connsiteX1001" fmla="*/ 2316146 w 3087428"/>
              <a:gd name="connsiteY1001" fmla="*/ 2651685 h 3077595"/>
              <a:gd name="connsiteX1002" fmla="*/ 2298156 w 3087428"/>
              <a:gd name="connsiteY1002" fmla="*/ 2669676 h 3077595"/>
              <a:gd name="connsiteX1003" fmla="*/ 2280166 w 3087428"/>
              <a:gd name="connsiteY1003" fmla="*/ 2651685 h 3077595"/>
              <a:gd name="connsiteX1004" fmla="*/ 2298156 w 3087428"/>
              <a:gd name="connsiteY1004" fmla="*/ 2633695 h 3077595"/>
              <a:gd name="connsiteX1005" fmla="*/ 1176900 w 3087428"/>
              <a:gd name="connsiteY1005" fmla="*/ 2632231 h 3077595"/>
              <a:gd name="connsiteX1006" fmla="*/ 1182967 w 3087428"/>
              <a:gd name="connsiteY1006" fmla="*/ 2638297 h 3077595"/>
              <a:gd name="connsiteX1007" fmla="*/ 1176900 w 3087428"/>
              <a:gd name="connsiteY1007" fmla="*/ 2644364 h 3077595"/>
              <a:gd name="connsiteX1008" fmla="*/ 1170834 w 3087428"/>
              <a:gd name="connsiteY1008" fmla="*/ 2638297 h 3077595"/>
              <a:gd name="connsiteX1009" fmla="*/ 1176900 w 3087428"/>
              <a:gd name="connsiteY1009" fmla="*/ 2632231 h 3077595"/>
              <a:gd name="connsiteX1010" fmla="*/ 1009549 w 3087428"/>
              <a:gd name="connsiteY1010" fmla="*/ 2629930 h 3077595"/>
              <a:gd name="connsiteX1011" fmla="*/ 1016452 w 3087428"/>
              <a:gd name="connsiteY1011" fmla="*/ 2636833 h 3077595"/>
              <a:gd name="connsiteX1012" fmla="*/ 1009549 w 3087428"/>
              <a:gd name="connsiteY1012" fmla="*/ 2643736 h 3077595"/>
              <a:gd name="connsiteX1013" fmla="*/ 1002645 w 3087428"/>
              <a:gd name="connsiteY1013" fmla="*/ 2636833 h 3077595"/>
              <a:gd name="connsiteX1014" fmla="*/ 1009549 w 3087428"/>
              <a:gd name="connsiteY1014" fmla="*/ 2629930 h 3077595"/>
              <a:gd name="connsiteX1015" fmla="*/ 2506509 w 3087428"/>
              <a:gd name="connsiteY1015" fmla="*/ 2628675 h 3077595"/>
              <a:gd name="connsiteX1016" fmla="*/ 2525127 w 3087428"/>
              <a:gd name="connsiteY1016" fmla="*/ 2647293 h 3077595"/>
              <a:gd name="connsiteX1017" fmla="*/ 2506509 w 3087428"/>
              <a:gd name="connsiteY1017" fmla="*/ 2665910 h 3077595"/>
              <a:gd name="connsiteX1018" fmla="*/ 2487891 w 3087428"/>
              <a:gd name="connsiteY1018" fmla="*/ 2647293 h 3077595"/>
              <a:gd name="connsiteX1019" fmla="*/ 2506509 w 3087428"/>
              <a:gd name="connsiteY1019" fmla="*/ 2628675 h 3077595"/>
              <a:gd name="connsiteX1020" fmla="*/ 1515787 w 3087428"/>
              <a:gd name="connsiteY1020" fmla="*/ 2628256 h 3077595"/>
              <a:gd name="connsiteX1021" fmla="*/ 1522691 w 3087428"/>
              <a:gd name="connsiteY1021" fmla="*/ 2635159 h 3077595"/>
              <a:gd name="connsiteX1022" fmla="*/ 1515787 w 3087428"/>
              <a:gd name="connsiteY1022" fmla="*/ 2642063 h 3077595"/>
              <a:gd name="connsiteX1023" fmla="*/ 1508884 w 3087428"/>
              <a:gd name="connsiteY1023" fmla="*/ 2635159 h 3077595"/>
              <a:gd name="connsiteX1024" fmla="*/ 1515787 w 3087428"/>
              <a:gd name="connsiteY1024" fmla="*/ 2628256 h 3077595"/>
              <a:gd name="connsiteX1025" fmla="*/ 1571013 w 3087428"/>
              <a:gd name="connsiteY1025" fmla="*/ 2627419 h 3077595"/>
              <a:gd name="connsiteX1026" fmla="*/ 1578753 w 3087428"/>
              <a:gd name="connsiteY1026" fmla="*/ 2635159 h 3077595"/>
              <a:gd name="connsiteX1027" fmla="*/ 1571013 w 3087428"/>
              <a:gd name="connsiteY1027" fmla="*/ 2642899 h 3077595"/>
              <a:gd name="connsiteX1028" fmla="*/ 1563273 w 3087428"/>
              <a:gd name="connsiteY1028" fmla="*/ 2635159 h 3077595"/>
              <a:gd name="connsiteX1029" fmla="*/ 1571013 w 3087428"/>
              <a:gd name="connsiteY1029" fmla="*/ 2627419 h 3077595"/>
              <a:gd name="connsiteX1030" fmla="*/ 480509 w 3087428"/>
              <a:gd name="connsiteY1030" fmla="*/ 2627210 h 3077595"/>
              <a:gd name="connsiteX1031" fmla="*/ 493269 w 3087428"/>
              <a:gd name="connsiteY1031" fmla="*/ 2639971 h 3077595"/>
              <a:gd name="connsiteX1032" fmla="*/ 480509 w 3087428"/>
              <a:gd name="connsiteY1032" fmla="*/ 2652731 h 3077595"/>
              <a:gd name="connsiteX1033" fmla="*/ 467748 w 3087428"/>
              <a:gd name="connsiteY1033" fmla="*/ 2639971 h 3077595"/>
              <a:gd name="connsiteX1034" fmla="*/ 480509 w 3087428"/>
              <a:gd name="connsiteY1034" fmla="*/ 2627210 h 3077595"/>
              <a:gd name="connsiteX1035" fmla="*/ 1460561 w 3087428"/>
              <a:gd name="connsiteY1035" fmla="*/ 2625746 h 3077595"/>
              <a:gd name="connsiteX1036" fmla="*/ 1467255 w 3087428"/>
              <a:gd name="connsiteY1036" fmla="*/ 2632440 h 3077595"/>
              <a:gd name="connsiteX1037" fmla="*/ 1460561 w 3087428"/>
              <a:gd name="connsiteY1037" fmla="*/ 2639134 h 3077595"/>
              <a:gd name="connsiteX1038" fmla="*/ 1453867 w 3087428"/>
              <a:gd name="connsiteY1038" fmla="*/ 2632440 h 3077595"/>
              <a:gd name="connsiteX1039" fmla="*/ 1460561 w 3087428"/>
              <a:gd name="connsiteY1039" fmla="*/ 2625746 h 3077595"/>
              <a:gd name="connsiteX1040" fmla="*/ 1626030 w 3087428"/>
              <a:gd name="connsiteY1040" fmla="*/ 2624072 h 3077595"/>
              <a:gd name="connsiteX1041" fmla="*/ 1634398 w 3087428"/>
              <a:gd name="connsiteY1041" fmla="*/ 2632440 h 3077595"/>
              <a:gd name="connsiteX1042" fmla="*/ 1626030 w 3087428"/>
              <a:gd name="connsiteY1042" fmla="*/ 2640808 h 3077595"/>
              <a:gd name="connsiteX1043" fmla="*/ 1617663 w 3087428"/>
              <a:gd name="connsiteY1043" fmla="*/ 2632440 h 3077595"/>
              <a:gd name="connsiteX1044" fmla="*/ 1626030 w 3087428"/>
              <a:gd name="connsiteY1044" fmla="*/ 2624072 h 3077595"/>
              <a:gd name="connsiteX1045" fmla="*/ 2077252 w 3087428"/>
              <a:gd name="connsiteY1045" fmla="*/ 2621353 h 3077595"/>
              <a:gd name="connsiteX1046" fmla="*/ 2092732 w 3087428"/>
              <a:gd name="connsiteY1046" fmla="*/ 2636833 h 3077595"/>
              <a:gd name="connsiteX1047" fmla="*/ 2077252 w 3087428"/>
              <a:gd name="connsiteY1047" fmla="*/ 2652313 h 3077595"/>
              <a:gd name="connsiteX1048" fmla="*/ 2061772 w 3087428"/>
              <a:gd name="connsiteY1048" fmla="*/ 2636833 h 3077595"/>
              <a:gd name="connsiteX1049" fmla="*/ 2077252 w 3087428"/>
              <a:gd name="connsiteY1049" fmla="*/ 2621353 h 3077595"/>
              <a:gd name="connsiteX1050" fmla="*/ 1405754 w 3087428"/>
              <a:gd name="connsiteY1050" fmla="*/ 2621353 h 3077595"/>
              <a:gd name="connsiteX1051" fmla="*/ 1411402 w 3087428"/>
              <a:gd name="connsiteY1051" fmla="*/ 2627001 h 3077595"/>
              <a:gd name="connsiteX1052" fmla="*/ 1405754 w 3087428"/>
              <a:gd name="connsiteY1052" fmla="*/ 2632649 h 3077595"/>
              <a:gd name="connsiteX1053" fmla="*/ 1400106 w 3087428"/>
              <a:gd name="connsiteY1053" fmla="*/ 2627001 h 3077595"/>
              <a:gd name="connsiteX1054" fmla="*/ 1405754 w 3087428"/>
              <a:gd name="connsiteY1054" fmla="*/ 2621353 h 3077595"/>
              <a:gd name="connsiteX1055" fmla="*/ 1681047 w 3087428"/>
              <a:gd name="connsiteY1055" fmla="*/ 2617588 h 3077595"/>
              <a:gd name="connsiteX1056" fmla="*/ 1690461 w 3087428"/>
              <a:gd name="connsiteY1056" fmla="*/ 2627001 h 3077595"/>
              <a:gd name="connsiteX1057" fmla="*/ 1681047 w 3087428"/>
              <a:gd name="connsiteY1057" fmla="*/ 2636415 h 3077595"/>
              <a:gd name="connsiteX1058" fmla="*/ 1671633 w 3087428"/>
              <a:gd name="connsiteY1058" fmla="*/ 2627001 h 3077595"/>
              <a:gd name="connsiteX1059" fmla="*/ 1681047 w 3087428"/>
              <a:gd name="connsiteY1059" fmla="*/ 2617588 h 3077595"/>
              <a:gd name="connsiteX1060" fmla="*/ 2425552 w 3087428"/>
              <a:gd name="connsiteY1060" fmla="*/ 2616123 h 3077595"/>
              <a:gd name="connsiteX1061" fmla="*/ 2443961 w 3087428"/>
              <a:gd name="connsiteY1061" fmla="*/ 2634532 h 3077595"/>
              <a:gd name="connsiteX1062" fmla="*/ 2425552 w 3087428"/>
              <a:gd name="connsiteY1062" fmla="*/ 2652941 h 3077595"/>
              <a:gd name="connsiteX1063" fmla="*/ 2407144 w 3087428"/>
              <a:gd name="connsiteY1063" fmla="*/ 2634532 h 3077595"/>
              <a:gd name="connsiteX1064" fmla="*/ 2425552 w 3087428"/>
              <a:gd name="connsiteY1064" fmla="*/ 2616123 h 3077595"/>
              <a:gd name="connsiteX1065" fmla="*/ 2213016 w 3087428"/>
              <a:gd name="connsiteY1065" fmla="*/ 2615914 h 3077595"/>
              <a:gd name="connsiteX1066" fmla="*/ 2230169 w 3087428"/>
              <a:gd name="connsiteY1066" fmla="*/ 2633068 h 3077595"/>
              <a:gd name="connsiteX1067" fmla="*/ 2213016 w 3087428"/>
              <a:gd name="connsiteY1067" fmla="*/ 2650221 h 3077595"/>
              <a:gd name="connsiteX1068" fmla="*/ 2195862 w 3087428"/>
              <a:gd name="connsiteY1068" fmla="*/ 2633068 h 3077595"/>
              <a:gd name="connsiteX1069" fmla="*/ 2213016 w 3087428"/>
              <a:gd name="connsiteY1069" fmla="*/ 2615914 h 3077595"/>
              <a:gd name="connsiteX1070" fmla="*/ 1935840 w 3087428"/>
              <a:gd name="connsiteY1070" fmla="*/ 2615496 h 3077595"/>
              <a:gd name="connsiteX1071" fmla="*/ 1949646 w 3087428"/>
              <a:gd name="connsiteY1071" fmla="*/ 2629302 h 3077595"/>
              <a:gd name="connsiteX1072" fmla="*/ 1935840 w 3087428"/>
              <a:gd name="connsiteY1072" fmla="*/ 2643109 h 3077595"/>
              <a:gd name="connsiteX1073" fmla="*/ 1922033 w 3087428"/>
              <a:gd name="connsiteY1073" fmla="*/ 2629302 h 3077595"/>
              <a:gd name="connsiteX1074" fmla="*/ 1935840 w 3087428"/>
              <a:gd name="connsiteY1074" fmla="*/ 2615496 h 3077595"/>
              <a:gd name="connsiteX1075" fmla="*/ 1125021 w 3087428"/>
              <a:gd name="connsiteY1075" fmla="*/ 2614241 h 3077595"/>
              <a:gd name="connsiteX1076" fmla="*/ 1130460 w 3087428"/>
              <a:gd name="connsiteY1076" fmla="*/ 2619680 h 3077595"/>
              <a:gd name="connsiteX1077" fmla="*/ 1125021 w 3087428"/>
              <a:gd name="connsiteY1077" fmla="*/ 2625118 h 3077595"/>
              <a:gd name="connsiteX1078" fmla="*/ 1119582 w 3087428"/>
              <a:gd name="connsiteY1078" fmla="*/ 2619680 h 3077595"/>
              <a:gd name="connsiteX1079" fmla="*/ 1125021 w 3087428"/>
              <a:gd name="connsiteY1079" fmla="*/ 2614241 h 3077595"/>
              <a:gd name="connsiteX1080" fmla="*/ 1350946 w 3087428"/>
              <a:gd name="connsiteY1080" fmla="*/ 2613613 h 3077595"/>
              <a:gd name="connsiteX1081" fmla="*/ 1356176 w 3087428"/>
              <a:gd name="connsiteY1081" fmla="*/ 2618843 h 3077595"/>
              <a:gd name="connsiteX1082" fmla="*/ 1350946 w 3087428"/>
              <a:gd name="connsiteY1082" fmla="*/ 2624072 h 3077595"/>
              <a:gd name="connsiteX1083" fmla="*/ 1345716 w 3087428"/>
              <a:gd name="connsiteY1083" fmla="*/ 2618843 h 3077595"/>
              <a:gd name="connsiteX1084" fmla="*/ 1350946 w 3087428"/>
              <a:gd name="connsiteY1084" fmla="*/ 2613613 h 3077595"/>
              <a:gd name="connsiteX1085" fmla="*/ 743460 w 3087428"/>
              <a:gd name="connsiteY1085" fmla="*/ 2611939 h 3077595"/>
              <a:gd name="connsiteX1086" fmla="*/ 751618 w 3087428"/>
              <a:gd name="connsiteY1086" fmla="*/ 2620098 h 3077595"/>
              <a:gd name="connsiteX1087" fmla="*/ 743460 w 3087428"/>
              <a:gd name="connsiteY1087" fmla="*/ 2628256 h 3077595"/>
              <a:gd name="connsiteX1088" fmla="*/ 735301 w 3087428"/>
              <a:gd name="connsiteY1088" fmla="*/ 2620098 h 3077595"/>
              <a:gd name="connsiteX1089" fmla="*/ 743460 w 3087428"/>
              <a:gd name="connsiteY1089" fmla="*/ 2611939 h 3077595"/>
              <a:gd name="connsiteX1090" fmla="*/ 850356 w 3087428"/>
              <a:gd name="connsiteY1090" fmla="*/ 2610893 h 3077595"/>
              <a:gd name="connsiteX1091" fmla="*/ 857886 w 3087428"/>
              <a:gd name="connsiteY1091" fmla="*/ 2618424 h 3077595"/>
              <a:gd name="connsiteX1092" fmla="*/ 850356 w 3087428"/>
              <a:gd name="connsiteY1092" fmla="*/ 2625955 h 3077595"/>
              <a:gd name="connsiteX1093" fmla="*/ 842825 w 3087428"/>
              <a:gd name="connsiteY1093" fmla="*/ 2618424 h 3077595"/>
              <a:gd name="connsiteX1094" fmla="*/ 850356 w 3087428"/>
              <a:gd name="connsiteY1094" fmla="*/ 2610893 h 3077595"/>
              <a:gd name="connsiteX1095" fmla="*/ 1735646 w 3087428"/>
              <a:gd name="connsiteY1095" fmla="*/ 2608592 h 3077595"/>
              <a:gd name="connsiteX1096" fmla="*/ 1745896 w 3087428"/>
              <a:gd name="connsiteY1096" fmla="*/ 2618843 h 3077595"/>
              <a:gd name="connsiteX1097" fmla="*/ 1735646 w 3087428"/>
              <a:gd name="connsiteY1097" fmla="*/ 2629093 h 3077595"/>
              <a:gd name="connsiteX1098" fmla="*/ 1725395 w 3087428"/>
              <a:gd name="connsiteY1098" fmla="*/ 2618843 h 3077595"/>
              <a:gd name="connsiteX1099" fmla="*/ 1735646 w 3087428"/>
              <a:gd name="connsiteY1099" fmla="*/ 2608592 h 3077595"/>
              <a:gd name="connsiteX1100" fmla="*/ 639702 w 3087428"/>
              <a:gd name="connsiteY1100" fmla="*/ 2607756 h 3077595"/>
              <a:gd name="connsiteX1101" fmla="*/ 649115 w 3087428"/>
              <a:gd name="connsiteY1101" fmla="*/ 2617169 h 3077595"/>
              <a:gd name="connsiteX1102" fmla="*/ 639702 w 3087428"/>
              <a:gd name="connsiteY1102" fmla="*/ 2626583 h 3077595"/>
              <a:gd name="connsiteX1103" fmla="*/ 630288 w 3087428"/>
              <a:gd name="connsiteY1103" fmla="*/ 2617169 h 3077595"/>
              <a:gd name="connsiteX1104" fmla="*/ 639702 w 3087428"/>
              <a:gd name="connsiteY1104" fmla="*/ 2607756 h 3077595"/>
              <a:gd name="connsiteX1105" fmla="*/ 960389 w 3087428"/>
              <a:gd name="connsiteY1105" fmla="*/ 2605036 h 3077595"/>
              <a:gd name="connsiteX1106" fmla="*/ 967083 w 3087428"/>
              <a:gd name="connsiteY1106" fmla="*/ 2611730 h 3077595"/>
              <a:gd name="connsiteX1107" fmla="*/ 960389 w 3087428"/>
              <a:gd name="connsiteY1107" fmla="*/ 2618424 h 3077595"/>
              <a:gd name="connsiteX1108" fmla="*/ 953695 w 3087428"/>
              <a:gd name="connsiteY1108" fmla="*/ 2611730 h 3077595"/>
              <a:gd name="connsiteX1109" fmla="*/ 960389 w 3087428"/>
              <a:gd name="connsiteY1109" fmla="*/ 2605036 h 3077595"/>
              <a:gd name="connsiteX1110" fmla="*/ 1296975 w 3087428"/>
              <a:gd name="connsiteY1110" fmla="*/ 2602735 h 3077595"/>
              <a:gd name="connsiteX1111" fmla="*/ 1302205 w 3087428"/>
              <a:gd name="connsiteY1111" fmla="*/ 2607965 h 3077595"/>
              <a:gd name="connsiteX1112" fmla="*/ 1296975 w 3087428"/>
              <a:gd name="connsiteY1112" fmla="*/ 2613195 h 3077595"/>
              <a:gd name="connsiteX1113" fmla="*/ 1291745 w 3087428"/>
              <a:gd name="connsiteY1113" fmla="*/ 2607965 h 3077595"/>
              <a:gd name="connsiteX1114" fmla="*/ 1296975 w 3087428"/>
              <a:gd name="connsiteY1114" fmla="*/ 2602735 h 3077595"/>
              <a:gd name="connsiteX1115" fmla="*/ 2625956 w 3087428"/>
              <a:gd name="connsiteY1115" fmla="*/ 2602526 h 3077595"/>
              <a:gd name="connsiteX1116" fmla="*/ 2643946 w 3087428"/>
              <a:gd name="connsiteY1116" fmla="*/ 2620516 h 3077595"/>
              <a:gd name="connsiteX1117" fmla="*/ 2625956 w 3087428"/>
              <a:gd name="connsiteY1117" fmla="*/ 2638507 h 3077595"/>
              <a:gd name="connsiteX1118" fmla="*/ 2607966 w 3087428"/>
              <a:gd name="connsiteY1118" fmla="*/ 2620516 h 3077595"/>
              <a:gd name="connsiteX1119" fmla="*/ 2625956 w 3087428"/>
              <a:gd name="connsiteY1119" fmla="*/ 2602526 h 3077595"/>
              <a:gd name="connsiteX1120" fmla="*/ 2343341 w 3087428"/>
              <a:gd name="connsiteY1120" fmla="*/ 2601271 h 3077595"/>
              <a:gd name="connsiteX1121" fmla="*/ 2361959 w 3087428"/>
              <a:gd name="connsiteY1121" fmla="*/ 2619889 h 3077595"/>
              <a:gd name="connsiteX1122" fmla="*/ 2343341 w 3087428"/>
              <a:gd name="connsiteY1122" fmla="*/ 2638507 h 3077595"/>
              <a:gd name="connsiteX1123" fmla="*/ 2324723 w 3087428"/>
              <a:gd name="connsiteY1123" fmla="*/ 2619889 h 3077595"/>
              <a:gd name="connsiteX1124" fmla="*/ 2343341 w 3087428"/>
              <a:gd name="connsiteY1124" fmla="*/ 2601271 h 3077595"/>
              <a:gd name="connsiteX1125" fmla="*/ 539291 w 3087428"/>
              <a:gd name="connsiteY1125" fmla="*/ 2600016 h 3077595"/>
              <a:gd name="connsiteX1126" fmla="*/ 549960 w 3087428"/>
              <a:gd name="connsiteY1126" fmla="*/ 2610684 h 3077595"/>
              <a:gd name="connsiteX1127" fmla="*/ 539291 w 3087428"/>
              <a:gd name="connsiteY1127" fmla="*/ 2621353 h 3077595"/>
              <a:gd name="connsiteX1128" fmla="*/ 528622 w 3087428"/>
              <a:gd name="connsiteY1128" fmla="*/ 2610684 h 3077595"/>
              <a:gd name="connsiteX1129" fmla="*/ 539291 w 3087428"/>
              <a:gd name="connsiteY1129" fmla="*/ 2600016 h 3077595"/>
              <a:gd name="connsiteX1130" fmla="*/ 1789826 w 3087428"/>
              <a:gd name="connsiteY1130" fmla="*/ 2596459 h 3077595"/>
              <a:gd name="connsiteX1131" fmla="*/ 1801331 w 3087428"/>
              <a:gd name="connsiteY1131" fmla="*/ 2607965 h 3077595"/>
              <a:gd name="connsiteX1132" fmla="*/ 1789826 w 3087428"/>
              <a:gd name="connsiteY1132" fmla="*/ 2619470 h 3077595"/>
              <a:gd name="connsiteX1133" fmla="*/ 1778320 w 3087428"/>
              <a:gd name="connsiteY1133" fmla="*/ 2607965 h 3077595"/>
              <a:gd name="connsiteX1134" fmla="*/ 1789826 w 3087428"/>
              <a:gd name="connsiteY1134" fmla="*/ 2596459 h 3077595"/>
              <a:gd name="connsiteX1135" fmla="*/ 2126412 w 3087428"/>
              <a:gd name="connsiteY1135" fmla="*/ 2595204 h 3077595"/>
              <a:gd name="connsiteX1136" fmla="*/ 2142937 w 3087428"/>
              <a:gd name="connsiteY1136" fmla="*/ 2611730 h 3077595"/>
              <a:gd name="connsiteX1137" fmla="*/ 2126412 w 3087428"/>
              <a:gd name="connsiteY1137" fmla="*/ 2628256 h 3077595"/>
              <a:gd name="connsiteX1138" fmla="*/ 2109886 w 3087428"/>
              <a:gd name="connsiteY1138" fmla="*/ 2611730 h 3077595"/>
              <a:gd name="connsiteX1139" fmla="*/ 2126412 w 3087428"/>
              <a:gd name="connsiteY1139" fmla="*/ 2595204 h 3077595"/>
              <a:gd name="connsiteX1140" fmla="*/ 1987509 w 3087428"/>
              <a:gd name="connsiteY1140" fmla="*/ 2594786 h 3077595"/>
              <a:gd name="connsiteX1141" fmla="*/ 2002153 w 3087428"/>
              <a:gd name="connsiteY1141" fmla="*/ 2609429 h 3077595"/>
              <a:gd name="connsiteX1142" fmla="*/ 1987509 w 3087428"/>
              <a:gd name="connsiteY1142" fmla="*/ 2624072 h 3077595"/>
              <a:gd name="connsiteX1143" fmla="*/ 1972866 w 3087428"/>
              <a:gd name="connsiteY1143" fmla="*/ 2609429 h 3077595"/>
              <a:gd name="connsiteX1144" fmla="*/ 1987509 w 3087428"/>
              <a:gd name="connsiteY1144" fmla="*/ 2594786 h 3077595"/>
              <a:gd name="connsiteX1145" fmla="*/ 1073979 w 3087428"/>
              <a:gd name="connsiteY1145" fmla="*/ 2592694 h 3077595"/>
              <a:gd name="connsiteX1146" fmla="*/ 1079836 w 3087428"/>
              <a:gd name="connsiteY1146" fmla="*/ 2598551 h 3077595"/>
              <a:gd name="connsiteX1147" fmla="*/ 1073979 w 3087428"/>
              <a:gd name="connsiteY1147" fmla="*/ 2604409 h 3077595"/>
              <a:gd name="connsiteX1148" fmla="*/ 1068122 w 3087428"/>
              <a:gd name="connsiteY1148" fmla="*/ 2598551 h 3077595"/>
              <a:gd name="connsiteX1149" fmla="*/ 1073979 w 3087428"/>
              <a:gd name="connsiteY1149" fmla="*/ 2592694 h 3077595"/>
              <a:gd name="connsiteX1150" fmla="*/ 2547510 w 3087428"/>
              <a:gd name="connsiteY1150" fmla="*/ 2592276 h 3077595"/>
              <a:gd name="connsiteX1151" fmla="*/ 2565918 w 3087428"/>
              <a:gd name="connsiteY1151" fmla="*/ 2610684 h 3077595"/>
              <a:gd name="connsiteX1152" fmla="*/ 2547510 w 3087428"/>
              <a:gd name="connsiteY1152" fmla="*/ 2629093 h 3077595"/>
              <a:gd name="connsiteX1153" fmla="*/ 2529101 w 3087428"/>
              <a:gd name="connsiteY1153" fmla="*/ 2610684 h 3077595"/>
              <a:gd name="connsiteX1154" fmla="*/ 2547510 w 3087428"/>
              <a:gd name="connsiteY1154" fmla="*/ 2592276 h 3077595"/>
              <a:gd name="connsiteX1155" fmla="*/ 441390 w 3087428"/>
              <a:gd name="connsiteY1155" fmla="*/ 2589556 h 3077595"/>
              <a:gd name="connsiteX1156" fmla="*/ 452896 w 3087428"/>
              <a:gd name="connsiteY1156" fmla="*/ 2601062 h 3077595"/>
              <a:gd name="connsiteX1157" fmla="*/ 441390 w 3087428"/>
              <a:gd name="connsiteY1157" fmla="*/ 2612567 h 3077595"/>
              <a:gd name="connsiteX1158" fmla="*/ 429885 w 3087428"/>
              <a:gd name="connsiteY1158" fmla="*/ 2601062 h 3077595"/>
              <a:gd name="connsiteX1159" fmla="*/ 441390 w 3087428"/>
              <a:gd name="connsiteY1159" fmla="*/ 2589556 h 3077595"/>
              <a:gd name="connsiteX1160" fmla="*/ 1243423 w 3087428"/>
              <a:gd name="connsiteY1160" fmla="*/ 2588929 h 3077595"/>
              <a:gd name="connsiteX1161" fmla="*/ 1248652 w 3087428"/>
              <a:gd name="connsiteY1161" fmla="*/ 2594158 h 3077595"/>
              <a:gd name="connsiteX1162" fmla="*/ 1243423 w 3087428"/>
              <a:gd name="connsiteY1162" fmla="*/ 2599388 h 3077595"/>
              <a:gd name="connsiteX1163" fmla="*/ 1238193 w 3087428"/>
              <a:gd name="connsiteY1163" fmla="*/ 2594158 h 3077595"/>
              <a:gd name="connsiteX1164" fmla="*/ 1243423 w 3087428"/>
              <a:gd name="connsiteY1164" fmla="*/ 2588929 h 3077595"/>
              <a:gd name="connsiteX1165" fmla="*/ 2259665 w 3087428"/>
              <a:gd name="connsiteY1165" fmla="*/ 2585582 h 3077595"/>
              <a:gd name="connsiteX1166" fmla="*/ 2277446 w 3087428"/>
              <a:gd name="connsiteY1166" fmla="*/ 2603363 h 3077595"/>
              <a:gd name="connsiteX1167" fmla="*/ 2259665 w 3087428"/>
              <a:gd name="connsiteY1167" fmla="*/ 2621144 h 3077595"/>
              <a:gd name="connsiteX1168" fmla="*/ 2241884 w 3087428"/>
              <a:gd name="connsiteY1168" fmla="*/ 2603363 h 3077595"/>
              <a:gd name="connsiteX1169" fmla="*/ 2259665 w 3087428"/>
              <a:gd name="connsiteY1169" fmla="*/ 2585582 h 3077595"/>
              <a:gd name="connsiteX1170" fmla="*/ 1843378 w 3087428"/>
              <a:gd name="connsiteY1170" fmla="*/ 2582862 h 3077595"/>
              <a:gd name="connsiteX1171" fmla="*/ 1854883 w 3087428"/>
              <a:gd name="connsiteY1171" fmla="*/ 2594368 h 3077595"/>
              <a:gd name="connsiteX1172" fmla="*/ 1843378 w 3087428"/>
              <a:gd name="connsiteY1172" fmla="*/ 2605873 h 3077595"/>
              <a:gd name="connsiteX1173" fmla="*/ 1831873 w 3087428"/>
              <a:gd name="connsiteY1173" fmla="*/ 2594368 h 3077595"/>
              <a:gd name="connsiteX1174" fmla="*/ 1843378 w 3087428"/>
              <a:gd name="connsiteY1174" fmla="*/ 2582862 h 3077595"/>
              <a:gd name="connsiteX1175" fmla="*/ 2468018 w 3087428"/>
              <a:gd name="connsiteY1175" fmla="*/ 2580770 h 3077595"/>
              <a:gd name="connsiteX1176" fmla="*/ 2486636 w 3087428"/>
              <a:gd name="connsiteY1176" fmla="*/ 2599388 h 3077595"/>
              <a:gd name="connsiteX1177" fmla="*/ 2468018 w 3087428"/>
              <a:gd name="connsiteY1177" fmla="*/ 2618006 h 3077595"/>
              <a:gd name="connsiteX1178" fmla="*/ 2449400 w 3087428"/>
              <a:gd name="connsiteY1178" fmla="*/ 2599388 h 3077595"/>
              <a:gd name="connsiteX1179" fmla="*/ 2468018 w 3087428"/>
              <a:gd name="connsiteY1179" fmla="*/ 2580770 h 3077595"/>
              <a:gd name="connsiteX1180" fmla="*/ 804334 w 3087428"/>
              <a:gd name="connsiteY1180" fmla="*/ 2580352 h 3077595"/>
              <a:gd name="connsiteX1181" fmla="*/ 811865 w 3087428"/>
              <a:gd name="connsiteY1181" fmla="*/ 2587883 h 3077595"/>
              <a:gd name="connsiteX1182" fmla="*/ 804334 w 3087428"/>
              <a:gd name="connsiteY1182" fmla="*/ 2595413 h 3077595"/>
              <a:gd name="connsiteX1183" fmla="*/ 796803 w 3087428"/>
              <a:gd name="connsiteY1183" fmla="*/ 2587883 h 3077595"/>
              <a:gd name="connsiteX1184" fmla="*/ 804334 w 3087428"/>
              <a:gd name="connsiteY1184" fmla="*/ 2580352 h 3077595"/>
              <a:gd name="connsiteX1185" fmla="*/ 699530 w 3087428"/>
              <a:gd name="connsiteY1185" fmla="*/ 2577842 h 3077595"/>
              <a:gd name="connsiteX1186" fmla="*/ 708107 w 3087428"/>
              <a:gd name="connsiteY1186" fmla="*/ 2586418 h 3077595"/>
              <a:gd name="connsiteX1187" fmla="*/ 699530 w 3087428"/>
              <a:gd name="connsiteY1187" fmla="*/ 2594995 h 3077595"/>
              <a:gd name="connsiteX1188" fmla="*/ 690953 w 3087428"/>
              <a:gd name="connsiteY1188" fmla="*/ 2586418 h 3077595"/>
              <a:gd name="connsiteX1189" fmla="*/ 699530 w 3087428"/>
              <a:gd name="connsiteY1189" fmla="*/ 2577842 h 3077595"/>
              <a:gd name="connsiteX1190" fmla="*/ 912276 w 3087428"/>
              <a:gd name="connsiteY1190" fmla="*/ 2577632 h 3077595"/>
              <a:gd name="connsiteX1191" fmla="*/ 919179 w 3087428"/>
              <a:gd name="connsiteY1191" fmla="*/ 2584536 h 3077595"/>
              <a:gd name="connsiteX1192" fmla="*/ 912276 w 3087428"/>
              <a:gd name="connsiteY1192" fmla="*/ 2591439 h 3077595"/>
              <a:gd name="connsiteX1193" fmla="*/ 905372 w 3087428"/>
              <a:gd name="connsiteY1193" fmla="*/ 2584536 h 3077595"/>
              <a:gd name="connsiteX1194" fmla="*/ 912276 w 3087428"/>
              <a:gd name="connsiteY1194" fmla="*/ 2577632 h 3077595"/>
              <a:gd name="connsiteX1195" fmla="*/ 1190707 w 3087428"/>
              <a:gd name="connsiteY1195" fmla="*/ 2572821 h 3077595"/>
              <a:gd name="connsiteX1196" fmla="*/ 1195937 w 3087428"/>
              <a:gd name="connsiteY1196" fmla="*/ 2578051 h 3077595"/>
              <a:gd name="connsiteX1197" fmla="*/ 1190707 w 3087428"/>
              <a:gd name="connsiteY1197" fmla="*/ 2583280 h 3077595"/>
              <a:gd name="connsiteX1198" fmla="*/ 1185477 w 3087428"/>
              <a:gd name="connsiteY1198" fmla="*/ 2578051 h 3077595"/>
              <a:gd name="connsiteX1199" fmla="*/ 1190707 w 3087428"/>
              <a:gd name="connsiteY1199" fmla="*/ 2572821 h 3077595"/>
              <a:gd name="connsiteX1200" fmla="*/ 2038133 w 3087428"/>
              <a:gd name="connsiteY1200" fmla="*/ 2571566 h 3077595"/>
              <a:gd name="connsiteX1201" fmla="*/ 2053823 w 3087428"/>
              <a:gd name="connsiteY1201" fmla="*/ 2587255 h 3077595"/>
              <a:gd name="connsiteX1202" fmla="*/ 2038133 w 3087428"/>
              <a:gd name="connsiteY1202" fmla="*/ 2602944 h 3077595"/>
              <a:gd name="connsiteX1203" fmla="*/ 2022444 w 3087428"/>
              <a:gd name="connsiteY1203" fmla="*/ 2587255 h 3077595"/>
              <a:gd name="connsiteX1204" fmla="*/ 2038133 w 3087428"/>
              <a:gd name="connsiteY1204" fmla="*/ 2571566 h 3077595"/>
              <a:gd name="connsiteX1205" fmla="*/ 598073 w 3087428"/>
              <a:gd name="connsiteY1205" fmla="*/ 2571148 h 3077595"/>
              <a:gd name="connsiteX1206" fmla="*/ 607905 w 3087428"/>
              <a:gd name="connsiteY1206" fmla="*/ 2580979 h 3077595"/>
              <a:gd name="connsiteX1207" fmla="*/ 598073 w 3087428"/>
              <a:gd name="connsiteY1207" fmla="*/ 2590811 h 3077595"/>
              <a:gd name="connsiteX1208" fmla="*/ 588241 w 3087428"/>
              <a:gd name="connsiteY1208" fmla="*/ 2580979 h 3077595"/>
              <a:gd name="connsiteX1209" fmla="*/ 598073 w 3087428"/>
              <a:gd name="connsiteY1209" fmla="*/ 2571148 h 3077595"/>
              <a:gd name="connsiteX1210" fmla="*/ 1023774 w 3087428"/>
              <a:gd name="connsiteY1210" fmla="*/ 2569265 h 3077595"/>
              <a:gd name="connsiteX1211" fmla="*/ 1029840 w 3087428"/>
              <a:gd name="connsiteY1211" fmla="*/ 2575331 h 3077595"/>
              <a:gd name="connsiteX1212" fmla="*/ 1023774 w 3087428"/>
              <a:gd name="connsiteY1212" fmla="*/ 2581398 h 3077595"/>
              <a:gd name="connsiteX1213" fmla="*/ 1017707 w 3087428"/>
              <a:gd name="connsiteY1213" fmla="*/ 2575331 h 3077595"/>
              <a:gd name="connsiteX1214" fmla="*/ 1023774 w 3087428"/>
              <a:gd name="connsiteY1214" fmla="*/ 2569265 h 3077595"/>
              <a:gd name="connsiteX1215" fmla="*/ 2387062 w 3087428"/>
              <a:gd name="connsiteY1215" fmla="*/ 2567800 h 3077595"/>
              <a:gd name="connsiteX1216" fmla="*/ 2405679 w 3087428"/>
              <a:gd name="connsiteY1216" fmla="*/ 2586418 h 3077595"/>
              <a:gd name="connsiteX1217" fmla="*/ 2387062 w 3087428"/>
              <a:gd name="connsiteY1217" fmla="*/ 2605036 h 3077595"/>
              <a:gd name="connsiteX1218" fmla="*/ 2368444 w 3087428"/>
              <a:gd name="connsiteY1218" fmla="*/ 2586418 h 3077595"/>
              <a:gd name="connsiteX1219" fmla="*/ 2387062 w 3087428"/>
              <a:gd name="connsiteY1219" fmla="*/ 2567800 h 3077595"/>
              <a:gd name="connsiteX1220" fmla="*/ 2174525 w 3087428"/>
              <a:gd name="connsiteY1220" fmla="*/ 2567173 h 3077595"/>
              <a:gd name="connsiteX1221" fmla="*/ 2191888 w 3087428"/>
              <a:gd name="connsiteY1221" fmla="*/ 2584536 h 3077595"/>
              <a:gd name="connsiteX1222" fmla="*/ 2174525 w 3087428"/>
              <a:gd name="connsiteY1222" fmla="*/ 2601898 h 3077595"/>
              <a:gd name="connsiteX1223" fmla="*/ 2157162 w 3087428"/>
              <a:gd name="connsiteY1223" fmla="*/ 2584536 h 3077595"/>
              <a:gd name="connsiteX1224" fmla="*/ 2174525 w 3087428"/>
              <a:gd name="connsiteY1224" fmla="*/ 2567173 h 3077595"/>
              <a:gd name="connsiteX1225" fmla="*/ 1529594 w 3087428"/>
              <a:gd name="connsiteY1225" fmla="*/ 2566964 h 3077595"/>
              <a:gd name="connsiteX1226" fmla="*/ 1536497 w 3087428"/>
              <a:gd name="connsiteY1226" fmla="*/ 2573867 h 3077595"/>
              <a:gd name="connsiteX1227" fmla="*/ 1529594 w 3087428"/>
              <a:gd name="connsiteY1227" fmla="*/ 2580770 h 3077595"/>
              <a:gd name="connsiteX1228" fmla="*/ 1522691 w 3087428"/>
              <a:gd name="connsiteY1228" fmla="*/ 2573867 h 3077595"/>
              <a:gd name="connsiteX1229" fmla="*/ 1529594 w 3087428"/>
              <a:gd name="connsiteY1229" fmla="*/ 2566964 h 3077595"/>
              <a:gd name="connsiteX1230" fmla="*/ 1584820 w 3087428"/>
              <a:gd name="connsiteY1230" fmla="*/ 2566127 h 3077595"/>
              <a:gd name="connsiteX1231" fmla="*/ 1591932 w 3087428"/>
              <a:gd name="connsiteY1231" fmla="*/ 2573239 h 3077595"/>
              <a:gd name="connsiteX1232" fmla="*/ 1584820 w 3087428"/>
              <a:gd name="connsiteY1232" fmla="*/ 2580352 h 3077595"/>
              <a:gd name="connsiteX1233" fmla="*/ 1577707 w 3087428"/>
              <a:gd name="connsiteY1233" fmla="*/ 2573239 h 3077595"/>
              <a:gd name="connsiteX1234" fmla="*/ 1584820 w 3087428"/>
              <a:gd name="connsiteY1234" fmla="*/ 2566127 h 3077595"/>
              <a:gd name="connsiteX1235" fmla="*/ 1474368 w 3087428"/>
              <a:gd name="connsiteY1235" fmla="*/ 2565918 h 3077595"/>
              <a:gd name="connsiteX1236" fmla="*/ 1480434 w 3087428"/>
              <a:gd name="connsiteY1236" fmla="*/ 2571984 h 3077595"/>
              <a:gd name="connsiteX1237" fmla="*/ 1474368 w 3087428"/>
              <a:gd name="connsiteY1237" fmla="*/ 2578051 h 3077595"/>
              <a:gd name="connsiteX1238" fmla="*/ 1468301 w 3087428"/>
              <a:gd name="connsiteY1238" fmla="*/ 2571984 h 3077595"/>
              <a:gd name="connsiteX1239" fmla="*/ 1474368 w 3087428"/>
              <a:gd name="connsiteY1239" fmla="*/ 2565918 h 3077595"/>
              <a:gd name="connsiteX1240" fmla="*/ 1896094 w 3087428"/>
              <a:gd name="connsiteY1240" fmla="*/ 2565499 h 3077595"/>
              <a:gd name="connsiteX1241" fmla="*/ 1908645 w 3087428"/>
              <a:gd name="connsiteY1241" fmla="*/ 2578051 h 3077595"/>
              <a:gd name="connsiteX1242" fmla="*/ 1896094 w 3087428"/>
              <a:gd name="connsiteY1242" fmla="*/ 2590602 h 3077595"/>
              <a:gd name="connsiteX1243" fmla="*/ 1883542 w 3087428"/>
              <a:gd name="connsiteY1243" fmla="*/ 2578051 h 3077595"/>
              <a:gd name="connsiteX1244" fmla="*/ 1896094 w 3087428"/>
              <a:gd name="connsiteY1244" fmla="*/ 2565499 h 3077595"/>
              <a:gd name="connsiteX1245" fmla="*/ 2664447 w 3087428"/>
              <a:gd name="connsiteY1245" fmla="*/ 2563617 h 3077595"/>
              <a:gd name="connsiteX1246" fmla="*/ 2682019 w 3087428"/>
              <a:gd name="connsiteY1246" fmla="*/ 2581189 h 3077595"/>
              <a:gd name="connsiteX1247" fmla="*/ 2664447 w 3087428"/>
              <a:gd name="connsiteY1247" fmla="*/ 2598761 h 3077595"/>
              <a:gd name="connsiteX1248" fmla="*/ 2646875 w 3087428"/>
              <a:gd name="connsiteY1248" fmla="*/ 2581189 h 3077595"/>
              <a:gd name="connsiteX1249" fmla="*/ 2664447 w 3087428"/>
              <a:gd name="connsiteY1249" fmla="*/ 2563617 h 3077595"/>
              <a:gd name="connsiteX1250" fmla="*/ 499545 w 3087428"/>
              <a:gd name="connsiteY1250" fmla="*/ 2561734 h 3077595"/>
              <a:gd name="connsiteX1251" fmla="*/ 510214 w 3087428"/>
              <a:gd name="connsiteY1251" fmla="*/ 2572403 h 3077595"/>
              <a:gd name="connsiteX1252" fmla="*/ 499545 w 3087428"/>
              <a:gd name="connsiteY1252" fmla="*/ 2583071 h 3077595"/>
              <a:gd name="connsiteX1253" fmla="*/ 488876 w 3087428"/>
              <a:gd name="connsiteY1253" fmla="*/ 2572403 h 3077595"/>
              <a:gd name="connsiteX1254" fmla="*/ 499545 w 3087428"/>
              <a:gd name="connsiteY1254" fmla="*/ 2561734 h 3077595"/>
              <a:gd name="connsiteX1255" fmla="*/ 1639837 w 3087428"/>
              <a:gd name="connsiteY1255" fmla="*/ 2561316 h 3077595"/>
              <a:gd name="connsiteX1256" fmla="*/ 1648204 w 3087428"/>
              <a:gd name="connsiteY1256" fmla="*/ 2569683 h 3077595"/>
              <a:gd name="connsiteX1257" fmla="*/ 1639837 w 3087428"/>
              <a:gd name="connsiteY1257" fmla="*/ 2578051 h 3077595"/>
              <a:gd name="connsiteX1258" fmla="*/ 1631469 w 3087428"/>
              <a:gd name="connsiteY1258" fmla="*/ 2569683 h 3077595"/>
              <a:gd name="connsiteX1259" fmla="*/ 1639837 w 3087428"/>
              <a:gd name="connsiteY1259" fmla="*/ 2561316 h 3077595"/>
              <a:gd name="connsiteX1260" fmla="*/ 1419351 w 3087428"/>
              <a:gd name="connsiteY1260" fmla="*/ 2561316 h 3077595"/>
              <a:gd name="connsiteX1261" fmla="*/ 1424790 w 3087428"/>
              <a:gd name="connsiteY1261" fmla="*/ 2566755 h 3077595"/>
              <a:gd name="connsiteX1262" fmla="*/ 1419351 w 3087428"/>
              <a:gd name="connsiteY1262" fmla="*/ 2572193 h 3077595"/>
              <a:gd name="connsiteX1263" fmla="*/ 1413912 w 3087428"/>
              <a:gd name="connsiteY1263" fmla="*/ 2566755 h 3077595"/>
              <a:gd name="connsiteX1264" fmla="*/ 1419351 w 3087428"/>
              <a:gd name="connsiteY1264" fmla="*/ 2561316 h 3077595"/>
              <a:gd name="connsiteX1265" fmla="*/ 1138828 w 3087428"/>
              <a:gd name="connsiteY1265" fmla="*/ 2554831 h 3077595"/>
              <a:gd name="connsiteX1266" fmla="*/ 1143221 w 3087428"/>
              <a:gd name="connsiteY1266" fmla="*/ 2559224 h 3077595"/>
              <a:gd name="connsiteX1267" fmla="*/ 1138828 w 3087428"/>
              <a:gd name="connsiteY1267" fmla="*/ 2563617 h 3077595"/>
              <a:gd name="connsiteX1268" fmla="*/ 1134435 w 3087428"/>
              <a:gd name="connsiteY1268" fmla="*/ 2559224 h 3077595"/>
              <a:gd name="connsiteX1269" fmla="*/ 1138828 w 3087428"/>
              <a:gd name="connsiteY1269" fmla="*/ 2554831 h 3077595"/>
              <a:gd name="connsiteX1270" fmla="*/ 2587256 w 3087428"/>
              <a:gd name="connsiteY1270" fmla="*/ 2554203 h 3077595"/>
              <a:gd name="connsiteX1271" fmla="*/ 2605246 w 3087428"/>
              <a:gd name="connsiteY1271" fmla="*/ 2572193 h 3077595"/>
              <a:gd name="connsiteX1272" fmla="*/ 2587256 w 3087428"/>
              <a:gd name="connsiteY1272" fmla="*/ 2590184 h 3077595"/>
              <a:gd name="connsiteX1273" fmla="*/ 2569266 w 3087428"/>
              <a:gd name="connsiteY1273" fmla="*/ 2572193 h 3077595"/>
              <a:gd name="connsiteX1274" fmla="*/ 2587256 w 3087428"/>
              <a:gd name="connsiteY1274" fmla="*/ 2554203 h 3077595"/>
              <a:gd name="connsiteX1275" fmla="*/ 1364753 w 3087428"/>
              <a:gd name="connsiteY1275" fmla="*/ 2553785 h 3077595"/>
              <a:gd name="connsiteX1276" fmla="*/ 1369773 w 3087428"/>
              <a:gd name="connsiteY1276" fmla="*/ 2558805 h 3077595"/>
              <a:gd name="connsiteX1277" fmla="*/ 1364753 w 3087428"/>
              <a:gd name="connsiteY1277" fmla="*/ 2563826 h 3077595"/>
              <a:gd name="connsiteX1278" fmla="*/ 1359732 w 3087428"/>
              <a:gd name="connsiteY1278" fmla="*/ 2558805 h 3077595"/>
              <a:gd name="connsiteX1279" fmla="*/ 1364753 w 3087428"/>
              <a:gd name="connsiteY1279" fmla="*/ 2553785 h 3077595"/>
              <a:gd name="connsiteX1280" fmla="*/ 2305059 w 3087428"/>
              <a:gd name="connsiteY1280" fmla="*/ 2553576 h 3077595"/>
              <a:gd name="connsiteX1281" fmla="*/ 2323259 w 3087428"/>
              <a:gd name="connsiteY1281" fmla="*/ 2571775 h 3077595"/>
              <a:gd name="connsiteX1282" fmla="*/ 2305059 w 3087428"/>
              <a:gd name="connsiteY1282" fmla="*/ 2589974 h 3077595"/>
              <a:gd name="connsiteX1283" fmla="*/ 2286860 w 3087428"/>
              <a:gd name="connsiteY1283" fmla="*/ 2571775 h 3077595"/>
              <a:gd name="connsiteX1284" fmla="*/ 2305059 w 3087428"/>
              <a:gd name="connsiteY1284" fmla="*/ 2553576 h 3077595"/>
              <a:gd name="connsiteX1285" fmla="*/ 1694644 w 3087428"/>
              <a:gd name="connsiteY1285" fmla="*/ 2553576 h 3077595"/>
              <a:gd name="connsiteX1286" fmla="*/ 1704058 w 3087428"/>
              <a:gd name="connsiteY1286" fmla="*/ 2562989 h 3077595"/>
              <a:gd name="connsiteX1287" fmla="*/ 1694644 w 3087428"/>
              <a:gd name="connsiteY1287" fmla="*/ 2572403 h 3077595"/>
              <a:gd name="connsiteX1288" fmla="*/ 1685231 w 3087428"/>
              <a:gd name="connsiteY1288" fmla="*/ 2562989 h 3077595"/>
              <a:gd name="connsiteX1289" fmla="*/ 1694644 w 3087428"/>
              <a:gd name="connsiteY1289" fmla="*/ 2553576 h 3077595"/>
              <a:gd name="connsiteX1290" fmla="*/ 403527 w 3087428"/>
              <a:gd name="connsiteY1290" fmla="*/ 2549810 h 3077595"/>
              <a:gd name="connsiteX1291" fmla="*/ 414614 w 3087428"/>
              <a:gd name="connsiteY1291" fmla="*/ 2560897 h 3077595"/>
              <a:gd name="connsiteX1292" fmla="*/ 403527 w 3087428"/>
              <a:gd name="connsiteY1292" fmla="*/ 2571984 h 3077595"/>
              <a:gd name="connsiteX1293" fmla="*/ 392440 w 3087428"/>
              <a:gd name="connsiteY1293" fmla="*/ 2560897 h 3077595"/>
              <a:gd name="connsiteX1294" fmla="*/ 403527 w 3087428"/>
              <a:gd name="connsiteY1294" fmla="*/ 2549810 h 3077595"/>
              <a:gd name="connsiteX1295" fmla="*/ 865626 w 3087428"/>
              <a:gd name="connsiteY1295" fmla="*/ 2549183 h 3077595"/>
              <a:gd name="connsiteX1296" fmla="*/ 871484 w 3087428"/>
              <a:gd name="connsiteY1296" fmla="*/ 2555040 h 3077595"/>
              <a:gd name="connsiteX1297" fmla="*/ 865626 w 3087428"/>
              <a:gd name="connsiteY1297" fmla="*/ 2560897 h 3077595"/>
              <a:gd name="connsiteX1298" fmla="*/ 859769 w 3087428"/>
              <a:gd name="connsiteY1298" fmla="*/ 2555040 h 3077595"/>
              <a:gd name="connsiteX1299" fmla="*/ 865626 w 3087428"/>
              <a:gd name="connsiteY1299" fmla="*/ 2549183 h 3077595"/>
              <a:gd name="connsiteX1300" fmla="*/ 759777 w 3087428"/>
              <a:gd name="connsiteY1300" fmla="*/ 2548346 h 3077595"/>
              <a:gd name="connsiteX1301" fmla="*/ 766680 w 3087428"/>
              <a:gd name="connsiteY1301" fmla="*/ 2555249 h 3077595"/>
              <a:gd name="connsiteX1302" fmla="*/ 759777 w 3087428"/>
              <a:gd name="connsiteY1302" fmla="*/ 2562152 h 3077595"/>
              <a:gd name="connsiteX1303" fmla="*/ 752873 w 3087428"/>
              <a:gd name="connsiteY1303" fmla="*/ 2555249 h 3077595"/>
              <a:gd name="connsiteX1304" fmla="*/ 759777 w 3087428"/>
              <a:gd name="connsiteY1304" fmla="*/ 2548346 h 3077595"/>
              <a:gd name="connsiteX1305" fmla="*/ 2087502 w 3087428"/>
              <a:gd name="connsiteY1305" fmla="*/ 2546672 h 3077595"/>
              <a:gd name="connsiteX1306" fmla="*/ 2103610 w 3087428"/>
              <a:gd name="connsiteY1306" fmla="*/ 2562780 h 3077595"/>
              <a:gd name="connsiteX1307" fmla="*/ 2087502 w 3087428"/>
              <a:gd name="connsiteY1307" fmla="*/ 2578887 h 3077595"/>
              <a:gd name="connsiteX1308" fmla="*/ 2071395 w 3087428"/>
              <a:gd name="connsiteY1308" fmla="*/ 2562780 h 3077595"/>
              <a:gd name="connsiteX1309" fmla="*/ 2087502 w 3087428"/>
              <a:gd name="connsiteY1309" fmla="*/ 2546672 h 3077595"/>
              <a:gd name="connsiteX1310" fmla="*/ 1947973 w 3087428"/>
              <a:gd name="connsiteY1310" fmla="*/ 2544999 h 3077595"/>
              <a:gd name="connsiteX1311" fmla="*/ 1961989 w 3087428"/>
              <a:gd name="connsiteY1311" fmla="*/ 2559015 h 3077595"/>
              <a:gd name="connsiteX1312" fmla="*/ 1947973 w 3087428"/>
              <a:gd name="connsiteY1312" fmla="*/ 2573030 h 3077595"/>
              <a:gd name="connsiteX1313" fmla="*/ 1933957 w 3087428"/>
              <a:gd name="connsiteY1313" fmla="*/ 2559015 h 3077595"/>
              <a:gd name="connsiteX1314" fmla="*/ 1947973 w 3087428"/>
              <a:gd name="connsiteY1314" fmla="*/ 2544999 h 3077595"/>
              <a:gd name="connsiteX1315" fmla="*/ 975032 w 3087428"/>
              <a:gd name="connsiteY1315" fmla="*/ 2544162 h 3077595"/>
              <a:gd name="connsiteX1316" fmla="*/ 980471 w 3087428"/>
              <a:gd name="connsiteY1316" fmla="*/ 2549601 h 3077595"/>
              <a:gd name="connsiteX1317" fmla="*/ 975032 w 3087428"/>
              <a:gd name="connsiteY1317" fmla="*/ 2555040 h 3077595"/>
              <a:gd name="connsiteX1318" fmla="*/ 969594 w 3087428"/>
              <a:gd name="connsiteY1318" fmla="*/ 2549601 h 3077595"/>
              <a:gd name="connsiteX1319" fmla="*/ 975032 w 3087428"/>
              <a:gd name="connsiteY1319" fmla="*/ 2544162 h 3077595"/>
              <a:gd name="connsiteX1320" fmla="*/ 2509019 w 3087428"/>
              <a:gd name="connsiteY1320" fmla="*/ 2543535 h 3077595"/>
              <a:gd name="connsiteX1321" fmla="*/ 2527846 w 3087428"/>
              <a:gd name="connsiteY1321" fmla="*/ 2562361 h 3077595"/>
              <a:gd name="connsiteX1322" fmla="*/ 2509019 w 3087428"/>
              <a:gd name="connsiteY1322" fmla="*/ 2581189 h 3077595"/>
              <a:gd name="connsiteX1323" fmla="*/ 2490192 w 3087428"/>
              <a:gd name="connsiteY1323" fmla="*/ 2562361 h 3077595"/>
              <a:gd name="connsiteX1324" fmla="*/ 2509019 w 3087428"/>
              <a:gd name="connsiteY1324" fmla="*/ 2543535 h 3077595"/>
              <a:gd name="connsiteX1325" fmla="*/ 1749034 w 3087428"/>
              <a:gd name="connsiteY1325" fmla="*/ 2543116 h 3077595"/>
              <a:gd name="connsiteX1326" fmla="*/ 1759493 w 3087428"/>
              <a:gd name="connsiteY1326" fmla="*/ 2553576 h 3077595"/>
              <a:gd name="connsiteX1327" fmla="*/ 1749034 w 3087428"/>
              <a:gd name="connsiteY1327" fmla="*/ 2564035 h 3077595"/>
              <a:gd name="connsiteX1328" fmla="*/ 1738574 w 3087428"/>
              <a:gd name="connsiteY1328" fmla="*/ 2553576 h 3077595"/>
              <a:gd name="connsiteX1329" fmla="*/ 1749034 w 3087428"/>
              <a:gd name="connsiteY1329" fmla="*/ 2543116 h 3077595"/>
              <a:gd name="connsiteX1330" fmla="*/ 1310782 w 3087428"/>
              <a:gd name="connsiteY1330" fmla="*/ 2543116 h 3077595"/>
              <a:gd name="connsiteX1331" fmla="*/ 1315593 w 3087428"/>
              <a:gd name="connsiteY1331" fmla="*/ 2547928 h 3077595"/>
              <a:gd name="connsiteX1332" fmla="*/ 1310782 w 3087428"/>
              <a:gd name="connsiteY1332" fmla="*/ 2552739 h 3077595"/>
              <a:gd name="connsiteX1333" fmla="*/ 1305970 w 3087428"/>
              <a:gd name="connsiteY1333" fmla="*/ 2547928 h 3077595"/>
              <a:gd name="connsiteX1334" fmla="*/ 1310782 w 3087428"/>
              <a:gd name="connsiteY1334" fmla="*/ 2543116 h 3077595"/>
              <a:gd name="connsiteX1335" fmla="*/ 657065 w 3087428"/>
              <a:gd name="connsiteY1335" fmla="*/ 2542907 h 3077595"/>
              <a:gd name="connsiteX1336" fmla="*/ 665223 w 3087428"/>
              <a:gd name="connsiteY1336" fmla="*/ 2551065 h 3077595"/>
              <a:gd name="connsiteX1337" fmla="*/ 657065 w 3087428"/>
              <a:gd name="connsiteY1337" fmla="*/ 2559224 h 3077595"/>
              <a:gd name="connsiteX1338" fmla="*/ 648906 w 3087428"/>
              <a:gd name="connsiteY1338" fmla="*/ 2551065 h 3077595"/>
              <a:gd name="connsiteX1339" fmla="*/ 657065 w 3087428"/>
              <a:gd name="connsiteY1339" fmla="*/ 2542907 h 3077595"/>
              <a:gd name="connsiteX1340" fmla="*/ 2221174 w 3087428"/>
              <a:gd name="connsiteY1340" fmla="*/ 2537050 h 3077595"/>
              <a:gd name="connsiteX1341" fmla="*/ 2239165 w 3087428"/>
              <a:gd name="connsiteY1341" fmla="*/ 2555040 h 3077595"/>
              <a:gd name="connsiteX1342" fmla="*/ 2221174 w 3087428"/>
              <a:gd name="connsiteY1342" fmla="*/ 2573030 h 3077595"/>
              <a:gd name="connsiteX1343" fmla="*/ 2203184 w 3087428"/>
              <a:gd name="connsiteY1343" fmla="*/ 2555040 h 3077595"/>
              <a:gd name="connsiteX1344" fmla="*/ 2221174 w 3087428"/>
              <a:gd name="connsiteY1344" fmla="*/ 2537050 h 3077595"/>
              <a:gd name="connsiteX1345" fmla="*/ 557700 w 3087428"/>
              <a:gd name="connsiteY1345" fmla="*/ 2534539 h 3077595"/>
              <a:gd name="connsiteX1346" fmla="*/ 566485 w 3087428"/>
              <a:gd name="connsiteY1346" fmla="*/ 2543325 h 3077595"/>
              <a:gd name="connsiteX1347" fmla="*/ 557700 w 3087428"/>
              <a:gd name="connsiteY1347" fmla="*/ 2552111 h 3077595"/>
              <a:gd name="connsiteX1348" fmla="*/ 548914 w 3087428"/>
              <a:gd name="connsiteY1348" fmla="*/ 2543325 h 3077595"/>
              <a:gd name="connsiteX1349" fmla="*/ 557700 w 3087428"/>
              <a:gd name="connsiteY1349" fmla="*/ 2534539 h 3077595"/>
              <a:gd name="connsiteX1350" fmla="*/ 1087995 w 3087428"/>
              <a:gd name="connsiteY1350" fmla="*/ 2532447 h 3077595"/>
              <a:gd name="connsiteX1351" fmla="*/ 1093015 w 3087428"/>
              <a:gd name="connsiteY1351" fmla="*/ 2537468 h 3077595"/>
              <a:gd name="connsiteX1352" fmla="*/ 1087995 w 3087428"/>
              <a:gd name="connsiteY1352" fmla="*/ 2542489 h 3077595"/>
              <a:gd name="connsiteX1353" fmla="*/ 1082974 w 3087428"/>
              <a:gd name="connsiteY1353" fmla="*/ 2537468 h 3077595"/>
              <a:gd name="connsiteX1354" fmla="*/ 1087995 w 3087428"/>
              <a:gd name="connsiteY1354" fmla="*/ 2532447 h 3077595"/>
              <a:gd name="connsiteX1355" fmla="*/ 2429736 w 3087428"/>
              <a:gd name="connsiteY1355" fmla="*/ 2532238 h 3077595"/>
              <a:gd name="connsiteX1356" fmla="*/ 2448772 w 3087428"/>
              <a:gd name="connsiteY1356" fmla="*/ 2551274 h 3077595"/>
              <a:gd name="connsiteX1357" fmla="*/ 2429736 w 3087428"/>
              <a:gd name="connsiteY1357" fmla="*/ 2570311 h 3077595"/>
              <a:gd name="connsiteX1358" fmla="*/ 2410700 w 3087428"/>
              <a:gd name="connsiteY1358" fmla="*/ 2551274 h 3077595"/>
              <a:gd name="connsiteX1359" fmla="*/ 2429736 w 3087428"/>
              <a:gd name="connsiteY1359" fmla="*/ 2532238 h 3077595"/>
              <a:gd name="connsiteX1360" fmla="*/ 1803004 w 3087428"/>
              <a:gd name="connsiteY1360" fmla="*/ 2529937 h 3077595"/>
              <a:gd name="connsiteX1361" fmla="*/ 1814510 w 3087428"/>
              <a:gd name="connsiteY1361" fmla="*/ 2541443 h 3077595"/>
              <a:gd name="connsiteX1362" fmla="*/ 1803004 w 3087428"/>
              <a:gd name="connsiteY1362" fmla="*/ 2552948 h 3077595"/>
              <a:gd name="connsiteX1363" fmla="*/ 1791499 w 3087428"/>
              <a:gd name="connsiteY1363" fmla="*/ 2541443 h 3077595"/>
              <a:gd name="connsiteX1364" fmla="*/ 1803004 w 3087428"/>
              <a:gd name="connsiteY1364" fmla="*/ 2529937 h 3077595"/>
              <a:gd name="connsiteX1365" fmla="*/ 1257229 w 3087428"/>
              <a:gd name="connsiteY1365" fmla="*/ 2529728 h 3077595"/>
              <a:gd name="connsiteX1366" fmla="*/ 1261622 w 3087428"/>
              <a:gd name="connsiteY1366" fmla="*/ 2534121 h 3077595"/>
              <a:gd name="connsiteX1367" fmla="*/ 1257229 w 3087428"/>
              <a:gd name="connsiteY1367" fmla="*/ 2538514 h 3077595"/>
              <a:gd name="connsiteX1368" fmla="*/ 1252836 w 3087428"/>
              <a:gd name="connsiteY1368" fmla="*/ 2534121 h 3077595"/>
              <a:gd name="connsiteX1369" fmla="*/ 1257229 w 3087428"/>
              <a:gd name="connsiteY1369" fmla="*/ 2529728 h 3077595"/>
              <a:gd name="connsiteX1370" fmla="*/ 1998806 w 3087428"/>
              <a:gd name="connsiteY1370" fmla="*/ 2522616 h 3077595"/>
              <a:gd name="connsiteX1371" fmla="*/ 2013867 w 3087428"/>
              <a:gd name="connsiteY1371" fmla="*/ 2537677 h 3077595"/>
              <a:gd name="connsiteX1372" fmla="*/ 1998806 w 3087428"/>
              <a:gd name="connsiteY1372" fmla="*/ 2552739 h 3077595"/>
              <a:gd name="connsiteX1373" fmla="*/ 1983744 w 3087428"/>
              <a:gd name="connsiteY1373" fmla="*/ 2537677 h 3077595"/>
              <a:gd name="connsiteX1374" fmla="*/ 1998806 w 3087428"/>
              <a:gd name="connsiteY1374" fmla="*/ 2522616 h 3077595"/>
              <a:gd name="connsiteX1375" fmla="*/ 2701473 w 3087428"/>
              <a:gd name="connsiteY1375" fmla="*/ 2522406 h 3077595"/>
              <a:gd name="connsiteX1376" fmla="*/ 2719255 w 3087428"/>
              <a:gd name="connsiteY1376" fmla="*/ 2540187 h 3077595"/>
              <a:gd name="connsiteX1377" fmla="*/ 2701473 w 3087428"/>
              <a:gd name="connsiteY1377" fmla="*/ 2557969 h 3077595"/>
              <a:gd name="connsiteX1378" fmla="*/ 2683692 w 3087428"/>
              <a:gd name="connsiteY1378" fmla="*/ 2540187 h 3077595"/>
              <a:gd name="connsiteX1379" fmla="*/ 2701473 w 3087428"/>
              <a:gd name="connsiteY1379" fmla="*/ 2522406 h 3077595"/>
              <a:gd name="connsiteX1380" fmla="*/ 461054 w 3087428"/>
              <a:gd name="connsiteY1380" fmla="*/ 2522197 h 3077595"/>
              <a:gd name="connsiteX1381" fmla="*/ 471304 w 3087428"/>
              <a:gd name="connsiteY1381" fmla="*/ 2532447 h 3077595"/>
              <a:gd name="connsiteX1382" fmla="*/ 461054 w 3087428"/>
              <a:gd name="connsiteY1382" fmla="*/ 2542698 h 3077595"/>
              <a:gd name="connsiteX1383" fmla="*/ 450804 w 3087428"/>
              <a:gd name="connsiteY1383" fmla="*/ 2532447 h 3077595"/>
              <a:gd name="connsiteX1384" fmla="*/ 461054 w 3087428"/>
              <a:gd name="connsiteY1384" fmla="*/ 2522197 h 3077595"/>
              <a:gd name="connsiteX1385" fmla="*/ 2348780 w 3087428"/>
              <a:gd name="connsiteY1385" fmla="*/ 2519478 h 3077595"/>
              <a:gd name="connsiteX1386" fmla="*/ 2367607 w 3087428"/>
              <a:gd name="connsiteY1386" fmla="*/ 2538305 h 3077595"/>
              <a:gd name="connsiteX1387" fmla="*/ 2348780 w 3087428"/>
              <a:gd name="connsiteY1387" fmla="*/ 2557132 h 3077595"/>
              <a:gd name="connsiteX1388" fmla="*/ 2329953 w 3087428"/>
              <a:gd name="connsiteY1388" fmla="*/ 2538305 h 3077595"/>
              <a:gd name="connsiteX1389" fmla="*/ 2348780 w 3087428"/>
              <a:gd name="connsiteY1389" fmla="*/ 2519478 h 3077595"/>
              <a:gd name="connsiteX1390" fmla="*/ 2135616 w 3087428"/>
              <a:gd name="connsiteY1390" fmla="*/ 2519269 h 3077595"/>
              <a:gd name="connsiteX1391" fmla="*/ 2152351 w 3087428"/>
              <a:gd name="connsiteY1391" fmla="*/ 2536004 h 3077595"/>
              <a:gd name="connsiteX1392" fmla="*/ 2135616 w 3087428"/>
              <a:gd name="connsiteY1392" fmla="*/ 2552739 h 3077595"/>
              <a:gd name="connsiteX1393" fmla="*/ 2118881 w 3087428"/>
              <a:gd name="connsiteY1393" fmla="*/ 2536004 h 3077595"/>
              <a:gd name="connsiteX1394" fmla="*/ 2135616 w 3087428"/>
              <a:gd name="connsiteY1394" fmla="*/ 2519269 h 3077595"/>
              <a:gd name="connsiteX1395" fmla="*/ 820232 w 3087428"/>
              <a:gd name="connsiteY1395" fmla="*/ 2517386 h 3077595"/>
              <a:gd name="connsiteX1396" fmla="*/ 826508 w 3087428"/>
              <a:gd name="connsiteY1396" fmla="*/ 2523661 h 3077595"/>
              <a:gd name="connsiteX1397" fmla="*/ 820232 w 3087428"/>
              <a:gd name="connsiteY1397" fmla="*/ 2529937 h 3077595"/>
              <a:gd name="connsiteX1398" fmla="*/ 813957 w 3087428"/>
              <a:gd name="connsiteY1398" fmla="*/ 2523661 h 3077595"/>
              <a:gd name="connsiteX1399" fmla="*/ 820232 w 3087428"/>
              <a:gd name="connsiteY1399" fmla="*/ 2517386 h 3077595"/>
              <a:gd name="connsiteX1400" fmla="*/ 927337 w 3087428"/>
              <a:gd name="connsiteY1400" fmla="*/ 2516131 h 3077595"/>
              <a:gd name="connsiteX1401" fmla="*/ 932776 w 3087428"/>
              <a:gd name="connsiteY1401" fmla="*/ 2521570 h 3077595"/>
              <a:gd name="connsiteX1402" fmla="*/ 927337 w 3087428"/>
              <a:gd name="connsiteY1402" fmla="*/ 2527009 h 3077595"/>
              <a:gd name="connsiteX1403" fmla="*/ 921898 w 3087428"/>
              <a:gd name="connsiteY1403" fmla="*/ 2521570 h 3077595"/>
              <a:gd name="connsiteX1404" fmla="*/ 927337 w 3087428"/>
              <a:gd name="connsiteY1404" fmla="*/ 2516131 h 3077595"/>
              <a:gd name="connsiteX1405" fmla="*/ 2625747 w 3087428"/>
              <a:gd name="connsiteY1405" fmla="*/ 2514666 h 3077595"/>
              <a:gd name="connsiteX1406" fmla="*/ 2643737 w 3087428"/>
              <a:gd name="connsiteY1406" fmla="*/ 2532657 h 3077595"/>
              <a:gd name="connsiteX1407" fmla="*/ 2625747 w 3087428"/>
              <a:gd name="connsiteY1407" fmla="*/ 2550647 h 3077595"/>
              <a:gd name="connsiteX1408" fmla="*/ 2607756 w 3087428"/>
              <a:gd name="connsiteY1408" fmla="*/ 2532657 h 3077595"/>
              <a:gd name="connsiteX1409" fmla="*/ 2625747 w 3087428"/>
              <a:gd name="connsiteY1409" fmla="*/ 2514666 h 3077595"/>
              <a:gd name="connsiteX1410" fmla="*/ 1856139 w 3087428"/>
              <a:gd name="connsiteY1410" fmla="*/ 2513620 h 3077595"/>
              <a:gd name="connsiteX1411" fmla="*/ 1868899 w 3087428"/>
              <a:gd name="connsiteY1411" fmla="*/ 2526381 h 3077595"/>
              <a:gd name="connsiteX1412" fmla="*/ 1856139 w 3087428"/>
              <a:gd name="connsiteY1412" fmla="*/ 2539142 h 3077595"/>
              <a:gd name="connsiteX1413" fmla="*/ 1843378 w 3087428"/>
              <a:gd name="connsiteY1413" fmla="*/ 2526381 h 3077595"/>
              <a:gd name="connsiteX1414" fmla="*/ 1856139 w 3087428"/>
              <a:gd name="connsiteY1414" fmla="*/ 2513620 h 3077595"/>
              <a:gd name="connsiteX1415" fmla="*/ 716474 w 3087428"/>
              <a:gd name="connsiteY1415" fmla="*/ 2513620 h 3077595"/>
              <a:gd name="connsiteX1416" fmla="*/ 723796 w 3087428"/>
              <a:gd name="connsiteY1416" fmla="*/ 2520942 h 3077595"/>
              <a:gd name="connsiteX1417" fmla="*/ 716474 w 3087428"/>
              <a:gd name="connsiteY1417" fmla="*/ 2528264 h 3077595"/>
              <a:gd name="connsiteX1418" fmla="*/ 709153 w 3087428"/>
              <a:gd name="connsiteY1418" fmla="*/ 2520942 h 3077595"/>
              <a:gd name="connsiteX1419" fmla="*/ 716474 w 3087428"/>
              <a:gd name="connsiteY1419" fmla="*/ 2513620 h 3077595"/>
              <a:gd name="connsiteX1420" fmla="*/ 1204513 w 3087428"/>
              <a:gd name="connsiteY1420" fmla="*/ 2513202 h 3077595"/>
              <a:gd name="connsiteX1421" fmla="*/ 1208906 w 3087428"/>
              <a:gd name="connsiteY1421" fmla="*/ 2517595 h 3077595"/>
              <a:gd name="connsiteX1422" fmla="*/ 1204513 w 3087428"/>
              <a:gd name="connsiteY1422" fmla="*/ 2521988 h 3077595"/>
              <a:gd name="connsiteX1423" fmla="*/ 1200120 w 3087428"/>
              <a:gd name="connsiteY1423" fmla="*/ 2517595 h 3077595"/>
              <a:gd name="connsiteX1424" fmla="*/ 1204513 w 3087428"/>
              <a:gd name="connsiteY1424" fmla="*/ 2513202 h 3077595"/>
              <a:gd name="connsiteX1425" fmla="*/ 1038208 w 3087428"/>
              <a:gd name="connsiteY1425" fmla="*/ 2508809 h 3077595"/>
              <a:gd name="connsiteX1426" fmla="*/ 1043228 w 3087428"/>
              <a:gd name="connsiteY1426" fmla="*/ 2513830 h 3077595"/>
              <a:gd name="connsiteX1427" fmla="*/ 1038208 w 3087428"/>
              <a:gd name="connsiteY1427" fmla="*/ 2518850 h 3077595"/>
              <a:gd name="connsiteX1428" fmla="*/ 1033187 w 3087428"/>
              <a:gd name="connsiteY1428" fmla="*/ 2513830 h 3077595"/>
              <a:gd name="connsiteX1429" fmla="*/ 1038208 w 3087428"/>
              <a:gd name="connsiteY1429" fmla="*/ 2508809 h 3077595"/>
              <a:gd name="connsiteX1430" fmla="*/ 367337 w 3087428"/>
              <a:gd name="connsiteY1430" fmla="*/ 2507345 h 3077595"/>
              <a:gd name="connsiteX1431" fmla="*/ 379261 w 3087428"/>
              <a:gd name="connsiteY1431" fmla="*/ 2519269 h 3077595"/>
              <a:gd name="connsiteX1432" fmla="*/ 367337 w 3087428"/>
              <a:gd name="connsiteY1432" fmla="*/ 2531192 h 3077595"/>
              <a:gd name="connsiteX1433" fmla="*/ 355413 w 3087428"/>
              <a:gd name="connsiteY1433" fmla="*/ 2519269 h 3077595"/>
              <a:gd name="connsiteX1434" fmla="*/ 367337 w 3087428"/>
              <a:gd name="connsiteY1434" fmla="*/ 2507345 h 3077595"/>
              <a:gd name="connsiteX1435" fmla="*/ 616063 w 3087428"/>
              <a:gd name="connsiteY1435" fmla="*/ 2506090 h 3077595"/>
              <a:gd name="connsiteX1436" fmla="*/ 624222 w 3087428"/>
              <a:gd name="connsiteY1436" fmla="*/ 2514248 h 3077595"/>
              <a:gd name="connsiteX1437" fmla="*/ 616063 w 3087428"/>
              <a:gd name="connsiteY1437" fmla="*/ 2522406 h 3077595"/>
              <a:gd name="connsiteX1438" fmla="*/ 607905 w 3087428"/>
              <a:gd name="connsiteY1438" fmla="*/ 2514248 h 3077595"/>
              <a:gd name="connsiteX1439" fmla="*/ 616063 w 3087428"/>
              <a:gd name="connsiteY1439" fmla="*/ 2506090 h 3077595"/>
              <a:gd name="connsiteX1440" fmla="*/ 1543400 w 3087428"/>
              <a:gd name="connsiteY1440" fmla="*/ 2505880 h 3077595"/>
              <a:gd name="connsiteX1441" fmla="*/ 1550304 w 3087428"/>
              <a:gd name="connsiteY1441" fmla="*/ 2512784 h 3077595"/>
              <a:gd name="connsiteX1442" fmla="*/ 1543400 w 3087428"/>
              <a:gd name="connsiteY1442" fmla="*/ 2519687 h 3077595"/>
              <a:gd name="connsiteX1443" fmla="*/ 1536497 w 3087428"/>
              <a:gd name="connsiteY1443" fmla="*/ 2512784 h 3077595"/>
              <a:gd name="connsiteX1444" fmla="*/ 1543400 w 3087428"/>
              <a:gd name="connsiteY1444" fmla="*/ 2505880 h 3077595"/>
              <a:gd name="connsiteX1445" fmla="*/ 2266568 w 3087428"/>
              <a:gd name="connsiteY1445" fmla="*/ 2505671 h 3077595"/>
              <a:gd name="connsiteX1446" fmla="*/ 2284559 w 3087428"/>
              <a:gd name="connsiteY1446" fmla="*/ 2523661 h 3077595"/>
              <a:gd name="connsiteX1447" fmla="*/ 2266568 w 3087428"/>
              <a:gd name="connsiteY1447" fmla="*/ 2541652 h 3077595"/>
              <a:gd name="connsiteX1448" fmla="*/ 2248578 w 3087428"/>
              <a:gd name="connsiteY1448" fmla="*/ 2523661 h 3077595"/>
              <a:gd name="connsiteX1449" fmla="*/ 2266568 w 3087428"/>
              <a:gd name="connsiteY1449" fmla="*/ 2505671 h 3077595"/>
              <a:gd name="connsiteX1450" fmla="*/ 2548765 w 3087428"/>
              <a:gd name="connsiteY1450" fmla="*/ 2505462 h 3077595"/>
              <a:gd name="connsiteX1451" fmla="*/ 2567174 w 3087428"/>
              <a:gd name="connsiteY1451" fmla="*/ 2523871 h 3077595"/>
              <a:gd name="connsiteX1452" fmla="*/ 2548765 w 3087428"/>
              <a:gd name="connsiteY1452" fmla="*/ 2542279 h 3077595"/>
              <a:gd name="connsiteX1453" fmla="*/ 2530356 w 3087428"/>
              <a:gd name="connsiteY1453" fmla="*/ 2523871 h 3077595"/>
              <a:gd name="connsiteX1454" fmla="*/ 2548765 w 3087428"/>
              <a:gd name="connsiteY1454" fmla="*/ 2505462 h 3077595"/>
              <a:gd name="connsiteX1455" fmla="*/ 1488174 w 3087428"/>
              <a:gd name="connsiteY1455" fmla="*/ 2504625 h 3077595"/>
              <a:gd name="connsiteX1456" fmla="*/ 1494659 w 3087428"/>
              <a:gd name="connsiteY1456" fmla="*/ 2511110 h 3077595"/>
              <a:gd name="connsiteX1457" fmla="*/ 1488174 w 3087428"/>
              <a:gd name="connsiteY1457" fmla="*/ 2517595 h 3077595"/>
              <a:gd name="connsiteX1458" fmla="*/ 1481690 w 3087428"/>
              <a:gd name="connsiteY1458" fmla="*/ 2511110 h 3077595"/>
              <a:gd name="connsiteX1459" fmla="*/ 1488174 w 3087428"/>
              <a:gd name="connsiteY1459" fmla="*/ 2504625 h 3077595"/>
              <a:gd name="connsiteX1460" fmla="*/ 1598626 w 3087428"/>
              <a:gd name="connsiteY1460" fmla="*/ 2503998 h 3077595"/>
              <a:gd name="connsiteX1461" fmla="*/ 1605530 w 3087428"/>
              <a:gd name="connsiteY1461" fmla="*/ 2510901 h 3077595"/>
              <a:gd name="connsiteX1462" fmla="*/ 1598626 w 3087428"/>
              <a:gd name="connsiteY1462" fmla="*/ 2517804 h 3077595"/>
              <a:gd name="connsiteX1463" fmla="*/ 1591723 w 3087428"/>
              <a:gd name="connsiteY1463" fmla="*/ 2510901 h 3077595"/>
              <a:gd name="connsiteX1464" fmla="*/ 1598626 w 3087428"/>
              <a:gd name="connsiteY1464" fmla="*/ 2503998 h 3077595"/>
              <a:gd name="connsiteX1465" fmla="*/ 1433157 w 3087428"/>
              <a:gd name="connsiteY1465" fmla="*/ 2501278 h 3077595"/>
              <a:gd name="connsiteX1466" fmla="*/ 1438387 w 3087428"/>
              <a:gd name="connsiteY1466" fmla="*/ 2506508 h 3077595"/>
              <a:gd name="connsiteX1467" fmla="*/ 1433157 w 3087428"/>
              <a:gd name="connsiteY1467" fmla="*/ 2511738 h 3077595"/>
              <a:gd name="connsiteX1468" fmla="*/ 1427928 w 3087428"/>
              <a:gd name="connsiteY1468" fmla="*/ 2506508 h 3077595"/>
              <a:gd name="connsiteX1469" fmla="*/ 1433157 w 3087428"/>
              <a:gd name="connsiteY1469" fmla="*/ 2501278 h 3077595"/>
              <a:gd name="connsiteX1470" fmla="*/ 1653643 w 3087428"/>
              <a:gd name="connsiteY1470" fmla="*/ 2498350 h 3077595"/>
              <a:gd name="connsiteX1471" fmla="*/ 1661802 w 3087428"/>
              <a:gd name="connsiteY1471" fmla="*/ 2506508 h 3077595"/>
              <a:gd name="connsiteX1472" fmla="*/ 1653643 w 3087428"/>
              <a:gd name="connsiteY1472" fmla="*/ 2514666 h 3077595"/>
              <a:gd name="connsiteX1473" fmla="*/ 1645485 w 3087428"/>
              <a:gd name="connsiteY1473" fmla="*/ 2506508 h 3077595"/>
              <a:gd name="connsiteX1474" fmla="*/ 1653643 w 3087428"/>
              <a:gd name="connsiteY1474" fmla="*/ 2498350 h 3077595"/>
              <a:gd name="connsiteX1475" fmla="*/ 2048593 w 3087428"/>
              <a:gd name="connsiteY1475" fmla="*/ 2497513 h 3077595"/>
              <a:gd name="connsiteX1476" fmla="*/ 2064700 w 3087428"/>
              <a:gd name="connsiteY1476" fmla="*/ 2513620 h 3077595"/>
              <a:gd name="connsiteX1477" fmla="*/ 2048593 w 3087428"/>
              <a:gd name="connsiteY1477" fmla="*/ 2529728 h 3077595"/>
              <a:gd name="connsiteX1478" fmla="*/ 2032485 w 3087428"/>
              <a:gd name="connsiteY1478" fmla="*/ 2513620 h 3077595"/>
              <a:gd name="connsiteX1479" fmla="*/ 2048593 w 3087428"/>
              <a:gd name="connsiteY1479" fmla="*/ 2497513 h 3077595"/>
              <a:gd name="connsiteX1480" fmla="*/ 518790 w 3087428"/>
              <a:gd name="connsiteY1480" fmla="*/ 2495630 h 3077595"/>
              <a:gd name="connsiteX1481" fmla="*/ 527158 w 3087428"/>
              <a:gd name="connsiteY1481" fmla="*/ 2503998 h 3077595"/>
              <a:gd name="connsiteX1482" fmla="*/ 518790 w 3087428"/>
              <a:gd name="connsiteY1482" fmla="*/ 2512365 h 3077595"/>
              <a:gd name="connsiteX1483" fmla="*/ 510423 w 3087428"/>
              <a:gd name="connsiteY1483" fmla="*/ 2503998 h 3077595"/>
              <a:gd name="connsiteX1484" fmla="*/ 518790 w 3087428"/>
              <a:gd name="connsiteY1484" fmla="*/ 2495630 h 3077595"/>
              <a:gd name="connsiteX1485" fmla="*/ 2470528 w 3087428"/>
              <a:gd name="connsiteY1485" fmla="*/ 2495421 h 3077595"/>
              <a:gd name="connsiteX1486" fmla="*/ 2489355 w 3087428"/>
              <a:gd name="connsiteY1486" fmla="*/ 2514248 h 3077595"/>
              <a:gd name="connsiteX1487" fmla="*/ 2470528 w 3087428"/>
              <a:gd name="connsiteY1487" fmla="*/ 2533075 h 3077595"/>
              <a:gd name="connsiteX1488" fmla="*/ 2451701 w 3087428"/>
              <a:gd name="connsiteY1488" fmla="*/ 2514248 h 3077595"/>
              <a:gd name="connsiteX1489" fmla="*/ 2470528 w 3087428"/>
              <a:gd name="connsiteY1489" fmla="*/ 2495421 h 3077595"/>
              <a:gd name="connsiteX1490" fmla="*/ 1152844 w 3087428"/>
              <a:gd name="connsiteY1490" fmla="*/ 2494584 h 3077595"/>
              <a:gd name="connsiteX1491" fmla="*/ 1156609 w 3087428"/>
              <a:gd name="connsiteY1491" fmla="*/ 2498350 h 3077595"/>
              <a:gd name="connsiteX1492" fmla="*/ 1152844 w 3087428"/>
              <a:gd name="connsiteY1492" fmla="*/ 2502115 h 3077595"/>
              <a:gd name="connsiteX1493" fmla="*/ 1149078 w 3087428"/>
              <a:gd name="connsiteY1493" fmla="*/ 2498350 h 3077595"/>
              <a:gd name="connsiteX1494" fmla="*/ 1152844 w 3087428"/>
              <a:gd name="connsiteY1494" fmla="*/ 2494584 h 3077595"/>
              <a:gd name="connsiteX1495" fmla="*/ 1908227 w 3087428"/>
              <a:gd name="connsiteY1495" fmla="*/ 2494375 h 3077595"/>
              <a:gd name="connsiteX1496" fmla="*/ 1922242 w 3087428"/>
              <a:gd name="connsiteY1496" fmla="*/ 2508391 h 3077595"/>
              <a:gd name="connsiteX1497" fmla="*/ 1908227 w 3087428"/>
              <a:gd name="connsiteY1497" fmla="*/ 2522406 h 3077595"/>
              <a:gd name="connsiteX1498" fmla="*/ 1894211 w 3087428"/>
              <a:gd name="connsiteY1498" fmla="*/ 2508391 h 3077595"/>
              <a:gd name="connsiteX1499" fmla="*/ 1908227 w 3087428"/>
              <a:gd name="connsiteY1499" fmla="*/ 2494375 h 3077595"/>
              <a:gd name="connsiteX1500" fmla="*/ 1378559 w 3087428"/>
              <a:gd name="connsiteY1500" fmla="*/ 2494166 h 3077595"/>
              <a:gd name="connsiteX1501" fmla="*/ 1383161 w 3087428"/>
              <a:gd name="connsiteY1501" fmla="*/ 2498768 h 3077595"/>
              <a:gd name="connsiteX1502" fmla="*/ 1378559 w 3087428"/>
              <a:gd name="connsiteY1502" fmla="*/ 2503370 h 3077595"/>
              <a:gd name="connsiteX1503" fmla="*/ 1373957 w 3087428"/>
              <a:gd name="connsiteY1503" fmla="*/ 2498768 h 3077595"/>
              <a:gd name="connsiteX1504" fmla="*/ 1378559 w 3087428"/>
              <a:gd name="connsiteY1504" fmla="*/ 2494166 h 3077595"/>
              <a:gd name="connsiteX1505" fmla="*/ 1708242 w 3087428"/>
              <a:gd name="connsiteY1505" fmla="*/ 2489145 h 3077595"/>
              <a:gd name="connsiteX1506" fmla="*/ 1717864 w 3087428"/>
              <a:gd name="connsiteY1506" fmla="*/ 2498768 h 3077595"/>
              <a:gd name="connsiteX1507" fmla="*/ 1708242 w 3087428"/>
              <a:gd name="connsiteY1507" fmla="*/ 2508391 h 3077595"/>
              <a:gd name="connsiteX1508" fmla="*/ 1698619 w 3087428"/>
              <a:gd name="connsiteY1508" fmla="*/ 2498768 h 3077595"/>
              <a:gd name="connsiteX1509" fmla="*/ 1708242 w 3087428"/>
              <a:gd name="connsiteY1509" fmla="*/ 2489145 h 3077595"/>
              <a:gd name="connsiteX1510" fmla="*/ 2182683 w 3087428"/>
              <a:gd name="connsiteY1510" fmla="*/ 2488936 h 3077595"/>
              <a:gd name="connsiteX1511" fmla="*/ 2200464 w 3087428"/>
              <a:gd name="connsiteY1511" fmla="*/ 2506717 h 3077595"/>
              <a:gd name="connsiteX1512" fmla="*/ 2182683 w 3087428"/>
              <a:gd name="connsiteY1512" fmla="*/ 2524498 h 3077595"/>
              <a:gd name="connsiteX1513" fmla="*/ 2164902 w 3087428"/>
              <a:gd name="connsiteY1513" fmla="*/ 2506717 h 3077595"/>
              <a:gd name="connsiteX1514" fmla="*/ 2182683 w 3087428"/>
              <a:gd name="connsiteY1514" fmla="*/ 2488936 h 3077595"/>
              <a:gd name="connsiteX1515" fmla="*/ 881106 w 3087428"/>
              <a:gd name="connsiteY1515" fmla="*/ 2486426 h 3077595"/>
              <a:gd name="connsiteX1516" fmla="*/ 886127 w 3087428"/>
              <a:gd name="connsiteY1516" fmla="*/ 2491446 h 3077595"/>
              <a:gd name="connsiteX1517" fmla="*/ 881106 w 3087428"/>
              <a:gd name="connsiteY1517" fmla="*/ 2496467 h 3077595"/>
              <a:gd name="connsiteX1518" fmla="*/ 876086 w 3087428"/>
              <a:gd name="connsiteY1518" fmla="*/ 2491446 h 3077595"/>
              <a:gd name="connsiteX1519" fmla="*/ 881106 w 3087428"/>
              <a:gd name="connsiteY1519" fmla="*/ 2486426 h 3077595"/>
              <a:gd name="connsiteX1520" fmla="*/ 2391245 w 3087428"/>
              <a:gd name="connsiteY1520" fmla="*/ 2484125 h 3077595"/>
              <a:gd name="connsiteX1521" fmla="*/ 2410282 w 3087428"/>
              <a:gd name="connsiteY1521" fmla="*/ 2503161 h 3077595"/>
              <a:gd name="connsiteX1522" fmla="*/ 2391245 w 3087428"/>
              <a:gd name="connsiteY1522" fmla="*/ 2522197 h 3077595"/>
              <a:gd name="connsiteX1523" fmla="*/ 2372209 w 3087428"/>
              <a:gd name="connsiteY1523" fmla="*/ 2503161 h 3077595"/>
              <a:gd name="connsiteX1524" fmla="*/ 2391245 w 3087428"/>
              <a:gd name="connsiteY1524" fmla="*/ 2484125 h 3077595"/>
              <a:gd name="connsiteX1525" fmla="*/ 776303 w 3087428"/>
              <a:gd name="connsiteY1525" fmla="*/ 2484125 h 3077595"/>
              <a:gd name="connsiteX1526" fmla="*/ 782369 w 3087428"/>
              <a:gd name="connsiteY1526" fmla="*/ 2490191 h 3077595"/>
              <a:gd name="connsiteX1527" fmla="*/ 776303 w 3087428"/>
              <a:gd name="connsiteY1527" fmla="*/ 2496258 h 3077595"/>
              <a:gd name="connsiteX1528" fmla="*/ 770236 w 3087428"/>
              <a:gd name="connsiteY1528" fmla="*/ 2490191 h 3077595"/>
              <a:gd name="connsiteX1529" fmla="*/ 776303 w 3087428"/>
              <a:gd name="connsiteY1529" fmla="*/ 2484125 h 3077595"/>
              <a:gd name="connsiteX1530" fmla="*/ 1324379 w 3087428"/>
              <a:gd name="connsiteY1530" fmla="*/ 2483706 h 3077595"/>
              <a:gd name="connsiteX1531" fmla="*/ 1328563 w 3087428"/>
              <a:gd name="connsiteY1531" fmla="*/ 2487890 h 3077595"/>
              <a:gd name="connsiteX1532" fmla="*/ 1324379 w 3087428"/>
              <a:gd name="connsiteY1532" fmla="*/ 2492074 h 3077595"/>
              <a:gd name="connsiteX1533" fmla="*/ 1320195 w 3087428"/>
              <a:gd name="connsiteY1533" fmla="*/ 2487890 h 3077595"/>
              <a:gd name="connsiteX1534" fmla="*/ 1324379 w 3087428"/>
              <a:gd name="connsiteY1534" fmla="*/ 2483706 h 3077595"/>
              <a:gd name="connsiteX1535" fmla="*/ 989676 w 3087428"/>
              <a:gd name="connsiteY1535" fmla="*/ 2483079 h 3077595"/>
              <a:gd name="connsiteX1536" fmla="*/ 993860 w 3087428"/>
              <a:gd name="connsiteY1536" fmla="*/ 2487263 h 3077595"/>
              <a:gd name="connsiteX1537" fmla="*/ 989676 w 3087428"/>
              <a:gd name="connsiteY1537" fmla="*/ 2491446 h 3077595"/>
              <a:gd name="connsiteX1538" fmla="*/ 985492 w 3087428"/>
              <a:gd name="connsiteY1538" fmla="*/ 2487263 h 3077595"/>
              <a:gd name="connsiteX1539" fmla="*/ 989676 w 3087428"/>
              <a:gd name="connsiteY1539" fmla="*/ 2483079 h 3077595"/>
              <a:gd name="connsiteX1540" fmla="*/ 424237 w 3087428"/>
              <a:gd name="connsiteY1540" fmla="*/ 2481614 h 3077595"/>
              <a:gd name="connsiteX1541" fmla="*/ 434069 w 3087428"/>
              <a:gd name="connsiteY1541" fmla="*/ 2491446 h 3077595"/>
              <a:gd name="connsiteX1542" fmla="*/ 424237 w 3087428"/>
              <a:gd name="connsiteY1542" fmla="*/ 2501278 h 3077595"/>
              <a:gd name="connsiteX1543" fmla="*/ 414405 w 3087428"/>
              <a:gd name="connsiteY1543" fmla="*/ 2491446 h 3077595"/>
              <a:gd name="connsiteX1544" fmla="*/ 424237 w 3087428"/>
              <a:gd name="connsiteY1544" fmla="*/ 2481614 h 3077595"/>
              <a:gd name="connsiteX1545" fmla="*/ 2737035 w 3087428"/>
              <a:gd name="connsiteY1545" fmla="*/ 2480778 h 3077595"/>
              <a:gd name="connsiteX1546" fmla="*/ 2754189 w 3087428"/>
              <a:gd name="connsiteY1546" fmla="*/ 2497931 h 3077595"/>
              <a:gd name="connsiteX1547" fmla="*/ 2737035 w 3087428"/>
              <a:gd name="connsiteY1547" fmla="*/ 2515085 h 3077595"/>
              <a:gd name="connsiteX1548" fmla="*/ 2719882 w 3087428"/>
              <a:gd name="connsiteY1548" fmla="*/ 2497931 h 3077595"/>
              <a:gd name="connsiteX1549" fmla="*/ 2737035 w 3087428"/>
              <a:gd name="connsiteY1549" fmla="*/ 2480778 h 3077595"/>
              <a:gd name="connsiteX1550" fmla="*/ 674846 w 3087428"/>
              <a:gd name="connsiteY1550" fmla="*/ 2477849 h 3077595"/>
              <a:gd name="connsiteX1551" fmla="*/ 681749 w 3087428"/>
              <a:gd name="connsiteY1551" fmla="*/ 2484752 h 3077595"/>
              <a:gd name="connsiteX1552" fmla="*/ 674846 w 3087428"/>
              <a:gd name="connsiteY1552" fmla="*/ 2491656 h 3077595"/>
              <a:gd name="connsiteX1553" fmla="*/ 667942 w 3087428"/>
              <a:gd name="connsiteY1553" fmla="*/ 2484752 h 3077595"/>
              <a:gd name="connsiteX1554" fmla="*/ 674846 w 3087428"/>
              <a:gd name="connsiteY1554" fmla="*/ 2477849 h 3077595"/>
              <a:gd name="connsiteX1555" fmla="*/ 1762213 w 3087428"/>
              <a:gd name="connsiteY1555" fmla="*/ 2477221 h 3077595"/>
              <a:gd name="connsiteX1556" fmla="*/ 1772881 w 3087428"/>
              <a:gd name="connsiteY1556" fmla="*/ 2487890 h 3077595"/>
              <a:gd name="connsiteX1557" fmla="*/ 1762213 w 3087428"/>
              <a:gd name="connsiteY1557" fmla="*/ 2498559 h 3077595"/>
              <a:gd name="connsiteX1558" fmla="*/ 1751544 w 3087428"/>
              <a:gd name="connsiteY1558" fmla="*/ 2487890 h 3077595"/>
              <a:gd name="connsiteX1559" fmla="*/ 1762213 w 3087428"/>
              <a:gd name="connsiteY1559" fmla="*/ 2477221 h 3077595"/>
              <a:gd name="connsiteX1560" fmla="*/ 2662355 w 3087428"/>
              <a:gd name="connsiteY1560" fmla="*/ 2473456 h 3077595"/>
              <a:gd name="connsiteX1561" fmla="*/ 2680136 w 3087428"/>
              <a:gd name="connsiteY1561" fmla="*/ 2491237 h 3077595"/>
              <a:gd name="connsiteX1562" fmla="*/ 2662355 w 3087428"/>
              <a:gd name="connsiteY1562" fmla="*/ 2509018 h 3077595"/>
              <a:gd name="connsiteX1563" fmla="*/ 2644574 w 3087428"/>
              <a:gd name="connsiteY1563" fmla="*/ 2491237 h 3077595"/>
              <a:gd name="connsiteX1564" fmla="*/ 2662355 w 3087428"/>
              <a:gd name="connsiteY1564" fmla="*/ 2473456 h 3077595"/>
              <a:gd name="connsiteX1565" fmla="*/ 1959269 w 3087428"/>
              <a:gd name="connsiteY1565" fmla="*/ 2473456 h 3077595"/>
              <a:gd name="connsiteX1566" fmla="*/ 1973703 w 3087428"/>
              <a:gd name="connsiteY1566" fmla="*/ 2487681 h 3077595"/>
              <a:gd name="connsiteX1567" fmla="*/ 1959269 w 3087428"/>
              <a:gd name="connsiteY1567" fmla="*/ 2502115 h 3077595"/>
              <a:gd name="connsiteX1568" fmla="*/ 1945044 w 3087428"/>
              <a:gd name="connsiteY1568" fmla="*/ 2487681 h 3077595"/>
              <a:gd name="connsiteX1569" fmla="*/ 1959269 w 3087428"/>
              <a:gd name="connsiteY1569" fmla="*/ 2473456 h 3077595"/>
              <a:gd name="connsiteX1570" fmla="*/ 1102220 w 3087428"/>
              <a:gd name="connsiteY1570" fmla="*/ 2472410 h 3077595"/>
              <a:gd name="connsiteX1571" fmla="*/ 1106194 w 3087428"/>
              <a:gd name="connsiteY1571" fmla="*/ 2476385 h 3077595"/>
              <a:gd name="connsiteX1572" fmla="*/ 1102220 w 3087428"/>
              <a:gd name="connsiteY1572" fmla="*/ 2480359 h 3077595"/>
              <a:gd name="connsiteX1573" fmla="*/ 1098245 w 3087428"/>
              <a:gd name="connsiteY1573" fmla="*/ 2476385 h 3077595"/>
              <a:gd name="connsiteX1574" fmla="*/ 1102220 w 3087428"/>
              <a:gd name="connsiteY1574" fmla="*/ 2472410 h 3077595"/>
              <a:gd name="connsiteX1575" fmla="*/ 2310498 w 3087428"/>
              <a:gd name="connsiteY1575" fmla="*/ 2471573 h 3077595"/>
              <a:gd name="connsiteX1576" fmla="*/ 2329116 w 3087428"/>
              <a:gd name="connsiteY1576" fmla="*/ 2490191 h 3077595"/>
              <a:gd name="connsiteX1577" fmla="*/ 2310498 w 3087428"/>
              <a:gd name="connsiteY1577" fmla="*/ 2508809 h 3077595"/>
              <a:gd name="connsiteX1578" fmla="*/ 2291880 w 3087428"/>
              <a:gd name="connsiteY1578" fmla="*/ 2490191 h 3077595"/>
              <a:gd name="connsiteX1579" fmla="*/ 2310498 w 3087428"/>
              <a:gd name="connsiteY1579" fmla="*/ 2471573 h 3077595"/>
              <a:gd name="connsiteX1580" fmla="*/ 1270826 w 3087428"/>
              <a:gd name="connsiteY1580" fmla="*/ 2470318 h 3077595"/>
              <a:gd name="connsiteX1581" fmla="*/ 1274592 w 3087428"/>
              <a:gd name="connsiteY1581" fmla="*/ 2474084 h 3077595"/>
              <a:gd name="connsiteX1582" fmla="*/ 1270826 w 3087428"/>
              <a:gd name="connsiteY1582" fmla="*/ 2477849 h 3077595"/>
              <a:gd name="connsiteX1583" fmla="*/ 1267061 w 3087428"/>
              <a:gd name="connsiteY1583" fmla="*/ 2474084 h 3077595"/>
              <a:gd name="connsiteX1584" fmla="*/ 1270826 w 3087428"/>
              <a:gd name="connsiteY1584" fmla="*/ 2470318 h 3077595"/>
              <a:gd name="connsiteX1585" fmla="*/ 2097125 w 3087428"/>
              <a:gd name="connsiteY1585" fmla="*/ 2470109 h 3077595"/>
              <a:gd name="connsiteX1586" fmla="*/ 2114278 w 3087428"/>
              <a:gd name="connsiteY1586" fmla="*/ 2487263 h 3077595"/>
              <a:gd name="connsiteX1587" fmla="*/ 2097125 w 3087428"/>
              <a:gd name="connsiteY1587" fmla="*/ 2504416 h 3077595"/>
              <a:gd name="connsiteX1588" fmla="*/ 2079971 w 3087428"/>
              <a:gd name="connsiteY1588" fmla="*/ 2487263 h 3077595"/>
              <a:gd name="connsiteX1589" fmla="*/ 2097125 w 3087428"/>
              <a:gd name="connsiteY1589" fmla="*/ 2470109 h 3077595"/>
              <a:gd name="connsiteX1590" fmla="*/ 576736 w 3087428"/>
              <a:gd name="connsiteY1590" fmla="*/ 2467599 h 3077595"/>
              <a:gd name="connsiteX1591" fmla="*/ 584476 w 3087428"/>
              <a:gd name="connsiteY1591" fmla="*/ 2475339 h 3077595"/>
              <a:gd name="connsiteX1592" fmla="*/ 576736 w 3087428"/>
              <a:gd name="connsiteY1592" fmla="*/ 2483079 h 3077595"/>
              <a:gd name="connsiteX1593" fmla="*/ 568996 w 3087428"/>
              <a:gd name="connsiteY1593" fmla="*/ 2475339 h 3077595"/>
              <a:gd name="connsiteX1594" fmla="*/ 576736 w 3087428"/>
              <a:gd name="connsiteY1594" fmla="*/ 2467599 h 3077595"/>
              <a:gd name="connsiteX1595" fmla="*/ 2586837 w 3087428"/>
              <a:gd name="connsiteY1595" fmla="*/ 2465716 h 3077595"/>
              <a:gd name="connsiteX1596" fmla="*/ 2605037 w 3087428"/>
              <a:gd name="connsiteY1596" fmla="*/ 2483915 h 3077595"/>
              <a:gd name="connsiteX1597" fmla="*/ 2586837 w 3087428"/>
              <a:gd name="connsiteY1597" fmla="*/ 2502115 h 3077595"/>
              <a:gd name="connsiteX1598" fmla="*/ 2568638 w 3087428"/>
              <a:gd name="connsiteY1598" fmla="*/ 2483915 h 3077595"/>
              <a:gd name="connsiteX1599" fmla="*/ 2586837 w 3087428"/>
              <a:gd name="connsiteY1599" fmla="*/ 2465716 h 3077595"/>
              <a:gd name="connsiteX1600" fmla="*/ 332402 w 3087428"/>
              <a:gd name="connsiteY1600" fmla="*/ 2465507 h 3077595"/>
              <a:gd name="connsiteX1601" fmla="*/ 343280 w 3087428"/>
              <a:gd name="connsiteY1601" fmla="*/ 2476385 h 3077595"/>
              <a:gd name="connsiteX1602" fmla="*/ 332402 w 3087428"/>
              <a:gd name="connsiteY1602" fmla="*/ 2487263 h 3077595"/>
              <a:gd name="connsiteX1603" fmla="*/ 321525 w 3087428"/>
              <a:gd name="connsiteY1603" fmla="*/ 2476385 h 3077595"/>
              <a:gd name="connsiteX1604" fmla="*/ 332402 w 3087428"/>
              <a:gd name="connsiteY1604" fmla="*/ 2465507 h 3077595"/>
              <a:gd name="connsiteX1605" fmla="*/ 1815974 w 3087428"/>
              <a:gd name="connsiteY1605" fmla="*/ 2462369 h 3077595"/>
              <a:gd name="connsiteX1606" fmla="*/ 1827689 w 3087428"/>
              <a:gd name="connsiteY1606" fmla="*/ 2474084 h 3077595"/>
              <a:gd name="connsiteX1607" fmla="*/ 1815974 w 3087428"/>
              <a:gd name="connsiteY1607" fmla="*/ 2485798 h 3077595"/>
              <a:gd name="connsiteX1608" fmla="*/ 1804260 w 3087428"/>
              <a:gd name="connsiteY1608" fmla="*/ 2474084 h 3077595"/>
              <a:gd name="connsiteX1609" fmla="*/ 1815974 w 3087428"/>
              <a:gd name="connsiteY1609" fmla="*/ 2462369 h 3077595"/>
              <a:gd name="connsiteX1610" fmla="*/ 2228077 w 3087428"/>
              <a:gd name="connsiteY1610" fmla="*/ 2457558 h 3077595"/>
              <a:gd name="connsiteX1611" fmla="*/ 2246068 w 3087428"/>
              <a:gd name="connsiteY1611" fmla="*/ 2475548 h 3077595"/>
              <a:gd name="connsiteX1612" fmla="*/ 2228077 w 3087428"/>
              <a:gd name="connsiteY1612" fmla="*/ 2493538 h 3077595"/>
              <a:gd name="connsiteX1613" fmla="*/ 2210087 w 3087428"/>
              <a:gd name="connsiteY1613" fmla="*/ 2475548 h 3077595"/>
              <a:gd name="connsiteX1614" fmla="*/ 2228077 w 3087428"/>
              <a:gd name="connsiteY1614" fmla="*/ 2457558 h 3077595"/>
              <a:gd name="connsiteX1615" fmla="*/ 2510065 w 3087428"/>
              <a:gd name="connsiteY1615" fmla="*/ 2456721 h 3077595"/>
              <a:gd name="connsiteX1616" fmla="*/ 2528892 w 3087428"/>
              <a:gd name="connsiteY1616" fmla="*/ 2475548 h 3077595"/>
              <a:gd name="connsiteX1617" fmla="*/ 2510065 w 3087428"/>
              <a:gd name="connsiteY1617" fmla="*/ 2494375 h 3077595"/>
              <a:gd name="connsiteX1618" fmla="*/ 2491238 w 3087428"/>
              <a:gd name="connsiteY1618" fmla="*/ 2475548 h 3077595"/>
              <a:gd name="connsiteX1619" fmla="*/ 2510065 w 3087428"/>
              <a:gd name="connsiteY1619" fmla="*/ 2456721 h 3077595"/>
              <a:gd name="connsiteX1620" fmla="*/ 836340 w 3087428"/>
              <a:gd name="connsiteY1620" fmla="*/ 2454001 h 3077595"/>
              <a:gd name="connsiteX1621" fmla="*/ 841570 w 3087428"/>
              <a:gd name="connsiteY1621" fmla="*/ 2459231 h 3077595"/>
              <a:gd name="connsiteX1622" fmla="*/ 836340 w 3087428"/>
              <a:gd name="connsiteY1622" fmla="*/ 2464461 h 3077595"/>
              <a:gd name="connsiteX1623" fmla="*/ 831110 w 3087428"/>
              <a:gd name="connsiteY1623" fmla="*/ 2459231 h 3077595"/>
              <a:gd name="connsiteX1624" fmla="*/ 836340 w 3087428"/>
              <a:gd name="connsiteY1624" fmla="*/ 2454001 h 3077595"/>
              <a:gd name="connsiteX1625" fmla="*/ 481555 w 3087428"/>
              <a:gd name="connsiteY1625" fmla="*/ 2454001 h 3077595"/>
              <a:gd name="connsiteX1626" fmla="*/ 490968 w 3087428"/>
              <a:gd name="connsiteY1626" fmla="*/ 2463415 h 3077595"/>
              <a:gd name="connsiteX1627" fmla="*/ 481555 w 3087428"/>
              <a:gd name="connsiteY1627" fmla="*/ 2472828 h 3077595"/>
              <a:gd name="connsiteX1628" fmla="*/ 472141 w 3087428"/>
              <a:gd name="connsiteY1628" fmla="*/ 2463415 h 3077595"/>
              <a:gd name="connsiteX1629" fmla="*/ 481555 w 3087428"/>
              <a:gd name="connsiteY1629" fmla="*/ 2454001 h 3077595"/>
              <a:gd name="connsiteX1630" fmla="*/ 942608 w 3087428"/>
              <a:gd name="connsiteY1630" fmla="*/ 2453792 h 3077595"/>
              <a:gd name="connsiteX1631" fmla="*/ 947210 w 3087428"/>
              <a:gd name="connsiteY1631" fmla="*/ 2458394 h 3077595"/>
              <a:gd name="connsiteX1632" fmla="*/ 942608 w 3087428"/>
              <a:gd name="connsiteY1632" fmla="*/ 2462996 h 3077595"/>
              <a:gd name="connsiteX1633" fmla="*/ 938006 w 3087428"/>
              <a:gd name="connsiteY1633" fmla="*/ 2458394 h 3077595"/>
              <a:gd name="connsiteX1634" fmla="*/ 942608 w 3087428"/>
              <a:gd name="connsiteY1634" fmla="*/ 2453792 h 3077595"/>
              <a:gd name="connsiteX1635" fmla="*/ 1218320 w 3087428"/>
              <a:gd name="connsiteY1635" fmla="*/ 2453583 h 3077595"/>
              <a:gd name="connsiteX1636" fmla="*/ 1222085 w 3087428"/>
              <a:gd name="connsiteY1636" fmla="*/ 2457348 h 3077595"/>
              <a:gd name="connsiteX1637" fmla="*/ 1218320 w 3087428"/>
              <a:gd name="connsiteY1637" fmla="*/ 2461114 h 3077595"/>
              <a:gd name="connsiteX1638" fmla="*/ 1214554 w 3087428"/>
              <a:gd name="connsiteY1638" fmla="*/ 2457348 h 3077595"/>
              <a:gd name="connsiteX1639" fmla="*/ 1218320 w 3087428"/>
              <a:gd name="connsiteY1639" fmla="*/ 2453583 h 3077595"/>
              <a:gd name="connsiteX1640" fmla="*/ 2009474 w 3087428"/>
              <a:gd name="connsiteY1640" fmla="*/ 2449190 h 3077595"/>
              <a:gd name="connsiteX1641" fmla="*/ 2024745 w 3087428"/>
              <a:gd name="connsiteY1641" fmla="*/ 2464461 h 3077595"/>
              <a:gd name="connsiteX1642" fmla="*/ 2009474 w 3087428"/>
              <a:gd name="connsiteY1642" fmla="*/ 2479732 h 3077595"/>
              <a:gd name="connsiteX1643" fmla="*/ 1994204 w 3087428"/>
              <a:gd name="connsiteY1643" fmla="*/ 2464461 h 3077595"/>
              <a:gd name="connsiteX1644" fmla="*/ 2009474 w 3087428"/>
              <a:gd name="connsiteY1644" fmla="*/ 2449190 h 3077595"/>
              <a:gd name="connsiteX1645" fmla="*/ 733837 w 3087428"/>
              <a:gd name="connsiteY1645" fmla="*/ 2448353 h 3077595"/>
              <a:gd name="connsiteX1646" fmla="*/ 740322 w 3087428"/>
              <a:gd name="connsiteY1646" fmla="*/ 2454838 h 3077595"/>
              <a:gd name="connsiteX1647" fmla="*/ 733837 w 3087428"/>
              <a:gd name="connsiteY1647" fmla="*/ 2461323 h 3077595"/>
              <a:gd name="connsiteX1648" fmla="*/ 727352 w 3087428"/>
              <a:gd name="connsiteY1648" fmla="*/ 2454838 h 3077595"/>
              <a:gd name="connsiteX1649" fmla="*/ 733837 w 3087428"/>
              <a:gd name="connsiteY1649" fmla="*/ 2448353 h 3077595"/>
              <a:gd name="connsiteX1650" fmla="*/ 1052642 w 3087428"/>
              <a:gd name="connsiteY1650" fmla="*/ 2447726 h 3077595"/>
              <a:gd name="connsiteX1651" fmla="*/ 1056616 w 3087428"/>
              <a:gd name="connsiteY1651" fmla="*/ 2451700 h 3077595"/>
              <a:gd name="connsiteX1652" fmla="*/ 1052642 w 3087428"/>
              <a:gd name="connsiteY1652" fmla="*/ 2455675 h 3077595"/>
              <a:gd name="connsiteX1653" fmla="*/ 1048667 w 3087428"/>
              <a:gd name="connsiteY1653" fmla="*/ 2451700 h 3077595"/>
              <a:gd name="connsiteX1654" fmla="*/ 1052642 w 3087428"/>
              <a:gd name="connsiteY1654" fmla="*/ 2447726 h 3077595"/>
              <a:gd name="connsiteX1655" fmla="*/ 2432037 w 3087428"/>
              <a:gd name="connsiteY1655" fmla="*/ 2446889 h 3077595"/>
              <a:gd name="connsiteX1656" fmla="*/ 2451073 w 3087428"/>
              <a:gd name="connsiteY1656" fmla="*/ 2465925 h 3077595"/>
              <a:gd name="connsiteX1657" fmla="*/ 2432037 w 3087428"/>
              <a:gd name="connsiteY1657" fmla="*/ 2484961 h 3077595"/>
              <a:gd name="connsiteX1658" fmla="*/ 2413001 w 3087428"/>
              <a:gd name="connsiteY1658" fmla="*/ 2465925 h 3077595"/>
              <a:gd name="connsiteX1659" fmla="*/ 2432037 w 3087428"/>
              <a:gd name="connsiteY1659" fmla="*/ 2446889 h 3077595"/>
              <a:gd name="connsiteX1660" fmla="*/ 1868481 w 3087428"/>
              <a:gd name="connsiteY1660" fmla="*/ 2444379 h 3077595"/>
              <a:gd name="connsiteX1661" fmla="*/ 1881450 w 3087428"/>
              <a:gd name="connsiteY1661" fmla="*/ 2457348 h 3077595"/>
              <a:gd name="connsiteX1662" fmla="*/ 1868481 w 3087428"/>
              <a:gd name="connsiteY1662" fmla="*/ 2470318 h 3077595"/>
              <a:gd name="connsiteX1663" fmla="*/ 1855511 w 3087428"/>
              <a:gd name="connsiteY1663" fmla="*/ 2457348 h 3077595"/>
              <a:gd name="connsiteX1664" fmla="*/ 1868481 w 3087428"/>
              <a:gd name="connsiteY1664" fmla="*/ 2444379 h 3077595"/>
              <a:gd name="connsiteX1665" fmla="*/ 1501981 w 3087428"/>
              <a:gd name="connsiteY1665" fmla="*/ 2444170 h 3077595"/>
              <a:gd name="connsiteX1666" fmla="*/ 1508047 w 3087428"/>
              <a:gd name="connsiteY1666" fmla="*/ 2450236 h 3077595"/>
              <a:gd name="connsiteX1667" fmla="*/ 1501981 w 3087428"/>
              <a:gd name="connsiteY1667" fmla="*/ 2456302 h 3077595"/>
              <a:gd name="connsiteX1668" fmla="*/ 1495914 w 3087428"/>
              <a:gd name="connsiteY1668" fmla="*/ 2450236 h 3077595"/>
              <a:gd name="connsiteX1669" fmla="*/ 1501981 w 3087428"/>
              <a:gd name="connsiteY1669" fmla="*/ 2444170 h 3077595"/>
              <a:gd name="connsiteX1670" fmla="*/ 1557207 w 3087428"/>
              <a:gd name="connsiteY1670" fmla="*/ 2443960 h 3077595"/>
              <a:gd name="connsiteX1671" fmla="*/ 1564110 w 3087428"/>
              <a:gd name="connsiteY1671" fmla="*/ 2450864 h 3077595"/>
              <a:gd name="connsiteX1672" fmla="*/ 1557207 w 3087428"/>
              <a:gd name="connsiteY1672" fmla="*/ 2457767 h 3077595"/>
              <a:gd name="connsiteX1673" fmla="*/ 1550304 w 3087428"/>
              <a:gd name="connsiteY1673" fmla="*/ 2450864 h 3077595"/>
              <a:gd name="connsiteX1674" fmla="*/ 1557207 w 3087428"/>
              <a:gd name="connsiteY1674" fmla="*/ 2443960 h 3077595"/>
              <a:gd name="connsiteX1675" fmla="*/ 2144193 w 3087428"/>
              <a:gd name="connsiteY1675" fmla="*/ 2441241 h 3077595"/>
              <a:gd name="connsiteX1676" fmla="*/ 2161346 w 3087428"/>
              <a:gd name="connsiteY1676" fmla="*/ 2458394 h 3077595"/>
              <a:gd name="connsiteX1677" fmla="*/ 2144193 w 3087428"/>
              <a:gd name="connsiteY1677" fmla="*/ 2475548 h 3077595"/>
              <a:gd name="connsiteX1678" fmla="*/ 2127039 w 3087428"/>
              <a:gd name="connsiteY1678" fmla="*/ 2458394 h 3077595"/>
              <a:gd name="connsiteX1679" fmla="*/ 2144193 w 3087428"/>
              <a:gd name="connsiteY1679" fmla="*/ 2441241 h 3077595"/>
              <a:gd name="connsiteX1680" fmla="*/ 1446964 w 3087428"/>
              <a:gd name="connsiteY1680" fmla="*/ 2440822 h 3077595"/>
              <a:gd name="connsiteX1681" fmla="*/ 1452194 w 3087428"/>
              <a:gd name="connsiteY1681" fmla="*/ 2446052 h 3077595"/>
              <a:gd name="connsiteX1682" fmla="*/ 1446964 w 3087428"/>
              <a:gd name="connsiteY1682" fmla="*/ 2451282 h 3077595"/>
              <a:gd name="connsiteX1683" fmla="*/ 1441734 w 3087428"/>
              <a:gd name="connsiteY1683" fmla="*/ 2446052 h 3077595"/>
              <a:gd name="connsiteX1684" fmla="*/ 1446964 w 3087428"/>
              <a:gd name="connsiteY1684" fmla="*/ 2440822 h 3077595"/>
              <a:gd name="connsiteX1685" fmla="*/ 1612433 w 3087428"/>
              <a:gd name="connsiteY1685" fmla="*/ 2440404 h 3077595"/>
              <a:gd name="connsiteX1686" fmla="*/ 1620591 w 3087428"/>
              <a:gd name="connsiteY1686" fmla="*/ 2448563 h 3077595"/>
              <a:gd name="connsiteX1687" fmla="*/ 1612433 w 3087428"/>
              <a:gd name="connsiteY1687" fmla="*/ 2456721 h 3077595"/>
              <a:gd name="connsiteX1688" fmla="*/ 1604274 w 3087428"/>
              <a:gd name="connsiteY1688" fmla="*/ 2448563 h 3077595"/>
              <a:gd name="connsiteX1689" fmla="*/ 1612433 w 3087428"/>
              <a:gd name="connsiteY1689" fmla="*/ 2440404 h 3077595"/>
              <a:gd name="connsiteX1690" fmla="*/ 634890 w 3087428"/>
              <a:gd name="connsiteY1690" fmla="*/ 2439777 h 3077595"/>
              <a:gd name="connsiteX1691" fmla="*/ 641794 w 3087428"/>
              <a:gd name="connsiteY1691" fmla="*/ 2446680 h 3077595"/>
              <a:gd name="connsiteX1692" fmla="*/ 634890 w 3087428"/>
              <a:gd name="connsiteY1692" fmla="*/ 2453583 h 3077595"/>
              <a:gd name="connsiteX1693" fmla="*/ 627987 w 3087428"/>
              <a:gd name="connsiteY1693" fmla="*/ 2446680 h 3077595"/>
              <a:gd name="connsiteX1694" fmla="*/ 634890 w 3087428"/>
              <a:gd name="connsiteY1694" fmla="*/ 2439777 h 3077595"/>
              <a:gd name="connsiteX1695" fmla="*/ 389093 w 3087428"/>
              <a:gd name="connsiteY1695" fmla="*/ 2439149 h 3077595"/>
              <a:gd name="connsiteX1696" fmla="*/ 398925 w 3087428"/>
              <a:gd name="connsiteY1696" fmla="*/ 2448981 h 3077595"/>
              <a:gd name="connsiteX1697" fmla="*/ 389093 w 3087428"/>
              <a:gd name="connsiteY1697" fmla="*/ 2458813 h 3077595"/>
              <a:gd name="connsiteX1698" fmla="*/ 379261 w 3087428"/>
              <a:gd name="connsiteY1698" fmla="*/ 2448981 h 3077595"/>
              <a:gd name="connsiteX1699" fmla="*/ 389093 w 3087428"/>
              <a:gd name="connsiteY1699" fmla="*/ 2439149 h 3077595"/>
              <a:gd name="connsiteX1700" fmla="*/ 2771133 w 3087428"/>
              <a:gd name="connsiteY1700" fmla="*/ 2438521 h 3077595"/>
              <a:gd name="connsiteX1701" fmla="*/ 2787241 w 3087428"/>
              <a:gd name="connsiteY1701" fmla="*/ 2454629 h 3077595"/>
              <a:gd name="connsiteX1702" fmla="*/ 2771133 w 3087428"/>
              <a:gd name="connsiteY1702" fmla="*/ 2470737 h 3077595"/>
              <a:gd name="connsiteX1703" fmla="*/ 2755026 w 3087428"/>
              <a:gd name="connsiteY1703" fmla="*/ 2454629 h 3077595"/>
              <a:gd name="connsiteX1704" fmla="*/ 2771133 w 3087428"/>
              <a:gd name="connsiteY1704" fmla="*/ 2438521 h 3077595"/>
              <a:gd name="connsiteX1705" fmla="*/ 2352755 w 3087428"/>
              <a:gd name="connsiteY1705" fmla="*/ 2435802 h 3077595"/>
              <a:gd name="connsiteX1706" fmla="*/ 2371791 w 3087428"/>
              <a:gd name="connsiteY1706" fmla="*/ 2454838 h 3077595"/>
              <a:gd name="connsiteX1707" fmla="*/ 2352755 w 3087428"/>
              <a:gd name="connsiteY1707" fmla="*/ 2473874 h 3077595"/>
              <a:gd name="connsiteX1708" fmla="*/ 2333718 w 3087428"/>
              <a:gd name="connsiteY1708" fmla="*/ 2454838 h 3077595"/>
              <a:gd name="connsiteX1709" fmla="*/ 2352755 w 3087428"/>
              <a:gd name="connsiteY1709" fmla="*/ 2435802 h 3077595"/>
              <a:gd name="connsiteX1710" fmla="*/ 1166650 w 3087428"/>
              <a:gd name="connsiteY1710" fmla="*/ 2434965 h 3077595"/>
              <a:gd name="connsiteX1711" fmla="*/ 1169370 w 3087428"/>
              <a:gd name="connsiteY1711" fmla="*/ 2437685 h 3077595"/>
              <a:gd name="connsiteX1712" fmla="*/ 1166650 w 3087428"/>
              <a:gd name="connsiteY1712" fmla="*/ 2440404 h 3077595"/>
              <a:gd name="connsiteX1713" fmla="*/ 1163931 w 3087428"/>
              <a:gd name="connsiteY1713" fmla="*/ 2437685 h 3077595"/>
              <a:gd name="connsiteX1714" fmla="*/ 1166650 w 3087428"/>
              <a:gd name="connsiteY1714" fmla="*/ 2434965 h 3077595"/>
              <a:gd name="connsiteX1715" fmla="*/ 1392156 w 3087428"/>
              <a:gd name="connsiteY1715" fmla="*/ 2434338 h 3077595"/>
              <a:gd name="connsiteX1716" fmla="*/ 1396340 w 3087428"/>
              <a:gd name="connsiteY1716" fmla="*/ 2438521 h 3077595"/>
              <a:gd name="connsiteX1717" fmla="*/ 1392156 w 3087428"/>
              <a:gd name="connsiteY1717" fmla="*/ 2442705 h 3077595"/>
              <a:gd name="connsiteX1718" fmla="*/ 1387973 w 3087428"/>
              <a:gd name="connsiteY1718" fmla="*/ 2438521 h 3077595"/>
              <a:gd name="connsiteX1719" fmla="*/ 1392156 w 3087428"/>
              <a:gd name="connsiteY1719" fmla="*/ 2434338 h 3077595"/>
              <a:gd name="connsiteX1720" fmla="*/ 1667240 w 3087428"/>
              <a:gd name="connsiteY1720" fmla="*/ 2433292 h 3077595"/>
              <a:gd name="connsiteX1721" fmla="*/ 1676654 w 3087428"/>
              <a:gd name="connsiteY1721" fmla="*/ 2442705 h 3077595"/>
              <a:gd name="connsiteX1722" fmla="*/ 1667240 w 3087428"/>
              <a:gd name="connsiteY1722" fmla="*/ 2452119 h 3077595"/>
              <a:gd name="connsiteX1723" fmla="*/ 1657827 w 3087428"/>
              <a:gd name="connsiteY1723" fmla="*/ 2442705 h 3077595"/>
              <a:gd name="connsiteX1724" fmla="*/ 1667240 w 3087428"/>
              <a:gd name="connsiteY1724" fmla="*/ 2433292 h 3077595"/>
              <a:gd name="connsiteX1725" fmla="*/ 2697708 w 3087428"/>
              <a:gd name="connsiteY1725" fmla="*/ 2430991 h 3077595"/>
              <a:gd name="connsiteX1726" fmla="*/ 2715489 w 3087428"/>
              <a:gd name="connsiteY1726" fmla="*/ 2448772 h 3077595"/>
              <a:gd name="connsiteX1727" fmla="*/ 2697708 w 3087428"/>
              <a:gd name="connsiteY1727" fmla="*/ 2466553 h 3077595"/>
              <a:gd name="connsiteX1728" fmla="*/ 2679927 w 3087428"/>
              <a:gd name="connsiteY1728" fmla="*/ 2448772 h 3077595"/>
              <a:gd name="connsiteX1729" fmla="*/ 2697708 w 3087428"/>
              <a:gd name="connsiteY1729" fmla="*/ 2430991 h 3077595"/>
              <a:gd name="connsiteX1730" fmla="*/ 538872 w 3087428"/>
              <a:gd name="connsiteY1730" fmla="*/ 2428271 h 3077595"/>
              <a:gd name="connsiteX1731" fmla="*/ 545985 w 3087428"/>
              <a:gd name="connsiteY1731" fmla="*/ 2435383 h 3077595"/>
              <a:gd name="connsiteX1732" fmla="*/ 538872 w 3087428"/>
              <a:gd name="connsiteY1732" fmla="*/ 2442496 h 3077595"/>
              <a:gd name="connsiteX1733" fmla="*/ 531760 w 3087428"/>
              <a:gd name="connsiteY1733" fmla="*/ 2435383 h 3077595"/>
              <a:gd name="connsiteX1734" fmla="*/ 538872 w 3087428"/>
              <a:gd name="connsiteY1734" fmla="*/ 2428271 h 3077595"/>
              <a:gd name="connsiteX1735" fmla="*/ 2623236 w 3087428"/>
              <a:gd name="connsiteY1735" fmla="*/ 2424506 h 3077595"/>
              <a:gd name="connsiteX1736" fmla="*/ 2641227 w 3087428"/>
              <a:gd name="connsiteY1736" fmla="*/ 2442496 h 3077595"/>
              <a:gd name="connsiteX1737" fmla="*/ 2623236 w 3087428"/>
              <a:gd name="connsiteY1737" fmla="*/ 2460486 h 3077595"/>
              <a:gd name="connsiteX1738" fmla="*/ 2605246 w 3087428"/>
              <a:gd name="connsiteY1738" fmla="*/ 2442496 h 3077595"/>
              <a:gd name="connsiteX1739" fmla="*/ 2623236 w 3087428"/>
              <a:gd name="connsiteY1739" fmla="*/ 2424506 h 3077595"/>
              <a:gd name="connsiteX1740" fmla="*/ 1721630 w 3087428"/>
              <a:gd name="connsiteY1740" fmla="*/ 2424296 h 3077595"/>
              <a:gd name="connsiteX1741" fmla="*/ 1731043 w 3087428"/>
              <a:gd name="connsiteY1741" fmla="*/ 2433710 h 3077595"/>
              <a:gd name="connsiteX1742" fmla="*/ 1721630 w 3087428"/>
              <a:gd name="connsiteY1742" fmla="*/ 2443124 h 3077595"/>
              <a:gd name="connsiteX1743" fmla="*/ 1712216 w 3087428"/>
              <a:gd name="connsiteY1743" fmla="*/ 2433710 h 3077595"/>
              <a:gd name="connsiteX1744" fmla="*/ 1721630 w 3087428"/>
              <a:gd name="connsiteY1744" fmla="*/ 2424296 h 3077595"/>
              <a:gd name="connsiteX1745" fmla="*/ 1337976 w 3087428"/>
              <a:gd name="connsiteY1745" fmla="*/ 2424296 h 3077595"/>
              <a:gd name="connsiteX1746" fmla="*/ 1341532 w 3087428"/>
              <a:gd name="connsiteY1746" fmla="*/ 2427853 h 3077595"/>
              <a:gd name="connsiteX1747" fmla="*/ 1337976 w 3087428"/>
              <a:gd name="connsiteY1747" fmla="*/ 2431409 h 3077595"/>
              <a:gd name="connsiteX1748" fmla="*/ 1334420 w 3087428"/>
              <a:gd name="connsiteY1748" fmla="*/ 2427853 h 3077595"/>
              <a:gd name="connsiteX1749" fmla="*/ 1337976 w 3087428"/>
              <a:gd name="connsiteY1749" fmla="*/ 2424296 h 3077595"/>
              <a:gd name="connsiteX1750" fmla="*/ 2272216 w 3087428"/>
              <a:gd name="connsiteY1750" fmla="*/ 2424087 h 3077595"/>
              <a:gd name="connsiteX1751" fmla="*/ 2290416 w 3087428"/>
              <a:gd name="connsiteY1751" fmla="*/ 2442287 h 3077595"/>
              <a:gd name="connsiteX1752" fmla="*/ 2272216 w 3087428"/>
              <a:gd name="connsiteY1752" fmla="*/ 2460486 h 3077595"/>
              <a:gd name="connsiteX1753" fmla="*/ 2254017 w 3087428"/>
              <a:gd name="connsiteY1753" fmla="*/ 2442287 h 3077595"/>
              <a:gd name="connsiteX1754" fmla="*/ 2272216 w 3087428"/>
              <a:gd name="connsiteY1754" fmla="*/ 2424087 h 3077595"/>
              <a:gd name="connsiteX1755" fmla="*/ 897005 w 3087428"/>
              <a:gd name="connsiteY1755" fmla="*/ 2423669 h 3077595"/>
              <a:gd name="connsiteX1756" fmla="*/ 900770 w 3087428"/>
              <a:gd name="connsiteY1756" fmla="*/ 2427434 h 3077595"/>
              <a:gd name="connsiteX1757" fmla="*/ 897005 w 3087428"/>
              <a:gd name="connsiteY1757" fmla="*/ 2431200 h 3077595"/>
              <a:gd name="connsiteX1758" fmla="*/ 893239 w 3087428"/>
              <a:gd name="connsiteY1758" fmla="*/ 2427434 h 3077595"/>
              <a:gd name="connsiteX1759" fmla="*/ 897005 w 3087428"/>
              <a:gd name="connsiteY1759" fmla="*/ 2423669 h 3077595"/>
              <a:gd name="connsiteX1760" fmla="*/ 1920151 w 3087428"/>
              <a:gd name="connsiteY1760" fmla="*/ 2423251 h 3077595"/>
              <a:gd name="connsiteX1761" fmla="*/ 1934585 w 3087428"/>
              <a:gd name="connsiteY1761" fmla="*/ 2437685 h 3077595"/>
              <a:gd name="connsiteX1762" fmla="*/ 1920151 w 3087428"/>
              <a:gd name="connsiteY1762" fmla="*/ 2452119 h 3077595"/>
              <a:gd name="connsiteX1763" fmla="*/ 1905716 w 3087428"/>
              <a:gd name="connsiteY1763" fmla="*/ 2437685 h 3077595"/>
              <a:gd name="connsiteX1764" fmla="*/ 1920151 w 3087428"/>
              <a:gd name="connsiteY1764" fmla="*/ 2423251 h 3077595"/>
              <a:gd name="connsiteX1765" fmla="*/ 2058425 w 3087428"/>
              <a:gd name="connsiteY1765" fmla="*/ 2422414 h 3077595"/>
              <a:gd name="connsiteX1766" fmla="*/ 2074532 w 3087428"/>
              <a:gd name="connsiteY1766" fmla="*/ 2438521 h 3077595"/>
              <a:gd name="connsiteX1767" fmla="*/ 2058425 w 3087428"/>
              <a:gd name="connsiteY1767" fmla="*/ 2454629 h 3077595"/>
              <a:gd name="connsiteX1768" fmla="*/ 2042317 w 3087428"/>
              <a:gd name="connsiteY1768" fmla="*/ 2438521 h 3077595"/>
              <a:gd name="connsiteX1769" fmla="*/ 2058425 w 3087428"/>
              <a:gd name="connsiteY1769" fmla="*/ 2422414 h 3077595"/>
              <a:gd name="connsiteX1770" fmla="*/ 1004737 w 3087428"/>
              <a:gd name="connsiteY1770" fmla="*/ 2421577 h 3077595"/>
              <a:gd name="connsiteX1771" fmla="*/ 1007875 w 3087428"/>
              <a:gd name="connsiteY1771" fmla="*/ 2424715 h 3077595"/>
              <a:gd name="connsiteX1772" fmla="*/ 1004737 w 3087428"/>
              <a:gd name="connsiteY1772" fmla="*/ 2427853 h 3077595"/>
              <a:gd name="connsiteX1773" fmla="*/ 1001600 w 3087428"/>
              <a:gd name="connsiteY1773" fmla="*/ 2424715 h 3077595"/>
              <a:gd name="connsiteX1774" fmla="*/ 1004737 w 3087428"/>
              <a:gd name="connsiteY1774" fmla="*/ 2421577 h 3077595"/>
              <a:gd name="connsiteX1775" fmla="*/ 299141 w 3087428"/>
              <a:gd name="connsiteY1775" fmla="*/ 2421577 h 3077595"/>
              <a:gd name="connsiteX1776" fmla="*/ 309810 w 3087428"/>
              <a:gd name="connsiteY1776" fmla="*/ 2432246 h 3077595"/>
              <a:gd name="connsiteX1777" fmla="*/ 299141 w 3087428"/>
              <a:gd name="connsiteY1777" fmla="*/ 2442914 h 3077595"/>
              <a:gd name="connsiteX1778" fmla="*/ 288473 w 3087428"/>
              <a:gd name="connsiteY1778" fmla="*/ 2432246 h 3077595"/>
              <a:gd name="connsiteX1779" fmla="*/ 299141 w 3087428"/>
              <a:gd name="connsiteY1779" fmla="*/ 2421577 h 3077595"/>
              <a:gd name="connsiteX1780" fmla="*/ 793247 w 3087428"/>
              <a:gd name="connsiteY1780" fmla="*/ 2419904 h 3077595"/>
              <a:gd name="connsiteX1781" fmla="*/ 798058 w 3087428"/>
              <a:gd name="connsiteY1781" fmla="*/ 2424715 h 3077595"/>
              <a:gd name="connsiteX1782" fmla="*/ 793247 w 3087428"/>
              <a:gd name="connsiteY1782" fmla="*/ 2429526 h 3077595"/>
              <a:gd name="connsiteX1783" fmla="*/ 788436 w 3087428"/>
              <a:gd name="connsiteY1783" fmla="*/ 2424715 h 3077595"/>
              <a:gd name="connsiteX1784" fmla="*/ 793247 w 3087428"/>
              <a:gd name="connsiteY1784" fmla="*/ 2419904 h 3077595"/>
              <a:gd name="connsiteX1785" fmla="*/ 2547928 w 3087428"/>
              <a:gd name="connsiteY1785" fmla="*/ 2416766 h 3077595"/>
              <a:gd name="connsiteX1786" fmla="*/ 2566337 w 3087428"/>
              <a:gd name="connsiteY1786" fmla="*/ 2435174 h 3077595"/>
              <a:gd name="connsiteX1787" fmla="*/ 2547928 w 3087428"/>
              <a:gd name="connsiteY1787" fmla="*/ 2453583 h 3077595"/>
              <a:gd name="connsiteX1788" fmla="*/ 2529520 w 3087428"/>
              <a:gd name="connsiteY1788" fmla="*/ 2435174 h 3077595"/>
              <a:gd name="connsiteX1789" fmla="*/ 2547928 w 3087428"/>
              <a:gd name="connsiteY1789" fmla="*/ 2416766 h 3077595"/>
              <a:gd name="connsiteX1790" fmla="*/ 445783 w 3087428"/>
              <a:gd name="connsiteY1790" fmla="*/ 2413419 h 3077595"/>
              <a:gd name="connsiteX1791" fmla="*/ 453732 w 3087428"/>
              <a:gd name="connsiteY1791" fmla="*/ 2421368 h 3077595"/>
              <a:gd name="connsiteX1792" fmla="*/ 445783 w 3087428"/>
              <a:gd name="connsiteY1792" fmla="*/ 2429317 h 3077595"/>
              <a:gd name="connsiteX1793" fmla="*/ 437834 w 3087428"/>
              <a:gd name="connsiteY1793" fmla="*/ 2421368 h 3077595"/>
              <a:gd name="connsiteX1794" fmla="*/ 445783 w 3087428"/>
              <a:gd name="connsiteY1794" fmla="*/ 2413419 h 3077595"/>
              <a:gd name="connsiteX1795" fmla="*/ 1116235 w 3087428"/>
              <a:gd name="connsiteY1795" fmla="*/ 2412373 h 3077595"/>
              <a:gd name="connsiteX1796" fmla="*/ 1118955 w 3087428"/>
              <a:gd name="connsiteY1796" fmla="*/ 2415092 h 3077595"/>
              <a:gd name="connsiteX1797" fmla="*/ 1116235 w 3087428"/>
              <a:gd name="connsiteY1797" fmla="*/ 2417812 h 3077595"/>
              <a:gd name="connsiteX1798" fmla="*/ 1113516 w 3087428"/>
              <a:gd name="connsiteY1798" fmla="*/ 2415092 h 3077595"/>
              <a:gd name="connsiteX1799" fmla="*/ 1116235 w 3087428"/>
              <a:gd name="connsiteY1799" fmla="*/ 2412373 h 3077595"/>
              <a:gd name="connsiteX1800" fmla="*/ 693254 w 3087428"/>
              <a:gd name="connsiteY1800" fmla="*/ 2412373 h 3077595"/>
              <a:gd name="connsiteX1801" fmla="*/ 698484 w 3087428"/>
              <a:gd name="connsiteY1801" fmla="*/ 2417602 h 3077595"/>
              <a:gd name="connsiteX1802" fmla="*/ 693254 w 3087428"/>
              <a:gd name="connsiteY1802" fmla="*/ 2422832 h 3077595"/>
              <a:gd name="connsiteX1803" fmla="*/ 688025 w 3087428"/>
              <a:gd name="connsiteY1803" fmla="*/ 2417602 h 3077595"/>
              <a:gd name="connsiteX1804" fmla="*/ 693254 w 3087428"/>
              <a:gd name="connsiteY1804" fmla="*/ 2412373 h 3077595"/>
              <a:gd name="connsiteX1805" fmla="*/ 1284633 w 3087428"/>
              <a:gd name="connsiteY1805" fmla="*/ 2410908 h 3077595"/>
              <a:gd name="connsiteX1806" fmla="*/ 1287771 w 3087428"/>
              <a:gd name="connsiteY1806" fmla="*/ 2414046 h 3077595"/>
              <a:gd name="connsiteX1807" fmla="*/ 1284633 w 3087428"/>
              <a:gd name="connsiteY1807" fmla="*/ 2417184 h 3077595"/>
              <a:gd name="connsiteX1808" fmla="*/ 1281495 w 3087428"/>
              <a:gd name="connsiteY1808" fmla="*/ 2414046 h 3077595"/>
              <a:gd name="connsiteX1809" fmla="*/ 1284633 w 3087428"/>
              <a:gd name="connsiteY1809" fmla="*/ 2410908 h 3077595"/>
              <a:gd name="connsiteX1810" fmla="*/ 1775391 w 3087428"/>
              <a:gd name="connsiteY1810" fmla="*/ 2410699 h 3077595"/>
              <a:gd name="connsiteX1811" fmla="*/ 1786060 w 3087428"/>
              <a:gd name="connsiteY1811" fmla="*/ 2421368 h 3077595"/>
              <a:gd name="connsiteX1812" fmla="*/ 1775391 w 3087428"/>
              <a:gd name="connsiteY1812" fmla="*/ 2432037 h 3077595"/>
              <a:gd name="connsiteX1813" fmla="*/ 1764723 w 3087428"/>
              <a:gd name="connsiteY1813" fmla="*/ 2421368 h 3077595"/>
              <a:gd name="connsiteX1814" fmla="*/ 1775391 w 3087428"/>
              <a:gd name="connsiteY1814" fmla="*/ 2410699 h 3077595"/>
              <a:gd name="connsiteX1815" fmla="*/ 2189796 w 3087428"/>
              <a:gd name="connsiteY1815" fmla="*/ 2409863 h 3077595"/>
              <a:gd name="connsiteX1816" fmla="*/ 2207368 w 3087428"/>
              <a:gd name="connsiteY1816" fmla="*/ 2427434 h 3077595"/>
              <a:gd name="connsiteX1817" fmla="*/ 2189796 w 3087428"/>
              <a:gd name="connsiteY1817" fmla="*/ 2445006 h 3077595"/>
              <a:gd name="connsiteX1818" fmla="*/ 2172224 w 3087428"/>
              <a:gd name="connsiteY1818" fmla="*/ 2427434 h 3077595"/>
              <a:gd name="connsiteX1819" fmla="*/ 2189796 w 3087428"/>
              <a:gd name="connsiteY1819" fmla="*/ 2409863 h 3077595"/>
              <a:gd name="connsiteX1820" fmla="*/ 2471365 w 3087428"/>
              <a:gd name="connsiteY1820" fmla="*/ 2408398 h 3077595"/>
              <a:gd name="connsiteX1821" fmla="*/ 2489983 w 3087428"/>
              <a:gd name="connsiteY1821" fmla="*/ 2427016 h 3077595"/>
              <a:gd name="connsiteX1822" fmla="*/ 2471365 w 3087428"/>
              <a:gd name="connsiteY1822" fmla="*/ 2445634 h 3077595"/>
              <a:gd name="connsiteX1823" fmla="*/ 2452747 w 3087428"/>
              <a:gd name="connsiteY1823" fmla="*/ 2427016 h 3077595"/>
              <a:gd name="connsiteX1824" fmla="*/ 2471365 w 3087428"/>
              <a:gd name="connsiteY1824" fmla="*/ 2408398 h 3077595"/>
              <a:gd name="connsiteX1825" fmla="*/ 596400 w 3087428"/>
              <a:gd name="connsiteY1825" fmla="*/ 2400449 h 3077595"/>
              <a:gd name="connsiteX1826" fmla="*/ 602884 w 3087428"/>
              <a:gd name="connsiteY1826" fmla="*/ 2406934 h 3077595"/>
              <a:gd name="connsiteX1827" fmla="*/ 596400 w 3087428"/>
              <a:gd name="connsiteY1827" fmla="*/ 2413419 h 3077595"/>
              <a:gd name="connsiteX1828" fmla="*/ 589915 w 3087428"/>
              <a:gd name="connsiteY1828" fmla="*/ 2406934 h 3077595"/>
              <a:gd name="connsiteX1829" fmla="*/ 596400 w 3087428"/>
              <a:gd name="connsiteY1829" fmla="*/ 2400449 h 3077595"/>
              <a:gd name="connsiteX1830" fmla="*/ 1970356 w 3087428"/>
              <a:gd name="connsiteY1830" fmla="*/ 2399612 h 3077595"/>
              <a:gd name="connsiteX1831" fmla="*/ 1985836 w 3087428"/>
              <a:gd name="connsiteY1831" fmla="*/ 2415092 h 3077595"/>
              <a:gd name="connsiteX1832" fmla="*/ 1970356 w 3087428"/>
              <a:gd name="connsiteY1832" fmla="*/ 2430572 h 3077595"/>
              <a:gd name="connsiteX1833" fmla="*/ 1954876 w 3087428"/>
              <a:gd name="connsiteY1833" fmla="*/ 2415092 h 3077595"/>
              <a:gd name="connsiteX1834" fmla="*/ 1970356 w 3087428"/>
              <a:gd name="connsiteY1834" fmla="*/ 2399612 h 3077595"/>
              <a:gd name="connsiteX1835" fmla="*/ 2393546 w 3087428"/>
              <a:gd name="connsiteY1835" fmla="*/ 2398775 h 3077595"/>
              <a:gd name="connsiteX1836" fmla="*/ 2412373 w 3087428"/>
              <a:gd name="connsiteY1836" fmla="*/ 2417602 h 3077595"/>
              <a:gd name="connsiteX1837" fmla="*/ 2393546 w 3087428"/>
              <a:gd name="connsiteY1837" fmla="*/ 2436429 h 3077595"/>
              <a:gd name="connsiteX1838" fmla="*/ 2374719 w 3087428"/>
              <a:gd name="connsiteY1838" fmla="*/ 2417602 h 3077595"/>
              <a:gd name="connsiteX1839" fmla="*/ 2393546 w 3087428"/>
              <a:gd name="connsiteY1839" fmla="*/ 2398775 h 3077595"/>
              <a:gd name="connsiteX1840" fmla="*/ 355413 w 3087428"/>
              <a:gd name="connsiteY1840" fmla="*/ 2395428 h 3077595"/>
              <a:gd name="connsiteX1841" fmla="*/ 365036 w 3087428"/>
              <a:gd name="connsiteY1841" fmla="*/ 2405051 h 3077595"/>
              <a:gd name="connsiteX1842" fmla="*/ 355413 w 3087428"/>
              <a:gd name="connsiteY1842" fmla="*/ 2414674 h 3077595"/>
              <a:gd name="connsiteX1843" fmla="*/ 345791 w 3087428"/>
              <a:gd name="connsiteY1843" fmla="*/ 2405051 h 3077595"/>
              <a:gd name="connsiteX1844" fmla="*/ 355413 w 3087428"/>
              <a:gd name="connsiteY1844" fmla="*/ 2395428 h 3077595"/>
              <a:gd name="connsiteX1845" fmla="*/ 1828526 w 3087428"/>
              <a:gd name="connsiteY1845" fmla="*/ 2393964 h 3077595"/>
              <a:gd name="connsiteX1846" fmla="*/ 1840449 w 3087428"/>
              <a:gd name="connsiteY1846" fmla="*/ 2405888 h 3077595"/>
              <a:gd name="connsiteX1847" fmla="*/ 1828526 w 3087428"/>
              <a:gd name="connsiteY1847" fmla="*/ 2417812 h 3077595"/>
              <a:gd name="connsiteX1848" fmla="*/ 1816602 w 3087428"/>
              <a:gd name="connsiteY1848" fmla="*/ 2405888 h 3077595"/>
              <a:gd name="connsiteX1849" fmla="*/ 1828526 w 3087428"/>
              <a:gd name="connsiteY1849" fmla="*/ 2393964 h 3077595"/>
              <a:gd name="connsiteX1850" fmla="*/ 1232126 w 3087428"/>
              <a:gd name="connsiteY1850" fmla="*/ 2393755 h 3077595"/>
              <a:gd name="connsiteX1851" fmla="*/ 1235264 w 3087428"/>
              <a:gd name="connsiteY1851" fmla="*/ 2396893 h 3077595"/>
              <a:gd name="connsiteX1852" fmla="*/ 1232126 w 3087428"/>
              <a:gd name="connsiteY1852" fmla="*/ 2400031 h 3077595"/>
              <a:gd name="connsiteX1853" fmla="*/ 1228989 w 3087428"/>
              <a:gd name="connsiteY1853" fmla="*/ 2396893 h 3077595"/>
              <a:gd name="connsiteX1854" fmla="*/ 1232126 w 3087428"/>
              <a:gd name="connsiteY1854" fmla="*/ 2393755 h 3077595"/>
              <a:gd name="connsiteX1855" fmla="*/ 2803558 w 3087428"/>
              <a:gd name="connsiteY1855" fmla="*/ 2393546 h 3077595"/>
              <a:gd name="connsiteX1856" fmla="*/ 2819665 w 3087428"/>
              <a:gd name="connsiteY1856" fmla="*/ 2409653 h 3077595"/>
              <a:gd name="connsiteX1857" fmla="*/ 2803558 w 3087428"/>
              <a:gd name="connsiteY1857" fmla="*/ 2425761 h 3077595"/>
              <a:gd name="connsiteX1858" fmla="*/ 2787450 w 3087428"/>
              <a:gd name="connsiteY1858" fmla="*/ 2409653 h 3077595"/>
              <a:gd name="connsiteX1859" fmla="*/ 2803558 w 3087428"/>
              <a:gd name="connsiteY1859" fmla="*/ 2393546 h 3077595"/>
              <a:gd name="connsiteX1860" fmla="*/ 2105702 w 3087428"/>
              <a:gd name="connsiteY1860" fmla="*/ 2392709 h 3077595"/>
              <a:gd name="connsiteX1861" fmla="*/ 2123064 w 3087428"/>
              <a:gd name="connsiteY1861" fmla="*/ 2410072 h 3077595"/>
              <a:gd name="connsiteX1862" fmla="*/ 2105702 w 3087428"/>
              <a:gd name="connsiteY1862" fmla="*/ 2427434 h 3077595"/>
              <a:gd name="connsiteX1863" fmla="*/ 2088339 w 3087428"/>
              <a:gd name="connsiteY1863" fmla="*/ 2410072 h 3077595"/>
              <a:gd name="connsiteX1864" fmla="*/ 2105702 w 3087428"/>
              <a:gd name="connsiteY1864" fmla="*/ 2392709 h 3077595"/>
              <a:gd name="connsiteX1865" fmla="*/ 958088 w 3087428"/>
              <a:gd name="connsiteY1865" fmla="*/ 2391454 h 3077595"/>
              <a:gd name="connsiteX1866" fmla="*/ 961644 w 3087428"/>
              <a:gd name="connsiteY1866" fmla="*/ 2395010 h 3077595"/>
              <a:gd name="connsiteX1867" fmla="*/ 958088 w 3087428"/>
              <a:gd name="connsiteY1867" fmla="*/ 2398566 h 3077595"/>
              <a:gd name="connsiteX1868" fmla="*/ 954532 w 3087428"/>
              <a:gd name="connsiteY1868" fmla="*/ 2395010 h 3077595"/>
              <a:gd name="connsiteX1869" fmla="*/ 958088 w 3087428"/>
              <a:gd name="connsiteY1869" fmla="*/ 2391454 h 3077595"/>
              <a:gd name="connsiteX1870" fmla="*/ 853075 w 3087428"/>
              <a:gd name="connsiteY1870" fmla="*/ 2389989 h 3077595"/>
              <a:gd name="connsiteX1871" fmla="*/ 857259 w 3087428"/>
              <a:gd name="connsiteY1871" fmla="*/ 2394173 h 3077595"/>
              <a:gd name="connsiteX1872" fmla="*/ 853075 w 3087428"/>
              <a:gd name="connsiteY1872" fmla="*/ 2398357 h 3077595"/>
              <a:gd name="connsiteX1873" fmla="*/ 848891 w 3087428"/>
              <a:gd name="connsiteY1873" fmla="*/ 2394173 h 3077595"/>
              <a:gd name="connsiteX1874" fmla="*/ 853075 w 3087428"/>
              <a:gd name="connsiteY1874" fmla="*/ 2389989 h 3077595"/>
              <a:gd name="connsiteX1875" fmla="*/ 2731178 w 3087428"/>
              <a:gd name="connsiteY1875" fmla="*/ 2388107 h 3077595"/>
              <a:gd name="connsiteX1876" fmla="*/ 2748122 w 3087428"/>
              <a:gd name="connsiteY1876" fmla="*/ 2405051 h 3077595"/>
              <a:gd name="connsiteX1877" fmla="*/ 2731178 w 3087428"/>
              <a:gd name="connsiteY1877" fmla="*/ 2421995 h 3077595"/>
              <a:gd name="connsiteX1878" fmla="*/ 2714234 w 3087428"/>
              <a:gd name="connsiteY1878" fmla="*/ 2405051 h 3077595"/>
              <a:gd name="connsiteX1879" fmla="*/ 2731178 w 3087428"/>
              <a:gd name="connsiteY1879" fmla="*/ 2388107 h 3077595"/>
              <a:gd name="connsiteX1880" fmla="*/ 2314473 w 3087428"/>
              <a:gd name="connsiteY1880" fmla="*/ 2388107 h 3077595"/>
              <a:gd name="connsiteX1881" fmla="*/ 2333091 w 3087428"/>
              <a:gd name="connsiteY1881" fmla="*/ 2406725 h 3077595"/>
              <a:gd name="connsiteX1882" fmla="*/ 2314473 w 3087428"/>
              <a:gd name="connsiteY1882" fmla="*/ 2425342 h 3077595"/>
              <a:gd name="connsiteX1883" fmla="*/ 2295855 w 3087428"/>
              <a:gd name="connsiteY1883" fmla="*/ 2406725 h 3077595"/>
              <a:gd name="connsiteX1884" fmla="*/ 2314473 w 3087428"/>
              <a:gd name="connsiteY1884" fmla="*/ 2388107 h 3077595"/>
              <a:gd name="connsiteX1885" fmla="*/ 1067285 w 3087428"/>
              <a:gd name="connsiteY1885" fmla="*/ 2386852 h 3077595"/>
              <a:gd name="connsiteX1886" fmla="*/ 1070214 w 3087428"/>
              <a:gd name="connsiteY1886" fmla="*/ 2389780 h 3077595"/>
              <a:gd name="connsiteX1887" fmla="*/ 1067285 w 3087428"/>
              <a:gd name="connsiteY1887" fmla="*/ 2392709 h 3077595"/>
              <a:gd name="connsiteX1888" fmla="*/ 1064356 w 3087428"/>
              <a:gd name="connsiteY1888" fmla="*/ 2389780 h 3077595"/>
              <a:gd name="connsiteX1889" fmla="*/ 1067285 w 3087428"/>
              <a:gd name="connsiteY1889" fmla="*/ 2386852 h 3077595"/>
              <a:gd name="connsiteX1890" fmla="*/ 502683 w 3087428"/>
              <a:gd name="connsiteY1890" fmla="*/ 2386433 h 3077595"/>
              <a:gd name="connsiteX1891" fmla="*/ 509795 w 3087428"/>
              <a:gd name="connsiteY1891" fmla="*/ 2393546 h 3077595"/>
              <a:gd name="connsiteX1892" fmla="*/ 502683 w 3087428"/>
              <a:gd name="connsiteY1892" fmla="*/ 2400658 h 3077595"/>
              <a:gd name="connsiteX1893" fmla="*/ 495570 w 3087428"/>
              <a:gd name="connsiteY1893" fmla="*/ 2393546 h 3077595"/>
              <a:gd name="connsiteX1894" fmla="*/ 502683 w 3087428"/>
              <a:gd name="connsiteY1894" fmla="*/ 2386433 h 3077595"/>
              <a:gd name="connsiteX1895" fmla="*/ 751827 w 3087428"/>
              <a:gd name="connsiteY1895" fmla="*/ 2383505 h 3077595"/>
              <a:gd name="connsiteX1896" fmla="*/ 756639 w 3087428"/>
              <a:gd name="connsiteY1896" fmla="*/ 2388316 h 3077595"/>
              <a:gd name="connsiteX1897" fmla="*/ 751827 w 3087428"/>
              <a:gd name="connsiteY1897" fmla="*/ 2393127 h 3077595"/>
              <a:gd name="connsiteX1898" fmla="*/ 747016 w 3087428"/>
              <a:gd name="connsiteY1898" fmla="*/ 2388316 h 3077595"/>
              <a:gd name="connsiteX1899" fmla="*/ 751827 w 3087428"/>
              <a:gd name="connsiteY1899" fmla="*/ 2383505 h 3077595"/>
              <a:gd name="connsiteX1900" fmla="*/ 1515787 w 3087428"/>
              <a:gd name="connsiteY1900" fmla="*/ 2383295 h 3077595"/>
              <a:gd name="connsiteX1901" fmla="*/ 1521645 w 3087428"/>
              <a:gd name="connsiteY1901" fmla="*/ 2389153 h 3077595"/>
              <a:gd name="connsiteX1902" fmla="*/ 1515787 w 3087428"/>
              <a:gd name="connsiteY1902" fmla="*/ 2395010 h 3077595"/>
              <a:gd name="connsiteX1903" fmla="*/ 1509930 w 3087428"/>
              <a:gd name="connsiteY1903" fmla="*/ 2389153 h 3077595"/>
              <a:gd name="connsiteX1904" fmla="*/ 1515787 w 3087428"/>
              <a:gd name="connsiteY1904" fmla="*/ 2383295 h 3077595"/>
              <a:gd name="connsiteX1905" fmla="*/ 2658171 w 3087428"/>
              <a:gd name="connsiteY1905" fmla="*/ 2382040 h 3077595"/>
              <a:gd name="connsiteX1906" fmla="*/ 2675743 w 3087428"/>
              <a:gd name="connsiteY1906" fmla="*/ 2399612 h 3077595"/>
              <a:gd name="connsiteX1907" fmla="*/ 2658171 w 3087428"/>
              <a:gd name="connsiteY1907" fmla="*/ 2417184 h 3077595"/>
              <a:gd name="connsiteX1908" fmla="*/ 2640599 w 3087428"/>
              <a:gd name="connsiteY1908" fmla="*/ 2399612 h 3077595"/>
              <a:gd name="connsiteX1909" fmla="*/ 2658171 w 3087428"/>
              <a:gd name="connsiteY1909" fmla="*/ 2382040 h 3077595"/>
              <a:gd name="connsiteX1910" fmla="*/ 1571013 w 3087428"/>
              <a:gd name="connsiteY1910" fmla="*/ 2382040 h 3077595"/>
              <a:gd name="connsiteX1911" fmla="*/ 1577917 w 3087428"/>
              <a:gd name="connsiteY1911" fmla="*/ 2388944 h 3077595"/>
              <a:gd name="connsiteX1912" fmla="*/ 1571013 w 3087428"/>
              <a:gd name="connsiteY1912" fmla="*/ 2395847 h 3077595"/>
              <a:gd name="connsiteX1913" fmla="*/ 1564110 w 3087428"/>
              <a:gd name="connsiteY1913" fmla="*/ 2388944 h 3077595"/>
              <a:gd name="connsiteX1914" fmla="*/ 1571013 w 3087428"/>
              <a:gd name="connsiteY1914" fmla="*/ 2382040 h 3077595"/>
              <a:gd name="connsiteX1915" fmla="*/ 1460771 w 3087428"/>
              <a:gd name="connsiteY1915" fmla="*/ 2380785 h 3077595"/>
              <a:gd name="connsiteX1916" fmla="*/ 1465582 w 3087428"/>
              <a:gd name="connsiteY1916" fmla="*/ 2385596 h 3077595"/>
              <a:gd name="connsiteX1917" fmla="*/ 1460771 w 3087428"/>
              <a:gd name="connsiteY1917" fmla="*/ 2390408 h 3077595"/>
              <a:gd name="connsiteX1918" fmla="*/ 1455959 w 3087428"/>
              <a:gd name="connsiteY1918" fmla="*/ 2385596 h 3077595"/>
              <a:gd name="connsiteX1919" fmla="*/ 1460771 w 3087428"/>
              <a:gd name="connsiteY1919" fmla="*/ 2380785 h 3077595"/>
              <a:gd name="connsiteX1920" fmla="*/ 1626030 w 3087428"/>
              <a:gd name="connsiteY1920" fmla="*/ 2377647 h 3077595"/>
              <a:gd name="connsiteX1921" fmla="*/ 1633979 w 3087428"/>
              <a:gd name="connsiteY1921" fmla="*/ 2385596 h 3077595"/>
              <a:gd name="connsiteX1922" fmla="*/ 1626030 w 3087428"/>
              <a:gd name="connsiteY1922" fmla="*/ 2393546 h 3077595"/>
              <a:gd name="connsiteX1923" fmla="*/ 1618081 w 3087428"/>
              <a:gd name="connsiteY1923" fmla="*/ 2385596 h 3077595"/>
              <a:gd name="connsiteX1924" fmla="*/ 1626030 w 3087428"/>
              <a:gd name="connsiteY1924" fmla="*/ 2377647 h 3077595"/>
              <a:gd name="connsiteX1925" fmla="*/ 267554 w 3087428"/>
              <a:gd name="connsiteY1925" fmla="*/ 2376392 h 3077595"/>
              <a:gd name="connsiteX1926" fmla="*/ 278222 w 3087428"/>
              <a:gd name="connsiteY1926" fmla="*/ 2387061 h 3077595"/>
              <a:gd name="connsiteX1927" fmla="*/ 267554 w 3087428"/>
              <a:gd name="connsiteY1927" fmla="*/ 2397729 h 3077595"/>
              <a:gd name="connsiteX1928" fmla="*/ 256885 w 3087428"/>
              <a:gd name="connsiteY1928" fmla="*/ 2387061 h 3077595"/>
              <a:gd name="connsiteX1929" fmla="*/ 267554 w 3087428"/>
              <a:gd name="connsiteY1929" fmla="*/ 2376392 h 3077595"/>
              <a:gd name="connsiteX1930" fmla="*/ 2233726 w 3087428"/>
              <a:gd name="connsiteY1930" fmla="*/ 2375765 h 3077595"/>
              <a:gd name="connsiteX1931" fmla="*/ 2251925 w 3087428"/>
              <a:gd name="connsiteY1931" fmla="*/ 2393964 h 3077595"/>
              <a:gd name="connsiteX1932" fmla="*/ 2233726 w 3087428"/>
              <a:gd name="connsiteY1932" fmla="*/ 2412163 h 3077595"/>
              <a:gd name="connsiteX1933" fmla="*/ 2215526 w 3087428"/>
              <a:gd name="connsiteY1933" fmla="*/ 2393964 h 3077595"/>
              <a:gd name="connsiteX1934" fmla="*/ 2233726 w 3087428"/>
              <a:gd name="connsiteY1934" fmla="*/ 2375765 h 3077595"/>
              <a:gd name="connsiteX1935" fmla="*/ 2584118 w 3087428"/>
              <a:gd name="connsiteY1935" fmla="*/ 2375555 h 3077595"/>
              <a:gd name="connsiteX1936" fmla="*/ 2602108 w 3087428"/>
              <a:gd name="connsiteY1936" fmla="*/ 2393546 h 3077595"/>
              <a:gd name="connsiteX1937" fmla="*/ 2584118 w 3087428"/>
              <a:gd name="connsiteY1937" fmla="*/ 2411536 h 3077595"/>
              <a:gd name="connsiteX1938" fmla="*/ 2566128 w 3087428"/>
              <a:gd name="connsiteY1938" fmla="*/ 2393546 h 3077595"/>
              <a:gd name="connsiteX1939" fmla="*/ 2584118 w 3087428"/>
              <a:gd name="connsiteY1939" fmla="*/ 2375555 h 3077595"/>
              <a:gd name="connsiteX1940" fmla="*/ 1405963 w 3087428"/>
              <a:gd name="connsiteY1940" fmla="*/ 2374719 h 3077595"/>
              <a:gd name="connsiteX1941" fmla="*/ 1409728 w 3087428"/>
              <a:gd name="connsiteY1941" fmla="*/ 2378484 h 3077595"/>
              <a:gd name="connsiteX1942" fmla="*/ 1405963 w 3087428"/>
              <a:gd name="connsiteY1942" fmla="*/ 2382249 h 3077595"/>
              <a:gd name="connsiteX1943" fmla="*/ 1402197 w 3087428"/>
              <a:gd name="connsiteY1943" fmla="*/ 2378484 h 3077595"/>
              <a:gd name="connsiteX1944" fmla="*/ 1405963 w 3087428"/>
              <a:gd name="connsiteY1944" fmla="*/ 2374719 h 3077595"/>
              <a:gd name="connsiteX1945" fmla="*/ 1180666 w 3087428"/>
              <a:gd name="connsiteY1945" fmla="*/ 2374509 h 3077595"/>
              <a:gd name="connsiteX1946" fmla="*/ 1182967 w 3087428"/>
              <a:gd name="connsiteY1946" fmla="*/ 2376811 h 3077595"/>
              <a:gd name="connsiteX1947" fmla="*/ 1180666 w 3087428"/>
              <a:gd name="connsiteY1947" fmla="*/ 2379112 h 3077595"/>
              <a:gd name="connsiteX1948" fmla="*/ 1178365 w 3087428"/>
              <a:gd name="connsiteY1948" fmla="*/ 2376811 h 3077595"/>
              <a:gd name="connsiteX1949" fmla="*/ 1180666 w 3087428"/>
              <a:gd name="connsiteY1949" fmla="*/ 2374509 h 3077595"/>
              <a:gd name="connsiteX1950" fmla="*/ 2019516 w 3087428"/>
              <a:gd name="connsiteY1950" fmla="*/ 2374300 h 3077595"/>
              <a:gd name="connsiteX1951" fmla="*/ 2034996 w 3087428"/>
              <a:gd name="connsiteY1951" fmla="*/ 2389780 h 3077595"/>
              <a:gd name="connsiteX1952" fmla="*/ 2019516 w 3087428"/>
              <a:gd name="connsiteY1952" fmla="*/ 2405260 h 3077595"/>
              <a:gd name="connsiteX1953" fmla="*/ 2004035 w 3087428"/>
              <a:gd name="connsiteY1953" fmla="*/ 2389780 h 3077595"/>
              <a:gd name="connsiteX1954" fmla="*/ 2019516 w 3087428"/>
              <a:gd name="connsiteY1954" fmla="*/ 2374300 h 3077595"/>
              <a:gd name="connsiteX1955" fmla="*/ 1880405 w 3087428"/>
              <a:gd name="connsiteY1955" fmla="*/ 2374300 h 3077595"/>
              <a:gd name="connsiteX1956" fmla="*/ 1893374 w 3087428"/>
              <a:gd name="connsiteY1956" fmla="*/ 2387270 h 3077595"/>
              <a:gd name="connsiteX1957" fmla="*/ 1880405 w 3087428"/>
              <a:gd name="connsiteY1957" fmla="*/ 2400240 h 3077595"/>
              <a:gd name="connsiteX1958" fmla="*/ 1867435 w 3087428"/>
              <a:gd name="connsiteY1958" fmla="*/ 2387270 h 3077595"/>
              <a:gd name="connsiteX1959" fmla="*/ 1880405 w 3087428"/>
              <a:gd name="connsiteY1959" fmla="*/ 2374300 h 3077595"/>
              <a:gd name="connsiteX1960" fmla="*/ 654136 w 3087428"/>
              <a:gd name="connsiteY1960" fmla="*/ 2373673 h 3077595"/>
              <a:gd name="connsiteX1961" fmla="*/ 658947 w 3087428"/>
              <a:gd name="connsiteY1961" fmla="*/ 2378484 h 3077595"/>
              <a:gd name="connsiteX1962" fmla="*/ 654136 w 3087428"/>
              <a:gd name="connsiteY1962" fmla="*/ 2383295 h 3077595"/>
              <a:gd name="connsiteX1963" fmla="*/ 649325 w 3087428"/>
              <a:gd name="connsiteY1963" fmla="*/ 2378484 h 3077595"/>
              <a:gd name="connsiteX1964" fmla="*/ 654136 w 3087428"/>
              <a:gd name="connsiteY1964" fmla="*/ 2373673 h 3077595"/>
              <a:gd name="connsiteX1965" fmla="*/ 411894 w 3087428"/>
              <a:gd name="connsiteY1965" fmla="*/ 2370116 h 3077595"/>
              <a:gd name="connsiteX1966" fmla="*/ 419425 w 3087428"/>
              <a:gd name="connsiteY1966" fmla="*/ 2377647 h 3077595"/>
              <a:gd name="connsiteX1967" fmla="*/ 411894 w 3087428"/>
              <a:gd name="connsiteY1967" fmla="*/ 2385178 h 3077595"/>
              <a:gd name="connsiteX1968" fmla="*/ 404364 w 3087428"/>
              <a:gd name="connsiteY1968" fmla="*/ 2377647 h 3077595"/>
              <a:gd name="connsiteX1969" fmla="*/ 411894 w 3087428"/>
              <a:gd name="connsiteY1969" fmla="*/ 2370116 h 3077595"/>
              <a:gd name="connsiteX1970" fmla="*/ 1680838 w 3087428"/>
              <a:gd name="connsiteY1970" fmla="*/ 2368861 h 3077595"/>
              <a:gd name="connsiteX1971" fmla="*/ 1690461 w 3087428"/>
              <a:gd name="connsiteY1971" fmla="*/ 2378484 h 3077595"/>
              <a:gd name="connsiteX1972" fmla="*/ 1680838 w 3087428"/>
              <a:gd name="connsiteY1972" fmla="*/ 2388107 h 3077595"/>
              <a:gd name="connsiteX1973" fmla="*/ 1671215 w 3087428"/>
              <a:gd name="connsiteY1973" fmla="*/ 2378484 h 3077595"/>
              <a:gd name="connsiteX1974" fmla="*/ 1680838 w 3087428"/>
              <a:gd name="connsiteY1974" fmla="*/ 2368861 h 3077595"/>
              <a:gd name="connsiteX1975" fmla="*/ 2509019 w 3087428"/>
              <a:gd name="connsiteY1975" fmla="*/ 2368025 h 3077595"/>
              <a:gd name="connsiteX1976" fmla="*/ 2527637 w 3087428"/>
              <a:gd name="connsiteY1976" fmla="*/ 2386642 h 3077595"/>
              <a:gd name="connsiteX1977" fmla="*/ 2509019 w 3087428"/>
              <a:gd name="connsiteY1977" fmla="*/ 2405260 h 3077595"/>
              <a:gd name="connsiteX1978" fmla="*/ 2490401 w 3087428"/>
              <a:gd name="connsiteY1978" fmla="*/ 2386642 h 3077595"/>
              <a:gd name="connsiteX1979" fmla="*/ 2509019 w 3087428"/>
              <a:gd name="connsiteY1979" fmla="*/ 2368025 h 3077595"/>
              <a:gd name="connsiteX1980" fmla="*/ 1351783 w 3087428"/>
              <a:gd name="connsiteY1980" fmla="*/ 2364887 h 3077595"/>
              <a:gd name="connsiteX1981" fmla="*/ 1354921 w 3087428"/>
              <a:gd name="connsiteY1981" fmla="*/ 2368025 h 3077595"/>
              <a:gd name="connsiteX1982" fmla="*/ 1351783 w 3087428"/>
              <a:gd name="connsiteY1982" fmla="*/ 2371162 h 3077595"/>
              <a:gd name="connsiteX1983" fmla="*/ 1348645 w 3087428"/>
              <a:gd name="connsiteY1983" fmla="*/ 2368025 h 3077595"/>
              <a:gd name="connsiteX1984" fmla="*/ 1351783 w 3087428"/>
              <a:gd name="connsiteY1984" fmla="*/ 2364887 h 3077595"/>
              <a:gd name="connsiteX1985" fmla="*/ 2151514 w 3087428"/>
              <a:gd name="connsiteY1985" fmla="*/ 2362167 h 3077595"/>
              <a:gd name="connsiteX1986" fmla="*/ 2168668 w 3087428"/>
              <a:gd name="connsiteY1986" fmla="*/ 2379321 h 3077595"/>
              <a:gd name="connsiteX1987" fmla="*/ 2151514 w 3087428"/>
              <a:gd name="connsiteY1987" fmla="*/ 2396474 h 3077595"/>
              <a:gd name="connsiteX1988" fmla="*/ 2134361 w 3087428"/>
              <a:gd name="connsiteY1988" fmla="*/ 2379321 h 3077595"/>
              <a:gd name="connsiteX1989" fmla="*/ 2151514 w 3087428"/>
              <a:gd name="connsiteY1989" fmla="*/ 2362167 h 3077595"/>
              <a:gd name="connsiteX1990" fmla="*/ 559791 w 3087428"/>
              <a:gd name="connsiteY1990" fmla="*/ 2360494 h 3077595"/>
              <a:gd name="connsiteX1991" fmla="*/ 565021 w 3087428"/>
              <a:gd name="connsiteY1991" fmla="*/ 2365724 h 3077595"/>
              <a:gd name="connsiteX1992" fmla="*/ 559791 w 3087428"/>
              <a:gd name="connsiteY1992" fmla="*/ 2370953 h 3077595"/>
              <a:gd name="connsiteX1993" fmla="*/ 554562 w 3087428"/>
              <a:gd name="connsiteY1993" fmla="*/ 2365724 h 3077595"/>
              <a:gd name="connsiteX1994" fmla="*/ 559791 w 3087428"/>
              <a:gd name="connsiteY1994" fmla="*/ 2360494 h 3077595"/>
              <a:gd name="connsiteX1995" fmla="*/ 2432665 w 3087428"/>
              <a:gd name="connsiteY1995" fmla="*/ 2359866 h 3077595"/>
              <a:gd name="connsiteX1996" fmla="*/ 2451492 w 3087428"/>
              <a:gd name="connsiteY1996" fmla="*/ 2378693 h 3077595"/>
              <a:gd name="connsiteX1997" fmla="*/ 2432665 w 3087428"/>
              <a:gd name="connsiteY1997" fmla="*/ 2397520 h 3077595"/>
              <a:gd name="connsiteX1998" fmla="*/ 2413838 w 3087428"/>
              <a:gd name="connsiteY1998" fmla="*/ 2378693 h 3077595"/>
              <a:gd name="connsiteX1999" fmla="*/ 2432665 w 3087428"/>
              <a:gd name="connsiteY1999" fmla="*/ 2359866 h 3077595"/>
              <a:gd name="connsiteX2000" fmla="*/ 913112 w 3087428"/>
              <a:gd name="connsiteY2000" fmla="*/ 2359866 h 3077595"/>
              <a:gd name="connsiteX2001" fmla="*/ 916041 w 3087428"/>
              <a:gd name="connsiteY2001" fmla="*/ 2362795 h 3077595"/>
              <a:gd name="connsiteX2002" fmla="*/ 913112 w 3087428"/>
              <a:gd name="connsiteY2002" fmla="*/ 2365724 h 3077595"/>
              <a:gd name="connsiteX2003" fmla="*/ 910184 w 3087428"/>
              <a:gd name="connsiteY2003" fmla="*/ 2362795 h 3077595"/>
              <a:gd name="connsiteX2004" fmla="*/ 913112 w 3087428"/>
              <a:gd name="connsiteY2004" fmla="*/ 2359866 h 3077595"/>
              <a:gd name="connsiteX2005" fmla="*/ 1019799 w 3087428"/>
              <a:gd name="connsiteY2005" fmla="*/ 2359448 h 3077595"/>
              <a:gd name="connsiteX2006" fmla="*/ 1022100 w 3087428"/>
              <a:gd name="connsiteY2006" fmla="*/ 2361749 h 3077595"/>
              <a:gd name="connsiteX2007" fmla="*/ 1019799 w 3087428"/>
              <a:gd name="connsiteY2007" fmla="*/ 2364050 h 3077595"/>
              <a:gd name="connsiteX2008" fmla="*/ 1017498 w 3087428"/>
              <a:gd name="connsiteY2008" fmla="*/ 2361749 h 3077595"/>
              <a:gd name="connsiteX2009" fmla="*/ 1019799 w 3087428"/>
              <a:gd name="connsiteY2009" fmla="*/ 2359448 h 3077595"/>
              <a:gd name="connsiteX2010" fmla="*/ 1735018 w 3087428"/>
              <a:gd name="connsiteY2010" fmla="*/ 2357147 h 3077595"/>
              <a:gd name="connsiteX2011" fmla="*/ 1745896 w 3087428"/>
              <a:gd name="connsiteY2011" fmla="*/ 2368025 h 3077595"/>
              <a:gd name="connsiteX2012" fmla="*/ 1735018 w 3087428"/>
              <a:gd name="connsiteY2012" fmla="*/ 2378902 h 3077595"/>
              <a:gd name="connsiteX2013" fmla="*/ 1724140 w 3087428"/>
              <a:gd name="connsiteY2013" fmla="*/ 2368025 h 3077595"/>
              <a:gd name="connsiteX2014" fmla="*/ 1735018 w 3087428"/>
              <a:gd name="connsiteY2014" fmla="*/ 2357147 h 3077595"/>
              <a:gd name="connsiteX2015" fmla="*/ 810610 w 3087428"/>
              <a:gd name="connsiteY2015" fmla="*/ 2355473 h 3077595"/>
              <a:gd name="connsiteX2016" fmla="*/ 813747 w 3087428"/>
              <a:gd name="connsiteY2016" fmla="*/ 2358611 h 3077595"/>
              <a:gd name="connsiteX2017" fmla="*/ 810610 w 3087428"/>
              <a:gd name="connsiteY2017" fmla="*/ 2361749 h 3077595"/>
              <a:gd name="connsiteX2018" fmla="*/ 807472 w 3087428"/>
              <a:gd name="connsiteY2018" fmla="*/ 2358611 h 3077595"/>
              <a:gd name="connsiteX2019" fmla="*/ 810610 w 3087428"/>
              <a:gd name="connsiteY2019" fmla="*/ 2355473 h 3077595"/>
              <a:gd name="connsiteX2020" fmla="*/ 323616 w 3087428"/>
              <a:gd name="connsiteY2020" fmla="*/ 2351708 h 3077595"/>
              <a:gd name="connsiteX2021" fmla="*/ 331984 w 3087428"/>
              <a:gd name="connsiteY2021" fmla="*/ 2360075 h 3077595"/>
              <a:gd name="connsiteX2022" fmla="*/ 323616 w 3087428"/>
              <a:gd name="connsiteY2022" fmla="*/ 2368443 h 3077595"/>
              <a:gd name="connsiteX2023" fmla="*/ 315249 w 3087428"/>
              <a:gd name="connsiteY2023" fmla="*/ 2360075 h 3077595"/>
              <a:gd name="connsiteX2024" fmla="*/ 323616 w 3087428"/>
              <a:gd name="connsiteY2024" fmla="*/ 2351708 h 3077595"/>
              <a:gd name="connsiteX2025" fmla="*/ 1130460 w 3087428"/>
              <a:gd name="connsiteY2025" fmla="*/ 2351289 h 3077595"/>
              <a:gd name="connsiteX2026" fmla="*/ 1132761 w 3087428"/>
              <a:gd name="connsiteY2026" fmla="*/ 2353590 h 3077595"/>
              <a:gd name="connsiteX2027" fmla="*/ 1130460 w 3087428"/>
              <a:gd name="connsiteY2027" fmla="*/ 2355892 h 3077595"/>
              <a:gd name="connsiteX2028" fmla="*/ 1128159 w 3087428"/>
              <a:gd name="connsiteY2028" fmla="*/ 2353590 h 3077595"/>
              <a:gd name="connsiteX2029" fmla="*/ 1130460 w 3087428"/>
              <a:gd name="connsiteY2029" fmla="*/ 2351289 h 3077595"/>
              <a:gd name="connsiteX2030" fmla="*/ 1931238 w 3087428"/>
              <a:gd name="connsiteY2030" fmla="*/ 2351080 h 3077595"/>
              <a:gd name="connsiteX2031" fmla="*/ 1945672 w 3087428"/>
              <a:gd name="connsiteY2031" fmla="*/ 2365514 h 3077595"/>
              <a:gd name="connsiteX2032" fmla="*/ 1931238 w 3087428"/>
              <a:gd name="connsiteY2032" fmla="*/ 2379948 h 3077595"/>
              <a:gd name="connsiteX2033" fmla="*/ 1916804 w 3087428"/>
              <a:gd name="connsiteY2033" fmla="*/ 2365514 h 3077595"/>
              <a:gd name="connsiteX2034" fmla="*/ 1931238 w 3087428"/>
              <a:gd name="connsiteY2034" fmla="*/ 2351080 h 3077595"/>
              <a:gd name="connsiteX2035" fmla="*/ 1298440 w 3087428"/>
              <a:gd name="connsiteY2035" fmla="*/ 2350871 h 3077595"/>
              <a:gd name="connsiteX2036" fmla="*/ 1301577 w 3087428"/>
              <a:gd name="connsiteY2036" fmla="*/ 2354009 h 3077595"/>
              <a:gd name="connsiteX2037" fmla="*/ 1298440 w 3087428"/>
              <a:gd name="connsiteY2037" fmla="*/ 2357147 h 3077595"/>
              <a:gd name="connsiteX2038" fmla="*/ 1295302 w 3087428"/>
              <a:gd name="connsiteY2038" fmla="*/ 2354009 h 3077595"/>
              <a:gd name="connsiteX2039" fmla="*/ 1298440 w 3087428"/>
              <a:gd name="connsiteY2039" fmla="*/ 2350871 h 3077595"/>
              <a:gd name="connsiteX2040" fmla="*/ 2355056 w 3087428"/>
              <a:gd name="connsiteY2040" fmla="*/ 2350662 h 3077595"/>
              <a:gd name="connsiteX2041" fmla="*/ 2373883 w 3087428"/>
              <a:gd name="connsiteY2041" fmla="*/ 2369489 h 3077595"/>
              <a:gd name="connsiteX2042" fmla="*/ 2355056 w 3087428"/>
              <a:gd name="connsiteY2042" fmla="*/ 2388316 h 3077595"/>
              <a:gd name="connsiteX2043" fmla="*/ 2336229 w 3087428"/>
              <a:gd name="connsiteY2043" fmla="*/ 2369489 h 3077595"/>
              <a:gd name="connsiteX2044" fmla="*/ 2355056 w 3087428"/>
              <a:gd name="connsiteY2044" fmla="*/ 2350662 h 3077595"/>
              <a:gd name="connsiteX2045" fmla="*/ 2834518 w 3087428"/>
              <a:gd name="connsiteY2045" fmla="*/ 2348570 h 3077595"/>
              <a:gd name="connsiteX2046" fmla="*/ 2849789 w 3087428"/>
              <a:gd name="connsiteY2046" fmla="*/ 2363841 h 3077595"/>
              <a:gd name="connsiteX2047" fmla="*/ 2834518 w 3087428"/>
              <a:gd name="connsiteY2047" fmla="*/ 2379112 h 3077595"/>
              <a:gd name="connsiteX2048" fmla="*/ 2819247 w 3087428"/>
              <a:gd name="connsiteY2048" fmla="*/ 2363841 h 3077595"/>
              <a:gd name="connsiteX2049" fmla="*/ 2834518 w 3087428"/>
              <a:gd name="connsiteY2049" fmla="*/ 2348570 h 3077595"/>
              <a:gd name="connsiteX2050" fmla="*/ 712081 w 3087428"/>
              <a:gd name="connsiteY2050" fmla="*/ 2345641 h 3077595"/>
              <a:gd name="connsiteX2051" fmla="*/ 716265 w 3087428"/>
              <a:gd name="connsiteY2051" fmla="*/ 2349825 h 3077595"/>
              <a:gd name="connsiteX2052" fmla="*/ 712081 w 3087428"/>
              <a:gd name="connsiteY2052" fmla="*/ 2354009 h 3077595"/>
              <a:gd name="connsiteX2053" fmla="*/ 707898 w 3087428"/>
              <a:gd name="connsiteY2053" fmla="*/ 2349825 h 3077595"/>
              <a:gd name="connsiteX2054" fmla="*/ 712081 w 3087428"/>
              <a:gd name="connsiteY2054" fmla="*/ 2345641 h 3077595"/>
              <a:gd name="connsiteX2055" fmla="*/ 2067002 w 3087428"/>
              <a:gd name="connsiteY2055" fmla="*/ 2345223 h 3077595"/>
              <a:gd name="connsiteX2056" fmla="*/ 2083528 w 3087428"/>
              <a:gd name="connsiteY2056" fmla="*/ 2361749 h 3077595"/>
              <a:gd name="connsiteX2057" fmla="*/ 2067002 w 3087428"/>
              <a:gd name="connsiteY2057" fmla="*/ 2378275 h 3077595"/>
              <a:gd name="connsiteX2058" fmla="*/ 2050476 w 3087428"/>
              <a:gd name="connsiteY2058" fmla="*/ 2361749 h 3077595"/>
              <a:gd name="connsiteX2059" fmla="*/ 2067002 w 3087428"/>
              <a:gd name="connsiteY2059" fmla="*/ 2345223 h 3077595"/>
              <a:gd name="connsiteX2060" fmla="*/ 2763184 w 3087428"/>
              <a:gd name="connsiteY2060" fmla="*/ 2343340 h 3077595"/>
              <a:gd name="connsiteX2061" fmla="*/ 2779919 w 3087428"/>
              <a:gd name="connsiteY2061" fmla="*/ 2360075 h 3077595"/>
              <a:gd name="connsiteX2062" fmla="*/ 2763184 w 3087428"/>
              <a:gd name="connsiteY2062" fmla="*/ 2376811 h 3077595"/>
              <a:gd name="connsiteX2063" fmla="*/ 2746449 w 3087428"/>
              <a:gd name="connsiteY2063" fmla="*/ 2360075 h 3077595"/>
              <a:gd name="connsiteX2064" fmla="*/ 2763184 w 3087428"/>
              <a:gd name="connsiteY2064" fmla="*/ 2343340 h 3077595"/>
              <a:gd name="connsiteX2065" fmla="*/ 468376 w 3087428"/>
              <a:gd name="connsiteY2065" fmla="*/ 2343340 h 3077595"/>
              <a:gd name="connsiteX2066" fmla="*/ 475279 w 3087428"/>
              <a:gd name="connsiteY2066" fmla="*/ 2350243 h 3077595"/>
              <a:gd name="connsiteX2067" fmla="*/ 468376 w 3087428"/>
              <a:gd name="connsiteY2067" fmla="*/ 2357147 h 3077595"/>
              <a:gd name="connsiteX2068" fmla="*/ 461472 w 3087428"/>
              <a:gd name="connsiteY2068" fmla="*/ 2350243 h 3077595"/>
              <a:gd name="connsiteX2069" fmla="*/ 468376 w 3087428"/>
              <a:gd name="connsiteY2069" fmla="*/ 2343340 h 3077595"/>
              <a:gd name="connsiteX2070" fmla="*/ 1788361 w 3087428"/>
              <a:gd name="connsiteY2070" fmla="*/ 2341667 h 3077595"/>
              <a:gd name="connsiteX2071" fmla="*/ 1800703 w 3087428"/>
              <a:gd name="connsiteY2071" fmla="*/ 2354009 h 3077595"/>
              <a:gd name="connsiteX2072" fmla="*/ 1788361 w 3087428"/>
              <a:gd name="connsiteY2072" fmla="*/ 2366351 h 3077595"/>
              <a:gd name="connsiteX2073" fmla="*/ 1776019 w 3087428"/>
              <a:gd name="connsiteY2073" fmla="*/ 2354009 h 3077595"/>
              <a:gd name="connsiteX2074" fmla="*/ 1788361 w 3087428"/>
              <a:gd name="connsiteY2074" fmla="*/ 2341667 h 3077595"/>
              <a:gd name="connsiteX2075" fmla="*/ 2275982 w 3087428"/>
              <a:gd name="connsiteY2075" fmla="*/ 2340412 h 3077595"/>
              <a:gd name="connsiteX2076" fmla="*/ 2293972 w 3087428"/>
              <a:gd name="connsiteY2076" fmla="*/ 2358402 h 3077595"/>
              <a:gd name="connsiteX2077" fmla="*/ 2275982 w 3087428"/>
              <a:gd name="connsiteY2077" fmla="*/ 2376392 h 3077595"/>
              <a:gd name="connsiteX2078" fmla="*/ 2257992 w 3087428"/>
              <a:gd name="connsiteY2078" fmla="*/ 2358402 h 3077595"/>
              <a:gd name="connsiteX2079" fmla="*/ 2275982 w 3087428"/>
              <a:gd name="connsiteY2079" fmla="*/ 2340412 h 3077595"/>
              <a:gd name="connsiteX2080" fmla="*/ 2691223 w 3087428"/>
              <a:gd name="connsiteY2080" fmla="*/ 2337901 h 3077595"/>
              <a:gd name="connsiteX2081" fmla="*/ 2708795 w 3087428"/>
              <a:gd name="connsiteY2081" fmla="*/ 2355473 h 3077595"/>
              <a:gd name="connsiteX2082" fmla="*/ 2691223 w 3087428"/>
              <a:gd name="connsiteY2082" fmla="*/ 2373045 h 3077595"/>
              <a:gd name="connsiteX2083" fmla="*/ 2673651 w 3087428"/>
              <a:gd name="connsiteY2083" fmla="*/ 2355473 h 3077595"/>
              <a:gd name="connsiteX2084" fmla="*/ 2691223 w 3087428"/>
              <a:gd name="connsiteY2084" fmla="*/ 2337901 h 3077595"/>
              <a:gd name="connsiteX2085" fmla="*/ 1245933 w 3087428"/>
              <a:gd name="connsiteY2085" fmla="*/ 2334345 h 3077595"/>
              <a:gd name="connsiteX2086" fmla="*/ 1248234 w 3087428"/>
              <a:gd name="connsiteY2086" fmla="*/ 2336646 h 3077595"/>
              <a:gd name="connsiteX2087" fmla="*/ 1245933 w 3087428"/>
              <a:gd name="connsiteY2087" fmla="*/ 2338947 h 3077595"/>
              <a:gd name="connsiteX2088" fmla="*/ 1243632 w 3087428"/>
              <a:gd name="connsiteY2088" fmla="*/ 2336646 h 3077595"/>
              <a:gd name="connsiteX2089" fmla="*/ 1245933 w 3087428"/>
              <a:gd name="connsiteY2089" fmla="*/ 2334345 h 3077595"/>
              <a:gd name="connsiteX2090" fmla="*/ 616900 w 3087428"/>
              <a:gd name="connsiteY2090" fmla="*/ 2333090 h 3077595"/>
              <a:gd name="connsiteX2091" fmla="*/ 621711 w 3087428"/>
              <a:gd name="connsiteY2091" fmla="*/ 2337901 h 3077595"/>
              <a:gd name="connsiteX2092" fmla="*/ 616900 w 3087428"/>
              <a:gd name="connsiteY2092" fmla="*/ 2342713 h 3077595"/>
              <a:gd name="connsiteX2093" fmla="*/ 612089 w 3087428"/>
              <a:gd name="connsiteY2093" fmla="*/ 2337901 h 3077595"/>
              <a:gd name="connsiteX2094" fmla="*/ 616900 w 3087428"/>
              <a:gd name="connsiteY2094" fmla="*/ 2333090 h 3077595"/>
              <a:gd name="connsiteX2095" fmla="*/ 2618425 w 3087428"/>
              <a:gd name="connsiteY2095" fmla="*/ 2332253 h 3077595"/>
              <a:gd name="connsiteX2096" fmla="*/ 2636415 w 3087428"/>
              <a:gd name="connsiteY2096" fmla="*/ 2350243 h 3077595"/>
              <a:gd name="connsiteX2097" fmla="*/ 2618425 w 3087428"/>
              <a:gd name="connsiteY2097" fmla="*/ 2368234 h 3077595"/>
              <a:gd name="connsiteX2098" fmla="*/ 2600435 w 3087428"/>
              <a:gd name="connsiteY2098" fmla="*/ 2350243 h 3077595"/>
              <a:gd name="connsiteX2099" fmla="*/ 2618425 w 3087428"/>
              <a:gd name="connsiteY2099" fmla="*/ 2332253 h 3077595"/>
              <a:gd name="connsiteX2100" fmla="*/ 237640 w 3087428"/>
              <a:gd name="connsiteY2100" fmla="*/ 2330580 h 3077595"/>
              <a:gd name="connsiteX2101" fmla="*/ 247681 w 3087428"/>
              <a:gd name="connsiteY2101" fmla="*/ 2340621 h 3077595"/>
              <a:gd name="connsiteX2102" fmla="*/ 237640 w 3087428"/>
              <a:gd name="connsiteY2102" fmla="*/ 2350662 h 3077595"/>
              <a:gd name="connsiteX2103" fmla="*/ 227599 w 3087428"/>
              <a:gd name="connsiteY2103" fmla="*/ 2340621 h 3077595"/>
              <a:gd name="connsiteX2104" fmla="*/ 237640 w 3087428"/>
              <a:gd name="connsiteY2104" fmla="*/ 2330580 h 3077595"/>
              <a:gd name="connsiteX2105" fmla="*/ 973777 w 3087428"/>
              <a:gd name="connsiteY2105" fmla="*/ 2328697 h 3077595"/>
              <a:gd name="connsiteX2106" fmla="*/ 976288 w 3087428"/>
              <a:gd name="connsiteY2106" fmla="*/ 2331207 h 3077595"/>
              <a:gd name="connsiteX2107" fmla="*/ 973777 w 3087428"/>
              <a:gd name="connsiteY2107" fmla="*/ 2333717 h 3077595"/>
              <a:gd name="connsiteX2108" fmla="*/ 971267 w 3087428"/>
              <a:gd name="connsiteY2108" fmla="*/ 2331207 h 3077595"/>
              <a:gd name="connsiteX2109" fmla="*/ 973777 w 3087428"/>
              <a:gd name="connsiteY2109" fmla="*/ 2328697 h 3077595"/>
              <a:gd name="connsiteX2110" fmla="*/ 2195235 w 3087428"/>
              <a:gd name="connsiteY2110" fmla="*/ 2328069 h 3077595"/>
              <a:gd name="connsiteX2111" fmla="*/ 2213225 w 3087428"/>
              <a:gd name="connsiteY2111" fmla="*/ 2346060 h 3077595"/>
              <a:gd name="connsiteX2112" fmla="*/ 2195235 w 3087428"/>
              <a:gd name="connsiteY2112" fmla="*/ 2364050 h 3077595"/>
              <a:gd name="connsiteX2113" fmla="*/ 2177245 w 3087428"/>
              <a:gd name="connsiteY2113" fmla="*/ 2346060 h 3077595"/>
              <a:gd name="connsiteX2114" fmla="*/ 2195235 w 3087428"/>
              <a:gd name="connsiteY2114" fmla="*/ 2328069 h 3077595"/>
              <a:gd name="connsiteX2115" fmla="*/ 2544790 w 3087428"/>
              <a:gd name="connsiteY2115" fmla="*/ 2326396 h 3077595"/>
              <a:gd name="connsiteX2116" fmla="*/ 2562990 w 3087428"/>
              <a:gd name="connsiteY2116" fmla="*/ 2344595 h 3077595"/>
              <a:gd name="connsiteX2117" fmla="*/ 2544790 w 3087428"/>
              <a:gd name="connsiteY2117" fmla="*/ 2362795 h 3077595"/>
              <a:gd name="connsiteX2118" fmla="*/ 2526591 w 3087428"/>
              <a:gd name="connsiteY2118" fmla="*/ 2344595 h 3077595"/>
              <a:gd name="connsiteX2119" fmla="*/ 2544790 w 3087428"/>
              <a:gd name="connsiteY2119" fmla="*/ 2326396 h 3077595"/>
              <a:gd name="connsiteX2120" fmla="*/ 870019 w 3087428"/>
              <a:gd name="connsiteY2120" fmla="*/ 2325559 h 3077595"/>
              <a:gd name="connsiteX2121" fmla="*/ 872948 w 3087428"/>
              <a:gd name="connsiteY2121" fmla="*/ 2328488 h 3077595"/>
              <a:gd name="connsiteX2122" fmla="*/ 870019 w 3087428"/>
              <a:gd name="connsiteY2122" fmla="*/ 2331416 h 3077595"/>
              <a:gd name="connsiteX2123" fmla="*/ 867091 w 3087428"/>
              <a:gd name="connsiteY2123" fmla="*/ 2328488 h 3077595"/>
              <a:gd name="connsiteX2124" fmla="*/ 870019 w 3087428"/>
              <a:gd name="connsiteY2124" fmla="*/ 2325559 h 3077595"/>
              <a:gd name="connsiteX2125" fmla="*/ 379679 w 3087428"/>
              <a:gd name="connsiteY2125" fmla="*/ 2325350 h 3077595"/>
              <a:gd name="connsiteX2126" fmla="*/ 387210 w 3087428"/>
              <a:gd name="connsiteY2126" fmla="*/ 2332881 h 3077595"/>
              <a:gd name="connsiteX2127" fmla="*/ 379679 w 3087428"/>
              <a:gd name="connsiteY2127" fmla="*/ 2340412 h 3077595"/>
              <a:gd name="connsiteX2128" fmla="*/ 372148 w 3087428"/>
              <a:gd name="connsiteY2128" fmla="*/ 2332881 h 3077595"/>
              <a:gd name="connsiteX2129" fmla="*/ 379679 w 3087428"/>
              <a:gd name="connsiteY2129" fmla="*/ 2325350 h 3077595"/>
              <a:gd name="connsiteX2130" fmla="*/ 1980606 w 3087428"/>
              <a:gd name="connsiteY2130" fmla="*/ 2325141 h 3077595"/>
              <a:gd name="connsiteX2131" fmla="*/ 1996296 w 3087428"/>
              <a:gd name="connsiteY2131" fmla="*/ 2340830 h 3077595"/>
              <a:gd name="connsiteX2132" fmla="*/ 1980606 w 3087428"/>
              <a:gd name="connsiteY2132" fmla="*/ 2356519 h 3077595"/>
              <a:gd name="connsiteX2133" fmla="*/ 1964917 w 3087428"/>
              <a:gd name="connsiteY2133" fmla="*/ 2340830 h 3077595"/>
              <a:gd name="connsiteX2134" fmla="*/ 1980606 w 3087428"/>
              <a:gd name="connsiteY2134" fmla="*/ 2325141 h 3077595"/>
              <a:gd name="connsiteX2135" fmla="*/ 1081928 w 3087428"/>
              <a:gd name="connsiteY2135" fmla="*/ 2325141 h 3077595"/>
              <a:gd name="connsiteX2136" fmla="*/ 1084229 w 3087428"/>
              <a:gd name="connsiteY2136" fmla="*/ 2327442 h 3077595"/>
              <a:gd name="connsiteX2137" fmla="*/ 1081928 w 3087428"/>
              <a:gd name="connsiteY2137" fmla="*/ 2329743 h 3077595"/>
              <a:gd name="connsiteX2138" fmla="*/ 1079627 w 3087428"/>
              <a:gd name="connsiteY2138" fmla="*/ 2327442 h 3077595"/>
              <a:gd name="connsiteX2139" fmla="*/ 1081928 w 3087428"/>
              <a:gd name="connsiteY2139" fmla="*/ 2325141 h 3077595"/>
              <a:gd name="connsiteX2140" fmla="*/ 1840868 w 3087428"/>
              <a:gd name="connsiteY2140" fmla="*/ 2324304 h 3077595"/>
              <a:gd name="connsiteX2141" fmla="*/ 1853210 w 3087428"/>
              <a:gd name="connsiteY2141" fmla="*/ 2336646 h 3077595"/>
              <a:gd name="connsiteX2142" fmla="*/ 1840868 w 3087428"/>
              <a:gd name="connsiteY2142" fmla="*/ 2348988 h 3077595"/>
              <a:gd name="connsiteX2143" fmla="*/ 1828526 w 3087428"/>
              <a:gd name="connsiteY2143" fmla="*/ 2336646 h 3077595"/>
              <a:gd name="connsiteX2144" fmla="*/ 1840868 w 3087428"/>
              <a:gd name="connsiteY2144" fmla="*/ 2324304 h 3077595"/>
              <a:gd name="connsiteX2145" fmla="*/ 1529594 w 3087428"/>
              <a:gd name="connsiteY2145" fmla="*/ 2322421 h 3077595"/>
              <a:gd name="connsiteX2146" fmla="*/ 1535033 w 3087428"/>
              <a:gd name="connsiteY2146" fmla="*/ 2327860 h 3077595"/>
              <a:gd name="connsiteX2147" fmla="*/ 1529594 w 3087428"/>
              <a:gd name="connsiteY2147" fmla="*/ 2333299 h 3077595"/>
              <a:gd name="connsiteX2148" fmla="*/ 1524155 w 3087428"/>
              <a:gd name="connsiteY2148" fmla="*/ 2327860 h 3077595"/>
              <a:gd name="connsiteX2149" fmla="*/ 1529594 w 3087428"/>
              <a:gd name="connsiteY2149" fmla="*/ 2322421 h 3077595"/>
              <a:gd name="connsiteX2150" fmla="*/ 1474368 w 3087428"/>
              <a:gd name="connsiteY2150" fmla="*/ 2320748 h 3077595"/>
              <a:gd name="connsiteX2151" fmla="*/ 1478761 w 3087428"/>
              <a:gd name="connsiteY2151" fmla="*/ 2325141 h 3077595"/>
              <a:gd name="connsiteX2152" fmla="*/ 1474368 w 3087428"/>
              <a:gd name="connsiteY2152" fmla="*/ 2329534 h 3077595"/>
              <a:gd name="connsiteX2153" fmla="*/ 1469975 w 3087428"/>
              <a:gd name="connsiteY2153" fmla="*/ 2325141 h 3077595"/>
              <a:gd name="connsiteX2154" fmla="*/ 1474368 w 3087428"/>
              <a:gd name="connsiteY2154" fmla="*/ 2320748 h 3077595"/>
              <a:gd name="connsiteX2155" fmla="*/ 1584820 w 3087428"/>
              <a:gd name="connsiteY2155" fmla="*/ 2320120 h 3077595"/>
              <a:gd name="connsiteX2156" fmla="*/ 1591723 w 3087428"/>
              <a:gd name="connsiteY2156" fmla="*/ 2327023 h 3077595"/>
              <a:gd name="connsiteX2157" fmla="*/ 1584820 w 3087428"/>
              <a:gd name="connsiteY2157" fmla="*/ 2333927 h 3077595"/>
              <a:gd name="connsiteX2158" fmla="*/ 1577917 w 3087428"/>
              <a:gd name="connsiteY2158" fmla="*/ 2327023 h 3077595"/>
              <a:gd name="connsiteX2159" fmla="*/ 1584820 w 3087428"/>
              <a:gd name="connsiteY2159" fmla="*/ 2320120 h 3077595"/>
              <a:gd name="connsiteX2160" fmla="*/ 2469901 w 3087428"/>
              <a:gd name="connsiteY2160" fmla="*/ 2319074 h 3077595"/>
              <a:gd name="connsiteX2161" fmla="*/ 2488518 w 3087428"/>
              <a:gd name="connsiteY2161" fmla="*/ 2337692 h 3077595"/>
              <a:gd name="connsiteX2162" fmla="*/ 2469901 w 3087428"/>
              <a:gd name="connsiteY2162" fmla="*/ 2356310 h 3077595"/>
              <a:gd name="connsiteX2163" fmla="*/ 2451283 w 3087428"/>
              <a:gd name="connsiteY2163" fmla="*/ 2337692 h 3077595"/>
              <a:gd name="connsiteX2164" fmla="*/ 2469901 w 3087428"/>
              <a:gd name="connsiteY2164" fmla="*/ 2319074 h 3077595"/>
              <a:gd name="connsiteX2165" fmla="*/ 770236 w 3087428"/>
              <a:gd name="connsiteY2165" fmla="*/ 2318028 h 3077595"/>
              <a:gd name="connsiteX2166" fmla="*/ 773165 w 3087428"/>
              <a:gd name="connsiteY2166" fmla="*/ 2320957 h 3077595"/>
              <a:gd name="connsiteX2167" fmla="*/ 770236 w 3087428"/>
              <a:gd name="connsiteY2167" fmla="*/ 2323886 h 3077595"/>
              <a:gd name="connsiteX2168" fmla="*/ 767307 w 3087428"/>
              <a:gd name="connsiteY2168" fmla="*/ 2320957 h 3077595"/>
              <a:gd name="connsiteX2169" fmla="*/ 770236 w 3087428"/>
              <a:gd name="connsiteY2169" fmla="*/ 2318028 h 3077595"/>
              <a:gd name="connsiteX2170" fmla="*/ 524648 w 3087428"/>
              <a:gd name="connsiteY2170" fmla="*/ 2316982 h 3077595"/>
              <a:gd name="connsiteX2171" fmla="*/ 530714 w 3087428"/>
              <a:gd name="connsiteY2171" fmla="*/ 2323049 h 3077595"/>
              <a:gd name="connsiteX2172" fmla="*/ 524648 w 3087428"/>
              <a:gd name="connsiteY2172" fmla="*/ 2329115 h 3077595"/>
              <a:gd name="connsiteX2173" fmla="*/ 518581 w 3087428"/>
              <a:gd name="connsiteY2173" fmla="*/ 2323049 h 3077595"/>
              <a:gd name="connsiteX2174" fmla="*/ 524648 w 3087428"/>
              <a:gd name="connsiteY2174" fmla="*/ 2316982 h 3077595"/>
              <a:gd name="connsiteX2175" fmla="*/ 1419560 w 3087428"/>
              <a:gd name="connsiteY2175" fmla="*/ 2314263 h 3077595"/>
              <a:gd name="connsiteX2176" fmla="*/ 1423744 w 3087428"/>
              <a:gd name="connsiteY2176" fmla="*/ 2318447 h 3077595"/>
              <a:gd name="connsiteX2177" fmla="*/ 1419560 w 3087428"/>
              <a:gd name="connsiteY2177" fmla="*/ 2322630 h 3077595"/>
              <a:gd name="connsiteX2178" fmla="*/ 1415376 w 3087428"/>
              <a:gd name="connsiteY2178" fmla="*/ 2318447 h 3077595"/>
              <a:gd name="connsiteX2179" fmla="*/ 1419560 w 3087428"/>
              <a:gd name="connsiteY2179" fmla="*/ 2314263 h 3077595"/>
              <a:gd name="connsiteX2180" fmla="*/ 1639837 w 3087428"/>
              <a:gd name="connsiteY2180" fmla="*/ 2314054 h 3077595"/>
              <a:gd name="connsiteX2181" fmla="*/ 1647995 w 3087428"/>
              <a:gd name="connsiteY2181" fmla="*/ 2322212 h 3077595"/>
              <a:gd name="connsiteX2182" fmla="*/ 1639837 w 3087428"/>
              <a:gd name="connsiteY2182" fmla="*/ 2330370 h 3077595"/>
              <a:gd name="connsiteX2183" fmla="*/ 1631678 w 3087428"/>
              <a:gd name="connsiteY2183" fmla="*/ 2322212 h 3077595"/>
              <a:gd name="connsiteX2184" fmla="*/ 1639837 w 3087428"/>
              <a:gd name="connsiteY2184" fmla="*/ 2314054 h 3077595"/>
              <a:gd name="connsiteX2185" fmla="*/ 1194681 w 3087428"/>
              <a:gd name="connsiteY2185" fmla="*/ 2314054 h 3077595"/>
              <a:gd name="connsiteX2186" fmla="*/ 1196355 w 3087428"/>
              <a:gd name="connsiteY2186" fmla="*/ 2315727 h 3077595"/>
              <a:gd name="connsiteX2187" fmla="*/ 1194681 w 3087428"/>
              <a:gd name="connsiteY2187" fmla="*/ 2317401 h 3077595"/>
              <a:gd name="connsiteX2188" fmla="*/ 1193008 w 3087428"/>
              <a:gd name="connsiteY2188" fmla="*/ 2315727 h 3077595"/>
              <a:gd name="connsiteX2189" fmla="*/ 1194681 w 3087428"/>
              <a:gd name="connsiteY2189" fmla="*/ 2314054 h 3077595"/>
              <a:gd name="connsiteX2190" fmla="*/ 2113023 w 3087428"/>
              <a:gd name="connsiteY2190" fmla="*/ 2313844 h 3077595"/>
              <a:gd name="connsiteX2191" fmla="*/ 2130177 w 3087428"/>
              <a:gd name="connsiteY2191" fmla="*/ 2330998 h 3077595"/>
              <a:gd name="connsiteX2192" fmla="*/ 2113023 w 3087428"/>
              <a:gd name="connsiteY2192" fmla="*/ 2348152 h 3077595"/>
              <a:gd name="connsiteX2193" fmla="*/ 2095870 w 3087428"/>
              <a:gd name="connsiteY2193" fmla="*/ 2330998 h 3077595"/>
              <a:gd name="connsiteX2194" fmla="*/ 2113023 w 3087428"/>
              <a:gd name="connsiteY2194" fmla="*/ 2313844 h 3077595"/>
              <a:gd name="connsiteX2195" fmla="*/ 2393965 w 3087428"/>
              <a:gd name="connsiteY2195" fmla="*/ 2311334 h 3077595"/>
              <a:gd name="connsiteX2196" fmla="*/ 2412792 w 3087428"/>
              <a:gd name="connsiteY2196" fmla="*/ 2330161 h 3077595"/>
              <a:gd name="connsiteX2197" fmla="*/ 2393965 w 3087428"/>
              <a:gd name="connsiteY2197" fmla="*/ 2348988 h 3077595"/>
              <a:gd name="connsiteX2198" fmla="*/ 2375138 w 3087428"/>
              <a:gd name="connsiteY2198" fmla="*/ 2330161 h 3077595"/>
              <a:gd name="connsiteX2199" fmla="*/ 2393965 w 3087428"/>
              <a:gd name="connsiteY2199" fmla="*/ 2311334 h 3077595"/>
              <a:gd name="connsiteX2200" fmla="*/ 674218 w 3087428"/>
              <a:gd name="connsiteY2200" fmla="*/ 2305895 h 3077595"/>
              <a:gd name="connsiteX2201" fmla="*/ 677984 w 3087428"/>
              <a:gd name="connsiteY2201" fmla="*/ 2309661 h 3077595"/>
              <a:gd name="connsiteX2202" fmla="*/ 674218 w 3087428"/>
              <a:gd name="connsiteY2202" fmla="*/ 2313426 h 3077595"/>
              <a:gd name="connsiteX2203" fmla="*/ 670453 w 3087428"/>
              <a:gd name="connsiteY2203" fmla="*/ 2309661 h 3077595"/>
              <a:gd name="connsiteX2204" fmla="*/ 674218 w 3087428"/>
              <a:gd name="connsiteY2204" fmla="*/ 2305895 h 3077595"/>
              <a:gd name="connsiteX2205" fmla="*/ 293284 w 3087428"/>
              <a:gd name="connsiteY2205" fmla="*/ 2305477 h 3077595"/>
              <a:gd name="connsiteX2206" fmla="*/ 301652 w 3087428"/>
              <a:gd name="connsiteY2206" fmla="*/ 2313844 h 3077595"/>
              <a:gd name="connsiteX2207" fmla="*/ 293284 w 3087428"/>
              <a:gd name="connsiteY2207" fmla="*/ 2322212 h 3077595"/>
              <a:gd name="connsiteX2208" fmla="*/ 284916 w 3087428"/>
              <a:gd name="connsiteY2208" fmla="*/ 2313844 h 3077595"/>
              <a:gd name="connsiteX2209" fmla="*/ 293284 w 3087428"/>
              <a:gd name="connsiteY2209" fmla="*/ 2305477 h 3077595"/>
              <a:gd name="connsiteX2210" fmla="*/ 1365380 w 3087428"/>
              <a:gd name="connsiteY2210" fmla="*/ 2304222 h 3077595"/>
              <a:gd name="connsiteX2211" fmla="*/ 1369145 w 3087428"/>
              <a:gd name="connsiteY2211" fmla="*/ 2307987 h 3077595"/>
              <a:gd name="connsiteX2212" fmla="*/ 1365380 w 3087428"/>
              <a:gd name="connsiteY2212" fmla="*/ 2311753 h 3077595"/>
              <a:gd name="connsiteX2213" fmla="*/ 1361615 w 3087428"/>
              <a:gd name="connsiteY2213" fmla="*/ 2307987 h 3077595"/>
              <a:gd name="connsiteX2214" fmla="*/ 1365380 w 3087428"/>
              <a:gd name="connsiteY2214" fmla="*/ 2304222 h 3077595"/>
              <a:gd name="connsiteX2215" fmla="*/ 1694435 w 3087428"/>
              <a:gd name="connsiteY2215" fmla="*/ 2304013 h 3077595"/>
              <a:gd name="connsiteX2216" fmla="*/ 1704058 w 3087428"/>
              <a:gd name="connsiteY2216" fmla="*/ 2313635 h 3077595"/>
              <a:gd name="connsiteX2217" fmla="*/ 1694435 w 3087428"/>
              <a:gd name="connsiteY2217" fmla="*/ 2323258 h 3077595"/>
              <a:gd name="connsiteX2218" fmla="*/ 1684812 w 3087428"/>
              <a:gd name="connsiteY2218" fmla="*/ 2313635 h 3077595"/>
              <a:gd name="connsiteX2219" fmla="*/ 1694435 w 3087428"/>
              <a:gd name="connsiteY2219" fmla="*/ 2304013 h 3077595"/>
              <a:gd name="connsiteX2220" fmla="*/ 2316565 w 3087428"/>
              <a:gd name="connsiteY2220" fmla="*/ 2302548 h 3077595"/>
              <a:gd name="connsiteX2221" fmla="*/ 2334973 w 3087428"/>
              <a:gd name="connsiteY2221" fmla="*/ 2320957 h 3077595"/>
              <a:gd name="connsiteX2222" fmla="*/ 2316565 w 3087428"/>
              <a:gd name="connsiteY2222" fmla="*/ 2339366 h 3077595"/>
              <a:gd name="connsiteX2223" fmla="*/ 2298156 w 3087428"/>
              <a:gd name="connsiteY2223" fmla="*/ 2320957 h 3077595"/>
              <a:gd name="connsiteX2224" fmla="*/ 2316565 w 3087428"/>
              <a:gd name="connsiteY2224" fmla="*/ 2302548 h 3077595"/>
              <a:gd name="connsiteX2225" fmla="*/ 1891910 w 3087428"/>
              <a:gd name="connsiteY2225" fmla="*/ 2302548 h 3077595"/>
              <a:gd name="connsiteX2226" fmla="*/ 1905298 w 3087428"/>
              <a:gd name="connsiteY2226" fmla="*/ 2315936 h 3077595"/>
              <a:gd name="connsiteX2227" fmla="*/ 1891910 w 3087428"/>
              <a:gd name="connsiteY2227" fmla="*/ 2329324 h 3077595"/>
              <a:gd name="connsiteX2228" fmla="*/ 1878522 w 3087428"/>
              <a:gd name="connsiteY2228" fmla="*/ 2315936 h 3077595"/>
              <a:gd name="connsiteX2229" fmla="*/ 1891910 w 3087428"/>
              <a:gd name="connsiteY2229" fmla="*/ 2302548 h 3077595"/>
              <a:gd name="connsiteX2230" fmla="*/ 2863595 w 3087428"/>
              <a:gd name="connsiteY2230" fmla="*/ 2302339 h 3077595"/>
              <a:gd name="connsiteX2231" fmla="*/ 2878447 w 3087428"/>
              <a:gd name="connsiteY2231" fmla="*/ 2317192 h 3077595"/>
              <a:gd name="connsiteX2232" fmla="*/ 2863595 w 3087428"/>
              <a:gd name="connsiteY2232" fmla="*/ 2332044 h 3077595"/>
              <a:gd name="connsiteX2233" fmla="*/ 2848743 w 3087428"/>
              <a:gd name="connsiteY2233" fmla="*/ 2317192 h 3077595"/>
              <a:gd name="connsiteX2234" fmla="*/ 2863595 w 3087428"/>
              <a:gd name="connsiteY2234" fmla="*/ 2302339 h 3077595"/>
              <a:gd name="connsiteX2235" fmla="*/ 435533 w 3087428"/>
              <a:gd name="connsiteY2235" fmla="*/ 2300038 h 3077595"/>
              <a:gd name="connsiteX2236" fmla="*/ 441390 w 3087428"/>
              <a:gd name="connsiteY2236" fmla="*/ 2305895 h 3077595"/>
              <a:gd name="connsiteX2237" fmla="*/ 435533 w 3087428"/>
              <a:gd name="connsiteY2237" fmla="*/ 2311753 h 3077595"/>
              <a:gd name="connsiteX2238" fmla="*/ 429676 w 3087428"/>
              <a:gd name="connsiteY2238" fmla="*/ 2305895 h 3077595"/>
              <a:gd name="connsiteX2239" fmla="*/ 435533 w 3087428"/>
              <a:gd name="connsiteY2239" fmla="*/ 2300038 h 3077595"/>
              <a:gd name="connsiteX2240" fmla="*/ 2793517 w 3087428"/>
              <a:gd name="connsiteY2240" fmla="*/ 2298155 h 3077595"/>
              <a:gd name="connsiteX2241" fmla="*/ 2809206 w 3087428"/>
              <a:gd name="connsiteY2241" fmla="*/ 2313844 h 3077595"/>
              <a:gd name="connsiteX2242" fmla="*/ 2793517 w 3087428"/>
              <a:gd name="connsiteY2242" fmla="*/ 2329534 h 3077595"/>
              <a:gd name="connsiteX2243" fmla="*/ 2777827 w 3087428"/>
              <a:gd name="connsiteY2243" fmla="*/ 2313844 h 3077595"/>
              <a:gd name="connsiteX2244" fmla="*/ 2793517 w 3087428"/>
              <a:gd name="connsiteY2244" fmla="*/ 2298155 h 3077595"/>
              <a:gd name="connsiteX2245" fmla="*/ 2028511 w 3087428"/>
              <a:gd name="connsiteY2245" fmla="*/ 2297318 h 3077595"/>
              <a:gd name="connsiteX2246" fmla="*/ 2044409 w 3087428"/>
              <a:gd name="connsiteY2246" fmla="*/ 2313217 h 3077595"/>
              <a:gd name="connsiteX2247" fmla="*/ 2028511 w 3087428"/>
              <a:gd name="connsiteY2247" fmla="*/ 2329115 h 3077595"/>
              <a:gd name="connsiteX2248" fmla="*/ 2012612 w 3087428"/>
              <a:gd name="connsiteY2248" fmla="*/ 2313217 h 3077595"/>
              <a:gd name="connsiteX2249" fmla="*/ 2028511 w 3087428"/>
              <a:gd name="connsiteY2249" fmla="*/ 2297318 h 3077595"/>
              <a:gd name="connsiteX2250" fmla="*/ 1035070 w 3087428"/>
              <a:gd name="connsiteY2250" fmla="*/ 2296691 h 3077595"/>
              <a:gd name="connsiteX2251" fmla="*/ 1036743 w 3087428"/>
              <a:gd name="connsiteY2251" fmla="*/ 2298364 h 3077595"/>
              <a:gd name="connsiteX2252" fmla="*/ 1035070 w 3087428"/>
              <a:gd name="connsiteY2252" fmla="*/ 2300038 h 3077595"/>
              <a:gd name="connsiteX2253" fmla="*/ 1033396 w 3087428"/>
              <a:gd name="connsiteY2253" fmla="*/ 2298364 h 3077595"/>
              <a:gd name="connsiteX2254" fmla="*/ 1035070 w 3087428"/>
              <a:gd name="connsiteY2254" fmla="*/ 2296691 h 3077595"/>
              <a:gd name="connsiteX2255" fmla="*/ 929638 w 3087428"/>
              <a:gd name="connsiteY2255" fmla="*/ 2296063 h 3077595"/>
              <a:gd name="connsiteX2256" fmla="*/ 931521 w 3087428"/>
              <a:gd name="connsiteY2256" fmla="*/ 2297946 h 3077595"/>
              <a:gd name="connsiteX2257" fmla="*/ 929638 w 3087428"/>
              <a:gd name="connsiteY2257" fmla="*/ 2299829 h 3077595"/>
              <a:gd name="connsiteX2258" fmla="*/ 927756 w 3087428"/>
              <a:gd name="connsiteY2258" fmla="*/ 2297946 h 3077595"/>
              <a:gd name="connsiteX2259" fmla="*/ 929638 w 3087428"/>
              <a:gd name="connsiteY2259" fmla="*/ 2296063 h 3077595"/>
              <a:gd name="connsiteX2260" fmla="*/ 2722601 w 3087428"/>
              <a:gd name="connsiteY2260" fmla="*/ 2293762 h 3077595"/>
              <a:gd name="connsiteX2261" fmla="*/ 2738918 w 3087428"/>
              <a:gd name="connsiteY2261" fmla="*/ 2310079 h 3077595"/>
              <a:gd name="connsiteX2262" fmla="*/ 2722601 w 3087428"/>
              <a:gd name="connsiteY2262" fmla="*/ 2326396 h 3077595"/>
              <a:gd name="connsiteX2263" fmla="*/ 2706285 w 3087428"/>
              <a:gd name="connsiteY2263" fmla="*/ 2310079 h 3077595"/>
              <a:gd name="connsiteX2264" fmla="*/ 2722601 w 3087428"/>
              <a:gd name="connsiteY2264" fmla="*/ 2293762 h 3077595"/>
              <a:gd name="connsiteX2265" fmla="*/ 2237700 w 3087428"/>
              <a:gd name="connsiteY2265" fmla="*/ 2292089 h 3077595"/>
              <a:gd name="connsiteX2266" fmla="*/ 2255900 w 3087428"/>
              <a:gd name="connsiteY2266" fmla="*/ 2310288 h 3077595"/>
              <a:gd name="connsiteX2267" fmla="*/ 2237700 w 3087428"/>
              <a:gd name="connsiteY2267" fmla="*/ 2328488 h 3077595"/>
              <a:gd name="connsiteX2268" fmla="*/ 2219501 w 3087428"/>
              <a:gd name="connsiteY2268" fmla="*/ 2310288 h 3077595"/>
              <a:gd name="connsiteX2269" fmla="*/ 2237700 w 3087428"/>
              <a:gd name="connsiteY2269" fmla="*/ 2292089 h 3077595"/>
              <a:gd name="connsiteX2270" fmla="*/ 1312037 w 3087428"/>
              <a:gd name="connsiteY2270" fmla="*/ 2291461 h 3077595"/>
              <a:gd name="connsiteX2271" fmla="*/ 1314547 w 3087428"/>
              <a:gd name="connsiteY2271" fmla="*/ 2293972 h 3077595"/>
              <a:gd name="connsiteX2272" fmla="*/ 1312037 w 3087428"/>
              <a:gd name="connsiteY2272" fmla="*/ 2296482 h 3077595"/>
              <a:gd name="connsiteX2273" fmla="*/ 1309527 w 3087428"/>
              <a:gd name="connsiteY2273" fmla="*/ 2293972 h 3077595"/>
              <a:gd name="connsiteX2274" fmla="*/ 1312037 w 3087428"/>
              <a:gd name="connsiteY2274" fmla="*/ 2291461 h 3077595"/>
              <a:gd name="connsiteX2275" fmla="*/ 581547 w 3087428"/>
              <a:gd name="connsiteY2275" fmla="*/ 2291043 h 3077595"/>
              <a:gd name="connsiteX2276" fmla="*/ 585940 w 3087428"/>
              <a:gd name="connsiteY2276" fmla="*/ 2295436 h 3077595"/>
              <a:gd name="connsiteX2277" fmla="*/ 581547 w 3087428"/>
              <a:gd name="connsiteY2277" fmla="*/ 2299829 h 3077595"/>
              <a:gd name="connsiteX2278" fmla="*/ 577154 w 3087428"/>
              <a:gd name="connsiteY2278" fmla="*/ 2295436 h 3077595"/>
              <a:gd name="connsiteX2279" fmla="*/ 581547 w 3087428"/>
              <a:gd name="connsiteY2279" fmla="*/ 2291043 h 3077595"/>
              <a:gd name="connsiteX2280" fmla="*/ 1748197 w 3087428"/>
              <a:gd name="connsiteY2280" fmla="*/ 2290415 h 3077595"/>
              <a:gd name="connsiteX2281" fmla="*/ 1759075 w 3087428"/>
              <a:gd name="connsiteY2281" fmla="*/ 2301293 h 3077595"/>
              <a:gd name="connsiteX2282" fmla="*/ 1748197 w 3087428"/>
              <a:gd name="connsiteY2282" fmla="*/ 2312171 h 3077595"/>
              <a:gd name="connsiteX2283" fmla="*/ 1737319 w 3087428"/>
              <a:gd name="connsiteY2283" fmla="*/ 2301293 h 3077595"/>
              <a:gd name="connsiteX2284" fmla="*/ 1748197 w 3087428"/>
              <a:gd name="connsiteY2284" fmla="*/ 2290415 h 3077595"/>
              <a:gd name="connsiteX2285" fmla="*/ 1145104 w 3087428"/>
              <a:gd name="connsiteY2285" fmla="*/ 2290415 h 3077595"/>
              <a:gd name="connsiteX2286" fmla="*/ 1146568 w 3087428"/>
              <a:gd name="connsiteY2286" fmla="*/ 2291879 h 3077595"/>
              <a:gd name="connsiteX2287" fmla="*/ 1145104 w 3087428"/>
              <a:gd name="connsiteY2287" fmla="*/ 2293344 h 3077595"/>
              <a:gd name="connsiteX2288" fmla="*/ 1143639 w 3087428"/>
              <a:gd name="connsiteY2288" fmla="*/ 2291879 h 3077595"/>
              <a:gd name="connsiteX2289" fmla="*/ 1145104 w 3087428"/>
              <a:gd name="connsiteY2289" fmla="*/ 2290415 h 3077595"/>
              <a:gd name="connsiteX2290" fmla="*/ 828809 w 3087428"/>
              <a:gd name="connsiteY2290" fmla="*/ 2289579 h 3077595"/>
              <a:gd name="connsiteX2291" fmla="*/ 831110 w 3087428"/>
              <a:gd name="connsiteY2291" fmla="*/ 2291879 h 3077595"/>
              <a:gd name="connsiteX2292" fmla="*/ 828809 w 3087428"/>
              <a:gd name="connsiteY2292" fmla="*/ 2294181 h 3077595"/>
              <a:gd name="connsiteX2293" fmla="*/ 826508 w 3087428"/>
              <a:gd name="connsiteY2293" fmla="*/ 2291879 h 3077595"/>
              <a:gd name="connsiteX2294" fmla="*/ 828809 w 3087428"/>
              <a:gd name="connsiteY2294" fmla="*/ 2289579 h 3077595"/>
              <a:gd name="connsiteX2295" fmla="*/ 2651059 w 3087428"/>
              <a:gd name="connsiteY2295" fmla="*/ 2288742 h 3077595"/>
              <a:gd name="connsiteX2296" fmla="*/ 2668212 w 3087428"/>
              <a:gd name="connsiteY2296" fmla="*/ 2305895 h 3077595"/>
              <a:gd name="connsiteX2297" fmla="*/ 2651059 w 3087428"/>
              <a:gd name="connsiteY2297" fmla="*/ 2323049 h 3077595"/>
              <a:gd name="connsiteX2298" fmla="*/ 2633905 w 3087428"/>
              <a:gd name="connsiteY2298" fmla="*/ 2305895 h 3077595"/>
              <a:gd name="connsiteX2299" fmla="*/ 2651059 w 3087428"/>
              <a:gd name="connsiteY2299" fmla="*/ 2288742 h 3077595"/>
              <a:gd name="connsiteX2300" fmla="*/ 209190 w 3087428"/>
              <a:gd name="connsiteY2300" fmla="*/ 2284349 h 3077595"/>
              <a:gd name="connsiteX2301" fmla="*/ 218185 w 3087428"/>
              <a:gd name="connsiteY2301" fmla="*/ 2293344 h 3077595"/>
              <a:gd name="connsiteX2302" fmla="*/ 209190 w 3087428"/>
              <a:gd name="connsiteY2302" fmla="*/ 2302339 h 3077595"/>
              <a:gd name="connsiteX2303" fmla="*/ 200195 w 3087428"/>
              <a:gd name="connsiteY2303" fmla="*/ 2293344 h 3077595"/>
              <a:gd name="connsiteX2304" fmla="*/ 209190 w 3087428"/>
              <a:gd name="connsiteY2304" fmla="*/ 2284349 h 3077595"/>
              <a:gd name="connsiteX2305" fmla="*/ 2578679 w 3087428"/>
              <a:gd name="connsiteY2305" fmla="*/ 2283094 h 3077595"/>
              <a:gd name="connsiteX2306" fmla="*/ 2596669 w 3087428"/>
              <a:gd name="connsiteY2306" fmla="*/ 2301084 h 3077595"/>
              <a:gd name="connsiteX2307" fmla="*/ 2578679 w 3087428"/>
              <a:gd name="connsiteY2307" fmla="*/ 2319074 h 3077595"/>
              <a:gd name="connsiteX2308" fmla="*/ 2560689 w 3087428"/>
              <a:gd name="connsiteY2308" fmla="*/ 2301084 h 3077595"/>
              <a:gd name="connsiteX2309" fmla="*/ 2578679 w 3087428"/>
              <a:gd name="connsiteY2309" fmla="*/ 2283094 h 3077595"/>
              <a:gd name="connsiteX2310" fmla="*/ 2156953 w 3087428"/>
              <a:gd name="connsiteY2310" fmla="*/ 2279956 h 3077595"/>
              <a:gd name="connsiteX2311" fmla="*/ 2174734 w 3087428"/>
              <a:gd name="connsiteY2311" fmla="*/ 2297737 h 3077595"/>
              <a:gd name="connsiteX2312" fmla="*/ 2156953 w 3087428"/>
              <a:gd name="connsiteY2312" fmla="*/ 2315518 h 3077595"/>
              <a:gd name="connsiteX2313" fmla="*/ 2139172 w 3087428"/>
              <a:gd name="connsiteY2313" fmla="*/ 2297737 h 3077595"/>
              <a:gd name="connsiteX2314" fmla="*/ 2156953 w 3087428"/>
              <a:gd name="connsiteY2314" fmla="*/ 2279956 h 3077595"/>
              <a:gd name="connsiteX2315" fmla="*/ 349138 w 3087428"/>
              <a:gd name="connsiteY2315" fmla="*/ 2279537 h 3077595"/>
              <a:gd name="connsiteX2316" fmla="*/ 356459 w 3087428"/>
              <a:gd name="connsiteY2316" fmla="*/ 2286859 h 3077595"/>
              <a:gd name="connsiteX2317" fmla="*/ 349138 w 3087428"/>
              <a:gd name="connsiteY2317" fmla="*/ 2294181 h 3077595"/>
              <a:gd name="connsiteX2318" fmla="*/ 341816 w 3087428"/>
              <a:gd name="connsiteY2318" fmla="*/ 2286859 h 3077595"/>
              <a:gd name="connsiteX2319" fmla="*/ 349138 w 3087428"/>
              <a:gd name="connsiteY2319" fmla="*/ 2279537 h 3077595"/>
              <a:gd name="connsiteX2320" fmla="*/ 731536 w 3087428"/>
              <a:gd name="connsiteY2320" fmla="*/ 2278073 h 3077595"/>
              <a:gd name="connsiteX2321" fmla="*/ 734883 w 3087428"/>
              <a:gd name="connsiteY2321" fmla="*/ 2281420 h 3077595"/>
              <a:gd name="connsiteX2322" fmla="*/ 731536 w 3087428"/>
              <a:gd name="connsiteY2322" fmla="*/ 2284767 h 3077595"/>
              <a:gd name="connsiteX2323" fmla="*/ 728189 w 3087428"/>
              <a:gd name="connsiteY2323" fmla="*/ 2281420 h 3077595"/>
              <a:gd name="connsiteX2324" fmla="*/ 731536 w 3087428"/>
              <a:gd name="connsiteY2324" fmla="*/ 2278073 h 3077595"/>
              <a:gd name="connsiteX2325" fmla="*/ 1941697 w 3087428"/>
              <a:gd name="connsiteY2325" fmla="*/ 2277236 h 3077595"/>
              <a:gd name="connsiteX2326" fmla="*/ 1956340 w 3087428"/>
              <a:gd name="connsiteY2326" fmla="*/ 2291879 h 3077595"/>
              <a:gd name="connsiteX2327" fmla="*/ 1941697 w 3087428"/>
              <a:gd name="connsiteY2327" fmla="*/ 2306523 h 3077595"/>
              <a:gd name="connsiteX2328" fmla="*/ 1927054 w 3087428"/>
              <a:gd name="connsiteY2328" fmla="*/ 2291879 h 3077595"/>
              <a:gd name="connsiteX2329" fmla="*/ 1941697 w 3087428"/>
              <a:gd name="connsiteY2329" fmla="*/ 2277236 h 3077595"/>
              <a:gd name="connsiteX2330" fmla="*/ 2505253 w 3087428"/>
              <a:gd name="connsiteY2330" fmla="*/ 2277027 h 3077595"/>
              <a:gd name="connsiteX2331" fmla="*/ 2523662 w 3087428"/>
              <a:gd name="connsiteY2331" fmla="*/ 2295436 h 3077595"/>
              <a:gd name="connsiteX2332" fmla="*/ 2505253 w 3087428"/>
              <a:gd name="connsiteY2332" fmla="*/ 2313844 h 3077595"/>
              <a:gd name="connsiteX2333" fmla="*/ 2486845 w 3087428"/>
              <a:gd name="connsiteY2333" fmla="*/ 2295436 h 3077595"/>
              <a:gd name="connsiteX2334" fmla="*/ 2505253 w 3087428"/>
              <a:gd name="connsiteY2334" fmla="*/ 2277027 h 3077595"/>
              <a:gd name="connsiteX2335" fmla="*/ 1259739 w 3087428"/>
              <a:gd name="connsiteY2335" fmla="*/ 2273889 h 3077595"/>
              <a:gd name="connsiteX2336" fmla="*/ 1261831 w 3087428"/>
              <a:gd name="connsiteY2336" fmla="*/ 2275981 h 3077595"/>
              <a:gd name="connsiteX2337" fmla="*/ 1259739 w 3087428"/>
              <a:gd name="connsiteY2337" fmla="*/ 2278073 h 3077595"/>
              <a:gd name="connsiteX2338" fmla="*/ 1257648 w 3087428"/>
              <a:gd name="connsiteY2338" fmla="*/ 2275981 h 3077595"/>
              <a:gd name="connsiteX2339" fmla="*/ 1259739 w 3087428"/>
              <a:gd name="connsiteY2339" fmla="*/ 2273889 h 3077595"/>
              <a:gd name="connsiteX2340" fmla="*/ 1801122 w 3087428"/>
              <a:gd name="connsiteY2340" fmla="*/ 2273053 h 3077595"/>
              <a:gd name="connsiteX2341" fmla="*/ 1813464 w 3087428"/>
              <a:gd name="connsiteY2341" fmla="*/ 2285395 h 3077595"/>
              <a:gd name="connsiteX2342" fmla="*/ 1801122 w 3087428"/>
              <a:gd name="connsiteY2342" fmla="*/ 2297737 h 3077595"/>
              <a:gd name="connsiteX2343" fmla="*/ 1788780 w 3087428"/>
              <a:gd name="connsiteY2343" fmla="*/ 2285395 h 3077595"/>
              <a:gd name="connsiteX2344" fmla="*/ 1801122 w 3087428"/>
              <a:gd name="connsiteY2344" fmla="*/ 2273053 h 3077595"/>
              <a:gd name="connsiteX2345" fmla="*/ 491805 w 3087428"/>
              <a:gd name="connsiteY2345" fmla="*/ 2272843 h 3077595"/>
              <a:gd name="connsiteX2346" fmla="*/ 497662 w 3087428"/>
              <a:gd name="connsiteY2346" fmla="*/ 2278701 h 3077595"/>
              <a:gd name="connsiteX2347" fmla="*/ 491805 w 3087428"/>
              <a:gd name="connsiteY2347" fmla="*/ 2284558 h 3077595"/>
              <a:gd name="connsiteX2348" fmla="*/ 485948 w 3087428"/>
              <a:gd name="connsiteY2348" fmla="*/ 2278701 h 3077595"/>
              <a:gd name="connsiteX2349" fmla="*/ 491805 w 3087428"/>
              <a:gd name="connsiteY2349" fmla="*/ 2272843 h 3077595"/>
              <a:gd name="connsiteX2350" fmla="*/ 2430782 w 3087428"/>
              <a:gd name="connsiteY2350" fmla="*/ 2270124 h 3077595"/>
              <a:gd name="connsiteX2351" fmla="*/ 2449609 w 3087428"/>
              <a:gd name="connsiteY2351" fmla="*/ 2288951 h 3077595"/>
              <a:gd name="connsiteX2352" fmla="*/ 2430782 w 3087428"/>
              <a:gd name="connsiteY2352" fmla="*/ 2307778 h 3077595"/>
              <a:gd name="connsiteX2353" fmla="*/ 2411955 w 3087428"/>
              <a:gd name="connsiteY2353" fmla="*/ 2288951 h 3077595"/>
              <a:gd name="connsiteX2354" fmla="*/ 2430782 w 3087428"/>
              <a:gd name="connsiteY2354" fmla="*/ 2270124 h 3077595"/>
              <a:gd name="connsiteX2355" fmla="*/ 2074532 w 3087428"/>
              <a:gd name="connsiteY2355" fmla="*/ 2266568 h 3077595"/>
              <a:gd name="connsiteX2356" fmla="*/ 2090849 w 3087428"/>
              <a:gd name="connsiteY2356" fmla="*/ 2282885 h 3077595"/>
              <a:gd name="connsiteX2357" fmla="*/ 2074532 w 3087428"/>
              <a:gd name="connsiteY2357" fmla="*/ 2299201 h 3077595"/>
              <a:gd name="connsiteX2358" fmla="*/ 2058216 w 3087428"/>
              <a:gd name="connsiteY2358" fmla="*/ 2282885 h 3077595"/>
              <a:gd name="connsiteX2359" fmla="*/ 2074532 w 3087428"/>
              <a:gd name="connsiteY2359" fmla="*/ 2266568 h 3077595"/>
              <a:gd name="connsiteX2360" fmla="*/ 989885 w 3087428"/>
              <a:gd name="connsiteY2360" fmla="*/ 2265103 h 3077595"/>
              <a:gd name="connsiteX2361" fmla="*/ 991558 w 3087428"/>
              <a:gd name="connsiteY2361" fmla="*/ 2266777 h 3077595"/>
              <a:gd name="connsiteX2362" fmla="*/ 989885 w 3087428"/>
              <a:gd name="connsiteY2362" fmla="*/ 2268450 h 3077595"/>
              <a:gd name="connsiteX2363" fmla="*/ 988211 w 3087428"/>
              <a:gd name="connsiteY2363" fmla="*/ 2266777 h 3077595"/>
              <a:gd name="connsiteX2364" fmla="*/ 989885 w 3087428"/>
              <a:gd name="connsiteY2364" fmla="*/ 2265103 h 3077595"/>
              <a:gd name="connsiteX2365" fmla="*/ 638237 w 3087428"/>
              <a:gd name="connsiteY2365" fmla="*/ 2264057 h 3077595"/>
              <a:gd name="connsiteX2366" fmla="*/ 642003 w 3087428"/>
              <a:gd name="connsiteY2366" fmla="*/ 2267823 h 3077595"/>
              <a:gd name="connsiteX2367" fmla="*/ 638237 w 3087428"/>
              <a:gd name="connsiteY2367" fmla="*/ 2271588 h 3077595"/>
              <a:gd name="connsiteX2368" fmla="*/ 634472 w 3087428"/>
              <a:gd name="connsiteY2368" fmla="*/ 2267823 h 3077595"/>
              <a:gd name="connsiteX2369" fmla="*/ 638237 w 3087428"/>
              <a:gd name="connsiteY2369" fmla="*/ 2264057 h 3077595"/>
              <a:gd name="connsiteX2370" fmla="*/ 1096990 w 3087428"/>
              <a:gd name="connsiteY2370" fmla="*/ 2263430 h 3077595"/>
              <a:gd name="connsiteX2371" fmla="*/ 1098454 w 3087428"/>
              <a:gd name="connsiteY2371" fmla="*/ 2264894 h 3077595"/>
              <a:gd name="connsiteX2372" fmla="*/ 1096990 w 3087428"/>
              <a:gd name="connsiteY2372" fmla="*/ 2266359 h 3077595"/>
              <a:gd name="connsiteX2373" fmla="*/ 1095526 w 3087428"/>
              <a:gd name="connsiteY2373" fmla="*/ 2264894 h 3077595"/>
              <a:gd name="connsiteX2374" fmla="*/ 1096990 w 3087428"/>
              <a:gd name="connsiteY2374" fmla="*/ 2263430 h 3077595"/>
              <a:gd name="connsiteX2375" fmla="*/ 2355056 w 3087428"/>
              <a:gd name="connsiteY2375" fmla="*/ 2262802 h 3077595"/>
              <a:gd name="connsiteX2376" fmla="*/ 2373673 w 3087428"/>
              <a:gd name="connsiteY2376" fmla="*/ 2281420 h 3077595"/>
              <a:gd name="connsiteX2377" fmla="*/ 2355056 w 3087428"/>
              <a:gd name="connsiteY2377" fmla="*/ 2300038 h 3077595"/>
              <a:gd name="connsiteX2378" fmla="*/ 2336438 w 3087428"/>
              <a:gd name="connsiteY2378" fmla="*/ 2281420 h 3077595"/>
              <a:gd name="connsiteX2379" fmla="*/ 2355056 w 3087428"/>
              <a:gd name="connsiteY2379" fmla="*/ 2262802 h 3077595"/>
              <a:gd name="connsiteX2380" fmla="*/ 1543400 w 3087428"/>
              <a:gd name="connsiteY2380" fmla="*/ 2259874 h 3077595"/>
              <a:gd name="connsiteX2381" fmla="*/ 1550094 w 3087428"/>
              <a:gd name="connsiteY2381" fmla="*/ 2266568 h 3077595"/>
              <a:gd name="connsiteX2382" fmla="*/ 1543400 w 3087428"/>
              <a:gd name="connsiteY2382" fmla="*/ 2273262 h 3077595"/>
              <a:gd name="connsiteX2383" fmla="*/ 1536706 w 3087428"/>
              <a:gd name="connsiteY2383" fmla="*/ 2266568 h 3077595"/>
              <a:gd name="connsiteX2384" fmla="*/ 1543400 w 3087428"/>
              <a:gd name="connsiteY2384" fmla="*/ 2259874 h 3077595"/>
              <a:gd name="connsiteX2385" fmla="*/ 887382 w 3087428"/>
              <a:gd name="connsiteY2385" fmla="*/ 2259874 h 3077595"/>
              <a:gd name="connsiteX2386" fmla="*/ 889683 w 3087428"/>
              <a:gd name="connsiteY2386" fmla="*/ 2262175 h 3077595"/>
              <a:gd name="connsiteX2387" fmla="*/ 887382 w 3087428"/>
              <a:gd name="connsiteY2387" fmla="*/ 2264476 h 3077595"/>
              <a:gd name="connsiteX2388" fmla="*/ 885081 w 3087428"/>
              <a:gd name="connsiteY2388" fmla="*/ 2262175 h 3077595"/>
              <a:gd name="connsiteX2389" fmla="*/ 887382 w 3087428"/>
              <a:gd name="connsiteY2389" fmla="*/ 2259874 h 3077595"/>
              <a:gd name="connsiteX2390" fmla="*/ 1488174 w 3087428"/>
              <a:gd name="connsiteY2390" fmla="*/ 2259037 h 3077595"/>
              <a:gd name="connsiteX2391" fmla="*/ 1493613 w 3087428"/>
              <a:gd name="connsiteY2391" fmla="*/ 2264476 h 3077595"/>
              <a:gd name="connsiteX2392" fmla="*/ 1488174 w 3087428"/>
              <a:gd name="connsiteY2392" fmla="*/ 2269915 h 3077595"/>
              <a:gd name="connsiteX2393" fmla="*/ 1482735 w 3087428"/>
              <a:gd name="connsiteY2393" fmla="*/ 2264476 h 3077595"/>
              <a:gd name="connsiteX2394" fmla="*/ 1488174 w 3087428"/>
              <a:gd name="connsiteY2394" fmla="*/ 2259037 h 3077595"/>
              <a:gd name="connsiteX2395" fmla="*/ 264834 w 3087428"/>
              <a:gd name="connsiteY2395" fmla="*/ 2258200 h 3077595"/>
              <a:gd name="connsiteX2396" fmla="*/ 273202 w 3087428"/>
              <a:gd name="connsiteY2396" fmla="*/ 2266568 h 3077595"/>
              <a:gd name="connsiteX2397" fmla="*/ 264834 w 3087428"/>
              <a:gd name="connsiteY2397" fmla="*/ 2274935 h 3077595"/>
              <a:gd name="connsiteX2398" fmla="*/ 256467 w 3087428"/>
              <a:gd name="connsiteY2398" fmla="*/ 2266568 h 3077595"/>
              <a:gd name="connsiteX2399" fmla="*/ 264834 w 3087428"/>
              <a:gd name="connsiteY2399" fmla="*/ 2258200 h 3077595"/>
              <a:gd name="connsiteX2400" fmla="*/ 1598626 w 3087428"/>
              <a:gd name="connsiteY2400" fmla="*/ 2257782 h 3077595"/>
              <a:gd name="connsiteX2401" fmla="*/ 1605320 w 3087428"/>
              <a:gd name="connsiteY2401" fmla="*/ 2264476 h 3077595"/>
              <a:gd name="connsiteX2402" fmla="*/ 1598626 w 3087428"/>
              <a:gd name="connsiteY2402" fmla="*/ 2271170 h 3077595"/>
              <a:gd name="connsiteX2403" fmla="*/ 1591932 w 3087428"/>
              <a:gd name="connsiteY2403" fmla="*/ 2264476 h 3077595"/>
              <a:gd name="connsiteX2404" fmla="*/ 1598626 w 3087428"/>
              <a:gd name="connsiteY2404" fmla="*/ 2257782 h 3077595"/>
              <a:gd name="connsiteX2405" fmla="*/ 404782 w 3087428"/>
              <a:gd name="connsiteY2405" fmla="*/ 2254853 h 3077595"/>
              <a:gd name="connsiteX2406" fmla="*/ 410012 w 3087428"/>
              <a:gd name="connsiteY2406" fmla="*/ 2260083 h 3077595"/>
              <a:gd name="connsiteX2407" fmla="*/ 404782 w 3087428"/>
              <a:gd name="connsiteY2407" fmla="*/ 2265313 h 3077595"/>
              <a:gd name="connsiteX2408" fmla="*/ 399552 w 3087428"/>
              <a:gd name="connsiteY2408" fmla="*/ 2260083 h 3077595"/>
              <a:gd name="connsiteX2409" fmla="*/ 404782 w 3087428"/>
              <a:gd name="connsiteY2409" fmla="*/ 2254853 h 3077595"/>
              <a:gd name="connsiteX2410" fmla="*/ 2890999 w 3087428"/>
              <a:gd name="connsiteY2410" fmla="*/ 2254435 h 3077595"/>
              <a:gd name="connsiteX2411" fmla="*/ 2905852 w 3087428"/>
              <a:gd name="connsiteY2411" fmla="*/ 2269287 h 3077595"/>
              <a:gd name="connsiteX2412" fmla="*/ 2890999 w 3087428"/>
              <a:gd name="connsiteY2412" fmla="*/ 2284140 h 3077595"/>
              <a:gd name="connsiteX2413" fmla="*/ 2876147 w 3087428"/>
              <a:gd name="connsiteY2413" fmla="*/ 2269287 h 3077595"/>
              <a:gd name="connsiteX2414" fmla="*/ 2890999 w 3087428"/>
              <a:gd name="connsiteY2414" fmla="*/ 2254435 h 3077595"/>
              <a:gd name="connsiteX2415" fmla="*/ 2277865 w 3087428"/>
              <a:gd name="connsiteY2415" fmla="*/ 2254225 h 3077595"/>
              <a:gd name="connsiteX2416" fmla="*/ 2296273 w 3087428"/>
              <a:gd name="connsiteY2416" fmla="*/ 2272634 h 3077595"/>
              <a:gd name="connsiteX2417" fmla="*/ 2277865 w 3087428"/>
              <a:gd name="connsiteY2417" fmla="*/ 2291043 h 3077595"/>
              <a:gd name="connsiteX2418" fmla="*/ 2259456 w 3087428"/>
              <a:gd name="connsiteY2418" fmla="*/ 2272634 h 3077595"/>
              <a:gd name="connsiteX2419" fmla="*/ 2277865 w 3087428"/>
              <a:gd name="connsiteY2419" fmla="*/ 2254225 h 3077595"/>
              <a:gd name="connsiteX2420" fmla="*/ 1433367 w 3087428"/>
              <a:gd name="connsiteY2420" fmla="*/ 2254016 h 3077595"/>
              <a:gd name="connsiteX2421" fmla="*/ 1437551 w 3087428"/>
              <a:gd name="connsiteY2421" fmla="*/ 2258200 h 3077595"/>
              <a:gd name="connsiteX2422" fmla="*/ 1433367 w 3087428"/>
              <a:gd name="connsiteY2422" fmla="*/ 2262384 h 3077595"/>
              <a:gd name="connsiteX2423" fmla="*/ 1429183 w 3087428"/>
              <a:gd name="connsiteY2423" fmla="*/ 2258200 h 3077595"/>
              <a:gd name="connsiteX2424" fmla="*/ 1433367 w 3087428"/>
              <a:gd name="connsiteY2424" fmla="*/ 2254016 h 3077595"/>
              <a:gd name="connsiteX2425" fmla="*/ 1208906 w 3087428"/>
              <a:gd name="connsiteY2425" fmla="*/ 2253598 h 3077595"/>
              <a:gd name="connsiteX2426" fmla="*/ 1210162 w 3087428"/>
              <a:gd name="connsiteY2426" fmla="*/ 2254853 h 3077595"/>
              <a:gd name="connsiteX2427" fmla="*/ 1208906 w 3087428"/>
              <a:gd name="connsiteY2427" fmla="*/ 2256108 h 3077595"/>
              <a:gd name="connsiteX2428" fmla="*/ 1207651 w 3087428"/>
              <a:gd name="connsiteY2428" fmla="*/ 2254853 h 3077595"/>
              <a:gd name="connsiteX2429" fmla="*/ 1208906 w 3087428"/>
              <a:gd name="connsiteY2429" fmla="*/ 2253598 h 3077595"/>
              <a:gd name="connsiteX2430" fmla="*/ 1852582 w 3087428"/>
              <a:gd name="connsiteY2430" fmla="*/ 2252552 h 3077595"/>
              <a:gd name="connsiteX2431" fmla="*/ 1865970 w 3087428"/>
              <a:gd name="connsiteY2431" fmla="*/ 2265940 h 3077595"/>
              <a:gd name="connsiteX2432" fmla="*/ 1852582 w 3087428"/>
              <a:gd name="connsiteY2432" fmla="*/ 2279328 h 3077595"/>
              <a:gd name="connsiteX2433" fmla="*/ 1839194 w 3087428"/>
              <a:gd name="connsiteY2433" fmla="*/ 2265940 h 3077595"/>
              <a:gd name="connsiteX2434" fmla="*/ 1852582 w 3087428"/>
              <a:gd name="connsiteY2434" fmla="*/ 2252552 h 3077595"/>
              <a:gd name="connsiteX2435" fmla="*/ 2821966 w 3087428"/>
              <a:gd name="connsiteY2435" fmla="*/ 2250878 h 3077595"/>
              <a:gd name="connsiteX2436" fmla="*/ 2837656 w 3087428"/>
              <a:gd name="connsiteY2436" fmla="*/ 2266568 h 3077595"/>
              <a:gd name="connsiteX2437" fmla="*/ 2821966 w 3087428"/>
              <a:gd name="connsiteY2437" fmla="*/ 2282257 h 3077595"/>
              <a:gd name="connsiteX2438" fmla="*/ 2806277 w 3087428"/>
              <a:gd name="connsiteY2438" fmla="*/ 2266568 h 3077595"/>
              <a:gd name="connsiteX2439" fmla="*/ 2821966 w 3087428"/>
              <a:gd name="connsiteY2439" fmla="*/ 2250878 h 3077595"/>
              <a:gd name="connsiteX2440" fmla="*/ 789481 w 3087428"/>
              <a:gd name="connsiteY2440" fmla="*/ 2250878 h 3077595"/>
              <a:gd name="connsiteX2441" fmla="*/ 791573 w 3087428"/>
              <a:gd name="connsiteY2441" fmla="*/ 2252970 h 3077595"/>
              <a:gd name="connsiteX2442" fmla="*/ 789481 w 3087428"/>
              <a:gd name="connsiteY2442" fmla="*/ 2255062 h 3077595"/>
              <a:gd name="connsiteX2443" fmla="*/ 787390 w 3087428"/>
              <a:gd name="connsiteY2443" fmla="*/ 2252970 h 3077595"/>
              <a:gd name="connsiteX2444" fmla="*/ 789481 w 3087428"/>
              <a:gd name="connsiteY2444" fmla="*/ 2250878 h 3077595"/>
              <a:gd name="connsiteX2445" fmla="*/ 1653434 w 3087428"/>
              <a:gd name="connsiteY2445" fmla="*/ 2250042 h 3077595"/>
              <a:gd name="connsiteX2446" fmla="*/ 1661592 w 3087428"/>
              <a:gd name="connsiteY2446" fmla="*/ 2258200 h 3077595"/>
              <a:gd name="connsiteX2447" fmla="*/ 1653434 w 3087428"/>
              <a:gd name="connsiteY2447" fmla="*/ 2266359 h 3077595"/>
              <a:gd name="connsiteX2448" fmla="*/ 1645276 w 3087428"/>
              <a:gd name="connsiteY2448" fmla="*/ 2258200 h 3077595"/>
              <a:gd name="connsiteX2449" fmla="*/ 1653434 w 3087428"/>
              <a:gd name="connsiteY2449" fmla="*/ 2250042 h 3077595"/>
              <a:gd name="connsiteX2450" fmla="*/ 1989811 w 3087428"/>
              <a:gd name="connsiteY2450" fmla="*/ 2248787 h 3077595"/>
              <a:gd name="connsiteX2451" fmla="*/ 2005709 w 3087428"/>
              <a:gd name="connsiteY2451" fmla="*/ 2264685 h 3077595"/>
              <a:gd name="connsiteX2452" fmla="*/ 1989811 w 3087428"/>
              <a:gd name="connsiteY2452" fmla="*/ 2280583 h 3077595"/>
              <a:gd name="connsiteX2453" fmla="*/ 1973912 w 3087428"/>
              <a:gd name="connsiteY2453" fmla="*/ 2264685 h 3077595"/>
              <a:gd name="connsiteX2454" fmla="*/ 1989811 w 3087428"/>
              <a:gd name="connsiteY2454" fmla="*/ 2248787 h 3077595"/>
              <a:gd name="connsiteX2455" fmla="*/ 548077 w 3087428"/>
              <a:gd name="connsiteY2455" fmla="*/ 2247531 h 3077595"/>
              <a:gd name="connsiteX2456" fmla="*/ 552051 w 3087428"/>
              <a:gd name="connsiteY2456" fmla="*/ 2251506 h 3077595"/>
              <a:gd name="connsiteX2457" fmla="*/ 548077 w 3087428"/>
              <a:gd name="connsiteY2457" fmla="*/ 2255481 h 3077595"/>
              <a:gd name="connsiteX2458" fmla="*/ 544102 w 3087428"/>
              <a:gd name="connsiteY2458" fmla="*/ 2251506 h 3077595"/>
              <a:gd name="connsiteX2459" fmla="*/ 548077 w 3087428"/>
              <a:gd name="connsiteY2459" fmla="*/ 2247531 h 3077595"/>
              <a:gd name="connsiteX2460" fmla="*/ 2752306 w 3087428"/>
              <a:gd name="connsiteY2460" fmla="*/ 2247322 h 3077595"/>
              <a:gd name="connsiteX2461" fmla="*/ 2768623 w 3087428"/>
              <a:gd name="connsiteY2461" fmla="*/ 2263639 h 3077595"/>
              <a:gd name="connsiteX2462" fmla="*/ 2752306 w 3087428"/>
              <a:gd name="connsiteY2462" fmla="*/ 2279956 h 3077595"/>
              <a:gd name="connsiteX2463" fmla="*/ 2735989 w 3087428"/>
              <a:gd name="connsiteY2463" fmla="*/ 2263639 h 3077595"/>
              <a:gd name="connsiteX2464" fmla="*/ 2752306 w 3087428"/>
              <a:gd name="connsiteY2464" fmla="*/ 2247322 h 3077595"/>
              <a:gd name="connsiteX2465" fmla="*/ 1379187 w 3087428"/>
              <a:gd name="connsiteY2465" fmla="*/ 2245021 h 3077595"/>
              <a:gd name="connsiteX2466" fmla="*/ 1382534 w 3087428"/>
              <a:gd name="connsiteY2466" fmla="*/ 2248159 h 3077595"/>
              <a:gd name="connsiteX2467" fmla="*/ 1379187 w 3087428"/>
              <a:gd name="connsiteY2467" fmla="*/ 2251297 h 3077595"/>
              <a:gd name="connsiteX2468" fmla="*/ 1376049 w 3087428"/>
              <a:gd name="connsiteY2468" fmla="*/ 2248159 h 3077595"/>
              <a:gd name="connsiteX2469" fmla="*/ 1379187 w 3087428"/>
              <a:gd name="connsiteY2469" fmla="*/ 2245021 h 3077595"/>
              <a:gd name="connsiteX2470" fmla="*/ 2199209 w 3087428"/>
              <a:gd name="connsiteY2470" fmla="*/ 2244394 h 3077595"/>
              <a:gd name="connsiteX2471" fmla="*/ 2216990 w 3087428"/>
              <a:gd name="connsiteY2471" fmla="*/ 2262175 h 3077595"/>
              <a:gd name="connsiteX2472" fmla="*/ 2199209 w 3087428"/>
              <a:gd name="connsiteY2472" fmla="*/ 2279956 h 3077595"/>
              <a:gd name="connsiteX2473" fmla="*/ 2181428 w 3087428"/>
              <a:gd name="connsiteY2473" fmla="*/ 2262175 h 3077595"/>
              <a:gd name="connsiteX2474" fmla="*/ 2199209 w 3087428"/>
              <a:gd name="connsiteY2474" fmla="*/ 2244394 h 3077595"/>
              <a:gd name="connsiteX2475" fmla="*/ 2681809 w 3087428"/>
              <a:gd name="connsiteY2475" fmla="*/ 2242929 h 3077595"/>
              <a:gd name="connsiteX2476" fmla="*/ 2698754 w 3087428"/>
              <a:gd name="connsiteY2476" fmla="*/ 2259874 h 3077595"/>
              <a:gd name="connsiteX2477" fmla="*/ 2681809 w 3087428"/>
              <a:gd name="connsiteY2477" fmla="*/ 2276818 h 3077595"/>
              <a:gd name="connsiteX2478" fmla="*/ 2664865 w 3087428"/>
              <a:gd name="connsiteY2478" fmla="*/ 2259874 h 3077595"/>
              <a:gd name="connsiteX2479" fmla="*/ 2681809 w 3087428"/>
              <a:gd name="connsiteY2479" fmla="*/ 2242929 h 3077595"/>
              <a:gd name="connsiteX2480" fmla="*/ 2610685 w 3087428"/>
              <a:gd name="connsiteY2480" fmla="*/ 2238746 h 3077595"/>
              <a:gd name="connsiteX2481" fmla="*/ 2628048 w 3087428"/>
              <a:gd name="connsiteY2481" fmla="*/ 2256108 h 3077595"/>
              <a:gd name="connsiteX2482" fmla="*/ 2610685 w 3087428"/>
              <a:gd name="connsiteY2482" fmla="*/ 2273471 h 3077595"/>
              <a:gd name="connsiteX2483" fmla="*/ 2593322 w 3087428"/>
              <a:gd name="connsiteY2483" fmla="*/ 2256108 h 3077595"/>
              <a:gd name="connsiteX2484" fmla="*/ 2610685 w 3087428"/>
              <a:gd name="connsiteY2484" fmla="*/ 2238746 h 3077595"/>
              <a:gd name="connsiteX2485" fmla="*/ 1707823 w 3087428"/>
              <a:gd name="connsiteY2485" fmla="*/ 2238327 h 3077595"/>
              <a:gd name="connsiteX2486" fmla="*/ 1717446 w 3087428"/>
              <a:gd name="connsiteY2486" fmla="*/ 2247950 h 3077595"/>
              <a:gd name="connsiteX2487" fmla="*/ 1707823 w 3087428"/>
              <a:gd name="connsiteY2487" fmla="*/ 2257572 h 3077595"/>
              <a:gd name="connsiteX2488" fmla="*/ 1698201 w 3087428"/>
              <a:gd name="connsiteY2488" fmla="*/ 2247950 h 3077595"/>
              <a:gd name="connsiteX2489" fmla="*/ 1707823 w 3087428"/>
              <a:gd name="connsiteY2489" fmla="*/ 2238327 h 3077595"/>
              <a:gd name="connsiteX2490" fmla="*/ 695137 w 3087428"/>
              <a:gd name="connsiteY2490" fmla="*/ 2237700 h 3077595"/>
              <a:gd name="connsiteX2491" fmla="*/ 697438 w 3087428"/>
              <a:gd name="connsiteY2491" fmla="*/ 2240001 h 3077595"/>
              <a:gd name="connsiteX2492" fmla="*/ 695137 w 3087428"/>
              <a:gd name="connsiteY2492" fmla="*/ 2242302 h 3077595"/>
              <a:gd name="connsiteX2493" fmla="*/ 692836 w 3087428"/>
              <a:gd name="connsiteY2493" fmla="*/ 2240001 h 3077595"/>
              <a:gd name="connsiteX2494" fmla="*/ 695137 w 3087428"/>
              <a:gd name="connsiteY2494" fmla="*/ 2237700 h 3077595"/>
              <a:gd name="connsiteX2495" fmla="*/ 182623 w 3087428"/>
              <a:gd name="connsiteY2495" fmla="*/ 2236026 h 3077595"/>
              <a:gd name="connsiteX2496" fmla="*/ 191409 w 3087428"/>
              <a:gd name="connsiteY2496" fmla="*/ 2244812 h 3077595"/>
              <a:gd name="connsiteX2497" fmla="*/ 182623 w 3087428"/>
              <a:gd name="connsiteY2497" fmla="*/ 2253598 h 3077595"/>
              <a:gd name="connsiteX2498" fmla="*/ 173837 w 3087428"/>
              <a:gd name="connsiteY2498" fmla="*/ 2244812 h 3077595"/>
              <a:gd name="connsiteX2499" fmla="*/ 182623 w 3087428"/>
              <a:gd name="connsiteY2499" fmla="*/ 2236026 h 3077595"/>
              <a:gd name="connsiteX2500" fmla="*/ 1050550 w 3087428"/>
              <a:gd name="connsiteY2500" fmla="*/ 2233934 h 3077595"/>
              <a:gd name="connsiteX2501" fmla="*/ 1051387 w 3087428"/>
              <a:gd name="connsiteY2501" fmla="*/ 2234771 h 3077595"/>
              <a:gd name="connsiteX2502" fmla="*/ 1050550 w 3087428"/>
              <a:gd name="connsiteY2502" fmla="*/ 2235608 h 3077595"/>
              <a:gd name="connsiteX2503" fmla="*/ 1049713 w 3087428"/>
              <a:gd name="connsiteY2503" fmla="*/ 2234771 h 3077595"/>
              <a:gd name="connsiteX2504" fmla="*/ 1050550 w 3087428"/>
              <a:gd name="connsiteY2504" fmla="*/ 2233934 h 3077595"/>
              <a:gd name="connsiteX2505" fmla="*/ 320479 w 3087428"/>
              <a:gd name="connsiteY2505" fmla="*/ 2233725 h 3077595"/>
              <a:gd name="connsiteX2506" fmla="*/ 326545 w 3087428"/>
              <a:gd name="connsiteY2506" fmla="*/ 2239791 h 3077595"/>
              <a:gd name="connsiteX2507" fmla="*/ 320479 w 3087428"/>
              <a:gd name="connsiteY2507" fmla="*/ 2245858 h 3077595"/>
              <a:gd name="connsiteX2508" fmla="*/ 314412 w 3087428"/>
              <a:gd name="connsiteY2508" fmla="*/ 2239791 h 3077595"/>
              <a:gd name="connsiteX2509" fmla="*/ 320479 w 3087428"/>
              <a:gd name="connsiteY2509" fmla="*/ 2233725 h 3077595"/>
              <a:gd name="connsiteX2510" fmla="*/ 2538724 w 3087428"/>
              <a:gd name="connsiteY2510" fmla="*/ 2233516 h 3077595"/>
              <a:gd name="connsiteX2511" fmla="*/ 2556714 w 3087428"/>
              <a:gd name="connsiteY2511" fmla="*/ 2251506 h 3077595"/>
              <a:gd name="connsiteX2512" fmla="*/ 2538724 w 3087428"/>
              <a:gd name="connsiteY2512" fmla="*/ 2269496 h 3077595"/>
              <a:gd name="connsiteX2513" fmla="*/ 2520734 w 3087428"/>
              <a:gd name="connsiteY2513" fmla="*/ 2251506 h 3077595"/>
              <a:gd name="connsiteX2514" fmla="*/ 2538724 w 3087428"/>
              <a:gd name="connsiteY2514" fmla="*/ 2233516 h 3077595"/>
              <a:gd name="connsiteX2515" fmla="*/ 2118671 w 3087428"/>
              <a:gd name="connsiteY2515" fmla="*/ 2232470 h 3077595"/>
              <a:gd name="connsiteX2516" fmla="*/ 2136034 w 3087428"/>
              <a:gd name="connsiteY2516" fmla="*/ 2249833 h 3077595"/>
              <a:gd name="connsiteX2517" fmla="*/ 2118671 w 3087428"/>
              <a:gd name="connsiteY2517" fmla="*/ 2267195 h 3077595"/>
              <a:gd name="connsiteX2518" fmla="*/ 2101309 w 3087428"/>
              <a:gd name="connsiteY2518" fmla="*/ 2249833 h 3077595"/>
              <a:gd name="connsiteX2519" fmla="*/ 2118671 w 3087428"/>
              <a:gd name="connsiteY2519" fmla="*/ 2232470 h 3077595"/>
              <a:gd name="connsiteX2520" fmla="*/ 1325843 w 3087428"/>
              <a:gd name="connsiteY2520" fmla="*/ 2231424 h 3077595"/>
              <a:gd name="connsiteX2521" fmla="*/ 1328144 w 3087428"/>
              <a:gd name="connsiteY2521" fmla="*/ 2233725 h 3077595"/>
              <a:gd name="connsiteX2522" fmla="*/ 1325843 w 3087428"/>
              <a:gd name="connsiteY2522" fmla="*/ 2236026 h 3077595"/>
              <a:gd name="connsiteX2523" fmla="*/ 1323542 w 3087428"/>
              <a:gd name="connsiteY2523" fmla="*/ 2233725 h 3077595"/>
              <a:gd name="connsiteX2524" fmla="*/ 1325843 w 3087428"/>
              <a:gd name="connsiteY2524" fmla="*/ 2231424 h 3077595"/>
              <a:gd name="connsiteX2525" fmla="*/ 946792 w 3087428"/>
              <a:gd name="connsiteY2525" fmla="*/ 2231424 h 3077595"/>
              <a:gd name="connsiteX2526" fmla="*/ 947629 w 3087428"/>
              <a:gd name="connsiteY2526" fmla="*/ 2232261 h 3077595"/>
              <a:gd name="connsiteX2527" fmla="*/ 946792 w 3087428"/>
              <a:gd name="connsiteY2527" fmla="*/ 2233097 h 3077595"/>
              <a:gd name="connsiteX2528" fmla="*/ 945955 w 3087428"/>
              <a:gd name="connsiteY2528" fmla="*/ 2232261 h 3077595"/>
              <a:gd name="connsiteX2529" fmla="*/ 946792 w 3087428"/>
              <a:gd name="connsiteY2529" fmla="*/ 2231424 h 3077595"/>
              <a:gd name="connsiteX2530" fmla="*/ 1902788 w 3087428"/>
              <a:gd name="connsiteY2530" fmla="*/ 2229123 h 3077595"/>
              <a:gd name="connsiteX2531" fmla="*/ 1916385 w 3087428"/>
              <a:gd name="connsiteY2531" fmla="*/ 2242720 h 3077595"/>
              <a:gd name="connsiteX2532" fmla="*/ 1902788 w 3087428"/>
              <a:gd name="connsiteY2532" fmla="*/ 2256317 h 3077595"/>
              <a:gd name="connsiteX2533" fmla="*/ 1889191 w 3087428"/>
              <a:gd name="connsiteY2533" fmla="*/ 2242720 h 3077595"/>
              <a:gd name="connsiteX2534" fmla="*/ 1902788 w 3087428"/>
              <a:gd name="connsiteY2534" fmla="*/ 2229123 h 3077595"/>
              <a:gd name="connsiteX2535" fmla="*/ 1159538 w 3087428"/>
              <a:gd name="connsiteY2535" fmla="*/ 2229123 h 3077595"/>
              <a:gd name="connsiteX2536" fmla="*/ 1160374 w 3087428"/>
              <a:gd name="connsiteY2536" fmla="*/ 2229959 h 3077595"/>
              <a:gd name="connsiteX2537" fmla="*/ 1159538 w 3087428"/>
              <a:gd name="connsiteY2537" fmla="*/ 2230796 h 3077595"/>
              <a:gd name="connsiteX2538" fmla="*/ 1158701 w 3087428"/>
              <a:gd name="connsiteY2538" fmla="*/ 2229959 h 3077595"/>
              <a:gd name="connsiteX2539" fmla="*/ 1159538 w 3087428"/>
              <a:gd name="connsiteY2539" fmla="*/ 2229123 h 3077595"/>
              <a:gd name="connsiteX2540" fmla="*/ 460636 w 3087428"/>
              <a:gd name="connsiteY2540" fmla="*/ 2228286 h 3077595"/>
              <a:gd name="connsiteX2541" fmla="*/ 465447 w 3087428"/>
              <a:gd name="connsiteY2541" fmla="*/ 2233097 h 3077595"/>
              <a:gd name="connsiteX2542" fmla="*/ 460636 w 3087428"/>
              <a:gd name="connsiteY2542" fmla="*/ 2237909 h 3077595"/>
              <a:gd name="connsiteX2543" fmla="*/ 455824 w 3087428"/>
              <a:gd name="connsiteY2543" fmla="*/ 2233097 h 3077595"/>
              <a:gd name="connsiteX2544" fmla="*/ 460636 w 3087428"/>
              <a:gd name="connsiteY2544" fmla="*/ 2228286 h 3077595"/>
              <a:gd name="connsiteX2545" fmla="*/ 2465717 w 3087428"/>
              <a:gd name="connsiteY2545" fmla="*/ 2228077 h 3077595"/>
              <a:gd name="connsiteX2546" fmla="*/ 2483707 w 3087428"/>
              <a:gd name="connsiteY2546" fmla="*/ 2246067 h 3077595"/>
              <a:gd name="connsiteX2547" fmla="*/ 2465717 w 3087428"/>
              <a:gd name="connsiteY2547" fmla="*/ 2264057 h 3077595"/>
              <a:gd name="connsiteX2548" fmla="*/ 2447726 w 3087428"/>
              <a:gd name="connsiteY2548" fmla="*/ 2246067 h 3077595"/>
              <a:gd name="connsiteX2549" fmla="*/ 2465717 w 3087428"/>
              <a:gd name="connsiteY2549" fmla="*/ 2228077 h 3077595"/>
              <a:gd name="connsiteX2550" fmla="*/ 1760957 w 3087428"/>
              <a:gd name="connsiteY2550" fmla="*/ 2222847 h 3077595"/>
              <a:gd name="connsiteX2551" fmla="*/ 1771835 w 3087428"/>
              <a:gd name="connsiteY2551" fmla="*/ 2233725 h 3077595"/>
              <a:gd name="connsiteX2552" fmla="*/ 1760957 w 3087428"/>
              <a:gd name="connsiteY2552" fmla="*/ 2244603 h 3077595"/>
              <a:gd name="connsiteX2553" fmla="*/ 1750079 w 3087428"/>
              <a:gd name="connsiteY2553" fmla="*/ 2233725 h 3077595"/>
              <a:gd name="connsiteX2554" fmla="*/ 1760957 w 3087428"/>
              <a:gd name="connsiteY2554" fmla="*/ 2222847 h 3077595"/>
              <a:gd name="connsiteX2555" fmla="*/ 847427 w 3087428"/>
              <a:gd name="connsiteY2555" fmla="*/ 2222847 h 3077595"/>
              <a:gd name="connsiteX2556" fmla="*/ 848891 w 3087428"/>
              <a:gd name="connsiteY2556" fmla="*/ 2224311 h 3077595"/>
              <a:gd name="connsiteX2557" fmla="*/ 847427 w 3087428"/>
              <a:gd name="connsiteY2557" fmla="*/ 2225776 h 3077595"/>
              <a:gd name="connsiteX2558" fmla="*/ 845963 w 3087428"/>
              <a:gd name="connsiteY2558" fmla="*/ 2224311 h 3077595"/>
              <a:gd name="connsiteX2559" fmla="*/ 847427 w 3087428"/>
              <a:gd name="connsiteY2559" fmla="*/ 2222847 h 3077595"/>
              <a:gd name="connsiteX2560" fmla="*/ 2391664 w 3087428"/>
              <a:gd name="connsiteY2560" fmla="*/ 2221801 h 3077595"/>
              <a:gd name="connsiteX2561" fmla="*/ 2410072 w 3087428"/>
              <a:gd name="connsiteY2561" fmla="*/ 2240210 h 3077595"/>
              <a:gd name="connsiteX2562" fmla="*/ 2391664 w 3087428"/>
              <a:gd name="connsiteY2562" fmla="*/ 2258618 h 3077595"/>
              <a:gd name="connsiteX2563" fmla="*/ 2373255 w 3087428"/>
              <a:gd name="connsiteY2563" fmla="*/ 2240210 h 3077595"/>
              <a:gd name="connsiteX2564" fmla="*/ 2391664 w 3087428"/>
              <a:gd name="connsiteY2564" fmla="*/ 2221801 h 3077595"/>
              <a:gd name="connsiteX2565" fmla="*/ 604349 w 3087428"/>
              <a:gd name="connsiteY2565" fmla="*/ 2220964 h 3077595"/>
              <a:gd name="connsiteX2566" fmla="*/ 607696 w 3087428"/>
              <a:gd name="connsiteY2566" fmla="*/ 2224311 h 3077595"/>
              <a:gd name="connsiteX2567" fmla="*/ 604349 w 3087428"/>
              <a:gd name="connsiteY2567" fmla="*/ 2227658 h 3077595"/>
              <a:gd name="connsiteX2568" fmla="*/ 601002 w 3087428"/>
              <a:gd name="connsiteY2568" fmla="*/ 2224311 h 3077595"/>
              <a:gd name="connsiteX2569" fmla="*/ 604349 w 3087428"/>
              <a:gd name="connsiteY2569" fmla="*/ 2220964 h 3077595"/>
              <a:gd name="connsiteX2570" fmla="*/ 2036042 w 3087428"/>
              <a:gd name="connsiteY2570" fmla="*/ 2218245 h 3077595"/>
              <a:gd name="connsiteX2571" fmla="*/ 2052567 w 3087428"/>
              <a:gd name="connsiteY2571" fmla="*/ 2234771 h 3077595"/>
              <a:gd name="connsiteX2572" fmla="*/ 2036042 w 3087428"/>
              <a:gd name="connsiteY2572" fmla="*/ 2251297 h 3077595"/>
              <a:gd name="connsiteX2573" fmla="*/ 2019516 w 3087428"/>
              <a:gd name="connsiteY2573" fmla="*/ 2234771 h 3077595"/>
              <a:gd name="connsiteX2574" fmla="*/ 2036042 w 3087428"/>
              <a:gd name="connsiteY2574" fmla="*/ 2218245 h 3077595"/>
              <a:gd name="connsiteX2575" fmla="*/ 2316146 w 3087428"/>
              <a:gd name="connsiteY2575" fmla="*/ 2214479 h 3077595"/>
              <a:gd name="connsiteX2576" fmla="*/ 2334555 w 3087428"/>
              <a:gd name="connsiteY2576" fmla="*/ 2232888 h 3077595"/>
              <a:gd name="connsiteX2577" fmla="*/ 2316146 w 3087428"/>
              <a:gd name="connsiteY2577" fmla="*/ 2251297 h 3077595"/>
              <a:gd name="connsiteX2578" fmla="*/ 2297738 w 3087428"/>
              <a:gd name="connsiteY2578" fmla="*/ 2232888 h 3077595"/>
              <a:gd name="connsiteX2579" fmla="*/ 2316146 w 3087428"/>
              <a:gd name="connsiteY2579" fmla="*/ 2214479 h 3077595"/>
              <a:gd name="connsiteX2580" fmla="*/ 1273755 w 3087428"/>
              <a:gd name="connsiteY2580" fmla="*/ 2214061 h 3077595"/>
              <a:gd name="connsiteX2581" fmla="*/ 1275219 w 3087428"/>
              <a:gd name="connsiteY2581" fmla="*/ 2215525 h 3077595"/>
              <a:gd name="connsiteX2582" fmla="*/ 1273755 w 3087428"/>
              <a:gd name="connsiteY2582" fmla="*/ 2216990 h 3077595"/>
              <a:gd name="connsiteX2583" fmla="*/ 1272291 w 3087428"/>
              <a:gd name="connsiteY2583" fmla="*/ 2215525 h 3077595"/>
              <a:gd name="connsiteX2584" fmla="*/ 1273755 w 3087428"/>
              <a:gd name="connsiteY2584" fmla="*/ 2214061 h 3077595"/>
              <a:gd name="connsiteX2585" fmla="*/ 752246 w 3087428"/>
              <a:gd name="connsiteY2585" fmla="*/ 2210086 h 3077595"/>
              <a:gd name="connsiteX2586" fmla="*/ 754338 w 3087428"/>
              <a:gd name="connsiteY2586" fmla="*/ 2212178 h 3077595"/>
              <a:gd name="connsiteX2587" fmla="*/ 752246 w 3087428"/>
              <a:gd name="connsiteY2587" fmla="*/ 2214270 h 3077595"/>
              <a:gd name="connsiteX2588" fmla="*/ 750154 w 3087428"/>
              <a:gd name="connsiteY2588" fmla="*/ 2212178 h 3077595"/>
              <a:gd name="connsiteX2589" fmla="*/ 752246 w 3087428"/>
              <a:gd name="connsiteY2589" fmla="*/ 2210086 h 3077595"/>
              <a:gd name="connsiteX2590" fmla="*/ 238058 w 3087428"/>
              <a:gd name="connsiteY2590" fmla="*/ 2210086 h 3077595"/>
              <a:gd name="connsiteX2591" fmla="*/ 246007 w 3087428"/>
              <a:gd name="connsiteY2591" fmla="*/ 2218036 h 3077595"/>
              <a:gd name="connsiteX2592" fmla="*/ 238058 w 3087428"/>
              <a:gd name="connsiteY2592" fmla="*/ 2225985 h 3077595"/>
              <a:gd name="connsiteX2593" fmla="*/ 230109 w 3087428"/>
              <a:gd name="connsiteY2593" fmla="*/ 2218036 h 3077595"/>
              <a:gd name="connsiteX2594" fmla="*/ 238058 w 3087428"/>
              <a:gd name="connsiteY2594" fmla="*/ 2210086 h 3077595"/>
              <a:gd name="connsiteX2595" fmla="*/ 375914 w 3087428"/>
              <a:gd name="connsiteY2595" fmla="*/ 2207785 h 3077595"/>
              <a:gd name="connsiteX2596" fmla="*/ 381144 w 3087428"/>
              <a:gd name="connsiteY2596" fmla="*/ 2213015 h 3077595"/>
              <a:gd name="connsiteX2597" fmla="*/ 375914 w 3087428"/>
              <a:gd name="connsiteY2597" fmla="*/ 2218245 h 3077595"/>
              <a:gd name="connsiteX2598" fmla="*/ 370684 w 3087428"/>
              <a:gd name="connsiteY2598" fmla="*/ 2213015 h 3077595"/>
              <a:gd name="connsiteX2599" fmla="*/ 375914 w 3087428"/>
              <a:gd name="connsiteY2599" fmla="*/ 2207785 h 3077595"/>
              <a:gd name="connsiteX2600" fmla="*/ 2916729 w 3087428"/>
              <a:gd name="connsiteY2600" fmla="*/ 2206739 h 3077595"/>
              <a:gd name="connsiteX2601" fmla="*/ 2930327 w 3087428"/>
              <a:gd name="connsiteY2601" fmla="*/ 2220337 h 3077595"/>
              <a:gd name="connsiteX2602" fmla="*/ 2916729 w 3087428"/>
              <a:gd name="connsiteY2602" fmla="*/ 2233934 h 3077595"/>
              <a:gd name="connsiteX2603" fmla="*/ 2903132 w 3087428"/>
              <a:gd name="connsiteY2603" fmla="*/ 2220337 h 3077595"/>
              <a:gd name="connsiteX2604" fmla="*/ 2916729 w 3087428"/>
              <a:gd name="connsiteY2604" fmla="*/ 2206739 h 3077595"/>
              <a:gd name="connsiteX2605" fmla="*/ 2239374 w 3087428"/>
              <a:gd name="connsiteY2605" fmla="*/ 2206321 h 3077595"/>
              <a:gd name="connsiteX2606" fmla="*/ 2257364 w 3087428"/>
              <a:gd name="connsiteY2606" fmla="*/ 2224311 h 3077595"/>
              <a:gd name="connsiteX2607" fmla="*/ 2239374 w 3087428"/>
              <a:gd name="connsiteY2607" fmla="*/ 2242302 h 3077595"/>
              <a:gd name="connsiteX2608" fmla="*/ 2221383 w 3087428"/>
              <a:gd name="connsiteY2608" fmla="*/ 2224311 h 3077595"/>
              <a:gd name="connsiteX2609" fmla="*/ 2239374 w 3087428"/>
              <a:gd name="connsiteY2609" fmla="*/ 2206321 h 3077595"/>
              <a:gd name="connsiteX2610" fmla="*/ 2848743 w 3087428"/>
              <a:gd name="connsiteY2610" fmla="*/ 2203811 h 3077595"/>
              <a:gd name="connsiteX2611" fmla="*/ 2863177 w 3087428"/>
              <a:gd name="connsiteY2611" fmla="*/ 2218245 h 3077595"/>
              <a:gd name="connsiteX2612" fmla="*/ 2848743 w 3087428"/>
              <a:gd name="connsiteY2612" fmla="*/ 2232679 h 3077595"/>
              <a:gd name="connsiteX2613" fmla="*/ 2834309 w 3087428"/>
              <a:gd name="connsiteY2613" fmla="*/ 2218245 h 3077595"/>
              <a:gd name="connsiteX2614" fmla="*/ 2848743 w 3087428"/>
              <a:gd name="connsiteY2614" fmla="*/ 2203811 h 3077595"/>
              <a:gd name="connsiteX2615" fmla="*/ 1813046 w 3087428"/>
              <a:gd name="connsiteY2615" fmla="*/ 2202765 h 3077595"/>
              <a:gd name="connsiteX2616" fmla="*/ 1825597 w 3087428"/>
              <a:gd name="connsiteY2616" fmla="*/ 2215316 h 3077595"/>
              <a:gd name="connsiteX2617" fmla="*/ 1813046 w 3087428"/>
              <a:gd name="connsiteY2617" fmla="*/ 2227868 h 3077595"/>
              <a:gd name="connsiteX2618" fmla="*/ 1800494 w 3087428"/>
              <a:gd name="connsiteY2618" fmla="*/ 2215316 h 3077595"/>
              <a:gd name="connsiteX2619" fmla="*/ 1813046 w 3087428"/>
              <a:gd name="connsiteY2619" fmla="*/ 2202765 h 3077595"/>
              <a:gd name="connsiteX2620" fmla="*/ 516698 w 3087428"/>
              <a:gd name="connsiteY2620" fmla="*/ 2202137 h 3077595"/>
              <a:gd name="connsiteX2621" fmla="*/ 520673 w 3087428"/>
              <a:gd name="connsiteY2621" fmla="*/ 2206112 h 3077595"/>
              <a:gd name="connsiteX2622" fmla="*/ 516698 w 3087428"/>
              <a:gd name="connsiteY2622" fmla="*/ 2210086 h 3077595"/>
              <a:gd name="connsiteX2623" fmla="*/ 512724 w 3087428"/>
              <a:gd name="connsiteY2623" fmla="*/ 2206112 h 3077595"/>
              <a:gd name="connsiteX2624" fmla="*/ 516698 w 3087428"/>
              <a:gd name="connsiteY2624" fmla="*/ 2202137 h 3077595"/>
              <a:gd name="connsiteX2625" fmla="*/ 1951111 w 3087428"/>
              <a:gd name="connsiteY2625" fmla="*/ 2201719 h 3077595"/>
              <a:gd name="connsiteX2626" fmla="*/ 1965754 w 3087428"/>
              <a:gd name="connsiteY2626" fmla="*/ 2216362 h 3077595"/>
              <a:gd name="connsiteX2627" fmla="*/ 1951111 w 3087428"/>
              <a:gd name="connsiteY2627" fmla="*/ 2231005 h 3077595"/>
              <a:gd name="connsiteX2628" fmla="*/ 1936467 w 3087428"/>
              <a:gd name="connsiteY2628" fmla="*/ 2216362 h 3077595"/>
              <a:gd name="connsiteX2629" fmla="*/ 1951111 w 3087428"/>
              <a:gd name="connsiteY2629" fmla="*/ 2201719 h 3077595"/>
              <a:gd name="connsiteX2630" fmla="*/ 1112052 w 3087428"/>
              <a:gd name="connsiteY2630" fmla="*/ 2200882 h 3077595"/>
              <a:gd name="connsiteX2631" fmla="*/ 1112888 w 3087428"/>
              <a:gd name="connsiteY2631" fmla="*/ 2201719 h 3077595"/>
              <a:gd name="connsiteX2632" fmla="*/ 1112052 w 3087428"/>
              <a:gd name="connsiteY2632" fmla="*/ 2202556 h 3077595"/>
              <a:gd name="connsiteX2633" fmla="*/ 1111215 w 3087428"/>
              <a:gd name="connsiteY2633" fmla="*/ 2201719 h 3077595"/>
              <a:gd name="connsiteX2634" fmla="*/ 1112052 w 3087428"/>
              <a:gd name="connsiteY2634" fmla="*/ 2200882 h 3077595"/>
              <a:gd name="connsiteX2635" fmla="*/ 1006411 w 3087428"/>
              <a:gd name="connsiteY2635" fmla="*/ 2200882 h 3077595"/>
              <a:gd name="connsiteX2636" fmla="*/ 1007248 w 3087428"/>
              <a:gd name="connsiteY2636" fmla="*/ 2201719 h 3077595"/>
              <a:gd name="connsiteX2637" fmla="*/ 1006411 w 3087428"/>
              <a:gd name="connsiteY2637" fmla="*/ 2202556 h 3077595"/>
              <a:gd name="connsiteX2638" fmla="*/ 1005574 w 3087428"/>
              <a:gd name="connsiteY2638" fmla="*/ 2201719 h 3077595"/>
              <a:gd name="connsiteX2639" fmla="*/ 1006411 w 3087428"/>
              <a:gd name="connsiteY2639" fmla="*/ 2200882 h 3077595"/>
              <a:gd name="connsiteX2640" fmla="*/ 2780128 w 3087428"/>
              <a:gd name="connsiteY2640" fmla="*/ 2200673 h 3077595"/>
              <a:gd name="connsiteX2641" fmla="*/ 2795399 w 3087428"/>
              <a:gd name="connsiteY2641" fmla="*/ 2215944 h 3077595"/>
              <a:gd name="connsiteX2642" fmla="*/ 2780128 w 3087428"/>
              <a:gd name="connsiteY2642" fmla="*/ 2231215 h 3077595"/>
              <a:gd name="connsiteX2643" fmla="*/ 2764858 w 3087428"/>
              <a:gd name="connsiteY2643" fmla="*/ 2215944 h 3077595"/>
              <a:gd name="connsiteX2644" fmla="*/ 2780128 w 3087428"/>
              <a:gd name="connsiteY2644" fmla="*/ 2200673 h 3077595"/>
              <a:gd name="connsiteX2645" fmla="*/ 1501981 w 3087428"/>
              <a:gd name="connsiteY2645" fmla="*/ 2198372 h 3077595"/>
              <a:gd name="connsiteX2646" fmla="*/ 1507420 w 3087428"/>
              <a:gd name="connsiteY2646" fmla="*/ 2203811 h 3077595"/>
              <a:gd name="connsiteX2647" fmla="*/ 1501981 w 3087428"/>
              <a:gd name="connsiteY2647" fmla="*/ 2209250 h 3077595"/>
              <a:gd name="connsiteX2648" fmla="*/ 1496542 w 3087428"/>
              <a:gd name="connsiteY2648" fmla="*/ 2203811 h 3077595"/>
              <a:gd name="connsiteX2649" fmla="*/ 1501981 w 3087428"/>
              <a:gd name="connsiteY2649" fmla="*/ 2198372 h 3077595"/>
              <a:gd name="connsiteX2650" fmla="*/ 1557207 w 3087428"/>
              <a:gd name="connsiteY2650" fmla="*/ 2198163 h 3077595"/>
              <a:gd name="connsiteX2651" fmla="*/ 1563901 w 3087428"/>
              <a:gd name="connsiteY2651" fmla="*/ 2204857 h 3077595"/>
              <a:gd name="connsiteX2652" fmla="*/ 1557207 w 3087428"/>
              <a:gd name="connsiteY2652" fmla="*/ 2211551 h 3077595"/>
              <a:gd name="connsiteX2653" fmla="*/ 1550513 w 3087428"/>
              <a:gd name="connsiteY2653" fmla="*/ 2204857 h 3077595"/>
              <a:gd name="connsiteX2654" fmla="*/ 1557207 w 3087428"/>
              <a:gd name="connsiteY2654" fmla="*/ 2198163 h 3077595"/>
              <a:gd name="connsiteX2655" fmla="*/ 2710887 w 3087428"/>
              <a:gd name="connsiteY2655" fmla="*/ 2196698 h 3077595"/>
              <a:gd name="connsiteX2656" fmla="*/ 2726994 w 3087428"/>
              <a:gd name="connsiteY2656" fmla="*/ 2212806 h 3077595"/>
              <a:gd name="connsiteX2657" fmla="*/ 2710887 w 3087428"/>
              <a:gd name="connsiteY2657" fmla="*/ 2228914 h 3077595"/>
              <a:gd name="connsiteX2658" fmla="*/ 2694779 w 3087428"/>
              <a:gd name="connsiteY2658" fmla="*/ 2212806 h 3077595"/>
              <a:gd name="connsiteX2659" fmla="*/ 2710887 w 3087428"/>
              <a:gd name="connsiteY2659" fmla="*/ 2196698 h 3077595"/>
              <a:gd name="connsiteX2660" fmla="*/ 2160719 w 3087428"/>
              <a:gd name="connsiteY2660" fmla="*/ 2196280 h 3077595"/>
              <a:gd name="connsiteX2661" fmla="*/ 2178500 w 3087428"/>
              <a:gd name="connsiteY2661" fmla="*/ 2214061 h 3077595"/>
              <a:gd name="connsiteX2662" fmla="*/ 2160719 w 3087428"/>
              <a:gd name="connsiteY2662" fmla="*/ 2231842 h 3077595"/>
              <a:gd name="connsiteX2663" fmla="*/ 2142937 w 3087428"/>
              <a:gd name="connsiteY2663" fmla="*/ 2214061 h 3077595"/>
              <a:gd name="connsiteX2664" fmla="*/ 2160719 w 3087428"/>
              <a:gd name="connsiteY2664" fmla="*/ 2196280 h 3077595"/>
              <a:gd name="connsiteX2665" fmla="*/ 905791 w 3087428"/>
              <a:gd name="connsiteY2665" fmla="*/ 2194816 h 3077595"/>
              <a:gd name="connsiteX2666" fmla="*/ 906418 w 3087428"/>
              <a:gd name="connsiteY2666" fmla="*/ 2195443 h 3077595"/>
              <a:gd name="connsiteX2667" fmla="*/ 905791 w 3087428"/>
              <a:gd name="connsiteY2667" fmla="*/ 2196071 h 3077595"/>
              <a:gd name="connsiteX2668" fmla="*/ 905163 w 3087428"/>
              <a:gd name="connsiteY2668" fmla="*/ 2195443 h 3077595"/>
              <a:gd name="connsiteX2669" fmla="*/ 905791 w 3087428"/>
              <a:gd name="connsiteY2669" fmla="*/ 2194816 h 3077595"/>
              <a:gd name="connsiteX2670" fmla="*/ 660830 w 3087428"/>
              <a:gd name="connsiteY2670" fmla="*/ 2194607 h 3077595"/>
              <a:gd name="connsiteX2671" fmla="*/ 663131 w 3087428"/>
              <a:gd name="connsiteY2671" fmla="*/ 2196908 h 3077595"/>
              <a:gd name="connsiteX2672" fmla="*/ 660830 w 3087428"/>
              <a:gd name="connsiteY2672" fmla="*/ 2199209 h 3077595"/>
              <a:gd name="connsiteX2673" fmla="*/ 658529 w 3087428"/>
              <a:gd name="connsiteY2673" fmla="*/ 2196908 h 3077595"/>
              <a:gd name="connsiteX2674" fmla="*/ 660830 w 3087428"/>
              <a:gd name="connsiteY2674" fmla="*/ 2194607 h 3077595"/>
              <a:gd name="connsiteX2675" fmla="*/ 1447173 w 3087428"/>
              <a:gd name="connsiteY2675" fmla="*/ 2194188 h 3077595"/>
              <a:gd name="connsiteX2676" fmla="*/ 1451148 w 3087428"/>
              <a:gd name="connsiteY2676" fmla="*/ 2198163 h 3077595"/>
              <a:gd name="connsiteX2677" fmla="*/ 1447173 w 3087428"/>
              <a:gd name="connsiteY2677" fmla="*/ 2202137 h 3077595"/>
              <a:gd name="connsiteX2678" fmla="*/ 1443199 w 3087428"/>
              <a:gd name="connsiteY2678" fmla="*/ 2198163 h 3077595"/>
              <a:gd name="connsiteX2679" fmla="*/ 1447173 w 3087428"/>
              <a:gd name="connsiteY2679" fmla="*/ 2194188 h 3077595"/>
              <a:gd name="connsiteX2680" fmla="*/ 1612224 w 3087428"/>
              <a:gd name="connsiteY2680" fmla="*/ 2193351 h 3077595"/>
              <a:gd name="connsiteX2681" fmla="*/ 1620382 w 3087428"/>
              <a:gd name="connsiteY2681" fmla="*/ 2201510 h 3077595"/>
              <a:gd name="connsiteX2682" fmla="*/ 1612224 w 3087428"/>
              <a:gd name="connsiteY2682" fmla="*/ 2209668 h 3077595"/>
              <a:gd name="connsiteX2683" fmla="*/ 1604065 w 3087428"/>
              <a:gd name="connsiteY2683" fmla="*/ 2201510 h 3077595"/>
              <a:gd name="connsiteX2684" fmla="*/ 1612224 w 3087428"/>
              <a:gd name="connsiteY2684" fmla="*/ 2193351 h 3077595"/>
              <a:gd name="connsiteX2685" fmla="*/ 1223131 w 3087428"/>
              <a:gd name="connsiteY2685" fmla="*/ 2192724 h 3077595"/>
              <a:gd name="connsiteX2686" fmla="*/ 1223759 w 3087428"/>
              <a:gd name="connsiteY2686" fmla="*/ 2193351 h 3077595"/>
              <a:gd name="connsiteX2687" fmla="*/ 1223131 w 3087428"/>
              <a:gd name="connsiteY2687" fmla="*/ 2193979 h 3077595"/>
              <a:gd name="connsiteX2688" fmla="*/ 1222504 w 3087428"/>
              <a:gd name="connsiteY2688" fmla="*/ 2193351 h 3077595"/>
              <a:gd name="connsiteX2689" fmla="*/ 1223131 w 3087428"/>
              <a:gd name="connsiteY2689" fmla="*/ 2192724 h 3077595"/>
              <a:gd name="connsiteX2690" fmla="*/ 2640808 w 3087428"/>
              <a:gd name="connsiteY2690" fmla="*/ 2192514 h 3077595"/>
              <a:gd name="connsiteX2691" fmla="*/ 2658171 w 3087428"/>
              <a:gd name="connsiteY2691" fmla="*/ 2209877 h 3077595"/>
              <a:gd name="connsiteX2692" fmla="*/ 2640808 w 3087428"/>
              <a:gd name="connsiteY2692" fmla="*/ 2227240 h 3077595"/>
              <a:gd name="connsiteX2693" fmla="*/ 2623446 w 3087428"/>
              <a:gd name="connsiteY2693" fmla="*/ 2209877 h 3077595"/>
              <a:gd name="connsiteX2694" fmla="*/ 2640808 w 3087428"/>
              <a:gd name="connsiteY2694" fmla="*/ 2192514 h 3077595"/>
              <a:gd name="connsiteX2695" fmla="*/ 2570102 w 3087428"/>
              <a:gd name="connsiteY2695" fmla="*/ 2188122 h 3077595"/>
              <a:gd name="connsiteX2696" fmla="*/ 2588093 w 3087428"/>
              <a:gd name="connsiteY2696" fmla="*/ 2206112 h 3077595"/>
              <a:gd name="connsiteX2697" fmla="*/ 2570102 w 3087428"/>
              <a:gd name="connsiteY2697" fmla="*/ 2224102 h 3077595"/>
              <a:gd name="connsiteX2698" fmla="*/ 2552112 w 3087428"/>
              <a:gd name="connsiteY2698" fmla="*/ 2206112 h 3077595"/>
              <a:gd name="connsiteX2699" fmla="*/ 2570102 w 3087428"/>
              <a:gd name="connsiteY2699" fmla="*/ 2188122 h 3077595"/>
              <a:gd name="connsiteX2700" fmla="*/ 157729 w 3087428"/>
              <a:gd name="connsiteY2700" fmla="*/ 2187703 h 3077595"/>
              <a:gd name="connsiteX2701" fmla="*/ 165678 w 3087428"/>
              <a:gd name="connsiteY2701" fmla="*/ 2195652 h 3077595"/>
              <a:gd name="connsiteX2702" fmla="*/ 157729 w 3087428"/>
              <a:gd name="connsiteY2702" fmla="*/ 2203602 h 3077595"/>
              <a:gd name="connsiteX2703" fmla="*/ 149780 w 3087428"/>
              <a:gd name="connsiteY2703" fmla="*/ 2195652 h 3077595"/>
              <a:gd name="connsiteX2704" fmla="*/ 157729 w 3087428"/>
              <a:gd name="connsiteY2704" fmla="*/ 2187703 h 3077595"/>
              <a:gd name="connsiteX2705" fmla="*/ 293493 w 3087428"/>
              <a:gd name="connsiteY2705" fmla="*/ 2185611 h 3077595"/>
              <a:gd name="connsiteX2706" fmla="*/ 299560 w 3087428"/>
              <a:gd name="connsiteY2706" fmla="*/ 2191678 h 3077595"/>
              <a:gd name="connsiteX2707" fmla="*/ 293493 w 3087428"/>
              <a:gd name="connsiteY2707" fmla="*/ 2197744 h 3077595"/>
              <a:gd name="connsiteX2708" fmla="*/ 287427 w 3087428"/>
              <a:gd name="connsiteY2708" fmla="*/ 2191678 h 3077595"/>
              <a:gd name="connsiteX2709" fmla="*/ 293493 w 3087428"/>
              <a:gd name="connsiteY2709" fmla="*/ 2185611 h 3077595"/>
              <a:gd name="connsiteX2710" fmla="*/ 2080390 w 3087428"/>
              <a:gd name="connsiteY2710" fmla="*/ 2185193 h 3077595"/>
              <a:gd name="connsiteX2711" fmla="*/ 2096916 w 3087428"/>
              <a:gd name="connsiteY2711" fmla="*/ 2201719 h 3077595"/>
              <a:gd name="connsiteX2712" fmla="*/ 2080390 w 3087428"/>
              <a:gd name="connsiteY2712" fmla="*/ 2218245 h 3077595"/>
              <a:gd name="connsiteX2713" fmla="*/ 2063864 w 3087428"/>
              <a:gd name="connsiteY2713" fmla="*/ 2201719 h 3077595"/>
              <a:gd name="connsiteX2714" fmla="*/ 2080390 w 3087428"/>
              <a:gd name="connsiteY2714" fmla="*/ 2185193 h 3077595"/>
              <a:gd name="connsiteX2715" fmla="*/ 1392784 w 3087428"/>
              <a:gd name="connsiteY2715" fmla="*/ 2184775 h 3077595"/>
              <a:gd name="connsiteX2716" fmla="*/ 1395922 w 3087428"/>
              <a:gd name="connsiteY2716" fmla="*/ 2187912 h 3077595"/>
              <a:gd name="connsiteX2717" fmla="*/ 1392784 w 3087428"/>
              <a:gd name="connsiteY2717" fmla="*/ 2191050 h 3077595"/>
              <a:gd name="connsiteX2718" fmla="*/ 1389646 w 3087428"/>
              <a:gd name="connsiteY2718" fmla="*/ 2187912 h 3077595"/>
              <a:gd name="connsiteX2719" fmla="*/ 1392784 w 3087428"/>
              <a:gd name="connsiteY2719" fmla="*/ 2184775 h 3077595"/>
              <a:gd name="connsiteX2720" fmla="*/ 2498559 w 3087428"/>
              <a:gd name="connsiteY2720" fmla="*/ 2183729 h 3077595"/>
              <a:gd name="connsiteX2721" fmla="*/ 2516550 w 3087428"/>
              <a:gd name="connsiteY2721" fmla="*/ 2201719 h 3077595"/>
              <a:gd name="connsiteX2722" fmla="*/ 2498559 w 3087428"/>
              <a:gd name="connsiteY2722" fmla="*/ 2219709 h 3077595"/>
              <a:gd name="connsiteX2723" fmla="*/ 2480569 w 3087428"/>
              <a:gd name="connsiteY2723" fmla="*/ 2201719 h 3077595"/>
              <a:gd name="connsiteX2724" fmla="*/ 2498559 w 3087428"/>
              <a:gd name="connsiteY2724" fmla="*/ 2183729 h 3077595"/>
              <a:gd name="connsiteX2725" fmla="*/ 1666822 w 3087428"/>
              <a:gd name="connsiteY2725" fmla="*/ 2183729 h 3077595"/>
              <a:gd name="connsiteX2726" fmla="*/ 1676654 w 3087428"/>
              <a:gd name="connsiteY2726" fmla="*/ 2193561 h 3077595"/>
              <a:gd name="connsiteX2727" fmla="*/ 1666822 w 3087428"/>
              <a:gd name="connsiteY2727" fmla="*/ 2203392 h 3077595"/>
              <a:gd name="connsiteX2728" fmla="*/ 1656990 w 3087428"/>
              <a:gd name="connsiteY2728" fmla="*/ 2193561 h 3077595"/>
              <a:gd name="connsiteX2729" fmla="*/ 1666822 w 3087428"/>
              <a:gd name="connsiteY2729" fmla="*/ 2183729 h 3077595"/>
              <a:gd name="connsiteX2730" fmla="*/ 809564 w 3087428"/>
              <a:gd name="connsiteY2730" fmla="*/ 2183310 h 3077595"/>
              <a:gd name="connsiteX2731" fmla="*/ 810400 w 3087428"/>
              <a:gd name="connsiteY2731" fmla="*/ 2184147 h 3077595"/>
              <a:gd name="connsiteX2732" fmla="*/ 809564 w 3087428"/>
              <a:gd name="connsiteY2732" fmla="*/ 2184984 h 3077595"/>
              <a:gd name="connsiteX2733" fmla="*/ 808727 w 3087428"/>
              <a:gd name="connsiteY2733" fmla="*/ 2184147 h 3077595"/>
              <a:gd name="connsiteX2734" fmla="*/ 809564 w 3087428"/>
              <a:gd name="connsiteY2734" fmla="*/ 2183310 h 3077595"/>
              <a:gd name="connsiteX2735" fmla="*/ 431558 w 3087428"/>
              <a:gd name="connsiteY2735" fmla="*/ 2182473 h 3077595"/>
              <a:gd name="connsiteX2736" fmla="*/ 435324 w 3087428"/>
              <a:gd name="connsiteY2736" fmla="*/ 2186239 h 3077595"/>
              <a:gd name="connsiteX2737" fmla="*/ 431558 w 3087428"/>
              <a:gd name="connsiteY2737" fmla="*/ 2190004 h 3077595"/>
              <a:gd name="connsiteX2738" fmla="*/ 427793 w 3087428"/>
              <a:gd name="connsiteY2738" fmla="*/ 2186239 h 3077595"/>
              <a:gd name="connsiteX2739" fmla="*/ 431558 w 3087428"/>
              <a:gd name="connsiteY2739" fmla="*/ 2182473 h 3077595"/>
              <a:gd name="connsiteX2740" fmla="*/ 1863669 w 3087428"/>
              <a:gd name="connsiteY2740" fmla="*/ 2179963 h 3077595"/>
              <a:gd name="connsiteX2741" fmla="*/ 1877267 w 3087428"/>
              <a:gd name="connsiteY2741" fmla="*/ 2193561 h 3077595"/>
              <a:gd name="connsiteX2742" fmla="*/ 1863669 w 3087428"/>
              <a:gd name="connsiteY2742" fmla="*/ 2207158 h 3077595"/>
              <a:gd name="connsiteX2743" fmla="*/ 1850072 w 3087428"/>
              <a:gd name="connsiteY2743" fmla="*/ 2193561 h 3077595"/>
              <a:gd name="connsiteX2744" fmla="*/ 1863669 w 3087428"/>
              <a:gd name="connsiteY2744" fmla="*/ 2179963 h 3077595"/>
              <a:gd name="connsiteX2745" fmla="*/ 2425971 w 3087428"/>
              <a:gd name="connsiteY2745" fmla="*/ 2178708 h 3077595"/>
              <a:gd name="connsiteX2746" fmla="*/ 2444170 w 3087428"/>
              <a:gd name="connsiteY2746" fmla="*/ 2196908 h 3077595"/>
              <a:gd name="connsiteX2747" fmla="*/ 2425971 w 3087428"/>
              <a:gd name="connsiteY2747" fmla="*/ 2215107 h 3077595"/>
              <a:gd name="connsiteX2748" fmla="*/ 2407771 w 3087428"/>
              <a:gd name="connsiteY2748" fmla="*/ 2196908 h 3077595"/>
              <a:gd name="connsiteX2749" fmla="*/ 2425971 w 3087428"/>
              <a:gd name="connsiteY2749" fmla="*/ 2178708 h 3077595"/>
              <a:gd name="connsiteX2750" fmla="*/ 572552 w 3087428"/>
              <a:gd name="connsiteY2750" fmla="*/ 2176616 h 3077595"/>
              <a:gd name="connsiteX2751" fmla="*/ 575062 w 3087428"/>
              <a:gd name="connsiteY2751" fmla="*/ 2179126 h 3077595"/>
              <a:gd name="connsiteX2752" fmla="*/ 572552 w 3087428"/>
              <a:gd name="connsiteY2752" fmla="*/ 2181637 h 3077595"/>
              <a:gd name="connsiteX2753" fmla="*/ 570042 w 3087428"/>
              <a:gd name="connsiteY2753" fmla="*/ 2179126 h 3077595"/>
              <a:gd name="connsiteX2754" fmla="*/ 572552 w 3087428"/>
              <a:gd name="connsiteY2754" fmla="*/ 2176616 h 3077595"/>
              <a:gd name="connsiteX2755" fmla="*/ 2352336 w 3087428"/>
              <a:gd name="connsiteY2755" fmla="*/ 2173060 h 3077595"/>
              <a:gd name="connsiteX2756" fmla="*/ 2370326 w 3087428"/>
              <a:gd name="connsiteY2756" fmla="*/ 2191050 h 3077595"/>
              <a:gd name="connsiteX2757" fmla="*/ 2352336 w 3087428"/>
              <a:gd name="connsiteY2757" fmla="*/ 2209040 h 3077595"/>
              <a:gd name="connsiteX2758" fmla="*/ 2334346 w 3087428"/>
              <a:gd name="connsiteY2758" fmla="*/ 2191050 h 3077595"/>
              <a:gd name="connsiteX2759" fmla="*/ 2352336 w 3087428"/>
              <a:gd name="connsiteY2759" fmla="*/ 2173060 h 3077595"/>
              <a:gd name="connsiteX2760" fmla="*/ 1720584 w 3087428"/>
              <a:gd name="connsiteY2760" fmla="*/ 2171596 h 3077595"/>
              <a:gd name="connsiteX2761" fmla="*/ 1730416 w 3087428"/>
              <a:gd name="connsiteY2761" fmla="*/ 2181427 h 3077595"/>
              <a:gd name="connsiteX2762" fmla="*/ 1720584 w 3087428"/>
              <a:gd name="connsiteY2762" fmla="*/ 2191259 h 3077595"/>
              <a:gd name="connsiteX2763" fmla="*/ 1710752 w 3087428"/>
              <a:gd name="connsiteY2763" fmla="*/ 2181427 h 3077595"/>
              <a:gd name="connsiteX2764" fmla="*/ 1720584 w 3087428"/>
              <a:gd name="connsiteY2764" fmla="*/ 2171596 h 3077595"/>
              <a:gd name="connsiteX2765" fmla="*/ 1339441 w 3087428"/>
              <a:gd name="connsiteY2765" fmla="*/ 2171386 h 3077595"/>
              <a:gd name="connsiteX2766" fmla="*/ 1341532 w 3087428"/>
              <a:gd name="connsiteY2766" fmla="*/ 2173478 h 3077595"/>
              <a:gd name="connsiteX2767" fmla="*/ 1339441 w 3087428"/>
              <a:gd name="connsiteY2767" fmla="*/ 2175570 h 3077595"/>
              <a:gd name="connsiteX2768" fmla="*/ 1337349 w 3087428"/>
              <a:gd name="connsiteY2768" fmla="*/ 2173478 h 3077595"/>
              <a:gd name="connsiteX2769" fmla="*/ 1339441 w 3087428"/>
              <a:gd name="connsiteY2769" fmla="*/ 2171386 h 3077595"/>
              <a:gd name="connsiteX2770" fmla="*/ 1997760 w 3087428"/>
              <a:gd name="connsiteY2770" fmla="*/ 2170550 h 3077595"/>
              <a:gd name="connsiteX2771" fmla="*/ 2013658 w 3087428"/>
              <a:gd name="connsiteY2771" fmla="*/ 2186448 h 3077595"/>
              <a:gd name="connsiteX2772" fmla="*/ 1997760 w 3087428"/>
              <a:gd name="connsiteY2772" fmla="*/ 2202346 h 3077595"/>
              <a:gd name="connsiteX2773" fmla="*/ 1981861 w 3087428"/>
              <a:gd name="connsiteY2773" fmla="*/ 2186448 h 3077595"/>
              <a:gd name="connsiteX2774" fmla="*/ 1997760 w 3087428"/>
              <a:gd name="connsiteY2774" fmla="*/ 2170550 h 3077595"/>
              <a:gd name="connsiteX2775" fmla="*/ 1066658 w 3087428"/>
              <a:gd name="connsiteY2775" fmla="*/ 2169922 h 3077595"/>
              <a:gd name="connsiteX2776" fmla="*/ 1067076 w 3087428"/>
              <a:gd name="connsiteY2776" fmla="*/ 2170340 h 3077595"/>
              <a:gd name="connsiteX2777" fmla="*/ 1066658 w 3087428"/>
              <a:gd name="connsiteY2777" fmla="*/ 2170759 h 3077595"/>
              <a:gd name="connsiteX2778" fmla="*/ 1066239 w 3087428"/>
              <a:gd name="connsiteY2778" fmla="*/ 2170340 h 3077595"/>
              <a:gd name="connsiteX2779" fmla="*/ 1066658 w 3087428"/>
              <a:gd name="connsiteY2779" fmla="*/ 2169922 h 3077595"/>
              <a:gd name="connsiteX2780" fmla="*/ 717102 w 3087428"/>
              <a:gd name="connsiteY2780" fmla="*/ 2167830 h 3077595"/>
              <a:gd name="connsiteX2781" fmla="*/ 718775 w 3087428"/>
              <a:gd name="connsiteY2781" fmla="*/ 2169504 h 3077595"/>
              <a:gd name="connsiteX2782" fmla="*/ 717102 w 3087428"/>
              <a:gd name="connsiteY2782" fmla="*/ 2171177 h 3077595"/>
              <a:gd name="connsiteX2783" fmla="*/ 715428 w 3087428"/>
              <a:gd name="connsiteY2783" fmla="*/ 2169504 h 3077595"/>
              <a:gd name="connsiteX2784" fmla="*/ 717102 w 3087428"/>
              <a:gd name="connsiteY2784" fmla="*/ 2167830 h 3077595"/>
              <a:gd name="connsiteX2785" fmla="*/ 1174181 w 3087428"/>
              <a:gd name="connsiteY2785" fmla="*/ 2166994 h 3077595"/>
              <a:gd name="connsiteX2786" fmla="*/ 1174809 w 3087428"/>
              <a:gd name="connsiteY2786" fmla="*/ 2167621 h 3077595"/>
              <a:gd name="connsiteX2787" fmla="*/ 1174181 w 3087428"/>
              <a:gd name="connsiteY2787" fmla="*/ 2168249 h 3077595"/>
              <a:gd name="connsiteX2788" fmla="*/ 1173553 w 3087428"/>
              <a:gd name="connsiteY2788" fmla="*/ 2167621 h 3077595"/>
              <a:gd name="connsiteX2789" fmla="*/ 1174181 w 3087428"/>
              <a:gd name="connsiteY2789" fmla="*/ 2166994 h 3077595"/>
              <a:gd name="connsiteX2790" fmla="*/ 2277237 w 3087428"/>
              <a:gd name="connsiteY2790" fmla="*/ 2165948 h 3077595"/>
              <a:gd name="connsiteX2791" fmla="*/ 2295436 w 3087428"/>
              <a:gd name="connsiteY2791" fmla="*/ 2184147 h 3077595"/>
              <a:gd name="connsiteX2792" fmla="*/ 2277237 w 3087428"/>
              <a:gd name="connsiteY2792" fmla="*/ 2202346 h 3077595"/>
              <a:gd name="connsiteX2793" fmla="*/ 2259038 w 3087428"/>
              <a:gd name="connsiteY2793" fmla="*/ 2184147 h 3077595"/>
              <a:gd name="connsiteX2794" fmla="*/ 2277237 w 3087428"/>
              <a:gd name="connsiteY2794" fmla="*/ 2165948 h 3077595"/>
              <a:gd name="connsiteX2795" fmla="*/ 964364 w 3087428"/>
              <a:gd name="connsiteY2795" fmla="*/ 2165320 h 3077595"/>
              <a:gd name="connsiteX2796" fmla="*/ 964782 w 3087428"/>
              <a:gd name="connsiteY2796" fmla="*/ 2165738 h 3077595"/>
              <a:gd name="connsiteX2797" fmla="*/ 964364 w 3087428"/>
              <a:gd name="connsiteY2797" fmla="*/ 2166157 h 3077595"/>
              <a:gd name="connsiteX2798" fmla="*/ 963945 w 3087428"/>
              <a:gd name="connsiteY2798" fmla="*/ 2165738 h 3077595"/>
              <a:gd name="connsiteX2799" fmla="*/ 964364 w 3087428"/>
              <a:gd name="connsiteY2799" fmla="*/ 2165320 h 3077595"/>
              <a:gd name="connsiteX2800" fmla="*/ 213164 w 3087428"/>
              <a:gd name="connsiteY2800" fmla="*/ 2162182 h 3077595"/>
              <a:gd name="connsiteX2801" fmla="*/ 220068 w 3087428"/>
              <a:gd name="connsiteY2801" fmla="*/ 2169085 h 3077595"/>
              <a:gd name="connsiteX2802" fmla="*/ 213164 w 3087428"/>
              <a:gd name="connsiteY2802" fmla="*/ 2175989 h 3077595"/>
              <a:gd name="connsiteX2803" fmla="*/ 206261 w 3087428"/>
              <a:gd name="connsiteY2803" fmla="*/ 2169085 h 3077595"/>
              <a:gd name="connsiteX2804" fmla="*/ 213164 w 3087428"/>
              <a:gd name="connsiteY2804" fmla="*/ 2162182 h 3077595"/>
              <a:gd name="connsiteX2805" fmla="*/ 348928 w 3087428"/>
              <a:gd name="connsiteY2805" fmla="*/ 2159463 h 3077595"/>
              <a:gd name="connsiteX2806" fmla="*/ 354158 w 3087428"/>
              <a:gd name="connsiteY2806" fmla="*/ 2164692 h 3077595"/>
              <a:gd name="connsiteX2807" fmla="*/ 348928 w 3087428"/>
              <a:gd name="connsiteY2807" fmla="*/ 2169922 h 3077595"/>
              <a:gd name="connsiteX2808" fmla="*/ 343699 w 3087428"/>
              <a:gd name="connsiteY2808" fmla="*/ 2164692 h 3077595"/>
              <a:gd name="connsiteX2809" fmla="*/ 348928 w 3087428"/>
              <a:gd name="connsiteY2809" fmla="*/ 2159463 h 3077595"/>
              <a:gd name="connsiteX2810" fmla="*/ 2200674 w 3087428"/>
              <a:gd name="connsiteY2810" fmla="*/ 2158207 h 3077595"/>
              <a:gd name="connsiteX2811" fmla="*/ 2218455 w 3087428"/>
              <a:gd name="connsiteY2811" fmla="*/ 2175989 h 3077595"/>
              <a:gd name="connsiteX2812" fmla="*/ 2200674 w 3087428"/>
              <a:gd name="connsiteY2812" fmla="*/ 2193770 h 3077595"/>
              <a:gd name="connsiteX2813" fmla="*/ 2182893 w 3087428"/>
              <a:gd name="connsiteY2813" fmla="*/ 2175989 h 3077595"/>
              <a:gd name="connsiteX2814" fmla="*/ 2200674 w 3087428"/>
              <a:gd name="connsiteY2814" fmla="*/ 2158207 h 3077595"/>
              <a:gd name="connsiteX2815" fmla="*/ 2940786 w 3087428"/>
              <a:gd name="connsiteY2815" fmla="*/ 2157162 h 3077595"/>
              <a:gd name="connsiteX2816" fmla="*/ 2954174 w 3087428"/>
              <a:gd name="connsiteY2816" fmla="*/ 2170550 h 3077595"/>
              <a:gd name="connsiteX2817" fmla="*/ 2940786 w 3087428"/>
              <a:gd name="connsiteY2817" fmla="*/ 2183938 h 3077595"/>
              <a:gd name="connsiteX2818" fmla="*/ 2927398 w 3087428"/>
              <a:gd name="connsiteY2818" fmla="*/ 2170550 h 3077595"/>
              <a:gd name="connsiteX2819" fmla="*/ 2940786 w 3087428"/>
              <a:gd name="connsiteY2819" fmla="*/ 2157162 h 3077595"/>
              <a:gd name="connsiteX2820" fmla="*/ 487203 w 3087428"/>
              <a:gd name="connsiteY2820" fmla="*/ 2155697 h 3077595"/>
              <a:gd name="connsiteX2821" fmla="*/ 490968 w 3087428"/>
              <a:gd name="connsiteY2821" fmla="*/ 2159463 h 3077595"/>
              <a:gd name="connsiteX2822" fmla="*/ 487203 w 3087428"/>
              <a:gd name="connsiteY2822" fmla="*/ 2163228 h 3077595"/>
              <a:gd name="connsiteX2823" fmla="*/ 483437 w 3087428"/>
              <a:gd name="connsiteY2823" fmla="*/ 2159463 h 3077595"/>
              <a:gd name="connsiteX2824" fmla="*/ 487203 w 3087428"/>
              <a:gd name="connsiteY2824" fmla="*/ 2155697 h 3077595"/>
              <a:gd name="connsiteX2825" fmla="*/ 866882 w 3087428"/>
              <a:gd name="connsiteY2825" fmla="*/ 2155279 h 3077595"/>
              <a:gd name="connsiteX2826" fmla="*/ 867509 w 3087428"/>
              <a:gd name="connsiteY2826" fmla="*/ 2155906 h 3077595"/>
              <a:gd name="connsiteX2827" fmla="*/ 866882 w 3087428"/>
              <a:gd name="connsiteY2827" fmla="*/ 2156534 h 3077595"/>
              <a:gd name="connsiteX2828" fmla="*/ 866254 w 3087428"/>
              <a:gd name="connsiteY2828" fmla="*/ 2155906 h 3077595"/>
              <a:gd name="connsiteX2829" fmla="*/ 866882 w 3087428"/>
              <a:gd name="connsiteY2829" fmla="*/ 2155279 h 3077595"/>
              <a:gd name="connsiteX2830" fmla="*/ 2873427 w 3087428"/>
              <a:gd name="connsiteY2830" fmla="*/ 2154651 h 3077595"/>
              <a:gd name="connsiteX2831" fmla="*/ 2887652 w 3087428"/>
              <a:gd name="connsiteY2831" fmla="*/ 2168876 h 3077595"/>
              <a:gd name="connsiteX2832" fmla="*/ 2873427 w 3087428"/>
              <a:gd name="connsiteY2832" fmla="*/ 2183310 h 3077595"/>
              <a:gd name="connsiteX2833" fmla="*/ 2859202 w 3087428"/>
              <a:gd name="connsiteY2833" fmla="*/ 2168876 h 3077595"/>
              <a:gd name="connsiteX2834" fmla="*/ 2873427 w 3087428"/>
              <a:gd name="connsiteY2834" fmla="*/ 2154651 h 3077595"/>
              <a:gd name="connsiteX2835" fmla="*/ 1773300 w 3087428"/>
              <a:gd name="connsiteY2835" fmla="*/ 2153605 h 3077595"/>
              <a:gd name="connsiteX2836" fmla="*/ 1784387 w 3087428"/>
              <a:gd name="connsiteY2836" fmla="*/ 2164692 h 3077595"/>
              <a:gd name="connsiteX2837" fmla="*/ 1773300 w 3087428"/>
              <a:gd name="connsiteY2837" fmla="*/ 2175779 h 3077595"/>
              <a:gd name="connsiteX2838" fmla="*/ 1762213 w 3087428"/>
              <a:gd name="connsiteY2838" fmla="*/ 2164692 h 3077595"/>
              <a:gd name="connsiteX2839" fmla="*/ 1773300 w 3087428"/>
              <a:gd name="connsiteY2839" fmla="*/ 2153605 h 3077595"/>
              <a:gd name="connsiteX2840" fmla="*/ 1287562 w 3087428"/>
              <a:gd name="connsiteY2840" fmla="*/ 2153605 h 3077595"/>
              <a:gd name="connsiteX2841" fmla="*/ 1288817 w 3087428"/>
              <a:gd name="connsiteY2841" fmla="*/ 2154860 h 3077595"/>
              <a:gd name="connsiteX2842" fmla="*/ 1287562 w 3087428"/>
              <a:gd name="connsiteY2842" fmla="*/ 2156116 h 3077595"/>
              <a:gd name="connsiteX2843" fmla="*/ 1286306 w 3087428"/>
              <a:gd name="connsiteY2843" fmla="*/ 2154860 h 3077595"/>
              <a:gd name="connsiteX2844" fmla="*/ 1287562 w 3087428"/>
              <a:gd name="connsiteY2844" fmla="*/ 2153605 h 3077595"/>
              <a:gd name="connsiteX2845" fmla="*/ 1912411 w 3087428"/>
              <a:gd name="connsiteY2845" fmla="*/ 2152769 h 3077595"/>
              <a:gd name="connsiteX2846" fmla="*/ 1927263 w 3087428"/>
              <a:gd name="connsiteY2846" fmla="*/ 2167621 h 3077595"/>
              <a:gd name="connsiteX2847" fmla="*/ 1912411 w 3087428"/>
              <a:gd name="connsiteY2847" fmla="*/ 2182473 h 3077595"/>
              <a:gd name="connsiteX2848" fmla="*/ 1897558 w 3087428"/>
              <a:gd name="connsiteY2848" fmla="*/ 2167621 h 3077595"/>
              <a:gd name="connsiteX2849" fmla="*/ 1912411 w 3087428"/>
              <a:gd name="connsiteY2849" fmla="*/ 2152769 h 3077595"/>
              <a:gd name="connsiteX2850" fmla="*/ 2805859 w 3087428"/>
              <a:gd name="connsiteY2850" fmla="*/ 2152141 h 3077595"/>
              <a:gd name="connsiteX2851" fmla="*/ 2820711 w 3087428"/>
              <a:gd name="connsiteY2851" fmla="*/ 2166994 h 3077595"/>
              <a:gd name="connsiteX2852" fmla="*/ 2805859 w 3087428"/>
              <a:gd name="connsiteY2852" fmla="*/ 2181846 h 3077595"/>
              <a:gd name="connsiteX2853" fmla="*/ 2791006 w 3087428"/>
              <a:gd name="connsiteY2853" fmla="*/ 2166994 h 3077595"/>
              <a:gd name="connsiteX2854" fmla="*/ 2805859 w 3087428"/>
              <a:gd name="connsiteY2854" fmla="*/ 2152141 h 3077595"/>
              <a:gd name="connsiteX2855" fmla="*/ 628406 w 3087428"/>
              <a:gd name="connsiteY2855" fmla="*/ 2149631 h 3077595"/>
              <a:gd name="connsiteX2856" fmla="*/ 630707 w 3087428"/>
              <a:gd name="connsiteY2856" fmla="*/ 2151932 h 3077595"/>
              <a:gd name="connsiteX2857" fmla="*/ 628406 w 3087428"/>
              <a:gd name="connsiteY2857" fmla="*/ 2154233 h 3077595"/>
              <a:gd name="connsiteX2858" fmla="*/ 626104 w 3087428"/>
              <a:gd name="connsiteY2858" fmla="*/ 2151932 h 3077595"/>
              <a:gd name="connsiteX2859" fmla="*/ 628406 w 3087428"/>
              <a:gd name="connsiteY2859" fmla="*/ 2149631 h 3077595"/>
              <a:gd name="connsiteX2860" fmla="*/ 2737872 w 3087428"/>
              <a:gd name="connsiteY2860" fmla="*/ 2148794 h 3077595"/>
              <a:gd name="connsiteX2861" fmla="*/ 2753771 w 3087428"/>
              <a:gd name="connsiteY2861" fmla="*/ 2164692 h 3077595"/>
              <a:gd name="connsiteX2862" fmla="*/ 2737872 w 3087428"/>
              <a:gd name="connsiteY2862" fmla="*/ 2180591 h 3077595"/>
              <a:gd name="connsiteX2863" fmla="*/ 2721974 w 3087428"/>
              <a:gd name="connsiteY2863" fmla="*/ 2164692 h 3077595"/>
              <a:gd name="connsiteX2864" fmla="*/ 2737872 w 3087428"/>
              <a:gd name="connsiteY2864" fmla="*/ 2148794 h 3077595"/>
              <a:gd name="connsiteX2865" fmla="*/ 2122437 w 3087428"/>
              <a:gd name="connsiteY2865" fmla="*/ 2148585 h 3077595"/>
              <a:gd name="connsiteX2866" fmla="*/ 2139800 w 3087428"/>
              <a:gd name="connsiteY2866" fmla="*/ 2165948 h 3077595"/>
              <a:gd name="connsiteX2867" fmla="*/ 2122437 w 3087428"/>
              <a:gd name="connsiteY2867" fmla="*/ 2183310 h 3077595"/>
              <a:gd name="connsiteX2868" fmla="*/ 2105074 w 3087428"/>
              <a:gd name="connsiteY2868" fmla="*/ 2165948 h 3077595"/>
              <a:gd name="connsiteX2869" fmla="*/ 2122437 w 3087428"/>
              <a:gd name="connsiteY2869" fmla="*/ 2148585 h 3077595"/>
              <a:gd name="connsiteX2870" fmla="*/ 2669049 w 3087428"/>
              <a:gd name="connsiteY2870" fmla="*/ 2145656 h 3077595"/>
              <a:gd name="connsiteX2871" fmla="*/ 2685575 w 3087428"/>
              <a:gd name="connsiteY2871" fmla="*/ 2162182 h 3077595"/>
              <a:gd name="connsiteX2872" fmla="*/ 2669049 w 3087428"/>
              <a:gd name="connsiteY2872" fmla="*/ 2178708 h 3077595"/>
              <a:gd name="connsiteX2873" fmla="*/ 2652523 w 3087428"/>
              <a:gd name="connsiteY2873" fmla="*/ 2162182 h 3077595"/>
              <a:gd name="connsiteX2874" fmla="*/ 2669049 w 3087428"/>
              <a:gd name="connsiteY2874" fmla="*/ 2145656 h 3077595"/>
              <a:gd name="connsiteX2875" fmla="*/ 2599598 w 3087428"/>
              <a:gd name="connsiteY2875" fmla="*/ 2142309 h 3077595"/>
              <a:gd name="connsiteX2876" fmla="*/ 2616752 w 3087428"/>
              <a:gd name="connsiteY2876" fmla="*/ 2159463 h 3077595"/>
              <a:gd name="connsiteX2877" fmla="*/ 2599598 w 3087428"/>
              <a:gd name="connsiteY2877" fmla="*/ 2176616 h 3077595"/>
              <a:gd name="connsiteX2878" fmla="*/ 2582444 w 3087428"/>
              <a:gd name="connsiteY2878" fmla="*/ 2159463 h 3077595"/>
              <a:gd name="connsiteX2879" fmla="*/ 2599598 w 3087428"/>
              <a:gd name="connsiteY2879" fmla="*/ 2142309 h 3077595"/>
              <a:gd name="connsiteX2880" fmla="*/ 774001 w 3087428"/>
              <a:gd name="connsiteY2880" fmla="*/ 2140845 h 3077595"/>
              <a:gd name="connsiteX2881" fmla="*/ 775257 w 3087428"/>
              <a:gd name="connsiteY2881" fmla="*/ 2142100 h 3077595"/>
              <a:gd name="connsiteX2882" fmla="*/ 774001 w 3087428"/>
              <a:gd name="connsiteY2882" fmla="*/ 2143355 h 3077595"/>
              <a:gd name="connsiteX2883" fmla="*/ 772746 w 3087428"/>
              <a:gd name="connsiteY2883" fmla="*/ 2142100 h 3077595"/>
              <a:gd name="connsiteX2884" fmla="*/ 774001 w 3087428"/>
              <a:gd name="connsiteY2884" fmla="*/ 2140845 h 3077595"/>
              <a:gd name="connsiteX2885" fmla="*/ 2529310 w 3087428"/>
              <a:gd name="connsiteY2885" fmla="*/ 2138544 h 3077595"/>
              <a:gd name="connsiteX2886" fmla="*/ 2546882 w 3087428"/>
              <a:gd name="connsiteY2886" fmla="*/ 2156116 h 3077595"/>
              <a:gd name="connsiteX2887" fmla="*/ 2529310 w 3087428"/>
              <a:gd name="connsiteY2887" fmla="*/ 2173688 h 3077595"/>
              <a:gd name="connsiteX2888" fmla="*/ 2511738 w 3087428"/>
              <a:gd name="connsiteY2888" fmla="*/ 2156116 h 3077595"/>
              <a:gd name="connsiteX2889" fmla="*/ 2529310 w 3087428"/>
              <a:gd name="connsiteY2889" fmla="*/ 2138544 h 3077595"/>
              <a:gd name="connsiteX2890" fmla="*/ 1515787 w 3087428"/>
              <a:gd name="connsiteY2890" fmla="*/ 2137707 h 3077595"/>
              <a:gd name="connsiteX2891" fmla="*/ 1521017 w 3087428"/>
              <a:gd name="connsiteY2891" fmla="*/ 2142937 h 3077595"/>
              <a:gd name="connsiteX2892" fmla="*/ 1515787 w 3087428"/>
              <a:gd name="connsiteY2892" fmla="*/ 2148166 h 3077595"/>
              <a:gd name="connsiteX2893" fmla="*/ 1510558 w 3087428"/>
              <a:gd name="connsiteY2893" fmla="*/ 2142937 h 3077595"/>
              <a:gd name="connsiteX2894" fmla="*/ 1515787 w 3087428"/>
              <a:gd name="connsiteY2894" fmla="*/ 2137707 h 3077595"/>
              <a:gd name="connsiteX2895" fmla="*/ 134718 w 3087428"/>
              <a:gd name="connsiteY2895" fmla="*/ 2137498 h 3077595"/>
              <a:gd name="connsiteX2896" fmla="*/ 142668 w 3087428"/>
              <a:gd name="connsiteY2896" fmla="*/ 2145447 h 3077595"/>
              <a:gd name="connsiteX2897" fmla="*/ 134718 w 3087428"/>
              <a:gd name="connsiteY2897" fmla="*/ 2153396 h 3077595"/>
              <a:gd name="connsiteX2898" fmla="*/ 126769 w 3087428"/>
              <a:gd name="connsiteY2898" fmla="*/ 2145447 h 3077595"/>
              <a:gd name="connsiteX2899" fmla="*/ 134718 w 3087428"/>
              <a:gd name="connsiteY2899" fmla="*/ 2137498 h 3077595"/>
              <a:gd name="connsiteX2900" fmla="*/ 2041899 w 3087428"/>
              <a:gd name="connsiteY2900" fmla="*/ 2137079 h 3077595"/>
              <a:gd name="connsiteX2901" fmla="*/ 2058425 w 3087428"/>
              <a:gd name="connsiteY2901" fmla="*/ 2153605 h 3077595"/>
              <a:gd name="connsiteX2902" fmla="*/ 2041899 w 3087428"/>
              <a:gd name="connsiteY2902" fmla="*/ 2170131 h 3077595"/>
              <a:gd name="connsiteX2903" fmla="*/ 2025373 w 3087428"/>
              <a:gd name="connsiteY2903" fmla="*/ 2153605 h 3077595"/>
              <a:gd name="connsiteX2904" fmla="*/ 2041899 w 3087428"/>
              <a:gd name="connsiteY2904" fmla="*/ 2137079 h 3077595"/>
              <a:gd name="connsiteX2905" fmla="*/ 1571013 w 3087428"/>
              <a:gd name="connsiteY2905" fmla="*/ 2136243 h 3077595"/>
              <a:gd name="connsiteX2906" fmla="*/ 1577707 w 3087428"/>
              <a:gd name="connsiteY2906" fmla="*/ 2142937 h 3077595"/>
              <a:gd name="connsiteX2907" fmla="*/ 1571013 w 3087428"/>
              <a:gd name="connsiteY2907" fmla="*/ 2149631 h 3077595"/>
              <a:gd name="connsiteX2908" fmla="*/ 1564319 w 3087428"/>
              <a:gd name="connsiteY2908" fmla="*/ 2142937 h 3077595"/>
              <a:gd name="connsiteX2909" fmla="*/ 1571013 w 3087428"/>
              <a:gd name="connsiteY2909" fmla="*/ 2136243 h 3077595"/>
              <a:gd name="connsiteX2910" fmla="*/ 268600 w 3087428"/>
              <a:gd name="connsiteY2910" fmla="*/ 2136243 h 3077595"/>
              <a:gd name="connsiteX2911" fmla="*/ 274666 w 3087428"/>
              <a:gd name="connsiteY2911" fmla="*/ 2142309 h 3077595"/>
              <a:gd name="connsiteX2912" fmla="*/ 268600 w 3087428"/>
              <a:gd name="connsiteY2912" fmla="*/ 2148376 h 3077595"/>
              <a:gd name="connsiteX2913" fmla="*/ 262533 w 3087428"/>
              <a:gd name="connsiteY2913" fmla="*/ 2142309 h 3077595"/>
              <a:gd name="connsiteX2914" fmla="*/ 268600 w 3087428"/>
              <a:gd name="connsiteY2914" fmla="*/ 2136243 h 3077595"/>
              <a:gd name="connsiteX2915" fmla="*/ 404573 w 3087428"/>
              <a:gd name="connsiteY2915" fmla="*/ 2134569 h 3077595"/>
              <a:gd name="connsiteX2916" fmla="*/ 408129 w 3087428"/>
              <a:gd name="connsiteY2916" fmla="*/ 2138125 h 3077595"/>
              <a:gd name="connsiteX2917" fmla="*/ 404573 w 3087428"/>
              <a:gd name="connsiteY2917" fmla="*/ 2141682 h 3077595"/>
              <a:gd name="connsiteX2918" fmla="*/ 401017 w 3087428"/>
              <a:gd name="connsiteY2918" fmla="*/ 2138125 h 3077595"/>
              <a:gd name="connsiteX2919" fmla="*/ 404573 w 3087428"/>
              <a:gd name="connsiteY2919" fmla="*/ 2134569 h 3077595"/>
              <a:gd name="connsiteX2920" fmla="*/ 1460771 w 3087428"/>
              <a:gd name="connsiteY2920" fmla="*/ 2134151 h 3077595"/>
              <a:gd name="connsiteX2921" fmla="*/ 1464536 w 3087428"/>
              <a:gd name="connsiteY2921" fmla="*/ 2137916 h 3077595"/>
              <a:gd name="connsiteX2922" fmla="*/ 1460771 w 3087428"/>
              <a:gd name="connsiteY2922" fmla="*/ 2141682 h 3077595"/>
              <a:gd name="connsiteX2923" fmla="*/ 1457005 w 3087428"/>
              <a:gd name="connsiteY2923" fmla="*/ 2137916 h 3077595"/>
              <a:gd name="connsiteX2924" fmla="*/ 1460771 w 3087428"/>
              <a:gd name="connsiteY2924" fmla="*/ 2134151 h 3077595"/>
              <a:gd name="connsiteX2925" fmla="*/ 2458186 w 3087428"/>
              <a:gd name="connsiteY2925" fmla="*/ 2133942 h 3077595"/>
              <a:gd name="connsiteX2926" fmla="*/ 2476385 w 3087428"/>
              <a:gd name="connsiteY2926" fmla="*/ 2152141 h 3077595"/>
              <a:gd name="connsiteX2927" fmla="*/ 2458186 w 3087428"/>
              <a:gd name="connsiteY2927" fmla="*/ 2170340 h 3077595"/>
              <a:gd name="connsiteX2928" fmla="*/ 2439986 w 3087428"/>
              <a:gd name="connsiteY2928" fmla="*/ 2152141 h 3077595"/>
              <a:gd name="connsiteX2929" fmla="*/ 2458186 w 3087428"/>
              <a:gd name="connsiteY2929" fmla="*/ 2133942 h 3077595"/>
              <a:gd name="connsiteX2930" fmla="*/ 1824551 w 3087428"/>
              <a:gd name="connsiteY2930" fmla="*/ 2131222 h 3077595"/>
              <a:gd name="connsiteX2931" fmla="*/ 1837102 w 3087428"/>
              <a:gd name="connsiteY2931" fmla="*/ 2143773 h 3077595"/>
              <a:gd name="connsiteX2932" fmla="*/ 1824551 w 3087428"/>
              <a:gd name="connsiteY2932" fmla="*/ 2156325 h 3077595"/>
              <a:gd name="connsiteX2933" fmla="*/ 1812000 w 3087428"/>
              <a:gd name="connsiteY2933" fmla="*/ 2143773 h 3077595"/>
              <a:gd name="connsiteX2934" fmla="*/ 1824551 w 3087428"/>
              <a:gd name="connsiteY2934" fmla="*/ 2131222 h 3077595"/>
              <a:gd name="connsiteX2935" fmla="*/ 1237356 w 3087428"/>
              <a:gd name="connsiteY2935" fmla="*/ 2131013 h 3077595"/>
              <a:gd name="connsiteX2936" fmla="*/ 1238193 w 3087428"/>
              <a:gd name="connsiteY2936" fmla="*/ 2131850 h 3077595"/>
              <a:gd name="connsiteX2937" fmla="*/ 1237356 w 3087428"/>
              <a:gd name="connsiteY2937" fmla="*/ 2132686 h 3077595"/>
              <a:gd name="connsiteX2938" fmla="*/ 1236519 w 3087428"/>
              <a:gd name="connsiteY2938" fmla="*/ 2131850 h 3077595"/>
              <a:gd name="connsiteX2939" fmla="*/ 1237356 w 3087428"/>
              <a:gd name="connsiteY2939" fmla="*/ 2131013 h 3077595"/>
              <a:gd name="connsiteX2940" fmla="*/ 542847 w 3087428"/>
              <a:gd name="connsiteY2940" fmla="*/ 2130176 h 3077595"/>
              <a:gd name="connsiteX2941" fmla="*/ 545148 w 3087428"/>
              <a:gd name="connsiteY2941" fmla="*/ 2132477 h 3077595"/>
              <a:gd name="connsiteX2942" fmla="*/ 542847 w 3087428"/>
              <a:gd name="connsiteY2942" fmla="*/ 2134778 h 3077595"/>
              <a:gd name="connsiteX2943" fmla="*/ 540546 w 3087428"/>
              <a:gd name="connsiteY2943" fmla="*/ 2132477 h 3077595"/>
              <a:gd name="connsiteX2944" fmla="*/ 542847 w 3087428"/>
              <a:gd name="connsiteY2944" fmla="*/ 2130176 h 3077595"/>
              <a:gd name="connsiteX2945" fmla="*/ 1626030 w 3087428"/>
              <a:gd name="connsiteY2945" fmla="*/ 2129758 h 3077595"/>
              <a:gd name="connsiteX2946" fmla="*/ 1634189 w 3087428"/>
              <a:gd name="connsiteY2946" fmla="*/ 2137916 h 3077595"/>
              <a:gd name="connsiteX2947" fmla="*/ 1626030 w 3087428"/>
              <a:gd name="connsiteY2947" fmla="*/ 2146075 h 3077595"/>
              <a:gd name="connsiteX2948" fmla="*/ 1617872 w 3087428"/>
              <a:gd name="connsiteY2948" fmla="*/ 2137916 h 3077595"/>
              <a:gd name="connsiteX2949" fmla="*/ 1626030 w 3087428"/>
              <a:gd name="connsiteY2949" fmla="*/ 2129758 h 3077595"/>
              <a:gd name="connsiteX2950" fmla="*/ 2386225 w 3087428"/>
              <a:gd name="connsiteY2950" fmla="*/ 2129339 h 3077595"/>
              <a:gd name="connsiteX2951" fmla="*/ 2404215 w 3087428"/>
              <a:gd name="connsiteY2951" fmla="*/ 2147330 h 3077595"/>
              <a:gd name="connsiteX2952" fmla="*/ 2386225 w 3087428"/>
              <a:gd name="connsiteY2952" fmla="*/ 2165320 h 3077595"/>
              <a:gd name="connsiteX2953" fmla="*/ 2368234 w 3087428"/>
              <a:gd name="connsiteY2953" fmla="*/ 2147330 h 3077595"/>
              <a:gd name="connsiteX2954" fmla="*/ 2386225 w 3087428"/>
              <a:gd name="connsiteY2954" fmla="*/ 2129339 h 3077595"/>
              <a:gd name="connsiteX2955" fmla="*/ 1406590 w 3087428"/>
              <a:gd name="connsiteY2955" fmla="*/ 2125365 h 3077595"/>
              <a:gd name="connsiteX2956" fmla="*/ 1409310 w 3087428"/>
              <a:gd name="connsiteY2956" fmla="*/ 2128084 h 3077595"/>
              <a:gd name="connsiteX2957" fmla="*/ 1406590 w 3087428"/>
              <a:gd name="connsiteY2957" fmla="*/ 2130804 h 3077595"/>
              <a:gd name="connsiteX2958" fmla="*/ 1403871 w 3087428"/>
              <a:gd name="connsiteY2958" fmla="*/ 2128084 h 3077595"/>
              <a:gd name="connsiteX2959" fmla="*/ 1406590 w 3087428"/>
              <a:gd name="connsiteY2959" fmla="*/ 2125365 h 3077595"/>
              <a:gd name="connsiteX2960" fmla="*/ 684468 w 3087428"/>
              <a:gd name="connsiteY2960" fmla="*/ 2124110 h 3077595"/>
              <a:gd name="connsiteX2961" fmla="*/ 685305 w 3087428"/>
              <a:gd name="connsiteY2961" fmla="*/ 2124946 h 3077595"/>
              <a:gd name="connsiteX2962" fmla="*/ 684468 w 3087428"/>
              <a:gd name="connsiteY2962" fmla="*/ 2125783 h 3077595"/>
              <a:gd name="connsiteX2963" fmla="*/ 683632 w 3087428"/>
              <a:gd name="connsiteY2963" fmla="*/ 2124946 h 3077595"/>
              <a:gd name="connsiteX2964" fmla="*/ 684468 w 3087428"/>
              <a:gd name="connsiteY2964" fmla="*/ 2124110 h 3077595"/>
              <a:gd name="connsiteX2965" fmla="*/ 2312799 w 3087428"/>
              <a:gd name="connsiteY2965" fmla="*/ 2123691 h 3077595"/>
              <a:gd name="connsiteX2966" fmla="*/ 2330999 w 3087428"/>
              <a:gd name="connsiteY2966" fmla="*/ 2141891 h 3077595"/>
              <a:gd name="connsiteX2967" fmla="*/ 2312799 w 3087428"/>
              <a:gd name="connsiteY2967" fmla="*/ 2160090 h 3077595"/>
              <a:gd name="connsiteX2968" fmla="*/ 2294600 w 3087428"/>
              <a:gd name="connsiteY2968" fmla="*/ 2141891 h 3077595"/>
              <a:gd name="connsiteX2969" fmla="*/ 2312799 w 3087428"/>
              <a:gd name="connsiteY2969" fmla="*/ 2123691 h 3077595"/>
              <a:gd name="connsiteX2970" fmla="*/ 1959269 w 3087428"/>
              <a:gd name="connsiteY2970" fmla="*/ 2123482 h 3077595"/>
              <a:gd name="connsiteX2971" fmla="*/ 1974121 w 3087428"/>
              <a:gd name="connsiteY2971" fmla="*/ 2138335 h 3077595"/>
              <a:gd name="connsiteX2972" fmla="*/ 1959269 w 3087428"/>
              <a:gd name="connsiteY2972" fmla="*/ 2153187 h 3077595"/>
              <a:gd name="connsiteX2973" fmla="*/ 1944417 w 3087428"/>
              <a:gd name="connsiteY2973" fmla="*/ 2138335 h 3077595"/>
              <a:gd name="connsiteX2974" fmla="*/ 1959269 w 3087428"/>
              <a:gd name="connsiteY2974" fmla="*/ 2123482 h 3077595"/>
              <a:gd name="connsiteX2975" fmla="*/ 1680210 w 3087428"/>
              <a:gd name="connsiteY2975" fmla="*/ 2118252 h 3077595"/>
              <a:gd name="connsiteX2976" fmla="*/ 1689833 w 3087428"/>
              <a:gd name="connsiteY2976" fmla="*/ 2127875 h 3077595"/>
              <a:gd name="connsiteX2977" fmla="*/ 1680210 w 3087428"/>
              <a:gd name="connsiteY2977" fmla="*/ 2137498 h 3077595"/>
              <a:gd name="connsiteX2978" fmla="*/ 1670588 w 3087428"/>
              <a:gd name="connsiteY2978" fmla="*/ 2127875 h 3077595"/>
              <a:gd name="connsiteX2979" fmla="*/ 1680210 w 3087428"/>
              <a:gd name="connsiteY2979" fmla="*/ 2118252 h 3077595"/>
              <a:gd name="connsiteX2980" fmla="*/ 2238328 w 3087428"/>
              <a:gd name="connsiteY2980" fmla="*/ 2117625 h 3077595"/>
              <a:gd name="connsiteX2981" fmla="*/ 2256109 w 3087428"/>
              <a:gd name="connsiteY2981" fmla="*/ 2135406 h 3077595"/>
              <a:gd name="connsiteX2982" fmla="*/ 2238328 w 3087428"/>
              <a:gd name="connsiteY2982" fmla="*/ 2153187 h 3077595"/>
              <a:gd name="connsiteX2983" fmla="*/ 2220547 w 3087428"/>
              <a:gd name="connsiteY2983" fmla="*/ 2135406 h 3077595"/>
              <a:gd name="connsiteX2984" fmla="*/ 2238328 w 3087428"/>
              <a:gd name="connsiteY2984" fmla="*/ 2117625 h 3077595"/>
              <a:gd name="connsiteX2985" fmla="*/ 830483 w 3087428"/>
              <a:gd name="connsiteY2985" fmla="*/ 2114068 h 3077595"/>
              <a:gd name="connsiteX2986" fmla="*/ 830901 w 3087428"/>
              <a:gd name="connsiteY2986" fmla="*/ 2114487 h 3077595"/>
              <a:gd name="connsiteX2987" fmla="*/ 830483 w 3087428"/>
              <a:gd name="connsiteY2987" fmla="*/ 2114905 h 3077595"/>
              <a:gd name="connsiteX2988" fmla="*/ 830064 w 3087428"/>
              <a:gd name="connsiteY2988" fmla="*/ 2114487 h 3077595"/>
              <a:gd name="connsiteX2989" fmla="*/ 830483 w 3087428"/>
              <a:gd name="connsiteY2989" fmla="*/ 2114068 h 3077595"/>
              <a:gd name="connsiteX2990" fmla="*/ 190154 w 3087428"/>
              <a:gd name="connsiteY2990" fmla="*/ 2112813 h 3077595"/>
              <a:gd name="connsiteX2991" fmla="*/ 196011 w 3087428"/>
              <a:gd name="connsiteY2991" fmla="*/ 2118671 h 3077595"/>
              <a:gd name="connsiteX2992" fmla="*/ 190154 w 3087428"/>
              <a:gd name="connsiteY2992" fmla="*/ 2124528 h 3077595"/>
              <a:gd name="connsiteX2993" fmla="*/ 184296 w 3087428"/>
              <a:gd name="connsiteY2993" fmla="*/ 2118671 h 3077595"/>
              <a:gd name="connsiteX2994" fmla="*/ 190154 w 3087428"/>
              <a:gd name="connsiteY2994" fmla="*/ 2112813 h 3077595"/>
              <a:gd name="connsiteX2995" fmla="*/ 1353247 w 3087428"/>
              <a:gd name="connsiteY2995" fmla="*/ 2111558 h 3077595"/>
              <a:gd name="connsiteX2996" fmla="*/ 1355130 w 3087428"/>
              <a:gd name="connsiteY2996" fmla="*/ 2113441 h 3077595"/>
              <a:gd name="connsiteX2997" fmla="*/ 1353247 w 3087428"/>
              <a:gd name="connsiteY2997" fmla="*/ 2115324 h 3077595"/>
              <a:gd name="connsiteX2998" fmla="*/ 1351364 w 3087428"/>
              <a:gd name="connsiteY2998" fmla="*/ 2113441 h 3077595"/>
              <a:gd name="connsiteX2999" fmla="*/ 1353247 w 3087428"/>
              <a:gd name="connsiteY2999" fmla="*/ 2111558 h 3077595"/>
              <a:gd name="connsiteX3000" fmla="*/ 324035 w 3087428"/>
              <a:gd name="connsiteY3000" fmla="*/ 2111349 h 3077595"/>
              <a:gd name="connsiteX3001" fmla="*/ 328219 w 3087428"/>
              <a:gd name="connsiteY3001" fmla="*/ 2115533 h 3077595"/>
              <a:gd name="connsiteX3002" fmla="*/ 324035 w 3087428"/>
              <a:gd name="connsiteY3002" fmla="*/ 2119717 h 3077595"/>
              <a:gd name="connsiteX3003" fmla="*/ 319851 w 3087428"/>
              <a:gd name="connsiteY3003" fmla="*/ 2115533 h 3077595"/>
              <a:gd name="connsiteX3004" fmla="*/ 324035 w 3087428"/>
              <a:gd name="connsiteY3004" fmla="*/ 2111349 h 3077595"/>
              <a:gd name="connsiteX3005" fmla="*/ 2161974 w 3087428"/>
              <a:gd name="connsiteY3005" fmla="*/ 2109885 h 3077595"/>
              <a:gd name="connsiteX3006" fmla="*/ 2179545 w 3087428"/>
              <a:gd name="connsiteY3006" fmla="*/ 2127457 h 3077595"/>
              <a:gd name="connsiteX3007" fmla="*/ 2161974 w 3087428"/>
              <a:gd name="connsiteY3007" fmla="*/ 2145029 h 3077595"/>
              <a:gd name="connsiteX3008" fmla="*/ 2144402 w 3087428"/>
              <a:gd name="connsiteY3008" fmla="*/ 2127457 h 3077595"/>
              <a:gd name="connsiteX3009" fmla="*/ 2161974 w 3087428"/>
              <a:gd name="connsiteY3009" fmla="*/ 2109885 h 3077595"/>
              <a:gd name="connsiteX3010" fmla="*/ 460008 w 3087428"/>
              <a:gd name="connsiteY3010" fmla="*/ 2108420 h 3077595"/>
              <a:gd name="connsiteX3011" fmla="*/ 462937 w 3087428"/>
              <a:gd name="connsiteY3011" fmla="*/ 2111349 h 3077595"/>
              <a:gd name="connsiteX3012" fmla="*/ 460008 w 3087428"/>
              <a:gd name="connsiteY3012" fmla="*/ 2114278 h 3077595"/>
              <a:gd name="connsiteX3013" fmla="*/ 457079 w 3087428"/>
              <a:gd name="connsiteY3013" fmla="*/ 2111349 h 3077595"/>
              <a:gd name="connsiteX3014" fmla="*/ 460008 w 3087428"/>
              <a:gd name="connsiteY3014" fmla="*/ 2108420 h 3077595"/>
              <a:gd name="connsiteX3015" fmla="*/ 2962960 w 3087428"/>
              <a:gd name="connsiteY3015" fmla="*/ 2108211 h 3077595"/>
              <a:gd name="connsiteX3016" fmla="*/ 2974884 w 3087428"/>
              <a:gd name="connsiteY3016" fmla="*/ 2120135 h 3077595"/>
              <a:gd name="connsiteX3017" fmla="*/ 2962960 w 3087428"/>
              <a:gd name="connsiteY3017" fmla="*/ 2132059 h 3077595"/>
              <a:gd name="connsiteX3018" fmla="*/ 2951036 w 3087428"/>
              <a:gd name="connsiteY3018" fmla="*/ 2120135 h 3077595"/>
              <a:gd name="connsiteX3019" fmla="*/ 2962960 w 3087428"/>
              <a:gd name="connsiteY3019" fmla="*/ 2108211 h 3077595"/>
              <a:gd name="connsiteX3020" fmla="*/ 2896647 w 3087428"/>
              <a:gd name="connsiteY3020" fmla="*/ 2105701 h 3077595"/>
              <a:gd name="connsiteX3021" fmla="*/ 2909617 w 3087428"/>
              <a:gd name="connsiteY3021" fmla="*/ 2118671 h 3077595"/>
              <a:gd name="connsiteX3022" fmla="*/ 2896647 w 3087428"/>
              <a:gd name="connsiteY3022" fmla="*/ 2131640 h 3077595"/>
              <a:gd name="connsiteX3023" fmla="*/ 2883677 w 3087428"/>
              <a:gd name="connsiteY3023" fmla="*/ 2118671 h 3077595"/>
              <a:gd name="connsiteX3024" fmla="*/ 2896647 w 3087428"/>
              <a:gd name="connsiteY3024" fmla="*/ 2105701 h 3077595"/>
              <a:gd name="connsiteX3025" fmla="*/ 1873711 w 3087428"/>
              <a:gd name="connsiteY3025" fmla="*/ 2105492 h 3077595"/>
              <a:gd name="connsiteX3026" fmla="*/ 1887099 w 3087428"/>
              <a:gd name="connsiteY3026" fmla="*/ 2118880 h 3077595"/>
              <a:gd name="connsiteX3027" fmla="*/ 1873711 w 3087428"/>
              <a:gd name="connsiteY3027" fmla="*/ 2132268 h 3077595"/>
              <a:gd name="connsiteX3028" fmla="*/ 1860322 w 3087428"/>
              <a:gd name="connsiteY3028" fmla="*/ 2118880 h 3077595"/>
              <a:gd name="connsiteX3029" fmla="*/ 1873711 w 3087428"/>
              <a:gd name="connsiteY3029" fmla="*/ 2105492 h 3077595"/>
              <a:gd name="connsiteX3030" fmla="*/ 1189243 w 3087428"/>
              <a:gd name="connsiteY3030" fmla="*/ 2104446 h 3077595"/>
              <a:gd name="connsiteX3031" fmla="*/ 1189661 w 3087428"/>
              <a:gd name="connsiteY3031" fmla="*/ 2104864 h 3077595"/>
              <a:gd name="connsiteX3032" fmla="*/ 1189243 w 3087428"/>
              <a:gd name="connsiteY3032" fmla="*/ 2105283 h 3077595"/>
              <a:gd name="connsiteX3033" fmla="*/ 1188824 w 3087428"/>
              <a:gd name="connsiteY3033" fmla="*/ 2104864 h 3077595"/>
              <a:gd name="connsiteX3034" fmla="*/ 1189243 w 3087428"/>
              <a:gd name="connsiteY3034" fmla="*/ 2104446 h 3077595"/>
              <a:gd name="connsiteX3035" fmla="*/ 598491 w 3087428"/>
              <a:gd name="connsiteY3035" fmla="*/ 2104027 h 3077595"/>
              <a:gd name="connsiteX3036" fmla="*/ 600165 w 3087428"/>
              <a:gd name="connsiteY3036" fmla="*/ 2105701 h 3077595"/>
              <a:gd name="connsiteX3037" fmla="*/ 598491 w 3087428"/>
              <a:gd name="connsiteY3037" fmla="*/ 2107374 h 3077595"/>
              <a:gd name="connsiteX3038" fmla="*/ 596818 w 3087428"/>
              <a:gd name="connsiteY3038" fmla="*/ 2105701 h 3077595"/>
              <a:gd name="connsiteX3039" fmla="*/ 598491 w 3087428"/>
              <a:gd name="connsiteY3039" fmla="*/ 2104027 h 3077595"/>
              <a:gd name="connsiteX3040" fmla="*/ 2829916 w 3087428"/>
              <a:gd name="connsiteY3040" fmla="*/ 2102772 h 3077595"/>
              <a:gd name="connsiteX3041" fmla="*/ 2844350 w 3087428"/>
              <a:gd name="connsiteY3041" fmla="*/ 2117206 h 3077595"/>
              <a:gd name="connsiteX3042" fmla="*/ 2829916 w 3087428"/>
              <a:gd name="connsiteY3042" fmla="*/ 2131640 h 3077595"/>
              <a:gd name="connsiteX3043" fmla="*/ 2815482 w 3087428"/>
              <a:gd name="connsiteY3043" fmla="*/ 2117206 h 3077595"/>
              <a:gd name="connsiteX3044" fmla="*/ 2829916 w 3087428"/>
              <a:gd name="connsiteY3044" fmla="*/ 2102772 h 3077595"/>
              <a:gd name="connsiteX3045" fmla="*/ 1733553 w 3087428"/>
              <a:gd name="connsiteY3045" fmla="*/ 2102354 h 3077595"/>
              <a:gd name="connsiteX3046" fmla="*/ 1744641 w 3087428"/>
              <a:gd name="connsiteY3046" fmla="*/ 2113441 h 3077595"/>
              <a:gd name="connsiteX3047" fmla="*/ 1733553 w 3087428"/>
              <a:gd name="connsiteY3047" fmla="*/ 2124528 h 3077595"/>
              <a:gd name="connsiteX3048" fmla="*/ 1722466 w 3087428"/>
              <a:gd name="connsiteY3048" fmla="*/ 2113441 h 3077595"/>
              <a:gd name="connsiteX3049" fmla="*/ 1733553 w 3087428"/>
              <a:gd name="connsiteY3049" fmla="*/ 2102354 h 3077595"/>
              <a:gd name="connsiteX3050" fmla="*/ 2083946 w 3087428"/>
              <a:gd name="connsiteY3050" fmla="*/ 2101517 h 3077595"/>
              <a:gd name="connsiteX3051" fmla="*/ 2100263 w 3087428"/>
              <a:gd name="connsiteY3051" fmla="*/ 2117834 h 3077595"/>
              <a:gd name="connsiteX3052" fmla="*/ 2083946 w 3087428"/>
              <a:gd name="connsiteY3052" fmla="*/ 2134151 h 3077595"/>
              <a:gd name="connsiteX3053" fmla="*/ 2067629 w 3087428"/>
              <a:gd name="connsiteY3053" fmla="*/ 2117834 h 3077595"/>
              <a:gd name="connsiteX3054" fmla="*/ 2083946 w 3087428"/>
              <a:gd name="connsiteY3054" fmla="*/ 2101517 h 3077595"/>
              <a:gd name="connsiteX3055" fmla="*/ 2762766 w 3087428"/>
              <a:gd name="connsiteY3055" fmla="*/ 2100262 h 3077595"/>
              <a:gd name="connsiteX3056" fmla="*/ 2778037 w 3087428"/>
              <a:gd name="connsiteY3056" fmla="*/ 2115533 h 3077595"/>
              <a:gd name="connsiteX3057" fmla="*/ 2762766 w 3087428"/>
              <a:gd name="connsiteY3057" fmla="*/ 2130804 h 3077595"/>
              <a:gd name="connsiteX3058" fmla="*/ 2747495 w 3087428"/>
              <a:gd name="connsiteY3058" fmla="*/ 2115533 h 3077595"/>
              <a:gd name="connsiteX3059" fmla="*/ 2762766 w 3087428"/>
              <a:gd name="connsiteY3059" fmla="*/ 2100262 h 3077595"/>
              <a:gd name="connsiteX3060" fmla="*/ 2695198 w 3087428"/>
              <a:gd name="connsiteY3060" fmla="*/ 2097543 h 3077595"/>
              <a:gd name="connsiteX3061" fmla="*/ 2711305 w 3087428"/>
              <a:gd name="connsiteY3061" fmla="*/ 2113650 h 3077595"/>
              <a:gd name="connsiteX3062" fmla="*/ 2695198 w 3087428"/>
              <a:gd name="connsiteY3062" fmla="*/ 2129758 h 3077595"/>
              <a:gd name="connsiteX3063" fmla="*/ 2679090 w 3087428"/>
              <a:gd name="connsiteY3063" fmla="*/ 2113650 h 3077595"/>
              <a:gd name="connsiteX3064" fmla="*/ 2695198 w 3087428"/>
              <a:gd name="connsiteY3064" fmla="*/ 2097543 h 3077595"/>
              <a:gd name="connsiteX3065" fmla="*/ 740740 w 3087428"/>
              <a:gd name="connsiteY3065" fmla="*/ 2097543 h 3077595"/>
              <a:gd name="connsiteX3066" fmla="*/ 741159 w 3087428"/>
              <a:gd name="connsiteY3066" fmla="*/ 2097961 h 3077595"/>
              <a:gd name="connsiteX3067" fmla="*/ 740740 w 3087428"/>
              <a:gd name="connsiteY3067" fmla="*/ 2098379 h 3077595"/>
              <a:gd name="connsiteX3068" fmla="*/ 740322 w 3087428"/>
              <a:gd name="connsiteY3068" fmla="*/ 2097961 h 3077595"/>
              <a:gd name="connsiteX3069" fmla="*/ 740740 w 3087428"/>
              <a:gd name="connsiteY3069" fmla="*/ 2097543 h 3077595"/>
              <a:gd name="connsiteX3070" fmla="*/ 2626793 w 3087428"/>
              <a:gd name="connsiteY3070" fmla="*/ 2094823 h 3077595"/>
              <a:gd name="connsiteX3071" fmla="*/ 2643319 w 3087428"/>
              <a:gd name="connsiteY3071" fmla="*/ 2111349 h 3077595"/>
              <a:gd name="connsiteX3072" fmla="*/ 2626793 w 3087428"/>
              <a:gd name="connsiteY3072" fmla="*/ 2127875 h 3077595"/>
              <a:gd name="connsiteX3073" fmla="*/ 2610267 w 3087428"/>
              <a:gd name="connsiteY3073" fmla="*/ 2111349 h 3077595"/>
              <a:gd name="connsiteX3074" fmla="*/ 2626793 w 3087428"/>
              <a:gd name="connsiteY3074" fmla="*/ 2094823 h 3077595"/>
              <a:gd name="connsiteX3075" fmla="*/ 1301577 w 3087428"/>
              <a:gd name="connsiteY3075" fmla="*/ 2092104 h 3077595"/>
              <a:gd name="connsiteX3076" fmla="*/ 1303460 w 3087428"/>
              <a:gd name="connsiteY3076" fmla="*/ 2093986 h 3077595"/>
              <a:gd name="connsiteX3077" fmla="*/ 1301577 w 3087428"/>
              <a:gd name="connsiteY3077" fmla="*/ 2095869 h 3077595"/>
              <a:gd name="connsiteX3078" fmla="*/ 1299695 w 3087428"/>
              <a:gd name="connsiteY3078" fmla="*/ 2093986 h 3077595"/>
              <a:gd name="connsiteX3079" fmla="*/ 1301577 w 3087428"/>
              <a:gd name="connsiteY3079" fmla="*/ 2092104 h 3077595"/>
              <a:gd name="connsiteX3080" fmla="*/ 2557760 w 3087428"/>
              <a:gd name="connsiteY3080" fmla="*/ 2091685 h 3077595"/>
              <a:gd name="connsiteX3081" fmla="*/ 2574914 w 3087428"/>
              <a:gd name="connsiteY3081" fmla="*/ 2108839 h 3077595"/>
              <a:gd name="connsiteX3082" fmla="*/ 2557760 w 3087428"/>
              <a:gd name="connsiteY3082" fmla="*/ 2125992 h 3077595"/>
              <a:gd name="connsiteX3083" fmla="*/ 2540607 w 3087428"/>
              <a:gd name="connsiteY3083" fmla="*/ 2108839 h 3077595"/>
              <a:gd name="connsiteX3084" fmla="*/ 2557760 w 3087428"/>
              <a:gd name="connsiteY3084" fmla="*/ 2091685 h 3077595"/>
              <a:gd name="connsiteX3085" fmla="*/ 2003617 w 3087428"/>
              <a:gd name="connsiteY3085" fmla="*/ 2089593 h 3077595"/>
              <a:gd name="connsiteX3086" fmla="*/ 2019516 w 3087428"/>
              <a:gd name="connsiteY3086" fmla="*/ 2105492 h 3077595"/>
              <a:gd name="connsiteX3087" fmla="*/ 2003617 w 3087428"/>
              <a:gd name="connsiteY3087" fmla="*/ 2121390 h 3077595"/>
              <a:gd name="connsiteX3088" fmla="*/ 1987719 w 3087428"/>
              <a:gd name="connsiteY3088" fmla="*/ 2105492 h 3077595"/>
              <a:gd name="connsiteX3089" fmla="*/ 2003617 w 3087428"/>
              <a:gd name="connsiteY3089" fmla="*/ 2089593 h 3077595"/>
              <a:gd name="connsiteX3090" fmla="*/ 2488309 w 3087428"/>
              <a:gd name="connsiteY3090" fmla="*/ 2088129 h 3077595"/>
              <a:gd name="connsiteX3091" fmla="*/ 2505881 w 3087428"/>
              <a:gd name="connsiteY3091" fmla="*/ 2105701 h 3077595"/>
              <a:gd name="connsiteX3092" fmla="*/ 2488309 w 3087428"/>
              <a:gd name="connsiteY3092" fmla="*/ 2123273 h 3077595"/>
              <a:gd name="connsiteX3093" fmla="*/ 2470737 w 3087428"/>
              <a:gd name="connsiteY3093" fmla="*/ 2105701 h 3077595"/>
              <a:gd name="connsiteX3094" fmla="*/ 2488309 w 3087428"/>
              <a:gd name="connsiteY3094" fmla="*/ 2088129 h 3077595"/>
              <a:gd name="connsiteX3095" fmla="*/ 113590 w 3087428"/>
              <a:gd name="connsiteY3095" fmla="*/ 2087083 h 3077595"/>
              <a:gd name="connsiteX3096" fmla="*/ 120912 w 3087428"/>
              <a:gd name="connsiteY3096" fmla="*/ 2094405 h 3077595"/>
              <a:gd name="connsiteX3097" fmla="*/ 113590 w 3087428"/>
              <a:gd name="connsiteY3097" fmla="*/ 2101726 h 3077595"/>
              <a:gd name="connsiteX3098" fmla="*/ 106269 w 3087428"/>
              <a:gd name="connsiteY3098" fmla="*/ 2094405 h 3077595"/>
              <a:gd name="connsiteX3099" fmla="*/ 113590 w 3087428"/>
              <a:gd name="connsiteY3099" fmla="*/ 2087083 h 3077595"/>
              <a:gd name="connsiteX3100" fmla="*/ 245589 w 3087428"/>
              <a:gd name="connsiteY3100" fmla="*/ 2086246 h 3077595"/>
              <a:gd name="connsiteX3101" fmla="*/ 251446 w 3087428"/>
              <a:gd name="connsiteY3101" fmla="*/ 2092104 h 3077595"/>
              <a:gd name="connsiteX3102" fmla="*/ 245589 w 3087428"/>
              <a:gd name="connsiteY3102" fmla="*/ 2097961 h 3077595"/>
              <a:gd name="connsiteX3103" fmla="*/ 239732 w 3087428"/>
              <a:gd name="connsiteY3103" fmla="*/ 2092104 h 3077595"/>
              <a:gd name="connsiteX3104" fmla="*/ 245589 w 3087428"/>
              <a:gd name="connsiteY3104" fmla="*/ 2086246 h 3077595"/>
              <a:gd name="connsiteX3105" fmla="*/ 379470 w 3087428"/>
              <a:gd name="connsiteY3105" fmla="*/ 2085410 h 3077595"/>
              <a:gd name="connsiteX3106" fmla="*/ 383026 w 3087428"/>
              <a:gd name="connsiteY3106" fmla="*/ 2088966 h 3077595"/>
              <a:gd name="connsiteX3107" fmla="*/ 379470 w 3087428"/>
              <a:gd name="connsiteY3107" fmla="*/ 2092522 h 3077595"/>
              <a:gd name="connsiteX3108" fmla="*/ 375914 w 3087428"/>
              <a:gd name="connsiteY3108" fmla="*/ 2088966 h 3077595"/>
              <a:gd name="connsiteX3109" fmla="*/ 379470 w 3087428"/>
              <a:gd name="connsiteY3109" fmla="*/ 2085410 h 3077595"/>
              <a:gd name="connsiteX3110" fmla="*/ 2417812 w 3087428"/>
              <a:gd name="connsiteY3110" fmla="*/ 2084364 h 3077595"/>
              <a:gd name="connsiteX3111" fmla="*/ 2435594 w 3087428"/>
              <a:gd name="connsiteY3111" fmla="*/ 2102145 h 3077595"/>
              <a:gd name="connsiteX3112" fmla="*/ 2417812 w 3087428"/>
              <a:gd name="connsiteY3112" fmla="*/ 2119926 h 3077595"/>
              <a:gd name="connsiteX3113" fmla="*/ 2400031 w 3087428"/>
              <a:gd name="connsiteY3113" fmla="*/ 2102145 h 3077595"/>
              <a:gd name="connsiteX3114" fmla="*/ 2417812 w 3087428"/>
              <a:gd name="connsiteY3114" fmla="*/ 2084364 h 3077595"/>
              <a:gd name="connsiteX3115" fmla="*/ 515443 w 3087428"/>
              <a:gd name="connsiteY3115" fmla="*/ 2082272 h 3077595"/>
              <a:gd name="connsiteX3116" fmla="*/ 517744 w 3087428"/>
              <a:gd name="connsiteY3116" fmla="*/ 2084573 h 3077595"/>
              <a:gd name="connsiteX3117" fmla="*/ 515443 w 3087428"/>
              <a:gd name="connsiteY3117" fmla="*/ 2086874 h 3077595"/>
              <a:gd name="connsiteX3118" fmla="*/ 513142 w 3087428"/>
              <a:gd name="connsiteY3118" fmla="*/ 2084573 h 3077595"/>
              <a:gd name="connsiteX3119" fmla="*/ 515443 w 3087428"/>
              <a:gd name="connsiteY3119" fmla="*/ 2082272 h 3077595"/>
              <a:gd name="connsiteX3120" fmla="*/ 1785223 w 3087428"/>
              <a:gd name="connsiteY3120" fmla="*/ 2081435 h 3077595"/>
              <a:gd name="connsiteX3121" fmla="*/ 1797775 w 3087428"/>
              <a:gd name="connsiteY3121" fmla="*/ 2093986 h 3077595"/>
              <a:gd name="connsiteX3122" fmla="*/ 1785223 w 3087428"/>
              <a:gd name="connsiteY3122" fmla="*/ 2106538 h 3077595"/>
              <a:gd name="connsiteX3123" fmla="*/ 1772672 w 3087428"/>
              <a:gd name="connsiteY3123" fmla="*/ 2093986 h 3077595"/>
              <a:gd name="connsiteX3124" fmla="*/ 1785223 w 3087428"/>
              <a:gd name="connsiteY3124" fmla="*/ 2081435 h 3077595"/>
              <a:gd name="connsiteX3125" fmla="*/ 2346060 w 3087428"/>
              <a:gd name="connsiteY3125" fmla="*/ 2079761 h 3077595"/>
              <a:gd name="connsiteX3126" fmla="*/ 2364051 w 3087428"/>
              <a:gd name="connsiteY3126" fmla="*/ 2097752 h 3077595"/>
              <a:gd name="connsiteX3127" fmla="*/ 2346060 w 3087428"/>
              <a:gd name="connsiteY3127" fmla="*/ 2115742 h 3077595"/>
              <a:gd name="connsiteX3128" fmla="*/ 2328070 w 3087428"/>
              <a:gd name="connsiteY3128" fmla="*/ 2097752 h 3077595"/>
              <a:gd name="connsiteX3129" fmla="*/ 2346060 w 3087428"/>
              <a:gd name="connsiteY3129" fmla="*/ 2079761 h 3077595"/>
              <a:gd name="connsiteX3130" fmla="*/ 654345 w 3087428"/>
              <a:gd name="connsiteY3130" fmla="*/ 2077251 h 3077595"/>
              <a:gd name="connsiteX3131" fmla="*/ 655809 w 3087428"/>
              <a:gd name="connsiteY3131" fmla="*/ 2078716 h 3077595"/>
              <a:gd name="connsiteX3132" fmla="*/ 654345 w 3087428"/>
              <a:gd name="connsiteY3132" fmla="*/ 2080180 h 3077595"/>
              <a:gd name="connsiteX3133" fmla="*/ 652881 w 3087428"/>
              <a:gd name="connsiteY3133" fmla="*/ 2078716 h 3077595"/>
              <a:gd name="connsiteX3134" fmla="*/ 654345 w 3087428"/>
              <a:gd name="connsiteY3134" fmla="*/ 2077251 h 3077595"/>
              <a:gd name="connsiteX3135" fmla="*/ 1529594 w 3087428"/>
              <a:gd name="connsiteY3135" fmla="*/ 2076624 h 3077595"/>
              <a:gd name="connsiteX3136" fmla="*/ 1534824 w 3087428"/>
              <a:gd name="connsiteY3136" fmla="*/ 2081853 h 3077595"/>
              <a:gd name="connsiteX3137" fmla="*/ 1529594 w 3087428"/>
              <a:gd name="connsiteY3137" fmla="*/ 2087083 h 3077595"/>
              <a:gd name="connsiteX3138" fmla="*/ 1524364 w 3087428"/>
              <a:gd name="connsiteY3138" fmla="*/ 2081853 h 3077595"/>
              <a:gd name="connsiteX3139" fmla="*/ 1529594 w 3087428"/>
              <a:gd name="connsiteY3139" fmla="*/ 2076624 h 3077595"/>
              <a:gd name="connsiteX3140" fmla="*/ 2273262 w 3087428"/>
              <a:gd name="connsiteY3140" fmla="*/ 2075159 h 3077595"/>
              <a:gd name="connsiteX3141" fmla="*/ 2291044 w 3087428"/>
              <a:gd name="connsiteY3141" fmla="*/ 2092940 h 3077595"/>
              <a:gd name="connsiteX3142" fmla="*/ 2273262 w 3087428"/>
              <a:gd name="connsiteY3142" fmla="*/ 2110722 h 3077595"/>
              <a:gd name="connsiteX3143" fmla="*/ 2255481 w 3087428"/>
              <a:gd name="connsiteY3143" fmla="*/ 2092940 h 3077595"/>
              <a:gd name="connsiteX3144" fmla="*/ 2273262 w 3087428"/>
              <a:gd name="connsiteY3144" fmla="*/ 2075159 h 3077595"/>
              <a:gd name="connsiteX3145" fmla="*/ 1920778 w 3087428"/>
              <a:gd name="connsiteY3145" fmla="*/ 2075159 h 3077595"/>
              <a:gd name="connsiteX3146" fmla="*/ 1935631 w 3087428"/>
              <a:gd name="connsiteY3146" fmla="*/ 2090012 h 3077595"/>
              <a:gd name="connsiteX3147" fmla="*/ 1920778 w 3087428"/>
              <a:gd name="connsiteY3147" fmla="*/ 2104864 h 3077595"/>
              <a:gd name="connsiteX3148" fmla="*/ 1905926 w 3087428"/>
              <a:gd name="connsiteY3148" fmla="*/ 2090012 h 3077595"/>
              <a:gd name="connsiteX3149" fmla="*/ 1920778 w 3087428"/>
              <a:gd name="connsiteY3149" fmla="*/ 2075159 h 3077595"/>
              <a:gd name="connsiteX3150" fmla="*/ 1584820 w 3087428"/>
              <a:gd name="connsiteY3150" fmla="*/ 2073904 h 3077595"/>
              <a:gd name="connsiteX3151" fmla="*/ 1591305 w 3087428"/>
              <a:gd name="connsiteY3151" fmla="*/ 2080389 h 3077595"/>
              <a:gd name="connsiteX3152" fmla="*/ 1584820 w 3087428"/>
              <a:gd name="connsiteY3152" fmla="*/ 2086874 h 3077595"/>
              <a:gd name="connsiteX3153" fmla="*/ 1578335 w 3087428"/>
              <a:gd name="connsiteY3153" fmla="*/ 2080389 h 3077595"/>
              <a:gd name="connsiteX3154" fmla="*/ 1584820 w 3087428"/>
              <a:gd name="connsiteY3154" fmla="*/ 2073904 h 3077595"/>
              <a:gd name="connsiteX3155" fmla="*/ 1474577 w 3087428"/>
              <a:gd name="connsiteY3155" fmla="*/ 2073904 h 3077595"/>
              <a:gd name="connsiteX3156" fmla="*/ 1478342 w 3087428"/>
              <a:gd name="connsiteY3156" fmla="*/ 2077670 h 3077595"/>
              <a:gd name="connsiteX3157" fmla="*/ 1474577 w 3087428"/>
              <a:gd name="connsiteY3157" fmla="*/ 2081435 h 3077595"/>
              <a:gd name="connsiteX3158" fmla="*/ 1470812 w 3087428"/>
              <a:gd name="connsiteY3158" fmla="*/ 2077670 h 3077595"/>
              <a:gd name="connsiteX3159" fmla="*/ 1474577 w 3087428"/>
              <a:gd name="connsiteY3159" fmla="*/ 2073904 h 3077595"/>
              <a:gd name="connsiteX3160" fmla="*/ 1251790 w 3087428"/>
              <a:gd name="connsiteY3160" fmla="*/ 2069511 h 3077595"/>
              <a:gd name="connsiteX3161" fmla="*/ 1252418 w 3087428"/>
              <a:gd name="connsiteY3161" fmla="*/ 2070139 h 3077595"/>
              <a:gd name="connsiteX3162" fmla="*/ 1251790 w 3087428"/>
              <a:gd name="connsiteY3162" fmla="*/ 2070766 h 3077595"/>
              <a:gd name="connsiteX3163" fmla="*/ 1251163 w 3087428"/>
              <a:gd name="connsiteY3163" fmla="*/ 2070139 h 3077595"/>
              <a:gd name="connsiteX3164" fmla="*/ 1251790 w 3087428"/>
              <a:gd name="connsiteY3164" fmla="*/ 2069511 h 3077595"/>
              <a:gd name="connsiteX3165" fmla="*/ 2199209 w 3087428"/>
              <a:gd name="connsiteY3165" fmla="*/ 2069093 h 3077595"/>
              <a:gd name="connsiteX3166" fmla="*/ 2216781 w 3087428"/>
              <a:gd name="connsiteY3166" fmla="*/ 2086665 h 3077595"/>
              <a:gd name="connsiteX3167" fmla="*/ 2199209 w 3087428"/>
              <a:gd name="connsiteY3167" fmla="*/ 2104237 h 3077595"/>
              <a:gd name="connsiteX3168" fmla="*/ 2181638 w 3087428"/>
              <a:gd name="connsiteY3168" fmla="*/ 2086665 h 3077595"/>
              <a:gd name="connsiteX3169" fmla="*/ 2199209 w 3087428"/>
              <a:gd name="connsiteY3169" fmla="*/ 2069093 h 3077595"/>
              <a:gd name="connsiteX3170" fmla="*/ 1639418 w 3087428"/>
              <a:gd name="connsiteY3170" fmla="*/ 2065536 h 3077595"/>
              <a:gd name="connsiteX3171" fmla="*/ 1647368 w 3087428"/>
              <a:gd name="connsiteY3171" fmla="*/ 2073486 h 3077595"/>
              <a:gd name="connsiteX3172" fmla="*/ 1639418 w 3087428"/>
              <a:gd name="connsiteY3172" fmla="*/ 2081435 h 3077595"/>
              <a:gd name="connsiteX3173" fmla="*/ 1631469 w 3087428"/>
              <a:gd name="connsiteY3173" fmla="*/ 2073486 h 3077595"/>
              <a:gd name="connsiteX3174" fmla="*/ 1639418 w 3087428"/>
              <a:gd name="connsiteY3174" fmla="*/ 2065536 h 3077595"/>
              <a:gd name="connsiteX3175" fmla="*/ 1420188 w 3087428"/>
              <a:gd name="connsiteY3175" fmla="*/ 2064281 h 3077595"/>
              <a:gd name="connsiteX3176" fmla="*/ 1423953 w 3087428"/>
              <a:gd name="connsiteY3176" fmla="*/ 2068047 h 3077595"/>
              <a:gd name="connsiteX3177" fmla="*/ 1420188 w 3087428"/>
              <a:gd name="connsiteY3177" fmla="*/ 2071812 h 3077595"/>
              <a:gd name="connsiteX3178" fmla="*/ 1416422 w 3087428"/>
              <a:gd name="connsiteY3178" fmla="*/ 2068047 h 3077595"/>
              <a:gd name="connsiteX3179" fmla="*/ 1420188 w 3087428"/>
              <a:gd name="connsiteY3179" fmla="*/ 2064281 h 3077595"/>
              <a:gd name="connsiteX3180" fmla="*/ 2123274 w 3087428"/>
              <a:gd name="connsiteY3180" fmla="*/ 2061980 h 3077595"/>
              <a:gd name="connsiteX3181" fmla="*/ 2140427 w 3087428"/>
              <a:gd name="connsiteY3181" fmla="*/ 2079134 h 3077595"/>
              <a:gd name="connsiteX3182" fmla="*/ 2123274 w 3087428"/>
              <a:gd name="connsiteY3182" fmla="*/ 2096287 h 3077595"/>
              <a:gd name="connsiteX3183" fmla="*/ 2106120 w 3087428"/>
              <a:gd name="connsiteY3183" fmla="*/ 2079134 h 3077595"/>
              <a:gd name="connsiteX3184" fmla="*/ 2123274 w 3087428"/>
              <a:gd name="connsiteY3184" fmla="*/ 2061980 h 3077595"/>
              <a:gd name="connsiteX3185" fmla="*/ 169025 w 3087428"/>
              <a:gd name="connsiteY3185" fmla="*/ 2061980 h 3077595"/>
              <a:gd name="connsiteX3186" fmla="*/ 174674 w 3087428"/>
              <a:gd name="connsiteY3186" fmla="*/ 2067629 h 3077595"/>
              <a:gd name="connsiteX3187" fmla="*/ 169025 w 3087428"/>
              <a:gd name="connsiteY3187" fmla="*/ 2073277 h 3077595"/>
              <a:gd name="connsiteX3188" fmla="*/ 163377 w 3087428"/>
              <a:gd name="connsiteY3188" fmla="*/ 2067629 h 3077595"/>
              <a:gd name="connsiteX3189" fmla="*/ 169025 w 3087428"/>
              <a:gd name="connsiteY3189" fmla="*/ 2061980 h 3077595"/>
              <a:gd name="connsiteX3190" fmla="*/ 301024 w 3087428"/>
              <a:gd name="connsiteY3190" fmla="*/ 2061144 h 3077595"/>
              <a:gd name="connsiteX3191" fmla="*/ 305208 w 3087428"/>
              <a:gd name="connsiteY3191" fmla="*/ 2065327 h 3077595"/>
              <a:gd name="connsiteX3192" fmla="*/ 301024 w 3087428"/>
              <a:gd name="connsiteY3192" fmla="*/ 2069511 h 3077595"/>
              <a:gd name="connsiteX3193" fmla="*/ 296840 w 3087428"/>
              <a:gd name="connsiteY3193" fmla="*/ 2065327 h 3077595"/>
              <a:gd name="connsiteX3194" fmla="*/ 301024 w 3087428"/>
              <a:gd name="connsiteY3194" fmla="*/ 2061144 h 3077595"/>
              <a:gd name="connsiteX3195" fmla="*/ 434905 w 3087428"/>
              <a:gd name="connsiteY3195" fmla="*/ 2059888 h 3077595"/>
              <a:gd name="connsiteX3196" fmla="*/ 437206 w 3087428"/>
              <a:gd name="connsiteY3196" fmla="*/ 2062190 h 3077595"/>
              <a:gd name="connsiteX3197" fmla="*/ 434905 w 3087428"/>
              <a:gd name="connsiteY3197" fmla="*/ 2064491 h 3077595"/>
              <a:gd name="connsiteX3198" fmla="*/ 432604 w 3087428"/>
              <a:gd name="connsiteY3198" fmla="*/ 2062190 h 3077595"/>
              <a:gd name="connsiteX3199" fmla="*/ 434905 w 3087428"/>
              <a:gd name="connsiteY3199" fmla="*/ 2059888 h 3077595"/>
              <a:gd name="connsiteX3200" fmla="*/ 1835011 w 3087428"/>
              <a:gd name="connsiteY3200" fmla="*/ 2057587 h 3077595"/>
              <a:gd name="connsiteX3201" fmla="*/ 1847562 w 3087428"/>
              <a:gd name="connsiteY3201" fmla="*/ 2070139 h 3077595"/>
              <a:gd name="connsiteX3202" fmla="*/ 1835011 w 3087428"/>
              <a:gd name="connsiteY3202" fmla="*/ 2082690 h 3077595"/>
              <a:gd name="connsiteX3203" fmla="*/ 1822459 w 3087428"/>
              <a:gd name="connsiteY3203" fmla="*/ 2070139 h 3077595"/>
              <a:gd name="connsiteX3204" fmla="*/ 1835011 w 3087428"/>
              <a:gd name="connsiteY3204" fmla="*/ 2057587 h 3077595"/>
              <a:gd name="connsiteX3205" fmla="*/ 2983252 w 3087428"/>
              <a:gd name="connsiteY3205" fmla="*/ 2057169 h 3077595"/>
              <a:gd name="connsiteX3206" fmla="*/ 2994757 w 3087428"/>
              <a:gd name="connsiteY3206" fmla="*/ 2068674 h 3077595"/>
              <a:gd name="connsiteX3207" fmla="*/ 2983252 w 3087428"/>
              <a:gd name="connsiteY3207" fmla="*/ 2080180 h 3077595"/>
              <a:gd name="connsiteX3208" fmla="*/ 2971746 w 3087428"/>
              <a:gd name="connsiteY3208" fmla="*/ 2068674 h 3077595"/>
              <a:gd name="connsiteX3209" fmla="*/ 2983252 w 3087428"/>
              <a:gd name="connsiteY3209" fmla="*/ 2057169 h 3077595"/>
              <a:gd name="connsiteX3210" fmla="*/ 570878 w 3087428"/>
              <a:gd name="connsiteY3210" fmla="*/ 2056960 h 3077595"/>
              <a:gd name="connsiteX3211" fmla="*/ 571924 w 3087428"/>
              <a:gd name="connsiteY3211" fmla="*/ 2058006 h 3077595"/>
              <a:gd name="connsiteX3212" fmla="*/ 570878 w 3087428"/>
              <a:gd name="connsiteY3212" fmla="*/ 2059052 h 3077595"/>
              <a:gd name="connsiteX3213" fmla="*/ 569833 w 3087428"/>
              <a:gd name="connsiteY3213" fmla="*/ 2058006 h 3077595"/>
              <a:gd name="connsiteX3214" fmla="*/ 570878 w 3087428"/>
              <a:gd name="connsiteY3214" fmla="*/ 2056960 h 3077595"/>
              <a:gd name="connsiteX3215" fmla="*/ 2917775 w 3087428"/>
              <a:gd name="connsiteY3215" fmla="*/ 2055077 h 3077595"/>
              <a:gd name="connsiteX3216" fmla="*/ 2930327 w 3087428"/>
              <a:gd name="connsiteY3216" fmla="*/ 2067629 h 3077595"/>
              <a:gd name="connsiteX3217" fmla="*/ 2917775 w 3087428"/>
              <a:gd name="connsiteY3217" fmla="*/ 2080180 h 3077595"/>
              <a:gd name="connsiteX3218" fmla="*/ 2905224 w 3087428"/>
              <a:gd name="connsiteY3218" fmla="*/ 2067629 h 3077595"/>
              <a:gd name="connsiteX3219" fmla="*/ 2917775 w 3087428"/>
              <a:gd name="connsiteY3219" fmla="*/ 2055077 h 3077595"/>
              <a:gd name="connsiteX3220" fmla="*/ 2851881 w 3087428"/>
              <a:gd name="connsiteY3220" fmla="*/ 2053194 h 3077595"/>
              <a:gd name="connsiteX3221" fmla="*/ 2865269 w 3087428"/>
              <a:gd name="connsiteY3221" fmla="*/ 2066583 h 3077595"/>
              <a:gd name="connsiteX3222" fmla="*/ 2851881 w 3087428"/>
              <a:gd name="connsiteY3222" fmla="*/ 2079971 h 3077595"/>
              <a:gd name="connsiteX3223" fmla="*/ 2838492 w 3087428"/>
              <a:gd name="connsiteY3223" fmla="*/ 2066583 h 3077595"/>
              <a:gd name="connsiteX3224" fmla="*/ 2851881 w 3087428"/>
              <a:gd name="connsiteY3224" fmla="*/ 2053194 h 3077595"/>
              <a:gd name="connsiteX3225" fmla="*/ 2045455 w 3087428"/>
              <a:gd name="connsiteY3225" fmla="*/ 2053194 h 3077595"/>
              <a:gd name="connsiteX3226" fmla="*/ 2061563 w 3087428"/>
              <a:gd name="connsiteY3226" fmla="*/ 2069302 h 3077595"/>
              <a:gd name="connsiteX3227" fmla="*/ 2045455 w 3087428"/>
              <a:gd name="connsiteY3227" fmla="*/ 2085410 h 3077595"/>
              <a:gd name="connsiteX3228" fmla="*/ 2029347 w 3087428"/>
              <a:gd name="connsiteY3228" fmla="*/ 2069302 h 3077595"/>
              <a:gd name="connsiteX3229" fmla="*/ 2045455 w 3087428"/>
              <a:gd name="connsiteY3229" fmla="*/ 2053194 h 3077595"/>
              <a:gd name="connsiteX3230" fmla="*/ 1693389 w 3087428"/>
              <a:gd name="connsiteY3230" fmla="*/ 2051730 h 3077595"/>
              <a:gd name="connsiteX3231" fmla="*/ 1703012 w 3087428"/>
              <a:gd name="connsiteY3231" fmla="*/ 2061353 h 3077595"/>
              <a:gd name="connsiteX3232" fmla="*/ 1693389 w 3087428"/>
              <a:gd name="connsiteY3232" fmla="*/ 2070975 h 3077595"/>
              <a:gd name="connsiteX3233" fmla="*/ 1683766 w 3087428"/>
              <a:gd name="connsiteY3233" fmla="*/ 2061353 h 3077595"/>
              <a:gd name="connsiteX3234" fmla="*/ 1693389 w 3087428"/>
              <a:gd name="connsiteY3234" fmla="*/ 2051730 h 3077595"/>
              <a:gd name="connsiteX3235" fmla="*/ 709989 w 3087428"/>
              <a:gd name="connsiteY3235" fmla="*/ 2051521 h 3077595"/>
              <a:gd name="connsiteX3236" fmla="*/ 710408 w 3087428"/>
              <a:gd name="connsiteY3236" fmla="*/ 2051939 h 3077595"/>
              <a:gd name="connsiteX3237" fmla="*/ 709989 w 3087428"/>
              <a:gd name="connsiteY3237" fmla="*/ 2052358 h 3077595"/>
              <a:gd name="connsiteX3238" fmla="*/ 709571 w 3087428"/>
              <a:gd name="connsiteY3238" fmla="*/ 2051939 h 3077595"/>
              <a:gd name="connsiteX3239" fmla="*/ 709989 w 3087428"/>
              <a:gd name="connsiteY3239" fmla="*/ 2051521 h 3077595"/>
              <a:gd name="connsiteX3240" fmla="*/ 2785568 w 3087428"/>
              <a:gd name="connsiteY3240" fmla="*/ 2051312 h 3077595"/>
              <a:gd name="connsiteX3241" fmla="*/ 2799583 w 3087428"/>
              <a:gd name="connsiteY3241" fmla="*/ 2065327 h 3077595"/>
              <a:gd name="connsiteX3242" fmla="*/ 2785568 w 3087428"/>
              <a:gd name="connsiteY3242" fmla="*/ 2079343 h 3077595"/>
              <a:gd name="connsiteX3243" fmla="*/ 2771552 w 3087428"/>
              <a:gd name="connsiteY3243" fmla="*/ 2065327 h 3077595"/>
              <a:gd name="connsiteX3244" fmla="*/ 2785568 w 3087428"/>
              <a:gd name="connsiteY3244" fmla="*/ 2051312 h 3077595"/>
              <a:gd name="connsiteX3245" fmla="*/ 1367054 w 3087428"/>
              <a:gd name="connsiteY3245" fmla="*/ 2050684 h 3077595"/>
              <a:gd name="connsiteX3246" fmla="*/ 1369564 w 3087428"/>
              <a:gd name="connsiteY3246" fmla="*/ 2053194 h 3077595"/>
              <a:gd name="connsiteX3247" fmla="*/ 1367054 w 3087428"/>
              <a:gd name="connsiteY3247" fmla="*/ 2055705 h 3077595"/>
              <a:gd name="connsiteX3248" fmla="*/ 1364543 w 3087428"/>
              <a:gd name="connsiteY3248" fmla="*/ 2053194 h 3077595"/>
              <a:gd name="connsiteX3249" fmla="*/ 1367054 w 3087428"/>
              <a:gd name="connsiteY3249" fmla="*/ 2050684 h 3077595"/>
              <a:gd name="connsiteX3250" fmla="*/ 2719045 w 3087428"/>
              <a:gd name="connsiteY3250" fmla="*/ 2049220 h 3077595"/>
              <a:gd name="connsiteX3251" fmla="*/ 2733688 w 3087428"/>
              <a:gd name="connsiteY3251" fmla="*/ 2063863 h 3077595"/>
              <a:gd name="connsiteX3252" fmla="*/ 2719045 w 3087428"/>
              <a:gd name="connsiteY3252" fmla="*/ 2078506 h 3077595"/>
              <a:gd name="connsiteX3253" fmla="*/ 2704402 w 3087428"/>
              <a:gd name="connsiteY3253" fmla="*/ 2063863 h 3077595"/>
              <a:gd name="connsiteX3254" fmla="*/ 2719045 w 3087428"/>
              <a:gd name="connsiteY3254" fmla="*/ 2049220 h 3077595"/>
              <a:gd name="connsiteX3255" fmla="*/ 2651896 w 3087428"/>
              <a:gd name="connsiteY3255" fmla="*/ 2046500 h 3077595"/>
              <a:gd name="connsiteX3256" fmla="*/ 2667585 w 3087428"/>
              <a:gd name="connsiteY3256" fmla="*/ 2062190 h 3077595"/>
              <a:gd name="connsiteX3257" fmla="*/ 2651896 w 3087428"/>
              <a:gd name="connsiteY3257" fmla="*/ 2077879 h 3077595"/>
              <a:gd name="connsiteX3258" fmla="*/ 2636206 w 3087428"/>
              <a:gd name="connsiteY3258" fmla="*/ 2062190 h 3077595"/>
              <a:gd name="connsiteX3259" fmla="*/ 2651896 w 3087428"/>
              <a:gd name="connsiteY3259" fmla="*/ 2046500 h 3077595"/>
              <a:gd name="connsiteX3260" fmla="*/ 2584327 w 3087428"/>
              <a:gd name="connsiteY3260" fmla="*/ 2043990 h 3077595"/>
              <a:gd name="connsiteX3261" fmla="*/ 2600435 w 3087428"/>
              <a:gd name="connsiteY3261" fmla="*/ 2060098 h 3077595"/>
              <a:gd name="connsiteX3262" fmla="*/ 2584327 w 3087428"/>
              <a:gd name="connsiteY3262" fmla="*/ 2076205 h 3077595"/>
              <a:gd name="connsiteX3263" fmla="*/ 2568220 w 3087428"/>
              <a:gd name="connsiteY3263" fmla="*/ 2060098 h 3077595"/>
              <a:gd name="connsiteX3264" fmla="*/ 2584327 w 3087428"/>
              <a:gd name="connsiteY3264" fmla="*/ 2043990 h 3077595"/>
              <a:gd name="connsiteX3265" fmla="*/ 1965335 w 3087428"/>
              <a:gd name="connsiteY3265" fmla="*/ 2042944 h 3077595"/>
              <a:gd name="connsiteX3266" fmla="*/ 1979770 w 3087428"/>
              <a:gd name="connsiteY3266" fmla="*/ 2057378 h 3077595"/>
              <a:gd name="connsiteX3267" fmla="*/ 1965335 w 3087428"/>
              <a:gd name="connsiteY3267" fmla="*/ 2071812 h 3077595"/>
              <a:gd name="connsiteX3268" fmla="*/ 1950901 w 3087428"/>
              <a:gd name="connsiteY3268" fmla="*/ 2057378 h 3077595"/>
              <a:gd name="connsiteX3269" fmla="*/ 1965335 w 3087428"/>
              <a:gd name="connsiteY3269" fmla="*/ 2042944 h 3077595"/>
              <a:gd name="connsiteX3270" fmla="*/ 2515922 w 3087428"/>
              <a:gd name="connsiteY3270" fmla="*/ 2040852 h 3077595"/>
              <a:gd name="connsiteX3271" fmla="*/ 2533076 w 3087428"/>
              <a:gd name="connsiteY3271" fmla="*/ 2058006 h 3077595"/>
              <a:gd name="connsiteX3272" fmla="*/ 2515922 w 3087428"/>
              <a:gd name="connsiteY3272" fmla="*/ 2075159 h 3077595"/>
              <a:gd name="connsiteX3273" fmla="*/ 2498769 w 3087428"/>
              <a:gd name="connsiteY3273" fmla="*/ 2058006 h 3077595"/>
              <a:gd name="connsiteX3274" fmla="*/ 2515922 w 3087428"/>
              <a:gd name="connsiteY3274" fmla="*/ 2040852 h 3077595"/>
              <a:gd name="connsiteX3275" fmla="*/ 2446681 w 3087428"/>
              <a:gd name="connsiteY3275" fmla="*/ 2037714 h 3077595"/>
              <a:gd name="connsiteX3276" fmla="*/ 2464252 w 3087428"/>
              <a:gd name="connsiteY3276" fmla="*/ 2055286 h 3077595"/>
              <a:gd name="connsiteX3277" fmla="*/ 2446681 w 3087428"/>
              <a:gd name="connsiteY3277" fmla="*/ 2072858 h 3077595"/>
              <a:gd name="connsiteX3278" fmla="*/ 2429109 w 3087428"/>
              <a:gd name="connsiteY3278" fmla="*/ 2055286 h 3077595"/>
              <a:gd name="connsiteX3279" fmla="*/ 2446681 w 3087428"/>
              <a:gd name="connsiteY3279" fmla="*/ 2037714 h 3077595"/>
              <a:gd name="connsiteX3280" fmla="*/ 94136 w 3087428"/>
              <a:gd name="connsiteY3280" fmla="*/ 2036459 h 3077595"/>
              <a:gd name="connsiteX3281" fmla="*/ 100411 w 3087428"/>
              <a:gd name="connsiteY3281" fmla="*/ 2042735 h 3077595"/>
              <a:gd name="connsiteX3282" fmla="*/ 94136 w 3087428"/>
              <a:gd name="connsiteY3282" fmla="*/ 2049011 h 3077595"/>
              <a:gd name="connsiteX3283" fmla="*/ 87860 w 3087428"/>
              <a:gd name="connsiteY3283" fmla="*/ 2042735 h 3077595"/>
              <a:gd name="connsiteX3284" fmla="*/ 94136 w 3087428"/>
              <a:gd name="connsiteY3284" fmla="*/ 2036459 h 3077595"/>
              <a:gd name="connsiteX3285" fmla="*/ 224670 w 3087428"/>
              <a:gd name="connsiteY3285" fmla="*/ 2036250 h 3077595"/>
              <a:gd name="connsiteX3286" fmla="*/ 229481 w 3087428"/>
              <a:gd name="connsiteY3286" fmla="*/ 2041061 h 3077595"/>
              <a:gd name="connsiteX3287" fmla="*/ 224670 w 3087428"/>
              <a:gd name="connsiteY3287" fmla="*/ 2045873 h 3077595"/>
              <a:gd name="connsiteX3288" fmla="*/ 219859 w 3087428"/>
              <a:gd name="connsiteY3288" fmla="*/ 2041061 h 3077595"/>
              <a:gd name="connsiteX3289" fmla="*/ 224670 w 3087428"/>
              <a:gd name="connsiteY3289" fmla="*/ 2036250 h 3077595"/>
              <a:gd name="connsiteX3290" fmla="*/ 356459 w 3087428"/>
              <a:gd name="connsiteY3290" fmla="*/ 2035204 h 3077595"/>
              <a:gd name="connsiteX3291" fmla="*/ 359806 w 3087428"/>
              <a:gd name="connsiteY3291" fmla="*/ 2038551 h 3077595"/>
              <a:gd name="connsiteX3292" fmla="*/ 356459 w 3087428"/>
              <a:gd name="connsiteY3292" fmla="*/ 2041898 h 3077595"/>
              <a:gd name="connsiteX3293" fmla="*/ 353112 w 3087428"/>
              <a:gd name="connsiteY3293" fmla="*/ 2038551 h 3077595"/>
              <a:gd name="connsiteX3294" fmla="*/ 356459 w 3087428"/>
              <a:gd name="connsiteY3294" fmla="*/ 2035204 h 3077595"/>
              <a:gd name="connsiteX3295" fmla="*/ 2376811 w 3087428"/>
              <a:gd name="connsiteY3295" fmla="*/ 2034367 h 3077595"/>
              <a:gd name="connsiteX3296" fmla="*/ 2394383 w 3087428"/>
              <a:gd name="connsiteY3296" fmla="*/ 2051939 h 3077595"/>
              <a:gd name="connsiteX3297" fmla="*/ 2376811 w 3087428"/>
              <a:gd name="connsiteY3297" fmla="*/ 2069511 h 3077595"/>
              <a:gd name="connsiteX3298" fmla="*/ 2359239 w 3087428"/>
              <a:gd name="connsiteY3298" fmla="*/ 2051939 h 3077595"/>
              <a:gd name="connsiteX3299" fmla="*/ 2376811 w 3087428"/>
              <a:gd name="connsiteY3299" fmla="*/ 2034367 h 3077595"/>
              <a:gd name="connsiteX3300" fmla="*/ 490341 w 3087428"/>
              <a:gd name="connsiteY3300" fmla="*/ 2033112 h 3077595"/>
              <a:gd name="connsiteX3301" fmla="*/ 492642 w 3087428"/>
              <a:gd name="connsiteY3301" fmla="*/ 2035413 h 3077595"/>
              <a:gd name="connsiteX3302" fmla="*/ 490341 w 3087428"/>
              <a:gd name="connsiteY3302" fmla="*/ 2037714 h 3077595"/>
              <a:gd name="connsiteX3303" fmla="*/ 488039 w 3087428"/>
              <a:gd name="connsiteY3303" fmla="*/ 2035413 h 3077595"/>
              <a:gd name="connsiteX3304" fmla="*/ 490341 w 3087428"/>
              <a:gd name="connsiteY3304" fmla="*/ 2033112 h 3077595"/>
              <a:gd name="connsiteX3305" fmla="*/ 1745687 w 3087428"/>
              <a:gd name="connsiteY3305" fmla="*/ 2032903 h 3077595"/>
              <a:gd name="connsiteX3306" fmla="*/ 1756355 w 3087428"/>
              <a:gd name="connsiteY3306" fmla="*/ 2043572 h 3077595"/>
              <a:gd name="connsiteX3307" fmla="*/ 1745687 w 3087428"/>
              <a:gd name="connsiteY3307" fmla="*/ 2054240 h 3077595"/>
              <a:gd name="connsiteX3308" fmla="*/ 1735018 w 3087428"/>
              <a:gd name="connsiteY3308" fmla="*/ 2043572 h 3077595"/>
              <a:gd name="connsiteX3309" fmla="*/ 1745687 w 3087428"/>
              <a:gd name="connsiteY3309" fmla="*/ 2032903 h 3077595"/>
              <a:gd name="connsiteX3310" fmla="*/ 1315802 w 3087428"/>
              <a:gd name="connsiteY3310" fmla="*/ 2031229 h 3077595"/>
              <a:gd name="connsiteX3311" fmla="*/ 1317476 w 3087428"/>
              <a:gd name="connsiteY3311" fmla="*/ 2032903 h 3077595"/>
              <a:gd name="connsiteX3312" fmla="*/ 1315802 w 3087428"/>
              <a:gd name="connsiteY3312" fmla="*/ 2034576 h 3077595"/>
              <a:gd name="connsiteX3313" fmla="*/ 1314129 w 3087428"/>
              <a:gd name="connsiteY3313" fmla="*/ 2032903 h 3077595"/>
              <a:gd name="connsiteX3314" fmla="*/ 1315802 w 3087428"/>
              <a:gd name="connsiteY3314" fmla="*/ 2031229 h 3077595"/>
              <a:gd name="connsiteX3315" fmla="*/ 2305687 w 3087428"/>
              <a:gd name="connsiteY3315" fmla="*/ 2030602 h 3077595"/>
              <a:gd name="connsiteX3316" fmla="*/ 2323259 w 3087428"/>
              <a:gd name="connsiteY3316" fmla="*/ 2048174 h 3077595"/>
              <a:gd name="connsiteX3317" fmla="*/ 2305687 w 3087428"/>
              <a:gd name="connsiteY3317" fmla="*/ 2065746 h 3077595"/>
              <a:gd name="connsiteX3318" fmla="*/ 2288115 w 3087428"/>
              <a:gd name="connsiteY3318" fmla="*/ 2048174 h 3077595"/>
              <a:gd name="connsiteX3319" fmla="*/ 2305687 w 3087428"/>
              <a:gd name="connsiteY3319" fmla="*/ 2030602 h 3077595"/>
              <a:gd name="connsiteX3320" fmla="*/ 626523 w 3087428"/>
              <a:gd name="connsiteY3320" fmla="*/ 2030602 h 3077595"/>
              <a:gd name="connsiteX3321" fmla="*/ 627150 w 3087428"/>
              <a:gd name="connsiteY3321" fmla="*/ 2031229 h 3077595"/>
              <a:gd name="connsiteX3322" fmla="*/ 626523 w 3087428"/>
              <a:gd name="connsiteY3322" fmla="*/ 2031857 h 3077595"/>
              <a:gd name="connsiteX3323" fmla="*/ 625895 w 3087428"/>
              <a:gd name="connsiteY3323" fmla="*/ 2031229 h 3077595"/>
              <a:gd name="connsiteX3324" fmla="*/ 626523 w 3087428"/>
              <a:gd name="connsiteY3324" fmla="*/ 2030602 h 3077595"/>
              <a:gd name="connsiteX3325" fmla="*/ 1882287 w 3087428"/>
              <a:gd name="connsiteY3325" fmla="*/ 2028301 h 3077595"/>
              <a:gd name="connsiteX3326" fmla="*/ 1895675 w 3087428"/>
              <a:gd name="connsiteY3326" fmla="*/ 2041689 h 3077595"/>
              <a:gd name="connsiteX3327" fmla="*/ 1882287 w 3087428"/>
              <a:gd name="connsiteY3327" fmla="*/ 2055077 h 3077595"/>
              <a:gd name="connsiteX3328" fmla="*/ 1868899 w 3087428"/>
              <a:gd name="connsiteY3328" fmla="*/ 2041689 h 3077595"/>
              <a:gd name="connsiteX3329" fmla="*/ 1882287 w 3087428"/>
              <a:gd name="connsiteY3329" fmla="*/ 2028301 h 3077595"/>
              <a:gd name="connsiteX3330" fmla="*/ 2233516 w 3087428"/>
              <a:gd name="connsiteY3330" fmla="*/ 2025791 h 3077595"/>
              <a:gd name="connsiteX3331" fmla="*/ 2251088 w 3087428"/>
              <a:gd name="connsiteY3331" fmla="*/ 2043362 h 3077595"/>
              <a:gd name="connsiteX3332" fmla="*/ 2233516 w 3087428"/>
              <a:gd name="connsiteY3332" fmla="*/ 2060934 h 3077595"/>
              <a:gd name="connsiteX3333" fmla="*/ 2215945 w 3087428"/>
              <a:gd name="connsiteY3333" fmla="*/ 2043362 h 3077595"/>
              <a:gd name="connsiteX3334" fmla="*/ 2233516 w 3087428"/>
              <a:gd name="connsiteY3334" fmla="*/ 2025791 h 3077595"/>
              <a:gd name="connsiteX3335" fmla="*/ 2159882 w 3087428"/>
              <a:gd name="connsiteY3335" fmla="*/ 2020352 h 3077595"/>
              <a:gd name="connsiteX3336" fmla="*/ 2177245 w 3087428"/>
              <a:gd name="connsiteY3336" fmla="*/ 2037714 h 3077595"/>
              <a:gd name="connsiteX3337" fmla="*/ 2159882 w 3087428"/>
              <a:gd name="connsiteY3337" fmla="*/ 2055077 h 3077595"/>
              <a:gd name="connsiteX3338" fmla="*/ 2142519 w 3087428"/>
              <a:gd name="connsiteY3338" fmla="*/ 2037714 h 3077595"/>
              <a:gd name="connsiteX3339" fmla="*/ 2159882 w 3087428"/>
              <a:gd name="connsiteY3339" fmla="*/ 2020352 h 3077595"/>
              <a:gd name="connsiteX3340" fmla="*/ 2084574 w 3087428"/>
              <a:gd name="connsiteY3340" fmla="*/ 2014494 h 3077595"/>
              <a:gd name="connsiteX3341" fmla="*/ 2100681 w 3087428"/>
              <a:gd name="connsiteY3341" fmla="*/ 2030602 h 3077595"/>
              <a:gd name="connsiteX3342" fmla="*/ 2084574 w 3087428"/>
              <a:gd name="connsiteY3342" fmla="*/ 2046710 h 3077595"/>
              <a:gd name="connsiteX3343" fmla="*/ 2068466 w 3087428"/>
              <a:gd name="connsiteY3343" fmla="*/ 2030602 h 3077595"/>
              <a:gd name="connsiteX3344" fmla="*/ 2084574 w 3087428"/>
              <a:gd name="connsiteY3344" fmla="*/ 2014494 h 3077595"/>
              <a:gd name="connsiteX3345" fmla="*/ 1543400 w 3087428"/>
              <a:gd name="connsiteY3345" fmla="*/ 2014285 h 3077595"/>
              <a:gd name="connsiteX3346" fmla="*/ 1549676 w 3087428"/>
              <a:gd name="connsiteY3346" fmla="*/ 2020561 h 3077595"/>
              <a:gd name="connsiteX3347" fmla="*/ 1543400 w 3087428"/>
              <a:gd name="connsiteY3347" fmla="*/ 2026836 h 3077595"/>
              <a:gd name="connsiteX3348" fmla="*/ 1537125 w 3087428"/>
              <a:gd name="connsiteY3348" fmla="*/ 2020561 h 3077595"/>
              <a:gd name="connsiteX3349" fmla="*/ 1543400 w 3087428"/>
              <a:gd name="connsiteY3349" fmla="*/ 2014285 h 3077595"/>
              <a:gd name="connsiteX3350" fmla="*/ 1488384 w 3087428"/>
              <a:gd name="connsiteY3350" fmla="*/ 2012193 h 3077595"/>
              <a:gd name="connsiteX3351" fmla="*/ 1493613 w 3087428"/>
              <a:gd name="connsiteY3351" fmla="*/ 2017423 h 3077595"/>
              <a:gd name="connsiteX3352" fmla="*/ 1488384 w 3087428"/>
              <a:gd name="connsiteY3352" fmla="*/ 2022653 h 3077595"/>
              <a:gd name="connsiteX3353" fmla="*/ 1483154 w 3087428"/>
              <a:gd name="connsiteY3353" fmla="*/ 2017423 h 3077595"/>
              <a:gd name="connsiteX3354" fmla="*/ 1488384 w 3087428"/>
              <a:gd name="connsiteY3354" fmla="*/ 2012193 h 3077595"/>
              <a:gd name="connsiteX3355" fmla="*/ 1598417 w 3087428"/>
              <a:gd name="connsiteY3355" fmla="*/ 2011147 h 3077595"/>
              <a:gd name="connsiteX3356" fmla="*/ 1604693 w 3087428"/>
              <a:gd name="connsiteY3356" fmla="*/ 2017423 h 3077595"/>
              <a:gd name="connsiteX3357" fmla="*/ 1598417 w 3087428"/>
              <a:gd name="connsiteY3357" fmla="*/ 2023699 h 3077595"/>
              <a:gd name="connsiteX3358" fmla="*/ 1592142 w 3087428"/>
              <a:gd name="connsiteY3358" fmla="*/ 2017423 h 3077595"/>
              <a:gd name="connsiteX3359" fmla="*/ 1598417 w 3087428"/>
              <a:gd name="connsiteY3359" fmla="*/ 2011147 h 3077595"/>
              <a:gd name="connsiteX3360" fmla="*/ 280314 w 3087428"/>
              <a:gd name="connsiteY3360" fmla="*/ 2010729 h 3077595"/>
              <a:gd name="connsiteX3361" fmla="*/ 283871 w 3087428"/>
              <a:gd name="connsiteY3361" fmla="*/ 2014285 h 3077595"/>
              <a:gd name="connsiteX3362" fmla="*/ 280314 w 3087428"/>
              <a:gd name="connsiteY3362" fmla="*/ 2017841 h 3077595"/>
              <a:gd name="connsiteX3363" fmla="*/ 276758 w 3087428"/>
              <a:gd name="connsiteY3363" fmla="*/ 2014285 h 3077595"/>
              <a:gd name="connsiteX3364" fmla="*/ 280314 w 3087428"/>
              <a:gd name="connsiteY3364" fmla="*/ 2010729 h 3077595"/>
              <a:gd name="connsiteX3365" fmla="*/ 149780 w 3087428"/>
              <a:gd name="connsiteY3365" fmla="*/ 2010310 h 3077595"/>
              <a:gd name="connsiteX3366" fmla="*/ 155428 w 3087428"/>
              <a:gd name="connsiteY3366" fmla="*/ 2015959 h 3077595"/>
              <a:gd name="connsiteX3367" fmla="*/ 149780 w 3087428"/>
              <a:gd name="connsiteY3367" fmla="*/ 2021607 h 3077595"/>
              <a:gd name="connsiteX3368" fmla="*/ 144132 w 3087428"/>
              <a:gd name="connsiteY3368" fmla="*/ 2015959 h 3077595"/>
              <a:gd name="connsiteX3369" fmla="*/ 149780 w 3087428"/>
              <a:gd name="connsiteY3369" fmla="*/ 2010310 h 3077595"/>
              <a:gd name="connsiteX3370" fmla="*/ 412104 w 3087428"/>
              <a:gd name="connsiteY3370" fmla="*/ 2009683 h 3077595"/>
              <a:gd name="connsiteX3371" fmla="*/ 414405 w 3087428"/>
              <a:gd name="connsiteY3371" fmla="*/ 2011984 h 3077595"/>
              <a:gd name="connsiteX3372" fmla="*/ 412104 w 3087428"/>
              <a:gd name="connsiteY3372" fmla="*/ 2014285 h 3077595"/>
              <a:gd name="connsiteX3373" fmla="*/ 409803 w 3087428"/>
              <a:gd name="connsiteY3373" fmla="*/ 2011984 h 3077595"/>
              <a:gd name="connsiteX3374" fmla="*/ 412104 w 3087428"/>
              <a:gd name="connsiteY3374" fmla="*/ 2009683 h 3077595"/>
              <a:gd name="connsiteX3375" fmla="*/ 1795892 w 3087428"/>
              <a:gd name="connsiteY3375" fmla="*/ 2008428 h 3077595"/>
              <a:gd name="connsiteX3376" fmla="*/ 1808443 w 3087428"/>
              <a:gd name="connsiteY3376" fmla="*/ 2020979 h 3077595"/>
              <a:gd name="connsiteX3377" fmla="*/ 1795892 w 3087428"/>
              <a:gd name="connsiteY3377" fmla="*/ 2033530 h 3077595"/>
              <a:gd name="connsiteX3378" fmla="*/ 1783341 w 3087428"/>
              <a:gd name="connsiteY3378" fmla="*/ 2020979 h 3077595"/>
              <a:gd name="connsiteX3379" fmla="*/ 1795892 w 3087428"/>
              <a:gd name="connsiteY3379" fmla="*/ 2008428 h 3077595"/>
              <a:gd name="connsiteX3380" fmla="*/ 545776 w 3087428"/>
              <a:gd name="connsiteY3380" fmla="*/ 2007800 h 3077595"/>
              <a:gd name="connsiteX3381" fmla="*/ 546822 w 3087428"/>
              <a:gd name="connsiteY3381" fmla="*/ 2008846 h 3077595"/>
              <a:gd name="connsiteX3382" fmla="*/ 545776 w 3087428"/>
              <a:gd name="connsiteY3382" fmla="*/ 2009892 h 3077595"/>
              <a:gd name="connsiteX3383" fmla="*/ 544730 w 3087428"/>
              <a:gd name="connsiteY3383" fmla="*/ 2008846 h 3077595"/>
              <a:gd name="connsiteX3384" fmla="*/ 545776 w 3087428"/>
              <a:gd name="connsiteY3384" fmla="*/ 2007800 h 3077595"/>
              <a:gd name="connsiteX3385" fmla="*/ 1266643 w 3087428"/>
              <a:gd name="connsiteY3385" fmla="*/ 2007382 h 3077595"/>
              <a:gd name="connsiteX3386" fmla="*/ 1267061 w 3087428"/>
              <a:gd name="connsiteY3386" fmla="*/ 2007800 h 3077595"/>
              <a:gd name="connsiteX3387" fmla="*/ 1266643 w 3087428"/>
              <a:gd name="connsiteY3387" fmla="*/ 2008219 h 3077595"/>
              <a:gd name="connsiteX3388" fmla="*/ 1266224 w 3087428"/>
              <a:gd name="connsiteY3388" fmla="*/ 2007800 h 3077595"/>
              <a:gd name="connsiteX3389" fmla="*/ 1266643 w 3087428"/>
              <a:gd name="connsiteY3389" fmla="*/ 2007382 h 3077595"/>
              <a:gd name="connsiteX3390" fmla="*/ 2006964 w 3087428"/>
              <a:gd name="connsiteY3390" fmla="*/ 2005499 h 3077595"/>
              <a:gd name="connsiteX3391" fmla="*/ 2022653 w 3087428"/>
              <a:gd name="connsiteY3391" fmla="*/ 2021188 h 3077595"/>
              <a:gd name="connsiteX3392" fmla="*/ 2006964 w 3087428"/>
              <a:gd name="connsiteY3392" fmla="*/ 2036878 h 3077595"/>
              <a:gd name="connsiteX3393" fmla="*/ 1991275 w 3087428"/>
              <a:gd name="connsiteY3393" fmla="*/ 2021188 h 3077595"/>
              <a:gd name="connsiteX3394" fmla="*/ 2006964 w 3087428"/>
              <a:gd name="connsiteY3394" fmla="*/ 2005499 h 3077595"/>
              <a:gd name="connsiteX3395" fmla="*/ 3001660 w 3087428"/>
              <a:gd name="connsiteY3395" fmla="*/ 2005081 h 3077595"/>
              <a:gd name="connsiteX3396" fmla="*/ 3013165 w 3087428"/>
              <a:gd name="connsiteY3396" fmla="*/ 2016586 h 3077595"/>
              <a:gd name="connsiteX3397" fmla="*/ 3001660 w 3087428"/>
              <a:gd name="connsiteY3397" fmla="*/ 2028092 h 3077595"/>
              <a:gd name="connsiteX3398" fmla="*/ 2990155 w 3087428"/>
              <a:gd name="connsiteY3398" fmla="*/ 2016586 h 3077595"/>
              <a:gd name="connsiteX3399" fmla="*/ 3001660 w 3087428"/>
              <a:gd name="connsiteY3399" fmla="*/ 2005081 h 3077595"/>
              <a:gd name="connsiteX3400" fmla="*/ 1433785 w 3087428"/>
              <a:gd name="connsiteY3400" fmla="*/ 2004453 h 3077595"/>
              <a:gd name="connsiteX3401" fmla="*/ 1437341 w 3087428"/>
              <a:gd name="connsiteY3401" fmla="*/ 2008009 h 3077595"/>
              <a:gd name="connsiteX3402" fmla="*/ 1433785 w 3087428"/>
              <a:gd name="connsiteY3402" fmla="*/ 2011566 h 3077595"/>
              <a:gd name="connsiteX3403" fmla="*/ 1430229 w 3087428"/>
              <a:gd name="connsiteY3403" fmla="*/ 2008009 h 3077595"/>
              <a:gd name="connsiteX3404" fmla="*/ 1433785 w 3087428"/>
              <a:gd name="connsiteY3404" fmla="*/ 2004453 h 3077595"/>
              <a:gd name="connsiteX3405" fmla="*/ 2937021 w 3087428"/>
              <a:gd name="connsiteY3405" fmla="*/ 2003407 h 3077595"/>
              <a:gd name="connsiteX3406" fmla="*/ 2949572 w 3087428"/>
              <a:gd name="connsiteY3406" fmla="*/ 2015959 h 3077595"/>
              <a:gd name="connsiteX3407" fmla="*/ 2937021 w 3087428"/>
              <a:gd name="connsiteY3407" fmla="*/ 2028510 h 3077595"/>
              <a:gd name="connsiteX3408" fmla="*/ 2924469 w 3087428"/>
              <a:gd name="connsiteY3408" fmla="*/ 2015959 h 3077595"/>
              <a:gd name="connsiteX3409" fmla="*/ 2937021 w 3087428"/>
              <a:gd name="connsiteY3409" fmla="*/ 2003407 h 3077595"/>
              <a:gd name="connsiteX3410" fmla="*/ 2871754 w 3087428"/>
              <a:gd name="connsiteY3410" fmla="*/ 2002361 h 3077595"/>
              <a:gd name="connsiteX3411" fmla="*/ 2884514 w 3087428"/>
              <a:gd name="connsiteY3411" fmla="*/ 2015122 h 3077595"/>
              <a:gd name="connsiteX3412" fmla="*/ 2871754 w 3087428"/>
              <a:gd name="connsiteY3412" fmla="*/ 2027882 h 3077595"/>
              <a:gd name="connsiteX3413" fmla="*/ 2858993 w 3087428"/>
              <a:gd name="connsiteY3413" fmla="*/ 2015122 h 3077595"/>
              <a:gd name="connsiteX3414" fmla="*/ 2871754 w 3087428"/>
              <a:gd name="connsiteY3414" fmla="*/ 2002361 h 3077595"/>
              <a:gd name="connsiteX3415" fmla="*/ 2806487 w 3087428"/>
              <a:gd name="connsiteY3415" fmla="*/ 2000897 h 3077595"/>
              <a:gd name="connsiteX3416" fmla="*/ 2819875 w 3087428"/>
              <a:gd name="connsiteY3416" fmla="*/ 2014285 h 3077595"/>
              <a:gd name="connsiteX3417" fmla="*/ 2806487 w 3087428"/>
              <a:gd name="connsiteY3417" fmla="*/ 2027673 h 3077595"/>
              <a:gd name="connsiteX3418" fmla="*/ 2793098 w 3087428"/>
              <a:gd name="connsiteY3418" fmla="*/ 2014285 h 3077595"/>
              <a:gd name="connsiteX3419" fmla="*/ 2806487 w 3087428"/>
              <a:gd name="connsiteY3419" fmla="*/ 2000897 h 3077595"/>
              <a:gd name="connsiteX3420" fmla="*/ 1653016 w 3087428"/>
              <a:gd name="connsiteY3420" fmla="*/ 2000269 h 3077595"/>
              <a:gd name="connsiteX3421" fmla="*/ 1660965 w 3087428"/>
              <a:gd name="connsiteY3421" fmla="*/ 2008219 h 3077595"/>
              <a:gd name="connsiteX3422" fmla="*/ 1653016 w 3087428"/>
              <a:gd name="connsiteY3422" fmla="*/ 2016168 h 3077595"/>
              <a:gd name="connsiteX3423" fmla="*/ 1645066 w 3087428"/>
              <a:gd name="connsiteY3423" fmla="*/ 2008219 h 3077595"/>
              <a:gd name="connsiteX3424" fmla="*/ 1653016 w 3087428"/>
              <a:gd name="connsiteY3424" fmla="*/ 2000269 h 3077595"/>
              <a:gd name="connsiteX3425" fmla="*/ 2740801 w 3087428"/>
              <a:gd name="connsiteY3425" fmla="*/ 1998596 h 3077595"/>
              <a:gd name="connsiteX3426" fmla="*/ 2755235 w 3087428"/>
              <a:gd name="connsiteY3426" fmla="*/ 2013030 h 3077595"/>
              <a:gd name="connsiteX3427" fmla="*/ 2740801 w 3087428"/>
              <a:gd name="connsiteY3427" fmla="*/ 2027464 h 3077595"/>
              <a:gd name="connsiteX3428" fmla="*/ 2726367 w 3087428"/>
              <a:gd name="connsiteY3428" fmla="*/ 2013030 h 3077595"/>
              <a:gd name="connsiteX3429" fmla="*/ 2740801 w 3087428"/>
              <a:gd name="connsiteY3429" fmla="*/ 1998596 h 3077595"/>
              <a:gd name="connsiteX3430" fmla="*/ 2674697 w 3087428"/>
              <a:gd name="connsiteY3430" fmla="*/ 1996922 h 3077595"/>
              <a:gd name="connsiteX3431" fmla="*/ 2689759 w 3087428"/>
              <a:gd name="connsiteY3431" fmla="*/ 2011984 h 3077595"/>
              <a:gd name="connsiteX3432" fmla="*/ 2674697 w 3087428"/>
              <a:gd name="connsiteY3432" fmla="*/ 2027046 h 3077595"/>
              <a:gd name="connsiteX3433" fmla="*/ 2659635 w 3087428"/>
              <a:gd name="connsiteY3433" fmla="*/ 2011984 h 3077595"/>
              <a:gd name="connsiteX3434" fmla="*/ 2674697 w 3087428"/>
              <a:gd name="connsiteY3434" fmla="*/ 1996922 h 3077595"/>
              <a:gd name="connsiteX3435" fmla="*/ 2608175 w 3087428"/>
              <a:gd name="connsiteY3435" fmla="*/ 1994830 h 3077595"/>
              <a:gd name="connsiteX3436" fmla="*/ 2623864 w 3087428"/>
              <a:gd name="connsiteY3436" fmla="*/ 2010520 h 3077595"/>
              <a:gd name="connsiteX3437" fmla="*/ 2608175 w 3087428"/>
              <a:gd name="connsiteY3437" fmla="*/ 2026209 h 3077595"/>
              <a:gd name="connsiteX3438" fmla="*/ 2592486 w 3087428"/>
              <a:gd name="connsiteY3438" fmla="*/ 2010520 h 3077595"/>
              <a:gd name="connsiteX3439" fmla="*/ 2608175 w 3087428"/>
              <a:gd name="connsiteY3439" fmla="*/ 1994830 h 3077595"/>
              <a:gd name="connsiteX3440" fmla="*/ 1927054 w 3087428"/>
              <a:gd name="connsiteY3440" fmla="*/ 1994830 h 3077595"/>
              <a:gd name="connsiteX3441" fmla="*/ 1941488 w 3087428"/>
              <a:gd name="connsiteY3441" fmla="*/ 2009265 h 3077595"/>
              <a:gd name="connsiteX3442" fmla="*/ 1927054 w 3087428"/>
              <a:gd name="connsiteY3442" fmla="*/ 2023699 h 3077595"/>
              <a:gd name="connsiteX3443" fmla="*/ 1912620 w 3087428"/>
              <a:gd name="connsiteY3443" fmla="*/ 2009265 h 3077595"/>
              <a:gd name="connsiteX3444" fmla="*/ 1927054 w 3087428"/>
              <a:gd name="connsiteY3444" fmla="*/ 1994830 h 3077595"/>
              <a:gd name="connsiteX3445" fmla="*/ 2541025 w 3087428"/>
              <a:gd name="connsiteY3445" fmla="*/ 1992529 h 3077595"/>
              <a:gd name="connsiteX3446" fmla="*/ 2557133 w 3087428"/>
              <a:gd name="connsiteY3446" fmla="*/ 2008637 h 3077595"/>
              <a:gd name="connsiteX3447" fmla="*/ 2541025 w 3087428"/>
              <a:gd name="connsiteY3447" fmla="*/ 2024745 h 3077595"/>
              <a:gd name="connsiteX3448" fmla="*/ 2524917 w 3087428"/>
              <a:gd name="connsiteY3448" fmla="*/ 2008637 h 3077595"/>
              <a:gd name="connsiteX3449" fmla="*/ 2541025 w 3087428"/>
              <a:gd name="connsiteY3449" fmla="*/ 1992529 h 3077595"/>
              <a:gd name="connsiteX3450" fmla="*/ 1380860 w 3087428"/>
              <a:gd name="connsiteY3450" fmla="*/ 1990437 h 3077595"/>
              <a:gd name="connsiteX3451" fmla="*/ 1383161 w 3087428"/>
              <a:gd name="connsiteY3451" fmla="*/ 1992739 h 3077595"/>
              <a:gd name="connsiteX3452" fmla="*/ 1380860 w 3087428"/>
              <a:gd name="connsiteY3452" fmla="*/ 1995040 h 3077595"/>
              <a:gd name="connsiteX3453" fmla="*/ 1378559 w 3087428"/>
              <a:gd name="connsiteY3453" fmla="*/ 1992739 h 3077595"/>
              <a:gd name="connsiteX3454" fmla="*/ 1380860 w 3087428"/>
              <a:gd name="connsiteY3454" fmla="*/ 1990437 h 3077595"/>
              <a:gd name="connsiteX3455" fmla="*/ 2473248 w 3087428"/>
              <a:gd name="connsiteY3455" fmla="*/ 1990228 h 3077595"/>
              <a:gd name="connsiteX3456" fmla="*/ 2489774 w 3087428"/>
              <a:gd name="connsiteY3456" fmla="*/ 2006754 h 3077595"/>
              <a:gd name="connsiteX3457" fmla="*/ 2473248 w 3087428"/>
              <a:gd name="connsiteY3457" fmla="*/ 2023280 h 3077595"/>
              <a:gd name="connsiteX3458" fmla="*/ 2456722 w 3087428"/>
              <a:gd name="connsiteY3458" fmla="*/ 2006754 h 3077595"/>
              <a:gd name="connsiteX3459" fmla="*/ 2473248 w 3087428"/>
              <a:gd name="connsiteY3459" fmla="*/ 1990228 h 3077595"/>
              <a:gd name="connsiteX3460" fmla="*/ 2404843 w 3087428"/>
              <a:gd name="connsiteY3460" fmla="*/ 1987300 h 3077595"/>
              <a:gd name="connsiteX3461" fmla="*/ 2421996 w 3087428"/>
              <a:gd name="connsiteY3461" fmla="*/ 2004453 h 3077595"/>
              <a:gd name="connsiteX3462" fmla="*/ 2404843 w 3087428"/>
              <a:gd name="connsiteY3462" fmla="*/ 2021607 h 3077595"/>
              <a:gd name="connsiteX3463" fmla="*/ 2387689 w 3087428"/>
              <a:gd name="connsiteY3463" fmla="*/ 2004453 h 3077595"/>
              <a:gd name="connsiteX3464" fmla="*/ 2404843 w 3087428"/>
              <a:gd name="connsiteY3464" fmla="*/ 1987300 h 3077595"/>
              <a:gd name="connsiteX3465" fmla="*/ 205843 w 3087428"/>
              <a:gd name="connsiteY3465" fmla="*/ 1984999 h 3077595"/>
              <a:gd name="connsiteX3466" fmla="*/ 210027 w 3087428"/>
              <a:gd name="connsiteY3466" fmla="*/ 1989182 h 3077595"/>
              <a:gd name="connsiteX3467" fmla="*/ 205843 w 3087428"/>
              <a:gd name="connsiteY3467" fmla="*/ 1993366 h 3077595"/>
              <a:gd name="connsiteX3468" fmla="*/ 201659 w 3087428"/>
              <a:gd name="connsiteY3468" fmla="*/ 1989182 h 3077595"/>
              <a:gd name="connsiteX3469" fmla="*/ 205843 w 3087428"/>
              <a:gd name="connsiteY3469" fmla="*/ 1984999 h 3077595"/>
              <a:gd name="connsiteX3470" fmla="*/ 76564 w 3087428"/>
              <a:gd name="connsiteY3470" fmla="*/ 1984999 h 3077595"/>
              <a:gd name="connsiteX3471" fmla="*/ 82003 w 3087428"/>
              <a:gd name="connsiteY3471" fmla="*/ 1990437 h 3077595"/>
              <a:gd name="connsiteX3472" fmla="*/ 76564 w 3087428"/>
              <a:gd name="connsiteY3472" fmla="*/ 1995876 h 3077595"/>
              <a:gd name="connsiteX3473" fmla="*/ 71125 w 3087428"/>
              <a:gd name="connsiteY3473" fmla="*/ 1990437 h 3077595"/>
              <a:gd name="connsiteX3474" fmla="*/ 76564 w 3087428"/>
              <a:gd name="connsiteY3474" fmla="*/ 1984999 h 3077595"/>
              <a:gd name="connsiteX3475" fmla="*/ 335959 w 3087428"/>
              <a:gd name="connsiteY3475" fmla="*/ 1984789 h 3077595"/>
              <a:gd name="connsiteX3476" fmla="*/ 338678 w 3087428"/>
              <a:gd name="connsiteY3476" fmla="*/ 1987509 h 3077595"/>
              <a:gd name="connsiteX3477" fmla="*/ 335959 w 3087428"/>
              <a:gd name="connsiteY3477" fmla="*/ 1990228 h 3077595"/>
              <a:gd name="connsiteX3478" fmla="*/ 333239 w 3087428"/>
              <a:gd name="connsiteY3478" fmla="*/ 1987509 h 3077595"/>
              <a:gd name="connsiteX3479" fmla="*/ 335959 w 3087428"/>
              <a:gd name="connsiteY3479" fmla="*/ 1984789 h 3077595"/>
              <a:gd name="connsiteX3480" fmla="*/ 2335392 w 3087428"/>
              <a:gd name="connsiteY3480" fmla="*/ 1984162 h 3077595"/>
              <a:gd name="connsiteX3481" fmla="*/ 2352755 w 3087428"/>
              <a:gd name="connsiteY3481" fmla="*/ 2001525 h 3077595"/>
              <a:gd name="connsiteX3482" fmla="*/ 2335392 w 3087428"/>
              <a:gd name="connsiteY3482" fmla="*/ 2018887 h 3077595"/>
              <a:gd name="connsiteX3483" fmla="*/ 2318029 w 3087428"/>
              <a:gd name="connsiteY3483" fmla="*/ 2001525 h 3077595"/>
              <a:gd name="connsiteX3484" fmla="*/ 2335392 w 3087428"/>
              <a:gd name="connsiteY3484" fmla="*/ 1984162 h 3077595"/>
              <a:gd name="connsiteX3485" fmla="*/ 467539 w 3087428"/>
              <a:gd name="connsiteY3485" fmla="*/ 1983743 h 3077595"/>
              <a:gd name="connsiteX3486" fmla="*/ 469003 w 3087428"/>
              <a:gd name="connsiteY3486" fmla="*/ 1985208 h 3077595"/>
              <a:gd name="connsiteX3487" fmla="*/ 467539 w 3087428"/>
              <a:gd name="connsiteY3487" fmla="*/ 1986672 h 3077595"/>
              <a:gd name="connsiteX3488" fmla="*/ 466075 w 3087428"/>
              <a:gd name="connsiteY3488" fmla="*/ 1985208 h 3077595"/>
              <a:gd name="connsiteX3489" fmla="*/ 467539 w 3087428"/>
              <a:gd name="connsiteY3489" fmla="*/ 1983743 h 3077595"/>
              <a:gd name="connsiteX3490" fmla="*/ 1705940 w 3087428"/>
              <a:gd name="connsiteY3490" fmla="*/ 1983325 h 3077595"/>
              <a:gd name="connsiteX3491" fmla="*/ 1715354 w 3087428"/>
              <a:gd name="connsiteY3491" fmla="*/ 1992739 h 3077595"/>
              <a:gd name="connsiteX3492" fmla="*/ 1705940 w 3087428"/>
              <a:gd name="connsiteY3492" fmla="*/ 2002152 h 3077595"/>
              <a:gd name="connsiteX3493" fmla="*/ 1696527 w 3087428"/>
              <a:gd name="connsiteY3493" fmla="*/ 1992739 h 3077595"/>
              <a:gd name="connsiteX3494" fmla="*/ 1705940 w 3087428"/>
              <a:gd name="connsiteY3494" fmla="*/ 1983325 h 3077595"/>
              <a:gd name="connsiteX3495" fmla="*/ 601211 w 3087428"/>
              <a:gd name="connsiteY3495" fmla="*/ 1981442 h 3077595"/>
              <a:gd name="connsiteX3496" fmla="*/ 601839 w 3087428"/>
              <a:gd name="connsiteY3496" fmla="*/ 1982070 h 3077595"/>
              <a:gd name="connsiteX3497" fmla="*/ 601211 w 3087428"/>
              <a:gd name="connsiteY3497" fmla="*/ 1982697 h 3077595"/>
              <a:gd name="connsiteX3498" fmla="*/ 600583 w 3087428"/>
              <a:gd name="connsiteY3498" fmla="*/ 1982070 h 3077595"/>
              <a:gd name="connsiteX3499" fmla="*/ 601211 w 3087428"/>
              <a:gd name="connsiteY3499" fmla="*/ 1981442 h 3077595"/>
              <a:gd name="connsiteX3500" fmla="*/ 1843796 w 3087428"/>
              <a:gd name="connsiteY3500" fmla="*/ 1981024 h 3077595"/>
              <a:gd name="connsiteX3501" fmla="*/ 1856139 w 3087428"/>
              <a:gd name="connsiteY3501" fmla="*/ 1993366 h 3077595"/>
              <a:gd name="connsiteX3502" fmla="*/ 1843796 w 3087428"/>
              <a:gd name="connsiteY3502" fmla="*/ 2005708 h 3077595"/>
              <a:gd name="connsiteX3503" fmla="*/ 1831454 w 3087428"/>
              <a:gd name="connsiteY3503" fmla="*/ 1993366 h 3077595"/>
              <a:gd name="connsiteX3504" fmla="*/ 1843796 w 3087428"/>
              <a:gd name="connsiteY3504" fmla="*/ 1981024 h 3077595"/>
              <a:gd name="connsiteX3505" fmla="*/ 2265104 w 3087428"/>
              <a:gd name="connsiteY3505" fmla="*/ 1980815 h 3077595"/>
              <a:gd name="connsiteX3506" fmla="*/ 2282467 w 3087428"/>
              <a:gd name="connsiteY3506" fmla="*/ 1998178 h 3077595"/>
              <a:gd name="connsiteX3507" fmla="*/ 2265104 w 3087428"/>
              <a:gd name="connsiteY3507" fmla="*/ 2015540 h 3077595"/>
              <a:gd name="connsiteX3508" fmla="*/ 2247741 w 3087428"/>
              <a:gd name="connsiteY3508" fmla="*/ 1998178 h 3077595"/>
              <a:gd name="connsiteX3509" fmla="*/ 2265104 w 3087428"/>
              <a:gd name="connsiteY3509" fmla="*/ 1980815 h 3077595"/>
              <a:gd name="connsiteX3510" fmla="*/ 2193561 w 3087428"/>
              <a:gd name="connsiteY3510" fmla="*/ 1976840 h 3077595"/>
              <a:gd name="connsiteX3511" fmla="*/ 2210715 w 3087428"/>
              <a:gd name="connsiteY3511" fmla="*/ 1993994 h 3077595"/>
              <a:gd name="connsiteX3512" fmla="*/ 2193561 w 3087428"/>
              <a:gd name="connsiteY3512" fmla="*/ 2011147 h 3077595"/>
              <a:gd name="connsiteX3513" fmla="*/ 2176408 w 3087428"/>
              <a:gd name="connsiteY3513" fmla="*/ 1993994 h 3077595"/>
              <a:gd name="connsiteX3514" fmla="*/ 2193561 w 3087428"/>
              <a:gd name="connsiteY3514" fmla="*/ 1976840 h 3077595"/>
              <a:gd name="connsiteX3515" fmla="*/ 2120554 w 3087428"/>
              <a:gd name="connsiteY3515" fmla="*/ 1971820 h 3077595"/>
              <a:gd name="connsiteX3516" fmla="*/ 2137289 w 3087428"/>
              <a:gd name="connsiteY3516" fmla="*/ 1988555 h 3077595"/>
              <a:gd name="connsiteX3517" fmla="*/ 2120554 w 3087428"/>
              <a:gd name="connsiteY3517" fmla="*/ 2005290 h 3077595"/>
              <a:gd name="connsiteX3518" fmla="*/ 2103819 w 3087428"/>
              <a:gd name="connsiteY3518" fmla="*/ 1988555 h 3077595"/>
              <a:gd name="connsiteX3519" fmla="*/ 2120554 w 3087428"/>
              <a:gd name="connsiteY3519" fmla="*/ 1971820 h 3077595"/>
              <a:gd name="connsiteX3520" fmla="*/ 1329818 w 3087428"/>
              <a:gd name="connsiteY3520" fmla="*/ 1970146 h 3077595"/>
              <a:gd name="connsiteX3521" fmla="*/ 1331282 w 3087428"/>
              <a:gd name="connsiteY3521" fmla="*/ 1971610 h 3077595"/>
              <a:gd name="connsiteX3522" fmla="*/ 1329818 w 3087428"/>
              <a:gd name="connsiteY3522" fmla="*/ 1973075 h 3077595"/>
              <a:gd name="connsiteX3523" fmla="*/ 1328354 w 3087428"/>
              <a:gd name="connsiteY3523" fmla="*/ 1971610 h 3077595"/>
              <a:gd name="connsiteX3524" fmla="*/ 1329818 w 3087428"/>
              <a:gd name="connsiteY3524" fmla="*/ 1970146 h 3077595"/>
              <a:gd name="connsiteX3525" fmla="*/ 2045664 w 3087428"/>
              <a:gd name="connsiteY3525" fmla="*/ 1965753 h 3077595"/>
              <a:gd name="connsiteX3526" fmla="*/ 2061772 w 3087428"/>
              <a:gd name="connsiteY3526" fmla="*/ 1981861 h 3077595"/>
              <a:gd name="connsiteX3527" fmla="*/ 2045664 w 3087428"/>
              <a:gd name="connsiteY3527" fmla="*/ 1997968 h 3077595"/>
              <a:gd name="connsiteX3528" fmla="*/ 2029557 w 3087428"/>
              <a:gd name="connsiteY3528" fmla="*/ 1981861 h 3077595"/>
              <a:gd name="connsiteX3529" fmla="*/ 2045664 w 3087428"/>
              <a:gd name="connsiteY3529" fmla="*/ 1965753 h 3077595"/>
              <a:gd name="connsiteX3530" fmla="*/ 1756983 w 3087428"/>
              <a:gd name="connsiteY3530" fmla="*/ 1961151 h 3077595"/>
              <a:gd name="connsiteX3531" fmla="*/ 1767651 w 3087428"/>
              <a:gd name="connsiteY3531" fmla="*/ 1971820 h 3077595"/>
              <a:gd name="connsiteX3532" fmla="*/ 1756983 w 3087428"/>
              <a:gd name="connsiteY3532" fmla="*/ 1982488 h 3077595"/>
              <a:gd name="connsiteX3533" fmla="*/ 1746105 w 3087428"/>
              <a:gd name="connsiteY3533" fmla="*/ 1971820 h 3077595"/>
              <a:gd name="connsiteX3534" fmla="*/ 1756983 w 3087428"/>
              <a:gd name="connsiteY3534" fmla="*/ 1961151 h 3077595"/>
              <a:gd name="connsiteX3535" fmla="*/ 261487 w 3087428"/>
              <a:gd name="connsiteY3535" fmla="*/ 1958641 h 3077595"/>
              <a:gd name="connsiteX3536" fmla="*/ 265043 w 3087428"/>
              <a:gd name="connsiteY3536" fmla="*/ 1962197 h 3077595"/>
              <a:gd name="connsiteX3537" fmla="*/ 261487 w 3087428"/>
              <a:gd name="connsiteY3537" fmla="*/ 1965753 h 3077595"/>
              <a:gd name="connsiteX3538" fmla="*/ 257931 w 3087428"/>
              <a:gd name="connsiteY3538" fmla="*/ 1962197 h 3077595"/>
              <a:gd name="connsiteX3539" fmla="*/ 261487 w 3087428"/>
              <a:gd name="connsiteY3539" fmla="*/ 1958641 h 3077595"/>
              <a:gd name="connsiteX3540" fmla="*/ 1968473 w 3087428"/>
              <a:gd name="connsiteY3540" fmla="*/ 1958432 h 3077595"/>
              <a:gd name="connsiteX3541" fmla="*/ 1982907 w 3087428"/>
              <a:gd name="connsiteY3541" fmla="*/ 1972865 h 3077595"/>
              <a:gd name="connsiteX3542" fmla="*/ 1968473 w 3087428"/>
              <a:gd name="connsiteY3542" fmla="*/ 1987300 h 3077595"/>
              <a:gd name="connsiteX3543" fmla="*/ 1954039 w 3087428"/>
              <a:gd name="connsiteY3543" fmla="*/ 1972865 h 3077595"/>
              <a:gd name="connsiteX3544" fmla="*/ 1968473 w 3087428"/>
              <a:gd name="connsiteY3544" fmla="*/ 1958432 h 3077595"/>
              <a:gd name="connsiteX3545" fmla="*/ 132627 w 3087428"/>
              <a:gd name="connsiteY3545" fmla="*/ 1958432 h 3077595"/>
              <a:gd name="connsiteX3546" fmla="*/ 137647 w 3087428"/>
              <a:gd name="connsiteY3546" fmla="*/ 1963452 h 3077595"/>
              <a:gd name="connsiteX3547" fmla="*/ 132627 w 3087428"/>
              <a:gd name="connsiteY3547" fmla="*/ 1968473 h 3077595"/>
              <a:gd name="connsiteX3548" fmla="*/ 127606 w 3087428"/>
              <a:gd name="connsiteY3548" fmla="*/ 1963452 h 3077595"/>
              <a:gd name="connsiteX3549" fmla="*/ 132627 w 3087428"/>
              <a:gd name="connsiteY3549" fmla="*/ 1958432 h 3077595"/>
              <a:gd name="connsiteX3550" fmla="*/ 391603 w 3087428"/>
              <a:gd name="connsiteY3550" fmla="*/ 1958222 h 3077595"/>
              <a:gd name="connsiteX3551" fmla="*/ 393904 w 3087428"/>
              <a:gd name="connsiteY3551" fmla="*/ 1960523 h 3077595"/>
              <a:gd name="connsiteX3552" fmla="*/ 391603 w 3087428"/>
              <a:gd name="connsiteY3552" fmla="*/ 1962824 h 3077595"/>
              <a:gd name="connsiteX3553" fmla="*/ 389302 w 3087428"/>
              <a:gd name="connsiteY3553" fmla="*/ 1960523 h 3077595"/>
              <a:gd name="connsiteX3554" fmla="*/ 391603 w 3087428"/>
              <a:gd name="connsiteY3554" fmla="*/ 1958222 h 3077595"/>
              <a:gd name="connsiteX3555" fmla="*/ 522974 w 3087428"/>
              <a:gd name="connsiteY3555" fmla="*/ 1957386 h 3077595"/>
              <a:gd name="connsiteX3556" fmla="*/ 524020 w 3087428"/>
              <a:gd name="connsiteY3556" fmla="*/ 1958432 h 3077595"/>
              <a:gd name="connsiteX3557" fmla="*/ 522974 w 3087428"/>
              <a:gd name="connsiteY3557" fmla="*/ 1959477 h 3077595"/>
              <a:gd name="connsiteX3558" fmla="*/ 521928 w 3087428"/>
              <a:gd name="connsiteY3558" fmla="*/ 1958432 h 3077595"/>
              <a:gd name="connsiteX3559" fmla="*/ 522974 w 3087428"/>
              <a:gd name="connsiteY3559" fmla="*/ 1957386 h 3077595"/>
              <a:gd name="connsiteX3560" fmla="*/ 3018186 w 3087428"/>
              <a:gd name="connsiteY3560" fmla="*/ 1953202 h 3077595"/>
              <a:gd name="connsiteX3561" fmla="*/ 3028855 w 3087428"/>
              <a:gd name="connsiteY3561" fmla="*/ 1963871 h 3077595"/>
              <a:gd name="connsiteX3562" fmla="*/ 3018186 w 3087428"/>
              <a:gd name="connsiteY3562" fmla="*/ 1974539 h 3077595"/>
              <a:gd name="connsiteX3563" fmla="*/ 3007518 w 3087428"/>
              <a:gd name="connsiteY3563" fmla="*/ 1963871 h 3077595"/>
              <a:gd name="connsiteX3564" fmla="*/ 3018186 w 3087428"/>
              <a:gd name="connsiteY3564" fmla="*/ 1953202 h 3077595"/>
              <a:gd name="connsiteX3565" fmla="*/ 1557207 w 3087428"/>
              <a:gd name="connsiteY3565" fmla="*/ 1952783 h 3077595"/>
              <a:gd name="connsiteX3566" fmla="*/ 1563273 w 3087428"/>
              <a:gd name="connsiteY3566" fmla="*/ 1958850 h 3077595"/>
              <a:gd name="connsiteX3567" fmla="*/ 1557207 w 3087428"/>
              <a:gd name="connsiteY3567" fmla="*/ 1964916 h 3077595"/>
              <a:gd name="connsiteX3568" fmla="*/ 1551140 w 3087428"/>
              <a:gd name="connsiteY3568" fmla="*/ 1958850 h 3077595"/>
              <a:gd name="connsiteX3569" fmla="*/ 1557207 w 3087428"/>
              <a:gd name="connsiteY3569" fmla="*/ 1952783 h 3077595"/>
              <a:gd name="connsiteX3570" fmla="*/ 2954174 w 3087428"/>
              <a:gd name="connsiteY3570" fmla="*/ 1952156 h 3077595"/>
              <a:gd name="connsiteX3571" fmla="*/ 2965470 w 3087428"/>
              <a:gd name="connsiteY3571" fmla="*/ 1963452 h 3077595"/>
              <a:gd name="connsiteX3572" fmla="*/ 2954174 w 3087428"/>
              <a:gd name="connsiteY3572" fmla="*/ 1974748 h 3077595"/>
              <a:gd name="connsiteX3573" fmla="*/ 2942878 w 3087428"/>
              <a:gd name="connsiteY3573" fmla="*/ 1963452 h 3077595"/>
              <a:gd name="connsiteX3574" fmla="*/ 2954174 w 3087428"/>
              <a:gd name="connsiteY3574" fmla="*/ 1952156 h 3077595"/>
              <a:gd name="connsiteX3575" fmla="*/ 1501981 w 3087428"/>
              <a:gd name="connsiteY3575" fmla="*/ 1951947 h 3077595"/>
              <a:gd name="connsiteX3576" fmla="*/ 1507001 w 3087428"/>
              <a:gd name="connsiteY3576" fmla="*/ 1956967 h 3077595"/>
              <a:gd name="connsiteX3577" fmla="*/ 1501981 w 3087428"/>
              <a:gd name="connsiteY3577" fmla="*/ 1961988 h 3077595"/>
              <a:gd name="connsiteX3578" fmla="*/ 1496960 w 3087428"/>
              <a:gd name="connsiteY3578" fmla="*/ 1956967 h 3077595"/>
              <a:gd name="connsiteX3579" fmla="*/ 1501981 w 3087428"/>
              <a:gd name="connsiteY3579" fmla="*/ 1951947 h 3077595"/>
              <a:gd name="connsiteX3580" fmla="*/ 2889744 w 3087428"/>
              <a:gd name="connsiteY3580" fmla="*/ 1950273 h 3077595"/>
              <a:gd name="connsiteX3581" fmla="*/ 2902504 w 3087428"/>
              <a:gd name="connsiteY3581" fmla="*/ 1963034 h 3077595"/>
              <a:gd name="connsiteX3582" fmla="*/ 2889744 w 3087428"/>
              <a:gd name="connsiteY3582" fmla="*/ 1975794 h 3077595"/>
              <a:gd name="connsiteX3583" fmla="*/ 2876983 w 3087428"/>
              <a:gd name="connsiteY3583" fmla="*/ 1963034 h 3077595"/>
              <a:gd name="connsiteX3584" fmla="*/ 2889744 w 3087428"/>
              <a:gd name="connsiteY3584" fmla="*/ 1950273 h 3077595"/>
              <a:gd name="connsiteX3585" fmla="*/ 2825104 w 3087428"/>
              <a:gd name="connsiteY3585" fmla="*/ 1948809 h 3077595"/>
              <a:gd name="connsiteX3586" fmla="*/ 2838492 w 3087428"/>
              <a:gd name="connsiteY3586" fmla="*/ 1962197 h 3077595"/>
              <a:gd name="connsiteX3587" fmla="*/ 2825104 w 3087428"/>
              <a:gd name="connsiteY3587" fmla="*/ 1975585 h 3077595"/>
              <a:gd name="connsiteX3588" fmla="*/ 2811716 w 3087428"/>
              <a:gd name="connsiteY3588" fmla="*/ 1962197 h 3077595"/>
              <a:gd name="connsiteX3589" fmla="*/ 2825104 w 3087428"/>
              <a:gd name="connsiteY3589" fmla="*/ 1948809 h 3077595"/>
              <a:gd name="connsiteX3590" fmla="*/ 1888563 w 3087428"/>
              <a:gd name="connsiteY3590" fmla="*/ 1947972 h 3077595"/>
              <a:gd name="connsiteX3591" fmla="*/ 1901742 w 3087428"/>
              <a:gd name="connsiteY3591" fmla="*/ 1961151 h 3077595"/>
              <a:gd name="connsiteX3592" fmla="*/ 1888563 w 3087428"/>
              <a:gd name="connsiteY3592" fmla="*/ 1974330 h 3077595"/>
              <a:gd name="connsiteX3593" fmla="*/ 1875384 w 3087428"/>
              <a:gd name="connsiteY3593" fmla="*/ 1961151 h 3077595"/>
              <a:gd name="connsiteX3594" fmla="*/ 1888563 w 3087428"/>
              <a:gd name="connsiteY3594" fmla="*/ 1947972 h 3077595"/>
              <a:gd name="connsiteX3595" fmla="*/ 2760256 w 3087428"/>
              <a:gd name="connsiteY3595" fmla="*/ 1947135 h 3077595"/>
              <a:gd name="connsiteX3596" fmla="*/ 2774690 w 3087428"/>
              <a:gd name="connsiteY3596" fmla="*/ 1961569 h 3077595"/>
              <a:gd name="connsiteX3597" fmla="*/ 2760256 w 3087428"/>
              <a:gd name="connsiteY3597" fmla="*/ 1976003 h 3077595"/>
              <a:gd name="connsiteX3598" fmla="*/ 2745821 w 3087428"/>
              <a:gd name="connsiteY3598" fmla="*/ 1961569 h 3077595"/>
              <a:gd name="connsiteX3599" fmla="*/ 2760256 w 3087428"/>
              <a:gd name="connsiteY3599" fmla="*/ 1947135 h 3077595"/>
              <a:gd name="connsiteX3600" fmla="*/ 1612014 w 3087428"/>
              <a:gd name="connsiteY3600" fmla="*/ 1945880 h 3077595"/>
              <a:gd name="connsiteX3601" fmla="*/ 1619545 w 3087428"/>
              <a:gd name="connsiteY3601" fmla="*/ 1953411 h 3077595"/>
              <a:gd name="connsiteX3602" fmla="*/ 1612014 w 3087428"/>
              <a:gd name="connsiteY3602" fmla="*/ 1960942 h 3077595"/>
              <a:gd name="connsiteX3603" fmla="*/ 1604484 w 3087428"/>
              <a:gd name="connsiteY3603" fmla="*/ 1953411 h 3077595"/>
              <a:gd name="connsiteX3604" fmla="*/ 1612014 w 3087428"/>
              <a:gd name="connsiteY3604" fmla="*/ 1945880 h 3077595"/>
              <a:gd name="connsiteX3605" fmla="*/ 2695198 w 3087428"/>
              <a:gd name="connsiteY3605" fmla="*/ 1945671 h 3077595"/>
              <a:gd name="connsiteX3606" fmla="*/ 2710259 w 3087428"/>
              <a:gd name="connsiteY3606" fmla="*/ 1960733 h 3077595"/>
              <a:gd name="connsiteX3607" fmla="*/ 2695198 w 3087428"/>
              <a:gd name="connsiteY3607" fmla="*/ 1975794 h 3077595"/>
              <a:gd name="connsiteX3608" fmla="*/ 2680136 w 3087428"/>
              <a:gd name="connsiteY3608" fmla="*/ 1960733 h 3077595"/>
              <a:gd name="connsiteX3609" fmla="*/ 2695198 w 3087428"/>
              <a:gd name="connsiteY3609" fmla="*/ 1945671 h 3077595"/>
              <a:gd name="connsiteX3610" fmla="*/ 1447592 w 3087428"/>
              <a:gd name="connsiteY3610" fmla="*/ 1944834 h 3077595"/>
              <a:gd name="connsiteX3611" fmla="*/ 1450939 w 3087428"/>
              <a:gd name="connsiteY3611" fmla="*/ 1948181 h 3077595"/>
              <a:gd name="connsiteX3612" fmla="*/ 1447592 w 3087428"/>
              <a:gd name="connsiteY3612" fmla="*/ 1951528 h 3077595"/>
              <a:gd name="connsiteX3613" fmla="*/ 1444245 w 3087428"/>
              <a:gd name="connsiteY3613" fmla="*/ 1948181 h 3077595"/>
              <a:gd name="connsiteX3614" fmla="*/ 1447592 w 3087428"/>
              <a:gd name="connsiteY3614" fmla="*/ 1944834 h 3077595"/>
              <a:gd name="connsiteX3615" fmla="*/ 1281495 w 3087428"/>
              <a:gd name="connsiteY3615" fmla="*/ 1944625 h 3077595"/>
              <a:gd name="connsiteX3616" fmla="*/ 1281914 w 3087428"/>
              <a:gd name="connsiteY3616" fmla="*/ 1945043 h 3077595"/>
              <a:gd name="connsiteX3617" fmla="*/ 1281495 w 3087428"/>
              <a:gd name="connsiteY3617" fmla="*/ 1945462 h 3077595"/>
              <a:gd name="connsiteX3618" fmla="*/ 1281077 w 3087428"/>
              <a:gd name="connsiteY3618" fmla="*/ 1945043 h 3077595"/>
              <a:gd name="connsiteX3619" fmla="*/ 1281495 w 3087428"/>
              <a:gd name="connsiteY3619" fmla="*/ 1944625 h 3077595"/>
              <a:gd name="connsiteX3620" fmla="*/ 2629721 w 3087428"/>
              <a:gd name="connsiteY3620" fmla="*/ 1943997 h 3077595"/>
              <a:gd name="connsiteX3621" fmla="*/ 2645411 w 3087428"/>
              <a:gd name="connsiteY3621" fmla="*/ 1959687 h 3077595"/>
              <a:gd name="connsiteX3622" fmla="*/ 2629721 w 3087428"/>
              <a:gd name="connsiteY3622" fmla="*/ 1975376 h 3077595"/>
              <a:gd name="connsiteX3623" fmla="*/ 2614032 w 3087428"/>
              <a:gd name="connsiteY3623" fmla="*/ 1959687 h 3077595"/>
              <a:gd name="connsiteX3624" fmla="*/ 2629721 w 3087428"/>
              <a:gd name="connsiteY3624" fmla="*/ 1943997 h 3077595"/>
              <a:gd name="connsiteX3625" fmla="*/ 2563617 w 3087428"/>
              <a:gd name="connsiteY3625" fmla="*/ 1942324 h 3077595"/>
              <a:gd name="connsiteX3626" fmla="*/ 2579725 w 3087428"/>
              <a:gd name="connsiteY3626" fmla="*/ 1958432 h 3077595"/>
              <a:gd name="connsiteX3627" fmla="*/ 2563617 w 3087428"/>
              <a:gd name="connsiteY3627" fmla="*/ 1974539 h 3077595"/>
              <a:gd name="connsiteX3628" fmla="*/ 2547510 w 3087428"/>
              <a:gd name="connsiteY3628" fmla="*/ 1958432 h 3077595"/>
              <a:gd name="connsiteX3629" fmla="*/ 2563617 w 3087428"/>
              <a:gd name="connsiteY3629" fmla="*/ 1942324 h 3077595"/>
              <a:gd name="connsiteX3630" fmla="*/ 2497304 w 3087428"/>
              <a:gd name="connsiteY3630" fmla="*/ 1940441 h 3077595"/>
              <a:gd name="connsiteX3631" fmla="*/ 2513830 w 3087428"/>
              <a:gd name="connsiteY3631" fmla="*/ 1956967 h 3077595"/>
              <a:gd name="connsiteX3632" fmla="*/ 2497304 w 3087428"/>
              <a:gd name="connsiteY3632" fmla="*/ 1973493 h 3077595"/>
              <a:gd name="connsiteX3633" fmla="*/ 2480778 w 3087428"/>
              <a:gd name="connsiteY3633" fmla="*/ 1956967 h 3077595"/>
              <a:gd name="connsiteX3634" fmla="*/ 2497304 w 3087428"/>
              <a:gd name="connsiteY3634" fmla="*/ 1940441 h 3077595"/>
              <a:gd name="connsiteX3635" fmla="*/ 2430155 w 3087428"/>
              <a:gd name="connsiteY3635" fmla="*/ 1938140 h 3077595"/>
              <a:gd name="connsiteX3636" fmla="*/ 2447308 w 3087428"/>
              <a:gd name="connsiteY3636" fmla="*/ 1955294 h 3077595"/>
              <a:gd name="connsiteX3637" fmla="*/ 2430155 w 3087428"/>
              <a:gd name="connsiteY3637" fmla="*/ 1972447 h 3077595"/>
              <a:gd name="connsiteX3638" fmla="*/ 2413001 w 3087428"/>
              <a:gd name="connsiteY3638" fmla="*/ 1955294 h 3077595"/>
              <a:gd name="connsiteX3639" fmla="*/ 2430155 w 3087428"/>
              <a:gd name="connsiteY3639" fmla="*/ 1938140 h 3077595"/>
              <a:gd name="connsiteX3640" fmla="*/ 2362377 w 3087428"/>
              <a:gd name="connsiteY3640" fmla="*/ 1936676 h 3077595"/>
              <a:gd name="connsiteX3641" fmla="*/ 2379112 w 3087428"/>
              <a:gd name="connsiteY3641" fmla="*/ 1953411 h 3077595"/>
              <a:gd name="connsiteX3642" fmla="*/ 2362377 w 3087428"/>
              <a:gd name="connsiteY3642" fmla="*/ 1970146 h 3077595"/>
              <a:gd name="connsiteX3643" fmla="*/ 2345642 w 3087428"/>
              <a:gd name="connsiteY3643" fmla="*/ 1953411 h 3077595"/>
              <a:gd name="connsiteX3644" fmla="*/ 2362377 w 3087428"/>
              <a:gd name="connsiteY3644" fmla="*/ 1936676 h 3077595"/>
              <a:gd name="connsiteX3645" fmla="*/ 2293763 w 3087428"/>
              <a:gd name="connsiteY3645" fmla="*/ 1934165 h 3077595"/>
              <a:gd name="connsiteX3646" fmla="*/ 2310707 w 3087428"/>
              <a:gd name="connsiteY3646" fmla="*/ 1951110 h 3077595"/>
              <a:gd name="connsiteX3647" fmla="*/ 2293763 w 3087428"/>
              <a:gd name="connsiteY3647" fmla="*/ 1968054 h 3077595"/>
              <a:gd name="connsiteX3648" fmla="*/ 2276819 w 3087428"/>
              <a:gd name="connsiteY3648" fmla="*/ 1951110 h 3077595"/>
              <a:gd name="connsiteX3649" fmla="*/ 2293763 w 3087428"/>
              <a:gd name="connsiteY3649" fmla="*/ 1934165 h 3077595"/>
              <a:gd name="connsiteX3650" fmla="*/ 188689 w 3087428"/>
              <a:gd name="connsiteY3650" fmla="*/ 1933329 h 3077595"/>
              <a:gd name="connsiteX3651" fmla="*/ 192036 w 3087428"/>
              <a:gd name="connsiteY3651" fmla="*/ 1936676 h 3077595"/>
              <a:gd name="connsiteX3652" fmla="*/ 188689 w 3087428"/>
              <a:gd name="connsiteY3652" fmla="*/ 1940023 h 3077595"/>
              <a:gd name="connsiteX3653" fmla="*/ 185342 w 3087428"/>
              <a:gd name="connsiteY3653" fmla="*/ 1936676 h 3077595"/>
              <a:gd name="connsiteX3654" fmla="*/ 188689 w 3087428"/>
              <a:gd name="connsiteY3654" fmla="*/ 1933329 h 3077595"/>
              <a:gd name="connsiteX3655" fmla="*/ 1805096 w 3087428"/>
              <a:gd name="connsiteY3655" fmla="*/ 1933120 h 3077595"/>
              <a:gd name="connsiteX3656" fmla="*/ 1817020 w 3087428"/>
              <a:gd name="connsiteY3656" fmla="*/ 1945043 h 3077595"/>
              <a:gd name="connsiteX3657" fmla="*/ 1805096 w 3087428"/>
              <a:gd name="connsiteY3657" fmla="*/ 1956967 h 3077595"/>
              <a:gd name="connsiteX3658" fmla="*/ 1793173 w 3087428"/>
              <a:gd name="connsiteY3658" fmla="*/ 1945043 h 3077595"/>
              <a:gd name="connsiteX3659" fmla="*/ 1805096 w 3087428"/>
              <a:gd name="connsiteY3659" fmla="*/ 1933120 h 3077595"/>
              <a:gd name="connsiteX3660" fmla="*/ 317550 w 3087428"/>
              <a:gd name="connsiteY3660" fmla="*/ 1933120 h 3077595"/>
              <a:gd name="connsiteX3661" fmla="*/ 319851 w 3087428"/>
              <a:gd name="connsiteY3661" fmla="*/ 1935421 h 3077595"/>
              <a:gd name="connsiteX3662" fmla="*/ 317550 w 3087428"/>
              <a:gd name="connsiteY3662" fmla="*/ 1937722 h 3077595"/>
              <a:gd name="connsiteX3663" fmla="*/ 315249 w 3087428"/>
              <a:gd name="connsiteY3663" fmla="*/ 1935421 h 3077595"/>
              <a:gd name="connsiteX3664" fmla="*/ 317550 w 3087428"/>
              <a:gd name="connsiteY3664" fmla="*/ 1933120 h 3077595"/>
              <a:gd name="connsiteX3665" fmla="*/ 447247 w 3087428"/>
              <a:gd name="connsiteY3665" fmla="*/ 1932910 h 3077595"/>
              <a:gd name="connsiteX3666" fmla="*/ 448293 w 3087428"/>
              <a:gd name="connsiteY3666" fmla="*/ 1933956 h 3077595"/>
              <a:gd name="connsiteX3667" fmla="*/ 447247 w 3087428"/>
              <a:gd name="connsiteY3667" fmla="*/ 1935002 h 3077595"/>
              <a:gd name="connsiteX3668" fmla="*/ 446202 w 3087428"/>
              <a:gd name="connsiteY3668" fmla="*/ 1933956 h 3077595"/>
              <a:gd name="connsiteX3669" fmla="*/ 447247 w 3087428"/>
              <a:gd name="connsiteY3669" fmla="*/ 1932910 h 3077595"/>
              <a:gd name="connsiteX3670" fmla="*/ 60875 w 3087428"/>
              <a:gd name="connsiteY3670" fmla="*/ 1932074 h 3077595"/>
              <a:gd name="connsiteX3671" fmla="*/ 66313 w 3087428"/>
              <a:gd name="connsiteY3671" fmla="*/ 1937513 h 3077595"/>
              <a:gd name="connsiteX3672" fmla="*/ 60875 w 3087428"/>
              <a:gd name="connsiteY3672" fmla="*/ 1942952 h 3077595"/>
              <a:gd name="connsiteX3673" fmla="*/ 55436 w 3087428"/>
              <a:gd name="connsiteY3673" fmla="*/ 1937513 h 3077595"/>
              <a:gd name="connsiteX3674" fmla="*/ 60875 w 3087428"/>
              <a:gd name="connsiteY3674" fmla="*/ 1932074 h 3077595"/>
              <a:gd name="connsiteX3675" fmla="*/ 1665985 w 3087428"/>
              <a:gd name="connsiteY3675" fmla="*/ 1931655 h 3077595"/>
              <a:gd name="connsiteX3676" fmla="*/ 1675399 w 3087428"/>
              <a:gd name="connsiteY3676" fmla="*/ 1941069 h 3077595"/>
              <a:gd name="connsiteX3677" fmla="*/ 1665985 w 3087428"/>
              <a:gd name="connsiteY3677" fmla="*/ 1950482 h 3077595"/>
              <a:gd name="connsiteX3678" fmla="*/ 1656572 w 3087428"/>
              <a:gd name="connsiteY3678" fmla="*/ 1941069 h 3077595"/>
              <a:gd name="connsiteX3679" fmla="*/ 1665985 w 3087428"/>
              <a:gd name="connsiteY3679" fmla="*/ 1931655 h 3077595"/>
              <a:gd name="connsiteX3680" fmla="*/ 2224103 w 3087428"/>
              <a:gd name="connsiteY3680" fmla="*/ 1931446 h 3077595"/>
              <a:gd name="connsiteX3681" fmla="*/ 2240629 w 3087428"/>
              <a:gd name="connsiteY3681" fmla="*/ 1947972 h 3077595"/>
              <a:gd name="connsiteX3682" fmla="*/ 2224103 w 3087428"/>
              <a:gd name="connsiteY3682" fmla="*/ 1964498 h 3077595"/>
              <a:gd name="connsiteX3683" fmla="*/ 2207577 w 3087428"/>
              <a:gd name="connsiteY3683" fmla="*/ 1947972 h 3077595"/>
              <a:gd name="connsiteX3684" fmla="*/ 2224103 w 3087428"/>
              <a:gd name="connsiteY3684" fmla="*/ 1931446 h 3077595"/>
              <a:gd name="connsiteX3685" fmla="*/ 1394667 w 3087428"/>
              <a:gd name="connsiteY3685" fmla="*/ 1930191 h 3077595"/>
              <a:gd name="connsiteX3686" fmla="*/ 1396968 w 3087428"/>
              <a:gd name="connsiteY3686" fmla="*/ 1932492 h 3077595"/>
              <a:gd name="connsiteX3687" fmla="*/ 1394667 w 3087428"/>
              <a:gd name="connsiteY3687" fmla="*/ 1934793 h 3077595"/>
              <a:gd name="connsiteX3688" fmla="*/ 1392366 w 3087428"/>
              <a:gd name="connsiteY3688" fmla="*/ 1932492 h 3077595"/>
              <a:gd name="connsiteX3689" fmla="*/ 1394667 w 3087428"/>
              <a:gd name="connsiteY3689" fmla="*/ 1930191 h 3077595"/>
              <a:gd name="connsiteX3690" fmla="*/ 2153397 w 3087428"/>
              <a:gd name="connsiteY3690" fmla="*/ 1927890 h 3077595"/>
              <a:gd name="connsiteX3691" fmla="*/ 2169504 w 3087428"/>
              <a:gd name="connsiteY3691" fmla="*/ 1943997 h 3077595"/>
              <a:gd name="connsiteX3692" fmla="*/ 2153397 w 3087428"/>
              <a:gd name="connsiteY3692" fmla="*/ 1960105 h 3077595"/>
              <a:gd name="connsiteX3693" fmla="*/ 2137289 w 3087428"/>
              <a:gd name="connsiteY3693" fmla="*/ 1943997 h 3077595"/>
              <a:gd name="connsiteX3694" fmla="*/ 2153397 w 3087428"/>
              <a:gd name="connsiteY3694" fmla="*/ 1927890 h 3077595"/>
              <a:gd name="connsiteX3695" fmla="*/ 2081017 w 3087428"/>
              <a:gd name="connsiteY3695" fmla="*/ 1923706 h 3077595"/>
              <a:gd name="connsiteX3696" fmla="*/ 2096706 w 3087428"/>
              <a:gd name="connsiteY3696" fmla="*/ 1939395 h 3077595"/>
              <a:gd name="connsiteX3697" fmla="*/ 2081017 w 3087428"/>
              <a:gd name="connsiteY3697" fmla="*/ 1955084 h 3077595"/>
              <a:gd name="connsiteX3698" fmla="*/ 2065328 w 3087428"/>
              <a:gd name="connsiteY3698" fmla="*/ 1939395 h 3077595"/>
              <a:gd name="connsiteX3699" fmla="*/ 2081017 w 3087428"/>
              <a:gd name="connsiteY3699" fmla="*/ 1923706 h 3077595"/>
              <a:gd name="connsiteX3700" fmla="*/ 2006755 w 3087428"/>
              <a:gd name="connsiteY3700" fmla="*/ 1918058 h 3077595"/>
              <a:gd name="connsiteX3701" fmla="*/ 2021817 w 3087428"/>
              <a:gd name="connsiteY3701" fmla="*/ 1933120 h 3077595"/>
              <a:gd name="connsiteX3702" fmla="*/ 2006755 w 3087428"/>
              <a:gd name="connsiteY3702" fmla="*/ 1948181 h 3077595"/>
              <a:gd name="connsiteX3703" fmla="*/ 1991693 w 3087428"/>
              <a:gd name="connsiteY3703" fmla="*/ 1933120 h 3077595"/>
              <a:gd name="connsiteX3704" fmla="*/ 2006755 w 3087428"/>
              <a:gd name="connsiteY3704" fmla="*/ 1918058 h 3077595"/>
              <a:gd name="connsiteX3705" fmla="*/ 1717655 w 3087428"/>
              <a:gd name="connsiteY3705" fmla="*/ 1912619 h 3077595"/>
              <a:gd name="connsiteX3706" fmla="*/ 1727069 w 3087428"/>
              <a:gd name="connsiteY3706" fmla="*/ 1922033 h 3077595"/>
              <a:gd name="connsiteX3707" fmla="*/ 1717655 w 3087428"/>
              <a:gd name="connsiteY3707" fmla="*/ 1931446 h 3077595"/>
              <a:gd name="connsiteX3708" fmla="*/ 1708242 w 3087428"/>
              <a:gd name="connsiteY3708" fmla="*/ 1922033 h 3077595"/>
              <a:gd name="connsiteX3709" fmla="*/ 1717655 w 3087428"/>
              <a:gd name="connsiteY3709" fmla="*/ 1912619 h 3077595"/>
              <a:gd name="connsiteX3710" fmla="*/ 1236519 w 3087428"/>
              <a:gd name="connsiteY3710" fmla="*/ 1912619 h 3077595"/>
              <a:gd name="connsiteX3711" fmla="*/ 1236938 w 3087428"/>
              <a:gd name="connsiteY3711" fmla="*/ 1913037 h 3077595"/>
              <a:gd name="connsiteX3712" fmla="*/ 1236519 w 3087428"/>
              <a:gd name="connsiteY3712" fmla="*/ 1913456 h 3077595"/>
              <a:gd name="connsiteX3713" fmla="*/ 1236101 w 3087428"/>
              <a:gd name="connsiteY3713" fmla="*/ 1913037 h 3077595"/>
              <a:gd name="connsiteX3714" fmla="*/ 1236519 w 3087428"/>
              <a:gd name="connsiteY3714" fmla="*/ 1912619 h 3077595"/>
              <a:gd name="connsiteX3715" fmla="*/ 1929982 w 3087428"/>
              <a:gd name="connsiteY3715" fmla="*/ 1910527 h 3077595"/>
              <a:gd name="connsiteX3716" fmla="*/ 1944207 w 3087428"/>
              <a:gd name="connsiteY3716" fmla="*/ 1924752 h 3077595"/>
              <a:gd name="connsiteX3717" fmla="*/ 1929982 w 3087428"/>
              <a:gd name="connsiteY3717" fmla="*/ 1938977 h 3077595"/>
              <a:gd name="connsiteX3718" fmla="*/ 1915758 w 3087428"/>
              <a:gd name="connsiteY3718" fmla="*/ 1924752 h 3077595"/>
              <a:gd name="connsiteX3719" fmla="*/ 1929982 w 3087428"/>
              <a:gd name="connsiteY3719" fmla="*/ 1910527 h 3077595"/>
              <a:gd name="connsiteX3720" fmla="*/ 1344043 w 3087428"/>
              <a:gd name="connsiteY3720" fmla="*/ 1908644 h 3077595"/>
              <a:gd name="connsiteX3721" fmla="*/ 1345507 w 3087428"/>
              <a:gd name="connsiteY3721" fmla="*/ 1910109 h 3077595"/>
              <a:gd name="connsiteX3722" fmla="*/ 1344043 w 3087428"/>
              <a:gd name="connsiteY3722" fmla="*/ 1911573 h 3077595"/>
              <a:gd name="connsiteX3723" fmla="*/ 1342578 w 3087428"/>
              <a:gd name="connsiteY3723" fmla="*/ 1910109 h 3077595"/>
              <a:gd name="connsiteX3724" fmla="*/ 1344043 w 3087428"/>
              <a:gd name="connsiteY3724" fmla="*/ 1908644 h 3077595"/>
              <a:gd name="connsiteX3725" fmla="*/ 373194 w 3087428"/>
              <a:gd name="connsiteY3725" fmla="*/ 1907180 h 3077595"/>
              <a:gd name="connsiteX3726" fmla="*/ 374659 w 3087428"/>
              <a:gd name="connsiteY3726" fmla="*/ 1908644 h 3077595"/>
              <a:gd name="connsiteX3727" fmla="*/ 373194 w 3087428"/>
              <a:gd name="connsiteY3727" fmla="*/ 1910109 h 3077595"/>
              <a:gd name="connsiteX3728" fmla="*/ 371730 w 3087428"/>
              <a:gd name="connsiteY3728" fmla="*/ 1908644 h 3077595"/>
              <a:gd name="connsiteX3729" fmla="*/ 373194 w 3087428"/>
              <a:gd name="connsiteY3729" fmla="*/ 1907180 h 3077595"/>
              <a:gd name="connsiteX3730" fmla="*/ 502892 w 3087428"/>
              <a:gd name="connsiteY3730" fmla="*/ 1906343 h 3077595"/>
              <a:gd name="connsiteX3731" fmla="*/ 503519 w 3087428"/>
              <a:gd name="connsiteY3731" fmla="*/ 1906971 h 3077595"/>
              <a:gd name="connsiteX3732" fmla="*/ 502892 w 3087428"/>
              <a:gd name="connsiteY3732" fmla="*/ 1907598 h 3077595"/>
              <a:gd name="connsiteX3733" fmla="*/ 502264 w 3087428"/>
              <a:gd name="connsiteY3733" fmla="*/ 1906971 h 3077595"/>
              <a:gd name="connsiteX3734" fmla="*/ 502892 w 3087428"/>
              <a:gd name="connsiteY3734" fmla="*/ 1906343 h 3077595"/>
              <a:gd name="connsiteX3735" fmla="*/ 244752 w 3087428"/>
              <a:gd name="connsiteY3735" fmla="*/ 1906343 h 3077595"/>
              <a:gd name="connsiteX3736" fmla="*/ 248099 w 3087428"/>
              <a:gd name="connsiteY3736" fmla="*/ 1909690 h 3077595"/>
              <a:gd name="connsiteX3737" fmla="*/ 244752 w 3087428"/>
              <a:gd name="connsiteY3737" fmla="*/ 1913037 h 3077595"/>
              <a:gd name="connsiteX3738" fmla="*/ 241405 w 3087428"/>
              <a:gd name="connsiteY3738" fmla="*/ 1909690 h 3077595"/>
              <a:gd name="connsiteX3739" fmla="*/ 244752 w 3087428"/>
              <a:gd name="connsiteY3739" fmla="*/ 1906343 h 3077595"/>
              <a:gd name="connsiteX3740" fmla="*/ 117356 w 3087428"/>
              <a:gd name="connsiteY3740" fmla="*/ 1905716 h 3077595"/>
              <a:gd name="connsiteX3741" fmla="*/ 122167 w 3087428"/>
              <a:gd name="connsiteY3741" fmla="*/ 1910527 h 3077595"/>
              <a:gd name="connsiteX3742" fmla="*/ 117356 w 3087428"/>
              <a:gd name="connsiteY3742" fmla="*/ 1915338 h 3077595"/>
              <a:gd name="connsiteX3743" fmla="*/ 112544 w 3087428"/>
              <a:gd name="connsiteY3743" fmla="*/ 1910527 h 3077595"/>
              <a:gd name="connsiteX3744" fmla="*/ 117356 w 3087428"/>
              <a:gd name="connsiteY3744" fmla="*/ 1905716 h 3077595"/>
              <a:gd name="connsiteX3745" fmla="*/ 3033039 w 3087428"/>
              <a:gd name="connsiteY3745" fmla="*/ 1900904 h 3077595"/>
              <a:gd name="connsiteX3746" fmla="*/ 3042870 w 3087428"/>
              <a:gd name="connsiteY3746" fmla="*/ 1910736 h 3077595"/>
              <a:gd name="connsiteX3747" fmla="*/ 3033039 w 3087428"/>
              <a:gd name="connsiteY3747" fmla="*/ 1920568 h 3077595"/>
              <a:gd name="connsiteX3748" fmla="*/ 3023207 w 3087428"/>
              <a:gd name="connsiteY3748" fmla="*/ 1910736 h 3077595"/>
              <a:gd name="connsiteX3749" fmla="*/ 3033039 w 3087428"/>
              <a:gd name="connsiteY3749" fmla="*/ 1900904 h 3077595"/>
              <a:gd name="connsiteX3750" fmla="*/ 1850281 w 3087428"/>
              <a:gd name="connsiteY3750" fmla="*/ 1900068 h 3077595"/>
              <a:gd name="connsiteX3751" fmla="*/ 1863460 w 3087428"/>
              <a:gd name="connsiteY3751" fmla="*/ 1913247 h 3077595"/>
              <a:gd name="connsiteX3752" fmla="*/ 1850281 w 3087428"/>
              <a:gd name="connsiteY3752" fmla="*/ 1926426 h 3077595"/>
              <a:gd name="connsiteX3753" fmla="*/ 1837102 w 3087428"/>
              <a:gd name="connsiteY3753" fmla="*/ 1913247 h 3077595"/>
              <a:gd name="connsiteX3754" fmla="*/ 1850281 w 3087428"/>
              <a:gd name="connsiteY3754" fmla="*/ 1900068 h 3077595"/>
              <a:gd name="connsiteX3755" fmla="*/ 2969445 w 3087428"/>
              <a:gd name="connsiteY3755" fmla="*/ 1899858 h 3077595"/>
              <a:gd name="connsiteX3756" fmla="*/ 2980114 w 3087428"/>
              <a:gd name="connsiteY3756" fmla="*/ 1910527 h 3077595"/>
              <a:gd name="connsiteX3757" fmla="*/ 2969445 w 3087428"/>
              <a:gd name="connsiteY3757" fmla="*/ 1921196 h 3077595"/>
              <a:gd name="connsiteX3758" fmla="*/ 2958776 w 3087428"/>
              <a:gd name="connsiteY3758" fmla="*/ 1910527 h 3077595"/>
              <a:gd name="connsiteX3759" fmla="*/ 2969445 w 3087428"/>
              <a:gd name="connsiteY3759" fmla="*/ 1899858 h 3077595"/>
              <a:gd name="connsiteX3760" fmla="*/ 2905852 w 3087428"/>
              <a:gd name="connsiteY3760" fmla="*/ 1898603 h 3077595"/>
              <a:gd name="connsiteX3761" fmla="*/ 2917357 w 3087428"/>
              <a:gd name="connsiteY3761" fmla="*/ 1910109 h 3077595"/>
              <a:gd name="connsiteX3762" fmla="*/ 2905852 w 3087428"/>
              <a:gd name="connsiteY3762" fmla="*/ 1921614 h 3077595"/>
              <a:gd name="connsiteX3763" fmla="*/ 2894346 w 3087428"/>
              <a:gd name="connsiteY3763" fmla="*/ 1910109 h 3077595"/>
              <a:gd name="connsiteX3764" fmla="*/ 2905852 w 3087428"/>
              <a:gd name="connsiteY3764" fmla="*/ 1898603 h 3077595"/>
              <a:gd name="connsiteX3765" fmla="*/ 2841839 w 3087428"/>
              <a:gd name="connsiteY3765" fmla="*/ 1897557 h 3077595"/>
              <a:gd name="connsiteX3766" fmla="*/ 2853972 w 3087428"/>
              <a:gd name="connsiteY3766" fmla="*/ 1909690 h 3077595"/>
              <a:gd name="connsiteX3767" fmla="*/ 2841839 w 3087428"/>
              <a:gd name="connsiteY3767" fmla="*/ 1921823 h 3077595"/>
              <a:gd name="connsiteX3768" fmla="*/ 2829707 w 3087428"/>
              <a:gd name="connsiteY3768" fmla="*/ 1909690 h 3077595"/>
              <a:gd name="connsiteX3769" fmla="*/ 2841839 w 3087428"/>
              <a:gd name="connsiteY3769" fmla="*/ 1897557 h 3077595"/>
              <a:gd name="connsiteX3770" fmla="*/ 2777827 w 3087428"/>
              <a:gd name="connsiteY3770" fmla="*/ 1896302 h 3077595"/>
              <a:gd name="connsiteX3771" fmla="*/ 2790588 w 3087428"/>
              <a:gd name="connsiteY3771" fmla="*/ 1909063 h 3077595"/>
              <a:gd name="connsiteX3772" fmla="*/ 2777827 w 3087428"/>
              <a:gd name="connsiteY3772" fmla="*/ 1921823 h 3077595"/>
              <a:gd name="connsiteX3773" fmla="*/ 2765067 w 3087428"/>
              <a:gd name="connsiteY3773" fmla="*/ 1909063 h 3077595"/>
              <a:gd name="connsiteX3774" fmla="*/ 2777827 w 3087428"/>
              <a:gd name="connsiteY3774" fmla="*/ 1896302 h 3077595"/>
              <a:gd name="connsiteX3775" fmla="*/ 2713606 w 3087428"/>
              <a:gd name="connsiteY3775" fmla="*/ 1894838 h 3077595"/>
              <a:gd name="connsiteX3776" fmla="*/ 2727204 w 3087428"/>
              <a:gd name="connsiteY3776" fmla="*/ 1908435 h 3077595"/>
              <a:gd name="connsiteX3777" fmla="*/ 2713606 w 3087428"/>
              <a:gd name="connsiteY3777" fmla="*/ 1922033 h 3077595"/>
              <a:gd name="connsiteX3778" fmla="*/ 2700009 w 3087428"/>
              <a:gd name="connsiteY3778" fmla="*/ 1908435 h 3077595"/>
              <a:gd name="connsiteX3779" fmla="*/ 2713606 w 3087428"/>
              <a:gd name="connsiteY3779" fmla="*/ 1894838 h 3077595"/>
              <a:gd name="connsiteX3780" fmla="*/ 2648757 w 3087428"/>
              <a:gd name="connsiteY3780" fmla="*/ 1893374 h 3077595"/>
              <a:gd name="connsiteX3781" fmla="*/ 2663192 w 3087428"/>
              <a:gd name="connsiteY3781" fmla="*/ 1907808 h 3077595"/>
              <a:gd name="connsiteX3782" fmla="*/ 2648757 w 3087428"/>
              <a:gd name="connsiteY3782" fmla="*/ 1922242 h 3077595"/>
              <a:gd name="connsiteX3783" fmla="*/ 2634324 w 3087428"/>
              <a:gd name="connsiteY3783" fmla="*/ 1907808 h 3077595"/>
              <a:gd name="connsiteX3784" fmla="*/ 2648757 w 3087428"/>
              <a:gd name="connsiteY3784" fmla="*/ 1893374 h 3077595"/>
              <a:gd name="connsiteX3785" fmla="*/ 2583909 w 3087428"/>
              <a:gd name="connsiteY3785" fmla="*/ 1891282 h 3077595"/>
              <a:gd name="connsiteX3786" fmla="*/ 2599598 w 3087428"/>
              <a:gd name="connsiteY3786" fmla="*/ 1906971 h 3077595"/>
              <a:gd name="connsiteX3787" fmla="*/ 2583909 w 3087428"/>
              <a:gd name="connsiteY3787" fmla="*/ 1922660 h 3077595"/>
              <a:gd name="connsiteX3788" fmla="*/ 2568220 w 3087428"/>
              <a:gd name="connsiteY3788" fmla="*/ 1906971 h 3077595"/>
              <a:gd name="connsiteX3789" fmla="*/ 2583909 w 3087428"/>
              <a:gd name="connsiteY3789" fmla="*/ 1891282 h 3077595"/>
              <a:gd name="connsiteX3790" fmla="*/ 1515787 w 3087428"/>
              <a:gd name="connsiteY3790" fmla="*/ 1891282 h 3077595"/>
              <a:gd name="connsiteX3791" fmla="*/ 1520808 w 3087428"/>
              <a:gd name="connsiteY3791" fmla="*/ 1896302 h 3077595"/>
              <a:gd name="connsiteX3792" fmla="*/ 1515787 w 3087428"/>
              <a:gd name="connsiteY3792" fmla="*/ 1901323 h 3077595"/>
              <a:gd name="connsiteX3793" fmla="*/ 1510767 w 3087428"/>
              <a:gd name="connsiteY3793" fmla="*/ 1896302 h 3077595"/>
              <a:gd name="connsiteX3794" fmla="*/ 1515787 w 3087428"/>
              <a:gd name="connsiteY3794" fmla="*/ 1891282 h 3077595"/>
              <a:gd name="connsiteX3795" fmla="*/ 1571013 w 3087428"/>
              <a:gd name="connsiteY3795" fmla="*/ 1890445 h 3077595"/>
              <a:gd name="connsiteX3796" fmla="*/ 1577080 w 3087428"/>
              <a:gd name="connsiteY3796" fmla="*/ 1896511 h 3077595"/>
              <a:gd name="connsiteX3797" fmla="*/ 1571013 w 3087428"/>
              <a:gd name="connsiteY3797" fmla="*/ 1902578 h 3077595"/>
              <a:gd name="connsiteX3798" fmla="*/ 1564947 w 3087428"/>
              <a:gd name="connsiteY3798" fmla="*/ 1896511 h 3077595"/>
              <a:gd name="connsiteX3799" fmla="*/ 1571013 w 3087428"/>
              <a:gd name="connsiteY3799" fmla="*/ 1890445 h 3077595"/>
              <a:gd name="connsiteX3800" fmla="*/ 2518433 w 3087428"/>
              <a:gd name="connsiteY3800" fmla="*/ 1890026 h 3077595"/>
              <a:gd name="connsiteX3801" fmla="*/ 2534540 w 3087428"/>
              <a:gd name="connsiteY3801" fmla="*/ 1906134 h 3077595"/>
              <a:gd name="connsiteX3802" fmla="*/ 2518433 w 3087428"/>
              <a:gd name="connsiteY3802" fmla="*/ 1922242 h 3077595"/>
              <a:gd name="connsiteX3803" fmla="*/ 2502325 w 3087428"/>
              <a:gd name="connsiteY3803" fmla="*/ 1906134 h 3077595"/>
              <a:gd name="connsiteX3804" fmla="*/ 2518433 w 3087428"/>
              <a:gd name="connsiteY3804" fmla="*/ 1890026 h 3077595"/>
              <a:gd name="connsiteX3805" fmla="*/ 2452747 w 3087428"/>
              <a:gd name="connsiteY3805" fmla="*/ 1888562 h 3077595"/>
              <a:gd name="connsiteX3806" fmla="*/ 2469273 w 3087428"/>
              <a:gd name="connsiteY3806" fmla="*/ 1905088 h 3077595"/>
              <a:gd name="connsiteX3807" fmla="*/ 2452747 w 3087428"/>
              <a:gd name="connsiteY3807" fmla="*/ 1921614 h 3077595"/>
              <a:gd name="connsiteX3808" fmla="*/ 2436221 w 3087428"/>
              <a:gd name="connsiteY3808" fmla="*/ 1905088 h 3077595"/>
              <a:gd name="connsiteX3809" fmla="*/ 2452747 w 3087428"/>
              <a:gd name="connsiteY3809" fmla="*/ 1888562 h 3077595"/>
              <a:gd name="connsiteX3810" fmla="*/ 2386434 w 3087428"/>
              <a:gd name="connsiteY3810" fmla="*/ 1886889 h 3077595"/>
              <a:gd name="connsiteX3811" fmla="*/ 2403169 w 3087428"/>
              <a:gd name="connsiteY3811" fmla="*/ 1903624 h 3077595"/>
              <a:gd name="connsiteX3812" fmla="*/ 2386434 w 3087428"/>
              <a:gd name="connsiteY3812" fmla="*/ 1920359 h 3077595"/>
              <a:gd name="connsiteX3813" fmla="*/ 2369699 w 3087428"/>
              <a:gd name="connsiteY3813" fmla="*/ 1903624 h 3077595"/>
              <a:gd name="connsiteX3814" fmla="*/ 2386434 w 3087428"/>
              <a:gd name="connsiteY3814" fmla="*/ 1886889 h 3077595"/>
              <a:gd name="connsiteX3815" fmla="*/ 1766605 w 3087428"/>
              <a:gd name="connsiteY3815" fmla="*/ 1885843 h 3077595"/>
              <a:gd name="connsiteX3816" fmla="*/ 1777274 w 3087428"/>
              <a:gd name="connsiteY3816" fmla="*/ 1896511 h 3077595"/>
              <a:gd name="connsiteX3817" fmla="*/ 1766605 w 3087428"/>
              <a:gd name="connsiteY3817" fmla="*/ 1907180 h 3077595"/>
              <a:gd name="connsiteX3818" fmla="*/ 1755937 w 3087428"/>
              <a:gd name="connsiteY3818" fmla="*/ 1896511 h 3077595"/>
              <a:gd name="connsiteX3819" fmla="*/ 1766605 w 3087428"/>
              <a:gd name="connsiteY3819" fmla="*/ 1885843 h 3077595"/>
              <a:gd name="connsiteX3820" fmla="*/ 2319284 w 3087428"/>
              <a:gd name="connsiteY3820" fmla="*/ 1885006 h 3077595"/>
              <a:gd name="connsiteX3821" fmla="*/ 2336229 w 3087428"/>
              <a:gd name="connsiteY3821" fmla="*/ 1901950 h 3077595"/>
              <a:gd name="connsiteX3822" fmla="*/ 2319284 w 3087428"/>
              <a:gd name="connsiteY3822" fmla="*/ 1918895 h 3077595"/>
              <a:gd name="connsiteX3823" fmla="*/ 2302340 w 3087428"/>
              <a:gd name="connsiteY3823" fmla="*/ 1901950 h 3077595"/>
              <a:gd name="connsiteX3824" fmla="*/ 2319284 w 3087428"/>
              <a:gd name="connsiteY3824" fmla="*/ 1885006 h 3077595"/>
              <a:gd name="connsiteX3825" fmla="*/ 1461189 w 3087428"/>
              <a:gd name="connsiteY3825" fmla="*/ 1884797 h 3077595"/>
              <a:gd name="connsiteX3826" fmla="*/ 1464536 w 3087428"/>
              <a:gd name="connsiteY3826" fmla="*/ 1888144 h 3077595"/>
              <a:gd name="connsiteX3827" fmla="*/ 1461189 w 3087428"/>
              <a:gd name="connsiteY3827" fmla="*/ 1891491 h 3077595"/>
              <a:gd name="connsiteX3828" fmla="*/ 1457842 w 3087428"/>
              <a:gd name="connsiteY3828" fmla="*/ 1888144 h 3077595"/>
              <a:gd name="connsiteX3829" fmla="*/ 1461189 w 3087428"/>
              <a:gd name="connsiteY3829" fmla="*/ 1884797 h 3077595"/>
              <a:gd name="connsiteX3830" fmla="*/ 2251507 w 3087428"/>
              <a:gd name="connsiteY3830" fmla="*/ 1883542 h 3077595"/>
              <a:gd name="connsiteX3831" fmla="*/ 2268033 w 3087428"/>
              <a:gd name="connsiteY3831" fmla="*/ 1900068 h 3077595"/>
              <a:gd name="connsiteX3832" fmla="*/ 2251507 w 3087428"/>
              <a:gd name="connsiteY3832" fmla="*/ 1916594 h 3077595"/>
              <a:gd name="connsiteX3833" fmla="*/ 2234981 w 3087428"/>
              <a:gd name="connsiteY3833" fmla="*/ 1900068 h 3077595"/>
              <a:gd name="connsiteX3834" fmla="*/ 2251507 w 3087428"/>
              <a:gd name="connsiteY3834" fmla="*/ 1883542 h 3077595"/>
              <a:gd name="connsiteX3835" fmla="*/ 2182683 w 3087428"/>
              <a:gd name="connsiteY3835" fmla="*/ 1880822 h 3077595"/>
              <a:gd name="connsiteX3836" fmla="*/ 2199209 w 3087428"/>
              <a:gd name="connsiteY3836" fmla="*/ 1897348 h 3077595"/>
              <a:gd name="connsiteX3837" fmla="*/ 2182683 w 3087428"/>
              <a:gd name="connsiteY3837" fmla="*/ 1913874 h 3077595"/>
              <a:gd name="connsiteX3838" fmla="*/ 2166157 w 3087428"/>
              <a:gd name="connsiteY3838" fmla="*/ 1897348 h 3077595"/>
              <a:gd name="connsiteX3839" fmla="*/ 2182683 w 3087428"/>
              <a:gd name="connsiteY3839" fmla="*/ 1880822 h 3077595"/>
              <a:gd name="connsiteX3840" fmla="*/ 1625403 w 3087428"/>
              <a:gd name="connsiteY3840" fmla="*/ 1880822 h 3077595"/>
              <a:gd name="connsiteX3841" fmla="*/ 1632724 w 3087428"/>
              <a:gd name="connsiteY3841" fmla="*/ 1888144 h 3077595"/>
              <a:gd name="connsiteX3842" fmla="*/ 1625403 w 3087428"/>
              <a:gd name="connsiteY3842" fmla="*/ 1895465 h 3077595"/>
              <a:gd name="connsiteX3843" fmla="*/ 1618081 w 3087428"/>
              <a:gd name="connsiteY3843" fmla="*/ 1888144 h 3077595"/>
              <a:gd name="connsiteX3844" fmla="*/ 1625403 w 3087428"/>
              <a:gd name="connsiteY3844" fmla="*/ 1880822 h 3077595"/>
              <a:gd name="connsiteX3845" fmla="*/ 429257 w 3087428"/>
              <a:gd name="connsiteY3845" fmla="*/ 1880404 h 3077595"/>
              <a:gd name="connsiteX3846" fmla="*/ 430512 w 3087428"/>
              <a:gd name="connsiteY3846" fmla="*/ 1881659 h 3077595"/>
              <a:gd name="connsiteX3847" fmla="*/ 429257 w 3087428"/>
              <a:gd name="connsiteY3847" fmla="*/ 1882914 h 3077595"/>
              <a:gd name="connsiteX3848" fmla="*/ 428002 w 3087428"/>
              <a:gd name="connsiteY3848" fmla="*/ 1881659 h 3077595"/>
              <a:gd name="connsiteX3849" fmla="*/ 429257 w 3087428"/>
              <a:gd name="connsiteY3849" fmla="*/ 1880404 h 3077595"/>
              <a:gd name="connsiteX3850" fmla="*/ 301233 w 3087428"/>
              <a:gd name="connsiteY3850" fmla="*/ 1880404 h 3077595"/>
              <a:gd name="connsiteX3851" fmla="*/ 303534 w 3087428"/>
              <a:gd name="connsiteY3851" fmla="*/ 1882705 h 3077595"/>
              <a:gd name="connsiteX3852" fmla="*/ 301233 w 3087428"/>
              <a:gd name="connsiteY3852" fmla="*/ 1885006 h 3077595"/>
              <a:gd name="connsiteX3853" fmla="*/ 298932 w 3087428"/>
              <a:gd name="connsiteY3853" fmla="*/ 1882705 h 3077595"/>
              <a:gd name="connsiteX3854" fmla="*/ 301233 w 3087428"/>
              <a:gd name="connsiteY3854" fmla="*/ 1880404 h 3077595"/>
              <a:gd name="connsiteX3855" fmla="*/ 1297184 w 3087428"/>
              <a:gd name="connsiteY3855" fmla="*/ 1880195 h 3077595"/>
              <a:gd name="connsiteX3856" fmla="*/ 1298440 w 3087428"/>
              <a:gd name="connsiteY3856" fmla="*/ 1881450 h 3077595"/>
              <a:gd name="connsiteX3857" fmla="*/ 1297184 w 3087428"/>
              <a:gd name="connsiteY3857" fmla="*/ 1882705 h 3077595"/>
              <a:gd name="connsiteX3858" fmla="*/ 1295929 w 3087428"/>
              <a:gd name="connsiteY3858" fmla="*/ 1881450 h 3077595"/>
              <a:gd name="connsiteX3859" fmla="*/ 1297184 w 3087428"/>
              <a:gd name="connsiteY3859" fmla="*/ 1880195 h 3077595"/>
              <a:gd name="connsiteX3860" fmla="*/ 173837 w 3087428"/>
              <a:gd name="connsiteY3860" fmla="*/ 1879567 h 3077595"/>
              <a:gd name="connsiteX3861" fmla="*/ 177602 w 3087428"/>
              <a:gd name="connsiteY3861" fmla="*/ 1883332 h 3077595"/>
              <a:gd name="connsiteX3862" fmla="*/ 173837 w 3087428"/>
              <a:gd name="connsiteY3862" fmla="*/ 1887098 h 3077595"/>
              <a:gd name="connsiteX3863" fmla="*/ 170071 w 3087428"/>
              <a:gd name="connsiteY3863" fmla="*/ 1883332 h 3077595"/>
              <a:gd name="connsiteX3864" fmla="*/ 173837 w 3087428"/>
              <a:gd name="connsiteY3864" fmla="*/ 1879567 h 3077595"/>
              <a:gd name="connsiteX3865" fmla="*/ 47277 w 3087428"/>
              <a:gd name="connsiteY3865" fmla="*/ 1878939 h 3077595"/>
              <a:gd name="connsiteX3866" fmla="*/ 52298 w 3087428"/>
              <a:gd name="connsiteY3866" fmla="*/ 1883960 h 3077595"/>
              <a:gd name="connsiteX3867" fmla="*/ 47277 w 3087428"/>
              <a:gd name="connsiteY3867" fmla="*/ 1888981 h 3077595"/>
              <a:gd name="connsiteX3868" fmla="*/ 42257 w 3087428"/>
              <a:gd name="connsiteY3868" fmla="*/ 1883960 h 3077595"/>
              <a:gd name="connsiteX3869" fmla="*/ 47277 w 3087428"/>
              <a:gd name="connsiteY3869" fmla="*/ 1878939 h 3077595"/>
              <a:gd name="connsiteX3870" fmla="*/ 2112605 w 3087428"/>
              <a:gd name="connsiteY3870" fmla="*/ 1877894 h 3077595"/>
              <a:gd name="connsiteX3871" fmla="*/ 2128712 w 3087428"/>
              <a:gd name="connsiteY3871" fmla="*/ 1894001 h 3077595"/>
              <a:gd name="connsiteX3872" fmla="*/ 2112605 w 3087428"/>
              <a:gd name="connsiteY3872" fmla="*/ 1910109 h 3077595"/>
              <a:gd name="connsiteX3873" fmla="*/ 2096497 w 3087428"/>
              <a:gd name="connsiteY3873" fmla="*/ 1894001 h 3077595"/>
              <a:gd name="connsiteX3874" fmla="*/ 2112605 w 3087428"/>
              <a:gd name="connsiteY3874" fmla="*/ 1877894 h 3077595"/>
              <a:gd name="connsiteX3875" fmla="*/ 2041062 w 3087428"/>
              <a:gd name="connsiteY3875" fmla="*/ 1874756 h 3077595"/>
              <a:gd name="connsiteX3876" fmla="*/ 2056333 w 3087428"/>
              <a:gd name="connsiteY3876" fmla="*/ 1890026 h 3077595"/>
              <a:gd name="connsiteX3877" fmla="*/ 2041062 w 3087428"/>
              <a:gd name="connsiteY3877" fmla="*/ 1905297 h 3077595"/>
              <a:gd name="connsiteX3878" fmla="*/ 2025791 w 3087428"/>
              <a:gd name="connsiteY3878" fmla="*/ 1890026 h 3077595"/>
              <a:gd name="connsiteX3879" fmla="*/ 2041062 w 3087428"/>
              <a:gd name="connsiteY3879" fmla="*/ 1874756 h 3077595"/>
              <a:gd name="connsiteX3880" fmla="*/ 1967427 w 3087428"/>
              <a:gd name="connsiteY3880" fmla="*/ 1870572 h 3077595"/>
              <a:gd name="connsiteX3881" fmla="*/ 1981025 w 3087428"/>
              <a:gd name="connsiteY3881" fmla="*/ 1884169 h 3077595"/>
              <a:gd name="connsiteX3882" fmla="*/ 1967427 w 3087428"/>
              <a:gd name="connsiteY3882" fmla="*/ 1897767 h 3077595"/>
              <a:gd name="connsiteX3883" fmla="*/ 1953830 w 3087428"/>
              <a:gd name="connsiteY3883" fmla="*/ 1884169 h 3077595"/>
              <a:gd name="connsiteX3884" fmla="*/ 1967427 w 3087428"/>
              <a:gd name="connsiteY3884" fmla="*/ 1870572 h 3077595"/>
              <a:gd name="connsiteX3885" fmla="*/ 1408473 w 3087428"/>
              <a:gd name="connsiteY3885" fmla="*/ 1869526 h 3077595"/>
              <a:gd name="connsiteX3886" fmla="*/ 1410774 w 3087428"/>
              <a:gd name="connsiteY3886" fmla="*/ 1871827 h 3077595"/>
              <a:gd name="connsiteX3887" fmla="*/ 1408473 w 3087428"/>
              <a:gd name="connsiteY3887" fmla="*/ 1874128 h 3077595"/>
              <a:gd name="connsiteX3888" fmla="*/ 1406172 w 3087428"/>
              <a:gd name="connsiteY3888" fmla="*/ 1871827 h 3077595"/>
              <a:gd name="connsiteX3889" fmla="*/ 1408473 w 3087428"/>
              <a:gd name="connsiteY3889" fmla="*/ 1869526 h 3077595"/>
              <a:gd name="connsiteX3890" fmla="*/ 1891282 w 3087428"/>
              <a:gd name="connsiteY3890" fmla="*/ 1863459 h 3077595"/>
              <a:gd name="connsiteX3891" fmla="*/ 1904043 w 3087428"/>
              <a:gd name="connsiteY3891" fmla="*/ 1876220 h 3077595"/>
              <a:gd name="connsiteX3892" fmla="*/ 1891282 w 3087428"/>
              <a:gd name="connsiteY3892" fmla="*/ 1888981 h 3077595"/>
              <a:gd name="connsiteX3893" fmla="*/ 1878522 w 3087428"/>
              <a:gd name="connsiteY3893" fmla="*/ 1876220 h 3077595"/>
              <a:gd name="connsiteX3894" fmla="*/ 1891282 w 3087428"/>
              <a:gd name="connsiteY3894" fmla="*/ 1863459 h 3077595"/>
              <a:gd name="connsiteX3895" fmla="*/ 1678327 w 3087428"/>
              <a:gd name="connsiteY3895" fmla="*/ 1862832 h 3077595"/>
              <a:gd name="connsiteX3896" fmla="*/ 1687323 w 3087428"/>
              <a:gd name="connsiteY3896" fmla="*/ 1871827 h 3077595"/>
              <a:gd name="connsiteX3897" fmla="*/ 1678327 w 3087428"/>
              <a:gd name="connsiteY3897" fmla="*/ 1880822 h 3077595"/>
              <a:gd name="connsiteX3898" fmla="*/ 1669332 w 3087428"/>
              <a:gd name="connsiteY3898" fmla="*/ 1871827 h 3077595"/>
              <a:gd name="connsiteX3899" fmla="*/ 1678327 w 3087428"/>
              <a:gd name="connsiteY3899" fmla="*/ 1862832 h 3077595"/>
              <a:gd name="connsiteX3900" fmla="*/ 485320 w 3087428"/>
              <a:gd name="connsiteY3900" fmla="*/ 1854046 h 3077595"/>
              <a:gd name="connsiteX3901" fmla="*/ 485948 w 3087428"/>
              <a:gd name="connsiteY3901" fmla="*/ 1854674 h 3077595"/>
              <a:gd name="connsiteX3902" fmla="*/ 485320 w 3087428"/>
              <a:gd name="connsiteY3902" fmla="*/ 1855301 h 3077595"/>
              <a:gd name="connsiteX3903" fmla="*/ 484692 w 3087428"/>
              <a:gd name="connsiteY3903" fmla="*/ 1854674 h 3077595"/>
              <a:gd name="connsiteX3904" fmla="*/ 485320 w 3087428"/>
              <a:gd name="connsiteY3904" fmla="*/ 1854046 h 3077595"/>
              <a:gd name="connsiteX3905" fmla="*/ 357296 w 3087428"/>
              <a:gd name="connsiteY3905" fmla="*/ 1853837 h 3077595"/>
              <a:gd name="connsiteX3906" fmla="*/ 359179 w 3087428"/>
              <a:gd name="connsiteY3906" fmla="*/ 1855719 h 3077595"/>
              <a:gd name="connsiteX3907" fmla="*/ 357296 w 3087428"/>
              <a:gd name="connsiteY3907" fmla="*/ 1857602 h 3077595"/>
              <a:gd name="connsiteX3908" fmla="*/ 355413 w 3087428"/>
              <a:gd name="connsiteY3908" fmla="*/ 1855719 h 3077595"/>
              <a:gd name="connsiteX3909" fmla="*/ 357296 w 3087428"/>
              <a:gd name="connsiteY3909" fmla="*/ 1853837 h 3077595"/>
              <a:gd name="connsiteX3910" fmla="*/ 1811790 w 3087428"/>
              <a:gd name="connsiteY3910" fmla="*/ 1853418 h 3077595"/>
              <a:gd name="connsiteX3911" fmla="*/ 1823296 w 3087428"/>
              <a:gd name="connsiteY3911" fmla="*/ 1864924 h 3077595"/>
              <a:gd name="connsiteX3912" fmla="*/ 1811790 w 3087428"/>
              <a:gd name="connsiteY3912" fmla="*/ 1876429 h 3077595"/>
              <a:gd name="connsiteX3913" fmla="*/ 1800285 w 3087428"/>
              <a:gd name="connsiteY3913" fmla="*/ 1864924 h 3077595"/>
              <a:gd name="connsiteX3914" fmla="*/ 1811790 w 3087428"/>
              <a:gd name="connsiteY3914" fmla="*/ 1853418 h 3077595"/>
              <a:gd name="connsiteX3915" fmla="*/ 230318 w 3087428"/>
              <a:gd name="connsiteY3915" fmla="*/ 1853418 h 3077595"/>
              <a:gd name="connsiteX3916" fmla="*/ 233247 w 3087428"/>
              <a:gd name="connsiteY3916" fmla="*/ 1856347 h 3077595"/>
              <a:gd name="connsiteX3917" fmla="*/ 230318 w 3087428"/>
              <a:gd name="connsiteY3917" fmla="*/ 1859276 h 3077595"/>
              <a:gd name="connsiteX3918" fmla="*/ 227389 w 3087428"/>
              <a:gd name="connsiteY3918" fmla="*/ 1856347 h 3077595"/>
              <a:gd name="connsiteX3919" fmla="*/ 230318 w 3087428"/>
              <a:gd name="connsiteY3919" fmla="*/ 1853418 h 3077595"/>
              <a:gd name="connsiteX3920" fmla="*/ 104177 w 3087428"/>
              <a:gd name="connsiteY3920" fmla="*/ 1852791 h 3077595"/>
              <a:gd name="connsiteX3921" fmla="*/ 108361 w 3087428"/>
              <a:gd name="connsiteY3921" fmla="*/ 1856975 h 3077595"/>
              <a:gd name="connsiteX3922" fmla="*/ 104177 w 3087428"/>
              <a:gd name="connsiteY3922" fmla="*/ 1861158 h 3077595"/>
              <a:gd name="connsiteX3923" fmla="*/ 99993 w 3087428"/>
              <a:gd name="connsiteY3923" fmla="*/ 1856975 h 3077595"/>
              <a:gd name="connsiteX3924" fmla="*/ 104177 w 3087428"/>
              <a:gd name="connsiteY3924" fmla="*/ 1852791 h 3077595"/>
              <a:gd name="connsiteX3925" fmla="*/ 3045799 w 3087428"/>
              <a:gd name="connsiteY3925" fmla="*/ 1847352 h 3077595"/>
              <a:gd name="connsiteX3926" fmla="*/ 3055422 w 3087428"/>
              <a:gd name="connsiteY3926" fmla="*/ 1856975 h 3077595"/>
              <a:gd name="connsiteX3927" fmla="*/ 3045799 w 3087428"/>
              <a:gd name="connsiteY3927" fmla="*/ 1866597 h 3077595"/>
              <a:gd name="connsiteX3928" fmla="*/ 3036176 w 3087428"/>
              <a:gd name="connsiteY3928" fmla="*/ 1856975 h 3077595"/>
              <a:gd name="connsiteX3929" fmla="*/ 3045799 w 3087428"/>
              <a:gd name="connsiteY3929" fmla="*/ 1847352 h 3077595"/>
              <a:gd name="connsiteX3930" fmla="*/ 2982833 w 3087428"/>
              <a:gd name="connsiteY3930" fmla="*/ 1846934 h 3077595"/>
              <a:gd name="connsiteX3931" fmla="*/ 2992874 w 3087428"/>
              <a:gd name="connsiteY3931" fmla="*/ 1856975 h 3077595"/>
              <a:gd name="connsiteX3932" fmla="*/ 2982833 w 3087428"/>
              <a:gd name="connsiteY3932" fmla="*/ 1867016 h 3077595"/>
              <a:gd name="connsiteX3933" fmla="*/ 2972792 w 3087428"/>
              <a:gd name="connsiteY3933" fmla="*/ 1856975 h 3077595"/>
              <a:gd name="connsiteX3934" fmla="*/ 2982833 w 3087428"/>
              <a:gd name="connsiteY3934" fmla="*/ 1846934 h 3077595"/>
              <a:gd name="connsiteX3935" fmla="*/ 1253882 w 3087428"/>
              <a:gd name="connsiteY3935" fmla="*/ 1846724 h 3077595"/>
              <a:gd name="connsiteX3936" fmla="*/ 1254301 w 3087428"/>
              <a:gd name="connsiteY3936" fmla="*/ 1847143 h 3077595"/>
              <a:gd name="connsiteX3937" fmla="*/ 1253882 w 3087428"/>
              <a:gd name="connsiteY3937" fmla="*/ 1847561 h 3077595"/>
              <a:gd name="connsiteX3938" fmla="*/ 1253464 w 3087428"/>
              <a:gd name="connsiteY3938" fmla="*/ 1847143 h 3077595"/>
              <a:gd name="connsiteX3939" fmla="*/ 1253882 w 3087428"/>
              <a:gd name="connsiteY3939" fmla="*/ 1846724 h 3077595"/>
              <a:gd name="connsiteX3940" fmla="*/ 2919658 w 3087428"/>
              <a:gd name="connsiteY3940" fmla="*/ 1845887 h 3077595"/>
              <a:gd name="connsiteX3941" fmla="*/ 2930536 w 3087428"/>
              <a:gd name="connsiteY3941" fmla="*/ 1856765 h 3077595"/>
              <a:gd name="connsiteX3942" fmla="*/ 2919658 w 3087428"/>
              <a:gd name="connsiteY3942" fmla="*/ 1867643 h 3077595"/>
              <a:gd name="connsiteX3943" fmla="*/ 2908780 w 3087428"/>
              <a:gd name="connsiteY3943" fmla="*/ 1856765 h 3077595"/>
              <a:gd name="connsiteX3944" fmla="*/ 2919658 w 3087428"/>
              <a:gd name="connsiteY3944" fmla="*/ 1845887 h 3077595"/>
              <a:gd name="connsiteX3945" fmla="*/ 1358895 w 3087428"/>
              <a:gd name="connsiteY3945" fmla="*/ 1845678 h 3077595"/>
              <a:gd name="connsiteX3946" fmla="*/ 1361196 w 3087428"/>
              <a:gd name="connsiteY3946" fmla="*/ 1847980 h 3077595"/>
              <a:gd name="connsiteX3947" fmla="*/ 1358895 w 3087428"/>
              <a:gd name="connsiteY3947" fmla="*/ 1850281 h 3077595"/>
              <a:gd name="connsiteX3948" fmla="*/ 1356594 w 3087428"/>
              <a:gd name="connsiteY3948" fmla="*/ 1847980 h 3077595"/>
              <a:gd name="connsiteX3949" fmla="*/ 1358895 w 3087428"/>
              <a:gd name="connsiteY3949" fmla="*/ 1845678 h 3077595"/>
              <a:gd name="connsiteX3950" fmla="*/ 2856483 w 3087428"/>
              <a:gd name="connsiteY3950" fmla="*/ 1844842 h 3077595"/>
              <a:gd name="connsiteX3951" fmla="*/ 2867988 w 3087428"/>
              <a:gd name="connsiteY3951" fmla="*/ 1856347 h 3077595"/>
              <a:gd name="connsiteX3952" fmla="*/ 2856483 w 3087428"/>
              <a:gd name="connsiteY3952" fmla="*/ 1867852 h 3077595"/>
              <a:gd name="connsiteX3953" fmla="*/ 2844977 w 3087428"/>
              <a:gd name="connsiteY3953" fmla="*/ 1856347 h 3077595"/>
              <a:gd name="connsiteX3954" fmla="*/ 2856483 w 3087428"/>
              <a:gd name="connsiteY3954" fmla="*/ 1844842 h 3077595"/>
              <a:gd name="connsiteX3955" fmla="*/ 2792889 w 3087428"/>
              <a:gd name="connsiteY3955" fmla="*/ 1843796 h 3077595"/>
              <a:gd name="connsiteX3956" fmla="*/ 2805022 w 3087428"/>
              <a:gd name="connsiteY3956" fmla="*/ 1855929 h 3077595"/>
              <a:gd name="connsiteX3957" fmla="*/ 2792889 w 3087428"/>
              <a:gd name="connsiteY3957" fmla="*/ 1868062 h 3077595"/>
              <a:gd name="connsiteX3958" fmla="*/ 2780756 w 3087428"/>
              <a:gd name="connsiteY3958" fmla="*/ 1855929 h 3077595"/>
              <a:gd name="connsiteX3959" fmla="*/ 2792889 w 3087428"/>
              <a:gd name="connsiteY3959" fmla="*/ 1843796 h 3077595"/>
              <a:gd name="connsiteX3960" fmla="*/ 2729296 w 3087428"/>
              <a:gd name="connsiteY3960" fmla="*/ 1842750 h 3077595"/>
              <a:gd name="connsiteX3961" fmla="*/ 2742265 w 3087428"/>
              <a:gd name="connsiteY3961" fmla="*/ 1855719 h 3077595"/>
              <a:gd name="connsiteX3962" fmla="*/ 2729296 w 3087428"/>
              <a:gd name="connsiteY3962" fmla="*/ 1868689 h 3077595"/>
              <a:gd name="connsiteX3963" fmla="*/ 2716326 w 3087428"/>
              <a:gd name="connsiteY3963" fmla="*/ 1855719 h 3077595"/>
              <a:gd name="connsiteX3964" fmla="*/ 2729296 w 3087428"/>
              <a:gd name="connsiteY3964" fmla="*/ 1842750 h 3077595"/>
              <a:gd name="connsiteX3965" fmla="*/ 2665493 w 3087428"/>
              <a:gd name="connsiteY3965" fmla="*/ 1841495 h 3077595"/>
              <a:gd name="connsiteX3966" fmla="*/ 2679299 w 3087428"/>
              <a:gd name="connsiteY3966" fmla="*/ 1855301 h 3077595"/>
              <a:gd name="connsiteX3967" fmla="*/ 2665493 w 3087428"/>
              <a:gd name="connsiteY3967" fmla="*/ 1869108 h 3077595"/>
              <a:gd name="connsiteX3968" fmla="*/ 2651686 w 3087428"/>
              <a:gd name="connsiteY3968" fmla="*/ 1855301 h 3077595"/>
              <a:gd name="connsiteX3969" fmla="*/ 2665493 w 3087428"/>
              <a:gd name="connsiteY3969" fmla="*/ 1841495 h 3077595"/>
              <a:gd name="connsiteX3970" fmla="*/ 2601272 w 3087428"/>
              <a:gd name="connsiteY3970" fmla="*/ 1840449 h 3077595"/>
              <a:gd name="connsiteX3971" fmla="*/ 2615496 w 3087428"/>
              <a:gd name="connsiteY3971" fmla="*/ 1854674 h 3077595"/>
              <a:gd name="connsiteX3972" fmla="*/ 2601272 w 3087428"/>
              <a:gd name="connsiteY3972" fmla="*/ 1869108 h 3077595"/>
              <a:gd name="connsiteX3973" fmla="*/ 2587047 w 3087428"/>
              <a:gd name="connsiteY3973" fmla="*/ 1854674 h 3077595"/>
              <a:gd name="connsiteX3974" fmla="*/ 2601272 w 3087428"/>
              <a:gd name="connsiteY3974" fmla="*/ 1840449 h 3077595"/>
              <a:gd name="connsiteX3975" fmla="*/ 2537050 w 3087428"/>
              <a:gd name="connsiteY3975" fmla="*/ 1839193 h 3077595"/>
              <a:gd name="connsiteX3976" fmla="*/ 2551903 w 3087428"/>
              <a:gd name="connsiteY3976" fmla="*/ 1854046 h 3077595"/>
              <a:gd name="connsiteX3977" fmla="*/ 2537050 w 3087428"/>
              <a:gd name="connsiteY3977" fmla="*/ 1868898 h 3077595"/>
              <a:gd name="connsiteX3978" fmla="*/ 2522198 w 3087428"/>
              <a:gd name="connsiteY3978" fmla="*/ 1854046 h 3077595"/>
              <a:gd name="connsiteX3979" fmla="*/ 2537050 w 3087428"/>
              <a:gd name="connsiteY3979" fmla="*/ 1839193 h 3077595"/>
              <a:gd name="connsiteX3980" fmla="*/ 2472411 w 3087428"/>
              <a:gd name="connsiteY3980" fmla="*/ 1838148 h 3077595"/>
              <a:gd name="connsiteX3981" fmla="*/ 2487682 w 3087428"/>
              <a:gd name="connsiteY3981" fmla="*/ 1853418 h 3077595"/>
              <a:gd name="connsiteX3982" fmla="*/ 2472411 w 3087428"/>
              <a:gd name="connsiteY3982" fmla="*/ 1868689 h 3077595"/>
              <a:gd name="connsiteX3983" fmla="*/ 2457140 w 3087428"/>
              <a:gd name="connsiteY3983" fmla="*/ 1853418 h 3077595"/>
              <a:gd name="connsiteX3984" fmla="*/ 2472411 w 3087428"/>
              <a:gd name="connsiteY3984" fmla="*/ 1838148 h 3077595"/>
              <a:gd name="connsiteX3985" fmla="*/ 1727905 w 3087428"/>
              <a:gd name="connsiteY3985" fmla="*/ 1837729 h 3077595"/>
              <a:gd name="connsiteX3986" fmla="*/ 1738156 w 3087428"/>
              <a:gd name="connsiteY3986" fmla="*/ 1847980 h 3077595"/>
              <a:gd name="connsiteX3987" fmla="*/ 1727905 w 3087428"/>
              <a:gd name="connsiteY3987" fmla="*/ 1858230 h 3077595"/>
              <a:gd name="connsiteX3988" fmla="*/ 1717655 w 3087428"/>
              <a:gd name="connsiteY3988" fmla="*/ 1847980 h 3077595"/>
              <a:gd name="connsiteX3989" fmla="*/ 1727905 w 3087428"/>
              <a:gd name="connsiteY3989" fmla="*/ 1837729 h 3077595"/>
              <a:gd name="connsiteX3990" fmla="*/ 2407353 w 3087428"/>
              <a:gd name="connsiteY3990" fmla="*/ 1836892 h 3077595"/>
              <a:gd name="connsiteX3991" fmla="*/ 2423042 w 3087428"/>
              <a:gd name="connsiteY3991" fmla="*/ 1852582 h 3077595"/>
              <a:gd name="connsiteX3992" fmla="*/ 2407353 w 3087428"/>
              <a:gd name="connsiteY3992" fmla="*/ 1868271 h 3077595"/>
              <a:gd name="connsiteX3993" fmla="*/ 2391664 w 3087428"/>
              <a:gd name="connsiteY3993" fmla="*/ 1852582 h 3077595"/>
              <a:gd name="connsiteX3994" fmla="*/ 2407353 w 3087428"/>
              <a:gd name="connsiteY3994" fmla="*/ 1836892 h 3077595"/>
              <a:gd name="connsiteX3995" fmla="*/ 2341667 w 3087428"/>
              <a:gd name="connsiteY3995" fmla="*/ 1835428 h 3077595"/>
              <a:gd name="connsiteX3996" fmla="*/ 2357775 w 3087428"/>
              <a:gd name="connsiteY3996" fmla="*/ 1851536 h 3077595"/>
              <a:gd name="connsiteX3997" fmla="*/ 2341667 w 3087428"/>
              <a:gd name="connsiteY3997" fmla="*/ 1867643 h 3077595"/>
              <a:gd name="connsiteX3998" fmla="*/ 2325560 w 3087428"/>
              <a:gd name="connsiteY3998" fmla="*/ 1851536 h 3077595"/>
              <a:gd name="connsiteX3999" fmla="*/ 2341667 w 3087428"/>
              <a:gd name="connsiteY3999" fmla="*/ 1835428 h 3077595"/>
              <a:gd name="connsiteX4000" fmla="*/ 2275354 w 3087428"/>
              <a:gd name="connsiteY4000" fmla="*/ 1834173 h 3077595"/>
              <a:gd name="connsiteX4001" fmla="*/ 2291462 w 3087428"/>
              <a:gd name="connsiteY4001" fmla="*/ 1850281 h 3077595"/>
              <a:gd name="connsiteX4002" fmla="*/ 2275354 w 3087428"/>
              <a:gd name="connsiteY4002" fmla="*/ 1866388 h 3077595"/>
              <a:gd name="connsiteX4003" fmla="*/ 2259247 w 3087428"/>
              <a:gd name="connsiteY4003" fmla="*/ 1850281 h 3077595"/>
              <a:gd name="connsiteX4004" fmla="*/ 2275354 w 3087428"/>
              <a:gd name="connsiteY4004" fmla="*/ 1834173 h 3077595"/>
              <a:gd name="connsiteX4005" fmla="*/ 2208623 w 3087428"/>
              <a:gd name="connsiteY4005" fmla="*/ 1832499 h 3077595"/>
              <a:gd name="connsiteX4006" fmla="*/ 2224730 w 3087428"/>
              <a:gd name="connsiteY4006" fmla="*/ 1848607 h 3077595"/>
              <a:gd name="connsiteX4007" fmla="*/ 2208623 w 3087428"/>
              <a:gd name="connsiteY4007" fmla="*/ 1864715 h 3077595"/>
              <a:gd name="connsiteX4008" fmla="*/ 2192515 w 3087428"/>
              <a:gd name="connsiteY4008" fmla="*/ 1848607 h 3077595"/>
              <a:gd name="connsiteX4009" fmla="*/ 2208623 w 3087428"/>
              <a:gd name="connsiteY4009" fmla="*/ 1832499 h 3077595"/>
              <a:gd name="connsiteX4010" fmla="*/ 1529594 w 3087428"/>
              <a:gd name="connsiteY4010" fmla="*/ 1831035 h 3077595"/>
              <a:gd name="connsiteX4011" fmla="*/ 1534196 w 3087428"/>
              <a:gd name="connsiteY4011" fmla="*/ 1835637 h 3077595"/>
              <a:gd name="connsiteX4012" fmla="*/ 1529594 w 3087428"/>
              <a:gd name="connsiteY4012" fmla="*/ 1840239 h 3077595"/>
              <a:gd name="connsiteX4013" fmla="*/ 1524992 w 3087428"/>
              <a:gd name="connsiteY4013" fmla="*/ 1835637 h 3077595"/>
              <a:gd name="connsiteX4014" fmla="*/ 1529594 w 3087428"/>
              <a:gd name="connsiteY4014" fmla="*/ 1831035 h 3077595"/>
              <a:gd name="connsiteX4015" fmla="*/ 2140636 w 3087428"/>
              <a:gd name="connsiteY4015" fmla="*/ 1830617 h 3077595"/>
              <a:gd name="connsiteX4016" fmla="*/ 2156535 w 3087428"/>
              <a:gd name="connsiteY4016" fmla="*/ 1846515 h 3077595"/>
              <a:gd name="connsiteX4017" fmla="*/ 2140636 w 3087428"/>
              <a:gd name="connsiteY4017" fmla="*/ 1862413 h 3077595"/>
              <a:gd name="connsiteX4018" fmla="*/ 2124738 w 3087428"/>
              <a:gd name="connsiteY4018" fmla="*/ 1846515 h 3077595"/>
              <a:gd name="connsiteX4019" fmla="*/ 2140636 w 3087428"/>
              <a:gd name="connsiteY4019" fmla="*/ 1830617 h 3077595"/>
              <a:gd name="connsiteX4020" fmla="*/ 2071395 w 3087428"/>
              <a:gd name="connsiteY4020" fmla="*/ 1828734 h 3077595"/>
              <a:gd name="connsiteX4021" fmla="*/ 2086665 w 3087428"/>
              <a:gd name="connsiteY4021" fmla="*/ 1844005 h 3077595"/>
              <a:gd name="connsiteX4022" fmla="*/ 2071395 w 3087428"/>
              <a:gd name="connsiteY4022" fmla="*/ 1859276 h 3077595"/>
              <a:gd name="connsiteX4023" fmla="*/ 2056124 w 3087428"/>
              <a:gd name="connsiteY4023" fmla="*/ 1844005 h 3077595"/>
              <a:gd name="connsiteX4024" fmla="*/ 2071395 w 3087428"/>
              <a:gd name="connsiteY4024" fmla="*/ 1828734 h 3077595"/>
              <a:gd name="connsiteX4025" fmla="*/ 413777 w 3087428"/>
              <a:gd name="connsiteY4025" fmla="*/ 1827688 h 3077595"/>
              <a:gd name="connsiteX4026" fmla="*/ 414823 w 3087428"/>
              <a:gd name="connsiteY4026" fmla="*/ 1828734 h 3077595"/>
              <a:gd name="connsiteX4027" fmla="*/ 413777 w 3087428"/>
              <a:gd name="connsiteY4027" fmla="*/ 1829780 h 3077595"/>
              <a:gd name="connsiteX4028" fmla="*/ 412731 w 3087428"/>
              <a:gd name="connsiteY4028" fmla="*/ 1828734 h 3077595"/>
              <a:gd name="connsiteX4029" fmla="*/ 413777 w 3087428"/>
              <a:gd name="connsiteY4029" fmla="*/ 1827688 h 3077595"/>
              <a:gd name="connsiteX4030" fmla="*/ 541383 w 3087428"/>
              <a:gd name="connsiteY4030" fmla="*/ 1827270 h 3077595"/>
              <a:gd name="connsiteX4031" fmla="*/ 541801 w 3087428"/>
              <a:gd name="connsiteY4031" fmla="*/ 1827688 h 3077595"/>
              <a:gd name="connsiteX4032" fmla="*/ 541383 w 3087428"/>
              <a:gd name="connsiteY4032" fmla="*/ 1828106 h 3077595"/>
              <a:gd name="connsiteX4033" fmla="*/ 540964 w 3087428"/>
              <a:gd name="connsiteY4033" fmla="*/ 1827688 h 3077595"/>
              <a:gd name="connsiteX4034" fmla="*/ 541383 w 3087428"/>
              <a:gd name="connsiteY4034" fmla="*/ 1827270 h 3077595"/>
              <a:gd name="connsiteX4035" fmla="*/ 1584820 w 3087428"/>
              <a:gd name="connsiteY4035" fmla="*/ 1827061 h 3077595"/>
              <a:gd name="connsiteX4036" fmla="*/ 1590886 w 3087428"/>
              <a:gd name="connsiteY4036" fmla="*/ 1833127 h 3077595"/>
              <a:gd name="connsiteX4037" fmla="*/ 1584820 w 3087428"/>
              <a:gd name="connsiteY4037" fmla="*/ 1839193 h 3077595"/>
              <a:gd name="connsiteX4038" fmla="*/ 1578753 w 3087428"/>
              <a:gd name="connsiteY4038" fmla="*/ 1833127 h 3077595"/>
              <a:gd name="connsiteX4039" fmla="*/ 1584820 w 3087428"/>
              <a:gd name="connsiteY4039" fmla="*/ 1827061 h 3077595"/>
              <a:gd name="connsiteX4040" fmla="*/ 287008 w 3087428"/>
              <a:gd name="connsiteY4040" fmla="*/ 1826851 h 3077595"/>
              <a:gd name="connsiteX4041" fmla="*/ 289309 w 3087428"/>
              <a:gd name="connsiteY4041" fmla="*/ 1829152 h 3077595"/>
              <a:gd name="connsiteX4042" fmla="*/ 287008 w 3087428"/>
              <a:gd name="connsiteY4042" fmla="*/ 1831454 h 3077595"/>
              <a:gd name="connsiteX4043" fmla="*/ 284707 w 3087428"/>
              <a:gd name="connsiteY4043" fmla="*/ 1829152 h 3077595"/>
              <a:gd name="connsiteX4044" fmla="*/ 287008 w 3087428"/>
              <a:gd name="connsiteY4044" fmla="*/ 1826851 h 3077595"/>
              <a:gd name="connsiteX4045" fmla="*/ 161076 w 3087428"/>
              <a:gd name="connsiteY4045" fmla="*/ 1826224 h 3077595"/>
              <a:gd name="connsiteX4046" fmla="*/ 164423 w 3087428"/>
              <a:gd name="connsiteY4046" fmla="*/ 1829571 h 3077595"/>
              <a:gd name="connsiteX4047" fmla="*/ 161076 w 3087428"/>
              <a:gd name="connsiteY4047" fmla="*/ 1832918 h 3077595"/>
              <a:gd name="connsiteX4048" fmla="*/ 157729 w 3087428"/>
              <a:gd name="connsiteY4048" fmla="*/ 1829571 h 3077595"/>
              <a:gd name="connsiteX4049" fmla="*/ 161076 w 3087428"/>
              <a:gd name="connsiteY4049" fmla="*/ 1826224 h 3077595"/>
              <a:gd name="connsiteX4050" fmla="*/ 2000898 w 3087428"/>
              <a:gd name="connsiteY4050" fmla="*/ 1825805 h 3077595"/>
              <a:gd name="connsiteX4051" fmla="*/ 2015332 w 3087428"/>
              <a:gd name="connsiteY4051" fmla="*/ 1840239 h 3077595"/>
              <a:gd name="connsiteX4052" fmla="*/ 2000898 w 3087428"/>
              <a:gd name="connsiteY4052" fmla="*/ 1854674 h 3077595"/>
              <a:gd name="connsiteX4053" fmla="*/ 1986464 w 3087428"/>
              <a:gd name="connsiteY4053" fmla="*/ 1840239 h 3077595"/>
              <a:gd name="connsiteX4054" fmla="*/ 2000898 w 3087428"/>
              <a:gd name="connsiteY4054" fmla="*/ 1825805 h 3077595"/>
              <a:gd name="connsiteX4055" fmla="*/ 35353 w 3087428"/>
              <a:gd name="connsiteY4055" fmla="*/ 1825387 h 3077595"/>
              <a:gd name="connsiteX4056" fmla="*/ 39956 w 3087428"/>
              <a:gd name="connsiteY4056" fmla="*/ 1829989 h 3077595"/>
              <a:gd name="connsiteX4057" fmla="*/ 35353 w 3087428"/>
              <a:gd name="connsiteY4057" fmla="*/ 1834591 h 3077595"/>
              <a:gd name="connsiteX4058" fmla="*/ 30751 w 3087428"/>
              <a:gd name="connsiteY4058" fmla="*/ 1829989 h 3077595"/>
              <a:gd name="connsiteX4059" fmla="*/ 35353 w 3087428"/>
              <a:gd name="connsiteY4059" fmla="*/ 1825387 h 3077595"/>
              <a:gd name="connsiteX4060" fmla="*/ 1474995 w 3087428"/>
              <a:gd name="connsiteY4060" fmla="*/ 1825178 h 3077595"/>
              <a:gd name="connsiteX4061" fmla="*/ 1478133 w 3087428"/>
              <a:gd name="connsiteY4061" fmla="*/ 1828316 h 3077595"/>
              <a:gd name="connsiteX4062" fmla="*/ 1474995 w 3087428"/>
              <a:gd name="connsiteY4062" fmla="*/ 1831454 h 3077595"/>
              <a:gd name="connsiteX4063" fmla="*/ 1471858 w 3087428"/>
              <a:gd name="connsiteY4063" fmla="*/ 1828316 h 3077595"/>
              <a:gd name="connsiteX4064" fmla="*/ 1474995 w 3087428"/>
              <a:gd name="connsiteY4064" fmla="*/ 1825178 h 3077595"/>
              <a:gd name="connsiteX4065" fmla="*/ 1928100 w 3087428"/>
              <a:gd name="connsiteY4065" fmla="*/ 1821622 h 3077595"/>
              <a:gd name="connsiteX4066" fmla="*/ 1941697 w 3087428"/>
              <a:gd name="connsiteY4066" fmla="*/ 1835219 h 3077595"/>
              <a:gd name="connsiteX4067" fmla="*/ 1928100 w 3087428"/>
              <a:gd name="connsiteY4067" fmla="*/ 1848816 h 3077595"/>
              <a:gd name="connsiteX4068" fmla="*/ 1914502 w 3087428"/>
              <a:gd name="connsiteY4068" fmla="*/ 1835219 h 3077595"/>
              <a:gd name="connsiteX4069" fmla="*/ 1928100 w 3087428"/>
              <a:gd name="connsiteY4069" fmla="*/ 1821622 h 3077595"/>
              <a:gd name="connsiteX4070" fmla="*/ 1313292 w 3087428"/>
              <a:gd name="connsiteY4070" fmla="*/ 1815764 h 3077595"/>
              <a:gd name="connsiteX4071" fmla="*/ 1314547 w 3087428"/>
              <a:gd name="connsiteY4071" fmla="*/ 1817019 h 3077595"/>
              <a:gd name="connsiteX4072" fmla="*/ 1313292 w 3087428"/>
              <a:gd name="connsiteY4072" fmla="*/ 1818274 h 3077595"/>
              <a:gd name="connsiteX4073" fmla="*/ 1312037 w 3087428"/>
              <a:gd name="connsiteY4073" fmla="*/ 1817019 h 3077595"/>
              <a:gd name="connsiteX4074" fmla="*/ 1313292 w 3087428"/>
              <a:gd name="connsiteY4074" fmla="*/ 1815764 h 3077595"/>
              <a:gd name="connsiteX4075" fmla="*/ 1852792 w 3087428"/>
              <a:gd name="connsiteY4075" fmla="*/ 1815555 h 3077595"/>
              <a:gd name="connsiteX4076" fmla="*/ 1865134 w 3087428"/>
              <a:gd name="connsiteY4076" fmla="*/ 1827897 h 3077595"/>
              <a:gd name="connsiteX4077" fmla="*/ 1852792 w 3087428"/>
              <a:gd name="connsiteY4077" fmla="*/ 1840239 h 3077595"/>
              <a:gd name="connsiteX4078" fmla="*/ 1840449 w 3087428"/>
              <a:gd name="connsiteY4078" fmla="*/ 1827897 h 3077595"/>
              <a:gd name="connsiteX4079" fmla="*/ 1852792 w 3087428"/>
              <a:gd name="connsiteY4079" fmla="*/ 1815555 h 3077595"/>
              <a:gd name="connsiteX4080" fmla="*/ 1638372 w 3087428"/>
              <a:gd name="connsiteY4080" fmla="*/ 1813882 h 3077595"/>
              <a:gd name="connsiteX4081" fmla="*/ 1645485 w 3087428"/>
              <a:gd name="connsiteY4081" fmla="*/ 1820994 h 3077595"/>
              <a:gd name="connsiteX4082" fmla="*/ 1638372 w 3087428"/>
              <a:gd name="connsiteY4082" fmla="*/ 1828106 h 3077595"/>
              <a:gd name="connsiteX4083" fmla="*/ 1631260 w 3087428"/>
              <a:gd name="connsiteY4083" fmla="*/ 1820994 h 3077595"/>
              <a:gd name="connsiteX4084" fmla="*/ 1638372 w 3087428"/>
              <a:gd name="connsiteY4084" fmla="*/ 1813882 h 3077595"/>
              <a:gd name="connsiteX4085" fmla="*/ 1422489 w 3087428"/>
              <a:gd name="connsiteY4085" fmla="*/ 1808024 h 3077595"/>
              <a:gd name="connsiteX4086" fmla="*/ 1425627 w 3087428"/>
              <a:gd name="connsiteY4086" fmla="*/ 1811162 h 3077595"/>
              <a:gd name="connsiteX4087" fmla="*/ 1422489 w 3087428"/>
              <a:gd name="connsiteY4087" fmla="*/ 1814300 h 3077595"/>
              <a:gd name="connsiteX4088" fmla="*/ 1419351 w 3087428"/>
              <a:gd name="connsiteY4088" fmla="*/ 1811162 h 3077595"/>
              <a:gd name="connsiteX4089" fmla="*/ 1422489 w 3087428"/>
              <a:gd name="connsiteY4089" fmla="*/ 1808024 h 3077595"/>
              <a:gd name="connsiteX4090" fmla="*/ 1773509 w 3087428"/>
              <a:gd name="connsiteY4090" fmla="*/ 1806978 h 3077595"/>
              <a:gd name="connsiteX4091" fmla="*/ 1783341 w 3087428"/>
              <a:gd name="connsiteY4091" fmla="*/ 1816810 h 3077595"/>
              <a:gd name="connsiteX4092" fmla="*/ 1773509 w 3087428"/>
              <a:gd name="connsiteY4092" fmla="*/ 1826642 h 3077595"/>
              <a:gd name="connsiteX4093" fmla="*/ 1763677 w 3087428"/>
              <a:gd name="connsiteY4093" fmla="*/ 1816810 h 3077595"/>
              <a:gd name="connsiteX4094" fmla="*/ 1773509 w 3087428"/>
              <a:gd name="connsiteY4094" fmla="*/ 1806978 h 3077595"/>
              <a:gd name="connsiteX4095" fmla="*/ 470258 w 3087428"/>
              <a:gd name="connsiteY4095" fmla="*/ 1800912 h 3077595"/>
              <a:gd name="connsiteX4096" fmla="*/ 470886 w 3087428"/>
              <a:gd name="connsiteY4096" fmla="*/ 1801539 h 3077595"/>
              <a:gd name="connsiteX4097" fmla="*/ 470258 w 3087428"/>
              <a:gd name="connsiteY4097" fmla="*/ 1802167 h 3077595"/>
              <a:gd name="connsiteX4098" fmla="*/ 469631 w 3087428"/>
              <a:gd name="connsiteY4098" fmla="*/ 1801539 h 3077595"/>
              <a:gd name="connsiteX4099" fmla="*/ 470258 w 3087428"/>
              <a:gd name="connsiteY4099" fmla="*/ 1800912 h 3077595"/>
              <a:gd name="connsiteX4100" fmla="*/ 343908 w 3087428"/>
              <a:gd name="connsiteY4100" fmla="*/ 1800493 h 3077595"/>
              <a:gd name="connsiteX4101" fmla="*/ 345581 w 3087428"/>
              <a:gd name="connsiteY4101" fmla="*/ 1802167 h 3077595"/>
              <a:gd name="connsiteX4102" fmla="*/ 343908 w 3087428"/>
              <a:gd name="connsiteY4102" fmla="*/ 1803841 h 3077595"/>
              <a:gd name="connsiteX4103" fmla="*/ 342234 w 3087428"/>
              <a:gd name="connsiteY4103" fmla="*/ 1802167 h 3077595"/>
              <a:gd name="connsiteX4104" fmla="*/ 343908 w 3087428"/>
              <a:gd name="connsiteY4104" fmla="*/ 1800493 h 3077595"/>
              <a:gd name="connsiteX4105" fmla="*/ 218185 w 3087428"/>
              <a:gd name="connsiteY4105" fmla="*/ 1799866 h 3077595"/>
              <a:gd name="connsiteX4106" fmla="*/ 220904 w 3087428"/>
              <a:gd name="connsiteY4106" fmla="*/ 1802585 h 3077595"/>
              <a:gd name="connsiteX4107" fmla="*/ 218185 w 3087428"/>
              <a:gd name="connsiteY4107" fmla="*/ 1805305 h 3077595"/>
              <a:gd name="connsiteX4108" fmla="*/ 215466 w 3087428"/>
              <a:gd name="connsiteY4108" fmla="*/ 1802585 h 3077595"/>
              <a:gd name="connsiteX4109" fmla="*/ 218185 w 3087428"/>
              <a:gd name="connsiteY4109" fmla="*/ 1799866 h 3077595"/>
              <a:gd name="connsiteX4110" fmla="*/ 92671 w 3087428"/>
              <a:gd name="connsiteY4110" fmla="*/ 1799029 h 3077595"/>
              <a:gd name="connsiteX4111" fmla="*/ 96437 w 3087428"/>
              <a:gd name="connsiteY4111" fmla="*/ 1802795 h 3077595"/>
              <a:gd name="connsiteX4112" fmla="*/ 92671 w 3087428"/>
              <a:gd name="connsiteY4112" fmla="*/ 1806560 h 3077595"/>
              <a:gd name="connsiteX4113" fmla="*/ 88906 w 3087428"/>
              <a:gd name="connsiteY4113" fmla="*/ 1802795 h 3077595"/>
              <a:gd name="connsiteX4114" fmla="*/ 92671 w 3087428"/>
              <a:gd name="connsiteY4114" fmla="*/ 1799029 h 3077595"/>
              <a:gd name="connsiteX4115" fmla="*/ 3056468 w 3087428"/>
              <a:gd name="connsiteY4115" fmla="*/ 1794009 h 3077595"/>
              <a:gd name="connsiteX4116" fmla="*/ 3065463 w 3087428"/>
              <a:gd name="connsiteY4116" fmla="*/ 1803004 h 3077595"/>
              <a:gd name="connsiteX4117" fmla="*/ 3056468 w 3087428"/>
              <a:gd name="connsiteY4117" fmla="*/ 1811999 h 3077595"/>
              <a:gd name="connsiteX4118" fmla="*/ 3047473 w 3087428"/>
              <a:gd name="connsiteY4118" fmla="*/ 1803004 h 3077595"/>
              <a:gd name="connsiteX4119" fmla="*/ 3056468 w 3087428"/>
              <a:gd name="connsiteY4119" fmla="*/ 1794009 h 3077595"/>
              <a:gd name="connsiteX4120" fmla="*/ 2993920 w 3087428"/>
              <a:gd name="connsiteY4120" fmla="*/ 1793172 h 3077595"/>
              <a:gd name="connsiteX4121" fmla="*/ 3003543 w 3087428"/>
              <a:gd name="connsiteY4121" fmla="*/ 1802795 h 3077595"/>
              <a:gd name="connsiteX4122" fmla="*/ 2993920 w 3087428"/>
              <a:gd name="connsiteY4122" fmla="*/ 1812417 h 3077595"/>
              <a:gd name="connsiteX4123" fmla="*/ 2984298 w 3087428"/>
              <a:gd name="connsiteY4123" fmla="*/ 1802795 h 3077595"/>
              <a:gd name="connsiteX4124" fmla="*/ 2993920 w 3087428"/>
              <a:gd name="connsiteY4124" fmla="*/ 1793172 h 3077595"/>
              <a:gd name="connsiteX4125" fmla="*/ 2931373 w 3087428"/>
              <a:gd name="connsiteY4125" fmla="*/ 1792335 h 3077595"/>
              <a:gd name="connsiteX4126" fmla="*/ 2941623 w 3087428"/>
              <a:gd name="connsiteY4126" fmla="*/ 1802585 h 3077595"/>
              <a:gd name="connsiteX4127" fmla="*/ 2931373 w 3087428"/>
              <a:gd name="connsiteY4127" fmla="*/ 1812836 h 3077595"/>
              <a:gd name="connsiteX4128" fmla="*/ 2921122 w 3087428"/>
              <a:gd name="connsiteY4128" fmla="*/ 1802585 h 3077595"/>
              <a:gd name="connsiteX4129" fmla="*/ 2931373 w 3087428"/>
              <a:gd name="connsiteY4129" fmla="*/ 1792335 h 3077595"/>
              <a:gd name="connsiteX4130" fmla="*/ 2868616 w 3087428"/>
              <a:gd name="connsiteY4130" fmla="*/ 1791498 h 3077595"/>
              <a:gd name="connsiteX4131" fmla="*/ 2879703 w 3087428"/>
              <a:gd name="connsiteY4131" fmla="*/ 1802585 h 3077595"/>
              <a:gd name="connsiteX4132" fmla="*/ 2868616 w 3087428"/>
              <a:gd name="connsiteY4132" fmla="*/ 1813672 h 3077595"/>
              <a:gd name="connsiteX4133" fmla="*/ 2857528 w 3087428"/>
              <a:gd name="connsiteY4133" fmla="*/ 1802585 h 3077595"/>
              <a:gd name="connsiteX4134" fmla="*/ 2868616 w 3087428"/>
              <a:gd name="connsiteY4134" fmla="*/ 1791498 h 3077595"/>
              <a:gd name="connsiteX4135" fmla="*/ 2805859 w 3087428"/>
              <a:gd name="connsiteY4135" fmla="*/ 1790871 h 3077595"/>
              <a:gd name="connsiteX4136" fmla="*/ 2817364 w 3087428"/>
              <a:gd name="connsiteY4136" fmla="*/ 1802376 h 3077595"/>
              <a:gd name="connsiteX4137" fmla="*/ 2805859 w 3087428"/>
              <a:gd name="connsiteY4137" fmla="*/ 1813882 h 3077595"/>
              <a:gd name="connsiteX4138" fmla="*/ 2794353 w 3087428"/>
              <a:gd name="connsiteY4138" fmla="*/ 1802376 h 3077595"/>
              <a:gd name="connsiteX4139" fmla="*/ 2805859 w 3087428"/>
              <a:gd name="connsiteY4139" fmla="*/ 1790871 h 3077595"/>
              <a:gd name="connsiteX4140" fmla="*/ 1689205 w 3087428"/>
              <a:gd name="connsiteY4140" fmla="*/ 1790661 h 3077595"/>
              <a:gd name="connsiteX4141" fmla="*/ 1697782 w 3087428"/>
              <a:gd name="connsiteY4141" fmla="*/ 1799238 h 3077595"/>
              <a:gd name="connsiteX4142" fmla="*/ 1689205 w 3087428"/>
              <a:gd name="connsiteY4142" fmla="*/ 1807815 h 3077595"/>
              <a:gd name="connsiteX4143" fmla="*/ 1680629 w 3087428"/>
              <a:gd name="connsiteY4143" fmla="*/ 1799238 h 3077595"/>
              <a:gd name="connsiteX4144" fmla="*/ 1689205 w 3087428"/>
              <a:gd name="connsiteY4144" fmla="*/ 1790661 h 3077595"/>
              <a:gd name="connsiteX4145" fmla="*/ 2742893 w 3087428"/>
              <a:gd name="connsiteY4145" fmla="*/ 1790034 h 3077595"/>
              <a:gd name="connsiteX4146" fmla="*/ 2755026 w 3087428"/>
              <a:gd name="connsiteY4146" fmla="*/ 1802167 h 3077595"/>
              <a:gd name="connsiteX4147" fmla="*/ 2742893 w 3087428"/>
              <a:gd name="connsiteY4147" fmla="*/ 1814300 h 3077595"/>
              <a:gd name="connsiteX4148" fmla="*/ 2730760 w 3087428"/>
              <a:gd name="connsiteY4148" fmla="*/ 1802167 h 3077595"/>
              <a:gd name="connsiteX4149" fmla="*/ 2742893 w 3087428"/>
              <a:gd name="connsiteY4149" fmla="*/ 1790034 h 3077595"/>
              <a:gd name="connsiteX4150" fmla="*/ 2679717 w 3087428"/>
              <a:gd name="connsiteY4150" fmla="*/ 1788988 h 3077595"/>
              <a:gd name="connsiteX4151" fmla="*/ 2692687 w 3087428"/>
              <a:gd name="connsiteY4151" fmla="*/ 1801958 h 3077595"/>
              <a:gd name="connsiteX4152" fmla="*/ 2679717 w 3087428"/>
              <a:gd name="connsiteY4152" fmla="*/ 1814928 h 3077595"/>
              <a:gd name="connsiteX4153" fmla="*/ 2666748 w 3087428"/>
              <a:gd name="connsiteY4153" fmla="*/ 1801958 h 3077595"/>
              <a:gd name="connsiteX4154" fmla="*/ 2679717 w 3087428"/>
              <a:gd name="connsiteY4154" fmla="*/ 1788988 h 3077595"/>
              <a:gd name="connsiteX4155" fmla="*/ 2616333 w 3087428"/>
              <a:gd name="connsiteY4155" fmla="*/ 1787942 h 3077595"/>
              <a:gd name="connsiteX4156" fmla="*/ 2629931 w 3087428"/>
              <a:gd name="connsiteY4156" fmla="*/ 1801539 h 3077595"/>
              <a:gd name="connsiteX4157" fmla="*/ 2616333 w 3087428"/>
              <a:gd name="connsiteY4157" fmla="*/ 1815137 h 3077595"/>
              <a:gd name="connsiteX4158" fmla="*/ 2602736 w 3087428"/>
              <a:gd name="connsiteY4158" fmla="*/ 1801539 h 3077595"/>
              <a:gd name="connsiteX4159" fmla="*/ 2616333 w 3087428"/>
              <a:gd name="connsiteY4159" fmla="*/ 1787942 h 3077595"/>
              <a:gd name="connsiteX4160" fmla="*/ 2552949 w 3087428"/>
              <a:gd name="connsiteY4160" fmla="*/ 1787105 h 3077595"/>
              <a:gd name="connsiteX4161" fmla="*/ 2567174 w 3087428"/>
              <a:gd name="connsiteY4161" fmla="*/ 1801330 h 3077595"/>
              <a:gd name="connsiteX4162" fmla="*/ 2552949 w 3087428"/>
              <a:gd name="connsiteY4162" fmla="*/ 1815555 h 3077595"/>
              <a:gd name="connsiteX4163" fmla="*/ 2538515 w 3087428"/>
              <a:gd name="connsiteY4163" fmla="*/ 1801330 h 3077595"/>
              <a:gd name="connsiteX4164" fmla="*/ 2552949 w 3087428"/>
              <a:gd name="connsiteY4164" fmla="*/ 1787105 h 3077595"/>
              <a:gd name="connsiteX4165" fmla="*/ 2489146 w 3087428"/>
              <a:gd name="connsiteY4165" fmla="*/ 1786269 h 3077595"/>
              <a:gd name="connsiteX4166" fmla="*/ 2503789 w 3087428"/>
              <a:gd name="connsiteY4166" fmla="*/ 1800912 h 3077595"/>
              <a:gd name="connsiteX4167" fmla="*/ 2489146 w 3087428"/>
              <a:gd name="connsiteY4167" fmla="*/ 1815555 h 3077595"/>
              <a:gd name="connsiteX4168" fmla="*/ 2474503 w 3087428"/>
              <a:gd name="connsiteY4168" fmla="*/ 1800912 h 3077595"/>
              <a:gd name="connsiteX4169" fmla="*/ 2489146 w 3087428"/>
              <a:gd name="connsiteY4169" fmla="*/ 1786269 h 3077595"/>
              <a:gd name="connsiteX4170" fmla="*/ 2425134 w 3087428"/>
              <a:gd name="connsiteY4170" fmla="*/ 1785013 h 3077595"/>
              <a:gd name="connsiteX4171" fmla="*/ 2440405 w 3087428"/>
              <a:gd name="connsiteY4171" fmla="*/ 1800284 h 3077595"/>
              <a:gd name="connsiteX4172" fmla="*/ 2425134 w 3087428"/>
              <a:gd name="connsiteY4172" fmla="*/ 1815555 h 3077595"/>
              <a:gd name="connsiteX4173" fmla="*/ 2409863 w 3087428"/>
              <a:gd name="connsiteY4173" fmla="*/ 1800284 h 3077595"/>
              <a:gd name="connsiteX4174" fmla="*/ 2425134 w 3087428"/>
              <a:gd name="connsiteY4174" fmla="*/ 1785013 h 3077595"/>
              <a:gd name="connsiteX4175" fmla="*/ 2360704 w 3087428"/>
              <a:gd name="connsiteY4175" fmla="*/ 1784177 h 3077595"/>
              <a:gd name="connsiteX4176" fmla="*/ 2376184 w 3087428"/>
              <a:gd name="connsiteY4176" fmla="*/ 1799657 h 3077595"/>
              <a:gd name="connsiteX4177" fmla="*/ 2360704 w 3087428"/>
              <a:gd name="connsiteY4177" fmla="*/ 1815137 h 3077595"/>
              <a:gd name="connsiteX4178" fmla="*/ 2345224 w 3087428"/>
              <a:gd name="connsiteY4178" fmla="*/ 1799657 h 3077595"/>
              <a:gd name="connsiteX4179" fmla="*/ 2360704 w 3087428"/>
              <a:gd name="connsiteY4179" fmla="*/ 1784177 h 3077595"/>
              <a:gd name="connsiteX4180" fmla="*/ 2295855 w 3087428"/>
              <a:gd name="connsiteY4180" fmla="*/ 1783549 h 3077595"/>
              <a:gd name="connsiteX4181" fmla="*/ 2311335 w 3087428"/>
              <a:gd name="connsiteY4181" fmla="*/ 1799029 h 3077595"/>
              <a:gd name="connsiteX4182" fmla="*/ 2295855 w 3087428"/>
              <a:gd name="connsiteY4182" fmla="*/ 1814509 h 3077595"/>
              <a:gd name="connsiteX4183" fmla="*/ 2280375 w 3087428"/>
              <a:gd name="connsiteY4183" fmla="*/ 1799029 h 3077595"/>
              <a:gd name="connsiteX4184" fmla="*/ 2295855 w 3087428"/>
              <a:gd name="connsiteY4184" fmla="*/ 1783549 h 3077595"/>
              <a:gd name="connsiteX4185" fmla="*/ 1373957 w 3087428"/>
              <a:gd name="connsiteY4185" fmla="*/ 1782712 h 3077595"/>
              <a:gd name="connsiteX4186" fmla="*/ 1376258 w 3087428"/>
              <a:gd name="connsiteY4186" fmla="*/ 1785013 h 3077595"/>
              <a:gd name="connsiteX4187" fmla="*/ 1373957 w 3087428"/>
              <a:gd name="connsiteY4187" fmla="*/ 1787315 h 3077595"/>
              <a:gd name="connsiteX4188" fmla="*/ 1371656 w 3087428"/>
              <a:gd name="connsiteY4188" fmla="*/ 1785013 h 3077595"/>
              <a:gd name="connsiteX4189" fmla="*/ 1373957 w 3087428"/>
              <a:gd name="connsiteY4189" fmla="*/ 1782712 h 3077595"/>
              <a:gd name="connsiteX4190" fmla="*/ 2230588 w 3087428"/>
              <a:gd name="connsiteY4190" fmla="*/ 1782294 h 3077595"/>
              <a:gd name="connsiteX4191" fmla="*/ 2246277 w 3087428"/>
              <a:gd name="connsiteY4191" fmla="*/ 1797983 h 3077595"/>
              <a:gd name="connsiteX4192" fmla="*/ 2230588 w 3087428"/>
              <a:gd name="connsiteY4192" fmla="*/ 1813672 h 3077595"/>
              <a:gd name="connsiteX4193" fmla="*/ 2214899 w 3087428"/>
              <a:gd name="connsiteY4193" fmla="*/ 1797983 h 3077595"/>
              <a:gd name="connsiteX4194" fmla="*/ 2230588 w 3087428"/>
              <a:gd name="connsiteY4194" fmla="*/ 1782294 h 3077595"/>
              <a:gd name="connsiteX4195" fmla="*/ 2164484 w 3087428"/>
              <a:gd name="connsiteY4195" fmla="*/ 1781457 h 3077595"/>
              <a:gd name="connsiteX4196" fmla="*/ 2179964 w 3087428"/>
              <a:gd name="connsiteY4196" fmla="*/ 1796937 h 3077595"/>
              <a:gd name="connsiteX4197" fmla="*/ 2164484 w 3087428"/>
              <a:gd name="connsiteY4197" fmla="*/ 1812417 h 3077595"/>
              <a:gd name="connsiteX4198" fmla="*/ 2149004 w 3087428"/>
              <a:gd name="connsiteY4198" fmla="*/ 1796937 h 3077595"/>
              <a:gd name="connsiteX4199" fmla="*/ 2164484 w 3087428"/>
              <a:gd name="connsiteY4199" fmla="*/ 1781457 h 3077595"/>
              <a:gd name="connsiteX4200" fmla="*/ 2097543 w 3087428"/>
              <a:gd name="connsiteY4200" fmla="*/ 1779993 h 3077595"/>
              <a:gd name="connsiteX4201" fmla="*/ 2112814 w 3087428"/>
              <a:gd name="connsiteY4201" fmla="*/ 1795264 h 3077595"/>
              <a:gd name="connsiteX4202" fmla="*/ 2097543 w 3087428"/>
              <a:gd name="connsiteY4202" fmla="*/ 1810535 h 3077595"/>
              <a:gd name="connsiteX4203" fmla="*/ 2082273 w 3087428"/>
              <a:gd name="connsiteY4203" fmla="*/ 1795264 h 3077595"/>
              <a:gd name="connsiteX4204" fmla="*/ 2097543 w 3087428"/>
              <a:gd name="connsiteY4204" fmla="*/ 1779993 h 3077595"/>
              <a:gd name="connsiteX4205" fmla="*/ 1272918 w 3087428"/>
              <a:gd name="connsiteY4205" fmla="*/ 1779156 h 3077595"/>
              <a:gd name="connsiteX4206" fmla="*/ 1273337 w 3087428"/>
              <a:gd name="connsiteY4206" fmla="*/ 1779574 h 3077595"/>
              <a:gd name="connsiteX4207" fmla="*/ 1272918 w 3087428"/>
              <a:gd name="connsiteY4207" fmla="*/ 1779993 h 3077595"/>
              <a:gd name="connsiteX4208" fmla="*/ 1272500 w 3087428"/>
              <a:gd name="connsiteY4208" fmla="*/ 1779574 h 3077595"/>
              <a:gd name="connsiteX4209" fmla="*/ 1272918 w 3087428"/>
              <a:gd name="connsiteY4209" fmla="*/ 1779156 h 3077595"/>
              <a:gd name="connsiteX4210" fmla="*/ 2029766 w 3087428"/>
              <a:gd name="connsiteY4210" fmla="*/ 1778947 h 3077595"/>
              <a:gd name="connsiteX4211" fmla="*/ 2043991 w 3087428"/>
              <a:gd name="connsiteY4211" fmla="*/ 1793172 h 3077595"/>
              <a:gd name="connsiteX4212" fmla="*/ 2029766 w 3087428"/>
              <a:gd name="connsiteY4212" fmla="*/ 1807397 h 3077595"/>
              <a:gd name="connsiteX4213" fmla="*/ 2015541 w 3087428"/>
              <a:gd name="connsiteY4213" fmla="*/ 1793172 h 3077595"/>
              <a:gd name="connsiteX4214" fmla="*/ 2029766 w 3087428"/>
              <a:gd name="connsiteY4214" fmla="*/ 1778947 h 3077595"/>
              <a:gd name="connsiteX4215" fmla="*/ 1960106 w 3087428"/>
              <a:gd name="connsiteY4215" fmla="*/ 1777064 h 3077595"/>
              <a:gd name="connsiteX4216" fmla="*/ 1973285 w 3087428"/>
              <a:gd name="connsiteY4216" fmla="*/ 1790243 h 3077595"/>
              <a:gd name="connsiteX4217" fmla="*/ 1960106 w 3087428"/>
              <a:gd name="connsiteY4217" fmla="*/ 1803422 h 3077595"/>
              <a:gd name="connsiteX4218" fmla="*/ 1946927 w 3087428"/>
              <a:gd name="connsiteY4218" fmla="*/ 1790243 h 3077595"/>
              <a:gd name="connsiteX4219" fmla="*/ 1960106 w 3087428"/>
              <a:gd name="connsiteY4219" fmla="*/ 1777064 h 3077595"/>
              <a:gd name="connsiteX4220" fmla="*/ 526949 w 3087428"/>
              <a:gd name="connsiteY4220" fmla="*/ 1774136 h 3077595"/>
              <a:gd name="connsiteX4221" fmla="*/ 527367 w 3087428"/>
              <a:gd name="connsiteY4221" fmla="*/ 1774554 h 3077595"/>
              <a:gd name="connsiteX4222" fmla="*/ 526949 w 3087428"/>
              <a:gd name="connsiteY4222" fmla="*/ 1774972 h 3077595"/>
              <a:gd name="connsiteX4223" fmla="*/ 526530 w 3087428"/>
              <a:gd name="connsiteY4223" fmla="*/ 1774554 h 3077595"/>
              <a:gd name="connsiteX4224" fmla="*/ 526949 w 3087428"/>
              <a:gd name="connsiteY4224" fmla="*/ 1774136 h 3077595"/>
              <a:gd name="connsiteX4225" fmla="*/ 401017 w 3087428"/>
              <a:gd name="connsiteY4225" fmla="*/ 1773926 h 3077595"/>
              <a:gd name="connsiteX4226" fmla="*/ 402063 w 3087428"/>
              <a:gd name="connsiteY4226" fmla="*/ 1774972 h 3077595"/>
              <a:gd name="connsiteX4227" fmla="*/ 401017 w 3087428"/>
              <a:gd name="connsiteY4227" fmla="*/ 1776018 h 3077595"/>
              <a:gd name="connsiteX4228" fmla="*/ 399971 w 3087428"/>
              <a:gd name="connsiteY4228" fmla="*/ 1774972 h 3077595"/>
              <a:gd name="connsiteX4229" fmla="*/ 401017 w 3087428"/>
              <a:gd name="connsiteY4229" fmla="*/ 1773926 h 3077595"/>
              <a:gd name="connsiteX4230" fmla="*/ 1888563 w 3087428"/>
              <a:gd name="connsiteY4230" fmla="*/ 1773508 h 3077595"/>
              <a:gd name="connsiteX4231" fmla="*/ 1900905 w 3087428"/>
              <a:gd name="connsiteY4231" fmla="*/ 1785850 h 3077595"/>
              <a:gd name="connsiteX4232" fmla="*/ 1888563 w 3087428"/>
              <a:gd name="connsiteY4232" fmla="*/ 1798192 h 3077595"/>
              <a:gd name="connsiteX4233" fmla="*/ 1876221 w 3087428"/>
              <a:gd name="connsiteY4233" fmla="*/ 1785850 h 3077595"/>
              <a:gd name="connsiteX4234" fmla="*/ 1888563 w 3087428"/>
              <a:gd name="connsiteY4234" fmla="*/ 1773508 h 3077595"/>
              <a:gd name="connsiteX4235" fmla="*/ 275294 w 3087428"/>
              <a:gd name="connsiteY4235" fmla="*/ 1773090 h 3077595"/>
              <a:gd name="connsiteX4236" fmla="*/ 277595 w 3087428"/>
              <a:gd name="connsiteY4236" fmla="*/ 1775391 h 3077595"/>
              <a:gd name="connsiteX4237" fmla="*/ 275294 w 3087428"/>
              <a:gd name="connsiteY4237" fmla="*/ 1777692 h 3077595"/>
              <a:gd name="connsiteX4238" fmla="*/ 272993 w 3087428"/>
              <a:gd name="connsiteY4238" fmla="*/ 1775391 h 3077595"/>
              <a:gd name="connsiteX4239" fmla="*/ 275294 w 3087428"/>
              <a:gd name="connsiteY4239" fmla="*/ 1773090 h 3077595"/>
              <a:gd name="connsiteX4240" fmla="*/ 150408 w 3087428"/>
              <a:gd name="connsiteY4240" fmla="*/ 1772253 h 3077595"/>
              <a:gd name="connsiteX4241" fmla="*/ 153755 w 3087428"/>
              <a:gd name="connsiteY4241" fmla="*/ 1775600 h 3077595"/>
              <a:gd name="connsiteX4242" fmla="*/ 150198 w 3087428"/>
              <a:gd name="connsiteY4242" fmla="*/ 1778947 h 3077595"/>
              <a:gd name="connsiteX4243" fmla="*/ 146851 w 3087428"/>
              <a:gd name="connsiteY4243" fmla="*/ 1775600 h 3077595"/>
              <a:gd name="connsiteX4244" fmla="*/ 150408 w 3087428"/>
              <a:gd name="connsiteY4244" fmla="*/ 1772253 h 3077595"/>
              <a:gd name="connsiteX4245" fmla="*/ 25522 w 3087428"/>
              <a:gd name="connsiteY4245" fmla="*/ 1771207 h 3077595"/>
              <a:gd name="connsiteX4246" fmla="*/ 30124 w 3087428"/>
              <a:gd name="connsiteY4246" fmla="*/ 1775809 h 3077595"/>
              <a:gd name="connsiteX4247" fmla="*/ 25522 w 3087428"/>
              <a:gd name="connsiteY4247" fmla="*/ 1780411 h 3077595"/>
              <a:gd name="connsiteX4248" fmla="*/ 20919 w 3087428"/>
              <a:gd name="connsiteY4248" fmla="*/ 1775809 h 3077595"/>
              <a:gd name="connsiteX4249" fmla="*/ 25522 w 3087428"/>
              <a:gd name="connsiteY4249" fmla="*/ 1771207 h 3077595"/>
              <a:gd name="connsiteX4250" fmla="*/ 1543400 w 3087428"/>
              <a:gd name="connsiteY4250" fmla="*/ 1768697 h 3077595"/>
              <a:gd name="connsiteX4251" fmla="*/ 1549048 w 3087428"/>
              <a:gd name="connsiteY4251" fmla="*/ 1774345 h 3077595"/>
              <a:gd name="connsiteX4252" fmla="*/ 1543400 w 3087428"/>
              <a:gd name="connsiteY4252" fmla="*/ 1779993 h 3077595"/>
              <a:gd name="connsiteX4253" fmla="*/ 1537752 w 3087428"/>
              <a:gd name="connsiteY4253" fmla="*/ 1774345 h 3077595"/>
              <a:gd name="connsiteX4254" fmla="*/ 1543400 w 3087428"/>
              <a:gd name="connsiteY4254" fmla="*/ 1768697 h 3077595"/>
              <a:gd name="connsiteX4255" fmla="*/ 1813882 w 3087428"/>
              <a:gd name="connsiteY4255" fmla="*/ 1768069 h 3077595"/>
              <a:gd name="connsiteX4256" fmla="*/ 1825179 w 3087428"/>
              <a:gd name="connsiteY4256" fmla="*/ 1779365 h 3077595"/>
              <a:gd name="connsiteX4257" fmla="*/ 1813882 w 3087428"/>
              <a:gd name="connsiteY4257" fmla="*/ 1790661 h 3077595"/>
              <a:gd name="connsiteX4258" fmla="*/ 1802586 w 3087428"/>
              <a:gd name="connsiteY4258" fmla="*/ 1779365 h 3077595"/>
              <a:gd name="connsiteX4259" fmla="*/ 1813882 w 3087428"/>
              <a:gd name="connsiteY4259" fmla="*/ 1768069 h 3077595"/>
              <a:gd name="connsiteX4260" fmla="*/ 1488593 w 3087428"/>
              <a:gd name="connsiteY4260" fmla="*/ 1763885 h 3077595"/>
              <a:gd name="connsiteX4261" fmla="*/ 1492777 w 3087428"/>
              <a:gd name="connsiteY4261" fmla="*/ 1768069 h 3077595"/>
              <a:gd name="connsiteX4262" fmla="*/ 1488593 w 3087428"/>
              <a:gd name="connsiteY4262" fmla="*/ 1772253 h 3077595"/>
              <a:gd name="connsiteX4263" fmla="*/ 1484409 w 3087428"/>
              <a:gd name="connsiteY4263" fmla="*/ 1768069 h 3077595"/>
              <a:gd name="connsiteX4264" fmla="*/ 1488593 w 3087428"/>
              <a:gd name="connsiteY4264" fmla="*/ 1763885 h 3077595"/>
              <a:gd name="connsiteX4265" fmla="*/ 1598208 w 3087428"/>
              <a:gd name="connsiteY4265" fmla="*/ 1763048 h 3077595"/>
              <a:gd name="connsiteX4266" fmla="*/ 1603438 w 3087428"/>
              <a:gd name="connsiteY4266" fmla="*/ 1768278 h 3077595"/>
              <a:gd name="connsiteX4267" fmla="*/ 1598208 w 3087428"/>
              <a:gd name="connsiteY4267" fmla="*/ 1773508 h 3077595"/>
              <a:gd name="connsiteX4268" fmla="*/ 1592978 w 3087428"/>
              <a:gd name="connsiteY4268" fmla="*/ 1768278 h 3077595"/>
              <a:gd name="connsiteX4269" fmla="*/ 1598208 w 3087428"/>
              <a:gd name="connsiteY4269" fmla="*/ 1763048 h 3077595"/>
              <a:gd name="connsiteX4270" fmla="*/ 1735227 w 3087428"/>
              <a:gd name="connsiteY4270" fmla="*/ 1759492 h 3077595"/>
              <a:gd name="connsiteX4271" fmla="*/ 1744641 w 3087428"/>
              <a:gd name="connsiteY4271" fmla="*/ 1768906 h 3077595"/>
              <a:gd name="connsiteX4272" fmla="*/ 1735227 w 3087428"/>
              <a:gd name="connsiteY4272" fmla="*/ 1778319 h 3077595"/>
              <a:gd name="connsiteX4273" fmla="*/ 1725814 w 3087428"/>
              <a:gd name="connsiteY4273" fmla="*/ 1768906 h 3077595"/>
              <a:gd name="connsiteX4274" fmla="*/ 1735227 w 3087428"/>
              <a:gd name="connsiteY4274" fmla="*/ 1759492 h 3077595"/>
              <a:gd name="connsiteX4275" fmla="*/ 1330864 w 3087428"/>
              <a:gd name="connsiteY4275" fmla="*/ 1749451 h 3077595"/>
              <a:gd name="connsiteX4276" fmla="*/ 1332119 w 3087428"/>
              <a:gd name="connsiteY4276" fmla="*/ 1750706 h 3077595"/>
              <a:gd name="connsiteX4277" fmla="*/ 1330864 w 3087428"/>
              <a:gd name="connsiteY4277" fmla="*/ 1751961 h 3077595"/>
              <a:gd name="connsiteX4278" fmla="*/ 1329609 w 3087428"/>
              <a:gd name="connsiteY4278" fmla="*/ 1750706 h 3077595"/>
              <a:gd name="connsiteX4279" fmla="*/ 1330864 w 3087428"/>
              <a:gd name="connsiteY4279" fmla="*/ 1749451 h 3077595"/>
              <a:gd name="connsiteX4280" fmla="*/ 1436505 w 3087428"/>
              <a:gd name="connsiteY4280" fmla="*/ 1746941 h 3077595"/>
              <a:gd name="connsiteX4281" fmla="*/ 1439642 w 3087428"/>
              <a:gd name="connsiteY4281" fmla="*/ 1750079 h 3077595"/>
              <a:gd name="connsiteX4282" fmla="*/ 1436505 w 3087428"/>
              <a:gd name="connsiteY4282" fmla="*/ 1753217 h 3077595"/>
              <a:gd name="connsiteX4283" fmla="*/ 1433367 w 3087428"/>
              <a:gd name="connsiteY4283" fmla="*/ 1750079 h 3077595"/>
              <a:gd name="connsiteX4284" fmla="*/ 1436505 w 3087428"/>
              <a:gd name="connsiteY4284" fmla="*/ 1746941 h 3077595"/>
              <a:gd name="connsiteX4285" fmla="*/ 458125 w 3087428"/>
              <a:gd name="connsiteY4285" fmla="*/ 1746941 h 3077595"/>
              <a:gd name="connsiteX4286" fmla="*/ 458962 w 3087428"/>
              <a:gd name="connsiteY4286" fmla="*/ 1747778 h 3077595"/>
              <a:gd name="connsiteX4287" fmla="*/ 458125 w 3087428"/>
              <a:gd name="connsiteY4287" fmla="*/ 1748615 h 3077595"/>
              <a:gd name="connsiteX4288" fmla="*/ 457289 w 3087428"/>
              <a:gd name="connsiteY4288" fmla="*/ 1747778 h 3077595"/>
              <a:gd name="connsiteX4289" fmla="*/ 458125 w 3087428"/>
              <a:gd name="connsiteY4289" fmla="*/ 1746941 h 3077595"/>
              <a:gd name="connsiteX4290" fmla="*/ 332821 w 3087428"/>
              <a:gd name="connsiteY4290" fmla="*/ 1746313 h 3077595"/>
              <a:gd name="connsiteX4291" fmla="*/ 334494 w 3087428"/>
              <a:gd name="connsiteY4291" fmla="*/ 1747987 h 3077595"/>
              <a:gd name="connsiteX4292" fmla="*/ 332821 w 3087428"/>
              <a:gd name="connsiteY4292" fmla="*/ 1749660 h 3077595"/>
              <a:gd name="connsiteX4293" fmla="*/ 331147 w 3087428"/>
              <a:gd name="connsiteY4293" fmla="*/ 1747987 h 3077595"/>
              <a:gd name="connsiteX4294" fmla="*/ 332821 w 3087428"/>
              <a:gd name="connsiteY4294" fmla="*/ 1746313 h 3077595"/>
              <a:gd name="connsiteX4295" fmla="*/ 207935 w 3087428"/>
              <a:gd name="connsiteY4295" fmla="*/ 1745686 h 3077595"/>
              <a:gd name="connsiteX4296" fmla="*/ 210445 w 3087428"/>
              <a:gd name="connsiteY4296" fmla="*/ 1748196 h 3077595"/>
              <a:gd name="connsiteX4297" fmla="*/ 207935 w 3087428"/>
              <a:gd name="connsiteY4297" fmla="*/ 1750706 h 3077595"/>
              <a:gd name="connsiteX4298" fmla="*/ 205424 w 3087428"/>
              <a:gd name="connsiteY4298" fmla="*/ 1748196 h 3077595"/>
              <a:gd name="connsiteX4299" fmla="*/ 207935 w 3087428"/>
              <a:gd name="connsiteY4299" fmla="*/ 1745686 h 3077595"/>
              <a:gd name="connsiteX4300" fmla="*/ 83467 w 3087428"/>
              <a:gd name="connsiteY4300" fmla="*/ 1744640 h 3077595"/>
              <a:gd name="connsiteX4301" fmla="*/ 87232 w 3087428"/>
              <a:gd name="connsiteY4301" fmla="*/ 1748405 h 3077595"/>
              <a:gd name="connsiteX4302" fmla="*/ 83467 w 3087428"/>
              <a:gd name="connsiteY4302" fmla="*/ 1752171 h 3077595"/>
              <a:gd name="connsiteX4303" fmla="*/ 79702 w 3087428"/>
              <a:gd name="connsiteY4303" fmla="*/ 1748405 h 3077595"/>
              <a:gd name="connsiteX4304" fmla="*/ 83467 w 3087428"/>
              <a:gd name="connsiteY4304" fmla="*/ 1744640 h 3077595"/>
              <a:gd name="connsiteX4305" fmla="*/ 1650087 w 3087428"/>
              <a:gd name="connsiteY4305" fmla="*/ 1742966 h 3077595"/>
              <a:gd name="connsiteX4306" fmla="*/ 1656990 w 3087428"/>
              <a:gd name="connsiteY4306" fmla="*/ 1749870 h 3077595"/>
              <a:gd name="connsiteX4307" fmla="*/ 1650087 w 3087428"/>
              <a:gd name="connsiteY4307" fmla="*/ 1756773 h 3077595"/>
              <a:gd name="connsiteX4308" fmla="*/ 1643184 w 3087428"/>
              <a:gd name="connsiteY4308" fmla="*/ 1749870 h 3077595"/>
              <a:gd name="connsiteX4309" fmla="*/ 1650087 w 3087428"/>
              <a:gd name="connsiteY4309" fmla="*/ 1742966 h 3077595"/>
              <a:gd name="connsiteX4310" fmla="*/ 3065463 w 3087428"/>
              <a:gd name="connsiteY4310" fmla="*/ 1740038 h 3077595"/>
              <a:gd name="connsiteX4311" fmla="*/ 3073831 w 3087428"/>
              <a:gd name="connsiteY4311" fmla="*/ 1748405 h 3077595"/>
              <a:gd name="connsiteX4312" fmla="*/ 3065463 w 3087428"/>
              <a:gd name="connsiteY4312" fmla="*/ 1756773 h 3077595"/>
              <a:gd name="connsiteX4313" fmla="*/ 3057095 w 3087428"/>
              <a:gd name="connsiteY4313" fmla="*/ 1748405 h 3077595"/>
              <a:gd name="connsiteX4314" fmla="*/ 3065463 w 3087428"/>
              <a:gd name="connsiteY4314" fmla="*/ 1740038 h 3077595"/>
              <a:gd name="connsiteX4315" fmla="*/ 3003124 w 3087428"/>
              <a:gd name="connsiteY4315" fmla="*/ 1739619 h 3077595"/>
              <a:gd name="connsiteX4316" fmla="*/ 3011910 w 3087428"/>
              <a:gd name="connsiteY4316" fmla="*/ 1748405 h 3077595"/>
              <a:gd name="connsiteX4317" fmla="*/ 3003124 w 3087428"/>
              <a:gd name="connsiteY4317" fmla="*/ 1757191 h 3077595"/>
              <a:gd name="connsiteX4318" fmla="*/ 2994339 w 3087428"/>
              <a:gd name="connsiteY4318" fmla="*/ 1748405 h 3077595"/>
              <a:gd name="connsiteX4319" fmla="*/ 3003124 w 3087428"/>
              <a:gd name="connsiteY4319" fmla="*/ 1739619 h 3077595"/>
              <a:gd name="connsiteX4320" fmla="*/ 2941204 w 3087428"/>
              <a:gd name="connsiteY4320" fmla="*/ 1738783 h 3077595"/>
              <a:gd name="connsiteX4321" fmla="*/ 2950827 w 3087428"/>
              <a:gd name="connsiteY4321" fmla="*/ 1748405 h 3077595"/>
              <a:gd name="connsiteX4322" fmla="*/ 2941204 w 3087428"/>
              <a:gd name="connsiteY4322" fmla="*/ 1758028 h 3077595"/>
              <a:gd name="connsiteX4323" fmla="*/ 2931582 w 3087428"/>
              <a:gd name="connsiteY4323" fmla="*/ 1748405 h 3077595"/>
              <a:gd name="connsiteX4324" fmla="*/ 2941204 w 3087428"/>
              <a:gd name="connsiteY4324" fmla="*/ 1738783 h 3077595"/>
              <a:gd name="connsiteX4325" fmla="*/ 2878866 w 3087428"/>
              <a:gd name="connsiteY4325" fmla="*/ 1737946 h 3077595"/>
              <a:gd name="connsiteX4326" fmla="*/ 2889116 w 3087428"/>
              <a:gd name="connsiteY4326" fmla="*/ 1748196 h 3077595"/>
              <a:gd name="connsiteX4327" fmla="*/ 2878866 w 3087428"/>
              <a:gd name="connsiteY4327" fmla="*/ 1758446 h 3077595"/>
              <a:gd name="connsiteX4328" fmla="*/ 2868616 w 3087428"/>
              <a:gd name="connsiteY4328" fmla="*/ 1748196 h 3077595"/>
              <a:gd name="connsiteX4329" fmla="*/ 2878866 w 3087428"/>
              <a:gd name="connsiteY4329" fmla="*/ 1737946 h 3077595"/>
              <a:gd name="connsiteX4330" fmla="*/ 2816318 w 3087428"/>
              <a:gd name="connsiteY4330" fmla="*/ 1737318 h 3077595"/>
              <a:gd name="connsiteX4331" fmla="*/ 2827196 w 3087428"/>
              <a:gd name="connsiteY4331" fmla="*/ 1748196 h 3077595"/>
              <a:gd name="connsiteX4332" fmla="*/ 2816318 w 3087428"/>
              <a:gd name="connsiteY4332" fmla="*/ 1759074 h 3077595"/>
              <a:gd name="connsiteX4333" fmla="*/ 2805441 w 3087428"/>
              <a:gd name="connsiteY4333" fmla="*/ 1748196 h 3077595"/>
              <a:gd name="connsiteX4334" fmla="*/ 2816318 w 3087428"/>
              <a:gd name="connsiteY4334" fmla="*/ 1737318 h 3077595"/>
              <a:gd name="connsiteX4335" fmla="*/ 2753980 w 3087428"/>
              <a:gd name="connsiteY4335" fmla="*/ 1736481 h 3077595"/>
              <a:gd name="connsiteX4336" fmla="*/ 2765485 w 3087428"/>
              <a:gd name="connsiteY4336" fmla="*/ 1747987 h 3077595"/>
              <a:gd name="connsiteX4337" fmla="*/ 2753980 w 3087428"/>
              <a:gd name="connsiteY4337" fmla="*/ 1759492 h 3077595"/>
              <a:gd name="connsiteX4338" fmla="*/ 2742474 w 3087428"/>
              <a:gd name="connsiteY4338" fmla="*/ 1747987 h 3077595"/>
              <a:gd name="connsiteX4339" fmla="*/ 2753980 w 3087428"/>
              <a:gd name="connsiteY4339" fmla="*/ 1736481 h 3077595"/>
              <a:gd name="connsiteX4340" fmla="*/ 2691432 w 3087428"/>
              <a:gd name="connsiteY4340" fmla="*/ 1735854 h 3077595"/>
              <a:gd name="connsiteX4341" fmla="*/ 2703565 w 3087428"/>
              <a:gd name="connsiteY4341" fmla="*/ 1747987 h 3077595"/>
              <a:gd name="connsiteX4342" fmla="*/ 2691432 w 3087428"/>
              <a:gd name="connsiteY4342" fmla="*/ 1760120 h 3077595"/>
              <a:gd name="connsiteX4343" fmla="*/ 2679299 w 3087428"/>
              <a:gd name="connsiteY4343" fmla="*/ 1747987 h 3077595"/>
              <a:gd name="connsiteX4344" fmla="*/ 2691432 w 3087428"/>
              <a:gd name="connsiteY4344" fmla="*/ 1735854 h 3077595"/>
              <a:gd name="connsiteX4345" fmla="*/ 1238402 w 3087428"/>
              <a:gd name="connsiteY4345" fmla="*/ 1735645 h 3077595"/>
              <a:gd name="connsiteX4346" fmla="*/ 1239030 w 3087428"/>
              <a:gd name="connsiteY4346" fmla="*/ 1736272 h 3077595"/>
              <a:gd name="connsiteX4347" fmla="*/ 1238402 w 3087428"/>
              <a:gd name="connsiteY4347" fmla="*/ 1736900 h 3077595"/>
              <a:gd name="connsiteX4348" fmla="*/ 1237775 w 3087428"/>
              <a:gd name="connsiteY4348" fmla="*/ 1736272 h 3077595"/>
              <a:gd name="connsiteX4349" fmla="*/ 1238402 w 3087428"/>
              <a:gd name="connsiteY4349" fmla="*/ 1735645 h 3077595"/>
              <a:gd name="connsiteX4350" fmla="*/ 2628675 w 3087428"/>
              <a:gd name="connsiteY4350" fmla="*/ 1735017 h 3077595"/>
              <a:gd name="connsiteX4351" fmla="*/ 2641436 w 3087428"/>
              <a:gd name="connsiteY4351" fmla="*/ 1747778 h 3077595"/>
              <a:gd name="connsiteX4352" fmla="*/ 2628675 w 3087428"/>
              <a:gd name="connsiteY4352" fmla="*/ 1760538 h 3077595"/>
              <a:gd name="connsiteX4353" fmla="*/ 2615915 w 3087428"/>
              <a:gd name="connsiteY4353" fmla="*/ 1747778 h 3077595"/>
              <a:gd name="connsiteX4354" fmla="*/ 2628675 w 3087428"/>
              <a:gd name="connsiteY4354" fmla="*/ 1735017 h 3077595"/>
              <a:gd name="connsiteX4355" fmla="*/ 2565918 w 3087428"/>
              <a:gd name="connsiteY4355" fmla="*/ 1734180 h 3077595"/>
              <a:gd name="connsiteX4356" fmla="*/ 2579307 w 3087428"/>
              <a:gd name="connsiteY4356" fmla="*/ 1747569 h 3077595"/>
              <a:gd name="connsiteX4357" fmla="*/ 2565918 w 3087428"/>
              <a:gd name="connsiteY4357" fmla="*/ 1760957 h 3077595"/>
              <a:gd name="connsiteX4358" fmla="*/ 2552530 w 3087428"/>
              <a:gd name="connsiteY4358" fmla="*/ 1747569 h 3077595"/>
              <a:gd name="connsiteX4359" fmla="*/ 2565918 w 3087428"/>
              <a:gd name="connsiteY4359" fmla="*/ 1734180 h 3077595"/>
              <a:gd name="connsiteX4360" fmla="*/ 2502953 w 3087428"/>
              <a:gd name="connsiteY4360" fmla="*/ 1733762 h 3077595"/>
              <a:gd name="connsiteX4361" fmla="*/ 2516550 w 3087428"/>
              <a:gd name="connsiteY4361" fmla="*/ 1747359 h 3077595"/>
              <a:gd name="connsiteX4362" fmla="*/ 2502953 w 3087428"/>
              <a:gd name="connsiteY4362" fmla="*/ 1760957 h 3077595"/>
              <a:gd name="connsiteX4363" fmla="*/ 2489355 w 3087428"/>
              <a:gd name="connsiteY4363" fmla="*/ 1747359 h 3077595"/>
              <a:gd name="connsiteX4364" fmla="*/ 2502953 w 3087428"/>
              <a:gd name="connsiteY4364" fmla="*/ 1733762 h 3077595"/>
              <a:gd name="connsiteX4365" fmla="*/ 2439986 w 3087428"/>
              <a:gd name="connsiteY4365" fmla="*/ 1732925 h 3077595"/>
              <a:gd name="connsiteX4366" fmla="*/ 2454211 w 3087428"/>
              <a:gd name="connsiteY4366" fmla="*/ 1747150 h 3077595"/>
              <a:gd name="connsiteX4367" fmla="*/ 2439986 w 3087428"/>
              <a:gd name="connsiteY4367" fmla="*/ 1761584 h 3077595"/>
              <a:gd name="connsiteX4368" fmla="*/ 2425552 w 3087428"/>
              <a:gd name="connsiteY4368" fmla="*/ 1747150 h 3077595"/>
              <a:gd name="connsiteX4369" fmla="*/ 2439986 w 3087428"/>
              <a:gd name="connsiteY4369" fmla="*/ 1732925 h 3077595"/>
              <a:gd name="connsiteX4370" fmla="*/ 2376393 w 3087428"/>
              <a:gd name="connsiteY4370" fmla="*/ 1732507 h 3077595"/>
              <a:gd name="connsiteX4371" fmla="*/ 2390827 w 3087428"/>
              <a:gd name="connsiteY4371" fmla="*/ 1746941 h 3077595"/>
              <a:gd name="connsiteX4372" fmla="*/ 2376393 w 3087428"/>
              <a:gd name="connsiteY4372" fmla="*/ 1761375 h 3077595"/>
              <a:gd name="connsiteX4373" fmla="*/ 2361959 w 3087428"/>
              <a:gd name="connsiteY4373" fmla="*/ 1746941 h 3077595"/>
              <a:gd name="connsiteX4374" fmla="*/ 2376393 w 3087428"/>
              <a:gd name="connsiteY4374" fmla="*/ 1732507 h 3077595"/>
              <a:gd name="connsiteX4375" fmla="*/ 2312799 w 3087428"/>
              <a:gd name="connsiteY4375" fmla="*/ 1731879 h 3077595"/>
              <a:gd name="connsiteX4376" fmla="*/ 2327442 w 3087428"/>
              <a:gd name="connsiteY4376" fmla="*/ 1746523 h 3077595"/>
              <a:gd name="connsiteX4377" fmla="*/ 2312799 w 3087428"/>
              <a:gd name="connsiteY4377" fmla="*/ 1761166 h 3077595"/>
              <a:gd name="connsiteX4378" fmla="*/ 2298156 w 3087428"/>
              <a:gd name="connsiteY4378" fmla="*/ 1746523 h 3077595"/>
              <a:gd name="connsiteX4379" fmla="*/ 2312799 w 3087428"/>
              <a:gd name="connsiteY4379" fmla="*/ 1731879 h 3077595"/>
              <a:gd name="connsiteX4380" fmla="*/ 2248787 w 3087428"/>
              <a:gd name="connsiteY4380" fmla="*/ 1731252 h 3077595"/>
              <a:gd name="connsiteX4381" fmla="*/ 2263431 w 3087428"/>
              <a:gd name="connsiteY4381" fmla="*/ 1745895 h 3077595"/>
              <a:gd name="connsiteX4382" fmla="*/ 2248787 w 3087428"/>
              <a:gd name="connsiteY4382" fmla="*/ 1760538 h 3077595"/>
              <a:gd name="connsiteX4383" fmla="*/ 2234144 w 3087428"/>
              <a:gd name="connsiteY4383" fmla="*/ 1745895 h 3077595"/>
              <a:gd name="connsiteX4384" fmla="*/ 2248787 w 3087428"/>
              <a:gd name="connsiteY4384" fmla="*/ 1731252 h 3077595"/>
              <a:gd name="connsiteX4385" fmla="*/ 2184357 w 3087428"/>
              <a:gd name="connsiteY4385" fmla="*/ 1730624 h 3077595"/>
              <a:gd name="connsiteX4386" fmla="*/ 2199000 w 3087428"/>
              <a:gd name="connsiteY4386" fmla="*/ 1745267 h 3077595"/>
              <a:gd name="connsiteX4387" fmla="*/ 2184357 w 3087428"/>
              <a:gd name="connsiteY4387" fmla="*/ 1759911 h 3077595"/>
              <a:gd name="connsiteX4388" fmla="*/ 2169714 w 3087428"/>
              <a:gd name="connsiteY4388" fmla="*/ 1745267 h 3077595"/>
              <a:gd name="connsiteX4389" fmla="*/ 2184357 w 3087428"/>
              <a:gd name="connsiteY4389" fmla="*/ 1730624 h 3077595"/>
              <a:gd name="connsiteX4390" fmla="*/ 2119299 w 3087428"/>
              <a:gd name="connsiteY4390" fmla="*/ 1729997 h 3077595"/>
              <a:gd name="connsiteX4391" fmla="*/ 2133733 w 3087428"/>
              <a:gd name="connsiteY4391" fmla="*/ 1744431 h 3077595"/>
              <a:gd name="connsiteX4392" fmla="*/ 2119299 w 3087428"/>
              <a:gd name="connsiteY4392" fmla="*/ 1758865 h 3077595"/>
              <a:gd name="connsiteX4393" fmla="*/ 2104865 w 3087428"/>
              <a:gd name="connsiteY4393" fmla="*/ 1744431 h 3077595"/>
              <a:gd name="connsiteX4394" fmla="*/ 2119299 w 3087428"/>
              <a:gd name="connsiteY4394" fmla="*/ 1729997 h 3077595"/>
              <a:gd name="connsiteX4395" fmla="*/ 2053613 w 3087428"/>
              <a:gd name="connsiteY4395" fmla="*/ 1729369 h 3077595"/>
              <a:gd name="connsiteX4396" fmla="*/ 2067629 w 3087428"/>
              <a:gd name="connsiteY4396" fmla="*/ 1743385 h 3077595"/>
              <a:gd name="connsiteX4397" fmla="*/ 2053613 w 3087428"/>
              <a:gd name="connsiteY4397" fmla="*/ 1757400 h 3077595"/>
              <a:gd name="connsiteX4398" fmla="*/ 2039598 w 3087428"/>
              <a:gd name="connsiteY4398" fmla="*/ 1743385 h 3077595"/>
              <a:gd name="connsiteX4399" fmla="*/ 2053613 w 3087428"/>
              <a:gd name="connsiteY4399" fmla="*/ 1729369 h 3077595"/>
              <a:gd name="connsiteX4400" fmla="*/ 1986673 w 3087428"/>
              <a:gd name="connsiteY4400" fmla="*/ 1728532 h 3077595"/>
              <a:gd name="connsiteX4401" fmla="*/ 2000061 w 3087428"/>
              <a:gd name="connsiteY4401" fmla="*/ 1741920 h 3077595"/>
              <a:gd name="connsiteX4402" fmla="*/ 1986673 w 3087428"/>
              <a:gd name="connsiteY4402" fmla="*/ 1755309 h 3077595"/>
              <a:gd name="connsiteX4403" fmla="*/ 1973285 w 3087428"/>
              <a:gd name="connsiteY4403" fmla="*/ 1741920 h 3077595"/>
              <a:gd name="connsiteX4404" fmla="*/ 1986673 w 3087428"/>
              <a:gd name="connsiteY4404" fmla="*/ 1728532 h 3077595"/>
              <a:gd name="connsiteX4405" fmla="*/ 1918477 w 3087428"/>
              <a:gd name="connsiteY4405" fmla="*/ 1727277 h 3077595"/>
              <a:gd name="connsiteX4406" fmla="*/ 1931028 w 3087428"/>
              <a:gd name="connsiteY4406" fmla="*/ 1739828 h 3077595"/>
              <a:gd name="connsiteX4407" fmla="*/ 1918477 w 3087428"/>
              <a:gd name="connsiteY4407" fmla="*/ 1752380 h 3077595"/>
              <a:gd name="connsiteX4408" fmla="*/ 1905926 w 3087428"/>
              <a:gd name="connsiteY4408" fmla="*/ 1739828 h 3077595"/>
              <a:gd name="connsiteX4409" fmla="*/ 1918477 w 3087428"/>
              <a:gd name="connsiteY4409" fmla="*/ 1727277 h 3077595"/>
              <a:gd name="connsiteX4410" fmla="*/ 1848399 w 3087428"/>
              <a:gd name="connsiteY4410" fmla="*/ 1724767 h 3077595"/>
              <a:gd name="connsiteX4411" fmla="*/ 1859904 w 3087428"/>
              <a:gd name="connsiteY4411" fmla="*/ 1736272 h 3077595"/>
              <a:gd name="connsiteX4412" fmla="*/ 1848399 w 3087428"/>
              <a:gd name="connsiteY4412" fmla="*/ 1747778 h 3077595"/>
              <a:gd name="connsiteX4413" fmla="*/ 1836893 w 3087428"/>
              <a:gd name="connsiteY4413" fmla="*/ 1736272 h 3077595"/>
              <a:gd name="connsiteX4414" fmla="*/ 1848399 w 3087428"/>
              <a:gd name="connsiteY4414" fmla="*/ 1724767 h 3077595"/>
              <a:gd name="connsiteX4415" fmla="*/ 1774973 w 3087428"/>
              <a:gd name="connsiteY4415" fmla="*/ 1721211 h 3077595"/>
              <a:gd name="connsiteX4416" fmla="*/ 1784387 w 3087428"/>
              <a:gd name="connsiteY4416" fmla="*/ 1730624 h 3077595"/>
              <a:gd name="connsiteX4417" fmla="*/ 1774973 w 3087428"/>
              <a:gd name="connsiteY4417" fmla="*/ 1740038 h 3077595"/>
              <a:gd name="connsiteX4418" fmla="*/ 1765560 w 3087428"/>
              <a:gd name="connsiteY4418" fmla="*/ 1730624 h 3077595"/>
              <a:gd name="connsiteX4419" fmla="*/ 1774973 w 3087428"/>
              <a:gd name="connsiteY4419" fmla="*/ 1721211 h 3077595"/>
              <a:gd name="connsiteX4420" fmla="*/ 515443 w 3087428"/>
              <a:gd name="connsiteY4420" fmla="*/ 1719956 h 3077595"/>
              <a:gd name="connsiteX4421" fmla="*/ 515862 w 3087428"/>
              <a:gd name="connsiteY4421" fmla="*/ 1720374 h 3077595"/>
              <a:gd name="connsiteX4422" fmla="*/ 515443 w 3087428"/>
              <a:gd name="connsiteY4422" fmla="*/ 1720792 h 3077595"/>
              <a:gd name="connsiteX4423" fmla="*/ 515025 w 3087428"/>
              <a:gd name="connsiteY4423" fmla="*/ 1720374 h 3077595"/>
              <a:gd name="connsiteX4424" fmla="*/ 515443 w 3087428"/>
              <a:gd name="connsiteY4424" fmla="*/ 1719956 h 3077595"/>
              <a:gd name="connsiteX4425" fmla="*/ 390557 w 3087428"/>
              <a:gd name="connsiteY4425" fmla="*/ 1719537 h 3077595"/>
              <a:gd name="connsiteX4426" fmla="*/ 391812 w 3087428"/>
              <a:gd name="connsiteY4426" fmla="*/ 1720792 h 3077595"/>
              <a:gd name="connsiteX4427" fmla="*/ 390557 w 3087428"/>
              <a:gd name="connsiteY4427" fmla="*/ 1722047 h 3077595"/>
              <a:gd name="connsiteX4428" fmla="*/ 389302 w 3087428"/>
              <a:gd name="connsiteY4428" fmla="*/ 1720792 h 3077595"/>
              <a:gd name="connsiteX4429" fmla="*/ 390557 w 3087428"/>
              <a:gd name="connsiteY4429" fmla="*/ 1719537 h 3077595"/>
              <a:gd name="connsiteX4430" fmla="*/ 265880 w 3087428"/>
              <a:gd name="connsiteY4430" fmla="*/ 1718491 h 3077595"/>
              <a:gd name="connsiteX4431" fmla="*/ 268181 w 3087428"/>
              <a:gd name="connsiteY4431" fmla="*/ 1720792 h 3077595"/>
              <a:gd name="connsiteX4432" fmla="*/ 265880 w 3087428"/>
              <a:gd name="connsiteY4432" fmla="*/ 1723093 h 3077595"/>
              <a:gd name="connsiteX4433" fmla="*/ 263579 w 3087428"/>
              <a:gd name="connsiteY4433" fmla="*/ 1720792 h 3077595"/>
              <a:gd name="connsiteX4434" fmla="*/ 265880 w 3087428"/>
              <a:gd name="connsiteY4434" fmla="*/ 1718491 h 3077595"/>
              <a:gd name="connsiteX4435" fmla="*/ 1390064 w 3087428"/>
              <a:gd name="connsiteY4435" fmla="*/ 1718282 h 3077595"/>
              <a:gd name="connsiteX4436" fmla="*/ 1392366 w 3087428"/>
              <a:gd name="connsiteY4436" fmla="*/ 1720583 h 3077595"/>
              <a:gd name="connsiteX4437" fmla="*/ 1390064 w 3087428"/>
              <a:gd name="connsiteY4437" fmla="*/ 1722884 h 3077595"/>
              <a:gd name="connsiteX4438" fmla="*/ 1387763 w 3087428"/>
              <a:gd name="connsiteY4438" fmla="*/ 1720583 h 3077595"/>
              <a:gd name="connsiteX4439" fmla="*/ 1390064 w 3087428"/>
              <a:gd name="connsiteY4439" fmla="*/ 1718282 h 3077595"/>
              <a:gd name="connsiteX4440" fmla="*/ 141831 w 3087428"/>
              <a:gd name="connsiteY4440" fmla="*/ 1717864 h 3077595"/>
              <a:gd name="connsiteX4441" fmla="*/ 144969 w 3087428"/>
              <a:gd name="connsiteY4441" fmla="*/ 1721002 h 3077595"/>
              <a:gd name="connsiteX4442" fmla="*/ 141831 w 3087428"/>
              <a:gd name="connsiteY4442" fmla="*/ 1724139 h 3077595"/>
              <a:gd name="connsiteX4443" fmla="*/ 138693 w 3087428"/>
              <a:gd name="connsiteY4443" fmla="*/ 1721002 h 3077595"/>
              <a:gd name="connsiteX4444" fmla="*/ 141831 w 3087428"/>
              <a:gd name="connsiteY4444" fmla="*/ 1717864 h 3077595"/>
              <a:gd name="connsiteX4445" fmla="*/ 17572 w 3087428"/>
              <a:gd name="connsiteY4445" fmla="*/ 1717027 h 3077595"/>
              <a:gd name="connsiteX4446" fmla="*/ 21756 w 3087428"/>
              <a:gd name="connsiteY4446" fmla="*/ 1721211 h 3077595"/>
              <a:gd name="connsiteX4447" fmla="*/ 17572 w 3087428"/>
              <a:gd name="connsiteY4447" fmla="*/ 1725394 h 3077595"/>
              <a:gd name="connsiteX4448" fmla="*/ 13389 w 3087428"/>
              <a:gd name="connsiteY4448" fmla="*/ 1721211 h 3077595"/>
              <a:gd name="connsiteX4449" fmla="*/ 17572 w 3087428"/>
              <a:gd name="connsiteY4449" fmla="*/ 1717027 h 3077595"/>
              <a:gd name="connsiteX4450" fmla="*/ 1696736 w 3087428"/>
              <a:gd name="connsiteY4450" fmla="*/ 1712634 h 3077595"/>
              <a:gd name="connsiteX4451" fmla="*/ 1704895 w 3087428"/>
              <a:gd name="connsiteY4451" fmla="*/ 1720792 h 3077595"/>
              <a:gd name="connsiteX4452" fmla="*/ 1696736 w 3087428"/>
              <a:gd name="connsiteY4452" fmla="*/ 1728951 h 3077595"/>
              <a:gd name="connsiteX4453" fmla="*/ 1688578 w 3087428"/>
              <a:gd name="connsiteY4453" fmla="*/ 1720792 h 3077595"/>
              <a:gd name="connsiteX4454" fmla="*/ 1696736 w 3087428"/>
              <a:gd name="connsiteY4454" fmla="*/ 1712634 h 3077595"/>
              <a:gd name="connsiteX4455" fmla="*/ 1294674 w 3087428"/>
              <a:gd name="connsiteY4455" fmla="*/ 1707822 h 3077595"/>
              <a:gd name="connsiteX4456" fmla="*/ 1295929 w 3087428"/>
              <a:gd name="connsiteY4456" fmla="*/ 1709078 h 3077595"/>
              <a:gd name="connsiteX4457" fmla="*/ 1294674 w 3087428"/>
              <a:gd name="connsiteY4457" fmla="*/ 1710333 h 3077595"/>
              <a:gd name="connsiteX4458" fmla="*/ 1293419 w 3087428"/>
              <a:gd name="connsiteY4458" fmla="*/ 1709078 h 3077595"/>
              <a:gd name="connsiteX4459" fmla="*/ 1294674 w 3087428"/>
              <a:gd name="connsiteY4459" fmla="*/ 1707822 h 3077595"/>
              <a:gd name="connsiteX4460" fmla="*/ 1557207 w 3087428"/>
              <a:gd name="connsiteY4460" fmla="*/ 1707195 h 3077595"/>
              <a:gd name="connsiteX4461" fmla="*/ 1562437 w 3087428"/>
              <a:gd name="connsiteY4461" fmla="*/ 1712425 h 3077595"/>
              <a:gd name="connsiteX4462" fmla="*/ 1557207 w 3087428"/>
              <a:gd name="connsiteY4462" fmla="*/ 1717654 h 3077595"/>
              <a:gd name="connsiteX4463" fmla="*/ 1551977 w 3087428"/>
              <a:gd name="connsiteY4463" fmla="*/ 1712425 h 3077595"/>
              <a:gd name="connsiteX4464" fmla="*/ 1557207 w 3087428"/>
              <a:gd name="connsiteY4464" fmla="*/ 1707195 h 3077595"/>
              <a:gd name="connsiteX4465" fmla="*/ 1502399 w 3087428"/>
              <a:gd name="connsiteY4465" fmla="*/ 1704266 h 3077595"/>
              <a:gd name="connsiteX4466" fmla="*/ 1506583 w 3087428"/>
              <a:gd name="connsiteY4466" fmla="*/ 1708450 h 3077595"/>
              <a:gd name="connsiteX4467" fmla="*/ 1502399 w 3087428"/>
              <a:gd name="connsiteY4467" fmla="*/ 1712634 h 3077595"/>
              <a:gd name="connsiteX4468" fmla="*/ 1498215 w 3087428"/>
              <a:gd name="connsiteY4468" fmla="*/ 1708450 h 3077595"/>
              <a:gd name="connsiteX4469" fmla="*/ 1502399 w 3087428"/>
              <a:gd name="connsiteY4469" fmla="*/ 1704266 h 3077595"/>
              <a:gd name="connsiteX4470" fmla="*/ 1610759 w 3087428"/>
              <a:gd name="connsiteY4470" fmla="*/ 1693389 h 3077595"/>
              <a:gd name="connsiteX4471" fmla="*/ 1617453 w 3087428"/>
              <a:gd name="connsiteY4471" fmla="*/ 1700083 h 3077595"/>
              <a:gd name="connsiteX4472" fmla="*/ 1610759 w 3087428"/>
              <a:gd name="connsiteY4472" fmla="*/ 1706777 h 3077595"/>
              <a:gd name="connsiteX4473" fmla="*/ 1604065 w 3087428"/>
              <a:gd name="connsiteY4473" fmla="*/ 1700083 h 3077595"/>
              <a:gd name="connsiteX4474" fmla="*/ 1610759 w 3087428"/>
              <a:gd name="connsiteY4474" fmla="*/ 1693389 h 3077595"/>
              <a:gd name="connsiteX4475" fmla="*/ 572970 w 3087428"/>
              <a:gd name="connsiteY4475" fmla="*/ 1692761 h 3077595"/>
              <a:gd name="connsiteX4476" fmla="*/ 573389 w 3087428"/>
              <a:gd name="connsiteY4476" fmla="*/ 1693179 h 3077595"/>
              <a:gd name="connsiteX4477" fmla="*/ 572970 w 3087428"/>
              <a:gd name="connsiteY4477" fmla="*/ 1693598 h 3077595"/>
              <a:gd name="connsiteX4478" fmla="*/ 572552 w 3087428"/>
              <a:gd name="connsiteY4478" fmla="*/ 1693179 h 3077595"/>
              <a:gd name="connsiteX4479" fmla="*/ 572970 w 3087428"/>
              <a:gd name="connsiteY4479" fmla="*/ 1692761 h 3077595"/>
              <a:gd name="connsiteX4480" fmla="*/ 448503 w 3087428"/>
              <a:gd name="connsiteY4480" fmla="*/ 1692343 h 3077595"/>
              <a:gd name="connsiteX4481" fmla="*/ 449549 w 3087428"/>
              <a:gd name="connsiteY4481" fmla="*/ 1693389 h 3077595"/>
              <a:gd name="connsiteX4482" fmla="*/ 448503 w 3087428"/>
              <a:gd name="connsiteY4482" fmla="*/ 1694434 h 3077595"/>
              <a:gd name="connsiteX4483" fmla="*/ 447457 w 3087428"/>
              <a:gd name="connsiteY4483" fmla="*/ 1693389 h 3077595"/>
              <a:gd name="connsiteX4484" fmla="*/ 448503 w 3087428"/>
              <a:gd name="connsiteY4484" fmla="*/ 1692343 h 3077595"/>
              <a:gd name="connsiteX4485" fmla="*/ 324244 w 3087428"/>
              <a:gd name="connsiteY4485" fmla="*/ 1691506 h 3077595"/>
              <a:gd name="connsiteX4486" fmla="*/ 326127 w 3087428"/>
              <a:gd name="connsiteY4486" fmla="*/ 1693389 h 3077595"/>
              <a:gd name="connsiteX4487" fmla="*/ 324244 w 3087428"/>
              <a:gd name="connsiteY4487" fmla="*/ 1695271 h 3077595"/>
              <a:gd name="connsiteX4488" fmla="*/ 322361 w 3087428"/>
              <a:gd name="connsiteY4488" fmla="*/ 1693389 h 3077595"/>
              <a:gd name="connsiteX4489" fmla="*/ 324244 w 3087428"/>
              <a:gd name="connsiteY4489" fmla="*/ 1691506 h 3077595"/>
              <a:gd name="connsiteX4490" fmla="*/ 200195 w 3087428"/>
              <a:gd name="connsiteY4490" fmla="*/ 1690878 h 3077595"/>
              <a:gd name="connsiteX4491" fmla="*/ 202914 w 3087428"/>
              <a:gd name="connsiteY4491" fmla="*/ 1693598 h 3077595"/>
              <a:gd name="connsiteX4492" fmla="*/ 200195 w 3087428"/>
              <a:gd name="connsiteY4492" fmla="*/ 1696317 h 3077595"/>
              <a:gd name="connsiteX4493" fmla="*/ 197475 w 3087428"/>
              <a:gd name="connsiteY4493" fmla="*/ 1693598 h 3077595"/>
              <a:gd name="connsiteX4494" fmla="*/ 200195 w 3087428"/>
              <a:gd name="connsiteY4494" fmla="*/ 1690878 h 3077595"/>
              <a:gd name="connsiteX4495" fmla="*/ 76355 w 3087428"/>
              <a:gd name="connsiteY4495" fmla="*/ 1689832 h 3077595"/>
              <a:gd name="connsiteX4496" fmla="*/ 80120 w 3087428"/>
              <a:gd name="connsiteY4496" fmla="*/ 1693598 h 3077595"/>
              <a:gd name="connsiteX4497" fmla="*/ 76355 w 3087428"/>
              <a:gd name="connsiteY4497" fmla="*/ 1697363 h 3077595"/>
              <a:gd name="connsiteX4498" fmla="*/ 72589 w 3087428"/>
              <a:gd name="connsiteY4498" fmla="*/ 1693598 h 3077595"/>
              <a:gd name="connsiteX4499" fmla="*/ 76355 w 3087428"/>
              <a:gd name="connsiteY4499" fmla="*/ 1689832 h 3077595"/>
              <a:gd name="connsiteX4500" fmla="*/ 1210789 w 3087428"/>
              <a:gd name="connsiteY4500" fmla="*/ 1688159 h 3077595"/>
              <a:gd name="connsiteX4501" fmla="*/ 1211207 w 3087428"/>
              <a:gd name="connsiteY4501" fmla="*/ 1688577 h 3077595"/>
              <a:gd name="connsiteX4502" fmla="*/ 1210789 w 3087428"/>
              <a:gd name="connsiteY4502" fmla="*/ 1688995 h 3077595"/>
              <a:gd name="connsiteX4503" fmla="*/ 1210371 w 3087428"/>
              <a:gd name="connsiteY4503" fmla="*/ 1688577 h 3077595"/>
              <a:gd name="connsiteX4504" fmla="*/ 1210789 w 3087428"/>
              <a:gd name="connsiteY4504" fmla="*/ 1688159 h 3077595"/>
              <a:gd name="connsiteX4505" fmla="*/ 3072366 w 3087428"/>
              <a:gd name="connsiteY4505" fmla="*/ 1685648 h 3077595"/>
              <a:gd name="connsiteX4506" fmla="*/ 3080315 w 3087428"/>
              <a:gd name="connsiteY4506" fmla="*/ 1693598 h 3077595"/>
              <a:gd name="connsiteX4507" fmla="*/ 3072366 w 3087428"/>
              <a:gd name="connsiteY4507" fmla="*/ 1701547 h 3077595"/>
              <a:gd name="connsiteX4508" fmla="*/ 3064417 w 3087428"/>
              <a:gd name="connsiteY4508" fmla="*/ 1693598 h 3077595"/>
              <a:gd name="connsiteX4509" fmla="*/ 3072366 w 3087428"/>
              <a:gd name="connsiteY4509" fmla="*/ 1685648 h 3077595"/>
              <a:gd name="connsiteX4510" fmla="*/ 3010446 w 3087428"/>
              <a:gd name="connsiteY4510" fmla="*/ 1685230 h 3077595"/>
              <a:gd name="connsiteX4511" fmla="*/ 3018814 w 3087428"/>
              <a:gd name="connsiteY4511" fmla="*/ 1693598 h 3077595"/>
              <a:gd name="connsiteX4512" fmla="*/ 3010446 w 3087428"/>
              <a:gd name="connsiteY4512" fmla="*/ 1701965 h 3077595"/>
              <a:gd name="connsiteX4513" fmla="*/ 3002078 w 3087428"/>
              <a:gd name="connsiteY4513" fmla="*/ 1693598 h 3077595"/>
              <a:gd name="connsiteX4514" fmla="*/ 3010446 w 3087428"/>
              <a:gd name="connsiteY4514" fmla="*/ 1685230 h 3077595"/>
              <a:gd name="connsiteX4515" fmla="*/ 1451148 w 3087428"/>
              <a:gd name="connsiteY4515" fmla="*/ 1685021 h 3077595"/>
              <a:gd name="connsiteX4516" fmla="*/ 1454286 w 3087428"/>
              <a:gd name="connsiteY4516" fmla="*/ 1688159 h 3077595"/>
              <a:gd name="connsiteX4517" fmla="*/ 1451148 w 3087428"/>
              <a:gd name="connsiteY4517" fmla="*/ 1691296 h 3077595"/>
              <a:gd name="connsiteX4518" fmla="*/ 1448010 w 3087428"/>
              <a:gd name="connsiteY4518" fmla="*/ 1688159 h 3077595"/>
              <a:gd name="connsiteX4519" fmla="*/ 1451148 w 3087428"/>
              <a:gd name="connsiteY4519" fmla="*/ 1685021 h 3077595"/>
              <a:gd name="connsiteX4520" fmla="*/ 2948526 w 3087428"/>
              <a:gd name="connsiteY4520" fmla="*/ 1684812 h 3077595"/>
              <a:gd name="connsiteX4521" fmla="*/ 2957312 w 3087428"/>
              <a:gd name="connsiteY4521" fmla="*/ 1693598 h 3077595"/>
              <a:gd name="connsiteX4522" fmla="*/ 2948526 w 3087428"/>
              <a:gd name="connsiteY4522" fmla="*/ 1702384 h 3077595"/>
              <a:gd name="connsiteX4523" fmla="*/ 2939740 w 3087428"/>
              <a:gd name="connsiteY4523" fmla="*/ 1693598 h 3077595"/>
              <a:gd name="connsiteX4524" fmla="*/ 2948526 w 3087428"/>
              <a:gd name="connsiteY4524" fmla="*/ 1684812 h 3077595"/>
              <a:gd name="connsiteX4525" fmla="*/ 2886606 w 3087428"/>
              <a:gd name="connsiteY4525" fmla="*/ 1683975 h 3077595"/>
              <a:gd name="connsiteX4526" fmla="*/ 2896229 w 3087428"/>
              <a:gd name="connsiteY4526" fmla="*/ 1693598 h 3077595"/>
              <a:gd name="connsiteX4527" fmla="*/ 2886606 w 3087428"/>
              <a:gd name="connsiteY4527" fmla="*/ 1703220 h 3077595"/>
              <a:gd name="connsiteX4528" fmla="*/ 2876983 w 3087428"/>
              <a:gd name="connsiteY4528" fmla="*/ 1693598 h 3077595"/>
              <a:gd name="connsiteX4529" fmla="*/ 2886606 w 3087428"/>
              <a:gd name="connsiteY4529" fmla="*/ 1683975 h 3077595"/>
              <a:gd name="connsiteX4530" fmla="*/ 2824686 w 3087428"/>
              <a:gd name="connsiteY4530" fmla="*/ 1683557 h 3077595"/>
              <a:gd name="connsiteX4531" fmla="*/ 2834727 w 3087428"/>
              <a:gd name="connsiteY4531" fmla="*/ 1693598 h 3077595"/>
              <a:gd name="connsiteX4532" fmla="*/ 2824686 w 3087428"/>
              <a:gd name="connsiteY4532" fmla="*/ 1703639 h 3077595"/>
              <a:gd name="connsiteX4533" fmla="*/ 2814645 w 3087428"/>
              <a:gd name="connsiteY4533" fmla="*/ 1693598 h 3077595"/>
              <a:gd name="connsiteX4534" fmla="*/ 2824686 w 3087428"/>
              <a:gd name="connsiteY4534" fmla="*/ 1683557 h 3077595"/>
              <a:gd name="connsiteX4535" fmla="*/ 2762557 w 3087428"/>
              <a:gd name="connsiteY4535" fmla="*/ 1682929 h 3077595"/>
              <a:gd name="connsiteX4536" fmla="*/ 2773225 w 3087428"/>
              <a:gd name="connsiteY4536" fmla="*/ 1693598 h 3077595"/>
              <a:gd name="connsiteX4537" fmla="*/ 2762557 w 3087428"/>
              <a:gd name="connsiteY4537" fmla="*/ 1704266 h 3077595"/>
              <a:gd name="connsiteX4538" fmla="*/ 2751888 w 3087428"/>
              <a:gd name="connsiteY4538" fmla="*/ 1693598 h 3077595"/>
              <a:gd name="connsiteX4539" fmla="*/ 2762557 w 3087428"/>
              <a:gd name="connsiteY4539" fmla="*/ 1682929 h 3077595"/>
              <a:gd name="connsiteX4540" fmla="*/ 2700636 w 3087428"/>
              <a:gd name="connsiteY4540" fmla="*/ 1681883 h 3077595"/>
              <a:gd name="connsiteX4541" fmla="*/ 2712142 w 3087428"/>
              <a:gd name="connsiteY4541" fmla="*/ 1693389 h 3077595"/>
              <a:gd name="connsiteX4542" fmla="*/ 2700636 w 3087428"/>
              <a:gd name="connsiteY4542" fmla="*/ 1704894 h 3077595"/>
              <a:gd name="connsiteX4543" fmla="*/ 2689131 w 3087428"/>
              <a:gd name="connsiteY4543" fmla="*/ 1693389 h 3077595"/>
              <a:gd name="connsiteX4544" fmla="*/ 2700636 w 3087428"/>
              <a:gd name="connsiteY4544" fmla="*/ 1681883 h 3077595"/>
              <a:gd name="connsiteX4545" fmla="*/ 2638298 w 3087428"/>
              <a:gd name="connsiteY4545" fmla="*/ 1681465 h 3077595"/>
              <a:gd name="connsiteX4546" fmla="*/ 2650222 w 3087428"/>
              <a:gd name="connsiteY4546" fmla="*/ 1693389 h 3077595"/>
              <a:gd name="connsiteX4547" fmla="*/ 2638298 w 3087428"/>
              <a:gd name="connsiteY4547" fmla="*/ 1705312 h 3077595"/>
              <a:gd name="connsiteX4548" fmla="*/ 2626374 w 3087428"/>
              <a:gd name="connsiteY4548" fmla="*/ 1693389 h 3077595"/>
              <a:gd name="connsiteX4549" fmla="*/ 2638298 w 3087428"/>
              <a:gd name="connsiteY4549" fmla="*/ 1681465 h 3077595"/>
              <a:gd name="connsiteX4550" fmla="*/ 2576169 w 3087428"/>
              <a:gd name="connsiteY4550" fmla="*/ 1680837 h 3077595"/>
              <a:gd name="connsiteX4551" fmla="*/ 2588720 w 3087428"/>
              <a:gd name="connsiteY4551" fmla="*/ 1693389 h 3077595"/>
              <a:gd name="connsiteX4552" fmla="*/ 2576169 w 3087428"/>
              <a:gd name="connsiteY4552" fmla="*/ 1705940 h 3077595"/>
              <a:gd name="connsiteX4553" fmla="*/ 2563617 w 3087428"/>
              <a:gd name="connsiteY4553" fmla="*/ 1693389 h 3077595"/>
              <a:gd name="connsiteX4554" fmla="*/ 2576169 w 3087428"/>
              <a:gd name="connsiteY4554" fmla="*/ 1680837 h 3077595"/>
              <a:gd name="connsiteX4555" fmla="*/ 1350946 w 3087428"/>
              <a:gd name="connsiteY4555" fmla="*/ 1680628 h 3077595"/>
              <a:gd name="connsiteX4556" fmla="*/ 1352201 w 3087428"/>
              <a:gd name="connsiteY4556" fmla="*/ 1681883 h 3077595"/>
              <a:gd name="connsiteX4557" fmla="*/ 1350946 w 3087428"/>
              <a:gd name="connsiteY4557" fmla="*/ 1683138 h 3077595"/>
              <a:gd name="connsiteX4558" fmla="*/ 1349691 w 3087428"/>
              <a:gd name="connsiteY4558" fmla="*/ 1681883 h 3077595"/>
              <a:gd name="connsiteX4559" fmla="*/ 1350946 w 3087428"/>
              <a:gd name="connsiteY4559" fmla="*/ 1680628 h 3077595"/>
              <a:gd name="connsiteX4560" fmla="*/ 2513830 w 3087428"/>
              <a:gd name="connsiteY4560" fmla="*/ 1680209 h 3077595"/>
              <a:gd name="connsiteX4561" fmla="*/ 2526800 w 3087428"/>
              <a:gd name="connsiteY4561" fmla="*/ 1693179 h 3077595"/>
              <a:gd name="connsiteX4562" fmla="*/ 2513830 w 3087428"/>
              <a:gd name="connsiteY4562" fmla="*/ 1706149 h 3077595"/>
              <a:gd name="connsiteX4563" fmla="*/ 2500861 w 3087428"/>
              <a:gd name="connsiteY4563" fmla="*/ 1693179 h 3077595"/>
              <a:gd name="connsiteX4564" fmla="*/ 2513830 w 3087428"/>
              <a:gd name="connsiteY4564" fmla="*/ 1680209 h 3077595"/>
              <a:gd name="connsiteX4565" fmla="*/ 2451283 w 3087428"/>
              <a:gd name="connsiteY4565" fmla="*/ 1679791 h 3077595"/>
              <a:gd name="connsiteX4566" fmla="*/ 2464671 w 3087428"/>
              <a:gd name="connsiteY4566" fmla="*/ 1693179 h 3077595"/>
              <a:gd name="connsiteX4567" fmla="*/ 2451283 w 3087428"/>
              <a:gd name="connsiteY4567" fmla="*/ 1706567 h 3077595"/>
              <a:gd name="connsiteX4568" fmla="*/ 2437895 w 3087428"/>
              <a:gd name="connsiteY4568" fmla="*/ 1693179 h 3077595"/>
              <a:gd name="connsiteX4569" fmla="*/ 2451283 w 3087428"/>
              <a:gd name="connsiteY4569" fmla="*/ 1679791 h 3077595"/>
              <a:gd name="connsiteX4570" fmla="*/ 2388735 w 3087428"/>
              <a:gd name="connsiteY4570" fmla="*/ 1679164 h 3077595"/>
              <a:gd name="connsiteX4571" fmla="*/ 2402542 w 3087428"/>
              <a:gd name="connsiteY4571" fmla="*/ 1692970 h 3077595"/>
              <a:gd name="connsiteX4572" fmla="*/ 2388735 w 3087428"/>
              <a:gd name="connsiteY4572" fmla="*/ 1706777 h 3077595"/>
              <a:gd name="connsiteX4573" fmla="*/ 2374929 w 3087428"/>
              <a:gd name="connsiteY4573" fmla="*/ 1692970 h 3077595"/>
              <a:gd name="connsiteX4574" fmla="*/ 2388735 w 3087428"/>
              <a:gd name="connsiteY4574" fmla="*/ 1679164 h 3077595"/>
              <a:gd name="connsiteX4575" fmla="*/ 2325978 w 3087428"/>
              <a:gd name="connsiteY4575" fmla="*/ 1678954 h 3077595"/>
              <a:gd name="connsiteX4576" fmla="*/ 2339785 w 3087428"/>
              <a:gd name="connsiteY4576" fmla="*/ 1692761 h 3077595"/>
              <a:gd name="connsiteX4577" fmla="*/ 2325978 w 3087428"/>
              <a:gd name="connsiteY4577" fmla="*/ 1706567 h 3077595"/>
              <a:gd name="connsiteX4578" fmla="*/ 2312172 w 3087428"/>
              <a:gd name="connsiteY4578" fmla="*/ 1692761 h 3077595"/>
              <a:gd name="connsiteX4579" fmla="*/ 2325978 w 3087428"/>
              <a:gd name="connsiteY4579" fmla="*/ 1678954 h 3077595"/>
              <a:gd name="connsiteX4580" fmla="*/ 2263012 w 3087428"/>
              <a:gd name="connsiteY4580" fmla="*/ 1678536 h 3077595"/>
              <a:gd name="connsiteX4581" fmla="*/ 2277028 w 3087428"/>
              <a:gd name="connsiteY4581" fmla="*/ 1692552 h 3077595"/>
              <a:gd name="connsiteX4582" fmla="*/ 2263012 w 3087428"/>
              <a:gd name="connsiteY4582" fmla="*/ 1706567 h 3077595"/>
              <a:gd name="connsiteX4583" fmla="*/ 2248996 w 3087428"/>
              <a:gd name="connsiteY4583" fmla="*/ 1692552 h 3077595"/>
              <a:gd name="connsiteX4584" fmla="*/ 2263012 w 3087428"/>
              <a:gd name="connsiteY4584" fmla="*/ 1678536 h 3077595"/>
              <a:gd name="connsiteX4585" fmla="*/ 2199837 w 3087428"/>
              <a:gd name="connsiteY4585" fmla="*/ 1678536 h 3077595"/>
              <a:gd name="connsiteX4586" fmla="*/ 2213643 w 3087428"/>
              <a:gd name="connsiteY4586" fmla="*/ 1692343 h 3077595"/>
              <a:gd name="connsiteX4587" fmla="*/ 2199837 w 3087428"/>
              <a:gd name="connsiteY4587" fmla="*/ 1706149 h 3077595"/>
              <a:gd name="connsiteX4588" fmla="*/ 2186030 w 3087428"/>
              <a:gd name="connsiteY4588" fmla="*/ 1692343 h 3077595"/>
              <a:gd name="connsiteX4589" fmla="*/ 2199837 w 3087428"/>
              <a:gd name="connsiteY4589" fmla="*/ 1678536 h 3077595"/>
              <a:gd name="connsiteX4590" fmla="*/ 2072441 w 3087428"/>
              <a:gd name="connsiteY4590" fmla="*/ 1678327 h 3077595"/>
              <a:gd name="connsiteX4591" fmla="*/ 2085619 w 3087428"/>
              <a:gd name="connsiteY4591" fmla="*/ 1691506 h 3077595"/>
              <a:gd name="connsiteX4592" fmla="*/ 2072441 w 3087428"/>
              <a:gd name="connsiteY4592" fmla="*/ 1704685 h 3077595"/>
              <a:gd name="connsiteX4593" fmla="*/ 2059261 w 3087428"/>
              <a:gd name="connsiteY4593" fmla="*/ 1691506 h 3077595"/>
              <a:gd name="connsiteX4594" fmla="*/ 2072441 w 3087428"/>
              <a:gd name="connsiteY4594" fmla="*/ 1678327 h 3077595"/>
              <a:gd name="connsiteX4595" fmla="*/ 2136453 w 3087428"/>
              <a:gd name="connsiteY4595" fmla="*/ 1678118 h 3077595"/>
              <a:gd name="connsiteX4596" fmla="*/ 2150259 w 3087428"/>
              <a:gd name="connsiteY4596" fmla="*/ 1691924 h 3077595"/>
              <a:gd name="connsiteX4597" fmla="*/ 2136453 w 3087428"/>
              <a:gd name="connsiteY4597" fmla="*/ 1705731 h 3077595"/>
              <a:gd name="connsiteX4598" fmla="*/ 2122646 w 3087428"/>
              <a:gd name="connsiteY4598" fmla="*/ 1691924 h 3077595"/>
              <a:gd name="connsiteX4599" fmla="*/ 2136453 w 3087428"/>
              <a:gd name="connsiteY4599" fmla="*/ 1678118 h 3077595"/>
              <a:gd name="connsiteX4600" fmla="*/ 2007801 w 3087428"/>
              <a:gd name="connsiteY4600" fmla="*/ 1678118 h 3077595"/>
              <a:gd name="connsiteX4601" fmla="*/ 2020561 w 3087428"/>
              <a:gd name="connsiteY4601" fmla="*/ 1690878 h 3077595"/>
              <a:gd name="connsiteX4602" fmla="*/ 2007801 w 3087428"/>
              <a:gd name="connsiteY4602" fmla="*/ 1703639 h 3077595"/>
              <a:gd name="connsiteX4603" fmla="*/ 1995040 w 3087428"/>
              <a:gd name="connsiteY4603" fmla="*/ 1690878 h 3077595"/>
              <a:gd name="connsiteX4604" fmla="*/ 2007801 w 3087428"/>
              <a:gd name="connsiteY4604" fmla="*/ 1678118 h 3077595"/>
              <a:gd name="connsiteX4605" fmla="*/ 1942534 w 3087428"/>
              <a:gd name="connsiteY4605" fmla="*/ 1678118 h 3077595"/>
              <a:gd name="connsiteX4606" fmla="*/ 1954458 w 3087428"/>
              <a:gd name="connsiteY4606" fmla="*/ 1690041 h 3077595"/>
              <a:gd name="connsiteX4607" fmla="*/ 1942534 w 3087428"/>
              <a:gd name="connsiteY4607" fmla="*/ 1701965 h 3077595"/>
              <a:gd name="connsiteX4608" fmla="*/ 1930610 w 3087428"/>
              <a:gd name="connsiteY4608" fmla="*/ 1690041 h 3077595"/>
              <a:gd name="connsiteX4609" fmla="*/ 1942534 w 3087428"/>
              <a:gd name="connsiteY4609" fmla="*/ 1678118 h 3077595"/>
              <a:gd name="connsiteX4610" fmla="*/ 1876012 w 3087428"/>
              <a:gd name="connsiteY4610" fmla="*/ 1677699 h 3077595"/>
              <a:gd name="connsiteX4611" fmla="*/ 1886889 w 3087428"/>
              <a:gd name="connsiteY4611" fmla="*/ 1688577 h 3077595"/>
              <a:gd name="connsiteX4612" fmla="*/ 1876012 w 3087428"/>
              <a:gd name="connsiteY4612" fmla="*/ 1699455 h 3077595"/>
              <a:gd name="connsiteX4613" fmla="*/ 1865134 w 3087428"/>
              <a:gd name="connsiteY4613" fmla="*/ 1688577 h 3077595"/>
              <a:gd name="connsiteX4614" fmla="*/ 1876012 w 3087428"/>
              <a:gd name="connsiteY4614" fmla="*/ 1677699 h 3077595"/>
              <a:gd name="connsiteX4615" fmla="*/ 1807398 w 3087428"/>
              <a:gd name="connsiteY4615" fmla="*/ 1676235 h 3077595"/>
              <a:gd name="connsiteX4616" fmla="*/ 1817229 w 3087428"/>
              <a:gd name="connsiteY4616" fmla="*/ 1686067 h 3077595"/>
              <a:gd name="connsiteX4617" fmla="*/ 1807398 w 3087428"/>
              <a:gd name="connsiteY4617" fmla="*/ 1695899 h 3077595"/>
              <a:gd name="connsiteX4618" fmla="*/ 1797566 w 3087428"/>
              <a:gd name="connsiteY4618" fmla="*/ 1686067 h 3077595"/>
              <a:gd name="connsiteX4619" fmla="*/ 1807398 w 3087428"/>
              <a:gd name="connsiteY4619" fmla="*/ 1676235 h 3077595"/>
              <a:gd name="connsiteX4620" fmla="*/ 1735646 w 3087428"/>
              <a:gd name="connsiteY4620" fmla="*/ 1672888 h 3077595"/>
              <a:gd name="connsiteX4621" fmla="*/ 1744431 w 3087428"/>
              <a:gd name="connsiteY4621" fmla="*/ 1681674 h 3077595"/>
              <a:gd name="connsiteX4622" fmla="*/ 1735646 w 3087428"/>
              <a:gd name="connsiteY4622" fmla="*/ 1690460 h 3077595"/>
              <a:gd name="connsiteX4623" fmla="*/ 1726859 w 3087428"/>
              <a:gd name="connsiteY4623" fmla="*/ 1681674 h 3077595"/>
              <a:gd name="connsiteX4624" fmla="*/ 1735646 w 3087428"/>
              <a:gd name="connsiteY4624" fmla="*/ 1672888 h 3077595"/>
              <a:gd name="connsiteX4625" fmla="*/ 1658455 w 3087428"/>
              <a:gd name="connsiteY4625" fmla="*/ 1665985 h 3077595"/>
              <a:gd name="connsiteX4626" fmla="*/ 1665149 w 3087428"/>
              <a:gd name="connsiteY4626" fmla="*/ 1672679 h 3077595"/>
              <a:gd name="connsiteX4627" fmla="*/ 1658455 w 3087428"/>
              <a:gd name="connsiteY4627" fmla="*/ 1679373 h 3077595"/>
              <a:gd name="connsiteX4628" fmla="*/ 1651760 w 3087428"/>
              <a:gd name="connsiteY4628" fmla="*/ 1672679 h 3077595"/>
              <a:gd name="connsiteX4629" fmla="*/ 1658455 w 3087428"/>
              <a:gd name="connsiteY4629" fmla="*/ 1665985 h 3077595"/>
              <a:gd name="connsiteX4630" fmla="*/ 506657 w 3087428"/>
              <a:gd name="connsiteY4630" fmla="*/ 1665357 h 3077595"/>
              <a:gd name="connsiteX4631" fmla="*/ 507285 w 3087428"/>
              <a:gd name="connsiteY4631" fmla="*/ 1665985 h 3077595"/>
              <a:gd name="connsiteX4632" fmla="*/ 506657 w 3087428"/>
              <a:gd name="connsiteY4632" fmla="*/ 1666612 h 3077595"/>
              <a:gd name="connsiteX4633" fmla="*/ 506030 w 3087428"/>
              <a:gd name="connsiteY4633" fmla="*/ 1665985 h 3077595"/>
              <a:gd name="connsiteX4634" fmla="*/ 506657 w 3087428"/>
              <a:gd name="connsiteY4634" fmla="*/ 1665357 h 3077595"/>
              <a:gd name="connsiteX4635" fmla="*/ 382817 w 3087428"/>
              <a:gd name="connsiteY4635" fmla="*/ 1664520 h 3077595"/>
              <a:gd name="connsiteX4636" fmla="*/ 384281 w 3087428"/>
              <a:gd name="connsiteY4636" fmla="*/ 1665985 h 3077595"/>
              <a:gd name="connsiteX4637" fmla="*/ 382817 w 3087428"/>
              <a:gd name="connsiteY4637" fmla="*/ 1667449 h 3077595"/>
              <a:gd name="connsiteX4638" fmla="*/ 381353 w 3087428"/>
              <a:gd name="connsiteY4638" fmla="*/ 1665985 h 3077595"/>
              <a:gd name="connsiteX4639" fmla="*/ 382817 w 3087428"/>
              <a:gd name="connsiteY4639" fmla="*/ 1664520 h 3077595"/>
              <a:gd name="connsiteX4640" fmla="*/ 258977 w 3087428"/>
              <a:gd name="connsiteY4640" fmla="*/ 1663893 h 3077595"/>
              <a:gd name="connsiteX4641" fmla="*/ 261278 w 3087428"/>
              <a:gd name="connsiteY4641" fmla="*/ 1666194 h 3077595"/>
              <a:gd name="connsiteX4642" fmla="*/ 258977 w 3087428"/>
              <a:gd name="connsiteY4642" fmla="*/ 1668495 h 3077595"/>
              <a:gd name="connsiteX4643" fmla="*/ 256676 w 3087428"/>
              <a:gd name="connsiteY4643" fmla="*/ 1666194 h 3077595"/>
              <a:gd name="connsiteX4644" fmla="*/ 258977 w 3087428"/>
              <a:gd name="connsiteY4644" fmla="*/ 1663893 h 3077595"/>
              <a:gd name="connsiteX4645" fmla="*/ 135346 w 3087428"/>
              <a:gd name="connsiteY4645" fmla="*/ 1662847 h 3077595"/>
              <a:gd name="connsiteX4646" fmla="*/ 138693 w 3087428"/>
              <a:gd name="connsiteY4646" fmla="*/ 1666194 h 3077595"/>
              <a:gd name="connsiteX4647" fmla="*/ 135346 w 3087428"/>
              <a:gd name="connsiteY4647" fmla="*/ 1669541 h 3077595"/>
              <a:gd name="connsiteX4648" fmla="*/ 131999 w 3087428"/>
              <a:gd name="connsiteY4648" fmla="*/ 1666194 h 3077595"/>
              <a:gd name="connsiteX4649" fmla="*/ 135346 w 3087428"/>
              <a:gd name="connsiteY4649" fmla="*/ 1662847 h 3077595"/>
              <a:gd name="connsiteX4650" fmla="*/ 11715 w 3087428"/>
              <a:gd name="connsiteY4650" fmla="*/ 1662010 h 3077595"/>
              <a:gd name="connsiteX4651" fmla="*/ 15899 w 3087428"/>
              <a:gd name="connsiteY4651" fmla="*/ 1666194 h 3077595"/>
              <a:gd name="connsiteX4652" fmla="*/ 11715 w 3087428"/>
              <a:gd name="connsiteY4652" fmla="*/ 1670378 h 3077595"/>
              <a:gd name="connsiteX4653" fmla="*/ 7531 w 3087428"/>
              <a:gd name="connsiteY4653" fmla="*/ 1666194 h 3077595"/>
              <a:gd name="connsiteX4654" fmla="*/ 11715 w 3087428"/>
              <a:gd name="connsiteY4654" fmla="*/ 1662010 h 3077595"/>
              <a:gd name="connsiteX4655" fmla="*/ 1266224 w 3087428"/>
              <a:gd name="connsiteY4655" fmla="*/ 1661173 h 3077595"/>
              <a:gd name="connsiteX4656" fmla="*/ 1266852 w 3087428"/>
              <a:gd name="connsiteY4656" fmla="*/ 1661801 h 3077595"/>
              <a:gd name="connsiteX4657" fmla="*/ 1266224 w 3087428"/>
              <a:gd name="connsiteY4657" fmla="*/ 1662428 h 3077595"/>
              <a:gd name="connsiteX4658" fmla="*/ 1265597 w 3087428"/>
              <a:gd name="connsiteY4658" fmla="*/ 1661801 h 3077595"/>
              <a:gd name="connsiteX4659" fmla="*/ 1266224 w 3087428"/>
              <a:gd name="connsiteY4659" fmla="*/ 1661173 h 3077595"/>
              <a:gd name="connsiteX4660" fmla="*/ 1408055 w 3087428"/>
              <a:gd name="connsiteY4660" fmla="*/ 1651551 h 3077595"/>
              <a:gd name="connsiteX4661" fmla="*/ 1410356 w 3087428"/>
              <a:gd name="connsiteY4661" fmla="*/ 1653852 h 3077595"/>
              <a:gd name="connsiteX4662" fmla="*/ 1408055 w 3087428"/>
              <a:gd name="connsiteY4662" fmla="*/ 1656153 h 3077595"/>
              <a:gd name="connsiteX4663" fmla="*/ 1405754 w 3087428"/>
              <a:gd name="connsiteY4663" fmla="*/ 1653852 h 3077595"/>
              <a:gd name="connsiteX4664" fmla="*/ 1408055 w 3087428"/>
              <a:gd name="connsiteY4664" fmla="*/ 1651551 h 3077595"/>
              <a:gd name="connsiteX4665" fmla="*/ 1515997 w 3087428"/>
              <a:gd name="connsiteY4665" fmla="*/ 1644229 h 3077595"/>
              <a:gd name="connsiteX4666" fmla="*/ 1520180 w 3087428"/>
              <a:gd name="connsiteY4666" fmla="*/ 1648413 h 3077595"/>
              <a:gd name="connsiteX4667" fmla="*/ 1515997 w 3087428"/>
              <a:gd name="connsiteY4667" fmla="*/ 1652596 h 3077595"/>
              <a:gd name="connsiteX4668" fmla="*/ 1511813 w 3087428"/>
              <a:gd name="connsiteY4668" fmla="*/ 1648413 h 3077595"/>
              <a:gd name="connsiteX4669" fmla="*/ 1515997 w 3087428"/>
              <a:gd name="connsiteY4669" fmla="*/ 1644229 h 3077595"/>
              <a:gd name="connsiteX4670" fmla="*/ 1570804 w 3087428"/>
              <a:gd name="connsiteY4670" fmla="*/ 1643183 h 3077595"/>
              <a:gd name="connsiteX4671" fmla="*/ 1576034 w 3087428"/>
              <a:gd name="connsiteY4671" fmla="*/ 1648413 h 3077595"/>
              <a:gd name="connsiteX4672" fmla="*/ 1570804 w 3087428"/>
              <a:gd name="connsiteY4672" fmla="*/ 1653642 h 3077595"/>
              <a:gd name="connsiteX4673" fmla="*/ 1565574 w 3087428"/>
              <a:gd name="connsiteY4673" fmla="*/ 1648413 h 3077595"/>
              <a:gd name="connsiteX4674" fmla="*/ 1570804 w 3087428"/>
              <a:gd name="connsiteY4674" fmla="*/ 1643183 h 3077595"/>
              <a:gd name="connsiteX4675" fmla="*/ 689071 w 3087428"/>
              <a:gd name="connsiteY4675" fmla="*/ 1638162 h 3077595"/>
              <a:gd name="connsiteX4676" fmla="*/ 689489 w 3087428"/>
              <a:gd name="connsiteY4676" fmla="*/ 1638581 h 3077595"/>
              <a:gd name="connsiteX4677" fmla="*/ 689071 w 3087428"/>
              <a:gd name="connsiteY4677" fmla="*/ 1638999 h 3077595"/>
              <a:gd name="connsiteX4678" fmla="*/ 688652 w 3087428"/>
              <a:gd name="connsiteY4678" fmla="*/ 1638581 h 3077595"/>
              <a:gd name="connsiteX4679" fmla="*/ 689071 w 3087428"/>
              <a:gd name="connsiteY4679" fmla="*/ 1638162 h 3077595"/>
              <a:gd name="connsiteX4680" fmla="*/ 565230 w 3087428"/>
              <a:gd name="connsiteY4680" fmla="*/ 1637535 h 3077595"/>
              <a:gd name="connsiteX4681" fmla="*/ 566276 w 3087428"/>
              <a:gd name="connsiteY4681" fmla="*/ 1638581 h 3077595"/>
              <a:gd name="connsiteX4682" fmla="*/ 565230 w 3087428"/>
              <a:gd name="connsiteY4682" fmla="*/ 1639627 h 3077595"/>
              <a:gd name="connsiteX4683" fmla="*/ 564184 w 3087428"/>
              <a:gd name="connsiteY4683" fmla="*/ 1638581 h 3077595"/>
              <a:gd name="connsiteX4684" fmla="*/ 565230 w 3087428"/>
              <a:gd name="connsiteY4684" fmla="*/ 1637535 h 3077595"/>
              <a:gd name="connsiteX4685" fmla="*/ 441599 w 3087428"/>
              <a:gd name="connsiteY4685" fmla="*/ 1636907 h 3077595"/>
              <a:gd name="connsiteX4686" fmla="*/ 443273 w 3087428"/>
              <a:gd name="connsiteY4686" fmla="*/ 1638581 h 3077595"/>
              <a:gd name="connsiteX4687" fmla="*/ 441599 w 3087428"/>
              <a:gd name="connsiteY4687" fmla="*/ 1640254 h 3077595"/>
              <a:gd name="connsiteX4688" fmla="*/ 439926 w 3087428"/>
              <a:gd name="connsiteY4688" fmla="*/ 1638581 h 3077595"/>
              <a:gd name="connsiteX4689" fmla="*/ 441599 w 3087428"/>
              <a:gd name="connsiteY4689" fmla="*/ 1636907 h 3077595"/>
              <a:gd name="connsiteX4690" fmla="*/ 1190707 w 3087428"/>
              <a:gd name="connsiteY4690" fmla="*/ 1636489 h 3077595"/>
              <a:gd name="connsiteX4691" fmla="*/ 1191334 w 3087428"/>
              <a:gd name="connsiteY4691" fmla="*/ 1637116 h 3077595"/>
              <a:gd name="connsiteX4692" fmla="*/ 1190707 w 3087428"/>
              <a:gd name="connsiteY4692" fmla="*/ 1637744 h 3077595"/>
              <a:gd name="connsiteX4693" fmla="*/ 1190079 w 3087428"/>
              <a:gd name="connsiteY4693" fmla="*/ 1637116 h 3077595"/>
              <a:gd name="connsiteX4694" fmla="*/ 1190707 w 3087428"/>
              <a:gd name="connsiteY4694" fmla="*/ 1636489 h 3077595"/>
              <a:gd name="connsiteX4695" fmla="*/ 318178 w 3087428"/>
              <a:gd name="connsiteY4695" fmla="*/ 1636280 h 3077595"/>
              <a:gd name="connsiteX4696" fmla="*/ 320479 w 3087428"/>
              <a:gd name="connsiteY4696" fmla="*/ 1638581 h 3077595"/>
              <a:gd name="connsiteX4697" fmla="*/ 318178 w 3087428"/>
              <a:gd name="connsiteY4697" fmla="*/ 1640882 h 3077595"/>
              <a:gd name="connsiteX4698" fmla="*/ 315877 w 3087428"/>
              <a:gd name="connsiteY4698" fmla="*/ 1638581 h 3077595"/>
              <a:gd name="connsiteX4699" fmla="*/ 318178 w 3087428"/>
              <a:gd name="connsiteY4699" fmla="*/ 1636280 h 3077595"/>
              <a:gd name="connsiteX4700" fmla="*/ 194547 w 3087428"/>
              <a:gd name="connsiteY4700" fmla="*/ 1635443 h 3077595"/>
              <a:gd name="connsiteX4701" fmla="*/ 197684 w 3087428"/>
              <a:gd name="connsiteY4701" fmla="*/ 1638581 h 3077595"/>
              <a:gd name="connsiteX4702" fmla="*/ 194547 w 3087428"/>
              <a:gd name="connsiteY4702" fmla="*/ 1641719 h 3077595"/>
              <a:gd name="connsiteX4703" fmla="*/ 191409 w 3087428"/>
              <a:gd name="connsiteY4703" fmla="*/ 1638581 h 3077595"/>
              <a:gd name="connsiteX4704" fmla="*/ 194547 w 3087428"/>
              <a:gd name="connsiteY4704" fmla="*/ 1635443 h 3077595"/>
              <a:gd name="connsiteX4705" fmla="*/ 71125 w 3087428"/>
              <a:gd name="connsiteY4705" fmla="*/ 1634397 h 3077595"/>
              <a:gd name="connsiteX4706" fmla="*/ 75309 w 3087428"/>
              <a:gd name="connsiteY4706" fmla="*/ 1638581 h 3077595"/>
              <a:gd name="connsiteX4707" fmla="*/ 71125 w 3087428"/>
              <a:gd name="connsiteY4707" fmla="*/ 1642765 h 3077595"/>
              <a:gd name="connsiteX4708" fmla="*/ 66941 w 3087428"/>
              <a:gd name="connsiteY4708" fmla="*/ 1638581 h 3077595"/>
              <a:gd name="connsiteX4709" fmla="*/ 71125 w 3087428"/>
              <a:gd name="connsiteY4709" fmla="*/ 1634397 h 3077595"/>
              <a:gd name="connsiteX4710" fmla="*/ 1321660 w 3087428"/>
              <a:gd name="connsiteY4710" fmla="*/ 1633560 h 3077595"/>
              <a:gd name="connsiteX4711" fmla="*/ 1323124 w 3087428"/>
              <a:gd name="connsiteY4711" fmla="*/ 1635025 h 3077595"/>
              <a:gd name="connsiteX4712" fmla="*/ 1321660 w 3087428"/>
              <a:gd name="connsiteY4712" fmla="*/ 1636489 h 3077595"/>
              <a:gd name="connsiteX4713" fmla="*/ 1320195 w 3087428"/>
              <a:gd name="connsiteY4713" fmla="*/ 1635025 h 3077595"/>
              <a:gd name="connsiteX4714" fmla="*/ 1321660 w 3087428"/>
              <a:gd name="connsiteY4714" fmla="*/ 1633560 h 3077595"/>
              <a:gd name="connsiteX4715" fmla="*/ 3077387 w 3087428"/>
              <a:gd name="connsiteY4715" fmla="*/ 1631678 h 3077595"/>
              <a:gd name="connsiteX4716" fmla="*/ 3084290 w 3087428"/>
              <a:gd name="connsiteY4716" fmla="*/ 1638581 h 3077595"/>
              <a:gd name="connsiteX4717" fmla="*/ 3077387 w 3087428"/>
              <a:gd name="connsiteY4717" fmla="*/ 1645484 h 3077595"/>
              <a:gd name="connsiteX4718" fmla="*/ 3070484 w 3087428"/>
              <a:gd name="connsiteY4718" fmla="*/ 1638581 h 3077595"/>
              <a:gd name="connsiteX4719" fmla="*/ 3077387 w 3087428"/>
              <a:gd name="connsiteY4719" fmla="*/ 1631678 h 3077595"/>
              <a:gd name="connsiteX4720" fmla="*/ 3015676 w 3087428"/>
              <a:gd name="connsiteY4720" fmla="*/ 1631468 h 3077595"/>
              <a:gd name="connsiteX4721" fmla="*/ 3022788 w 3087428"/>
              <a:gd name="connsiteY4721" fmla="*/ 1638581 h 3077595"/>
              <a:gd name="connsiteX4722" fmla="*/ 3015676 w 3087428"/>
              <a:gd name="connsiteY4722" fmla="*/ 1645693 h 3077595"/>
              <a:gd name="connsiteX4723" fmla="*/ 3008563 w 3087428"/>
              <a:gd name="connsiteY4723" fmla="*/ 1638581 h 3077595"/>
              <a:gd name="connsiteX4724" fmla="*/ 3015676 w 3087428"/>
              <a:gd name="connsiteY4724" fmla="*/ 1631468 h 3077595"/>
              <a:gd name="connsiteX4725" fmla="*/ 2953965 w 3087428"/>
              <a:gd name="connsiteY4725" fmla="*/ 1630841 h 3077595"/>
              <a:gd name="connsiteX4726" fmla="*/ 2961705 w 3087428"/>
              <a:gd name="connsiteY4726" fmla="*/ 1638581 h 3077595"/>
              <a:gd name="connsiteX4727" fmla="*/ 2953965 w 3087428"/>
              <a:gd name="connsiteY4727" fmla="*/ 1646321 h 3077595"/>
              <a:gd name="connsiteX4728" fmla="*/ 2946225 w 3087428"/>
              <a:gd name="connsiteY4728" fmla="*/ 1638581 h 3077595"/>
              <a:gd name="connsiteX4729" fmla="*/ 2953965 w 3087428"/>
              <a:gd name="connsiteY4729" fmla="*/ 1630841 h 3077595"/>
              <a:gd name="connsiteX4730" fmla="*/ 2892254 w 3087428"/>
              <a:gd name="connsiteY4730" fmla="*/ 1630632 h 3077595"/>
              <a:gd name="connsiteX4731" fmla="*/ 2900203 w 3087428"/>
              <a:gd name="connsiteY4731" fmla="*/ 1638581 h 3077595"/>
              <a:gd name="connsiteX4732" fmla="*/ 2892254 w 3087428"/>
              <a:gd name="connsiteY4732" fmla="*/ 1646530 h 3077595"/>
              <a:gd name="connsiteX4733" fmla="*/ 2884305 w 3087428"/>
              <a:gd name="connsiteY4733" fmla="*/ 1638581 h 3077595"/>
              <a:gd name="connsiteX4734" fmla="*/ 2892254 w 3087428"/>
              <a:gd name="connsiteY4734" fmla="*/ 1630632 h 3077595"/>
              <a:gd name="connsiteX4735" fmla="*/ 2830543 w 3087428"/>
              <a:gd name="connsiteY4735" fmla="*/ 1630004 h 3077595"/>
              <a:gd name="connsiteX4736" fmla="*/ 2839120 w 3087428"/>
              <a:gd name="connsiteY4736" fmla="*/ 1638581 h 3077595"/>
              <a:gd name="connsiteX4737" fmla="*/ 2830543 w 3087428"/>
              <a:gd name="connsiteY4737" fmla="*/ 1647158 h 3077595"/>
              <a:gd name="connsiteX4738" fmla="*/ 2821966 w 3087428"/>
              <a:gd name="connsiteY4738" fmla="*/ 1638581 h 3077595"/>
              <a:gd name="connsiteX4739" fmla="*/ 2830543 w 3087428"/>
              <a:gd name="connsiteY4739" fmla="*/ 1630004 h 3077595"/>
              <a:gd name="connsiteX4740" fmla="*/ 2768623 w 3087428"/>
              <a:gd name="connsiteY4740" fmla="*/ 1629586 h 3077595"/>
              <a:gd name="connsiteX4741" fmla="*/ 2777618 w 3087428"/>
              <a:gd name="connsiteY4741" fmla="*/ 1638581 h 3077595"/>
              <a:gd name="connsiteX4742" fmla="*/ 2768623 w 3087428"/>
              <a:gd name="connsiteY4742" fmla="*/ 1647576 h 3077595"/>
              <a:gd name="connsiteX4743" fmla="*/ 2759628 w 3087428"/>
              <a:gd name="connsiteY4743" fmla="*/ 1638581 h 3077595"/>
              <a:gd name="connsiteX4744" fmla="*/ 2768623 w 3087428"/>
              <a:gd name="connsiteY4744" fmla="*/ 1629586 h 3077595"/>
              <a:gd name="connsiteX4745" fmla="*/ 2706912 w 3087428"/>
              <a:gd name="connsiteY4745" fmla="*/ 1628331 h 3077595"/>
              <a:gd name="connsiteX4746" fmla="*/ 2717163 w 3087428"/>
              <a:gd name="connsiteY4746" fmla="*/ 1638581 h 3077595"/>
              <a:gd name="connsiteX4747" fmla="*/ 2706912 w 3087428"/>
              <a:gd name="connsiteY4747" fmla="*/ 1648831 h 3077595"/>
              <a:gd name="connsiteX4748" fmla="*/ 2696662 w 3087428"/>
              <a:gd name="connsiteY4748" fmla="*/ 1638581 h 3077595"/>
              <a:gd name="connsiteX4749" fmla="*/ 2706912 w 3087428"/>
              <a:gd name="connsiteY4749" fmla="*/ 1628331 h 3077595"/>
              <a:gd name="connsiteX4750" fmla="*/ 2644992 w 3087428"/>
              <a:gd name="connsiteY4750" fmla="*/ 1627912 h 3077595"/>
              <a:gd name="connsiteX4751" fmla="*/ 2655661 w 3087428"/>
              <a:gd name="connsiteY4751" fmla="*/ 1638581 h 3077595"/>
              <a:gd name="connsiteX4752" fmla="*/ 2644992 w 3087428"/>
              <a:gd name="connsiteY4752" fmla="*/ 1649250 h 3077595"/>
              <a:gd name="connsiteX4753" fmla="*/ 2634324 w 3087428"/>
              <a:gd name="connsiteY4753" fmla="*/ 1638581 h 3077595"/>
              <a:gd name="connsiteX4754" fmla="*/ 2644992 w 3087428"/>
              <a:gd name="connsiteY4754" fmla="*/ 1627912 h 3077595"/>
              <a:gd name="connsiteX4755" fmla="*/ 2583490 w 3087428"/>
              <a:gd name="connsiteY4755" fmla="*/ 1627075 h 3077595"/>
              <a:gd name="connsiteX4756" fmla="*/ 2594996 w 3087428"/>
              <a:gd name="connsiteY4756" fmla="*/ 1638581 h 3077595"/>
              <a:gd name="connsiteX4757" fmla="*/ 2583490 w 3087428"/>
              <a:gd name="connsiteY4757" fmla="*/ 1650086 h 3077595"/>
              <a:gd name="connsiteX4758" fmla="*/ 2571985 w 3087428"/>
              <a:gd name="connsiteY4758" fmla="*/ 1638581 h 3077595"/>
              <a:gd name="connsiteX4759" fmla="*/ 2583490 w 3087428"/>
              <a:gd name="connsiteY4759" fmla="*/ 1627075 h 3077595"/>
              <a:gd name="connsiteX4760" fmla="*/ 1896094 w 3087428"/>
              <a:gd name="connsiteY4760" fmla="*/ 1627075 h 3077595"/>
              <a:gd name="connsiteX4761" fmla="*/ 1906135 w 3087428"/>
              <a:gd name="connsiteY4761" fmla="*/ 1637116 h 3077595"/>
              <a:gd name="connsiteX4762" fmla="*/ 1896094 w 3087428"/>
              <a:gd name="connsiteY4762" fmla="*/ 1647158 h 3077595"/>
              <a:gd name="connsiteX4763" fmla="*/ 1886053 w 3087428"/>
              <a:gd name="connsiteY4763" fmla="*/ 1637116 h 3077595"/>
              <a:gd name="connsiteX4764" fmla="*/ 1896094 w 3087428"/>
              <a:gd name="connsiteY4764" fmla="*/ 1627075 h 3077595"/>
              <a:gd name="connsiteX4765" fmla="*/ 1831454 w 3087428"/>
              <a:gd name="connsiteY4765" fmla="*/ 1627075 h 3077595"/>
              <a:gd name="connsiteX4766" fmla="*/ 1840868 w 3087428"/>
              <a:gd name="connsiteY4766" fmla="*/ 1636489 h 3077595"/>
              <a:gd name="connsiteX4767" fmla="*/ 1831454 w 3087428"/>
              <a:gd name="connsiteY4767" fmla="*/ 1645902 h 3077595"/>
              <a:gd name="connsiteX4768" fmla="*/ 1822041 w 3087428"/>
              <a:gd name="connsiteY4768" fmla="*/ 1636489 h 3077595"/>
              <a:gd name="connsiteX4769" fmla="*/ 1831454 w 3087428"/>
              <a:gd name="connsiteY4769" fmla="*/ 1627075 h 3077595"/>
              <a:gd name="connsiteX4770" fmla="*/ 2521361 w 3087428"/>
              <a:gd name="connsiteY4770" fmla="*/ 1626866 h 3077595"/>
              <a:gd name="connsiteX4771" fmla="*/ 2533076 w 3087428"/>
              <a:gd name="connsiteY4771" fmla="*/ 1638581 h 3077595"/>
              <a:gd name="connsiteX4772" fmla="*/ 2521361 w 3087428"/>
              <a:gd name="connsiteY4772" fmla="*/ 1650295 h 3077595"/>
              <a:gd name="connsiteX4773" fmla="*/ 2509647 w 3087428"/>
              <a:gd name="connsiteY4773" fmla="*/ 1638581 h 3077595"/>
              <a:gd name="connsiteX4774" fmla="*/ 2521361 w 3087428"/>
              <a:gd name="connsiteY4774" fmla="*/ 1626866 h 3077595"/>
              <a:gd name="connsiteX4775" fmla="*/ 1765141 w 3087428"/>
              <a:gd name="connsiteY4775" fmla="*/ 1626657 h 3077595"/>
              <a:gd name="connsiteX4776" fmla="*/ 1773509 w 3087428"/>
              <a:gd name="connsiteY4776" fmla="*/ 1635025 h 3077595"/>
              <a:gd name="connsiteX4777" fmla="*/ 1765141 w 3087428"/>
              <a:gd name="connsiteY4777" fmla="*/ 1643392 h 3077595"/>
              <a:gd name="connsiteX4778" fmla="*/ 1756774 w 3087428"/>
              <a:gd name="connsiteY4778" fmla="*/ 1635025 h 3077595"/>
              <a:gd name="connsiteX4779" fmla="*/ 1765141 w 3087428"/>
              <a:gd name="connsiteY4779" fmla="*/ 1626657 h 3077595"/>
              <a:gd name="connsiteX4780" fmla="*/ 1959896 w 3087428"/>
              <a:gd name="connsiteY4780" fmla="*/ 1626448 h 3077595"/>
              <a:gd name="connsiteX4781" fmla="*/ 1970984 w 3087428"/>
              <a:gd name="connsiteY4781" fmla="*/ 1637535 h 3077595"/>
              <a:gd name="connsiteX4782" fmla="*/ 1959896 w 3087428"/>
              <a:gd name="connsiteY4782" fmla="*/ 1648622 h 3077595"/>
              <a:gd name="connsiteX4783" fmla="*/ 1948809 w 3087428"/>
              <a:gd name="connsiteY4783" fmla="*/ 1637535 h 3077595"/>
              <a:gd name="connsiteX4784" fmla="*/ 1959896 w 3087428"/>
              <a:gd name="connsiteY4784" fmla="*/ 1626448 h 3077595"/>
              <a:gd name="connsiteX4785" fmla="*/ 2023072 w 3087428"/>
              <a:gd name="connsiteY4785" fmla="*/ 1626239 h 3077595"/>
              <a:gd name="connsiteX4786" fmla="*/ 2034786 w 3087428"/>
              <a:gd name="connsiteY4786" fmla="*/ 1637953 h 3077595"/>
              <a:gd name="connsiteX4787" fmla="*/ 2023072 w 3087428"/>
              <a:gd name="connsiteY4787" fmla="*/ 1649668 h 3077595"/>
              <a:gd name="connsiteX4788" fmla="*/ 2011357 w 3087428"/>
              <a:gd name="connsiteY4788" fmla="*/ 1637953 h 3077595"/>
              <a:gd name="connsiteX4789" fmla="*/ 2023072 w 3087428"/>
              <a:gd name="connsiteY4789" fmla="*/ 1626239 h 3077595"/>
              <a:gd name="connsiteX4790" fmla="*/ 2459650 w 3087428"/>
              <a:gd name="connsiteY4790" fmla="*/ 1626029 h 3077595"/>
              <a:gd name="connsiteX4791" fmla="*/ 2472202 w 3087428"/>
              <a:gd name="connsiteY4791" fmla="*/ 1638581 h 3077595"/>
              <a:gd name="connsiteX4792" fmla="*/ 2459650 w 3087428"/>
              <a:gd name="connsiteY4792" fmla="*/ 1651132 h 3077595"/>
              <a:gd name="connsiteX4793" fmla="*/ 2447099 w 3087428"/>
              <a:gd name="connsiteY4793" fmla="*/ 1638581 h 3077595"/>
              <a:gd name="connsiteX4794" fmla="*/ 2459650 w 3087428"/>
              <a:gd name="connsiteY4794" fmla="*/ 1626029 h 3077595"/>
              <a:gd name="connsiteX4795" fmla="*/ 2397521 w 3087428"/>
              <a:gd name="connsiteY4795" fmla="*/ 1626029 h 3077595"/>
              <a:gd name="connsiteX4796" fmla="*/ 2410072 w 3087428"/>
              <a:gd name="connsiteY4796" fmla="*/ 1638581 h 3077595"/>
              <a:gd name="connsiteX4797" fmla="*/ 2397521 w 3087428"/>
              <a:gd name="connsiteY4797" fmla="*/ 1651132 h 3077595"/>
              <a:gd name="connsiteX4798" fmla="*/ 2384970 w 3087428"/>
              <a:gd name="connsiteY4798" fmla="*/ 1638581 h 3077595"/>
              <a:gd name="connsiteX4799" fmla="*/ 2397521 w 3087428"/>
              <a:gd name="connsiteY4799" fmla="*/ 1626029 h 3077595"/>
              <a:gd name="connsiteX4800" fmla="*/ 2335392 w 3087428"/>
              <a:gd name="connsiteY4800" fmla="*/ 1625611 h 3077595"/>
              <a:gd name="connsiteX4801" fmla="*/ 2348152 w 3087428"/>
              <a:gd name="connsiteY4801" fmla="*/ 1638372 h 3077595"/>
              <a:gd name="connsiteX4802" fmla="*/ 2335392 w 3087428"/>
              <a:gd name="connsiteY4802" fmla="*/ 1651132 h 3077595"/>
              <a:gd name="connsiteX4803" fmla="*/ 2322631 w 3087428"/>
              <a:gd name="connsiteY4803" fmla="*/ 1638372 h 3077595"/>
              <a:gd name="connsiteX4804" fmla="*/ 2335392 w 3087428"/>
              <a:gd name="connsiteY4804" fmla="*/ 1625611 h 3077595"/>
              <a:gd name="connsiteX4805" fmla="*/ 2148586 w 3087428"/>
              <a:gd name="connsiteY4805" fmla="*/ 1625611 h 3077595"/>
              <a:gd name="connsiteX4806" fmla="*/ 2161137 w 3087428"/>
              <a:gd name="connsiteY4806" fmla="*/ 1638162 h 3077595"/>
              <a:gd name="connsiteX4807" fmla="*/ 2148586 w 3087428"/>
              <a:gd name="connsiteY4807" fmla="*/ 1650714 h 3077595"/>
              <a:gd name="connsiteX4808" fmla="*/ 2136034 w 3087428"/>
              <a:gd name="connsiteY4808" fmla="*/ 1638162 h 3077595"/>
              <a:gd name="connsiteX4809" fmla="*/ 2148586 w 3087428"/>
              <a:gd name="connsiteY4809" fmla="*/ 1625611 h 3077595"/>
              <a:gd name="connsiteX4810" fmla="*/ 2086038 w 3087428"/>
              <a:gd name="connsiteY4810" fmla="*/ 1625611 h 3077595"/>
              <a:gd name="connsiteX4811" fmla="*/ 2098380 w 3087428"/>
              <a:gd name="connsiteY4811" fmla="*/ 1637953 h 3077595"/>
              <a:gd name="connsiteX4812" fmla="*/ 2086038 w 3087428"/>
              <a:gd name="connsiteY4812" fmla="*/ 1650295 h 3077595"/>
              <a:gd name="connsiteX4813" fmla="*/ 2073696 w 3087428"/>
              <a:gd name="connsiteY4813" fmla="*/ 1637953 h 3077595"/>
              <a:gd name="connsiteX4814" fmla="*/ 2086038 w 3087428"/>
              <a:gd name="connsiteY4814" fmla="*/ 1625611 h 3077595"/>
              <a:gd name="connsiteX4815" fmla="*/ 2273262 w 3087428"/>
              <a:gd name="connsiteY4815" fmla="*/ 1625402 h 3077595"/>
              <a:gd name="connsiteX4816" fmla="*/ 2286232 w 3087428"/>
              <a:gd name="connsiteY4816" fmla="*/ 1638372 h 3077595"/>
              <a:gd name="connsiteX4817" fmla="*/ 2273262 w 3087428"/>
              <a:gd name="connsiteY4817" fmla="*/ 1651341 h 3077595"/>
              <a:gd name="connsiteX4818" fmla="*/ 2260293 w 3087428"/>
              <a:gd name="connsiteY4818" fmla="*/ 1638372 h 3077595"/>
              <a:gd name="connsiteX4819" fmla="*/ 2273262 w 3087428"/>
              <a:gd name="connsiteY4819" fmla="*/ 1625402 h 3077595"/>
              <a:gd name="connsiteX4820" fmla="*/ 2211133 w 3087428"/>
              <a:gd name="connsiteY4820" fmla="*/ 1625402 h 3077595"/>
              <a:gd name="connsiteX4821" fmla="*/ 2224103 w 3087428"/>
              <a:gd name="connsiteY4821" fmla="*/ 1638372 h 3077595"/>
              <a:gd name="connsiteX4822" fmla="*/ 2211133 w 3087428"/>
              <a:gd name="connsiteY4822" fmla="*/ 1651341 h 3077595"/>
              <a:gd name="connsiteX4823" fmla="*/ 2198164 w 3087428"/>
              <a:gd name="connsiteY4823" fmla="*/ 1638372 h 3077595"/>
              <a:gd name="connsiteX4824" fmla="*/ 2211133 w 3087428"/>
              <a:gd name="connsiteY4824" fmla="*/ 1625402 h 3077595"/>
              <a:gd name="connsiteX4825" fmla="*/ 1695899 w 3087428"/>
              <a:gd name="connsiteY4825" fmla="*/ 1624983 h 3077595"/>
              <a:gd name="connsiteX4826" fmla="*/ 1703221 w 3087428"/>
              <a:gd name="connsiteY4826" fmla="*/ 1632305 h 3077595"/>
              <a:gd name="connsiteX4827" fmla="*/ 1695899 w 3087428"/>
              <a:gd name="connsiteY4827" fmla="*/ 1639627 h 3077595"/>
              <a:gd name="connsiteX4828" fmla="*/ 1688578 w 3087428"/>
              <a:gd name="connsiteY4828" fmla="*/ 1632305 h 3077595"/>
              <a:gd name="connsiteX4829" fmla="*/ 1695899 w 3087428"/>
              <a:gd name="connsiteY4829" fmla="*/ 1624983 h 3077595"/>
              <a:gd name="connsiteX4830" fmla="*/ 1466628 w 3087428"/>
              <a:gd name="connsiteY4830" fmla="*/ 1621427 h 3077595"/>
              <a:gd name="connsiteX4831" fmla="*/ 1469766 w 3087428"/>
              <a:gd name="connsiteY4831" fmla="*/ 1624565 h 3077595"/>
              <a:gd name="connsiteX4832" fmla="*/ 1466628 w 3087428"/>
              <a:gd name="connsiteY4832" fmla="*/ 1627703 h 3077595"/>
              <a:gd name="connsiteX4833" fmla="*/ 1463490 w 3087428"/>
              <a:gd name="connsiteY4833" fmla="*/ 1624565 h 3077595"/>
              <a:gd name="connsiteX4834" fmla="*/ 1466628 w 3087428"/>
              <a:gd name="connsiteY4834" fmla="*/ 1621427 h 3077595"/>
              <a:gd name="connsiteX4835" fmla="*/ 1620173 w 3087428"/>
              <a:gd name="connsiteY4835" fmla="*/ 1618499 h 3077595"/>
              <a:gd name="connsiteX4836" fmla="*/ 1626239 w 3087428"/>
              <a:gd name="connsiteY4836" fmla="*/ 1624565 h 3077595"/>
              <a:gd name="connsiteX4837" fmla="*/ 1620173 w 3087428"/>
              <a:gd name="connsiteY4837" fmla="*/ 1630632 h 3077595"/>
              <a:gd name="connsiteX4838" fmla="*/ 1614106 w 3087428"/>
              <a:gd name="connsiteY4838" fmla="*/ 1624565 h 3077595"/>
              <a:gd name="connsiteX4839" fmla="*/ 1620173 w 3087428"/>
              <a:gd name="connsiteY4839" fmla="*/ 1618499 h 3077595"/>
              <a:gd name="connsiteX4840" fmla="*/ 748062 w 3087428"/>
              <a:gd name="connsiteY4840" fmla="*/ 1610549 h 3077595"/>
              <a:gd name="connsiteX4841" fmla="*/ 748480 w 3087428"/>
              <a:gd name="connsiteY4841" fmla="*/ 1610968 h 3077595"/>
              <a:gd name="connsiteX4842" fmla="*/ 748062 w 3087428"/>
              <a:gd name="connsiteY4842" fmla="*/ 1611386 h 3077595"/>
              <a:gd name="connsiteX4843" fmla="*/ 747644 w 3087428"/>
              <a:gd name="connsiteY4843" fmla="*/ 1610968 h 3077595"/>
              <a:gd name="connsiteX4844" fmla="*/ 748062 w 3087428"/>
              <a:gd name="connsiteY4844" fmla="*/ 1610549 h 3077595"/>
              <a:gd name="connsiteX4845" fmla="*/ 1120838 w 3087428"/>
              <a:gd name="connsiteY4845" fmla="*/ 1610340 h 3077595"/>
              <a:gd name="connsiteX4846" fmla="*/ 1121256 w 3087428"/>
              <a:gd name="connsiteY4846" fmla="*/ 1610759 h 3077595"/>
              <a:gd name="connsiteX4847" fmla="*/ 1120838 w 3087428"/>
              <a:gd name="connsiteY4847" fmla="*/ 1611177 h 3077595"/>
              <a:gd name="connsiteX4848" fmla="*/ 1120419 w 3087428"/>
              <a:gd name="connsiteY4848" fmla="*/ 1610759 h 3077595"/>
              <a:gd name="connsiteX4849" fmla="*/ 1120838 w 3087428"/>
              <a:gd name="connsiteY4849" fmla="*/ 1610340 h 3077595"/>
              <a:gd name="connsiteX4850" fmla="*/ 624222 w 3087428"/>
              <a:gd name="connsiteY4850" fmla="*/ 1610340 h 3077595"/>
              <a:gd name="connsiteX4851" fmla="*/ 624849 w 3087428"/>
              <a:gd name="connsiteY4851" fmla="*/ 1610968 h 3077595"/>
              <a:gd name="connsiteX4852" fmla="*/ 624222 w 3087428"/>
              <a:gd name="connsiteY4852" fmla="*/ 1611595 h 3077595"/>
              <a:gd name="connsiteX4853" fmla="*/ 623594 w 3087428"/>
              <a:gd name="connsiteY4853" fmla="*/ 1610968 h 3077595"/>
              <a:gd name="connsiteX4854" fmla="*/ 624222 w 3087428"/>
              <a:gd name="connsiteY4854" fmla="*/ 1610340 h 3077595"/>
              <a:gd name="connsiteX4855" fmla="*/ 500800 w 3087428"/>
              <a:gd name="connsiteY4855" fmla="*/ 1609713 h 3077595"/>
              <a:gd name="connsiteX4856" fmla="*/ 502264 w 3087428"/>
              <a:gd name="connsiteY4856" fmla="*/ 1611177 h 3077595"/>
              <a:gd name="connsiteX4857" fmla="*/ 500800 w 3087428"/>
              <a:gd name="connsiteY4857" fmla="*/ 1612641 h 3077595"/>
              <a:gd name="connsiteX4858" fmla="*/ 499336 w 3087428"/>
              <a:gd name="connsiteY4858" fmla="*/ 1611177 h 3077595"/>
              <a:gd name="connsiteX4859" fmla="*/ 500800 w 3087428"/>
              <a:gd name="connsiteY4859" fmla="*/ 1609713 h 3077595"/>
              <a:gd name="connsiteX4860" fmla="*/ 1246979 w 3087428"/>
              <a:gd name="connsiteY4860" fmla="*/ 1609085 h 3077595"/>
              <a:gd name="connsiteX4861" fmla="*/ 1248025 w 3087428"/>
              <a:gd name="connsiteY4861" fmla="*/ 1610131 h 3077595"/>
              <a:gd name="connsiteX4862" fmla="*/ 1246979 w 3087428"/>
              <a:gd name="connsiteY4862" fmla="*/ 1611177 h 3077595"/>
              <a:gd name="connsiteX4863" fmla="*/ 1245933 w 3087428"/>
              <a:gd name="connsiteY4863" fmla="*/ 1610131 h 3077595"/>
              <a:gd name="connsiteX4864" fmla="*/ 1246979 w 3087428"/>
              <a:gd name="connsiteY4864" fmla="*/ 1609085 h 3077595"/>
              <a:gd name="connsiteX4865" fmla="*/ 377587 w 3087428"/>
              <a:gd name="connsiteY4865" fmla="*/ 1608876 h 3077595"/>
              <a:gd name="connsiteX4866" fmla="*/ 379679 w 3087428"/>
              <a:gd name="connsiteY4866" fmla="*/ 1610968 h 3077595"/>
              <a:gd name="connsiteX4867" fmla="*/ 377587 w 3087428"/>
              <a:gd name="connsiteY4867" fmla="*/ 1613060 h 3077595"/>
              <a:gd name="connsiteX4868" fmla="*/ 375496 w 3087428"/>
              <a:gd name="connsiteY4868" fmla="*/ 1610968 h 3077595"/>
              <a:gd name="connsiteX4869" fmla="*/ 377587 w 3087428"/>
              <a:gd name="connsiteY4869" fmla="*/ 1608876 h 3077595"/>
              <a:gd name="connsiteX4870" fmla="*/ 254166 w 3087428"/>
              <a:gd name="connsiteY4870" fmla="*/ 1608457 h 3077595"/>
              <a:gd name="connsiteX4871" fmla="*/ 256885 w 3087428"/>
              <a:gd name="connsiteY4871" fmla="*/ 1611177 h 3077595"/>
              <a:gd name="connsiteX4872" fmla="*/ 254166 w 3087428"/>
              <a:gd name="connsiteY4872" fmla="*/ 1613896 h 3077595"/>
              <a:gd name="connsiteX4873" fmla="*/ 251446 w 3087428"/>
              <a:gd name="connsiteY4873" fmla="*/ 1611177 h 3077595"/>
              <a:gd name="connsiteX4874" fmla="*/ 254166 w 3087428"/>
              <a:gd name="connsiteY4874" fmla="*/ 1608457 h 3077595"/>
              <a:gd name="connsiteX4875" fmla="*/ 130953 w 3087428"/>
              <a:gd name="connsiteY4875" fmla="*/ 1607412 h 3077595"/>
              <a:gd name="connsiteX4876" fmla="*/ 134718 w 3087428"/>
              <a:gd name="connsiteY4876" fmla="*/ 1611177 h 3077595"/>
              <a:gd name="connsiteX4877" fmla="*/ 130953 w 3087428"/>
              <a:gd name="connsiteY4877" fmla="*/ 1614942 h 3077595"/>
              <a:gd name="connsiteX4878" fmla="*/ 127188 w 3087428"/>
              <a:gd name="connsiteY4878" fmla="*/ 1611177 h 3077595"/>
              <a:gd name="connsiteX4879" fmla="*/ 130953 w 3087428"/>
              <a:gd name="connsiteY4879" fmla="*/ 1607412 h 3077595"/>
              <a:gd name="connsiteX4880" fmla="*/ 7740 w 3087428"/>
              <a:gd name="connsiteY4880" fmla="*/ 1606575 h 3077595"/>
              <a:gd name="connsiteX4881" fmla="*/ 12343 w 3087428"/>
              <a:gd name="connsiteY4881" fmla="*/ 1611177 h 3077595"/>
              <a:gd name="connsiteX4882" fmla="*/ 7740 w 3087428"/>
              <a:gd name="connsiteY4882" fmla="*/ 1615779 h 3077595"/>
              <a:gd name="connsiteX4883" fmla="*/ 3138 w 3087428"/>
              <a:gd name="connsiteY4883" fmla="*/ 1611177 h 3077595"/>
              <a:gd name="connsiteX4884" fmla="*/ 7740 w 3087428"/>
              <a:gd name="connsiteY4884" fmla="*/ 1606575 h 3077595"/>
              <a:gd name="connsiteX4885" fmla="*/ 1377095 w 3087428"/>
              <a:gd name="connsiteY4885" fmla="*/ 1606156 h 3077595"/>
              <a:gd name="connsiteX4886" fmla="*/ 1379396 w 3087428"/>
              <a:gd name="connsiteY4886" fmla="*/ 1608457 h 3077595"/>
              <a:gd name="connsiteX4887" fmla="*/ 1377095 w 3087428"/>
              <a:gd name="connsiteY4887" fmla="*/ 1610759 h 3077595"/>
              <a:gd name="connsiteX4888" fmla="*/ 1374794 w 3087428"/>
              <a:gd name="connsiteY4888" fmla="*/ 1608457 h 3077595"/>
              <a:gd name="connsiteX4889" fmla="*/ 1377095 w 3087428"/>
              <a:gd name="connsiteY4889" fmla="*/ 1606156 h 3077595"/>
              <a:gd name="connsiteX4890" fmla="*/ 1529594 w 3087428"/>
              <a:gd name="connsiteY4890" fmla="*/ 1584192 h 3077595"/>
              <a:gd name="connsiteX4891" fmla="*/ 1533568 w 3087428"/>
              <a:gd name="connsiteY4891" fmla="*/ 1588166 h 3077595"/>
              <a:gd name="connsiteX4892" fmla="*/ 1529594 w 3087428"/>
              <a:gd name="connsiteY4892" fmla="*/ 1592141 h 3077595"/>
              <a:gd name="connsiteX4893" fmla="*/ 1525619 w 3087428"/>
              <a:gd name="connsiteY4893" fmla="*/ 1588166 h 3077595"/>
              <a:gd name="connsiteX4894" fmla="*/ 1529594 w 3087428"/>
              <a:gd name="connsiteY4894" fmla="*/ 1584192 h 3077595"/>
              <a:gd name="connsiteX4895" fmla="*/ 930684 w 3087428"/>
              <a:gd name="connsiteY4895" fmla="*/ 1582936 h 3077595"/>
              <a:gd name="connsiteX4896" fmla="*/ 931103 w 3087428"/>
              <a:gd name="connsiteY4896" fmla="*/ 1583355 h 3077595"/>
              <a:gd name="connsiteX4897" fmla="*/ 930684 w 3087428"/>
              <a:gd name="connsiteY4897" fmla="*/ 1583773 h 3077595"/>
              <a:gd name="connsiteX4898" fmla="*/ 930266 w 3087428"/>
              <a:gd name="connsiteY4898" fmla="*/ 1583355 h 3077595"/>
              <a:gd name="connsiteX4899" fmla="*/ 930684 w 3087428"/>
              <a:gd name="connsiteY4899" fmla="*/ 1582936 h 3077595"/>
              <a:gd name="connsiteX4900" fmla="*/ 807263 w 3087428"/>
              <a:gd name="connsiteY4900" fmla="*/ 1582936 h 3077595"/>
              <a:gd name="connsiteX4901" fmla="*/ 807890 w 3087428"/>
              <a:gd name="connsiteY4901" fmla="*/ 1583564 h 3077595"/>
              <a:gd name="connsiteX4902" fmla="*/ 807263 w 3087428"/>
              <a:gd name="connsiteY4902" fmla="*/ 1584192 h 3077595"/>
              <a:gd name="connsiteX4903" fmla="*/ 806635 w 3087428"/>
              <a:gd name="connsiteY4903" fmla="*/ 1583564 h 3077595"/>
              <a:gd name="connsiteX4904" fmla="*/ 807263 w 3087428"/>
              <a:gd name="connsiteY4904" fmla="*/ 1582936 h 3077595"/>
              <a:gd name="connsiteX4905" fmla="*/ 1054315 w 3087428"/>
              <a:gd name="connsiteY4905" fmla="*/ 1582727 h 3077595"/>
              <a:gd name="connsiteX4906" fmla="*/ 1054943 w 3087428"/>
              <a:gd name="connsiteY4906" fmla="*/ 1583355 h 3077595"/>
              <a:gd name="connsiteX4907" fmla="*/ 1054315 w 3087428"/>
              <a:gd name="connsiteY4907" fmla="*/ 1583982 h 3077595"/>
              <a:gd name="connsiteX4908" fmla="*/ 1053688 w 3087428"/>
              <a:gd name="connsiteY4908" fmla="*/ 1583355 h 3077595"/>
              <a:gd name="connsiteX4909" fmla="*/ 1054315 w 3087428"/>
              <a:gd name="connsiteY4909" fmla="*/ 1582727 h 3077595"/>
              <a:gd name="connsiteX4910" fmla="*/ 1178365 w 3087428"/>
              <a:gd name="connsiteY4910" fmla="*/ 1582518 h 3077595"/>
              <a:gd name="connsiteX4911" fmla="*/ 1179201 w 3087428"/>
              <a:gd name="connsiteY4911" fmla="*/ 1583355 h 3077595"/>
              <a:gd name="connsiteX4912" fmla="*/ 1178365 w 3087428"/>
              <a:gd name="connsiteY4912" fmla="*/ 1584192 h 3077595"/>
              <a:gd name="connsiteX4913" fmla="*/ 1177528 w 3087428"/>
              <a:gd name="connsiteY4913" fmla="*/ 1583355 h 3077595"/>
              <a:gd name="connsiteX4914" fmla="*/ 1178365 w 3087428"/>
              <a:gd name="connsiteY4914" fmla="*/ 1582518 h 3077595"/>
              <a:gd name="connsiteX4915" fmla="*/ 683841 w 3087428"/>
              <a:gd name="connsiteY4915" fmla="*/ 1582309 h 3077595"/>
              <a:gd name="connsiteX4916" fmla="*/ 685096 w 3087428"/>
              <a:gd name="connsiteY4916" fmla="*/ 1583564 h 3077595"/>
              <a:gd name="connsiteX4917" fmla="*/ 683841 w 3087428"/>
              <a:gd name="connsiteY4917" fmla="*/ 1584819 h 3077595"/>
              <a:gd name="connsiteX4918" fmla="*/ 682586 w 3087428"/>
              <a:gd name="connsiteY4918" fmla="*/ 1583564 h 3077595"/>
              <a:gd name="connsiteX4919" fmla="*/ 683841 w 3087428"/>
              <a:gd name="connsiteY4919" fmla="*/ 1582309 h 3077595"/>
              <a:gd name="connsiteX4920" fmla="*/ 1303460 w 3087428"/>
              <a:gd name="connsiteY4920" fmla="*/ 1581681 h 3077595"/>
              <a:gd name="connsiteX4921" fmla="*/ 1304924 w 3087428"/>
              <a:gd name="connsiteY4921" fmla="*/ 1583146 h 3077595"/>
              <a:gd name="connsiteX4922" fmla="*/ 1303460 w 3087428"/>
              <a:gd name="connsiteY4922" fmla="*/ 1584610 h 3077595"/>
              <a:gd name="connsiteX4923" fmla="*/ 1301996 w 3087428"/>
              <a:gd name="connsiteY4923" fmla="*/ 1583146 h 3077595"/>
              <a:gd name="connsiteX4924" fmla="*/ 1303460 w 3087428"/>
              <a:gd name="connsiteY4924" fmla="*/ 1581681 h 3077595"/>
              <a:gd name="connsiteX4925" fmla="*/ 560628 w 3087428"/>
              <a:gd name="connsiteY4925" fmla="*/ 1581681 h 3077595"/>
              <a:gd name="connsiteX4926" fmla="*/ 562511 w 3087428"/>
              <a:gd name="connsiteY4926" fmla="*/ 1583564 h 3077595"/>
              <a:gd name="connsiteX4927" fmla="*/ 560628 w 3087428"/>
              <a:gd name="connsiteY4927" fmla="*/ 1585447 h 3077595"/>
              <a:gd name="connsiteX4928" fmla="*/ 558746 w 3087428"/>
              <a:gd name="connsiteY4928" fmla="*/ 1583564 h 3077595"/>
              <a:gd name="connsiteX4929" fmla="*/ 560628 w 3087428"/>
              <a:gd name="connsiteY4929" fmla="*/ 1581681 h 3077595"/>
              <a:gd name="connsiteX4930" fmla="*/ 437625 w 3087428"/>
              <a:gd name="connsiteY4930" fmla="*/ 1581263 h 3077595"/>
              <a:gd name="connsiteX4931" fmla="*/ 439926 w 3087428"/>
              <a:gd name="connsiteY4931" fmla="*/ 1583564 h 3077595"/>
              <a:gd name="connsiteX4932" fmla="*/ 437625 w 3087428"/>
              <a:gd name="connsiteY4932" fmla="*/ 1585865 h 3077595"/>
              <a:gd name="connsiteX4933" fmla="*/ 435324 w 3087428"/>
              <a:gd name="connsiteY4933" fmla="*/ 1583564 h 3077595"/>
              <a:gd name="connsiteX4934" fmla="*/ 437625 w 3087428"/>
              <a:gd name="connsiteY4934" fmla="*/ 1581263 h 3077595"/>
              <a:gd name="connsiteX4935" fmla="*/ 314412 w 3087428"/>
              <a:gd name="connsiteY4935" fmla="*/ 1580426 h 3077595"/>
              <a:gd name="connsiteX4936" fmla="*/ 317550 w 3087428"/>
              <a:gd name="connsiteY4936" fmla="*/ 1583564 h 3077595"/>
              <a:gd name="connsiteX4937" fmla="*/ 314412 w 3087428"/>
              <a:gd name="connsiteY4937" fmla="*/ 1586702 h 3077595"/>
              <a:gd name="connsiteX4938" fmla="*/ 311274 w 3087428"/>
              <a:gd name="connsiteY4938" fmla="*/ 1583564 h 3077595"/>
              <a:gd name="connsiteX4939" fmla="*/ 314412 w 3087428"/>
              <a:gd name="connsiteY4939" fmla="*/ 1580426 h 3077595"/>
              <a:gd name="connsiteX4940" fmla="*/ 191200 w 3087428"/>
              <a:gd name="connsiteY4940" fmla="*/ 1579799 h 3077595"/>
              <a:gd name="connsiteX4941" fmla="*/ 194965 w 3087428"/>
              <a:gd name="connsiteY4941" fmla="*/ 1583564 h 3077595"/>
              <a:gd name="connsiteX4942" fmla="*/ 191200 w 3087428"/>
              <a:gd name="connsiteY4942" fmla="*/ 1587329 h 3077595"/>
              <a:gd name="connsiteX4943" fmla="*/ 187434 w 3087428"/>
              <a:gd name="connsiteY4943" fmla="*/ 1583564 h 3077595"/>
              <a:gd name="connsiteX4944" fmla="*/ 191200 w 3087428"/>
              <a:gd name="connsiteY4944" fmla="*/ 1579799 h 3077595"/>
              <a:gd name="connsiteX4945" fmla="*/ 67987 w 3087428"/>
              <a:gd name="connsiteY4945" fmla="*/ 1578962 h 3077595"/>
              <a:gd name="connsiteX4946" fmla="*/ 72589 w 3087428"/>
              <a:gd name="connsiteY4946" fmla="*/ 1583564 h 3077595"/>
              <a:gd name="connsiteX4947" fmla="*/ 67987 w 3087428"/>
              <a:gd name="connsiteY4947" fmla="*/ 1588166 h 3077595"/>
              <a:gd name="connsiteX4948" fmla="*/ 63385 w 3087428"/>
              <a:gd name="connsiteY4948" fmla="*/ 1583564 h 3077595"/>
              <a:gd name="connsiteX4949" fmla="*/ 67987 w 3087428"/>
              <a:gd name="connsiteY4949" fmla="*/ 1578962 h 3077595"/>
              <a:gd name="connsiteX4950" fmla="*/ 1432530 w 3087428"/>
              <a:gd name="connsiteY4950" fmla="*/ 1578543 h 3077595"/>
              <a:gd name="connsiteX4951" fmla="*/ 1435668 w 3087428"/>
              <a:gd name="connsiteY4951" fmla="*/ 1581681 h 3077595"/>
              <a:gd name="connsiteX4952" fmla="*/ 1432530 w 3087428"/>
              <a:gd name="connsiteY4952" fmla="*/ 1584819 h 3077595"/>
              <a:gd name="connsiteX4953" fmla="*/ 1429392 w 3087428"/>
              <a:gd name="connsiteY4953" fmla="*/ 1581681 h 3077595"/>
              <a:gd name="connsiteX4954" fmla="*/ 1432530 w 3087428"/>
              <a:gd name="connsiteY4954" fmla="*/ 1578543 h 3077595"/>
              <a:gd name="connsiteX4955" fmla="*/ 3080315 w 3087428"/>
              <a:gd name="connsiteY4955" fmla="*/ 1577498 h 3077595"/>
              <a:gd name="connsiteX4956" fmla="*/ 3086382 w 3087428"/>
              <a:gd name="connsiteY4956" fmla="*/ 1583564 h 3077595"/>
              <a:gd name="connsiteX4957" fmla="*/ 3080315 w 3087428"/>
              <a:gd name="connsiteY4957" fmla="*/ 1589630 h 3077595"/>
              <a:gd name="connsiteX4958" fmla="*/ 3074249 w 3087428"/>
              <a:gd name="connsiteY4958" fmla="*/ 1583564 h 3077595"/>
              <a:gd name="connsiteX4959" fmla="*/ 3080315 w 3087428"/>
              <a:gd name="connsiteY4959" fmla="*/ 1577498 h 3077595"/>
              <a:gd name="connsiteX4960" fmla="*/ 3018814 w 3087428"/>
              <a:gd name="connsiteY4960" fmla="*/ 1577079 h 3077595"/>
              <a:gd name="connsiteX4961" fmla="*/ 3025299 w 3087428"/>
              <a:gd name="connsiteY4961" fmla="*/ 1583564 h 3077595"/>
              <a:gd name="connsiteX4962" fmla="*/ 3018814 w 3087428"/>
              <a:gd name="connsiteY4962" fmla="*/ 1590049 h 3077595"/>
              <a:gd name="connsiteX4963" fmla="*/ 3012329 w 3087428"/>
              <a:gd name="connsiteY4963" fmla="*/ 1583564 h 3077595"/>
              <a:gd name="connsiteX4964" fmla="*/ 3018814 w 3087428"/>
              <a:gd name="connsiteY4964" fmla="*/ 1577079 h 3077595"/>
              <a:gd name="connsiteX4965" fmla="*/ 2957103 w 3087428"/>
              <a:gd name="connsiteY4965" fmla="*/ 1576661 h 3077595"/>
              <a:gd name="connsiteX4966" fmla="*/ 2964006 w 3087428"/>
              <a:gd name="connsiteY4966" fmla="*/ 1583564 h 3077595"/>
              <a:gd name="connsiteX4967" fmla="*/ 2957103 w 3087428"/>
              <a:gd name="connsiteY4967" fmla="*/ 1590467 h 3077595"/>
              <a:gd name="connsiteX4968" fmla="*/ 2950200 w 3087428"/>
              <a:gd name="connsiteY4968" fmla="*/ 1583564 h 3077595"/>
              <a:gd name="connsiteX4969" fmla="*/ 2957103 w 3087428"/>
              <a:gd name="connsiteY4969" fmla="*/ 1576661 h 3077595"/>
              <a:gd name="connsiteX4970" fmla="*/ 2895601 w 3087428"/>
              <a:gd name="connsiteY4970" fmla="*/ 1576452 h 3077595"/>
              <a:gd name="connsiteX4971" fmla="*/ 2902713 w 3087428"/>
              <a:gd name="connsiteY4971" fmla="*/ 1583564 h 3077595"/>
              <a:gd name="connsiteX4972" fmla="*/ 2895601 w 3087428"/>
              <a:gd name="connsiteY4972" fmla="*/ 1590676 h 3077595"/>
              <a:gd name="connsiteX4973" fmla="*/ 2888489 w 3087428"/>
              <a:gd name="connsiteY4973" fmla="*/ 1583564 h 3077595"/>
              <a:gd name="connsiteX4974" fmla="*/ 2895601 w 3087428"/>
              <a:gd name="connsiteY4974" fmla="*/ 1576452 h 3077595"/>
              <a:gd name="connsiteX4975" fmla="*/ 1719747 w 3087428"/>
              <a:gd name="connsiteY4975" fmla="*/ 1576033 h 3077595"/>
              <a:gd name="connsiteX4976" fmla="*/ 1726441 w 3087428"/>
              <a:gd name="connsiteY4976" fmla="*/ 1582727 h 3077595"/>
              <a:gd name="connsiteX4977" fmla="*/ 1719747 w 3087428"/>
              <a:gd name="connsiteY4977" fmla="*/ 1589421 h 3077595"/>
              <a:gd name="connsiteX4978" fmla="*/ 1713053 w 3087428"/>
              <a:gd name="connsiteY4978" fmla="*/ 1582727 h 3077595"/>
              <a:gd name="connsiteX4979" fmla="*/ 1719747 w 3087428"/>
              <a:gd name="connsiteY4979" fmla="*/ 1576033 h 3077595"/>
              <a:gd name="connsiteX4980" fmla="*/ 1654271 w 3087428"/>
              <a:gd name="connsiteY4980" fmla="*/ 1576033 h 3077595"/>
              <a:gd name="connsiteX4981" fmla="*/ 1659919 w 3087428"/>
              <a:gd name="connsiteY4981" fmla="*/ 1581681 h 3077595"/>
              <a:gd name="connsiteX4982" fmla="*/ 1654271 w 3087428"/>
              <a:gd name="connsiteY4982" fmla="*/ 1587329 h 3077595"/>
              <a:gd name="connsiteX4983" fmla="*/ 1648623 w 3087428"/>
              <a:gd name="connsiteY4983" fmla="*/ 1581681 h 3077595"/>
              <a:gd name="connsiteX4984" fmla="*/ 1654271 w 3087428"/>
              <a:gd name="connsiteY4984" fmla="*/ 1576033 h 3077595"/>
              <a:gd name="connsiteX4985" fmla="*/ 2834099 w 3087428"/>
              <a:gd name="connsiteY4985" fmla="*/ 1575824 h 3077595"/>
              <a:gd name="connsiteX4986" fmla="*/ 2841839 w 3087428"/>
              <a:gd name="connsiteY4986" fmla="*/ 1583564 h 3077595"/>
              <a:gd name="connsiteX4987" fmla="*/ 2834099 w 3087428"/>
              <a:gd name="connsiteY4987" fmla="*/ 1591304 h 3077595"/>
              <a:gd name="connsiteX4988" fmla="*/ 2826359 w 3087428"/>
              <a:gd name="connsiteY4988" fmla="*/ 1583564 h 3077595"/>
              <a:gd name="connsiteX4989" fmla="*/ 2834099 w 3087428"/>
              <a:gd name="connsiteY4989" fmla="*/ 1575824 h 3077595"/>
              <a:gd name="connsiteX4990" fmla="*/ 1783341 w 3087428"/>
              <a:gd name="connsiteY4990" fmla="*/ 1575615 h 3077595"/>
              <a:gd name="connsiteX4991" fmla="*/ 1790872 w 3087428"/>
              <a:gd name="connsiteY4991" fmla="*/ 1583146 h 3077595"/>
              <a:gd name="connsiteX4992" fmla="*/ 1783341 w 3087428"/>
              <a:gd name="connsiteY4992" fmla="*/ 1590676 h 3077595"/>
              <a:gd name="connsiteX4993" fmla="*/ 1775810 w 3087428"/>
              <a:gd name="connsiteY4993" fmla="*/ 1583146 h 3077595"/>
              <a:gd name="connsiteX4994" fmla="*/ 1783341 w 3087428"/>
              <a:gd name="connsiteY4994" fmla="*/ 1575615 h 3077595"/>
              <a:gd name="connsiteX4995" fmla="*/ 2772389 w 3087428"/>
              <a:gd name="connsiteY4995" fmla="*/ 1575406 h 3077595"/>
              <a:gd name="connsiteX4996" fmla="*/ 2780547 w 3087428"/>
              <a:gd name="connsiteY4996" fmla="*/ 1583564 h 3077595"/>
              <a:gd name="connsiteX4997" fmla="*/ 2772389 w 3087428"/>
              <a:gd name="connsiteY4997" fmla="*/ 1591722 h 3077595"/>
              <a:gd name="connsiteX4998" fmla="*/ 2764230 w 3087428"/>
              <a:gd name="connsiteY4998" fmla="*/ 1583564 h 3077595"/>
              <a:gd name="connsiteX4999" fmla="*/ 2772389 w 3087428"/>
              <a:gd name="connsiteY4999" fmla="*/ 1575406 h 3077595"/>
              <a:gd name="connsiteX5000" fmla="*/ 2710887 w 3087428"/>
              <a:gd name="connsiteY5000" fmla="*/ 1574778 h 3077595"/>
              <a:gd name="connsiteX5001" fmla="*/ 2719673 w 3087428"/>
              <a:gd name="connsiteY5001" fmla="*/ 1583564 h 3077595"/>
              <a:gd name="connsiteX5002" fmla="*/ 2710887 w 3087428"/>
              <a:gd name="connsiteY5002" fmla="*/ 1592350 h 3077595"/>
              <a:gd name="connsiteX5003" fmla="*/ 2702101 w 3087428"/>
              <a:gd name="connsiteY5003" fmla="*/ 1583564 h 3077595"/>
              <a:gd name="connsiteX5004" fmla="*/ 2710887 w 3087428"/>
              <a:gd name="connsiteY5004" fmla="*/ 1574778 h 3077595"/>
              <a:gd name="connsiteX5005" fmla="*/ 2649385 w 3087428"/>
              <a:gd name="connsiteY5005" fmla="*/ 1574150 h 3077595"/>
              <a:gd name="connsiteX5006" fmla="*/ 2658798 w 3087428"/>
              <a:gd name="connsiteY5006" fmla="*/ 1583564 h 3077595"/>
              <a:gd name="connsiteX5007" fmla="*/ 2649385 w 3087428"/>
              <a:gd name="connsiteY5007" fmla="*/ 1592978 h 3077595"/>
              <a:gd name="connsiteX5008" fmla="*/ 2639972 w 3087428"/>
              <a:gd name="connsiteY5008" fmla="*/ 1583564 h 3077595"/>
              <a:gd name="connsiteX5009" fmla="*/ 2649385 w 3087428"/>
              <a:gd name="connsiteY5009" fmla="*/ 1574150 h 3077595"/>
              <a:gd name="connsiteX5010" fmla="*/ 1845888 w 3087428"/>
              <a:gd name="connsiteY5010" fmla="*/ 1573941 h 3077595"/>
              <a:gd name="connsiteX5011" fmla="*/ 1855302 w 3087428"/>
              <a:gd name="connsiteY5011" fmla="*/ 1583355 h 3077595"/>
              <a:gd name="connsiteX5012" fmla="*/ 1845888 w 3087428"/>
              <a:gd name="connsiteY5012" fmla="*/ 1592768 h 3077595"/>
              <a:gd name="connsiteX5013" fmla="*/ 1836475 w 3087428"/>
              <a:gd name="connsiteY5013" fmla="*/ 1583355 h 3077595"/>
              <a:gd name="connsiteX5014" fmla="*/ 1845888 w 3087428"/>
              <a:gd name="connsiteY5014" fmla="*/ 1573941 h 3077595"/>
              <a:gd name="connsiteX5015" fmla="*/ 2587674 w 3087428"/>
              <a:gd name="connsiteY5015" fmla="*/ 1573732 h 3077595"/>
              <a:gd name="connsiteX5016" fmla="*/ 2597506 w 3087428"/>
              <a:gd name="connsiteY5016" fmla="*/ 1583564 h 3077595"/>
              <a:gd name="connsiteX5017" fmla="*/ 2587674 w 3087428"/>
              <a:gd name="connsiteY5017" fmla="*/ 1593396 h 3077595"/>
              <a:gd name="connsiteX5018" fmla="*/ 2577842 w 3087428"/>
              <a:gd name="connsiteY5018" fmla="*/ 1583564 h 3077595"/>
              <a:gd name="connsiteX5019" fmla="*/ 2587674 w 3087428"/>
              <a:gd name="connsiteY5019" fmla="*/ 1573732 h 3077595"/>
              <a:gd name="connsiteX5020" fmla="*/ 2526172 w 3087428"/>
              <a:gd name="connsiteY5020" fmla="*/ 1573314 h 3077595"/>
              <a:gd name="connsiteX5021" fmla="*/ 2536423 w 3087428"/>
              <a:gd name="connsiteY5021" fmla="*/ 1583564 h 3077595"/>
              <a:gd name="connsiteX5022" fmla="*/ 2526172 w 3087428"/>
              <a:gd name="connsiteY5022" fmla="*/ 1593814 h 3077595"/>
              <a:gd name="connsiteX5023" fmla="*/ 2515922 w 3087428"/>
              <a:gd name="connsiteY5023" fmla="*/ 1583564 h 3077595"/>
              <a:gd name="connsiteX5024" fmla="*/ 2526172 w 3087428"/>
              <a:gd name="connsiteY5024" fmla="*/ 1573314 h 3077595"/>
              <a:gd name="connsiteX5025" fmla="*/ 1908436 w 3087428"/>
              <a:gd name="connsiteY5025" fmla="*/ 1573314 h 3077595"/>
              <a:gd name="connsiteX5026" fmla="*/ 1918477 w 3087428"/>
              <a:gd name="connsiteY5026" fmla="*/ 1583355 h 3077595"/>
              <a:gd name="connsiteX5027" fmla="*/ 1908436 w 3087428"/>
              <a:gd name="connsiteY5027" fmla="*/ 1593396 h 3077595"/>
              <a:gd name="connsiteX5028" fmla="*/ 1898395 w 3087428"/>
              <a:gd name="connsiteY5028" fmla="*/ 1583355 h 3077595"/>
              <a:gd name="connsiteX5029" fmla="*/ 1908436 w 3087428"/>
              <a:gd name="connsiteY5029" fmla="*/ 1573314 h 3077595"/>
              <a:gd name="connsiteX5030" fmla="*/ 2464462 w 3087428"/>
              <a:gd name="connsiteY5030" fmla="*/ 1572895 h 3077595"/>
              <a:gd name="connsiteX5031" fmla="*/ 2475130 w 3087428"/>
              <a:gd name="connsiteY5031" fmla="*/ 1583564 h 3077595"/>
              <a:gd name="connsiteX5032" fmla="*/ 2464462 w 3087428"/>
              <a:gd name="connsiteY5032" fmla="*/ 1594233 h 3077595"/>
              <a:gd name="connsiteX5033" fmla="*/ 2453793 w 3087428"/>
              <a:gd name="connsiteY5033" fmla="*/ 1583564 h 3077595"/>
              <a:gd name="connsiteX5034" fmla="*/ 2464462 w 3087428"/>
              <a:gd name="connsiteY5034" fmla="*/ 1572895 h 3077595"/>
              <a:gd name="connsiteX5035" fmla="*/ 1970356 w 3087428"/>
              <a:gd name="connsiteY5035" fmla="*/ 1572686 h 3077595"/>
              <a:gd name="connsiteX5036" fmla="*/ 1981025 w 3087428"/>
              <a:gd name="connsiteY5036" fmla="*/ 1583355 h 3077595"/>
              <a:gd name="connsiteX5037" fmla="*/ 1970356 w 3087428"/>
              <a:gd name="connsiteY5037" fmla="*/ 1594024 h 3077595"/>
              <a:gd name="connsiteX5038" fmla="*/ 1959687 w 3087428"/>
              <a:gd name="connsiteY5038" fmla="*/ 1583355 h 3077595"/>
              <a:gd name="connsiteX5039" fmla="*/ 1970356 w 3087428"/>
              <a:gd name="connsiteY5039" fmla="*/ 1572686 h 3077595"/>
              <a:gd name="connsiteX5040" fmla="*/ 2402751 w 3087428"/>
              <a:gd name="connsiteY5040" fmla="*/ 1572477 h 3077595"/>
              <a:gd name="connsiteX5041" fmla="*/ 2413838 w 3087428"/>
              <a:gd name="connsiteY5041" fmla="*/ 1583564 h 3077595"/>
              <a:gd name="connsiteX5042" fmla="*/ 2402751 w 3087428"/>
              <a:gd name="connsiteY5042" fmla="*/ 1594651 h 3077595"/>
              <a:gd name="connsiteX5043" fmla="*/ 2391664 w 3087428"/>
              <a:gd name="connsiteY5043" fmla="*/ 1583564 h 3077595"/>
              <a:gd name="connsiteX5044" fmla="*/ 2402751 w 3087428"/>
              <a:gd name="connsiteY5044" fmla="*/ 1572477 h 3077595"/>
              <a:gd name="connsiteX5045" fmla="*/ 2341249 w 3087428"/>
              <a:gd name="connsiteY5045" fmla="*/ 1572059 h 3077595"/>
              <a:gd name="connsiteX5046" fmla="*/ 2352755 w 3087428"/>
              <a:gd name="connsiteY5046" fmla="*/ 1583564 h 3077595"/>
              <a:gd name="connsiteX5047" fmla="*/ 2341249 w 3087428"/>
              <a:gd name="connsiteY5047" fmla="*/ 1595069 h 3077595"/>
              <a:gd name="connsiteX5048" fmla="*/ 2329744 w 3087428"/>
              <a:gd name="connsiteY5048" fmla="*/ 1583564 h 3077595"/>
              <a:gd name="connsiteX5049" fmla="*/ 2341249 w 3087428"/>
              <a:gd name="connsiteY5049" fmla="*/ 1572059 h 3077595"/>
              <a:gd name="connsiteX5050" fmla="*/ 2217827 w 3087428"/>
              <a:gd name="connsiteY5050" fmla="*/ 1572059 h 3077595"/>
              <a:gd name="connsiteX5051" fmla="*/ 2229333 w 3087428"/>
              <a:gd name="connsiteY5051" fmla="*/ 1583564 h 3077595"/>
              <a:gd name="connsiteX5052" fmla="*/ 2217827 w 3087428"/>
              <a:gd name="connsiteY5052" fmla="*/ 1595069 h 3077595"/>
              <a:gd name="connsiteX5053" fmla="*/ 2206322 w 3087428"/>
              <a:gd name="connsiteY5053" fmla="*/ 1583564 h 3077595"/>
              <a:gd name="connsiteX5054" fmla="*/ 2217827 w 3087428"/>
              <a:gd name="connsiteY5054" fmla="*/ 1572059 h 3077595"/>
              <a:gd name="connsiteX5055" fmla="*/ 2156116 w 3087428"/>
              <a:gd name="connsiteY5055" fmla="*/ 1572059 h 3077595"/>
              <a:gd name="connsiteX5056" fmla="*/ 2167622 w 3087428"/>
              <a:gd name="connsiteY5056" fmla="*/ 1583564 h 3077595"/>
              <a:gd name="connsiteX5057" fmla="*/ 2156116 w 3087428"/>
              <a:gd name="connsiteY5057" fmla="*/ 1595069 h 3077595"/>
              <a:gd name="connsiteX5058" fmla="*/ 2144611 w 3087428"/>
              <a:gd name="connsiteY5058" fmla="*/ 1583564 h 3077595"/>
              <a:gd name="connsiteX5059" fmla="*/ 2156116 w 3087428"/>
              <a:gd name="connsiteY5059" fmla="*/ 1572059 h 3077595"/>
              <a:gd name="connsiteX5060" fmla="*/ 2032485 w 3087428"/>
              <a:gd name="connsiteY5060" fmla="*/ 1572059 h 3077595"/>
              <a:gd name="connsiteX5061" fmla="*/ 2043782 w 3087428"/>
              <a:gd name="connsiteY5061" fmla="*/ 1583355 h 3077595"/>
              <a:gd name="connsiteX5062" fmla="*/ 2032485 w 3087428"/>
              <a:gd name="connsiteY5062" fmla="*/ 1594651 h 3077595"/>
              <a:gd name="connsiteX5063" fmla="*/ 2021189 w 3087428"/>
              <a:gd name="connsiteY5063" fmla="*/ 1583355 h 3077595"/>
              <a:gd name="connsiteX5064" fmla="*/ 2032485 w 3087428"/>
              <a:gd name="connsiteY5064" fmla="*/ 1572059 h 3077595"/>
              <a:gd name="connsiteX5065" fmla="*/ 2279538 w 3087428"/>
              <a:gd name="connsiteY5065" fmla="*/ 1571849 h 3077595"/>
              <a:gd name="connsiteX5066" fmla="*/ 2291044 w 3087428"/>
              <a:gd name="connsiteY5066" fmla="*/ 1583355 h 3077595"/>
              <a:gd name="connsiteX5067" fmla="*/ 2279538 w 3087428"/>
              <a:gd name="connsiteY5067" fmla="*/ 1594860 h 3077595"/>
              <a:gd name="connsiteX5068" fmla="*/ 2268033 w 3087428"/>
              <a:gd name="connsiteY5068" fmla="*/ 1583355 h 3077595"/>
              <a:gd name="connsiteX5069" fmla="*/ 2279538 w 3087428"/>
              <a:gd name="connsiteY5069" fmla="*/ 1571849 h 3077595"/>
              <a:gd name="connsiteX5070" fmla="*/ 2094196 w 3087428"/>
              <a:gd name="connsiteY5070" fmla="*/ 1571849 h 3077595"/>
              <a:gd name="connsiteX5071" fmla="*/ 2105702 w 3087428"/>
              <a:gd name="connsiteY5071" fmla="*/ 1583355 h 3077595"/>
              <a:gd name="connsiteX5072" fmla="*/ 2094196 w 3087428"/>
              <a:gd name="connsiteY5072" fmla="*/ 1594860 h 3077595"/>
              <a:gd name="connsiteX5073" fmla="*/ 2082691 w 3087428"/>
              <a:gd name="connsiteY5073" fmla="*/ 1583355 h 3077595"/>
              <a:gd name="connsiteX5074" fmla="*/ 2094196 w 3087428"/>
              <a:gd name="connsiteY5074" fmla="*/ 1571849 h 3077595"/>
              <a:gd name="connsiteX5075" fmla="*/ 1581682 w 3087428"/>
              <a:gd name="connsiteY5075" fmla="*/ 1571640 h 3077595"/>
              <a:gd name="connsiteX5076" fmla="*/ 1586493 w 3087428"/>
              <a:gd name="connsiteY5076" fmla="*/ 1576452 h 3077595"/>
              <a:gd name="connsiteX5077" fmla="*/ 1581682 w 3087428"/>
              <a:gd name="connsiteY5077" fmla="*/ 1581263 h 3077595"/>
              <a:gd name="connsiteX5078" fmla="*/ 1576871 w 3087428"/>
              <a:gd name="connsiteY5078" fmla="*/ 1576452 h 3077595"/>
              <a:gd name="connsiteX5079" fmla="*/ 1581682 w 3087428"/>
              <a:gd name="connsiteY5079" fmla="*/ 1571640 h 3077595"/>
              <a:gd name="connsiteX5080" fmla="*/ 1113725 w 3087428"/>
              <a:gd name="connsiteY5080" fmla="*/ 1555323 h 3077595"/>
              <a:gd name="connsiteX5081" fmla="*/ 1114353 w 3087428"/>
              <a:gd name="connsiteY5081" fmla="*/ 1555951 h 3077595"/>
              <a:gd name="connsiteX5082" fmla="*/ 1113725 w 3087428"/>
              <a:gd name="connsiteY5082" fmla="*/ 1556579 h 3077595"/>
              <a:gd name="connsiteX5083" fmla="*/ 1113098 w 3087428"/>
              <a:gd name="connsiteY5083" fmla="*/ 1555951 h 3077595"/>
              <a:gd name="connsiteX5084" fmla="*/ 1113725 w 3087428"/>
              <a:gd name="connsiteY5084" fmla="*/ 1555323 h 3077595"/>
              <a:gd name="connsiteX5085" fmla="*/ 990303 w 3087428"/>
              <a:gd name="connsiteY5085" fmla="*/ 1555323 h 3077595"/>
              <a:gd name="connsiteX5086" fmla="*/ 990931 w 3087428"/>
              <a:gd name="connsiteY5086" fmla="*/ 1555951 h 3077595"/>
              <a:gd name="connsiteX5087" fmla="*/ 990303 w 3087428"/>
              <a:gd name="connsiteY5087" fmla="*/ 1556579 h 3077595"/>
              <a:gd name="connsiteX5088" fmla="*/ 989676 w 3087428"/>
              <a:gd name="connsiteY5088" fmla="*/ 1555951 h 3077595"/>
              <a:gd name="connsiteX5089" fmla="*/ 990303 w 3087428"/>
              <a:gd name="connsiteY5089" fmla="*/ 1555323 h 3077595"/>
              <a:gd name="connsiteX5090" fmla="*/ 867300 w 3087428"/>
              <a:gd name="connsiteY5090" fmla="*/ 1555323 h 3077595"/>
              <a:gd name="connsiteX5091" fmla="*/ 867928 w 3087428"/>
              <a:gd name="connsiteY5091" fmla="*/ 1555951 h 3077595"/>
              <a:gd name="connsiteX5092" fmla="*/ 867300 w 3087428"/>
              <a:gd name="connsiteY5092" fmla="*/ 1556579 h 3077595"/>
              <a:gd name="connsiteX5093" fmla="*/ 866672 w 3087428"/>
              <a:gd name="connsiteY5093" fmla="*/ 1555951 h 3077595"/>
              <a:gd name="connsiteX5094" fmla="*/ 867300 w 3087428"/>
              <a:gd name="connsiteY5094" fmla="*/ 1555323 h 3077595"/>
              <a:gd name="connsiteX5095" fmla="*/ 744087 w 3087428"/>
              <a:gd name="connsiteY5095" fmla="*/ 1554905 h 3077595"/>
              <a:gd name="connsiteX5096" fmla="*/ 745133 w 3087428"/>
              <a:gd name="connsiteY5096" fmla="*/ 1555951 h 3077595"/>
              <a:gd name="connsiteX5097" fmla="*/ 744087 w 3087428"/>
              <a:gd name="connsiteY5097" fmla="*/ 1556997 h 3077595"/>
              <a:gd name="connsiteX5098" fmla="*/ 743041 w 3087428"/>
              <a:gd name="connsiteY5098" fmla="*/ 1555951 h 3077595"/>
              <a:gd name="connsiteX5099" fmla="*/ 744087 w 3087428"/>
              <a:gd name="connsiteY5099" fmla="*/ 1554905 h 3077595"/>
              <a:gd name="connsiteX5100" fmla="*/ 1236938 w 3087428"/>
              <a:gd name="connsiteY5100" fmla="*/ 1554696 h 3077595"/>
              <a:gd name="connsiteX5101" fmla="*/ 1238193 w 3087428"/>
              <a:gd name="connsiteY5101" fmla="*/ 1555951 h 3077595"/>
              <a:gd name="connsiteX5102" fmla="*/ 1236938 w 3087428"/>
              <a:gd name="connsiteY5102" fmla="*/ 1557206 h 3077595"/>
              <a:gd name="connsiteX5103" fmla="*/ 1235683 w 3087428"/>
              <a:gd name="connsiteY5103" fmla="*/ 1555951 h 3077595"/>
              <a:gd name="connsiteX5104" fmla="*/ 1236938 w 3087428"/>
              <a:gd name="connsiteY5104" fmla="*/ 1554696 h 3077595"/>
              <a:gd name="connsiteX5105" fmla="*/ 621084 w 3087428"/>
              <a:gd name="connsiteY5105" fmla="*/ 1554487 h 3077595"/>
              <a:gd name="connsiteX5106" fmla="*/ 622548 w 3087428"/>
              <a:gd name="connsiteY5106" fmla="*/ 1555951 h 3077595"/>
              <a:gd name="connsiteX5107" fmla="*/ 621084 w 3087428"/>
              <a:gd name="connsiteY5107" fmla="*/ 1557415 h 3077595"/>
              <a:gd name="connsiteX5108" fmla="*/ 619620 w 3087428"/>
              <a:gd name="connsiteY5108" fmla="*/ 1555951 h 3077595"/>
              <a:gd name="connsiteX5109" fmla="*/ 621084 w 3087428"/>
              <a:gd name="connsiteY5109" fmla="*/ 1554487 h 3077595"/>
              <a:gd name="connsiteX5110" fmla="*/ 1360778 w 3087428"/>
              <a:gd name="connsiteY5110" fmla="*/ 1553650 h 3077595"/>
              <a:gd name="connsiteX5111" fmla="*/ 1363079 w 3087428"/>
              <a:gd name="connsiteY5111" fmla="*/ 1555951 h 3077595"/>
              <a:gd name="connsiteX5112" fmla="*/ 1360778 w 3087428"/>
              <a:gd name="connsiteY5112" fmla="*/ 1558252 h 3077595"/>
              <a:gd name="connsiteX5113" fmla="*/ 1358477 w 3087428"/>
              <a:gd name="connsiteY5113" fmla="*/ 1555951 h 3077595"/>
              <a:gd name="connsiteX5114" fmla="*/ 1360778 w 3087428"/>
              <a:gd name="connsiteY5114" fmla="*/ 1553650 h 3077595"/>
              <a:gd name="connsiteX5115" fmla="*/ 498081 w 3087428"/>
              <a:gd name="connsiteY5115" fmla="*/ 1553650 h 3077595"/>
              <a:gd name="connsiteX5116" fmla="*/ 500382 w 3087428"/>
              <a:gd name="connsiteY5116" fmla="*/ 1555951 h 3077595"/>
              <a:gd name="connsiteX5117" fmla="*/ 498081 w 3087428"/>
              <a:gd name="connsiteY5117" fmla="*/ 1558252 h 3077595"/>
              <a:gd name="connsiteX5118" fmla="*/ 495779 w 3087428"/>
              <a:gd name="connsiteY5118" fmla="*/ 1555951 h 3077595"/>
              <a:gd name="connsiteX5119" fmla="*/ 498081 w 3087428"/>
              <a:gd name="connsiteY5119" fmla="*/ 1553650 h 3077595"/>
              <a:gd name="connsiteX5120" fmla="*/ 374868 w 3087428"/>
              <a:gd name="connsiteY5120" fmla="*/ 1553231 h 3077595"/>
              <a:gd name="connsiteX5121" fmla="*/ 377587 w 3087428"/>
              <a:gd name="connsiteY5121" fmla="*/ 1555951 h 3077595"/>
              <a:gd name="connsiteX5122" fmla="*/ 374868 w 3087428"/>
              <a:gd name="connsiteY5122" fmla="*/ 1558670 h 3077595"/>
              <a:gd name="connsiteX5123" fmla="*/ 372148 w 3087428"/>
              <a:gd name="connsiteY5123" fmla="*/ 1555951 h 3077595"/>
              <a:gd name="connsiteX5124" fmla="*/ 374868 w 3087428"/>
              <a:gd name="connsiteY5124" fmla="*/ 1553231 h 3077595"/>
              <a:gd name="connsiteX5125" fmla="*/ 251865 w 3087428"/>
              <a:gd name="connsiteY5125" fmla="*/ 1552395 h 3077595"/>
              <a:gd name="connsiteX5126" fmla="*/ 255421 w 3087428"/>
              <a:gd name="connsiteY5126" fmla="*/ 1555951 h 3077595"/>
              <a:gd name="connsiteX5127" fmla="*/ 251865 w 3087428"/>
              <a:gd name="connsiteY5127" fmla="*/ 1559507 h 3077595"/>
              <a:gd name="connsiteX5128" fmla="*/ 248308 w 3087428"/>
              <a:gd name="connsiteY5128" fmla="*/ 1555951 h 3077595"/>
              <a:gd name="connsiteX5129" fmla="*/ 251865 w 3087428"/>
              <a:gd name="connsiteY5129" fmla="*/ 1552395 h 3077595"/>
              <a:gd name="connsiteX5130" fmla="*/ 128861 w 3087428"/>
              <a:gd name="connsiteY5130" fmla="*/ 1551767 h 3077595"/>
              <a:gd name="connsiteX5131" fmla="*/ 133045 w 3087428"/>
              <a:gd name="connsiteY5131" fmla="*/ 1555951 h 3077595"/>
              <a:gd name="connsiteX5132" fmla="*/ 128861 w 3087428"/>
              <a:gd name="connsiteY5132" fmla="*/ 1560135 h 3077595"/>
              <a:gd name="connsiteX5133" fmla="*/ 124677 w 3087428"/>
              <a:gd name="connsiteY5133" fmla="*/ 1555951 h 3077595"/>
              <a:gd name="connsiteX5134" fmla="*/ 128861 w 3087428"/>
              <a:gd name="connsiteY5134" fmla="*/ 1551767 h 3077595"/>
              <a:gd name="connsiteX5135" fmla="*/ 1487965 w 3087428"/>
              <a:gd name="connsiteY5135" fmla="*/ 1551349 h 3077595"/>
              <a:gd name="connsiteX5136" fmla="*/ 1491731 w 3087428"/>
              <a:gd name="connsiteY5136" fmla="*/ 1555114 h 3077595"/>
              <a:gd name="connsiteX5137" fmla="*/ 1487965 w 3087428"/>
              <a:gd name="connsiteY5137" fmla="*/ 1558880 h 3077595"/>
              <a:gd name="connsiteX5138" fmla="*/ 1484200 w 3087428"/>
              <a:gd name="connsiteY5138" fmla="*/ 1555114 h 3077595"/>
              <a:gd name="connsiteX5139" fmla="*/ 1487965 w 3087428"/>
              <a:gd name="connsiteY5139" fmla="*/ 1551349 h 3077595"/>
              <a:gd name="connsiteX5140" fmla="*/ 5858 w 3087428"/>
              <a:gd name="connsiteY5140" fmla="*/ 1550930 h 3077595"/>
              <a:gd name="connsiteX5141" fmla="*/ 10878 w 3087428"/>
              <a:gd name="connsiteY5141" fmla="*/ 1555951 h 3077595"/>
              <a:gd name="connsiteX5142" fmla="*/ 5858 w 3087428"/>
              <a:gd name="connsiteY5142" fmla="*/ 1560972 h 3077595"/>
              <a:gd name="connsiteX5143" fmla="*/ 837 w 3087428"/>
              <a:gd name="connsiteY5143" fmla="*/ 1555951 h 3077595"/>
              <a:gd name="connsiteX5144" fmla="*/ 5858 w 3087428"/>
              <a:gd name="connsiteY5144" fmla="*/ 1550930 h 3077595"/>
              <a:gd name="connsiteX5145" fmla="*/ 928383 w 3087428"/>
              <a:gd name="connsiteY5145" fmla="*/ 1527920 h 3077595"/>
              <a:gd name="connsiteX5146" fmla="*/ 928802 w 3087428"/>
              <a:gd name="connsiteY5146" fmla="*/ 1528338 h 3077595"/>
              <a:gd name="connsiteX5147" fmla="*/ 928383 w 3087428"/>
              <a:gd name="connsiteY5147" fmla="*/ 1528756 h 3077595"/>
              <a:gd name="connsiteX5148" fmla="*/ 927965 w 3087428"/>
              <a:gd name="connsiteY5148" fmla="*/ 1528338 h 3077595"/>
              <a:gd name="connsiteX5149" fmla="*/ 928383 w 3087428"/>
              <a:gd name="connsiteY5149" fmla="*/ 1527920 h 3077595"/>
              <a:gd name="connsiteX5150" fmla="*/ 1051178 w 3087428"/>
              <a:gd name="connsiteY5150" fmla="*/ 1527710 h 3077595"/>
              <a:gd name="connsiteX5151" fmla="*/ 1051805 w 3087428"/>
              <a:gd name="connsiteY5151" fmla="*/ 1528338 h 3077595"/>
              <a:gd name="connsiteX5152" fmla="*/ 1051178 w 3087428"/>
              <a:gd name="connsiteY5152" fmla="*/ 1528966 h 3077595"/>
              <a:gd name="connsiteX5153" fmla="*/ 1050550 w 3087428"/>
              <a:gd name="connsiteY5153" fmla="*/ 1528338 h 3077595"/>
              <a:gd name="connsiteX5154" fmla="*/ 1051178 w 3087428"/>
              <a:gd name="connsiteY5154" fmla="*/ 1527710 h 3077595"/>
              <a:gd name="connsiteX5155" fmla="*/ 805171 w 3087428"/>
              <a:gd name="connsiteY5155" fmla="*/ 1527710 h 3077595"/>
              <a:gd name="connsiteX5156" fmla="*/ 805798 w 3087428"/>
              <a:gd name="connsiteY5156" fmla="*/ 1528338 h 3077595"/>
              <a:gd name="connsiteX5157" fmla="*/ 805171 w 3087428"/>
              <a:gd name="connsiteY5157" fmla="*/ 1528966 h 3077595"/>
              <a:gd name="connsiteX5158" fmla="*/ 804543 w 3087428"/>
              <a:gd name="connsiteY5158" fmla="*/ 1528338 h 3077595"/>
              <a:gd name="connsiteX5159" fmla="*/ 805171 w 3087428"/>
              <a:gd name="connsiteY5159" fmla="*/ 1527710 h 3077595"/>
              <a:gd name="connsiteX5160" fmla="*/ 1174390 w 3087428"/>
              <a:gd name="connsiteY5160" fmla="*/ 1527501 h 3077595"/>
              <a:gd name="connsiteX5161" fmla="*/ 1175227 w 3087428"/>
              <a:gd name="connsiteY5161" fmla="*/ 1528338 h 3077595"/>
              <a:gd name="connsiteX5162" fmla="*/ 1174390 w 3087428"/>
              <a:gd name="connsiteY5162" fmla="*/ 1529175 h 3077595"/>
              <a:gd name="connsiteX5163" fmla="*/ 1173553 w 3087428"/>
              <a:gd name="connsiteY5163" fmla="*/ 1528338 h 3077595"/>
              <a:gd name="connsiteX5164" fmla="*/ 1174390 w 3087428"/>
              <a:gd name="connsiteY5164" fmla="*/ 1527501 h 3077595"/>
              <a:gd name="connsiteX5165" fmla="*/ 682167 w 3087428"/>
              <a:gd name="connsiteY5165" fmla="*/ 1527083 h 3077595"/>
              <a:gd name="connsiteX5166" fmla="*/ 683422 w 3087428"/>
              <a:gd name="connsiteY5166" fmla="*/ 1528338 h 3077595"/>
              <a:gd name="connsiteX5167" fmla="*/ 682167 w 3087428"/>
              <a:gd name="connsiteY5167" fmla="*/ 1529593 h 3077595"/>
              <a:gd name="connsiteX5168" fmla="*/ 680912 w 3087428"/>
              <a:gd name="connsiteY5168" fmla="*/ 1528338 h 3077595"/>
              <a:gd name="connsiteX5169" fmla="*/ 682167 w 3087428"/>
              <a:gd name="connsiteY5169" fmla="*/ 1527083 h 3077595"/>
              <a:gd name="connsiteX5170" fmla="*/ 1297393 w 3087428"/>
              <a:gd name="connsiteY5170" fmla="*/ 1526874 h 3077595"/>
              <a:gd name="connsiteX5171" fmla="*/ 1298858 w 3087428"/>
              <a:gd name="connsiteY5171" fmla="*/ 1528338 h 3077595"/>
              <a:gd name="connsiteX5172" fmla="*/ 1297393 w 3087428"/>
              <a:gd name="connsiteY5172" fmla="*/ 1529802 h 3077595"/>
              <a:gd name="connsiteX5173" fmla="*/ 1295929 w 3087428"/>
              <a:gd name="connsiteY5173" fmla="*/ 1528338 h 3077595"/>
              <a:gd name="connsiteX5174" fmla="*/ 1297393 w 3087428"/>
              <a:gd name="connsiteY5174" fmla="*/ 1526874 h 3077595"/>
              <a:gd name="connsiteX5175" fmla="*/ 559164 w 3087428"/>
              <a:gd name="connsiteY5175" fmla="*/ 1526455 h 3077595"/>
              <a:gd name="connsiteX5176" fmla="*/ 561047 w 3087428"/>
              <a:gd name="connsiteY5176" fmla="*/ 1528338 h 3077595"/>
              <a:gd name="connsiteX5177" fmla="*/ 559164 w 3087428"/>
              <a:gd name="connsiteY5177" fmla="*/ 1530221 h 3077595"/>
              <a:gd name="connsiteX5178" fmla="*/ 557281 w 3087428"/>
              <a:gd name="connsiteY5178" fmla="*/ 1528338 h 3077595"/>
              <a:gd name="connsiteX5179" fmla="*/ 559164 w 3087428"/>
              <a:gd name="connsiteY5179" fmla="*/ 1526455 h 3077595"/>
              <a:gd name="connsiteX5180" fmla="*/ 436160 w 3087428"/>
              <a:gd name="connsiteY5180" fmla="*/ 1526037 h 3077595"/>
              <a:gd name="connsiteX5181" fmla="*/ 438462 w 3087428"/>
              <a:gd name="connsiteY5181" fmla="*/ 1528338 h 3077595"/>
              <a:gd name="connsiteX5182" fmla="*/ 436160 w 3087428"/>
              <a:gd name="connsiteY5182" fmla="*/ 1530639 h 3077595"/>
              <a:gd name="connsiteX5183" fmla="*/ 433859 w 3087428"/>
              <a:gd name="connsiteY5183" fmla="*/ 1528338 h 3077595"/>
              <a:gd name="connsiteX5184" fmla="*/ 436160 w 3087428"/>
              <a:gd name="connsiteY5184" fmla="*/ 1526037 h 3077595"/>
              <a:gd name="connsiteX5185" fmla="*/ 1420397 w 3087428"/>
              <a:gd name="connsiteY5185" fmla="*/ 1525200 h 3077595"/>
              <a:gd name="connsiteX5186" fmla="*/ 1423535 w 3087428"/>
              <a:gd name="connsiteY5186" fmla="*/ 1528338 h 3077595"/>
              <a:gd name="connsiteX5187" fmla="*/ 1420397 w 3087428"/>
              <a:gd name="connsiteY5187" fmla="*/ 1531476 h 3077595"/>
              <a:gd name="connsiteX5188" fmla="*/ 1417259 w 3087428"/>
              <a:gd name="connsiteY5188" fmla="*/ 1528338 h 3077595"/>
              <a:gd name="connsiteX5189" fmla="*/ 1420397 w 3087428"/>
              <a:gd name="connsiteY5189" fmla="*/ 1525200 h 3077595"/>
              <a:gd name="connsiteX5190" fmla="*/ 313157 w 3087428"/>
              <a:gd name="connsiteY5190" fmla="*/ 1525200 h 3077595"/>
              <a:gd name="connsiteX5191" fmla="*/ 316295 w 3087428"/>
              <a:gd name="connsiteY5191" fmla="*/ 1528338 h 3077595"/>
              <a:gd name="connsiteX5192" fmla="*/ 313157 w 3087428"/>
              <a:gd name="connsiteY5192" fmla="*/ 1531476 h 3077595"/>
              <a:gd name="connsiteX5193" fmla="*/ 310019 w 3087428"/>
              <a:gd name="connsiteY5193" fmla="*/ 1528338 h 3077595"/>
              <a:gd name="connsiteX5194" fmla="*/ 313157 w 3087428"/>
              <a:gd name="connsiteY5194" fmla="*/ 1525200 h 3077595"/>
              <a:gd name="connsiteX5195" fmla="*/ 189944 w 3087428"/>
              <a:gd name="connsiteY5195" fmla="*/ 1524573 h 3077595"/>
              <a:gd name="connsiteX5196" fmla="*/ 193710 w 3087428"/>
              <a:gd name="connsiteY5196" fmla="*/ 1528338 h 3077595"/>
              <a:gd name="connsiteX5197" fmla="*/ 189944 w 3087428"/>
              <a:gd name="connsiteY5197" fmla="*/ 1532103 h 3077595"/>
              <a:gd name="connsiteX5198" fmla="*/ 186179 w 3087428"/>
              <a:gd name="connsiteY5198" fmla="*/ 1528338 h 3077595"/>
              <a:gd name="connsiteX5199" fmla="*/ 189944 w 3087428"/>
              <a:gd name="connsiteY5199" fmla="*/ 1524573 h 3077595"/>
              <a:gd name="connsiteX5200" fmla="*/ 66941 w 3087428"/>
              <a:gd name="connsiteY5200" fmla="*/ 1523736 h 3077595"/>
              <a:gd name="connsiteX5201" fmla="*/ 71543 w 3087428"/>
              <a:gd name="connsiteY5201" fmla="*/ 1528338 h 3077595"/>
              <a:gd name="connsiteX5202" fmla="*/ 66941 w 3087428"/>
              <a:gd name="connsiteY5202" fmla="*/ 1532940 h 3077595"/>
              <a:gd name="connsiteX5203" fmla="*/ 62339 w 3087428"/>
              <a:gd name="connsiteY5203" fmla="*/ 1528338 h 3077595"/>
              <a:gd name="connsiteX5204" fmla="*/ 66941 w 3087428"/>
              <a:gd name="connsiteY5204" fmla="*/ 1523736 h 3077595"/>
              <a:gd name="connsiteX5205" fmla="*/ 1543400 w 3087428"/>
              <a:gd name="connsiteY5205" fmla="*/ 1523527 h 3077595"/>
              <a:gd name="connsiteX5206" fmla="*/ 1548212 w 3087428"/>
              <a:gd name="connsiteY5206" fmla="*/ 1528338 h 3077595"/>
              <a:gd name="connsiteX5207" fmla="*/ 1543400 w 3087428"/>
              <a:gd name="connsiteY5207" fmla="*/ 1533149 h 3077595"/>
              <a:gd name="connsiteX5208" fmla="*/ 1538589 w 3087428"/>
              <a:gd name="connsiteY5208" fmla="*/ 1528338 h 3077595"/>
              <a:gd name="connsiteX5209" fmla="*/ 1543400 w 3087428"/>
              <a:gd name="connsiteY5209" fmla="*/ 1523527 h 3077595"/>
              <a:gd name="connsiteX5210" fmla="*/ 1604902 w 3087428"/>
              <a:gd name="connsiteY5210" fmla="*/ 1522690 h 3077595"/>
              <a:gd name="connsiteX5211" fmla="*/ 1610550 w 3087428"/>
              <a:gd name="connsiteY5211" fmla="*/ 1528338 h 3077595"/>
              <a:gd name="connsiteX5212" fmla="*/ 1604902 w 3087428"/>
              <a:gd name="connsiteY5212" fmla="*/ 1533986 h 3077595"/>
              <a:gd name="connsiteX5213" fmla="*/ 1599254 w 3087428"/>
              <a:gd name="connsiteY5213" fmla="*/ 1528338 h 3077595"/>
              <a:gd name="connsiteX5214" fmla="*/ 1604902 w 3087428"/>
              <a:gd name="connsiteY5214" fmla="*/ 1522690 h 3077595"/>
              <a:gd name="connsiteX5215" fmla="*/ 3081361 w 3087428"/>
              <a:gd name="connsiteY5215" fmla="*/ 1522272 h 3077595"/>
              <a:gd name="connsiteX5216" fmla="*/ 3087428 w 3087428"/>
              <a:gd name="connsiteY5216" fmla="*/ 1528338 h 3077595"/>
              <a:gd name="connsiteX5217" fmla="*/ 3081361 w 3087428"/>
              <a:gd name="connsiteY5217" fmla="*/ 1534404 h 3077595"/>
              <a:gd name="connsiteX5218" fmla="*/ 3075295 w 3087428"/>
              <a:gd name="connsiteY5218" fmla="*/ 1528338 h 3077595"/>
              <a:gd name="connsiteX5219" fmla="*/ 3081361 w 3087428"/>
              <a:gd name="connsiteY5219" fmla="*/ 1522272 h 3077595"/>
              <a:gd name="connsiteX5220" fmla="*/ 3019860 w 3087428"/>
              <a:gd name="connsiteY5220" fmla="*/ 1521853 h 3077595"/>
              <a:gd name="connsiteX5221" fmla="*/ 3026345 w 3087428"/>
              <a:gd name="connsiteY5221" fmla="*/ 1528338 h 3077595"/>
              <a:gd name="connsiteX5222" fmla="*/ 3019860 w 3087428"/>
              <a:gd name="connsiteY5222" fmla="*/ 1534823 h 3077595"/>
              <a:gd name="connsiteX5223" fmla="*/ 3013375 w 3087428"/>
              <a:gd name="connsiteY5223" fmla="*/ 1528338 h 3077595"/>
              <a:gd name="connsiteX5224" fmla="*/ 3019860 w 3087428"/>
              <a:gd name="connsiteY5224" fmla="*/ 1521853 h 3077595"/>
              <a:gd name="connsiteX5225" fmla="*/ 1666404 w 3087428"/>
              <a:gd name="connsiteY5225" fmla="*/ 1521644 h 3077595"/>
              <a:gd name="connsiteX5226" fmla="*/ 1673098 w 3087428"/>
              <a:gd name="connsiteY5226" fmla="*/ 1528338 h 3077595"/>
              <a:gd name="connsiteX5227" fmla="*/ 1666404 w 3087428"/>
              <a:gd name="connsiteY5227" fmla="*/ 1535032 h 3077595"/>
              <a:gd name="connsiteX5228" fmla="*/ 1659710 w 3087428"/>
              <a:gd name="connsiteY5228" fmla="*/ 1528338 h 3077595"/>
              <a:gd name="connsiteX5229" fmla="*/ 1666404 w 3087428"/>
              <a:gd name="connsiteY5229" fmla="*/ 1521644 h 3077595"/>
              <a:gd name="connsiteX5230" fmla="*/ 2958149 w 3087428"/>
              <a:gd name="connsiteY5230" fmla="*/ 1521435 h 3077595"/>
              <a:gd name="connsiteX5231" fmla="*/ 2965052 w 3087428"/>
              <a:gd name="connsiteY5231" fmla="*/ 1528338 h 3077595"/>
              <a:gd name="connsiteX5232" fmla="*/ 2958149 w 3087428"/>
              <a:gd name="connsiteY5232" fmla="*/ 1535241 h 3077595"/>
              <a:gd name="connsiteX5233" fmla="*/ 2951246 w 3087428"/>
              <a:gd name="connsiteY5233" fmla="*/ 1528338 h 3077595"/>
              <a:gd name="connsiteX5234" fmla="*/ 2958149 w 3087428"/>
              <a:gd name="connsiteY5234" fmla="*/ 1521435 h 3077595"/>
              <a:gd name="connsiteX5235" fmla="*/ 2896647 w 3087428"/>
              <a:gd name="connsiteY5235" fmla="*/ 1521226 h 3077595"/>
              <a:gd name="connsiteX5236" fmla="*/ 2903759 w 3087428"/>
              <a:gd name="connsiteY5236" fmla="*/ 1528338 h 3077595"/>
              <a:gd name="connsiteX5237" fmla="*/ 2896647 w 3087428"/>
              <a:gd name="connsiteY5237" fmla="*/ 1535450 h 3077595"/>
              <a:gd name="connsiteX5238" fmla="*/ 2889535 w 3087428"/>
              <a:gd name="connsiteY5238" fmla="*/ 1528338 h 3077595"/>
              <a:gd name="connsiteX5239" fmla="*/ 2896647 w 3087428"/>
              <a:gd name="connsiteY5239" fmla="*/ 1521226 h 3077595"/>
              <a:gd name="connsiteX5240" fmla="*/ 1727905 w 3087428"/>
              <a:gd name="connsiteY5240" fmla="*/ 1520807 h 3077595"/>
              <a:gd name="connsiteX5241" fmla="*/ 1735436 w 3087428"/>
              <a:gd name="connsiteY5241" fmla="*/ 1528338 h 3077595"/>
              <a:gd name="connsiteX5242" fmla="*/ 1727905 w 3087428"/>
              <a:gd name="connsiteY5242" fmla="*/ 1535869 h 3077595"/>
              <a:gd name="connsiteX5243" fmla="*/ 1720375 w 3087428"/>
              <a:gd name="connsiteY5243" fmla="*/ 1528338 h 3077595"/>
              <a:gd name="connsiteX5244" fmla="*/ 1727905 w 3087428"/>
              <a:gd name="connsiteY5244" fmla="*/ 1520807 h 3077595"/>
              <a:gd name="connsiteX5245" fmla="*/ 2835145 w 3087428"/>
              <a:gd name="connsiteY5245" fmla="*/ 1520598 h 3077595"/>
              <a:gd name="connsiteX5246" fmla="*/ 2842885 w 3087428"/>
              <a:gd name="connsiteY5246" fmla="*/ 1528338 h 3077595"/>
              <a:gd name="connsiteX5247" fmla="*/ 2835145 w 3087428"/>
              <a:gd name="connsiteY5247" fmla="*/ 1536078 h 3077595"/>
              <a:gd name="connsiteX5248" fmla="*/ 2827405 w 3087428"/>
              <a:gd name="connsiteY5248" fmla="*/ 1528338 h 3077595"/>
              <a:gd name="connsiteX5249" fmla="*/ 2835145 w 3087428"/>
              <a:gd name="connsiteY5249" fmla="*/ 1520598 h 3077595"/>
              <a:gd name="connsiteX5250" fmla="*/ 2773644 w 3087428"/>
              <a:gd name="connsiteY5250" fmla="*/ 1520180 h 3077595"/>
              <a:gd name="connsiteX5251" fmla="*/ 2781802 w 3087428"/>
              <a:gd name="connsiteY5251" fmla="*/ 1528338 h 3077595"/>
              <a:gd name="connsiteX5252" fmla="*/ 2773644 w 3087428"/>
              <a:gd name="connsiteY5252" fmla="*/ 1536496 h 3077595"/>
              <a:gd name="connsiteX5253" fmla="*/ 2765485 w 3087428"/>
              <a:gd name="connsiteY5253" fmla="*/ 1528338 h 3077595"/>
              <a:gd name="connsiteX5254" fmla="*/ 2773644 w 3087428"/>
              <a:gd name="connsiteY5254" fmla="*/ 1520180 h 3077595"/>
              <a:gd name="connsiteX5255" fmla="*/ 1789407 w 3087428"/>
              <a:gd name="connsiteY5255" fmla="*/ 1519761 h 3077595"/>
              <a:gd name="connsiteX5256" fmla="*/ 1797984 w 3087428"/>
              <a:gd name="connsiteY5256" fmla="*/ 1528338 h 3077595"/>
              <a:gd name="connsiteX5257" fmla="*/ 1789407 w 3087428"/>
              <a:gd name="connsiteY5257" fmla="*/ 1536915 h 3077595"/>
              <a:gd name="connsiteX5258" fmla="*/ 1780830 w 3087428"/>
              <a:gd name="connsiteY5258" fmla="*/ 1528338 h 3077595"/>
              <a:gd name="connsiteX5259" fmla="*/ 1789407 w 3087428"/>
              <a:gd name="connsiteY5259" fmla="*/ 1519761 h 3077595"/>
              <a:gd name="connsiteX5260" fmla="*/ 2712142 w 3087428"/>
              <a:gd name="connsiteY5260" fmla="*/ 1519552 h 3077595"/>
              <a:gd name="connsiteX5261" fmla="*/ 2720928 w 3087428"/>
              <a:gd name="connsiteY5261" fmla="*/ 1528338 h 3077595"/>
              <a:gd name="connsiteX5262" fmla="*/ 2712142 w 3087428"/>
              <a:gd name="connsiteY5262" fmla="*/ 1537124 h 3077595"/>
              <a:gd name="connsiteX5263" fmla="*/ 2703356 w 3087428"/>
              <a:gd name="connsiteY5263" fmla="*/ 1528338 h 3077595"/>
              <a:gd name="connsiteX5264" fmla="*/ 2712142 w 3087428"/>
              <a:gd name="connsiteY5264" fmla="*/ 1519552 h 3077595"/>
              <a:gd name="connsiteX5265" fmla="*/ 2650640 w 3087428"/>
              <a:gd name="connsiteY5265" fmla="*/ 1518924 h 3077595"/>
              <a:gd name="connsiteX5266" fmla="*/ 2660054 w 3087428"/>
              <a:gd name="connsiteY5266" fmla="*/ 1528338 h 3077595"/>
              <a:gd name="connsiteX5267" fmla="*/ 2650640 w 3087428"/>
              <a:gd name="connsiteY5267" fmla="*/ 1537752 h 3077595"/>
              <a:gd name="connsiteX5268" fmla="*/ 2641227 w 3087428"/>
              <a:gd name="connsiteY5268" fmla="*/ 1528338 h 3077595"/>
              <a:gd name="connsiteX5269" fmla="*/ 2650640 w 3087428"/>
              <a:gd name="connsiteY5269" fmla="*/ 1518924 h 3077595"/>
              <a:gd name="connsiteX5270" fmla="*/ 1850909 w 3087428"/>
              <a:gd name="connsiteY5270" fmla="*/ 1518924 h 3077595"/>
              <a:gd name="connsiteX5271" fmla="*/ 1860322 w 3087428"/>
              <a:gd name="connsiteY5271" fmla="*/ 1528338 h 3077595"/>
              <a:gd name="connsiteX5272" fmla="*/ 1850909 w 3087428"/>
              <a:gd name="connsiteY5272" fmla="*/ 1537752 h 3077595"/>
              <a:gd name="connsiteX5273" fmla="*/ 1841495 w 3087428"/>
              <a:gd name="connsiteY5273" fmla="*/ 1528338 h 3077595"/>
              <a:gd name="connsiteX5274" fmla="*/ 1850909 w 3087428"/>
              <a:gd name="connsiteY5274" fmla="*/ 1518924 h 3077595"/>
              <a:gd name="connsiteX5275" fmla="*/ 2589139 w 3087428"/>
              <a:gd name="connsiteY5275" fmla="*/ 1518506 h 3077595"/>
              <a:gd name="connsiteX5276" fmla="*/ 2598970 w 3087428"/>
              <a:gd name="connsiteY5276" fmla="*/ 1528338 h 3077595"/>
              <a:gd name="connsiteX5277" fmla="*/ 2589139 w 3087428"/>
              <a:gd name="connsiteY5277" fmla="*/ 1538170 h 3077595"/>
              <a:gd name="connsiteX5278" fmla="*/ 2579307 w 3087428"/>
              <a:gd name="connsiteY5278" fmla="*/ 1528338 h 3077595"/>
              <a:gd name="connsiteX5279" fmla="*/ 2589139 w 3087428"/>
              <a:gd name="connsiteY5279" fmla="*/ 1518506 h 3077595"/>
              <a:gd name="connsiteX5280" fmla="*/ 1912411 w 3087428"/>
              <a:gd name="connsiteY5280" fmla="*/ 1518297 h 3077595"/>
              <a:gd name="connsiteX5281" fmla="*/ 1922452 w 3087428"/>
              <a:gd name="connsiteY5281" fmla="*/ 1528338 h 3077595"/>
              <a:gd name="connsiteX5282" fmla="*/ 1912411 w 3087428"/>
              <a:gd name="connsiteY5282" fmla="*/ 1538379 h 3077595"/>
              <a:gd name="connsiteX5283" fmla="*/ 1902369 w 3087428"/>
              <a:gd name="connsiteY5283" fmla="*/ 1528338 h 3077595"/>
              <a:gd name="connsiteX5284" fmla="*/ 1912411 w 3087428"/>
              <a:gd name="connsiteY5284" fmla="*/ 1518297 h 3077595"/>
              <a:gd name="connsiteX5285" fmla="*/ 2527637 w 3087428"/>
              <a:gd name="connsiteY5285" fmla="*/ 1518088 h 3077595"/>
              <a:gd name="connsiteX5286" fmla="*/ 2537887 w 3087428"/>
              <a:gd name="connsiteY5286" fmla="*/ 1528338 h 3077595"/>
              <a:gd name="connsiteX5287" fmla="*/ 2527637 w 3087428"/>
              <a:gd name="connsiteY5287" fmla="*/ 1538588 h 3077595"/>
              <a:gd name="connsiteX5288" fmla="*/ 2517387 w 3087428"/>
              <a:gd name="connsiteY5288" fmla="*/ 1528338 h 3077595"/>
              <a:gd name="connsiteX5289" fmla="*/ 2527637 w 3087428"/>
              <a:gd name="connsiteY5289" fmla="*/ 1518088 h 3077595"/>
              <a:gd name="connsiteX5290" fmla="*/ 2466135 w 3087428"/>
              <a:gd name="connsiteY5290" fmla="*/ 1517669 h 3077595"/>
              <a:gd name="connsiteX5291" fmla="*/ 2476804 w 3087428"/>
              <a:gd name="connsiteY5291" fmla="*/ 1528338 h 3077595"/>
              <a:gd name="connsiteX5292" fmla="*/ 2466135 w 3087428"/>
              <a:gd name="connsiteY5292" fmla="*/ 1539007 h 3077595"/>
              <a:gd name="connsiteX5293" fmla="*/ 2455466 w 3087428"/>
              <a:gd name="connsiteY5293" fmla="*/ 1528338 h 3077595"/>
              <a:gd name="connsiteX5294" fmla="*/ 2466135 w 3087428"/>
              <a:gd name="connsiteY5294" fmla="*/ 1517669 h 3077595"/>
              <a:gd name="connsiteX5295" fmla="*/ 1973912 w 3087428"/>
              <a:gd name="connsiteY5295" fmla="*/ 1517669 h 3077595"/>
              <a:gd name="connsiteX5296" fmla="*/ 1984581 w 3087428"/>
              <a:gd name="connsiteY5296" fmla="*/ 1528338 h 3077595"/>
              <a:gd name="connsiteX5297" fmla="*/ 1973912 w 3087428"/>
              <a:gd name="connsiteY5297" fmla="*/ 1539007 h 3077595"/>
              <a:gd name="connsiteX5298" fmla="*/ 1963244 w 3087428"/>
              <a:gd name="connsiteY5298" fmla="*/ 1528338 h 3077595"/>
              <a:gd name="connsiteX5299" fmla="*/ 1973912 w 3087428"/>
              <a:gd name="connsiteY5299" fmla="*/ 1517669 h 3077595"/>
              <a:gd name="connsiteX5300" fmla="*/ 2404633 w 3087428"/>
              <a:gd name="connsiteY5300" fmla="*/ 1517251 h 3077595"/>
              <a:gd name="connsiteX5301" fmla="*/ 2415720 w 3087428"/>
              <a:gd name="connsiteY5301" fmla="*/ 1528338 h 3077595"/>
              <a:gd name="connsiteX5302" fmla="*/ 2404633 w 3087428"/>
              <a:gd name="connsiteY5302" fmla="*/ 1539425 h 3077595"/>
              <a:gd name="connsiteX5303" fmla="*/ 2393546 w 3087428"/>
              <a:gd name="connsiteY5303" fmla="*/ 1528338 h 3077595"/>
              <a:gd name="connsiteX5304" fmla="*/ 2404633 w 3087428"/>
              <a:gd name="connsiteY5304" fmla="*/ 1517251 h 3077595"/>
              <a:gd name="connsiteX5305" fmla="*/ 2035623 w 3087428"/>
              <a:gd name="connsiteY5305" fmla="*/ 1517042 h 3077595"/>
              <a:gd name="connsiteX5306" fmla="*/ 2046919 w 3087428"/>
              <a:gd name="connsiteY5306" fmla="*/ 1528338 h 3077595"/>
              <a:gd name="connsiteX5307" fmla="*/ 2035623 w 3087428"/>
              <a:gd name="connsiteY5307" fmla="*/ 1539634 h 3077595"/>
              <a:gd name="connsiteX5308" fmla="*/ 2024327 w 3087428"/>
              <a:gd name="connsiteY5308" fmla="*/ 1528338 h 3077595"/>
              <a:gd name="connsiteX5309" fmla="*/ 2035623 w 3087428"/>
              <a:gd name="connsiteY5309" fmla="*/ 1517042 h 3077595"/>
              <a:gd name="connsiteX5310" fmla="*/ 2343132 w 3087428"/>
              <a:gd name="connsiteY5310" fmla="*/ 1516833 h 3077595"/>
              <a:gd name="connsiteX5311" fmla="*/ 2354637 w 3087428"/>
              <a:gd name="connsiteY5311" fmla="*/ 1528338 h 3077595"/>
              <a:gd name="connsiteX5312" fmla="*/ 2343132 w 3087428"/>
              <a:gd name="connsiteY5312" fmla="*/ 1539843 h 3077595"/>
              <a:gd name="connsiteX5313" fmla="*/ 2331626 w 3087428"/>
              <a:gd name="connsiteY5313" fmla="*/ 1528338 h 3077595"/>
              <a:gd name="connsiteX5314" fmla="*/ 2343132 w 3087428"/>
              <a:gd name="connsiteY5314" fmla="*/ 1516833 h 3077595"/>
              <a:gd name="connsiteX5315" fmla="*/ 2281630 w 3087428"/>
              <a:gd name="connsiteY5315" fmla="*/ 1516833 h 3077595"/>
              <a:gd name="connsiteX5316" fmla="*/ 2293135 w 3087428"/>
              <a:gd name="connsiteY5316" fmla="*/ 1528338 h 3077595"/>
              <a:gd name="connsiteX5317" fmla="*/ 2281630 w 3087428"/>
              <a:gd name="connsiteY5317" fmla="*/ 1539843 h 3077595"/>
              <a:gd name="connsiteX5318" fmla="*/ 2270125 w 3087428"/>
              <a:gd name="connsiteY5318" fmla="*/ 1528338 h 3077595"/>
              <a:gd name="connsiteX5319" fmla="*/ 2281630 w 3087428"/>
              <a:gd name="connsiteY5319" fmla="*/ 1516833 h 3077595"/>
              <a:gd name="connsiteX5320" fmla="*/ 2220128 w 3087428"/>
              <a:gd name="connsiteY5320" fmla="*/ 1516833 h 3077595"/>
              <a:gd name="connsiteX5321" fmla="*/ 2231634 w 3087428"/>
              <a:gd name="connsiteY5321" fmla="*/ 1528338 h 3077595"/>
              <a:gd name="connsiteX5322" fmla="*/ 2220128 w 3087428"/>
              <a:gd name="connsiteY5322" fmla="*/ 1539843 h 3077595"/>
              <a:gd name="connsiteX5323" fmla="*/ 2208623 w 3087428"/>
              <a:gd name="connsiteY5323" fmla="*/ 1528338 h 3077595"/>
              <a:gd name="connsiteX5324" fmla="*/ 2220128 w 3087428"/>
              <a:gd name="connsiteY5324" fmla="*/ 1516833 h 3077595"/>
              <a:gd name="connsiteX5325" fmla="*/ 2158417 w 3087428"/>
              <a:gd name="connsiteY5325" fmla="*/ 1516833 h 3077595"/>
              <a:gd name="connsiteX5326" fmla="*/ 2169923 w 3087428"/>
              <a:gd name="connsiteY5326" fmla="*/ 1528338 h 3077595"/>
              <a:gd name="connsiteX5327" fmla="*/ 2158417 w 3087428"/>
              <a:gd name="connsiteY5327" fmla="*/ 1539843 h 3077595"/>
              <a:gd name="connsiteX5328" fmla="*/ 2146912 w 3087428"/>
              <a:gd name="connsiteY5328" fmla="*/ 1528338 h 3077595"/>
              <a:gd name="connsiteX5329" fmla="*/ 2158417 w 3087428"/>
              <a:gd name="connsiteY5329" fmla="*/ 1516833 h 3077595"/>
              <a:gd name="connsiteX5330" fmla="*/ 2096916 w 3087428"/>
              <a:gd name="connsiteY5330" fmla="*/ 1516833 h 3077595"/>
              <a:gd name="connsiteX5331" fmla="*/ 2108421 w 3087428"/>
              <a:gd name="connsiteY5331" fmla="*/ 1528338 h 3077595"/>
              <a:gd name="connsiteX5332" fmla="*/ 2096916 w 3087428"/>
              <a:gd name="connsiteY5332" fmla="*/ 1539843 h 3077595"/>
              <a:gd name="connsiteX5333" fmla="*/ 2085410 w 3087428"/>
              <a:gd name="connsiteY5333" fmla="*/ 1528338 h 3077595"/>
              <a:gd name="connsiteX5334" fmla="*/ 2096916 w 3087428"/>
              <a:gd name="connsiteY5334" fmla="*/ 1516833 h 3077595"/>
              <a:gd name="connsiteX5335" fmla="*/ 990513 w 3087428"/>
              <a:gd name="connsiteY5335" fmla="*/ 1499888 h 3077595"/>
              <a:gd name="connsiteX5336" fmla="*/ 991349 w 3087428"/>
              <a:gd name="connsiteY5336" fmla="*/ 1500725 h 3077595"/>
              <a:gd name="connsiteX5337" fmla="*/ 990513 w 3087428"/>
              <a:gd name="connsiteY5337" fmla="*/ 1501562 h 3077595"/>
              <a:gd name="connsiteX5338" fmla="*/ 989676 w 3087428"/>
              <a:gd name="connsiteY5338" fmla="*/ 1500725 h 3077595"/>
              <a:gd name="connsiteX5339" fmla="*/ 990513 w 3087428"/>
              <a:gd name="connsiteY5339" fmla="*/ 1499888 h 3077595"/>
              <a:gd name="connsiteX5340" fmla="*/ 1113516 w 3087428"/>
              <a:gd name="connsiteY5340" fmla="*/ 1499470 h 3077595"/>
              <a:gd name="connsiteX5341" fmla="*/ 1114771 w 3087428"/>
              <a:gd name="connsiteY5341" fmla="*/ 1500725 h 3077595"/>
              <a:gd name="connsiteX5342" fmla="*/ 1113516 w 3087428"/>
              <a:gd name="connsiteY5342" fmla="*/ 1501980 h 3077595"/>
              <a:gd name="connsiteX5343" fmla="*/ 1112261 w 3087428"/>
              <a:gd name="connsiteY5343" fmla="*/ 1500725 h 3077595"/>
              <a:gd name="connsiteX5344" fmla="*/ 1113516 w 3087428"/>
              <a:gd name="connsiteY5344" fmla="*/ 1499470 h 3077595"/>
              <a:gd name="connsiteX5345" fmla="*/ 867300 w 3087428"/>
              <a:gd name="connsiteY5345" fmla="*/ 1499470 h 3077595"/>
              <a:gd name="connsiteX5346" fmla="*/ 868555 w 3087428"/>
              <a:gd name="connsiteY5346" fmla="*/ 1500725 h 3077595"/>
              <a:gd name="connsiteX5347" fmla="*/ 867300 w 3087428"/>
              <a:gd name="connsiteY5347" fmla="*/ 1501980 h 3077595"/>
              <a:gd name="connsiteX5348" fmla="*/ 866045 w 3087428"/>
              <a:gd name="connsiteY5348" fmla="*/ 1500725 h 3077595"/>
              <a:gd name="connsiteX5349" fmla="*/ 867300 w 3087428"/>
              <a:gd name="connsiteY5349" fmla="*/ 1499470 h 3077595"/>
              <a:gd name="connsiteX5350" fmla="*/ 1237147 w 3087428"/>
              <a:gd name="connsiteY5350" fmla="*/ 1499261 h 3077595"/>
              <a:gd name="connsiteX5351" fmla="*/ 1238611 w 3087428"/>
              <a:gd name="connsiteY5351" fmla="*/ 1500725 h 3077595"/>
              <a:gd name="connsiteX5352" fmla="*/ 1237147 w 3087428"/>
              <a:gd name="connsiteY5352" fmla="*/ 1502189 h 3077595"/>
              <a:gd name="connsiteX5353" fmla="*/ 1235683 w 3087428"/>
              <a:gd name="connsiteY5353" fmla="*/ 1500725 h 3077595"/>
              <a:gd name="connsiteX5354" fmla="*/ 1237147 w 3087428"/>
              <a:gd name="connsiteY5354" fmla="*/ 1499261 h 3077595"/>
              <a:gd name="connsiteX5355" fmla="*/ 744087 w 3087428"/>
              <a:gd name="connsiteY5355" fmla="*/ 1499051 h 3077595"/>
              <a:gd name="connsiteX5356" fmla="*/ 745761 w 3087428"/>
              <a:gd name="connsiteY5356" fmla="*/ 1500725 h 3077595"/>
              <a:gd name="connsiteX5357" fmla="*/ 744087 w 3087428"/>
              <a:gd name="connsiteY5357" fmla="*/ 1502398 h 3077595"/>
              <a:gd name="connsiteX5358" fmla="*/ 742414 w 3087428"/>
              <a:gd name="connsiteY5358" fmla="*/ 1500725 h 3077595"/>
              <a:gd name="connsiteX5359" fmla="*/ 744087 w 3087428"/>
              <a:gd name="connsiteY5359" fmla="*/ 1499051 h 3077595"/>
              <a:gd name="connsiteX5360" fmla="*/ 1360987 w 3087428"/>
              <a:gd name="connsiteY5360" fmla="*/ 1498424 h 3077595"/>
              <a:gd name="connsiteX5361" fmla="*/ 1363288 w 3087428"/>
              <a:gd name="connsiteY5361" fmla="*/ 1500725 h 3077595"/>
              <a:gd name="connsiteX5362" fmla="*/ 1360987 w 3087428"/>
              <a:gd name="connsiteY5362" fmla="*/ 1503026 h 3077595"/>
              <a:gd name="connsiteX5363" fmla="*/ 1358686 w 3087428"/>
              <a:gd name="connsiteY5363" fmla="*/ 1500725 h 3077595"/>
              <a:gd name="connsiteX5364" fmla="*/ 1360987 w 3087428"/>
              <a:gd name="connsiteY5364" fmla="*/ 1498424 h 3077595"/>
              <a:gd name="connsiteX5365" fmla="*/ 620875 w 3087428"/>
              <a:gd name="connsiteY5365" fmla="*/ 1498424 h 3077595"/>
              <a:gd name="connsiteX5366" fmla="*/ 623176 w 3087428"/>
              <a:gd name="connsiteY5366" fmla="*/ 1500725 h 3077595"/>
              <a:gd name="connsiteX5367" fmla="*/ 620875 w 3087428"/>
              <a:gd name="connsiteY5367" fmla="*/ 1503026 h 3077595"/>
              <a:gd name="connsiteX5368" fmla="*/ 618574 w 3087428"/>
              <a:gd name="connsiteY5368" fmla="*/ 1500725 h 3077595"/>
              <a:gd name="connsiteX5369" fmla="*/ 620875 w 3087428"/>
              <a:gd name="connsiteY5369" fmla="*/ 1498424 h 3077595"/>
              <a:gd name="connsiteX5370" fmla="*/ 1487965 w 3087428"/>
              <a:gd name="connsiteY5370" fmla="*/ 1497796 h 3077595"/>
              <a:gd name="connsiteX5371" fmla="*/ 1491731 w 3087428"/>
              <a:gd name="connsiteY5371" fmla="*/ 1501562 h 3077595"/>
              <a:gd name="connsiteX5372" fmla="*/ 1487965 w 3087428"/>
              <a:gd name="connsiteY5372" fmla="*/ 1505327 h 3077595"/>
              <a:gd name="connsiteX5373" fmla="*/ 1484200 w 3087428"/>
              <a:gd name="connsiteY5373" fmla="*/ 1501562 h 3077595"/>
              <a:gd name="connsiteX5374" fmla="*/ 1487965 w 3087428"/>
              <a:gd name="connsiteY5374" fmla="*/ 1497796 h 3077595"/>
              <a:gd name="connsiteX5375" fmla="*/ 497871 w 3087428"/>
              <a:gd name="connsiteY5375" fmla="*/ 1497796 h 3077595"/>
              <a:gd name="connsiteX5376" fmla="*/ 500800 w 3087428"/>
              <a:gd name="connsiteY5376" fmla="*/ 1500725 h 3077595"/>
              <a:gd name="connsiteX5377" fmla="*/ 497871 w 3087428"/>
              <a:gd name="connsiteY5377" fmla="*/ 1503654 h 3077595"/>
              <a:gd name="connsiteX5378" fmla="*/ 494943 w 3087428"/>
              <a:gd name="connsiteY5378" fmla="*/ 1500725 h 3077595"/>
              <a:gd name="connsiteX5379" fmla="*/ 497871 w 3087428"/>
              <a:gd name="connsiteY5379" fmla="*/ 1497796 h 3077595"/>
              <a:gd name="connsiteX5380" fmla="*/ 374868 w 3087428"/>
              <a:gd name="connsiteY5380" fmla="*/ 1497169 h 3077595"/>
              <a:gd name="connsiteX5381" fmla="*/ 378424 w 3087428"/>
              <a:gd name="connsiteY5381" fmla="*/ 1500725 h 3077595"/>
              <a:gd name="connsiteX5382" fmla="*/ 374868 w 3087428"/>
              <a:gd name="connsiteY5382" fmla="*/ 1504281 h 3077595"/>
              <a:gd name="connsiteX5383" fmla="*/ 371312 w 3087428"/>
              <a:gd name="connsiteY5383" fmla="*/ 1500725 h 3077595"/>
              <a:gd name="connsiteX5384" fmla="*/ 374868 w 3087428"/>
              <a:gd name="connsiteY5384" fmla="*/ 1497169 h 3077595"/>
              <a:gd name="connsiteX5385" fmla="*/ 251865 w 3087428"/>
              <a:gd name="connsiteY5385" fmla="*/ 1496541 h 3077595"/>
              <a:gd name="connsiteX5386" fmla="*/ 256048 w 3087428"/>
              <a:gd name="connsiteY5386" fmla="*/ 1500725 h 3077595"/>
              <a:gd name="connsiteX5387" fmla="*/ 251865 w 3087428"/>
              <a:gd name="connsiteY5387" fmla="*/ 1504909 h 3077595"/>
              <a:gd name="connsiteX5388" fmla="*/ 247681 w 3087428"/>
              <a:gd name="connsiteY5388" fmla="*/ 1500725 h 3077595"/>
              <a:gd name="connsiteX5389" fmla="*/ 251865 w 3087428"/>
              <a:gd name="connsiteY5389" fmla="*/ 1496541 h 3077595"/>
              <a:gd name="connsiteX5390" fmla="*/ 128861 w 3087428"/>
              <a:gd name="connsiteY5390" fmla="*/ 1495704 h 3077595"/>
              <a:gd name="connsiteX5391" fmla="*/ 133882 w 3087428"/>
              <a:gd name="connsiteY5391" fmla="*/ 1500725 h 3077595"/>
              <a:gd name="connsiteX5392" fmla="*/ 128861 w 3087428"/>
              <a:gd name="connsiteY5392" fmla="*/ 1505746 h 3077595"/>
              <a:gd name="connsiteX5393" fmla="*/ 123841 w 3087428"/>
              <a:gd name="connsiteY5393" fmla="*/ 1500725 h 3077595"/>
              <a:gd name="connsiteX5394" fmla="*/ 128861 w 3087428"/>
              <a:gd name="connsiteY5394" fmla="*/ 1495704 h 3077595"/>
              <a:gd name="connsiteX5395" fmla="*/ 5649 w 3087428"/>
              <a:gd name="connsiteY5395" fmla="*/ 1495077 h 3077595"/>
              <a:gd name="connsiteX5396" fmla="*/ 11297 w 3087428"/>
              <a:gd name="connsiteY5396" fmla="*/ 1500725 h 3077595"/>
              <a:gd name="connsiteX5397" fmla="*/ 5649 w 3087428"/>
              <a:gd name="connsiteY5397" fmla="*/ 1506373 h 3077595"/>
              <a:gd name="connsiteX5398" fmla="*/ 0 w 3087428"/>
              <a:gd name="connsiteY5398" fmla="*/ 1500725 h 3077595"/>
              <a:gd name="connsiteX5399" fmla="*/ 5649 w 3087428"/>
              <a:gd name="connsiteY5399" fmla="*/ 1495077 h 3077595"/>
              <a:gd name="connsiteX5400" fmla="*/ 1581682 w 3087428"/>
              <a:gd name="connsiteY5400" fmla="*/ 1475831 h 3077595"/>
              <a:gd name="connsiteX5401" fmla="*/ 1586075 w 3087428"/>
              <a:gd name="connsiteY5401" fmla="*/ 1480224 h 3077595"/>
              <a:gd name="connsiteX5402" fmla="*/ 1581682 w 3087428"/>
              <a:gd name="connsiteY5402" fmla="*/ 1484617 h 3077595"/>
              <a:gd name="connsiteX5403" fmla="*/ 1577289 w 3087428"/>
              <a:gd name="connsiteY5403" fmla="*/ 1480224 h 3077595"/>
              <a:gd name="connsiteX5404" fmla="*/ 1581682 w 3087428"/>
              <a:gd name="connsiteY5404" fmla="*/ 1475831 h 3077595"/>
              <a:gd name="connsiteX5405" fmla="*/ 1054315 w 3087428"/>
              <a:gd name="connsiteY5405" fmla="*/ 1472275 h 3077595"/>
              <a:gd name="connsiteX5406" fmla="*/ 1055361 w 3087428"/>
              <a:gd name="connsiteY5406" fmla="*/ 1473321 h 3077595"/>
              <a:gd name="connsiteX5407" fmla="*/ 1054315 w 3087428"/>
              <a:gd name="connsiteY5407" fmla="*/ 1474367 h 3077595"/>
              <a:gd name="connsiteX5408" fmla="*/ 1053269 w 3087428"/>
              <a:gd name="connsiteY5408" fmla="*/ 1473321 h 3077595"/>
              <a:gd name="connsiteX5409" fmla="*/ 1054315 w 3087428"/>
              <a:gd name="connsiteY5409" fmla="*/ 1472275 h 3077595"/>
              <a:gd name="connsiteX5410" fmla="*/ 930684 w 3087428"/>
              <a:gd name="connsiteY5410" fmla="*/ 1472275 h 3077595"/>
              <a:gd name="connsiteX5411" fmla="*/ 931730 w 3087428"/>
              <a:gd name="connsiteY5411" fmla="*/ 1473321 h 3077595"/>
              <a:gd name="connsiteX5412" fmla="*/ 930684 w 3087428"/>
              <a:gd name="connsiteY5412" fmla="*/ 1474367 h 3077595"/>
              <a:gd name="connsiteX5413" fmla="*/ 929638 w 3087428"/>
              <a:gd name="connsiteY5413" fmla="*/ 1473321 h 3077595"/>
              <a:gd name="connsiteX5414" fmla="*/ 930684 w 3087428"/>
              <a:gd name="connsiteY5414" fmla="*/ 1472275 h 3077595"/>
              <a:gd name="connsiteX5415" fmla="*/ 1432530 w 3087428"/>
              <a:gd name="connsiteY5415" fmla="*/ 1472066 h 3077595"/>
              <a:gd name="connsiteX5416" fmla="*/ 1435459 w 3087428"/>
              <a:gd name="connsiteY5416" fmla="*/ 1474995 h 3077595"/>
              <a:gd name="connsiteX5417" fmla="*/ 1432530 w 3087428"/>
              <a:gd name="connsiteY5417" fmla="*/ 1477923 h 3077595"/>
              <a:gd name="connsiteX5418" fmla="*/ 1429601 w 3087428"/>
              <a:gd name="connsiteY5418" fmla="*/ 1474995 h 3077595"/>
              <a:gd name="connsiteX5419" fmla="*/ 1432530 w 3087428"/>
              <a:gd name="connsiteY5419" fmla="*/ 1472066 h 3077595"/>
              <a:gd name="connsiteX5420" fmla="*/ 1178574 w 3087428"/>
              <a:gd name="connsiteY5420" fmla="*/ 1471857 h 3077595"/>
              <a:gd name="connsiteX5421" fmla="*/ 1180038 w 3087428"/>
              <a:gd name="connsiteY5421" fmla="*/ 1473321 h 3077595"/>
              <a:gd name="connsiteX5422" fmla="*/ 1178574 w 3087428"/>
              <a:gd name="connsiteY5422" fmla="*/ 1474785 h 3077595"/>
              <a:gd name="connsiteX5423" fmla="*/ 1177110 w 3087428"/>
              <a:gd name="connsiteY5423" fmla="*/ 1473321 h 3077595"/>
              <a:gd name="connsiteX5424" fmla="*/ 1178574 w 3087428"/>
              <a:gd name="connsiteY5424" fmla="*/ 1471857 h 3077595"/>
              <a:gd name="connsiteX5425" fmla="*/ 1303460 w 3087428"/>
              <a:gd name="connsiteY5425" fmla="*/ 1471648 h 3077595"/>
              <a:gd name="connsiteX5426" fmla="*/ 1305343 w 3087428"/>
              <a:gd name="connsiteY5426" fmla="*/ 1473530 h 3077595"/>
              <a:gd name="connsiteX5427" fmla="*/ 1303460 w 3087428"/>
              <a:gd name="connsiteY5427" fmla="*/ 1475413 h 3077595"/>
              <a:gd name="connsiteX5428" fmla="*/ 1301577 w 3087428"/>
              <a:gd name="connsiteY5428" fmla="*/ 1473530 h 3077595"/>
              <a:gd name="connsiteX5429" fmla="*/ 1303460 w 3087428"/>
              <a:gd name="connsiteY5429" fmla="*/ 1471648 h 3077595"/>
              <a:gd name="connsiteX5430" fmla="*/ 807263 w 3087428"/>
              <a:gd name="connsiteY5430" fmla="*/ 1471648 h 3077595"/>
              <a:gd name="connsiteX5431" fmla="*/ 808727 w 3087428"/>
              <a:gd name="connsiteY5431" fmla="*/ 1473112 h 3077595"/>
              <a:gd name="connsiteX5432" fmla="*/ 807263 w 3087428"/>
              <a:gd name="connsiteY5432" fmla="*/ 1474576 h 3077595"/>
              <a:gd name="connsiteX5433" fmla="*/ 805798 w 3087428"/>
              <a:gd name="connsiteY5433" fmla="*/ 1473112 h 3077595"/>
              <a:gd name="connsiteX5434" fmla="*/ 807263 w 3087428"/>
              <a:gd name="connsiteY5434" fmla="*/ 1471648 h 3077595"/>
              <a:gd name="connsiteX5435" fmla="*/ 683841 w 3087428"/>
              <a:gd name="connsiteY5435" fmla="*/ 1471020 h 3077595"/>
              <a:gd name="connsiteX5436" fmla="*/ 685933 w 3087428"/>
              <a:gd name="connsiteY5436" fmla="*/ 1473112 h 3077595"/>
              <a:gd name="connsiteX5437" fmla="*/ 683841 w 3087428"/>
              <a:gd name="connsiteY5437" fmla="*/ 1475204 h 3077595"/>
              <a:gd name="connsiteX5438" fmla="*/ 681749 w 3087428"/>
              <a:gd name="connsiteY5438" fmla="*/ 1473112 h 3077595"/>
              <a:gd name="connsiteX5439" fmla="*/ 683841 w 3087428"/>
              <a:gd name="connsiteY5439" fmla="*/ 1471020 h 3077595"/>
              <a:gd name="connsiteX5440" fmla="*/ 560628 w 3087428"/>
              <a:gd name="connsiteY5440" fmla="*/ 1470602 h 3077595"/>
              <a:gd name="connsiteX5441" fmla="*/ 563138 w 3087428"/>
              <a:gd name="connsiteY5441" fmla="*/ 1473112 h 3077595"/>
              <a:gd name="connsiteX5442" fmla="*/ 560628 w 3087428"/>
              <a:gd name="connsiteY5442" fmla="*/ 1475622 h 3077595"/>
              <a:gd name="connsiteX5443" fmla="*/ 558118 w 3087428"/>
              <a:gd name="connsiteY5443" fmla="*/ 1473112 h 3077595"/>
              <a:gd name="connsiteX5444" fmla="*/ 560628 w 3087428"/>
              <a:gd name="connsiteY5444" fmla="*/ 1470602 h 3077595"/>
              <a:gd name="connsiteX5445" fmla="*/ 437416 w 3087428"/>
              <a:gd name="connsiteY5445" fmla="*/ 1469974 h 3077595"/>
              <a:gd name="connsiteX5446" fmla="*/ 440553 w 3087428"/>
              <a:gd name="connsiteY5446" fmla="*/ 1473112 h 3077595"/>
              <a:gd name="connsiteX5447" fmla="*/ 437416 w 3087428"/>
              <a:gd name="connsiteY5447" fmla="*/ 1476250 h 3077595"/>
              <a:gd name="connsiteX5448" fmla="*/ 434278 w 3087428"/>
              <a:gd name="connsiteY5448" fmla="*/ 1473112 h 3077595"/>
              <a:gd name="connsiteX5449" fmla="*/ 437416 w 3087428"/>
              <a:gd name="connsiteY5449" fmla="*/ 1469974 h 3077595"/>
              <a:gd name="connsiteX5450" fmla="*/ 1654271 w 3087428"/>
              <a:gd name="connsiteY5450" fmla="*/ 1469765 h 3077595"/>
              <a:gd name="connsiteX5451" fmla="*/ 1659501 w 3087428"/>
              <a:gd name="connsiteY5451" fmla="*/ 1474995 h 3077595"/>
              <a:gd name="connsiteX5452" fmla="*/ 1654271 w 3087428"/>
              <a:gd name="connsiteY5452" fmla="*/ 1480224 h 3077595"/>
              <a:gd name="connsiteX5453" fmla="*/ 1649041 w 3087428"/>
              <a:gd name="connsiteY5453" fmla="*/ 1474995 h 3077595"/>
              <a:gd name="connsiteX5454" fmla="*/ 1654271 w 3087428"/>
              <a:gd name="connsiteY5454" fmla="*/ 1469765 h 3077595"/>
              <a:gd name="connsiteX5455" fmla="*/ 314412 w 3087428"/>
              <a:gd name="connsiteY5455" fmla="*/ 1469346 h 3077595"/>
              <a:gd name="connsiteX5456" fmla="*/ 318178 w 3087428"/>
              <a:gd name="connsiteY5456" fmla="*/ 1473112 h 3077595"/>
              <a:gd name="connsiteX5457" fmla="*/ 314412 w 3087428"/>
              <a:gd name="connsiteY5457" fmla="*/ 1476877 h 3077595"/>
              <a:gd name="connsiteX5458" fmla="*/ 310647 w 3087428"/>
              <a:gd name="connsiteY5458" fmla="*/ 1473112 h 3077595"/>
              <a:gd name="connsiteX5459" fmla="*/ 314412 w 3087428"/>
              <a:gd name="connsiteY5459" fmla="*/ 1469346 h 3077595"/>
              <a:gd name="connsiteX5460" fmla="*/ 191200 w 3087428"/>
              <a:gd name="connsiteY5460" fmla="*/ 1468510 h 3077595"/>
              <a:gd name="connsiteX5461" fmla="*/ 195802 w 3087428"/>
              <a:gd name="connsiteY5461" fmla="*/ 1473112 h 3077595"/>
              <a:gd name="connsiteX5462" fmla="*/ 191200 w 3087428"/>
              <a:gd name="connsiteY5462" fmla="*/ 1477714 h 3077595"/>
              <a:gd name="connsiteX5463" fmla="*/ 186597 w 3087428"/>
              <a:gd name="connsiteY5463" fmla="*/ 1473112 h 3077595"/>
              <a:gd name="connsiteX5464" fmla="*/ 191200 w 3087428"/>
              <a:gd name="connsiteY5464" fmla="*/ 1468510 h 3077595"/>
              <a:gd name="connsiteX5465" fmla="*/ 67987 w 3087428"/>
              <a:gd name="connsiteY5465" fmla="*/ 1467882 h 3077595"/>
              <a:gd name="connsiteX5466" fmla="*/ 73217 w 3087428"/>
              <a:gd name="connsiteY5466" fmla="*/ 1473112 h 3077595"/>
              <a:gd name="connsiteX5467" fmla="*/ 67987 w 3087428"/>
              <a:gd name="connsiteY5467" fmla="*/ 1478342 h 3077595"/>
              <a:gd name="connsiteX5468" fmla="*/ 62757 w 3087428"/>
              <a:gd name="connsiteY5468" fmla="*/ 1473112 h 3077595"/>
              <a:gd name="connsiteX5469" fmla="*/ 67987 w 3087428"/>
              <a:gd name="connsiteY5469" fmla="*/ 1467882 h 3077595"/>
              <a:gd name="connsiteX5470" fmla="*/ 3080315 w 3087428"/>
              <a:gd name="connsiteY5470" fmla="*/ 1467464 h 3077595"/>
              <a:gd name="connsiteX5471" fmla="*/ 3085964 w 3087428"/>
              <a:gd name="connsiteY5471" fmla="*/ 1473112 h 3077595"/>
              <a:gd name="connsiteX5472" fmla="*/ 3080315 w 3087428"/>
              <a:gd name="connsiteY5472" fmla="*/ 1478760 h 3077595"/>
              <a:gd name="connsiteX5473" fmla="*/ 3074667 w 3087428"/>
              <a:gd name="connsiteY5473" fmla="*/ 1473112 h 3077595"/>
              <a:gd name="connsiteX5474" fmla="*/ 3080315 w 3087428"/>
              <a:gd name="connsiteY5474" fmla="*/ 1467464 h 3077595"/>
              <a:gd name="connsiteX5475" fmla="*/ 1719747 w 3087428"/>
              <a:gd name="connsiteY5475" fmla="*/ 1467464 h 3077595"/>
              <a:gd name="connsiteX5476" fmla="*/ 1726232 w 3087428"/>
              <a:gd name="connsiteY5476" fmla="*/ 1473949 h 3077595"/>
              <a:gd name="connsiteX5477" fmla="*/ 1719747 w 3087428"/>
              <a:gd name="connsiteY5477" fmla="*/ 1480434 h 3077595"/>
              <a:gd name="connsiteX5478" fmla="*/ 1713262 w 3087428"/>
              <a:gd name="connsiteY5478" fmla="*/ 1473949 h 3077595"/>
              <a:gd name="connsiteX5479" fmla="*/ 1719747 w 3087428"/>
              <a:gd name="connsiteY5479" fmla="*/ 1467464 h 3077595"/>
              <a:gd name="connsiteX5480" fmla="*/ 3018814 w 3087428"/>
              <a:gd name="connsiteY5480" fmla="*/ 1467255 h 3077595"/>
              <a:gd name="connsiteX5481" fmla="*/ 3024671 w 3087428"/>
              <a:gd name="connsiteY5481" fmla="*/ 1473112 h 3077595"/>
              <a:gd name="connsiteX5482" fmla="*/ 3018814 w 3087428"/>
              <a:gd name="connsiteY5482" fmla="*/ 1478969 h 3077595"/>
              <a:gd name="connsiteX5483" fmla="*/ 3012956 w 3087428"/>
              <a:gd name="connsiteY5483" fmla="*/ 1473112 h 3077595"/>
              <a:gd name="connsiteX5484" fmla="*/ 3018814 w 3087428"/>
              <a:gd name="connsiteY5484" fmla="*/ 1467255 h 3077595"/>
              <a:gd name="connsiteX5485" fmla="*/ 2957103 w 3087428"/>
              <a:gd name="connsiteY5485" fmla="*/ 1467046 h 3077595"/>
              <a:gd name="connsiteX5486" fmla="*/ 2963169 w 3087428"/>
              <a:gd name="connsiteY5486" fmla="*/ 1473112 h 3077595"/>
              <a:gd name="connsiteX5487" fmla="*/ 2957103 w 3087428"/>
              <a:gd name="connsiteY5487" fmla="*/ 1479178 h 3077595"/>
              <a:gd name="connsiteX5488" fmla="*/ 2951036 w 3087428"/>
              <a:gd name="connsiteY5488" fmla="*/ 1473112 h 3077595"/>
              <a:gd name="connsiteX5489" fmla="*/ 2957103 w 3087428"/>
              <a:gd name="connsiteY5489" fmla="*/ 1467046 h 3077595"/>
              <a:gd name="connsiteX5490" fmla="*/ 1783131 w 3087428"/>
              <a:gd name="connsiteY5490" fmla="*/ 1466627 h 3077595"/>
              <a:gd name="connsiteX5491" fmla="*/ 1790035 w 3087428"/>
              <a:gd name="connsiteY5491" fmla="*/ 1473530 h 3077595"/>
              <a:gd name="connsiteX5492" fmla="*/ 1783131 w 3087428"/>
              <a:gd name="connsiteY5492" fmla="*/ 1480434 h 3077595"/>
              <a:gd name="connsiteX5493" fmla="*/ 1776228 w 3087428"/>
              <a:gd name="connsiteY5493" fmla="*/ 1473530 h 3077595"/>
              <a:gd name="connsiteX5494" fmla="*/ 1783131 w 3087428"/>
              <a:gd name="connsiteY5494" fmla="*/ 1466627 h 3077595"/>
              <a:gd name="connsiteX5495" fmla="*/ 2895601 w 3087428"/>
              <a:gd name="connsiteY5495" fmla="*/ 1466418 h 3077595"/>
              <a:gd name="connsiteX5496" fmla="*/ 2902295 w 3087428"/>
              <a:gd name="connsiteY5496" fmla="*/ 1473112 h 3077595"/>
              <a:gd name="connsiteX5497" fmla="*/ 2895601 w 3087428"/>
              <a:gd name="connsiteY5497" fmla="*/ 1479806 h 3077595"/>
              <a:gd name="connsiteX5498" fmla="*/ 2888907 w 3087428"/>
              <a:gd name="connsiteY5498" fmla="*/ 1473112 h 3077595"/>
              <a:gd name="connsiteX5499" fmla="*/ 2895601 w 3087428"/>
              <a:gd name="connsiteY5499" fmla="*/ 1466418 h 3077595"/>
              <a:gd name="connsiteX5500" fmla="*/ 2834099 w 3087428"/>
              <a:gd name="connsiteY5500" fmla="*/ 1466209 h 3077595"/>
              <a:gd name="connsiteX5501" fmla="*/ 2841003 w 3087428"/>
              <a:gd name="connsiteY5501" fmla="*/ 1473112 h 3077595"/>
              <a:gd name="connsiteX5502" fmla="*/ 2834099 w 3087428"/>
              <a:gd name="connsiteY5502" fmla="*/ 1480015 h 3077595"/>
              <a:gd name="connsiteX5503" fmla="*/ 2827196 w 3087428"/>
              <a:gd name="connsiteY5503" fmla="*/ 1473112 h 3077595"/>
              <a:gd name="connsiteX5504" fmla="*/ 2834099 w 3087428"/>
              <a:gd name="connsiteY5504" fmla="*/ 1466209 h 3077595"/>
              <a:gd name="connsiteX5505" fmla="*/ 2772389 w 3087428"/>
              <a:gd name="connsiteY5505" fmla="*/ 1466000 h 3077595"/>
              <a:gd name="connsiteX5506" fmla="*/ 2779501 w 3087428"/>
              <a:gd name="connsiteY5506" fmla="*/ 1473112 h 3077595"/>
              <a:gd name="connsiteX5507" fmla="*/ 2772389 w 3087428"/>
              <a:gd name="connsiteY5507" fmla="*/ 1480224 h 3077595"/>
              <a:gd name="connsiteX5508" fmla="*/ 2765276 w 3087428"/>
              <a:gd name="connsiteY5508" fmla="*/ 1473112 h 3077595"/>
              <a:gd name="connsiteX5509" fmla="*/ 2772389 w 3087428"/>
              <a:gd name="connsiteY5509" fmla="*/ 1466000 h 3077595"/>
              <a:gd name="connsiteX5510" fmla="*/ 2710887 w 3087428"/>
              <a:gd name="connsiteY5510" fmla="*/ 1465163 h 3077595"/>
              <a:gd name="connsiteX5511" fmla="*/ 2718836 w 3087428"/>
              <a:gd name="connsiteY5511" fmla="*/ 1473112 h 3077595"/>
              <a:gd name="connsiteX5512" fmla="*/ 2710887 w 3087428"/>
              <a:gd name="connsiteY5512" fmla="*/ 1481061 h 3077595"/>
              <a:gd name="connsiteX5513" fmla="*/ 2702937 w 3087428"/>
              <a:gd name="connsiteY5513" fmla="*/ 1473112 h 3077595"/>
              <a:gd name="connsiteX5514" fmla="*/ 2710887 w 3087428"/>
              <a:gd name="connsiteY5514" fmla="*/ 1465163 h 3077595"/>
              <a:gd name="connsiteX5515" fmla="*/ 2649385 w 3087428"/>
              <a:gd name="connsiteY5515" fmla="*/ 1464744 h 3077595"/>
              <a:gd name="connsiteX5516" fmla="*/ 2657753 w 3087428"/>
              <a:gd name="connsiteY5516" fmla="*/ 1473112 h 3077595"/>
              <a:gd name="connsiteX5517" fmla="*/ 2649385 w 3087428"/>
              <a:gd name="connsiteY5517" fmla="*/ 1481479 h 3077595"/>
              <a:gd name="connsiteX5518" fmla="*/ 2641018 w 3087428"/>
              <a:gd name="connsiteY5518" fmla="*/ 1473112 h 3077595"/>
              <a:gd name="connsiteX5519" fmla="*/ 2649385 w 3087428"/>
              <a:gd name="connsiteY5519" fmla="*/ 1464744 h 3077595"/>
              <a:gd name="connsiteX5520" fmla="*/ 1846098 w 3087428"/>
              <a:gd name="connsiteY5520" fmla="*/ 1464744 h 3077595"/>
              <a:gd name="connsiteX5521" fmla="*/ 1854674 w 3087428"/>
              <a:gd name="connsiteY5521" fmla="*/ 1473321 h 3077595"/>
              <a:gd name="connsiteX5522" fmla="*/ 1846098 w 3087428"/>
              <a:gd name="connsiteY5522" fmla="*/ 1481898 h 3077595"/>
              <a:gd name="connsiteX5523" fmla="*/ 1837521 w 3087428"/>
              <a:gd name="connsiteY5523" fmla="*/ 1473321 h 3077595"/>
              <a:gd name="connsiteX5524" fmla="*/ 1846098 w 3087428"/>
              <a:gd name="connsiteY5524" fmla="*/ 1464744 h 3077595"/>
              <a:gd name="connsiteX5525" fmla="*/ 1529594 w 3087428"/>
              <a:gd name="connsiteY5525" fmla="*/ 1464535 h 3077595"/>
              <a:gd name="connsiteX5526" fmla="*/ 1533359 w 3087428"/>
              <a:gd name="connsiteY5526" fmla="*/ 1468301 h 3077595"/>
              <a:gd name="connsiteX5527" fmla="*/ 1529594 w 3087428"/>
              <a:gd name="connsiteY5527" fmla="*/ 1472066 h 3077595"/>
              <a:gd name="connsiteX5528" fmla="*/ 1525828 w 3087428"/>
              <a:gd name="connsiteY5528" fmla="*/ 1468301 h 3077595"/>
              <a:gd name="connsiteX5529" fmla="*/ 1529594 w 3087428"/>
              <a:gd name="connsiteY5529" fmla="*/ 1464535 h 3077595"/>
              <a:gd name="connsiteX5530" fmla="*/ 2587674 w 3087428"/>
              <a:gd name="connsiteY5530" fmla="*/ 1464326 h 3077595"/>
              <a:gd name="connsiteX5531" fmla="*/ 2596460 w 3087428"/>
              <a:gd name="connsiteY5531" fmla="*/ 1473112 h 3077595"/>
              <a:gd name="connsiteX5532" fmla="*/ 2587674 w 3087428"/>
              <a:gd name="connsiteY5532" fmla="*/ 1481898 h 3077595"/>
              <a:gd name="connsiteX5533" fmla="*/ 2578888 w 3087428"/>
              <a:gd name="connsiteY5533" fmla="*/ 1473112 h 3077595"/>
              <a:gd name="connsiteX5534" fmla="*/ 2587674 w 3087428"/>
              <a:gd name="connsiteY5534" fmla="*/ 1464326 h 3077595"/>
              <a:gd name="connsiteX5535" fmla="*/ 1908436 w 3087428"/>
              <a:gd name="connsiteY5535" fmla="*/ 1464117 h 3077595"/>
              <a:gd name="connsiteX5536" fmla="*/ 1917640 w 3087428"/>
              <a:gd name="connsiteY5536" fmla="*/ 1473321 h 3077595"/>
              <a:gd name="connsiteX5537" fmla="*/ 1908436 w 3087428"/>
              <a:gd name="connsiteY5537" fmla="*/ 1482525 h 3077595"/>
              <a:gd name="connsiteX5538" fmla="*/ 1899232 w 3087428"/>
              <a:gd name="connsiteY5538" fmla="*/ 1473321 h 3077595"/>
              <a:gd name="connsiteX5539" fmla="*/ 1908436 w 3087428"/>
              <a:gd name="connsiteY5539" fmla="*/ 1464117 h 3077595"/>
              <a:gd name="connsiteX5540" fmla="*/ 2526172 w 3087428"/>
              <a:gd name="connsiteY5540" fmla="*/ 1463698 h 3077595"/>
              <a:gd name="connsiteX5541" fmla="*/ 2535586 w 3087428"/>
              <a:gd name="connsiteY5541" fmla="*/ 1473112 h 3077595"/>
              <a:gd name="connsiteX5542" fmla="*/ 2526172 w 3087428"/>
              <a:gd name="connsiteY5542" fmla="*/ 1482525 h 3077595"/>
              <a:gd name="connsiteX5543" fmla="*/ 2516759 w 3087428"/>
              <a:gd name="connsiteY5543" fmla="*/ 1473112 h 3077595"/>
              <a:gd name="connsiteX5544" fmla="*/ 2526172 w 3087428"/>
              <a:gd name="connsiteY5544" fmla="*/ 1463698 h 3077595"/>
              <a:gd name="connsiteX5545" fmla="*/ 2464462 w 3087428"/>
              <a:gd name="connsiteY5545" fmla="*/ 1463698 h 3077595"/>
              <a:gd name="connsiteX5546" fmla="*/ 2474084 w 3087428"/>
              <a:gd name="connsiteY5546" fmla="*/ 1473321 h 3077595"/>
              <a:gd name="connsiteX5547" fmla="*/ 2464462 w 3087428"/>
              <a:gd name="connsiteY5547" fmla="*/ 1482944 h 3077595"/>
              <a:gd name="connsiteX5548" fmla="*/ 2454839 w 3087428"/>
              <a:gd name="connsiteY5548" fmla="*/ 1473321 h 3077595"/>
              <a:gd name="connsiteX5549" fmla="*/ 2464462 w 3087428"/>
              <a:gd name="connsiteY5549" fmla="*/ 1463698 h 3077595"/>
              <a:gd name="connsiteX5550" fmla="*/ 1970565 w 3087428"/>
              <a:gd name="connsiteY5550" fmla="*/ 1463489 h 3077595"/>
              <a:gd name="connsiteX5551" fmla="*/ 1980397 w 3087428"/>
              <a:gd name="connsiteY5551" fmla="*/ 1473321 h 3077595"/>
              <a:gd name="connsiteX5552" fmla="*/ 1970356 w 3087428"/>
              <a:gd name="connsiteY5552" fmla="*/ 1483153 h 3077595"/>
              <a:gd name="connsiteX5553" fmla="*/ 1960524 w 3087428"/>
              <a:gd name="connsiteY5553" fmla="*/ 1473321 h 3077595"/>
              <a:gd name="connsiteX5554" fmla="*/ 1970565 w 3087428"/>
              <a:gd name="connsiteY5554" fmla="*/ 1463489 h 3077595"/>
              <a:gd name="connsiteX5555" fmla="*/ 2402751 w 3087428"/>
              <a:gd name="connsiteY5555" fmla="*/ 1463280 h 3077595"/>
              <a:gd name="connsiteX5556" fmla="*/ 2412583 w 3087428"/>
              <a:gd name="connsiteY5556" fmla="*/ 1473112 h 3077595"/>
              <a:gd name="connsiteX5557" fmla="*/ 2402751 w 3087428"/>
              <a:gd name="connsiteY5557" fmla="*/ 1482944 h 3077595"/>
              <a:gd name="connsiteX5558" fmla="*/ 2392919 w 3087428"/>
              <a:gd name="connsiteY5558" fmla="*/ 1473112 h 3077595"/>
              <a:gd name="connsiteX5559" fmla="*/ 2402751 w 3087428"/>
              <a:gd name="connsiteY5559" fmla="*/ 1463280 h 3077595"/>
              <a:gd name="connsiteX5560" fmla="*/ 2032485 w 3087428"/>
              <a:gd name="connsiteY5560" fmla="*/ 1463280 h 3077595"/>
              <a:gd name="connsiteX5561" fmla="*/ 2042526 w 3087428"/>
              <a:gd name="connsiteY5561" fmla="*/ 1473321 h 3077595"/>
              <a:gd name="connsiteX5562" fmla="*/ 2032485 w 3087428"/>
              <a:gd name="connsiteY5562" fmla="*/ 1483362 h 3077595"/>
              <a:gd name="connsiteX5563" fmla="*/ 2022444 w 3087428"/>
              <a:gd name="connsiteY5563" fmla="*/ 1473321 h 3077595"/>
              <a:gd name="connsiteX5564" fmla="*/ 2032485 w 3087428"/>
              <a:gd name="connsiteY5564" fmla="*/ 1463280 h 3077595"/>
              <a:gd name="connsiteX5565" fmla="*/ 2341249 w 3087428"/>
              <a:gd name="connsiteY5565" fmla="*/ 1462652 h 3077595"/>
              <a:gd name="connsiteX5566" fmla="*/ 2351708 w 3087428"/>
              <a:gd name="connsiteY5566" fmla="*/ 1473112 h 3077595"/>
              <a:gd name="connsiteX5567" fmla="*/ 2341249 w 3087428"/>
              <a:gd name="connsiteY5567" fmla="*/ 1483571 h 3077595"/>
              <a:gd name="connsiteX5568" fmla="*/ 2330790 w 3087428"/>
              <a:gd name="connsiteY5568" fmla="*/ 1473112 h 3077595"/>
              <a:gd name="connsiteX5569" fmla="*/ 2341249 w 3087428"/>
              <a:gd name="connsiteY5569" fmla="*/ 1462652 h 3077595"/>
              <a:gd name="connsiteX5570" fmla="*/ 2094196 w 3087428"/>
              <a:gd name="connsiteY5570" fmla="*/ 1462652 h 3077595"/>
              <a:gd name="connsiteX5571" fmla="*/ 2104865 w 3087428"/>
              <a:gd name="connsiteY5571" fmla="*/ 1473321 h 3077595"/>
              <a:gd name="connsiteX5572" fmla="*/ 2094196 w 3087428"/>
              <a:gd name="connsiteY5572" fmla="*/ 1483990 h 3077595"/>
              <a:gd name="connsiteX5573" fmla="*/ 2083528 w 3087428"/>
              <a:gd name="connsiteY5573" fmla="*/ 1473321 h 3077595"/>
              <a:gd name="connsiteX5574" fmla="*/ 2094196 w 3087428"/>
              <a:gd name="connsiteY5574" fmla="*/ 1462652 h 3077595"/>
              <a:gd name="connsiteX5575" fmla="*/ 2279538 w 3087428"/>
              <a:gd name="connsiteY5575" fmla="*/ 1462443 h 3077595"/>
              <a:gd name="connsiteX5576" fmla="*/ 2290207 w 3087428"/>
              <a:gd name="connsiteY5576" fmla="*/ 1473112 h 3077595"/>
              <a:gd name="connsiteX5577" fmla="*/ 2279538 w 3087428"/>
              <a:gd name="connsiteY5577" fmla="*/ 1483781 h 3077595"/>
              <a:gd name="connsiteX5578" fmla="*/ 2268869 w 3087428"/>
              <a:gd name="connsiteY5578" fmla="*/ 1473112 h 3077595"/>
              <a:gd name="connsiteX5579" fmla="*/ 2279538 w 3087428"/>
              <a:gd name="connsiteY5579" fmla="*/ 1462443 h 3077595"/>
              <a:gd name="connsiteX5580" fmla="*/ 2217827 w 3087428"/>
              <a:gd name="connsiteY5580" fmla="*/ 1462443 h 3077595"/>
              <a:gd name="connsiteX5581" fmla="*/ 2228496 w 3087428"/>
              <a:gd name="connsiteY5581" fmla="*/ 1473112 h 3077595"/>
              <a:gd name="connsiteX5582" fmla="*/ 2217827 w 3087428"/>
              <a:gd name="connsiteY5582" fmla="*/ 1483781 h 3077595"/>
              <a:gd name="connsiteX5583" fmla="*/ 2207158 w 3087428"/>
              <a:gd name="connsiteY5583" fmla="*/ 1473112 h 3077595"/>
              <a:gd name="connsiteX5584" fmla="*/ 2217827 w 3087428"/>
              <a:gd name="connsiteY5584" fmla="*/ 1462443 h 3077595"/>
              <a:gd name="connsiteX5585" fmla="*/ 2156116 w 3087428"/>
              <a:gd name="connsiteY5585" fmla="*/ 1462443 h 3077595"/>
              <a:gd name="connsiteX5586" fmla="*/ 2166785 w 3087428"/>
              <a:gd name="connsiteY5586" fmla="*/ 1473112 h 3077595"/>
              <a:gd name="connsiteX5587" fmla="*/ 2156116 w 3087428"/>
              <a:gd name="connsiteY5587" fmla="*/ 1483781 h 3077595"/>
              <a:gd name="connsiteX5588" fmla="*/ 2145448 w 3087428"/>
              <a:gd name="connsiteY5588" fmla="*/ 1473112 h 3077595"/>
              <a:gd name="connsiteX5589" fmla="*/ 2156116 w 3087428"/>
              <a:gd name="connsiteY5589" fmla="*/ 1462443 h 3077595"/>
              <a:gd name="connsiteX5590" fmla="*/ 1377095 w 3087428"/>
              <a:gd name="connsiteY5590" fmla="*/ 1445708 h 3077595"/>
              <a:gd name="connsiteX5591" fmla="*/ 1379605 w 3087428"/>
              <a:gd name="connsiteY5591" fmla="*/ 1448218 h 3077595"/>
              <a:gd name="connsiteX5592" fmla="*/ 1377095 w 3087428"/>
              <a:gd name="connsiteY5592" fmla="*/ 1450729 h 3077595"/>
              <a:gd name="connsiteX5593" fmla="*/ 1374584 w 3087428"/>
              <a:gd name="connsiteY5593" fmla="*/ 1448218 h 3077595"/>
              <a:gd name="connsiteX5594" fmla="*/ 1377095 w 3087428"/>
              <a:gd name="connsiteY5594" fmla="*/ 1445708 h 3077595"/>
              <a:gd name="connsiteX5595" fmla="*/ 1246979 w 3087428"/>
              <a:gd name="connsiteY5595" fmla="*/ 1444453 h 3077595"/>
              <a:gd name="connsiteX5596" fmla="*/ 1249071 w 3087428"/>
              <a:gd name="connsiteY5596" fmla="*/ 1446545 h 3077595"/>
              <a:gd name="connsiteX5597" fmla="*/ 1246979 w 3087428"/>
              <a:gd name="connsiteY5597" fmla="*/ 1448637 h 3077595"/>
              <a:gd name="connsiteX5598" fmla="*/ 1244887 w 3087428"/>
              <a:gd name="connsiteY5598" fmla="*/ 1446545 h 3077595"/>
              <a:gd name="connsiteX5599" fmla="*/ 1246979 w 3087428"/>
              <a:gd name="connsiteY5599" fmla="*/ 1444453 h 3077595"/>
              <a:gd name="connsiteX5600" fmla="*/ 1120838 w 3087428"/>
              <a:gd name="connsiteY5600" fmla="*/ 1444453 h 3077595"/>
              <a:gd name="connsiteX5601" fmla="*/ 1122511 w 3087428"/>
              <a:gd name="connsiteY5601" fmla="*/ 1446127 h 3077595"/>
              <a:gd name="connsiteX5602" fmla="*/ 1120838 w 3087428"/>
              <a:gd name="connsiteY5602" fmla="*/ 1447800 h 3077595"/>
              <a:gd name="connsiteX5603" fmla="*/ 1119164 w 3087428"/>
              <a:gd name="connsiteY5603" fmla="*/ 1446127 h 3077595"/>
              <a:gd name="connsiteX5604" fmla="*/ 1120838 w 3087428"/>
              <a:gd name="connsiteY5604" fmla="*/ 1444453 h 3077595"/>
              <a:gd name="connsiteX5605" fmla="*/ 995951 w 3087428"/>
              <a:gd name="connsiteY5605" fmla="*/ 1444035 h 3077595"/>
              <a:gd name="connsiteX5606" fmla="*/ 997834 w 3087428"/>
              <a:gd name="connsiteY5606" fmla="*/ 1445917 h 3077595"/>
              <a:gd name="connsiteX5607" fmla="*/ 995951 w 3087428"/>
              <a:gd name="connsiteY5607" fmla="*/ 1447800 h 3077595"/>
              <a:gd name="connsiteX5608" fmla="*/ 994069 w 3087428"/>
              <a:gd name="connsiteY5608" fmla="*/ 1445917 h 3077595"/>
              <a:gd name="connsiteX5609" fmla="*/ 995951 w 3087428"/>
              <a:gd name="connsiteY5609" fmla="*/ 1444035 h 3077595"/>
              <a:gd name="connsiteX5610" fmla="*/ 871693 w 3087428"/>
              <a:gd name="connsiteY5610" fmla="*/ 1443407 h 3077595"/>
              <a:gd name="connsiteX5611" fmla="*/ 873994 w 3087428"/>
              <a:gd name="connsiteY5611" fmla="*/ 1445708 h 3077595"/>
              <a:gd name="connsiteX5612" fmla="*/ 871693 w 3087428"/>
              <a:gd name="connsiteY5612" fmla="*/ 1448009 h 3077595"/>
              <a:gd name="connsiteX5613" fmla="*/ 869392 w 3087428"/>
              <a:gd name="connsiteY5613" fmla="*/ 1445708 h 3077595"/>
              <a:gd name="connsiteX5614" fmla="*/ 871693 w 3087428"/>
              <a:gd name="connsiteY5614" fmla="*/ 1443407 h 3077595"/>
              <a:gd name="connsiteX5615" fmla="*/ 748062 w 3087428"/>
              <a:gd name="connsiteY5615" fmla="*/ 1442989 h 3077595"/>
              <a:gd name="connsiteX5616" fmla="*/ 750781 w 3087428"/>
              <a:gd name="connsiteY5616" fmla="*/ 1445708 h 3077595"/>
              <a:gd name="connsiteX5617" fmla="*/ 748062 w 3087428"/>
              <a:gd name="connsiteY5617" fmla="*/ 1448428 h 3077595"/>
              <a:gd name="connsiteX5618" fmla="*/ 745342 w 3087428"/>
              <a:gd name="connsiteY5618" fmla="*/ 1445708 h 3077595"/>
              <a:gd name="connsiteX5619" fmla="*/ 748062 w 3087428"/>
              <a:gd name="connsiteY5619" fmla="*/ 1442989 h 3077595"/>
              <a:gd name="connsiteX5620" fmla="*/ 624431 w 3087428"/>
              <a:gd name="connsiteY5620" fmla="*/ 1442361 h 3077595"/>
              <a:gd name="connsiteX5621" fmla="*/ 627778 w 3087428"/>
              <a:gd name="connsiteY5621" fmla="*/ 1445708 h 3077595"/>
              <a:gd name="connsiteX5622" fmla="*/ 624431 w 3087428"/>
              <a:gd name="connsiteY5622" fmla="*/ 1449055 h 3077595"/>
              <a:gd name="connsiteX5623" fmla="*/ 621084 w 3087428"/>
              <a:gd name="connsiteY5623" fmla="*/ 1445708 h 3077595"/>
              <a:gd name="connsiteX5624" fmla="*/ 624431 w 3087428"/>
              <a:gd name="connsiteY5624" fmla="*/ 1442361 h 3077595"/>
              <a:gd name="connsiteX5625" fmla="*/ 500800 w 3087428"/>
              <a:gd name="connsiteY5625" fmla="*/ 1441733 h 3077595"/>
              <a:gd name="connsiteX5626" fmla="*/ 504775 w 3087428"/>
              <a:gd name="connsiteY5626" fmla="*/ 1445708 h 3077595"/>
              <a:gd name="connsiteX5627" fmla="*/ 500800 w 3087428"/>
              <a:gd name="connsiteY5627" fmla="*/ 1449683 h 3077595"/>
              <a:gd name="connsiteX5628" fmla="*/ 496825 w 3087428"/>
              <a:gd name="connsiteY5628" fmla="*/ 1445708 h 3077595"/>
              <a:gd name="connsiteX5629" fmla="*/ 500800 w 3087428"/>
              <a:gd name="connsiteY5629" fmla="*/ 1441733 h 3077595"/>
              <a:gd name="connsiteX5630" fmla="*/ 377587 w 3087428"/>
              <a:gd name="connsiteY5630" fmla="*/ 1440897 h 3077595"/>
              <a:gd name="connsiteX5631" fmla="*/ 382190 w 3087428"/>
              <a:gd name="connsiteY5631" fmla="*/ 1445499 h 3077595"/>
              <a:gd name="connsiteX5632" fmla="*/ 377587 w 3087428"/>
              <a:gd name="connsiteY5632" fmla="*/ 1450101 h 3077595"/>
              <a:gd name="connsiteX5633" fmla="*/ 372985 w 3087428"/>
              <a:gd name="connsiteY5633" fmla="*/ 1445499 h 3077595"/>
              <a:gd name="connsiteX5634" fmla="*/ 377587 w 3087428"/>
              <a:gd name="connsiteY5634" fmla="*/ 1440897 h 3077595"/>
              <a:gd name="connsiteX5635" fmla="*/ 254166 w 3087428"/>
              <a:gd name="connsiteY5635" fmla="*/ 1440269 h 3077595"/>
              <a:gd name="connsiteX5636" fmla="*/ 259395 w 3087428"/>
              <a:gd name="connsiteY5636" fmla="*/ 1445499 h 3077595"/>
              <a:gd name="connsiteX5637" fmla="*/ 254166 w 3087428"/>
              <a:gd name="connsiteY5637" fmla="*/ 1450729 h 3077595"/>
              <a:gd name="connsiteX5638" fmla="*/ 248936 w 3087428"/>
              <a:gd name="connsiteY5638" fmla="*/ 1445499 h 3077595"/>
              <a:gd name="connsiteX5639" fmla="*/ 254166 w 3087428"/>
              <a:gd name="connsiteY5639" fmla="*/ 1440269 h 3077595"/>
              <a:gd name="connsiteX5640" fmla="*/ 130953 w 3087428"/>
              <a:gd name="connsiteY5640" fmla="*/ 1439432 h 3077595"/>
              <a:gd name="connsiteX5641" fmla="*/ 137019 w 3087428"/>
              <a:gd name="connsiteY5641" fmla="*/ 1445499 h 3077595"/>
              <a:gd name="connsiteX5642" fmla="*/ 130953 w 3087428"/>
              <a:gd name="connsiteY5642" fmla="*/ 1451565 h 3077595"/>
              <a:gd name="connsiteX5643" fmla="*/ 124887 w 3087428"/>
              <a:gd name="connsiteY5643" fmla="*/ 1445499 h 3077595"/>
              <a:gd name="connsiteX5644" fmla="*/ 130953 w 3087428"/>
              <a:gd name="connsiteY5644" fmla="*/ 1439432 h 3077595"/>
              <a:gd name="connsiteX5645" fmla="*/ 7740 w 3087428"/>
              <a:gd name="connsiteY5645" fmla="*/ 1438805 h 3077595"/>
              <a:gd name="connsiteX5646" fmla="*/ 14434 w 3087428"/>
              <a:gd name="connsiteY5646" fmla="*/ 1445499 h 3077595"/>
              <a:gd name="connsiteX5647" fmla="*/ 7740 w 3087428"/>
              <a:gd name="connsiteY5647" fmla="*/ 1452193 h 3077595"/>
              <a:gd name="connsiteX5648" fmla="*/ 1046 w 3087428"/>
              <a:gd name="connsiteY5648" fmla="*/ 1445499 h 3077595"/>
              <a:gd name="connsiteX5649" fmla="*/ 7740 w 3087428"/>
              <a:gd name="connsiteY5649" fmla="*/ 1438805 h 3077595"/>
              <a:gd name="connsiteX5650" fmla="*/ 1466837 w 3087428"/>
              <a:gd name="connsiteY5650" fmla="*/ 1428973 h 3077595"/>
              <a:gd name="connsiteX5651" fmla="*/ 1469975 w 3087428"/>
              <a:gd name="connsiteY5651" fmla="*/ 1432111 h 3077595"/>
              <a:gd name="connsiteX5652" fmla="*/ 1466837 w 3087428"/>
              <a:gd name="connsiteY5652" fmla="*/ 1435249 h 3077595"/>
              <a:gd name="connsiteX5653" fmla="*/ 1463699 w 3087428"/>
              <a:gd name="connsiteY5653" fmla="*/ 1432111 h 3077595"/>
              <a:gd name="connsiteX5654" fmla="*/ 1466837 w 3087428"/>
              <a:gd name="connsiteY5654" fmla="*/ 1428973 h 3077595"/>
              <a:gd name="connsiteX5655" fmla="*/ 1620173 w 3087428"/>
              <a:gd name="connsiteY5655" fmla="*/ 1427299 h 3077595"/>
              <a:gd name="connsiteX5656" fmla="*/ 1625193 w 3087428"/>
              <a:gd name="connsiteY5656" fmla="*/ 1432320 h 3077595"/>
              <a:gd name="connsiteX5657" fmla="*/ 1620173 w 3087428"/>
              <a:gd name="connsiteY5657" fmla="*/ 1437340 h 3077595"/>
              <a:gd name="connsiteX5658" fmla="*/ 1615152 w 3087428"/>
              <a:gd name="connsiteY5658" fmla="*/ 1432320 h 3077595"/>
              <a:gd name="connsiteX5659" fmla="*/ 1620173 w 3087428"/>
              <a:gd name="connsiteY5659" fmla="*/ 1427299 h 3077595"/>
              <a:gd name="connsiteX5660" fmla="*/ 1321660 w 3087428"/>
              <a:gd name="connsiteY5660" fmla="*/ 1419350 h 3077595"/>
              <a:gd name="connsiteX5661" fmla="*/ 1323961 w 3087428"/>
              <a:gd name="connsiteY5661" fmla="*/ 1421651 h 3077595"/>
              <a:gd name="connsiteX5662" fmla="*/ 1321660 w 3087428"/>
              <a:gd name="connsiteY5662" fmla="*/ 1423952 h 3077595"/>
              <a:gd name="connsiteX5663" fmla="*/ 1319358 w 3087428"/>
              <a:gd name="connsiteY5663" fmla="*/ 1421651 h 3077595"/>
              <a:gd name="connsiteX5664" fmla="*/ 1321660 w 3087428"/>
              <a:gd name="connsiteY5664" fmla="*/ 1419350 h 3077595"/>
              <a:gd name="connsiteX5665" fmla="*/ 1695899 w 3087428"/>
              <a:gd name="connsiteY5665" fmla="*/ 1418513 h 3077595"/>
              <a:gd name="connsiteX5666" fmla="*/ 1701757 w 3087428"/>
              <a:gd name="connsiteY5666" fmla="*/ 1424371 h 3077595"/>
              <a:gd name="connsiteX5667" fmla="*/ 1695899 w 3087428"/>
              <a:gd name="connsiteY5667" fmla="*/ 1430228 h 3077595"/>
              <a:gd name="connsiteX5668" fmla="*/ 1690042 w 3087428"/>
              <a:gd name="connsiteY5668" fmla="*/ 1424371 h 3077595"/>
              <a:gd name="connsiteX5669" fmla="*/ 1695899 w 3087428"/>
              <a:gd name="connsiteY5669" fmla="*/ 1418513 h 3077595"/>
              <a:gd name="connsiteX5670" fmla="*/ 1190707 w 3087428"/>
              <a:gd name="connsiteY5670" fmla="*/ 1417468 h 3077595"/>
              <a:gd name="connsiteX5671" fmla="*/ 1192799 w 3087428"/>
              <a:gd name="connsiteY5671" fmla="*/ 1419559 h 3077595"/>
              <a:gd name="connsiteX5672" fmla="*/ 1190707 w 3087428"/>
              <a:gd name="connsiteY5672" fmla="*/ 1421651 h 3077595"/>
              <a:gd name="connsiteX5673" fmla="*/ 1188615 w 3087428"/>
              <a:gd name="connsiteY5673" fmla="*/ 1419559 h 3077595"/>
              <a:gd name="connsiteX5674" fmla="*/ 1190707 w 3087428"/>
              <a:gd name="connsiteY5674" fmla="*/ 1417468 h 3077595"/>
              <a:gd name="connsiteX5675" fmla="*/ 1063520 w 3087428"/>
              <a:gd name="connsiteY5675" fmla="*/ 1417049 h 3077595"/>
              <a:gd name="connsiteX5676" fmla="*/ 1065193 w 3087428"/>
              <a:gd name="connsiteY5676" fmla="*/ 1418723 h 3077595"/>
              <a:gd name="connsiteX5677" fmla="*/ 1063520 w 3087428"/>
              <a:gd name="connsiteY5677" fmla="*/ 1420396 h 3077595"/>
              <a:gd name="connsiteX5678" fmla="*/ 1061846 w 3087428"/>
              <a:gd name="connsiteY5678" fmla="*/ 1418723 h 3077595"/>
              <a:gd name="connsiteX5679" fmla="*/ 1063520 w 3087428"/>
              <a:gd name="connsiteY5679" fmla="*/ 1417049 h 3077595"/>
              <a:gd name="connsiteX5680" fmla="*/ 938215 w 3087428"/>
              <a:gd name="connsiteY5680" fmla="*/ 1416422 h 3077595"/>
              <a:gd name="connsiteX5681" fmla="*/ 940307 w 3087428"/>
              <a:gd name="connsiteY5681" fmla="*/ 1418513 h 3077595"/>
              <a:gd name="connsiteX5682" fmla="*/ 938215 w 3087428"/>
              <a:gd name="connsiteY5682" fmla="*/ 1420605 h 3077595"/>
              <a:gd name="connsiteX5683" fmla="*/ 936123 w 3087428"/>
              <a:gd name="connsiteY5683" fmla="*/ 1418513 h 3077595"/>
              <a:gd name="connsiteX5684" fmla="*/ 938215 w 3087428"/>
              <a:gd name="connsiteY5684" fmla="*/ 1416422 h 3077595"/>
              <a:gd name="connsiteX5685" fmla="*/ 813538 w 3087428"/>
              <a:gd name="connsiteY5685" fmla="*/ 1416003 h 3077595"/>
              <a:gd name="connsiteX5686" fmla="*/ 815839 w 3087428"/>
              <a:gd name="connsiteY5686" fmla="*/ 1418304 h 3077595"/>
              <a:gd name="connsiteX5687" fmla="*/ 813538 w 3087428"/>
              <a:gd name="connsiteY5687" fmla="*/ 1420605 h 3077595"/>
              <a:gd name="connsiteX5688" fmla="*/ 811237 w 3087428"/>
              <a:gd name="connsiteY5688" fmla="*/ 1418304 h 3077595"/>
              <a:gd name="connsiteX5689" fmla="*/ 813538 w 3087428"/>
              <a:gd name="connsiteY5689" fmla="*/ 1416003 h 3077595"/>
              <a:gd name="connsiteX5690" fmla="*/ 1765141 w 3087428"/>
              <a:gd name="connsiteY5690" fmla="*/ 1415376 h 3077595"/>
              <a:gd name="connsiteX5691" fmla="*/ 1771417 w 3087428"/>
              <a:gd name="connsiteY5691" fmla="*/ 1421651 h 3077595"/>
              <a:gd name="connsiteX5692" fmla="*/ 1765141 w 3087428"/>
              <a:gd name="connsiteY5692" fmla="*/ 1427927 h 3077595"/>
              <a:gd name="connsiteX5693" fmla="*/ 1758866 w 3087428"/>
              <a:gd name="connsiteY5693" fmla="*/ 1421651 h 3077595"/>
              <a:gd name="connsiteX5694" fmla="*/ 1765141 w 3087428"/>
              <a:gd name="connsiteY5694" fmla="*/ 1415376 h 3077595"/>
              <a:gd name="connsiteX5695" fmla="*/ 689280 w 3087428"/>
              <a:gd name="connsiteY5695" fmla="*/ 1415166 h 3077595"/>
              <a:gd name="connsiteX5696" fmla="*/ 692208 w 3087428"/>
              <a:gd name="connsiteY5696" fmla="*/ 1418095 h 3077595"/>
              <a:gd name="connsiteX5697" fmla="*/ 689280 w 3087428"/>
              <a:gd name="connsiteY5697" fmla="*/ 1421024 h 3077595"/>
              <a:gd name="connsiteX5698" fmla="*/ 686351 w 3087428"/>
              <a:gd name="connsiteY5698" fmla="*/ 1418095 h 3077595"/>
              <a:gd name="connsiteX5699" fmla="*/ 689280 w 3087428"/>
              <a:gd name="connsiteY5699" fmla="*/ 1415166 h 3077595"/>
              <a:gd name="connsiteX5700" fmla="*/ 565440 w 3087428"/>
              <a:gd name="connsiteY5700" fmla="*/ 1414539 h 3077595"/>
              <a:gd name="connsiteX5701" fmla="*/ 568996 w 3087428"/>
              <a:gd name="connsiteY5701" fmla="*/ 1418095 h 3077595"/>
              <a:gd name="connsiteX5702" fmla="*/ 565440 w 3087428"/>
              <a:gd name="connsiteY5702" fmla="*/ 1421651 h 3077595"/>
              <a:gd name="connsiteX5703" fmla="*/ 561883 w 3087428"/>
              <a:gd name="connsiteY5703" fmla="*/ 1418095 h 3077595"/>
              <a:gd name="connsiteX5704" fmla="*/ 565440 w 3087428"/>
              <a:gd name="connsiteY5704" fmla="*/ 1414539 h 3077595"/>
              <a:gd name="connsiteX5705" fmla="*/ 441599 w 3087428"/>
              <a:gd name="connsiteY5705" fmla="*/ 1413911 h 3077595"/>
              <a:gd name="connsiteX5706" fmla="*/ 445783 w 3087428"/>
              <a:gd name="connsiteY5706" fmla="*/ 1418095 h 3077595"/>
              <a:gd name="connsiteX5707" fmla="*/ 441599 w 3087428"/>
              <a:gd name="connsiteY5707" fmla="*/ 1422279 h 3077595"/>
              <a:gd name="connsiteX5708" fmla="*/ 437416 w 3087428"/>
              <a:gd name="connsiteY5708" fmla="*/ 1418095 h 3077595"/>
              <a:gd name="connsiteX5709" fmla="*/ 441599 w 3087428"/>
              <a:gd name="connsiteY5709" fmla="*/ 1413911 h 3077595"/>
              <a:gd name="connsiteX5710" fmla="*/ 1831454 w 3087428"/>
              <a:gd name="connsiteY5710" fmla="*/ 1413493 h 3077595"/>
              <a:gd name="connsiteX5711" fmla="*/ 1838357 w 3087428"/>
              <a:gd name="connsiteY5711" fmla="*/ 1420396 h 3077595"/>
              <a:gd name="connsiteX5712" fmla="*/ 1831454 w 3087428"/>
              <a:gd name="connsiteY5712" fmla="*/ 1427299 h 3077595"/>
              <a:gd name="connsiteX5713" fmla="*/ 1824551 w 3087428"/>
              <a:gd name="connsiteY5713" fmla="*/ 1420396 h 3077595"/>
              <a:gd name="connsiteX5714" fmla="*/ 1831454 w 3087428"/>
              <a:gd name="connsiteY5714" fmla="*/ 1413493 h 3077595"/>
              <a:gd name="connsiteX5715" fmla="*/ 3077387 w 3087428"/>
              <a:gd name="connsiteY5715" fmla="*/ 1413284 h 3077595"/>
              <a:gd name="connsiteX5716" fmla="*/ 3082198 w 3087428"/>
              <a:gd name="connsiteY5716" fmla="*/ 1418095 h 3077595"/>
              <a:gd name="connsiteX5717" fmla="*/ 3077387 w 3087428"/>
              <a:gd name="connsiteY5717" fmla="*/ 1422907 h 3077595"/>
              <a:gd name="connsiteX5718" fmla="*/ 3072576 w 3087428"/>
              <a:gd name="connsiteY5718" fmla="*/ 1418095 h 3077595"/>
              <a:gd name="connsiteX5719" fmla="*/ 3077387 w 3087428"/>
              <a:gd name="connsiteY5719" fmla="*/ 1413284 h 3077595"/>
              <a:gd name="connsiteX5720" fmla="*/ 317968 w 3087428"/>
              <a:gd name="connsiteY5720" fmla="*/ 1413075 h 3077595"/>
              <a:gd name="connsiteX5721" fmla="*/ 322989 w 3087428"/>
              <a:gd name="connsiteY5721" fmla="*/ 1418095 h 3077595"/>
              <a:gd name="connsiteX5722" fmla="*/ 317968 w 3087428"/>
              <a:gd name="connsiteY5722" fmla="*/ 1423116 h 3077595"/>
              <a:gd name="connsiteX5723" fmla="*/ 312948 w 3087428"/>
              <a:gd name="connsiteY5723" fmla="*/ 1418095 h 3077595"/>
              <a:gd name="connsiteX5724" fmla="*/ 317968 w 3087428"/>
              <a:gd name="connsiteY5724" fmla="*/ 1413075 h 3077595"/>
              <a:gd name="connsiteX5725" fmla="*/ 3015676 w 3087428"/>
              <a:gd name="connsiteY5725" fmla="*/ 1412865 h 3077595"/>
              <a:gd name="connsiteX5726" fmla="*/ 3020906 w 3087428"/>
              <a:gd name="connsiteY5726" fmla="*/ 1418095 h 3077595"/>
              <a:gd name="connsiteX5727" fmla="*/ 3015676 w 3087428"/>
              <a:gd name="connsiteY5727" fmla="*/ 1423325 h 3077595"/>
              <a:gd name="connsiteX5728" fmla="*/ 3010446 w 3087428"/>
              <a:gd name="connsiteY5728" fmla="*/ 1418095 h 3077595"/>
              <a:gd name="connsiteX5729" fmla="*/ 3015676 w 3087428"/>
              <a:gd name="connsiteY5729" fmla="*/ 1412865 h 3077595"/>
              <a:gd name="connsiteX5730" fmla="*/ 2953965 w 3087428"/>
              <a:gd name="connsiteY5730" fmla="*/ 1412865 h 3077595"/>
              <a:gd name="connsiteX5731" fmla="*/ 2959195 w 3087428"/>
              <a:gd name="connsiteY5731" fmla="*/ 1418095 h 3077595"/>
              <a:gd name="connsiteX5732" fmla="*/ 2953965 w 3087428"/>
              <a:gd name="connsiteY5732" fmla="*/ 1423325 h 3077595"/>
              <a:gd name="connsiteX5733" fmla="*/ 2948735 w 3087428"/>
              <a:gd name="connsiteY5733" fmla="*/ 1418095 h 3077595"/>
              <a:gd name="connsiteX5734" fmla="*/ 2953965 w 3087428"/>
              <a:gd name="connsiteY5734" fmla="*/ 1412865 h 3077595"/>
              <a:gd name="connsiteX5735" fmla="*/ 194547 w 3087428"/>
              <a:gd name="connsiteY5735" fmla="*/ 1412656 h 3077595"/>
              <a:gd name="connsiteX5736" fmla="*/ 199986 w 3087428"/>
              <a:gd name="connsiteY5736" fmla="*/ 1418095 h 3077595"/>
              <a:gd name="connsiteX5737" fmla="*/ 194547 w 3087428"/>
              <a:gd name="connsiteY5737" fmla="*/ 1423534 h 3077595"/>
              <a:gd name="connsiteX5738" fmla="*/ 189108 w 3087428"/>
              <a:gd name="connsiteY5738" fmla="*/ 1418095 h 3077595"/>
              <a:gd name="connsiteX5739" fmla="*/ 194547 w 3087428"/>
              <a:gd name="connsiteY5739" fmla="*/ 1412656 h 3077595"/>
              <a:gd name="connsiteX5740" fmla="*/ 2892254 w 3087428"/>
              <a:gd name="connsiteY5740" fmla="*/ 1412447 h 3077595"/>
              <a:gd name="connsiteX5741" fmla="*/ 2897902 w 3087428"/>
              <a:gd name="connsiteY5741" fmla="*/ 1418095 h 3077595"/>
              <a:gd name="connsiteX5742" fmla="*/ 2892254 w 3087428"/>
              <a:gd name="connsiteY5742" fmla="*/ 1423743 h 3077595"/>
              <a:gd name="connsiteX5743" fmla="*/ 2886606 w 3087428"/>
              <a:gd name="connsiteY5743" fmla="*/ 1418095 h 3077595"/>
              <a:gd name="connsiteX5744" fmla="*/ 2892254 w 3087428"/>
              <a:gd name="connsiteY5744" fmla="*/ 1412447 h 3077595"/>
              <a:gd name="connsiteX5745" fmla="*/ 2830543 w 3087428"/>
              <a:gd name="connsiteY5745" fmla="*/ 1412029 h 3077595"/>
              <a:gd name="connsiteX5746" fmla="*/ 2836610 w 3087428"/>
              <a:gd name="connsiteY5746" fmla="*/ 1418095 h 3077595"/>
              <a:gd name="connsiteX5747" fmla="*/ 2830543 w 3087428"/>
              <a:gd name="connsiteY5747" fmla="*/ 1424162 h 3077595"/>
              <a:gd name="connsiteX5748" fmla="*/ 2824477 w 3087428"/>
              <a:gd name="connsiteY5748" fmla="*/ 1418095 h 3077595"/>
              <a:gd name="connsiteX5749" fmla="*/ 2830543 w 3087428"/>
              <a:gd name="connsiteY5749" fmla="*/ 1412029 h 3077595"/>
              <a:gd name="connsiteX5750" fmla="*/ 71125 w 3087428"/>
              <a:gd name="connsiteY5750" fmla="*/ 1412029 h 3077595"/>
              <a:gd name="connsiteX5751" fmla="*/ 77191 w 3087428"/>
              <a:gd name="connsiteY5751" fmla="*/ 1418095 h 3077595"/>
              <a:gd name="connsiteX5752" fmla="*/ 71125 w 3087428"/>
              <a:gd name="connsiteY5752" fmla="*/ 1424162 h 3077595"/>
              <a:gd name="connsiteX5753" fmla="*/ 65058 w 3087428"/>
              <a:gd name="connsiteY5753" fmla="*/ 1418095 h 3077595"/>
              <a:gd name="connsiteX5754" fmla="*/ 71125 w 3087428"/>
              <a:gd name="connsiteY5754" fmla="*/ 1412029 h 3077595"/>
              <a:gd name="connsiteX5755" fmla="*/ 2768623 w 3087428"/>
              <a:gd name="connsiteY5755" fmla="*/ 1411819 h 3077595"/>
              <a:gd name="connsiteX5756" fmla="*/ 2774899 w 3087428"/>
              <a:gd name="connsiteY5756" fmla="*/ 1418095 h 3077595"/>
              <a:gd name="connsiteX5757" fmla="*/ 2768623 w 3087428"/>
              <a:gd name="connsiteY5757" fmla="*/ 1424371 h 3077595"/>
              <a:gd name="connsiteX5758" fmla="*/ 2762348 w 3087428"/>
              <a:gd name="connsiteY5758" fmla="*/ 1418095 h 3077595"/>
              <a:gd name="connsiteX5759" fmla="*/ 2768623 w 3087428"/>
              <a:gd name="connsiteY5759" fmla="*/ 1411819 h 3077595"/>
              <a:gd name="connsiteX5760" fmla="*/ 1896094 w 3087428"/>
              <a:gd name="connsiteY5760" fmla="*/ 1411819 h 3077595"/>
              <a:gd name="connsiteX5761" fmla="*/ 1903834 w 3087428"/>
              <a:gd name="connsiteY5761" fmla="*/ 1419559 h 3077595"/>
              <a:gd name="connsiteX5762" fmla="*/ 1896094 w 3087428"/>
              <a:gd name="connsiteY5762" fmla="*/ 1427299 h 3077595"/>
              <a:gd name="connsiteX5763" fmla="*/ 1888354 w 3087428"/>
              <a:gd name="connsiteY5763" fmla="*/ 1419559 h 3077595"/>
              <a:gd name="connsiteX5764" fmla="*/ 1896094 w 3087428"/>
              <a:gd name="connsiteY5764" fmla="*/ 1411819 h 3077595"/>
              <a:gd name="connsiteX5765" fmla="*/ 2706912 w 3087428"/>
              <a:gd name="connsiteY5765" fmla="*/ 1410774 h 3077595"/>
              <a:gd name="connsiteX5766" fmla="*/ 2714234 w 3087428"/>
              <a:gd name="connsiteY5766" fmla="*/ 1418095 h 3077595"/>
              <a:gd name="connsiteX5767" fmla="*/ 2706912 w 3087428"/>
              <a:gd name="connsiteY5767" fmla="*/ 1425417 h 3077595"/>
              <a:gd name="connsiteX5768" fmla="*/ 2699591 w 3087428"/>
              <a:gd name="connsiteY5768" fmla="*/ 1418095 h 3077595"/>
              <a:gd name="connsiteX5769" fmla="*/ 2706912 w 3087428"/>
              <a:gd name="connsiteY5769" fmla="*/ 1410774 h 3077595"/>
              <a:gd name="connsiteX5770" fmla="*/ 1959896 w 3087428"/>
              <a:gd name="connsiteY5770" fmla="*/ 1410774 h 3077595"/>
              <a:gd name="connsiteX5771" fmla="*/ 1968264 w 3087428"/>
              <a:gd name="connsiteY5771" fmla="*/ 1419141 h 3077595"/>
              <a:gd name="connsiteX5772" fmla="*/ 1959896 w 3087428"/>
              <a:gd name="connsiteY5772" fmla="*/ 1427509 h 3077595"/>
              <a:gd name="connsiteX5773" fmla="*/ 1951529 w 3087428"/>
              <a:gd name="connsiteY5773" fmla="*/ 1419141 h 3077595"/>
              <a:gd name="connsiteX5774" fmla="*/ 1959896 w 3087428"/>
              <a:gd name="connsiteY5774" fmla="*/ 1410774 h 3077595"/>
              <a:gd name="connsiteX5775" fmla="*/ 2645201 w 3087428"/>
              <a:gd name="connsiteY5775" fmla="*/ 1410355 h 3077595"/>
              <a:gd name="connsiteX5776" fmla="*/ 2652941 w 3087428"/>
              <a:gd name="connsiteY5776" fmla="*/ 1418095 h 3077595"/>
              <a:gd name="connsiteX5777" fmla="*/ 2645201 w 3087428"/>
              <a:gd name="connsiteY5777" fmla="*/ 1425835 h 3077595"/>
              <a:gd name="connsiteX5778" fmla="*/ 2637461 w 3087428"/>
              <a:gd name="connsiteY5778" fmla="*/ 1418095 h 3077595"/>
              <a:gd name="connsiteX5779" fmla="*/ 2645201 w 3087428"/>
              <a:gd name="connsiteY5779" fmla="*/ 1410355 h 3077595"/>
              <a:gd name="connsiteX5780" fmla="*/ 2583281 w 3087428"/>
              <a:gd name="connsiteY5780" fmla="*/ 1409937 h 3077595"/>
              <a:gd name="connsiteX5781" fmla="*/ 2591440 w 3087428"/>
              <a:gd name="connsiteY5781" fmla="*/ 1418095 h 3077595"/>
              <a:gd name="connsiteX5782" fmla="*/ 2583281 w 3087428"/>
              <a:gd name="connsiteY5782" fmla="*/ 1426253 h 3077595"/>
              <a:gd name="connsiteX5783" fmla="*/ 2575123 w 3087428"/>
              <a:gd name="connsiteY5783" fmla="*/ 1418095 h 3077595"/>
              <a:gd name="connsiteX5784" fmla="*/ 2583281 w 3087428"/>
              <a:gd name="connsiteY5784" fmla="*/ 1409937 h 3077595"/>
              <a:gd name="connsiteX5785" fmla="*/ 2023072 w 3087428"/>
              <a:gd name="connsiteY5785" fmla="*/ 1409937 h 3077595"/>
              <a:gd name="connsiteX5786" fmla="*/ 2031858 w 3087428"/>
              <a:gd name="connsiteY5786" fmla="*/ 1418723 h 3077595"/>
              <a:gd name="connsiteX5787" fmla="*/ 2023072 w 3087428"/>
              <a:gd name="connsiteY5787" fmla="*/ 1427509 h 3077595"/>
              <a:gd name="connsiteX5788" fmla="*/ 2014286 w 3087428"/>
              <a:gd name="connsiteY5788" fmla="*/ 1418723 h 3077595"/>
              <a:gd name="connsiteX5789" fmla="*/ 2023072 w 3087428"/>
              <a:gd name="connsiteY5789" fmla="*/ 1409937 h 3077595"/>
              <a:gd name="connsiteX5790" fmla="*/ 2521361 w 3087428"/>
              <a:gd name="connsiteY5790" fmla="*/ 1409727 h 3077595"/>
              <a:gd name="connsiteX5791" fmla="*/ 2529729 w 3087428"/>
              <a:gd name="connsiteY5791" fmla="*/ 1418095 h 3077595"/>
              <a:gd name="connsiteX5792" fmla="*/ 2521361 w 3087428"/>
              <a:gd name="connsiteY5792" fmla="*/ 1426463 h 3077595"/>
              <a:gd name="connsiteX5793" fmla="*/ 2512994 w 3087428"/>
              <a:gd name="connsiteY5793" fmla="*/ 1418095 h 3077595"/>
              <a:gd name="connsiteX5794" fmla="*/ 2521361 w 3087428"/>
              <a:gd name="connsiteY5794" fmla="*/ 1409727 h 3077595"/>
              <a:gd name="connsiteX5795" fmla="*/ 2086038 w 3087428"/>
              <a:gd name="connsiteY5795" fmla="*/ 1409727 h 3077595"/>
              <a:gd name="connsiteX5796" fmla="*/ 2095033 w 3087428"/>
              <a:gd name="connsiteY5796" fmla="*/ 1418723 h 3077595"/>
              <a:gd name="connsiteX5797" fmla="*/ 2086038 w 3087428"/>
              <a:gd name="connsiteY5797" fmla="*/ 1427718 h 3077595"/>
              <a:gd name="connsiteX5798" fmla="*/ 2077043 w 3087428"/>
              <a:gd name="connsiteY5798" fmla="*/ 1418723 h 3077595"/>
              <a:gd name="connsiteX5799" fmla="*/ 2086038 w 3087428"/>
              <a:gd name="connsiteY5799" fmla="*/ 1409727 h 3077595"/>
              <a:gd name="connsiteX5800" fmla="*/ 2459650 w 3087428"/>
              <a:gd name="connsiteY5800" fmla="*/ 1409309 h 3077595"/>
              <a:gd name="connsiteX5801" fmla="*/ 2468436 w 3087428"/>
              <a:gd name="connsiteY5801" fmla="*/ 1418095 h 3077595"/>
              <a:gd name="connsiteX5802" fmla="*/ 2459650 w 3087428"/>
              <a:gd name="connsiteY5802" fmla="*/ 1426881 h 3077595"/>
              <a:gd name="connsiteX5803" fmla="*/ 2450864 w 3087428"/>
              <a:gd name="connsiteY5803" fmla="*/ 1418095 h 3077595"/>
              <a:gd name="connsiteX5804" fmla="*/ 2459650 w 3087428"/>
              <a:gd name="connsiteY5804" fmla="*/ 1409309 h 3077595"/>
              <a:gd name="connsiteX5805" fmla="*/ 2397521 w 3087428"/>
              <a:gd name="connsiteY5805" fmla="*/ 1409309 h 3077595"/>
              <a:gd name="connsiteX5806" fmla="*/ 2406516 w 3087428"/>
              <a:gd name="connsiteY5806" fmla="*/ 1418304 h 3077595"/>
              <a:gd name="connsiteX5807" fmla="*/ 2397521 w 3087428"/>
              <a:gd name="connsiteY5807" fmla="*/ 1427299 h 3077595"/>
              <a:gd name="connsiteX5808" fmla="*/ 2388526 w 3087428"/>
              <a:gd name="connsiteY5808" fmla="*/ 1418304 h 3077595"/>
              <a:gd name="connsiteX5809" fmla="*/ 2397521 w 3087428"/>
              <a:gd name="connsiteY5809" fmla="*/ 1409309 h 3077595"/>
              <a:gd name="connsiteX5810" fmla="*/ 2335392 w 3087428"/>
              <a:gd name="connsiteY5810" fmla="*/ 1409100 h 3077595"/>
              <a:gd name="connsiteX5811" fmla="*/ 2344596 w 3087428"/>
              <a:gd name="connsiteY5811" fmla="*/ 1418304 h 3077595"/>
              <a:gd name="connsiteX5812" fmla="*/ 2335392 w 3087428"/>
              <a:gd name="connsiteY5812" fmla="*/ 1427509 h 3077595"/>
              <a:gd name="connsiteX5813" fmla="*/ 2326187 w 3087428"/>
              <a:gd name="connsiteY5813" fmla="*/ 1418304 h 3077595"/>
              <a:gd name="connsiteX5814" fmla="*/ 2335392 w 3087428"/>
              <a:gd name="connsiteY5814" fmla="*/ 1409100 h 3077595"/>
              <a:gd name="connsiteX5815" fmla="*/ 2148586 w 3087428"/>
              <a:gd name="connsiteY5815" fmla="*/ 1409100 h 3077595"/>
              <a:gd name="connsiteX5816" fmla="*/ 2157999 w 3087428"/>
              <a:gd name="connsiteY5816" fmla="*/ 1418513 h 3077595"/>
              <a:gd name="connsiteX5817" fmla="*/ 2148586 w 3087428"/>
              <a:gd name="connsiteY5817" fmla="*/ 1427927 h 3077595"/>
              <a:gd name="connsiteX5818" fmla="*/ 2139172 w 3087428"/>
              <a:gd name="connsiteY5818" fmla="*/ 1418513 h 3077595"/>
              <a:gd name="connsiteX5819" fmla="*/ 2148586 w 3087428"/>
              <a:gd name="connsiteY5819" fmla="*/ 1409100 h 3077595"/>
              <a:gd name="connsiteX5820" fmla="*/ 2273262 w 3087428"/>
              <a:gd name="connsiteY5820" fmla="*/ 1408891 h 3077595"/>
              <a:gd name="connsiteX5821" fmla="*/ 2282676 w 3087428"/>
              <a:gd name="connsiteY5821" fmla="*/ 1418304 h 3077595"/>
              <a:gd name="connsiteX5822" fmla="*/ 2273262 w 3087428"/>
              <a:gd name="connsiteY5822" fmla="*/ 1427718 h 3077595"/>
              <a:gd name="connsiteX5823" fmla="*/ 2263849 w 3087428"/>
              <a:gd name="connsiteY5823" fmla="*/ 1418304 h 3077595"/>
              <a:gd name="connsiteX5824" fmla="*/ 2273262 w 3087428"/>
              <a:gd name="connsiteY5824" fmla="*/ 1408891 h 3077595"/>
              <a:gd name="connsiteX5825" fmla="*/ 2211133 w 3087428"/>
              <a:gd name="connsiteY5825" fmla="*/ 1408682 h 3077595"/>
              <a:gd name="connsiteX5826" fmla="*/ 2220756 w 3087428"/>
              <a:gd name="connsiteY5826" fmla="*/ 1418304 h 3077595"/>
              <a:gd name="connsiteX5827" fmla="*/ 2211133 w 3087428"/>
              <a:gd name="connsiteY5827" fmla="*/ 1427927 h 3077595"/>
              <a:gd name="connsiteX5828" fmla="*/ 2201510 w 3087428"/>
              <a:gd name="connsiteY5828" fmla="*/ 1418304 h 3077595"/>
              <a:gd name="connsiteX5829" fmla="*/ 2211133 w 3087428"/>
              <a:gd name="connsiteY5829" fmla="*/ 1408682 h 3077595"/>
              <a:gd name="connsiteX5830" fmla="*/ 1515997 w 3087428"/>
              <a:gd name="connsiteY5830" fmla="*/ 1404707 h 3077595"/>
              <a:gd name="connsiteX5831" fmla="*/ 1519762 w 3087428"/>
              <a:gd name="connsiteY5831" fmla="*/ 1408472 h 3077595"/>
              <a:gd name="connsiteX5832" fmla="*/ 1515997 w 3087428"/>
              <a:gd name="connsiteY5832" fmla="*/ 1412238 h 3077595"/>
              <a:gd name="connsiteX5833" fmla="*/ 1512231 w 3087428"/>
              <a:gd name="connsiteY5833" fmla="*/ 1408472 h 3077595"/>
              <a:gd name="connsiteX5834" fmla="*/ 1515997 w 3087428"/>
              <a:gd name="connsiteY5834" fmla="*/ 1404707 h 3077595"/>
              <a:gd name="connsiteX5835" fmla="*/ 1570804 w 3087428"/>
              <a:gd name="connsiteY5835" fmla="*/ 1404079 h 3077595"/>
              <a:gd name="connsiteX5836" fmla="*/ 1574988 w 3087428"/>
              <a:gd name="connsiteY5836" fmla="*/ 1408263 h 3077595"/>
              <a:gd name="connsiteX5837" fmla="*/ 1570804 w 3087428"/>
              <a:gd name="connsiteY5837" fmla="*/ 1412447 h 3077595"/>
              <a:gd name="connsiteX5838" fmla="*/ 1566620 w 3087428"/>
              <a:gd name="connsiteY5838" fmla="*/ 1408263 h 3077595"/>
              <a:gd name="connsiteX5839" fmla="*/ 1570804 w 3087428"/>
              <a:gd name="connsiteY5839" fmla="*/ 1404079 h 3077595"/>
              <a:gd name="connsiteX5840" fmla="*/ 1408055 w 3087428"/>
              <a:gd name="connsiteY5840" fmla="*/ 1400314 h 3077595"/>
              <a:gd name="connsiteX5841" fmla="*/ 1410565 w 3087428"/>
              <a:gd name="connsiteY5841" fmla="*/ 1402824 h 3077595"/>
              <a:gd name="connsiteX5842" fmla="*/ 1408055 w 3087428"/>
              <a:gd name="connsiteY5842" fmla="*/ 1405335 h 3077595"/>
              <a:gd name="connsiteX5843" fmla="*/ 1405544 w 3087428"/>
              <a:gd name="connsiteY5843" fmla="*/ 1402824 h 3077595"/>
              <a:gd name="connsiteX5844" fmla="*/ 1408055 w 3087428"/>
              <a:gd name="connsiteY5844" fmla="*/ 1400314 h 3077595"/>
              <a:gd name="connsiteX5845" fmla="*/ 1266433 w 3087428"/>
              <a:gd name="connsiteY5845" fmla="*/ 1392574 h 3077595"/>
              <a:gd name="connsiteX5846" fmla="*/ 1268735 w 3087428"/>
              <a:gd name="connsiteY5846" fmla="*/ 1394875 h 3077595"/>
              <a:gd name="connsiteX5847" fmla="*/ 1266433 w 3087428"/>
              <a:gd name="connsiteY5847" fmla="*/ 1397176 h 3077595"/>
              <a:gd name="connsiteX5848" fmla="*/ 1264132 w 3087428"/>
              <a:gd name="connsiteY5848" fmla="*/ 1394875 h 3077595"/>
              <a:gd name="connsiteX5849" fmla="*/ 1266433 w 3087428"/>
              <a:gd name="connsiteY5849" fmla="*/ 1392574 h 3077595"/>
              <a:gd name="connsiteX5850" fmla="*/ 1134644 w 3087428"/>
              <a:gd name="connsiteY5850" fmla="*/ 1390273 h 3077595"/>
              <a:gd name="connsiteX5851" fmla="*/ 1136945 w 3087428"/>
              <a:gd name="connsiteY5851" fmla="*/ 1392574 h 3077595"/>
              <a:gd name="connsiteX5852" fmla="*/ 1134644 w 3087428"/>
              <a:gd name="connsiteY5852" fmla="*/ 1394875 h 3077595"/>
              <a:gd name="connsiteX5853" fmla="*/ 1132343 w 3087428"/>
              <a:gd name="connsiteY5853" fmla="*/ 1392574 h 3077595"/>
              <a:gd name="connsiteX5854" fmla="*/ 1134644 w 3087428"/>
              <a:gd name="connsiteY5854" fmla="*/ 1390273 h 3077595"/>
              <a:gd name="connsiteX5855" fmla="*/ 1007039 w 3087428"/>
              <a:gd name="connsiteY5855" fmla="*/ 1389436 h 3077595"/>
              <a:gd name="connsiteX5856" fmla="*/ 1009340 w 3087428"/>
              <a:gd name="connsiteY5856" fmla="*/ 1391737 h 3077595"/>
              <a:gd name="connsiteX5857" fmla="*/ 1007039 w 3087428"/>
              <a:gd name="connsiteY5857" fmla="*/ 1394038 h 3077595"/>
              <a:gd name="connsiteX5858" fmla="*/ 1004737 w 3087428"/>
              <a:gd name="connsiteY5858" fmla="*/ 1391737 h 3077595"/>
              <a:gd name="connsiteX5859" fmla="*/ 1007039 w 3087428"/>
              <a:gd name="connsiteY5859" fmla="*/ 1389436 h 3077595"/>
              <a:gd name="connsiteX5860" fmla="*/ 880688 w 3087428"/>
              <a:gd name="connsiteY5860" fmla="*/ 1388390 h 3077595"/>
              <a:gd name="connsiteX5861" fmla="*/ 883617 w 3087428"/>
              <a:gd name="connsiteY5861" fmla="*/ 1391319 h 3077595"/>
              <a:gd name="connsiteX5862" fmla="*/ 880688 w 3087428"/>
              <a:gd name="connsiteY5862" fmla="*/ 1394248 h 3077595"/>
              <a:gd name="connsiteX5863" fmla="*/ 877759 w 3087428"/>
              <a:gd name="connsiteY5863" fmla="*/ 1391319 h 3077595"/>
              <a:gd name="connsiteX5864" fmla="*/ 880688 w 3087428"/>
              <a:gd name="connsiteY5864" fmla="*/ 1388390 h 3077595"/>
              <a:gd name="connsiteX5865" fmla="*/ 755593 w 3087428"/>
              <a:gd name="connsiteY5865" fmla="*/ 1387344 h 3077595"/>
              <a:gd name="connsiteX5866" fmla="*/ 759149 w 3087428"/>
              <a:gd name="connsiteY5866" fmla="*/ 1390900 h 3077595"/>
              <a:gd name="connsiteX5867" fmla="*/ 755593 w 3087428"/>
              <a:gd name="connsiteY5867" fmla="*/ 1394457 h 3077595"/>
              <a:gd name="connsiteX5868" fmla="*/ 752037 w 3087428"/>
              <a:gd name="connsiteY5868" fmla="*/ 1390900 h 3077595"/>
              <a:gd name="connsiteX5869" fmla="*/ 755593 w 3087428"/>
              <a:gd name="connsiteY5869" fmla="*/ 1387344 h 3077595"/>
              <a:gd name="connsiteX5870" fmla="*/ 630916 w 3087428"/>
              <a:gd name="connsiteY5870" fmla="*/ 1386717 h 3077595"/>
              <a:gd name="connsiteX5871" fmla="*/ 635100 w 3087428"/>
              <a:gd name="connsiteY5871" fmla="*/ 1390900 h 3077595"/>
              <a:gd name="connsiteX5872" fmla="*/ 630916 w 3087428"/>
              <a:gd name="connsiteY5872" fmla="*/ 1395084 h 3077595"/>
              <a:gd name="connsiteX5873" fmla="*/ 626732 w 3087428"/>
              <a:gd name="connsiteY5873" fmla="*/ 1390900 h 3077595"/>
              <a:gd name="connsiteX5874" fmla="*/ 630916 w 3087428"/>
              <a:gd name="connsiteY5874" fmla="*/ 1386717 h 3077595"/>
              <a:gd name="connsiteX5875" fmla="*/ 506657 w 3087428"/>
              <a:gd name="connsiteY5875" fmla="*/ 1385671 h 3077595"/>
              <a:gd name="connsiteX5876" fmla="*/ 511678 w 3087428"/>
              <a:gd name="connsiteY5876" fmla="*/ 1390691 h 3077595"/>
              <a:gd name="connsiteX5877" fmla="*/ 506657 w 3087428"/>
              <a:gd name="connsiteY5877" fmla="*/ 1395712 h 3077595"/>
              <a:gd name="connsiteX5878" fmla="*/ 501637 w 3087428"/>
              <a:gd name="connsiteY5878" fmla="*/ 1390691 h 3077595"/>
              <a:gd name="connsiteX5879" fmla="*/ 506657 w 3087428"/>
              <a:gd name="connsiteY5879" fmla="*/ 1385671 h 3077595"/>
              <a:gd name="connsiteX5880" fmla="*/ 382817 w 3087428"/>
              <a:gd name="connsiteY5880" fmla="*/ 1385252 h 3077595"/>
              <a:gd name="connsiteX5881" fmla="*/ 388256 w 3087428"/>
              <a:gd name="connsiteY5881" fmla="*/ 1390691 h 3077595"/>
              <a:gd name="connsiteX5882" fmla="*/ 382817 w 3087428"/>
              <a:gd name="connsiteY5882" fmla="*/ 1396130 h 3077595"/>
              <a:gd name="connsiteX5883" fmla="*/ 377378 w 3087428"/>
              <a:gd name="connsiteY5883" fmla="*/ 1390691 h 3077595"/>
              <a:gd name="connsiteX5884" fmla="*/ 382817 w 3087428"/>
              <a:gd name="connsiteY5884" fmla="*/ 1385252 h 3077595"/>
              <a:gd name="connsiteX5885" fmla="*/ 258977 w 3087428"/>
              <a:gd name="connsiteY5885" fmla="*/ 1384625 h 3077595"/>
              <a:gd name="connsiteX5886" fmla="*/ 265043 w 3087428"/>
              <a:gd name="connsiteY5886" fmla="*/ 1390691 h 3077595"/>
              <a:gd name="connsiteX5887" fmla="*/ 258977 w 3087428"/>
              <a:gd name="connsiteY5887" fmla="*/ 1396758 h 3077595"/>
              <a:gd name="connsiteX5888" fmla="*/ 252910 w 3087428"/>
              <a:gd name="connsiteY5888" fmla="*/ 1390691 h 3077595"/>
              <a:gd name="connsiteX5889" fmla="*/ 258977 w 3087428"/>
              <a:gd name="connsiteY5889" fmla="*/ 1384625 h 3077595"/>
              <a:gd name="connsiteX5890" fmla="*/ 135137 w 3087428"/>
              <a:gd name="connsiteY5890" fmla="*/ 1383579 h 3077595"/>
              <a:gd name="connsiteX5891" fmla="*/ 142040 w 3087428"/>
              <a:gd name="connsiteY5891" fmla="*/ 1390482 h 3077595"/>
              <a:gd name="connsiteX5892" fmla="*/ 135137 w 3087428"/>
              <a:gd name="connsiteY5892" fmla="*/ 1397385 h 3077595"/>
              <a:gd name="connsiteX5893" fmla="*/ 128234 w 3087428"/>
              <a:gd name="connsiteY5893" fmla="*/ 1390482 h 3077595"/>
              <a:gd name="connsiteX5894" fmla="*/ 135137 w 3087428"/>
              <a:gd name="connsiteY5894" fmla="*/ 1383579 h 3077595"/>
              <a:gd name="connsiteX5895" fmla="*/ 11715 w 3087428"/>
              <a:gd name="connsiteY5895" fmla="*/ 1383160 h 3077595"/>
              <a:gd name="connsiteX5896" fmla="*/ 19037 w 3087428"/>
              <a:gd name="connsiteY5896" fmla="*/ 1390482 h 3077595"/>
              <a:gd name="connsiteX5897" fmla="*/ 11715 w 3087428"/>
              <a:gd name="connsiteY5897" fmla="*/ 1397804 h 3077595"/>
              <a:gd name="connsiteX5898" fmla="*/ 4393 w 3087428"/>
              <a:gd name="connsiteY5898" fmla="*/ 1390482 h 3077595"/>
              <a:gd name="connsiteX5899" fmla="*/ 11715 w 3087428"/>
              <a:gd name="connsiteY5899" fmla="*/ 1383160 h 3077595"/>
              <a:gd name="connsiteX5900" fmla="*/ 1658455 w 3087428"/>
              <a:gd name="connsiteY5900" fmla="*/ 1379395 h 3077595"/>
              <a:gd name="connsiteX5901" fmla="*/ 1663057 w 3087428"/>
              <a:gd name="connsiteY5901" fmla="*/ 1383997 h 3077595"/>
              <a:gd name="connsiteX5902" fmla="*/ 1658455 w 3087428"/>
              <a:gd name="connsiteY5902" fmla="*/ 1388599 h 3077595"/>
              <a:gd name="connsiteX5903" fmla="*/ 1653852 w 3087428"/>
              <a:gd name="connsiteY5903" fmla="*/ 1383997 h 3077595"/>
              <a:gd name="connsiteX5904" fmla="*/ 1658455 w 3087428"/>
              <a:gd name="connsiteY5904" fmla="*/ 1379395 h 3077595"/>
              <a:gd name="connsiteX5905" fmla="*/ 1350946 w 3087428"/>
              <a:gd name="connsiteY5905" fmla="*/ 1372283 h 3077595"/>
              <a:gd name="connsiteX5906" fmla="*/ 1353456 w 3087428"/>
              <a:gd name="connsiteY5906" fmla="*/ 1374793 h 3077595"/>
              <a:gd name="connsiteX5907" fmla="*/ 1350946 w 3087428"/>
              <a:gd name="connsiteY5907" fmla="*/ 1377303 h 3077595"/>
              <a:gd name="connsiteX5908" fmla="*/ 1348436 w 3087428"/>
              <a:gd name="connsiteY5908" fmla="*/ 1374793 h 3077595"/>
              <a:gd name="connsiteX5909" fmla="*/ 1350946 w 3087428"/>
              <a:gd name="connsiteY5909" fmla="*/ 1372283 h 3077595"/>
              <a:gd name="connsiteX5910" fmla="*/ 1735855 w 3087428"/>
              <a:gd name="connsiteY5910" fmla="*/ 1369145 h 3077595"/>
              <a:gd name="connsiteX5911" fmla="*/ 1741712 w 3087428"/>
              <a:gd name="connsiteY5911" fmla="*/ 1375002 h 3077595"/>
              <a:gd name="connsiteX5912" fmla="*/ 1735855 w 3087428"/>
              <a:gd name="connsiteY5912" fmla="*/ 1380859 h 3077595"/>
              <a:gd name="connsiteX5913" fmla="*/ 1729997 w 3087428"/>
              <a:gd name="connsiteY5913" fmla="*/ 1375002 h 3077595"/>
              <a:gd name="connsiteX5914" fmla="*/ 1735855 w 3087428"/>
              <a:gd name="connsiteY5914" fmla="*/ 1369145 h 3077595"/>
              <a:gd name="connsiteX5915" fmla="*/ 1210789 w 3087428"/>
              <a:gd name="connsiteY5915" fmla="*/ 1365798 h 3077595"/>
              <a:gd name="connsiteX5916" fmla="*/ 1213090 w 3087428"/>
              <a:gd name="connsiteY5916" fmla="*/ 1368099 h 3077595"/>
              <a:gd name="connsiteX5917" fmla="*/ 1210789 w 3087428"/>
              <a:gd name="connsiteY5917" fmla="*/ 1370400 h 3077595"/>
              <a:gd name="connsiteX5918" fmla="*/ 1208488 w 3087428"/>
              <a:gd name="connsiteY5918" fmla="*/ 1368099 h 3077595"/>
              <a:gd name="connsiteX5919" fmla="*/ 1210789 w 3087428"/>
              <a:gd name="connsiteY5919" fmla="*/ 1365798 h 3077595"/>
              <a:gd name="connsiteX5920" fmla="*/ 1451148 w 3087428"/>
              <a:gd name="connsiteY5920" fmla="*/ 1365379 h 3077595"/>
              <a:gd name="connsiteX5921" fmla="*/ 1454286 w 3087428"/>
              <a:gd name="connsiteY5921" fmla="*/ 1368517 h 3077595"/>
              <a:gd name="connsiteX5922" fmla="*/ 1451148 w 3087428"/>
              <a:gd name="connsiteY5922" fmla="*/ 1371655 h 3077595"/>
              <a:gd name="connsiteX5923" fmla="*/ 1448010 w 3087428"/>
              <a:gd name="connsiteY5923" fmla="*/ 1368517 h 3077595"/>
              <a:gd name="connsiteX5924" fmla="*/ 1451148 w 3087428"/>
              <a:gd name="connsiteY5924" fmla="*/ 1365379 h 3077595"/>
              <a:gd name="connsiteX5925" fmla="*/ 1807398 w 3087428"/>
              <a:gd name="connsiteY5925" fmla="*/ 1364333 h 3077595"/>
              <a:gd name="connsiteX5926" fmla="*/ 1813673 w 3087428"/>
              <a:gd name="connsiteY5926" fmla="*/ 1370609 h 3077595"/>
              <a:gd name="connsiteX5927" fmla="*/ 1807398 w 3087428"/>
              <a:gd name="connsiteY5927" fmla="*/ 1376885 h 3077595"/>
              <a:gd name="connsiteX5928" fmla="*/ 1801122 w 3087428"/>
              <a:gd name="connsiteY5928" fmla="*/ 1370609 h 3077595"/>
              <a:gd name="connsiteX5929" fmla="*/ 1807398 w 3087428"/>
              <a:gd name="connsiteY5929" fmla="*/ 1364333 h 3077595"/>
              <a:gd name="connsiteX5930" fmla="*/ 1078791 w 3087428"/>
              <a:gd name="connsiteY5930" fmla="*/ 1363497 h 3077595"/>
              <a:gd name="connsiteX5931" fmla="*/ 1081092 w 3087428"/>
              <a:gd name="connsiteY5931" fmla="*/ 1365798 h 3077595"/>
              <a:gd name="connsiteX5932" fmla="*/ 1078791 w 3087428"/>
              <a:gd name="connsiteY5932" fmla="*/ 1368099 h 3077595"/>
              <a:gd name="connsiteX5933" fmla="*/ 1076489 w 3087428"/>
              <a:gd name="connsiteY5933" fmla="*/ 1365798 h 3077595"/>
              <a:gd name="connsiteX5934" fmla="*/ 1078791 w 3087428"/>
              <a:gd name="connsiteY5934" fmla="*/ 1363497 h 3077595"/>
              <a:gd name="connsiteX5935" fmla="*/ 950348 w 3087428"/>
              <a:gd name="connsiteY5935" fmla="*/ 1362242 h 3077595"/>
              <a:gd name="connsiteX5936" fmla="*/ 952858 w 3087428"/>
              <a:gd name="connsiteY5936" fmla="*/ 1364752 h 3077595"/>
              <a:gd name="connsiteX5937" fmla="*/ 950348 w 3087428"/>
              <a:gd name="connsiteY5937" fmla="*/ 1367262 h 3077595"/>
              <a:gd name="connsiteX5938" fmla="*/ 947838 w 3087428"/>
              <a:gd name="connsiteY5938" fmla="*/ 1364752 h 3077595"/>
              <a:gd name="connsiteX5939" fmla="*/ 950348 w 3087428"/>
              <a:gd name="connsiteY5939" fmla="*/ 1362242 h 3077595"/>
              <a:gd name="connsiteX5940" fmla="*/ 1876012 w 3087428"/>
              <a:gd name="connsiteY5940" fmla="*/ 1361196 h 3077595"/>
              <a:gd name="connsiteX5941" fmla="*/ 1882915 w 3087428"/>
              <a:gd name="connsiteY5941" fmla="*/ 1368099 h 3077595"/>
              <a:gd name="connsiteX5942" fmla="*/ 1876012 w 3087428"/>
              <a:gd name="connsiteY5942" fmla="*/ 1375002 h 3077595"/>
              <a:gd name="connsiteX5943" fmla="*/ 1869108 w 3087428"/>
              <a:gd name="connsiteY5943" fmla="*/ 1368099 h 3077595"/>
              <a:gd name="connsiteX5944" fmla="*/ 1876012 w 3087428"/>
              <a:gd name="connsiteY5944" fmla="*/ 1361196 h 3077595"/>
              <a:gd name="connsiteX5945" fmla="*/ 823579 w 3087428"/>
              <a:gd name="connsiteY5945" fmla="*/ 1360986 h 3077595"/>
              <a:gd name="connsiteX5946" fmla="*/ 826926 w 3087428"/>
              <a:gd name="connsiteY5946" fmla="*/ 1364124 h 3077595"/>
              <a:gd name="connsiteX5947" fmla="*/ 823579 w 3087428"/>
              <a:gd name="connsiteY5947" fmla="*/ 1367262 h 3077595"/>
              <a:gd name="connsiteX5948" fmla="*/ 820441 w 3087428"/>
              <a:gd name="connsiteY5948" fmla="*/ 1364124 h 3077595"/>
              <a:gd name="connsiteX5949" fmla="*/ 823579 w 3087428"/>
              <a:gd name="connsiteY5949" fmla="*/ 1360986 h 3077595"/>
              <a:gd name="connsiteX5950" fmla="*/ 698066 w 3087428"/>
              <a:gd name="connsiteY5950" fmla="*/ 1359940 h 3077595"/>
              <a:gd name="connsiteX5951" fmla="*/ 701831 w 3087428"/>
              <a:gd name="connsiteY5951" fmla="*/ 1363706 h 3077595"/>
              <a:gd name="connsiteX5952" fmla="*/ 698066 w 3087428"/>
              <a:gd name="connsiteY5952" fmla="*/ 1367471 h 3077595"/>
              <a:gd name="connsiteX5953" fmla="*/ 694300 w 3087428"/>
              <a:gd name="connsiteY5953" fmla="*/ 1363706 h 3077595"/>
              <a:gd name="connsiteX5954" fmla="*/ 698066 w 3087428"/>
              <a:gd name="connsiteY5954" fmla="*/ 1359940 h 3077595"/>
              <a:gd name="connsiteX5955" fmla="*/ 1942534 w 3087428"/>
              <a:gd name="connsiteY5955" fmla="*/ 1359104 h 3077595"/>
              <a:gd name="connsiteX5956" fmla="*/ 1950065 w 3087428"/>
              <a:gd name="connsiteY5956" fmla="*/ 1366635 h 3077595"/>
              <a:gd name="connsiteX5957" fmla="*/ 1942534 w 3087428"/>
              <a:gd name="connsiteY5957" fmla="*/ 1374165 h 3077595"/>
              <a:gd name="connsiteX5958" fmla="*/ 1935003 w 3087428"/>
              <a:gd name="connsiteY5958" fmla="*/ 1366635 h 3077595"/>
              <a:gd name="connsiteX5959" fmla="*/ 1942534 w 3087428"/>
              <a:gd name="connsiteY5959" fmla="*/ 1359104 h 3077595"/>
              <a:gd name="connsiteX5960" fmla="*/ 572970 w 3087428"/>
              <a:gd name="connsiteY5960" fmla="*/ 1359104 h 3077595"/>
              <a:gd name="connsiteX5961" fmla="*/ 577363 w 3087428"/>
              <a:gd name="connsiteY5961" fmla="*/ 1363497 h 3077595"/>
              <a:gd name="connsiteX5962" fmla="*/ 572970 w 3087428"/>
              <a:gd name="connsiteY5962" fmla="*/ 1367890 h 3077595"/>
              <a:gd name="connsiteX5963" fmla="*/ 568577 w 3087428"/>
              <a:gd name="connsiteY5963" fmla="*/ 1363497 h 3077595"/>
              <a:gd name="connsiteX5964" fmla="*/ 572970 w 3087428"/>
              <a:gd name="connsiteY5964" fmla="*/ 1359104 h 3077595"/>
              <a:gd name="connsiteX5965" fmla="*/ 3072366 w 3087428"/>
              <a:gd name="connsiteY5965" fmla="*/ 1358476 h 3077595"/>
              <a:gd name="connsiteX5966" fmla="*/ 3076968 w 3087428"/>
              <a:gd name="connsiteY5966" fmla="*/ 1363078 h 3077595"/>
              <a:gd name="connsiteX5967" fmla="*/ 3072366 w 3087428"/>
              <a:gd name="connsiteY5967" fmla="*/ 1367681 h 3077595"/>
              <a:gd name="connsiteX5968" fmla="*/ 3067764 w 3087428"/>
              <a:gd name="connsiteY5968" fmla="*/ 1363078 h 3077595"/>
              <a:gd name="connsiteX5969" fmla="*/ 3072366 w 3087428"/>
              <a:gd name="connsiteY5969" fmla="*/ 1358476 h 3077595"/>
              <a:gd name="connsiteX5970" fmla="*/ 3010446 w 3087428"/>
              <a:gd name="connsiteY5970" fmla="*/ 1358267 h 3077595"/>
              <a:gd name="connsiteX5971" fmla="*/ 3015258 w 3087428"/>
              <a:gd name="connsiteY5971" fmla="*/ 1363078 h 3077595"/>
              <a:gd name="connsiteX5972" fmla="*/ 3010446 w 3087428"/>
              <a:gd name="connsiteY5972" fmla="*/ 1367890 h 3077595"/>
              <a:gd name="connsiteX5973" fmla="*/ 3005635 w 3087428"/>
              <a:gd name="connsiteY5973" fmla="*/ 1363078 h 3077595"/>
              <a:gd name="connsiteX5974" fmla="*/ 3010446 w 3087428"/>
              <a:gd name="connsiteY5974" fmla="*/ 1358267 h 3077595"/>
              <a:gd name="connsiteX5975" fmla="*/ 2948526 w 3087428"/>
              <a:gd name="connsiteY5975" fmla="*/ 1358058 h 3077595"/>
              <a:gd name="connsiteX5976" fmla="*/ 2953547 w 3087428"/>
              <a:gd name="connsiteY5976" fmla="*/ 1363078 h 3077595"/>
              <a:gd name="connsiteX5977" fmla="*/ 2948526 w 3087428"/>
              <a:gd name="connsiteY5977" fmla="*/ 1368099 h 3077595"/>
              <a:gd name="connsiteX5978" fmla="*/ 2943505 w 3087428"/>
              <a:gd name="connsiteY5978" fmla="*/ 1363078 h 3077595"/>
              <a:gd name="connsiteX5979" fmla="*/ 2948526 w 3087428"/>
              <a:gd name="connsiteY5979" fmla="*/ 1358058 h 3077595"/>
              <a:gd name="connsiteX5980" fmla="*/ 448503 w 3087428"/>
              <a:gd name="connsiteY5980" fmla="*/ 1358058 h 3077595"/>
              <a:gd name="connsiteX5981" fmla="*/ 453732 w 3087428"/>
              <a:gd name="connsiteY5981" fmla="*/ 1363287 h 3077595"/>
              <a:gd name="connsiteX5982" fmla="*/ 448503 w 3087428"/>
              <a:gd name="connsiteY5982" fmla="*/ 1368517 h 3077595"/>
              <a:gd name="connsiteX5983" fmla="*/ 443273 w 3087428"/>
              <a:gd name="connsiteY5983" fmla="*/ 1363287 h 3077595"/>
              <a:gd name="connsiteX5984" fmla="*/ 448503 w 3087428"/>
              <a:gd name="connsiteY5984" fmla="*/ 1358058 h 3077595"/>
              <a:gd name="connsiteX5985" fmla="*/ 2886606 w 3087428"/>
              <a:gd name="connsiteY5985" fmla="*/ 1357849 h 3077595"/>
              <a:gd name="connsiteX5986" fmla="*/ 2891836 w 3087428"/>
              <a:gd name="connsiteY5986" fmla="*/ 1363078 h 3077595"/>
              <a:gd name="connsiteX5987" fmla="*/ 2886606 w 3087428"/>
              <a:gd name="connsiteY5987" fmla="*/ 1368308 h 3077595"/>
              <a:gd name="connsiteX5988" fmla="*/ 2881376 w 3087428"/>
              <a:gd name="connsiteY5988" fmla="*/ 1363078 h 3077595"/>
              <a:gd name="connsiteX5989" fmla="*/ 2886606 w 3087428"/>
              <a:gd name="connsiteY5989" fmla="*/ 1357849 h 3077595"/>
              <a:gd name="connsiteX5990" fmla="*/ 2008010 w 3087428"/>
              <a:gd name="connsiteY5990" fmla="*/ 1357849 h 3077595"/>
              <a:gd name="connsiteX5991" fmla="*/ 2015959 w 3087428"/>
              <a:gd name="connsiteY5991" fmla="*/ 1365798 h 3077595"/>
              <a:gd name="connsiteX5992" fmla="*/ 2008010 w 3087428"/>
              <a:gd name="connsiteY5992" fmla="*/ 1373747 h 3077595"/>
              <a:gd name="connsiteX5993" fmla="*/ 2000061 w 3087428"/>
              <a:gd name="connsiteY5993" fmla="*/ 1365798 h 3077595"/>
              <a:gd name="connsiteX5994" fmla="*/ 2008010 w 3087428"/>
              <a:gd name="connsiteY5994" fmla="*/ 1357849 h 3077595"/>
              <a:gd name="connsiteX5995" fmla="*/ 2824686 w 3087428"/>
              <a:gd name="connsiteY5995" fmla="*/ 1357639 h 3077595"/>
              <a:gd name="connsiteX5996" fmla="*/ 2830125 w 3087428"/>
              <a:gd name="connsiteY5996" fmla="*/ 1363078 h 3077595"/>
              <a:gd name="connsiteX5997" fmla="*/ 2824686 w 3087428"/>
              <a:gd name="connsiteY5997" fmla="*/ 1368517 h 3077595"/>
              <a:gd name="connsiteX5998" fmla="*/ 2819247 w 3087428"/>
              <a:gd name="connsiteY5998" fmla="*/ 1363078 h 3077595"/>
              <a:gd name="connsiteX5999" fmla="*/ 2824686 w 3087428"/>
              <a:gd name="connsiteY5999" fmla="*/ 1357639 h 3077595"/>
              <a:gd name="connsiteX6000" fmla="*/ 2762557 w 3087428"/>
              <a:gd name="connsiteY6000" fmla="*/ 1357430 h 3077595"/>
              <a:gd name="connsiteX6001" fmla="*/ 2768414 w 3087428"/>
              <a:gd name="connsiteY6001" fmla="*/ 1363287 h 3077595"/>
              <a:gd name="connsiteX6002" fmla="*/ 2762557 w 3087428"/>
              <a:gd name="connsiteY6002" fmla="*/ 1369145 h 3077595"/>
              <a:gd name="connsiteX6003" fmla="*/ 2756699 w 3087428"/>
              <a:gd name="connsiteY6003" fmla="*/ 1363287 h 3077595"/>
              <a:gd name="connsiteX6004" fmla="*/ 2762557 w 3087428"/>
              <a:gd name="connsiteY6004" fmla="*/ 1357430 h 3077595"/>
              <a:gd name="connsiteX6005" fmla="*/ 324244 w 3087428"/>
              <a:gd name="connsiteY6005" fmla="*/ 1357430 h 3077595"/>
              <a:gd name="connsiteX6006" fmla="*/ 330101 w 3087428"/>
              <a:gd name="connsiteY6006" fmla="*/ 1363287 h 3077595"/>
              <a:gd name="connsiteX6007" fmla="*/ 324244 w 3087428"/>
              <a:gd name="connsiteY6007" fmla="*/ 1369145 h 3077595"/>
              <a:gd name="connsiteX6008" fmla="*/ 318387 w 3087428"/>
              <a:gd name="connsiteY6008" fmla="*/ 1363287 h 3077595"/>
              <a:gd name="connsiteX6009" fmla="*/ 324244 w 3087428"/>
              <a:gd name="connsiteY6009" fmla="*/ 1357430 h 3077595"/>
              <a:gd name="connsiteX6010" fmla="*/ 2072441 w 3087428"/>
              <a:gd name="connsiteY6010" fmla="*/ 1357221 h 3077595"/>
              <a:gd name="connsiteX6011" fmla="*/ 2080390 w 3087428"/>
              <a:gd name="connsiteY6011" fmla="*/ 1365170 h 3077595"/>
              <a:gd name="connsiteX6012" fmla="*/ 2072441 w 3087428"/>
              <a:gd name="connsiteY6012" fmla="*/ 1373119 h 3077595"/>
              <a:gd name="connsiteX6013" fmla="*/ 2064491 w 3087428"/>
              <a:gd name="connsiteY6013" fmla="*/ 1365170 h 3077595"/>
              <a:gd name="connsiteX6014" fmla="*/ 2072441 w 3087428"/>
              <a:gd name="connsiteY6014" fmla="*/ 1357221 h 3077595"/>
              <a:gd name="connsiteX6015" fmla="*/ 2700427 w 3087428"/>
              <a:gd name="connsiteY6015" fmla="*/ 1357012 h 3077595"/>
              <a:gd name="connsiteX6016" fmla="*/ 2706703 w 3087428"/>
              <a:gd name="connsiteY6016" fmla="*/ 1363287 h 3077595"/>
              <a:gd name="connsiteX6017" fmla="*/ 2700427 w 3087428"/>
              <a:gd name="connsiteY6017" fmla="*/ 1369563 h 3077595"/>
              <a:gd name="connsiteX6018" fmla="*/ 2694152 w 3087428"/>
              <a:gd name="connsiteY6018" fmla="*/ 1363287 h 3077595"/>
              <a:gd name="connsiteX6019" fmla="*/ 2700427 w 3087428"/>
              <a:gd name="connsiteY6019" fmla="*/ 1357012 h 3077595"/>
              <a:gd name="connsiteX6020" fmla="*/ 2638298 w 3087428"/>
              <a:gd name="connsiteY6020" fmla="*/ 1356593 h 3077595"/>
              <a:gd name="connsiteX6021" fmla="*/ 2644992 w 3087428"/>
              <a:gd name="connsiteY6021" fmla="*/ 1363287 h 3077595"/>
              <a:gd name="connsiteX6022" fmla="*/ 2638298 w 3087428"/>
              <a:gd name="connsiteY6022" fmla="*/ 1369981 h 3077595"/>
              <a:gd name="connsiteX6023" fmla="*/ 2631604 w 3087428"/>
              <a:gd name="connsiteY6023" fmla="*/ 1363287 h 3077595"/>
              <a:gd name="connsiteX6024" fmla="*/ 2638298 w 3087428"/>
              <a:gd name="connsiteY6024" fmla="*/ 1356593 h 3077595"/>
              <a:gd name="connsiteX6025" fmla="*/ 200195 w 3087428"/>
              <a:gd name="connsiteY6025" fmla="*/ 1356593 h 3077595"/>
              <a:gd name="connsiteX6026" fmla="*/ 206680 w 3087428"/>
              <a:gd name="connsiteY6026" fmla="*/ 1363078 h 3077595"/>
              <a:gd name="connsiteX6027" fmla="*/ 200195 w 3087428"/>
              <a:gd name="connsiteY6027" fmla="*/ 1369563 h 3077595"/>
              <a:gd name="connsiteX6028" fmla="*/ 193710 w 3087428"/>
              <a:gd name="connsiteY6028" fmla="*/ 1363078 h 3077595"/>
              <a:gd name="connsiteX6029" fmla="*/ 200195 w 3087428"/>
              <a:gd name="connsiteY6029" fmla="*/ 1356593 h 3077595"/>
              <a:gd name="connsiteX6030" fmla="*/ 2136453 w 3087428"/>
              <a:gd name="connsiteY6030" fmla="*/ 1356384 h 3077595"/>
              <a:gd name="connsiteX6031" fmla="*/ 2144820 w 3087428"/>
              <a:gd name="connsiteY6031" fmla="*/ 1364752 h 3077595"/>
              <a:gd name="connsiteX6032" fmla="*/ 2136453 w 3087428"/>
              <a:gd name="connsiteY6032" fmla="*/ 1373119 h 3077595"/>
              <a:gd name="connsiteX6033" fmla="*/ 2128085 w 3087428"/>
              <a:gd name="connsiteY6033" fmla="*/ 1364752 h 3077595"/>
              <a:gd name="connsiteX6034" fmla="*/ 2136453 w 3087428"/>
              <a:gd name="connsiteY6034" fmla="*/ 1356384 h 3077595"/>
              <a:gd name="connsiteX6035" fmla="*/ 2575960 w 3087428"/>
              <a:gd name="connsiteY6035" fmla="*/ 1356175 h 3077595"/>
              <a:gd name="connsiteX6036" fmla="*/ 2583072 w 3087428"/>
              <a:gd name="connsiteY6036" fmla="*/ 1363287 h 3077595"/>
              <a:gd name="connsiteX6037" fmla="*/ 2575960 w 3087428"/>
              <a:gd name="connsiteY6037" fmla="*/ 1370400 h 3077595"/>
              <a:gd name="connsiteX6038" fmla="*/ 2568847 w 3087428"/>
              <a:gd name="connsiteY6038" fmla="*/ 1363287 h 3077595"/>
              <a:gd name="connsiteX6039" fmla="*/ 2575960 w 3087428"/>
              <a:gd name="connsiteY6039" fmla="*/ 1356175 h 3077595"/>
              <a:gd name="connsiteX6040" fmla="*/ 2513621 w 3087428"/>
              <a:gd name="connsiteY6040" fmla="*/ 1356175 h 3077595"/>
              <a:gd name="connsiteX6041" fmla="*/ 2520943 w 3087428"/>
              <a:gd name="connsiteY6041" fmla="*/ 1363497 h 3077595"/>
              <a:gd name="connsiteX6042" fmla="*/ 2513621 w 3087428"/>
              <a:gd name="connsiteY6042" fmla="*/ 1370818 h 3077595"/>
              <a:gd name="connsiteX6043" fmla="*/ 2506300 w 3087428"/>
              <a:gd name="connsiteY6043" fmla="*/ 1363497 h 3077595"/>
              <a:gd name="connsiteX6044" fmla="*/ 2513621 w 3087428"/>
              <a:gd name="connsiteY6044" fmla="*/ 1356175 h 3077595"/>
              <a:gd name="connsiteX6045" fmla="*/ 76355 w 3087428"/>
              <a:gd name="connsiteY6045" fmla="*/ 1356175 h 3077595"/>
              <a:gd name="connsiteX6046" fmla="*/ 83258 w 3087428"/>
              <a:gd name="connsiteY6046" fmla="*/ 1363078 h 3077595"/>
              <a:gd name="connsiteX6047" fmla="*/ 76355 w 3087428"/>
              <a:gd name="connsiteY6047" fmla="*/ 1369981 h 3077595"/>
              <a:gd name="connsiteX6048" fmla="*/ 69451 w 3087428"/>
              <a:gd name="connsiteY6048" fmla="*/ 1363078 h 3077595"/>
              <a:gd name="connsiteX6049" fmla="*/ 76355 w 3087428"/>
              <a:gd name="connsiteY6049" fmla="*/ 1356175 h 3077595"/>
              <a:gd name="connsiteX6050" fmla="*/ 2199837 w 3087428"/>
              <a:gd name="connsiteY6050" fmla="*/ 1355966 h 3077595"/>
              <a:gd name="connsiteX6051" fmla="*/ 2208205 w 3087428"/>
              <a:gd name="connsiteY6051" fmla="*/ 1364333 h 3077595"/>
              <a:gd name="connsiteX6052" fmla="*/ 2199837 w 3087428"/>
              <a:gd name="connsiteY6052" fmla="*/ 1372701 h 3077595"/>
              <a:gd name="connsiteX6053" fmla="*/ 2191469 w 3087428"/>
              <a:gd name="connsiteY6053" fmla="*/ 1364333 h 3077595"/>
              <a:gd name="connsiteX6054" fmla="*/ 2199837 w 3087428"/>
              <a:gd name="connsiteY6054" fmla="*/ 1355966 h 3077595"/>
              <a:gd name="connsiteX6055" fmla="*/ 2388735 w 3087428"/>
              <a:gd name="connsiteY6055" fmla="*/ 1355757 h 3077595"/>
              <a:gd name="connsiteX6056" fmla="*/ 2396684 w 3087428"/>
              <a:gd name="connsiteY6056" fmla="*/ 1363706 h 3077595"/>
              <a:gd name="connsiteX6057" fmla="*/ 2388735 w 3087428"/>
              <a:gd name="connsiteY6057" fmla="*/ 1371655 h 3077595"/>
              <a:gd name="connsiteX6058" fmla="*/ 2380786 w 3087428"/>
              <a:gd name="connsiteY6058" fmla="*/ 1363706 h 3077595"/>
              <a:gd name="connsiteX6059" fmla="*/ 2388735 w 3087428"/>
              <a:gd name="connsiteY6059" fmla="*/ 1355757 h 3077595"/>
              <a:gd name="connsiteX6060" fmla="*/ 2263012 w 3087428"/>
              <a:gd name="connsiteY6060" fmla="*/ 1355757 h 3077595"/>
              <a:gd name="connsiteX6061" fmla="*/ 2271380 w 3087428"/>
              <a:gd name="connsiteY6061" fmla="*/ 1364124 h 3077595"/>
              <a:gd name="connsiteX6062" fmla="*/ 2263012 w 3087428"/>
              <a:gd name="connsiteY6062" fmla="*/ 1372492 h 3077595"/>
              <a:gd name="connsiteX6063" fmla="*/ 2254645 w 3087428"/>
              <a:gd name="connsiteY6063" fmla="*/ 1364124 h 3077595"/>
              <a:gd name="connsiteX6064" fmla="*/ 2263012 w 3087428"/>
              <a:gd name="connsiteY6064" fmla="*/ 1355757 h 3077595"/>
              <a:gd name="connsiteX6065" fmla="*/ 2451492 w 3087428"/>
              <a:gd name="connsiteY6065" fmla="*/ 1355547 h 3077595"/>
              <a:gd name="connsiteX6066" fmla="*/ 2459441 w 3087428"/>
              <a:gd name="connsiteY6066" fmla="*/ 1363497 h 3077595"/>
              <a:gd name="connsiteX6067" fmla="*/ 2451492 w 3087428"/>
              <a:gd name="connsiteY6067" fmla="*/ 1371446 h 3077595"/>
              <a:gd name="connsiteX6068" fmla="*/ 2443543 w 3087428"/>
              <a:gd name="connsiteY6068" fmla="*/ 1363497 h 3077595"/>
              <a:gd name="connsiteX6069" fmla="*/ 2451492 w 3087428"/>
              <a:gd name="connsiteY6069" fmla="*/ 1355547 h 3077595"/>
              <a:gd name="connsiteX6070" fmla="*/ 2325978 w 3087428"/>
              <a:gd name="connsiteY6070" fmla="*/ 1355547 h 3077595"/>
              <a:gd name="connsiteX6071" fmla="*/ 2334346 w 3087428"/>
              <a:gd name="connsiteY6071" fmla="*/ 1363915 h 3077595"/>
              <a:gd name="connsiteX6072" fmla="*/ 2325978 w 3087428"/>
              <a:gd name="connsiteY6072" fmla="*/ 1372283 h 3077595"/>
              <a:gd name="connsiteX6073" fmla="*/ 2317611 w 3087428"/>
              <a:gd name="connsiteY6073" fmla="*/ 1363915 h 3077595"/>
              <a:gd name="connsiteX6074" fmla="*/ 2325978 w 3087428"/>
              <a:gd name="connsiteY6074" fmla="*/ 1355547 h 3077595"/>
              <a:gd name="connsiteX6075" fmla="*/ 1610759 w 3087428"/>
              <a:gd name="connsiteY6075" fmla="*/ 1351991 h 3077595"/>
              <a:gd name="connsiteX6076" fmla="*/ 1615362 w 3087428"/>
              <a:gd name="connsiteY6076" fmla="*/ 1356593 h 3077595"/>
              <a:gd name="connsiteX6077" fmla="*/ 1610759 w 3087428"/>
              <a:gd name="connsiteY6077" fmla="*/ 1361196 h 3077595"/>
              <a:gd name="connsiteX6078" fmla="*/ 1606157 w 3087428"/>
              <a:gd name="connsiteY6078" fmla="*/ 1356593 h 3077595"/>
              <a:gd name="connsiteX6079" fmla="*/ 1610759 w 3087428"/>
              <a:gd name="connsiteY6079" fmla="*/ 1351991 h 3077595"/>
              <a:gd name="connsiteX6080" fmla="*/ 1294465 w 3087428"/>
              <a:gd name="connsiteY6080" fmla="*/ 1345088 h 3077595"/>
              <a:gd name="connsiteX6081" fmla="*/ 1296975 w 3087428"/>
              <a:gd name="connsiteY6081" fmla="*/ 1347598 h 3077595"/>
              <a:gd name="connsiteX6082" fmla="*/ 1294465 w 3087428"/>
              <a:gd name="connsiteY6082" fmla="*/ 1350109 h 3077595"/>
              <a:gd name="connsiteX6083" fmla="*/ 1291955 w 3087428"/>
              <a:gd name="connsiteY6083" fmla="*/ 1347598 h 3077595"/>
              <a:gd name="connsiteX6084" fmla="*/ 1294465 w 3087428"/>
              <a:gd name="connsiteY6084" fmla="*/ 1345088 h 3077595"/>
              <a:gd name="connsiteX6085" fmla="*/ 1502399 w 3087428"/>
              <a:gd name="connsiteY6085" fmla="*/ 1344879 h 3077595"/>
              <a:gd name="connsiteX6086" fmla="*/ 1505955 w 3087428"/>
              <a:gd name="connsiteY6086" fmla="*/ 1348435 h 3077595"/>
              <a:gd name="connsiteX6087" fmla="*/ 1502399 w 3087428"/>
              <a:gd name="connsiteY6087" fmla="*/ 1351991 h 3077595"/>
              <a:gd name="connsiteX6088" fmla="*/ 1498843 w 3087428"/>
              <a:gd name="connsiteY6088" fmla="*/ 1348435 h 3077595"/>
              <a:gd name="connsiteX6089" fmla="*/ 1502399 w 3087428"/>
              <a:gd name="connsiteY6089" fmla="*/ 1344879 h 3077595"/>
              <a:gd name="connsiteX6090" fmla="*/ 1557207 w 3087428"/>
              <a:gd name="connsiteY6090" fmla="*/ 1340277 h 3077595"/>
              <a:gd name="connsiteX6091" fmla="*/ 1561181 w 3087428"/>
              <a:gd name="connsiteY6091" fmla="*/ 1344251 h 3077595"/>
              <a:gd name="connsiteX6092" fmla="*/ 1557207 w 3087428"/>
              <a:gd name="connsiteY6092" fmla="*/ 1348226 h 3077595"/>
              <a:gd name="connsiteX6093" fmla="*/ 1553232 w 3087428"/>
              <a:gd name="connsiteY6093" fmla="*/ 1344251 h 3077595"/>
              <a:gd name="connsiteX6094" fmla="*/ 1557207 w 3087428"/>
              <a:gd name="connsiteY6094" fmla="*/ 1340277 h 3077595"/>
              <a:gd name="connsiteX6095" fmla="*/ 1155354 w 3087428"/>
              <a:gd name="connsiteY6095" fmla="*/ 1339231 h 3077595"/>
              <a:gd name="connsiteX6096" fmla="*/ 1157655 w 3087428"/>
              <a:gd name="connsiteY6096" fmla="*/ 1341532 h 3077595"/>
              <a:gd name="connsiteX6097" fmla="*/ 1155354 w 3087428"/>
              <a:gd name="connsiteY6097" fmla="*/ 1343833 h 3077595"/>
              <a:gd name="connsiteX6098" fmla="*/ 1153053 w 3087428"/>
              <a:gd name="connsiteY6098" fmla="*/ 1341532 h 3077595"/>
              <a:gd name="connsiteX6099" fmla="*/ 1155354 w 3087428"/>
              <a:gd name="connsiteY6099" fmla="*/ 1339231 h 3077595"/>
              <a:gd name="connsiteX6100" fmla="*/ 1023146 w 3087428"/>
              <a:gd name="connsiteY6100" fmla="*/ 1336720 h 3077595"/>
              <a:gd name="connsiteX6101" fmla="*/ 1025447 w 3087428"/>
              <a:gd name="connsiteY6101" fmla="*/ 1339022 h 3077595"/>
              <a:gd name="connsiteX6102" fmla="*/ 1023146 w 3087428"/>
              <a:gd name="connsiteY6102" fmla="*/ 1341323 h 3077595"/>
              <a:gd name="connsiteX6103" fmla="*/ 1020845 w 3087428"/>
              <a:gd name="connsiteY6103" fmla="*/ 1339022 h 3077595"/>
              <a:gd name="connsiteX6104" fmla="*/ 1023146 w 3087428"/>
              <a:gd name="connsiteY6104" fmla="*/ 1336720 h 3077595"/>
              <a:gd name="connsiteX6105" fmla="*/ 894076 w 3087428"/>
              <a:gd name="connsiteY6105" fmla="*/ 1334001 h 3077595"/>
              <a:gd name="connsiteX6106" fmla="*/ 897842 w 3087428"/>
              <a:gd name="connsiteY6106" fmla="*/ 1337766 h 3077595"/>
              <a:gd name="connsiteX6107" fmla="*/ 894076 w 3087428"/>
              <a:gd name="connsiteY6107" fmla="*/ 1341532 h 3077595"/>
              <a:gd name="connsiteX6108" fmla="*/ 890311 w 3087428"/>
              <a:gd name="connsiteY6108" fmla="*/ 1337766 h 3077595"/>
              <a:gd name="connsiteX6109" fmla="*/ 894076 w 3087428"/>
              <a:gd name="connsiteY6109" fmla="*/ 1334001 h 3077595"/>
              <a:gd name="connsiteX6110" fmla="*/ 1390064 w 3087428"/>
              <a:gd name="connsiteY6110" fmla="*/ 1332746 h 3077595"/>
              <a:gd name="connsiteX6111" fmla="*/ 1393202 w 3087428"/>
              <a:gd name="connsiteY6111" fmla="*/ 1335884 h 3077595"/>
              <a:gd name="connsiteX6112" fmla="*/ 1390064 w 3087428"/>
              <a:gd name="connsiteY6112" fmla="*/ 1339022 h 3077595"/>
              <a:gd name="connsiteX6113" fmla="*/ 1386927 w 3087428"/>
              <a:gd name="connsiteY6113" fmla="*/ 1335884 h 3077595"/>
              <a:gd name="connsiteX6114" fmla="*/ 1390064 w 3087428"/>
              <a:gd name="connsiteY6114" fmla="*/ 1332746 h 3077595"/>
              <a:gd name="connsiteX6115" fmla="*/ 766889 w 3087428"/>
              <a:gd name="connsiteY6115" fmla="*/ 1332327 h 3077595"/>
              <a:gd name="connsiteX6116" fmla="*/ 771491 w 3087428"/>
              <a:gd name="connsiteY6116" fmla="*/ 1336930 h 3077595"/>
              <a:gd name="connsiteX6117" fmla="*/ 766889 w 3087428"/>
              <a:gd name="connsiteY6117" fmla="*/ 1341532 h 3077595"/>
              <a:gd name="connsiteX6118" fmla="*/ 762287 w 3087428"/>
              <a:gd name="connsiteY6118" fmla="*/ 1336930 h 3077595"/>
              <a:gd name="connsiteX6119" fmla="*/ 766889 w 3087428"/>
              <a:gd name="connsiteY6119" fmla="*/ 1332327 h 3077595"/>
              <a:gd name="connsiteX6120" fmla="*/ 640957 w 3087428"/>
              <a:gd name="connsiteY6120" fmla="*/ 1331281 h 3077595"/>
              <a:gd name="connsiteX6121" fmla="*/ 646187 w 3087428"/>
              <a:gd name="connsiteY6121" fmla="*/ 1336511 h 3077595"/>
              <a:gd name="connsiteX6122" fmla="*/ 640957 w 3087428"/>
              <a:gd name="connsiteY6122" fmla="*/ 1341741 h 3077595"/>
              <a:gd name="connsiteX6123" fmla="*/ 635727 w 3087428"/>
              <a:gd name="connsiteY6123" fmla="*/ 1336511 h 3077595"/>
              <a:gd name="connsiteX6124" fmla="*/ 640957 w 3087428"/>
              <a:gd name="connsiteY6124" fmla="*/ 1331281 h 3077595"/>
              <a:gd name="connsiteX6125" fmla="*/ 1696736 w 3087428"/>
              <a:gd name="connsiteY6125" fmla="*/ 1331072 h 3077595"/>
              <a:gd name="connsiteX6126" fmla="*/ 1701548 w 3087428"/>
              <a:gd name="connsiteY6126" fmla="*/ 1335884 h 3077595"/>
              <a:gd name="connsiteX6127" fmla="*/ 1696736 w 3087428"/>
              <a:gd name="connsiteY6127" fmla="*/ 1340695 h 3077595"/>
              <a:gd name="connsiteX6128" fmla="*/ 1691925 w 3087428"/>
              <a:gd name="connsiteY6128" fmla="*/ 1335884 h 3077595"/>
              <a:gd name="connsiteX6129" fmla="*/ 1696736 w 3087428"/>
              <a:gd name="connsiteY6129" fmla="*/ 1331072 h 3077595"/>
              <a:gd name="connsiteX6130" fmla="*/ 515443 w 3087428"/>
              <a:gd name="connsiteY6130" fmla="*/ 1330236 h 3077595"/>
              <a:gd name="connsiteX6131" fmla="*/ 521510 w 3087428"/>
              <a:gd name="connsiteY6131" fmla="*/ 1336302 h 3077595"/>
              <a:gd name="connsiteX6132" fmla="*/ 515443 w 3087428"/>
              <a:gd name="connsiteY6132" fmla="*/ 1342368 h 3077595"/>
              <a:gd name="connsiteX6133" fmla="*/ 509377 w 3087428"/>
              <a:gd name="connsiteY6133" fmla="*/ 1336302 h 3077595"/>
              <a:gd name="connsiteX6134" fmla="*/ 515443 w 3087428"/>
              <a:gd name="connsiteY6134" fmla="*/ 1330236 h 3077595"/>
              <a:gd name="connsiteX6135" fmla="*/ 390348 w 3087428"/>
              <a:gd name="connsiteY6135" fmla="*/ 1328980 h 3077595"/>
              <a:gd name="connsiteX6136" fmla="*/ 397251 w 3087428"/>
              <a:gd name="connsiteY6136" fmla="*/ 1335884 h 3077595"/>
              <a:gd name="connsiteX6137" fmla="*/ 390348 w 3087428"/>
              <a:gd name="connsiteY6137" fmla="*/ 1342787 h 3077595"/>
              <a:gd name="connsiteX6138" fmla="*/ 383445 w 3087428"/>
              <a:gd name="connsiteY6138" fmla="*/ 1335884 h 3077595"/>
              <a:gd name="connsiteX6139" fmla="*/ 390348 w 3087428"/>
              <a:gd name="connsiteY6139" fmla="*/ 1328980 h 3077595"/>
              <a:gd name="connsiteX6140" fmla="*/ 266089 w 3087428"/>
              <a:gd name="connsiteY6140" fmla="*/ 1328562 h 3077595"/>
              <a:gd name="connsiteX6141" fmla="*/ 273411 w 3087428"/>
              <a:gd name="connsiteY6141" fmla="*/ 1335884 h 3077595"/>
              <a:gd name="connsiteX6142" fmla="*/ 266089 w 3087428"/>
              <a:gd name="connsiteY6142" fmla="*/ 1343205 h 3077595"/>
              <a:gd name="connsiteX6143" fmla="*/ 258768 w 3087428"/>
              <a:gd name="connsiteY6143" fmla="*/ 1335884 h 3077595"/>
              <a:gd name="connsiteX6144" fmla="*/ 266089 w 3087428"/>
              <a:gd name="connsiteY6144" fmla="*/ 1328562 h 3077595"/>
              <a:gd name="connsiteX6145" fmla="*/ 141831 w 3087428"/>
              <a:gd name="connsiteY6145" fmla="*/ 1327725 h 3077595"/>
              <a:gd name="connsiteX6146" fmla="*/ 149780 w 3087428"/>
              <a:gd name="connsiteY6146" fmla="*/ 1335674 h 3077595"/>
              <a:gd name="connsiteX6147" fmla="*/ 141831 w 3087428"/>
              <a:gd name="connsiteY6147" fmla="*/ 1343624 h 3077595"/>
              <a:gd name="connsiteX6148" fmla="*/ 133882 w 3087428"/>
              <a:gd name="connsiteY6148" fmla="*/ 1335674 h 3077595"/>
              <a:gd name="connsiteX6149" fmla="*/ 141831 w 3087428"/>
              <a:gd name="connsiteY6149" fmla="*/ 1327725 h 3077595"/>
              <a:gd name="connsiteX6150" fmla="*/ 17572 w 3087428"/>
              <a:gd name="connsiteY6150" fmla="*/ 1327307 h 3077595"/>
              <a:gd name="connsiteX6151" fmla="*/ 25940 w 3087428"/>
              <a:gd name="connsiteY6151" fmla="*/ 1335674 h 3077595"/>
              <a:gd name="connsiteX6152" fmla="*/ 17572 w 3087428"/>
              <a:gd name="connsiteY6152" fmla="*/ 1344042 h 3077595"/>
              <a:gd name="connsiteX6153" fmla="*/ 9205 w 3087428"/>
              <a:gd name="connsiteY6153" fmla="*/ 1335674 h 3077595"/>
              <a:gd name="connsiteX6154" fmla="*/ 17572 w 3087428"/>
              <a:gd name="connsiteY6154" fmla="*/ 1327307 h 3077595"/>
              <a:gd name="connsiteX6155" fmla="*/ 1774973 w 3087428"/>
              <a:gd name="connsiteY6155" fmla="*/ 1321031 h 3077595"/>
              <a:gd name="connsiteX6156" fmla="*/ 1779994 w 3087428"/>
              <a:gd name="connsiteY6156" fmla="*/ 1326052 h 3077595"/>
              <a:gd name="connsiteX6157" fmla="*/ 1774973 w 3087428"/>
              <a:gd name="connsiteY6157" fmla="*/ 1331072 h 3077595"/>
              <a:gd name="connsiteX6158" fmla="*/ 1769953 w 3087428"/>
              <a:gd name="connsiteY6158" fmla="*/ 1326052 h 3077595"/>
              <a:gd name="connsiteX6159" fmla="*/ 1774973 w 3087428"/>
              <a:gd name="connsiteY6159" fmla="*/ 1321031 h 3077595"/>
              <a:gd name="connsiteX6160" fmla="*/ 1238402 w 3087428"/>
              <a:gd name="connsiteY6160" fmla="*/ 1317475 h 3077595"/>
              <a:gd name="connsiteX6161" fmla="*/ 1241331 w 3087428"/>
              <a:gd name="connsiteY6161" fmla="*/ 1320404 h 3077595"/>
              <a:gd name="connsiteX6162" fmla="*/ 1238402 w 3087428"/>
              <a:gd name="connsiteY6162" fmla="*/ 1323332 h 3077595"/>
              <a:gd name="connsiteX6163" fmla="*/ 1235473 w 3087428"/>
              <a:gd name="connsiteY6163" fmla="*/ 1320404 h 3077595"/>
              <a:gd name="connsiteX6164" fmla="*/ 1238402 w 3087428"/>
              <a:gd name="connsiteY6164" fmla="*/ 1317475 h 3077595"/>
              <a:gd name="connsiteX6165" fmla="*/ 1848399 w 3087428"/>
              <a:gd name="connsiteY6165" fmla="*/ 1314546 h 3077595"/>
              <a:gd name="connsiteX6166" fmla="*/ 1854465 w 3087428"/>
              <a:gd name="connsiteY6166" fmla="*/ 1320613 h 3077595"/>
              <a:gd name="connsiteX6167" fmla="*/ 1848399 w 3087428"/>
              <a:gd name="connsiteY6167" fmla="*/ 1326679 h 3077595"/>
              <a:gd name="connsiteX6168" fmla="*/ 1842332 w 3087428"/>
              <a:gd name="connsiteY6168" fmla="*/ 1320613 h 3077595"/>
              <a:gd name="connsiteX6169" fmla="*/ 1848399 w 3087428"/>
              <a:gd name="connsiteY6169" fmla="*/ 1314546 h 3077595"/>
              <a:gd name="connsiteX6170" fmla="*/ 1099919 w 3087428"/>
              <a:gd name="connsiteY6170" fmla="*/ 1311618 h 3077595"/>
              <a:gd name="connsiteX6171" fmla="*/ 1103057 w 3087428"/>
              <a:gd name="connsiteY6171" fmla="*/ 1314755 h 3077595"/>
              <a:gd name="connsiteX6172" fmla="*/ 1099919 w 3087428"/>
              <a:gd name="connsiteY6172" fmla="*/ 1317893 h 3077595"/>
              <a:gd name="connsiteX6173" fmla="*/ 1096781 w 3087428"/>
              <a:gd name="connsiteY6173" fmla="*/ 1314755 h 3077595"/>
              <a:gd name="connsiteX6174" fmla="*/ 1099919 w 3087428"/>
              <a:gd name="connsiteY6174" fmla="*/ 1311618 h 3077595"/>
              <a:gd name="connsiteX6175" fmla="*/ 1918477 w 3087428"/>
              <a:gd name="connsiteY6175" fmla="*/ 1310781 h 3077595"/>
              <a:gd name="connsiteX6176" fmla="*/ 1924753 w 3087428"/>
              <a:gd name="connsiteY6176" fmla="*/ 1317057 h 3077595"/>
              <a:gd name="connsiteX6177" fmla="*/ 1918477 w 3087428"/>
              <a:gd name="connsiteY6177" fmla="*/ 1323332 h 3077595"/>
              <a:gd name="connsiteX6178" fmla="*/ 1912201 w 3087428"/>
              <a:gd name="connsiteY6178" fmla="*/ 1317057 h 3077595"/>
              <a:gd name="connsiteX6179" fmla="*/ 1918477 w 3087428"/>
              <a:gd name="connsiteY6179" fmla="*/ 1310781 h 3077595"/>
              <a:gd name="connsiteX6180" fmla="*/ 967502 w 3087428"/>
              <a:gd name="connsiteY6180" fmla="*/ 1308689 h 3077595"/>
              <a:gd name="connsiteX6181" fmla="*/ 971058 w 3087428"/>
              <a:gd name="connsiteY6181" fmla="*/ 1312245 h 3077595"/>
              <a:gd name="connsiteX6182" fmla="*/ 967502 w 3087428"/>
              <a:gd name="connsiteY6182" fmla="*/ 1315801 h 3077595"/>
              <a:gd name="connsiteX6183" fmla="*/ 963945 w 3087428"/>
              <a:gd name="connsiteY6183" fmla="*/ 1312245 h 3077595"/>
              <a:gd name="connsiteX6184" fmla="*/ 967502 w 3087428"/>
              <a:gd name="connsiteY6184" fmla="*/ 1308689 h 3077595"/>
              <a:gd name="connsiteX6185" fmla="*/ 1986673 w 3087428"/>
              <a:gd name="connsiteY6185" fmla="*/ 1308061 h 3077595"/>
              <a:gd name="connsiteX6186" fmla="*/ 1993367 w 3087428"/>
              <a:gd name="connsiteY6186" fmla="*/ 1314755 h 3077595"/>
              <a:gd name="connsiteX6187" fmla="*/ 1986673 w 3087428"/>
              <a:gd name="connsiteY6187" fmla="*/ 1321450 h 3077595"/>
              <a:gd name="connsiteX6188" fmla="*/ 1979979 w 3087428"/>
              <a:gd name="connsiteY6188" fmla="*/ 1314755 h 3077595"/>
              <a:gd name="connsiteX6189" fmla="*/ 1986673 w 3087428"/>
              <a:gd name="connsiteY6189" fmla="*/ 1308061 h 3077595"/>
              <a:gd name="connsiteX6190" fmla="*/ 838013 w 3087428"/>
              <a:gd name="connsiteY6190" fmla="*/ 1306597 h 3077595"/>
              <a:gd name="connsiteX6191" fmla="*/ 842197 w 3087428"/>
              <a:gd name="connsiteY6191" fmla="*/ 1310781 h 3077595"/>
              <a:gd name="connsiteX6192" fmla="*/ 838013 w 3087428"/>
              <a:gd name="connsiteY6192" fmla="*/ 1314965 h 3077595"/>
              <a:gd name="connsiteX6193" fmla="*/ 833830 w 3087428"/>
              <a:gd name="connsiteY6193" fmla="*/ 1310781 h 3077595"/>
              <a:gd name="connsiteX6194" fmla="*/ 838013 w 3087428"/>
              <a:gd name="connsiteY6194" fmla="*/ 1306597 h 3077595"/>
              <a:gd name="connsiteX6195" fmla="*/ 2053613 w 3087428"/>
              <a:gd name="connsiteY6195" fmla="*/ 1306388 h 3077595"/>
              <a:gd name="connsiteX6196" fmla="*/ 2060517 w 3087428"/>
              <a:gd name="connsiteY6196" fmla="*/ 1313291 h 3077595"/>
              <a:gd name="connsiteX6197" fmla="*/ 2053613 w 3087428"/>
              <a:gd name="connsiteY6197" fmla="*/ 1320194 h 3077595"/>
              <a:gd name="connsiteX6198" fmla="*/ 2046710 w 3087428"/>
              <a:gd name="connsiteY6198" fmla="*/ 1313291 h 3077595"/>
              <a:gd name="connsiteX6199" fmla="*/ 2053613 w 3087428"/>
              <a:gd name="connsiteY6199" fmla="*/ 1306388 h 3077595"/>
              <a:gd name="connsiteX6200" fmla="*/ 2119299 w 3087428"/>
              <a:gd name="connsiteY6200" fmla="*/ 1305342 h 3077595"/>
              <a:gd name="connsiteX6201" fmla="*/ 2126202 w 3087428"/>
              <a:gd name="connsiteY6201" fmla="*/ 1312245 h 3077595"/>
              <a:gd name="connsiteX6202" fmla="*/ 2119299 w 3087428"/>
              <a:gd name="connsiteY6202" fmla="*/ 1319148 h 3077595"/>
              <a:gd name="connsiteX6203" fmla="*/ 2112396 w 3087428"/>
              <a:gd name="connsiteY6203" fmla="*/ 1312245 h 3077595"/>
              <a:gd name="connsiteX6204" fmla="*/ 2119299 w 3087428"/>
              <a:gd name="connsiteY6204" fmla="*/ 1305342 h 3077595"/>
              <a:gd name="connsiteX6205" fmla="*/ 710199 w 3087428"/>
              <a:gd name="connsiteY6205" fmla="*/ 1304924 h 3077595"/>
              <a:gd name="connsiteX6206" fmla="*/ 715219 w 3087428"/>
              <a:gd name="connsiteY6206" fmla="*/ 1309944 h 3077595"/>
              <a:gd name="connsiteX6207" fmla="*/ 710199 w 3087428"/>
              <a:gd name="connsiteY6207" fmla="*/ 1314965 h 3077595"/>
              <a:gd name="connsiteX6208" fmla="*/ 705178 w 3087428"/>
              <a:gd name="connsiteY6208" fmla="*/ 1309944 h 3077595"/>
              <a:gd name="connsiteX6209" fmla="*/ 710199 w 3087428"/>
              <a:gd name="connsiteY6209" fmla="*/ 1304924 h 3077595"/>
              <a:gd name="connsiteX6210" fmla="*/ 3065463 w 3087428"/>
              <a:gd name="connsiteY6210" fmla="*/ 1304505 h 3077595"/>
              <a:gd name="connsiteX6211" fmla="*/ 3069228 w 3087428"/>
              <a:gd name="connsiteY6211" fmla="*/ 1308271 h 3077595"/>
              <a:gd name="connsiteX6212" fmla="*/ 3065463 w 3087428"/>
              <a:gd name="connsiteY6212" fmla="*/ 1312036 h 3077595"/>
              <a:gd name="connsiteX6213" fmla="*/ 3061698 w 3087428"/>
              <a:gd name="connsiteY6213" fmla="*/ 1308271 h 3077595"/>
              <a:gd name="connsiteX6214" fmla="*/ 3065463 w 3087428"/>
              <a:gd name="connsiteY6214" fmla="*/ 1304505 h 3077595"/>
              <a:gd name="connsiteX6215" fmla="*/ 2184357 w 3087428"/>
              <a:gd name="connsiteY6215" fmla="*/ 1304505 h 3077595"/>
              <a:gd name="connsiteX6216" fmla="*/ 2191260 w 3087428"/>
              <a:gd name="connsiteY6216" fmla="*/ 1311409 h 3077595"/>
              <a:gd name="connsiteX6217" fmla="*/ 2184357 w 3087428"/>
              <a:gd name="connsiteY6217" fmla="*/ 1318312 h 3077595"/>
              <a:gd name="connsiteX6218" fmla="*/ 2177454 w 3087428"/>
              <a:gd name="connsiteY6218" fmla="*/ 1311409 h 3077595"/>
              <a:gd name="connsiteX6219" fmla="*/ 2184357 w 3087428"/>
              <a:gd name="connsiteY6219" fmla="*/ 1304505 h 3077595"/>
              <a:gd name="connsiteX6220" fmla="*/ 3003334 w 3087428"/>
              <a:gd name="connsiteY6220" fmla="*/ 1304296 h 3077595"/>
              <a:gd name="connsiteX6221" fmla="*/ 3007308 w 3087428"/>
              <a:gd name="connsiteY6221" fmla="*/ 1308271 h 3077595"/>
              <a:gd name="connsiteX6222" fmla="*/ 3003334 w 3087428"/>
              <a:gd name="connsiteY6222" fmla="*/ 1312245 h 3077595"/>
              <a:gd name="connsiteX6223" fmla="*/ 2999359 w 3087428"/>
              <a:gd name="connsiteY6223" fmla="*/ 1308271 h 3077595"/>
              <a:gd name="connsiteX6224" fmla="*/ 3003334 w 3087428"/>
              <a:gd name="connsiteY6224" fmla="*/ 1304296 h 3077595"/>
              <a:gd name="connsiteX6225" fmla="*/ 2941204 w 3087428"/>
              <a:gd name="connsiteY6225" fmla="*/ 1304296 h 3077595"/>
              <a:gd name="connsiteX6226" fmla="*/ 2945388 w 3087428"/>
              <a:gd name="connsiteY6226" fmla="*/ 1308480 h 3077595"/>
              <a:gd name="connsiteX6227" fmla="*/ 2941204 w 3087428"/>
              <a:gd name="connsiteY6227" fmla="*/ 1312664 h 3077595"/>
              <a:gd name="connsiteX6228" fmla="*/ 2937021 w 3087428"/>
              <a:gd name="connsiteY6228" fmla="*/ 1308480 h 3077595"/>
              <a:gd name="connsiteX6229" fmla="*/ 2941204 w 3087428"/>
              <a:gd name="connsiteY6229" fmla="*/ 1304296 h 3077595"/>
              <a:gd name="connsiteX6230" fmla="*/ 2878657 w 3087428"/>
              <a:gd name="connsiteY6230" fmla="*/ 1304296 h 3077595"/>
              <a:gd name="connsiteX6231" fmla="*/ 2882841 w 3087428"/>
              <a:gd name="connsiteY6231" fmla="*/ 1308480 h 3077595"/>
              <a:gd name="connsiteX6232" fmla="*/ 2878657 w 3087428"/>
              <a:gd name="connsiteY6232" fmla="*/ 1312664 h 3077595"/>
              <a:gd name="connsiteX6233" fmla="*/ 2874473 w 3087428"/>
              <a:gd name="connsiteY6233" fmla="*/ 1308480 h 3077595"/>
              <a:gd name="connsiteX6234" fmla="*/ 2878657 w 3087428"/>
              <a:gd name="connsiteY6234" fmla="*/ 1304296 h 3077595"/>
              <a:gd name="connsiteX6235" fmla="*/ 2816318 w 3087428"/>
              <a:gd name="connsiteY6235" fmla="*/ 1304296 h 3077595"/>
              <a:gd name="connsiteX6236" fmla="*/ 2820711 w 3087428"/>
              <a:gd name="connsiteY6236" fmla="*/ 1308689 h 3077595"/>
              <a:gd name="connsiteX6237" fmla="*/ 2816318 w 3087428"/>
              <a:gd name="connsiteY6237" fmla="*/ 1313082 h 3077595"/>
              <a:gd name="connsiteX6238" fmla="*/ 2811925 w 3087428"/>
              <a:gd name="connsiteY6238" fmla="*/ 1308689 h 3077595"/>
              <a:gd name="connsiteX6239" fmla="*/ 2816318 w 3087428"/>
              <a:gd name="connsiteY6239" fmla="*/ 1304296 h 3077595"/>
              <a:gd name="connsiteX6240" fmla="*/ 2753980 w 3087428"/>
              <a:gd name="connsiteY6240" fmla="*/ 1303878 h 3077595"/>
              <a:gd name="connsiteX6241" fmla="*/ 2758791 w 3087428"/>
              <a:gd name="connsiteY6241" fmla="*/ 1308689 h 3077595"/>
              <a:gd name="connsiteX6242" fmla="*/ 2753980 w 3087428"/>
              <a:gd name="connsiteY6242" fmla="*/ 1313500 h 3077595"/>
              <a:gd name="connsiteX6243" fmla="*/ 2749168 w 3087428"/>
              <a:gd name="connsiteY6243" fmla="*/ 1308689 h 3077595"/>
              <a:gd name="connsiteX6244" fmla="*/ 2753980 w 3087428"/>
              <a:gd name="connsiteY6244" fmla="*/ 1303878 h 3077595"/>
              <a:gd name="connsiteX6245" fmla="*/ 2691432 w 3087428"/>
              <a:gd name="connsiteY6245" fmla="*/ 1303878 h 3077595"/>
              <a:gd name="connsiteX6246" fmla="*/ 2696453 w 3087428"/>
              <a:gd name="connsiteY6246" fmla="*/ 1308898 h 3077595"/>
              <a:gd name="connsiteX6247" fmla="*/ 2691432 w 3087428"/>
              <a:gd name="connsiteY6247" fmla="*/ 1313919 h 3077595"/>
              <a:gd name="connsiteX6248" fmla="*/ 2686412 w 3087428"/>
              <a:gd name="connsiteY6248" fmla="*/ 1308898 h 3077595"/>
              <a:gd name="connsiteX6249" fmla="*/ 2691432 w 3087428"/>
              <a:gd name="connsiteY6249" fmla="*/ 1303878 h 3077595"/>
              <a:gd name="connsiteX6250" fmla="*/ 2248787 w 3087428"/>
              <a:gd name="connsiteY6250" fmla="*/ 1303878 h 3077595"/>
              <a:gd name="connsiteX6251" fmla="*/ 2255691 w 3087428"/>
              <a:gd name="connsiteY6251" fmla="*/ 1310781 h 3077595"/>
              <a:gd name="connsiteX6252" fmla="*/ 2248787 w 3087428"/>
              <a:gd name="connsiteY6252" fmla="*/ 1317684 h 3077595"/>
              <a:gd name="connsiteX6253" fmla="*/ 2241884 w 3087428"/>
              <a:gd name="connsiteY6253" fmla="*/ 1310781 h 3077595"/>
              <a:gd name="connsiteX6254" fmla="*/ 2248787 w 3087428"/>
              <a:gd name="connsiteY6254" fmla="*/ 1303878 h 3077595"/>
              <a:gd name="connsiteX6255" fmla="*/ 2628675 w 3087428"/>
              <a:gd name="connsiteY6255" fmla="*/ 1303668 h 3077595"/>
              <a:gd name="connsiteX6256" fmla="*/ 2633905 w 3087428"/>
              <a:gd name="connsiteY6256" fmla="*/ 1308898 h 3077595"/>
              <a:gd name="connsiteX6257" fmla="*/ 2628675 w 3087428"/>
              <a:gd name="connsiteY6257" fmla="*/ 1314128 h 3077595"/>
              <a:gd name="connsiteX6258" fmla="*/ 2623446 w 3087428"/>
              <a:gd name="connsiteY6258" fmla="*/ 1308898 h 3077595"/>
              <a:gd name="connsiteX6259" fmla="*/ 2628675 w 3087428"/>
              <a:gd name="connsiteY6259" fmla="*/ 1303668 h 3077595"/>
              <a:gd name="connsiteX6260" fmla="*/ 583848 w 3087428"/>
              <a:gd name="connsiteY6260" fmla="*/ 1303668 h 3077595"/>
              <a:gd name="connsiteX6261" fmla="*/ 589496 w 3087428"/>
              <a:gd name="connsiteY6261" fmla="*/ 1309317 h 3077595"/>
              <a:gd name="connsiteX6262" fmla="*/ 583848 w 3087428"/>
              <a:gd name="connsiteY6262" fmla="*/ 1314965 h 3077595"/>
              <a:gd name="connsiteX6263" fmla="*/ 578200 w 3087428"/>
              <a:gd name="connsiteY6263" fmla="*/ 1309317 h 3077595"/>
              <a:gd name="connsiteX6264" fmla="*/ 583848 w 3087428"/>
              <a:gd name="connsiteY6264" fmla="*/ 1303668 h 3077595"/>
              <a:gd name="connsiteX6265" fmla="*/ 1436505 w 3087428"/>
              <a:gd name="connsiteY6265" fmla="*/ 1303459 h 3077595"/>
              <a:gd name="connsiteX6266" fmla="*/ 1439642 w 3087428"/>
              <a:gd name="connsiteY6266" fmla="*/ 1306597 h 3077595"/>
              <a:gd name="connsiteX6267" fmla="*/ 1436505 w 3087428"/>
              <a:gd name="connsiteY6267" fmla="*/ 1309735 h 3077595"/>
              <a:gd name="connsiteX6268" fmla="*/ 1433367 w 3087428"/>
              <a:gd name="connsiteY6268" fmla="*/ 1306597 h 3077595"/>
              <a:gd name="connsiteX6269" fmla="*/ 1436505 w 3087428"/>
              <a:gd name="connsiteY6269" fmla="*/ 1303459 h 3077595"/>
              <a:gd name="connsiteX6270" fmla="*/ 2565918 w 3087428"/>
              <a:gd name="connsiteY6270" fmla="*/ 1303250 h 3077595"/>
              <a:gd name="connsiteX6271" fmla="*/ 2571776 w 3087428"/>
              <a:gd name="connsiteY6271" fmla="*/ 1309107 h 3077595"/>
              <a:gd name="connsiteX6272" fmla="*/ 2565918 w 3087428"/>
              <a:gd name="connsiteY6272" fmla="*/ 1314965 h 3077595"/>
              <a:gd name="connsiteX6273" fmla="*/ 2560061 w 3087428"/>
              <a:gd name="connsiteY6273" fmla="*/ 1309107 h 3077595"/>
              <a:gd name="connsiteX6274" fmla="*/ 2565918 w 3087428"/>
              <a:gd name="connsiteY6274" fmla="*/ 1303250 h 3077595"/>
              <a:gd name="connsiteX6275" fmla="*/ 2502953 w 3087428"/>
              <a:gd name="connsiteY6275" fmla="*/ 1303250 h 3077595"/>
              <a:gd name="connsiteX6276" fmla="*/ 2509019 w 3087428"/>
              <a:gd name="connsiteY6276" fmla="*/ 1309317 h 3077595"/>
              <a:gd name="connsiteX6277" fmla="*/ 2502953 w 3087428"/>
              <a:gd name="connsiteY6277" fmla="*/ 1315383 h 3077595"/>
              <a:gd name="connsiteX6278" fmla="*/ 2496886 w 3087428"/>
              <a:gd name="connsiteY6278" fmla="*/ 1309317 h 3077595"/>
              <a:gd name="connsiteX6279" fmla="*/ 2502953 w 3087428"/>
              <a:gd name="connsiteY6279" fmla="*/ 1303250 h 3077595"/>
              <a:gd name="connsiteX6280" fmla="*/ 2312799 w 3087428"/>
              <a:gd name="connsiteY6280" fmla="*/ 1303250 h 3077595"/>
              <a:gd name="connsiteX6281" fmla="*/ 2319703 w 3087428"/>
              <a:gd name="connsiteY6281" fmla="*/ 1310153 h 3077595"/>
              <a:gd name="connsiteX6282" fmla="*/ 2312799 w 3087428"/>
              <a:gd name="connsiteY6282" fmla="*/ 1317057 h 3077595"/>
              <a:gd name="connsiteX6283" fmla="*/ 2305896 w 3087428"/>
              <a:gd name="connsiteY6283" fmla="*/ 1310153 h 3077595"/>
              <a:gd name="connsiteX6284" fmla="*/ 2312799 w 3087428"/>
              <a:gd name="connsiteY6284" fmla="*/ 1303250 h 3077595"/>
              <a:gd name="connsiteX6285" fmla="*/ 2439777 w 3087428"/>
              <a:gd name="connsiteY6285" fmla="*/ 1303041 h 3077595"/>
              <a:gd name="connsiteX6286" fmla="*/ 2446262 w 3087428"/>
              <a:gd name="connsiteY6286" fmla="*/ 1309526 h 3077595"/>
              <a:gd name="connsiteX6287" fmla="*/ 2439777 w 3087428"/>
              <a:gd name="connsiteY6287" fmla="*/ 1316011 h 3077595"/>
              <a:gd name="connsiteX6288" fmla="*/ 2433292 w 3087428"/>
              <a:gd name="connsiteY6288" fmla="*/ 1309526 h 3077595"/>
              <a:gd name="connsiteX6289" fmla="*/ 2439777 w 3087428"/>
              <a:gd name="connsiteY6289" fmla="*/ 1303041 h 3077595"/>
              <a:gd name="connsiteX6290" fmla="*/ 1330864 w 3087428"/>
              <a:gd name="connsiteY6290" fmla="*/ 1303041 h 3077595"/>
              <a:gd name="connsiteX6291" fmla="*/ 1333792 w 3087428"/>
              <a:gd name="connsiteY6291" fmla="*/ 1305970 h 3077595"/>
              <a:gd name="connsiteX6292" fmla="*/ 1330864 w 3087428"/>
              <a:gd name="connsiteY6292" fmla="*/ 1308898 h 3077595"/>
              <a:gd name="connsiteX6293" fmla="*/ 1327935 w 3087428"/>
              <a:gd name="connsiteY6293" fmla="*/ 1305970 h 3077595"/>
              <a:gd name="connsiteX6294" fmla="*/ 1330864 w 3087428"/>
              <a:gd name="connsiteY6294" fmla="*/ 1303041 h 3077595"/>
              <a:gd name="connsiteX6295" fmla="*/ 2376393 w 3087428"/>
              <a:gd name="connsiteY6295" fmla="*/ 1302832 h 3077595"/>
              <a:gd name="connsiteX6296" fmla="*/ 2383296 w 3087428"/>
              <a:gd name="connsiteY6296" fmla="*/ 1309735 h 3077595"/>
              <a:gd name="connsiteX6297" fmla="*/ 2376393 w 3087428"/>
              <a:gd name="connsiteY6297" fmla="*/ 1316638 h 3077595"/>
              <a:gd name="connsiteX6298" fmla="*/ 2369490 w 3087428"/>
              <a:gd name="connsiteY6298" fmla="*/ 1309735 h 3077595"/>
              <a:gd name="connsiteX6299" fmla="*/ 2376393 w 3087428"/>
              <a:gd name="connsiteY6299" fmla="*/ 1302832 h 3077595"/>
              <a:gd name="connsiteX6300" fmla="*/ 1650087 w 3087428"/>
              <a:gd name="connsiteY6300" fmla="*/ 1302623 h 3077595"/>
              <a:gd name="connsiteX6301" fmla="*/ 1654271 w 3087428"/>
              <a:gd name="connsiteY6301" fmla="*/ 1306806 h 3077595"/>
              <a:gd name="connsiteX6302" fmla="*/ 1650087 w 3087428"/>
              <a:gd name="connsiteY6302" fmla="*/ 1310990 h 3077595"/>
              <a:gd name="connsiteX6303" fmla="*/ 1645903 w 3087428"/>
              <a:gd name="connsiteY6303" fmla="*/ 1306806 h 3077595"/>
              <a:gd name="connsiteX6304" fmla="*/ 1650087 w 3087428"/>
              <a:gd name="connsiteY6304" fmla="*/ 1302623 h 3077595"/>
              <a:gd name="connsiteX6305" fmla="*/ 458125 w 3087428"/>
              <a:gd name="connsiteY6305" fmla="*/ 1302413 h 3077595"/>
              <a:gd name="connsiteX6306" fmla="*/ 464610 w 3087428"/>
              <a:gd name="connsiteY6306" fmla="*/ 1308898 h 3077595"/>
              <a:gd name="connsiteX6307" fmla="*/ 458125 w 3087428"/>
              <a:gd name="connsiteY6307" fmla="*/ 1315383 h 3077595"/>
              <a:gd name="connsiteX6308" fmla="*/ 451640 w 3087428"/>
              <a:gd name="connsiteY6308" fmla="*/ 1308898 h 3077595"/>
              <a:gd name="connsiteX6309" fmla="*/ 458125 w 3087428"/>
              <a:gd name="connsiteY6309" fmla="*/ 1302413 h 3077595"/>
              <a:gd name="connsiteX6310" fmla="*/ 332821 w 3087428"/>
              <a:gd name="connsiteY6310" fmla="*/ 1301577 h 3077595"/>
              <a:gd name="connsiteX6311" fmla="*/ 339724 w 3087428"/>
              <a:gd name="connsiteY6311" fmla="*/ 1308480 h 3077595"/>
              <a:gd name="connsiteX6312" fmla="*/ 332821 w 3087428"/>
              <a:gd name="connsiteY6312" fmla="*/ 1315383 h 3077595"/>
              <a:gd name="connsiteX6313" fmla="*/ 325918 w 3087428"/>
              <a:gd name="connsiteY6313" fmla="*/ 1308480 h 3077595"/>
              <a:gd name="connsiteX6314" fmla="*/ 332821 w 3087428"/>
              <a:gd name="connsiteY6314" fmla="*/ 1301577 h 3077595"/>
              <a:gd name="connsiteX6315" fmla="*/ 207935 w 3087428"/>
              <a:gd name="connsiteY6315" fmla="*/ 1300740 h 3077595"/>
              <a:gd name="connsiteX6316" fmla="*/ 215675 w 3087428"/>
              <a:gd name="connsiteY6316" fmla="*/ 1308480 h 3077595"/>
              <a:gd name="connsiteX6317" fmla="*/ 207935 w 3087428"/>
              <a:gd name="connsiteY6317" fmla="*/ 1316220 h 3077595"/>
              <a:gd name="connsiteX6318" fmla="*/ 200195 w 3087428"/>
              <a:gd name="connsiteY6318" fmla="*/ 1308480 h 3077595"/>
              <a:gd name="connsiteX6319" fmla="*/ 207935 w 3087428"/>
              <a:gd name="connsiteY6319" fmla="*/ 1300740 h 3077595"/>
              <a:gd name="connsiteX6320" fmla="*/ 83467 w 3087428"/>
              <a:gd name="connsiteY6320" fmla="*/ 1300112 h 3077595"/>
              <a:gd name="connsiteX6321" fmla="*/ 91625 w 3087428"/>
              <a:gd name="connsiteY6321" fmla="*/ 1308271 h 3077595"/>
              <a:gd name="connsiteX6322" fmla="*/ 83467 w 3087428"/>
              <a:gd name="connsiteY6322" fmla="*/ 1316429 h 3077595"/>
              <a:gd name="connsiteX6323" fmla="*/ 75309 w 3087428"/>
              <a:gd name="connsiteY6323" fmla="*/ 1308271 h 3077595"/>
              <a:gd name="connsiteX6324" fmla="*/ 83467 w 3087428"/>
              <a:gd name="connsiteY6324" fmla="*/ 1300112 h 3077595"/>
              <a:gd name="connsiteX6325" fmla="*/ 1182549 w 3087428"/>
              <a:gd name="connsiteY6325" fmla="*/ 1290699 h 3077595"/>
              <a:gd name="connsiteX6326" fmla="*/ 1185268 w 3087428"/>
              <a:gd name="connsiteY6326" fmla="*/ 1293418 h 3077595"/>
              <a:gd name="connsiteX6327" fmla="*/ 1182549 w 3087428"/>
              <a:gd name="connsiteY6327" fmla="*/ 1296138 h 3077595"/>
              <a:gd name="connsiteX6328" fmla="*/ 1179829 w 3087428"/>
              <a:gd name="connsiteY6328" fmla="*/ 1293418 h 3077595"/>
              <a:gd name="connsiteX6329" fmla="*/ 1182549 w 3087428"/>
              <a:gd name="connsiteY6329" fmla="*/ 1290699 h 3077595"/>
              <a:gd name="connsiteX6330" fmla="*/ 1488593 w 3087428"/>
              <a:gd name="connsiteY6330" fmla="*/ 1285051 h 3077595"/>
              <a:gd name="connsiteX6331" fmla="*/ 1491940 w 3087428"/>
              <a:gd name="connsiteY6331" fmla="*/ 1288398 h 3077595"/>
              <a:gd name="connsiteX6332" fmla="*/ 1488593 w 3087428"/>
              <a:gd name="connsiteY6332" fmla="*/ 1291745 h 3077595"/>
              <a:gd name="connsiteX6333" fmla="*/ 1485246 w 3087428"/>
              <a:gd name="connsiteY6333" fmla="*/ 1288398 h 3077595"/>
              <a:gd name="connsiteX6334" fmla="*/ 1488593 w 3087428"/>
              <a:gd name="connsiteY6334" fmla="*/ 1285051 h 3077595"/>
              <a:gd name="connsiteX6335" fmla="*/ 1044693 w 3087428"/>
              <a:gd name="connsiteY6335" fmla="*/ 1285051 h 3077595"/>
              <a:gd name="connsiteX6336" fmla="*/ 1047830 w 3087428"/>
              <a:gd name="connsiteY6336" fmla="*/ 1288188 h 3077595"/>
              <a:gd name="connsiteX6337" fmla="*/ 1044693 w 3087428"/>
              <a:gd name="connsiteY6337" fmla="*/ 1291326 h 3077595"/>
              <a:gd name="connsiteX6338" fmla="*/ 1041555 w 3087428"/>
              <a:gd name="connsiteY6338" fmla="*/ 1288188 h 3077595"/>
              <a:gd name="connsiteX6339" fmla="*/ 1044693 w 3087428"/>
              <a:gd name="connsiteY6339" fmla="*/ 1285051 h 3077595"/>
              <a:gd name="connsiteX6340" fmla="*/ 1598208 w 3087428"/>
              <a:gd name="connsiteY6340" fmla="*/ 1284632 h 3077595"/>
              <a:gd name="connsiteX6341" fmla="*/ 1601973 w 3087428"/>
              <a:gd name="connsiteY6341" fmla="*/ 1288398 h 3077595"/>
              <a:gd name="connsiteX6342" fmla="*/ 1598208 w 3087428"/>
              <a:gd name="connsiteY6342" fmla="*/ 1292163 h 3077595"/>
              <a:gd name="connsiteX6343" fmla="*/ 1594443 w 3087428"/>
              <a:gd name="connsiteY6343" fmla="*/ 1288398 h 3077595"/>
              <a:gd name="connsiteX6344" fmla="*/ 1598208 w 3087428"/>
              <a:gd name="connsiteY6344" fmla="*/ 1284632 h 3077595"/>
              <a:gd name="connsiteX6345" fmla="*/ 1735018 w 3087428"/>
              <a:gd name="connsiteY6345" fmla="*/ 1282749 h 3077595"/>
              <a:gd name="connsiteX6346" fmla="*/ 1740038 w 3087428"/>
              <a:gd name="connsiteY6346" fmla="*/ 1287770 h 3077595"/>
              <a:gd name="connsiteX6347" fmla="*/ 1735018 w 3087428"/>
              <a:gd name="connsiteY6347" fmla="*/ 1292791 h 3077595"/>
              <a:gd name="connsiteX6348" fmla="*/ 1729997 w 3087428"/>
              <a:gd name="connsiteY6348" fmla="*/ 1287770 h 3077595"/>
              <a:gd name="connsiteX6349" fmla="*/ 1735018 w 3087428"/>
              <a:gd name="connsiteY6349" fmla="*/ 1282749 h 3077595"/>
              <a:gd name="connsiteX6350" fmla="*/ 911857 w 3087428"/>
              <a:gd name="connsiteY6350" fmla="*/ 1281704 h 3077595"/>
              <a:gd name="connsiteX6351" fmla="*/ 915623 w 3087428"/>
              <a:gd name="connsiteY6351" fmla="*/ 1285469 h 3077595"/>
              <a:gd name="connsiteX6352" fmla="*/ 911857 w 3087428"/>
              <a:gd name="connsiteY6352" fmla="*/ 1289234 h 3077595"/>
              <a:gd name="connsiteX6353" fmla="*/ 908092 w 3087428"/>
              <a:gd name="connsiteY6353" fmla="*/ 1285469 h 3077595"/>
              <a:gd name="connsiteX6354" fmla="*/ 911857 w 3087428"/>
              <a:gd name="connsiteY6354" fmla="*/ 1281704 h 3077595"/>
              <a:gd name="connsiteX6355" fmla="*/ 781951 w 3087428"/>
              <a:gd name="connsiteY6355" fmla="*/ 1279193 h 3077595"/>
              <a:gd name="connsiteX6356" fmla="*/ 786553 w 3087428"/>
              <a:gd name="connsiteY6356" fmla="*/ 1283796 h 3077595"/>
              <a:gd name="connsiteX6357" fmla="*/ 781951 w 3087428"/>
              <a:gd name="connsiteY6357" fmla="*/ 1288398 h 3077595"/>
              <a:gd name="connsiteX6358" fmla="*/ 777349 w 3087428"/>
              <a:gd name="connsiteY6358" fmla="*/ 1283796 h 3077595"/>
              <a:gd name="connsiteX6359" fmla="*/ 781951 w 3087428"/>
              <a:gd name="connsiteY6359" fmla="*/ 1279193 h 3077595"/>
              <a:gd name="connsiteX6360" fmla="*/ 1543400 w 3087428"/>
              <a:gd name="connsiteY6360" fmla="*/ 1278566 h 3077595"/>
              <a:gd name="connsiteX6361" fmla="*/ 1547166 w 3087428"/>
              <a:gd name="connsiteY6361" fmla="*/ 1282331 h 3077595"/>
              <a:gd name="connsiteX6362" fmla="*/ 1543400 w 3087428"/>
              <a:gd name="connsiteY6362" fmla="*/ 1286097 h 3077595"/>
              <a:gd name="connsiteX6363" fmla="*/ 1539635 w 3087428"/>
              <a:gd name="connsiteY6363" fmla="*/ 1282331 h 3077595"/>
              <a:gd name="connsiteX6364" fmla="*/ 1543400 w 3087428"/>
              <a:gd name="connsiteY6364" fmla="*/ 1278566 h 3077595"/>
              <a:gd name="connsiteX6365" fmla="*/ 653927 w 3087428"/>
              <a:gd name="connsiteY6365" fmla="*/ 1277729 h 3077595"/>
              <a:gd name="connsiteX6366" fmla="*/ 659156 w 3087428"/>
              <a:gd name="connsiteY6366" fmla="*/ 1282959 h 3077595"/>
              <a:gd name="connsiteX6367" fmla="*/ 653927 w 3087428"/>
              <a:gd name="connsiteY6367" fmla="*/ 1288188 h 3077595"/>
              <a:gd name="connsiteX6368" fmla="*/ 648697 w 3087428"/>
              <a:gd name="connsiteY6368" fmla="*/ 1282959 h 3077595"/>
              <a:gd name="connsiteX6369" fmla="*/ 653927 w 3087428"/>
              <a:gd name="connsiteY6369" fmla="*/ 1277729 h 3077595"/>
              <a:gd name="connsiteX6370" fmla="*/ 526949 w 3087428"/>
              <a:gd name="connsiteY6370" fmla="*/ 1276055 h 3077595"/>
              <a:gd name="connsiteX6371" fmla="*/ 533015 w 3087428"/>
              <a:gd name="connsiteY6371" fmla="*/ 1282122 h 3077595"/>
              <a:gd name="connsiteX6372" fmla="*/ 526949 w 3087428"/>
              <a:gd name="connsiteY6372" fmla="*/ 1288188 h 3077595"/>
              <a:gd name="connsiteX6373" fmla="*/ 520882 w 3087428"/>
              <a:gd name="connsiteY6373" fmla="*/ 1282122 h 3077595"/>
              <a:gd name="connsiteX6374" fmla="*/ 526949 w 3087428"/>
              <a:gd name="connsiteY6374" fmla="*/ 1276055 h 3077595"/>
              <a:gd name="connsiteX6375" fmla="*/ 400807 w 3087428"/>
              <a:gd name="connsiteY6375" fmla="*/ 1274800 h 3077595"/>
              <a:gd name="connsiteX6376" fmla="*/ 407711 w 3087428"/>
              <a:gd name="connsiteY6376" fmla="*/ 1281704 h 3077595"/>
              <a:gd name="connsiteX6377" fmla="*/ 400807 w 3087428"/>
              <a:gd name="connsiteY6377" fmla="*/ 1288607 h 3077595"/>
              <a:gd name="connsiteX6378" fmla="*/ 393904 w 3087428"/>
              <a:gd name="connsiteY6378" fmla="*/ 1281704 h 3077595"/>
              <a:gd name="connsiteX6379" fmla="*/ 400807 w 3087428"/>
              <a:gd name="connsiteY6379" fmla="*/ 1274800 h 3077595"/>
              <a:gd name="connsiteX6380" fmla="*/ 1272918 w 3087428"/>
              <a:gd name="connsiteY6380" fmla="*/ 1274382 h 3077595"/>
              <a:gd name="connsiteX6381" fmla="*/ 1275847 w 3087428"/>
              <a:gd name="connsiteY6381" fmla="*/ 1277311 h 3077595"/>
              <a:gd name="connsiteX6382" fmla="*/ 1272918 w 3087428"/>
              <a:gd name="connsiteY6382" fmla="*/ 1280239 h 3077595"/>
              <a:gd name="connsiteX6383" fmla="*/ 1269990 w 3087428"/>
              <a:gd name="connsiteY6383" fmla="*/ 1277311 h 3077595"/>
              <a:gd name="connsiteX6384" fmla="*/ 1272918 w 3087428"/>
              <a:gd name="connsiteY6384" fmla="*/ 1274382 h 3077595"/>
              <a:gd name="connsiteX6385" fmla="*/ 275294 w 3087428"/>
              <a:gd name="connsiteY6385" fmla="*/ 1274173 h 3077595"/>
              <a:gd name="connsiteX6386" fmla="*/ 282615 w 3087428"/>
              <a:gd name="connsiteY6386" fmla="*/ 1281494 h 3077595"/>
              <a:gd name="connsiteX6387" fmla="*/ 275294 w 3087428"/>
              <a:gd name="connsiteY6387" fmla="*/ 1288816 h 3077595"/>
              <a:gd name="connsiteX6388" fmla="*/ 267972 w 3087428"/>
              <a:gd name="connsiteY6388" fmla="*/ 1281494 h 3077595"/>
              <a:gd name="connsiteX6389" fmla="*/ 275294 w 3087428"/>
              <a:gd name="connsiteY6389" fmla="*/ 1274173 h 3077595"/>
              <a:gd name="connsiteX6390" fmla="*/ 150198 w 3087428"/>
              <a:gd name="connsiteY6390" fmla="*/ 1273336 h 3077595"/>
              <a:gd name="connsiteX6391" fmla="*/ 158148 w 3087428"/>
              <a:gd name="connsiteY6391" fmla="*/ 1281285 h 3077595"/>
              <a:gd name="connsiteX6392" fmla="*/ 150198 w 3087428"/>
              <a:gd name="connsiteY6392" fmla="*/ 1289234 h 3077595"/>
              <a:gd name="connsiteX6393" fmla="*/ 142249 w 3087428"/>
              <a:gd name="connsiteY6393" fmla="*/ 1281285 h 3077595"/>
              <a:gd name="connsiteX6394" fmla="*/ 150198 w 3087428"/>
              <a:gd name="connsiteY6394" fmla="*/ 1273336 h 3077595"/>
              <a:gd name="connsiteX6395" fmla="*/ 25522 w 3087428"/>
              <a:gd name="connsiteY6395" fmla="*/ 1272499 h 3077595"/>
              <a:gd name="connsiteX6396" fmla="*/ 33889 w 3087428"/>
              <a:gd name="connsiteY6396" fmla="*/ 1280867 h 3077595"/>
              <a:gd name="connsiteX6397" fmla="*/ 25522 w 3087428"/>
              <a:gd name="connsiteY6397" fmla="*/ 1289234 h 3077595"/>
              <a:gd name="connsiteX6398" fmla="*/ 17154 w 3087428"/>
              <a:gd name="connsiteY6398" fmla="*/ 1280867 h 3077595"/>
              <a:gd name="connsiteX6399" fmla="*/ 25522 w 3087428"/>
              <a:gd name="connsiteY6399" fmla="*/ 1272499 h 3077595"/>
              <a:gd name="connsiteX6400" fmla="*/ 1813882 w 3087428"/>
              <a:gd name="connsiteY6400" fmla="*/ 1271872 h 3077595"/>
              <a:gd name="connsiteX6401" fmla="*/ 1819321 w 3087428"/>
              <a:gd name="connsiteY6401" fmla="*/ 1277311 h 3077595"/>
              <a:gd name="connsiteX6402" fmla="*/ 1813882 w 3087428"/>
              <a:gd name="connsiteY6402" fmla="*/ 1282749 h 3077595"/>
              <a:gd name="connsiteX6403" fmla="*/ 1808443 w 3087428"/>
              <a:gd name="connsiteY6403" fmla="*/ 1277311 h 3077595"/>
              <a:gd name="connsiteX6404" fmla="*/ 1813882 w 3087428"/>
              <a:gd name="connsiteY6404" fmla="*/ 1271872 h 3077595"/>
              <a:gd name="connsiteX6405" fmla="*/ 1373957 w 3087428"/>
              <a:gd name="connsiteY6405" fmla="*/ 1268525 h 3077595"/>
              <a:gd name="connsiteX6406" fmla="*/ 1377095 w 3087428"/>
              <a:gd name="connsiteY6406" fmla="*/ 1271662 h 3077595"/>
              <a:gd name="connsiteX6407" fmla="*/ 1373957 w 3087428"/>
              <a:gd name="connsiteY6407" fmla="*/ 1274800 h 3077595"/>
              <a:gd name="connsiteX6408" fmla="*/ 1370819 w 3087428"/>
              <a:gd name="connsiteY6408" fmla="*/ 1271662 h 3077595"/>
              <a:gd name="connsiteX6409" fmla="*/ 1373957 w 3087428"/>
              <a:gd name="connsiteY6409" fmla="*/ 1268525 h 3077595"/>
              <a:gd name="connsiteX6410" fmla="*/ 1888563 w 3087428"/>
              <a:gd name="connsiteY6410" fmla="*/ 1265596 h 3077595"/>
              <a:gd name="connsiteX6411" fmla="*/ 1893793 w 3087428"/>
              <a:gd name="connsiteY6411" fmla="*/ 1270826 h 3077595"/>
              <a:gd name="connsiteX6412" fmla="*/ 1888563 w 3087428"/>
              <a:gd name="connsiteY6412" fmla="*/ 1276055 h 3077595"/>
              <a:gd name="connsiteX6413" fmla="*/ 1883333 w 3087428"/>
              <a:gd name="connsiteY6413" fmla="*/ 1270826 h 3077595"/>
              <a:gd name="connsiteX6414" fmla="*/ 1888563 w 3087428"/>
              <a:gd name="connsiteY6414" fmla="*/ 1265596 h 3077595"/>
              <a:gd name="connsiteX6415" fmla="*/ 1126695 w 3087428"/>
              <a:gd name="connsiteY6415" fmla="*/ 1262877 h 3077595"/>
              <a:gd name="connsiteX6416" fmla="*/ 1130251 w 3087428"/>
              <a:gd name="connsiteY6416" fmla="*/ 1266433 h 3077595"/>
              <a:gd name="connsiteX6417" fmla="*/ 1126695 w 3087428"/>
              <a:gd name="connsiteY6417" fmla="*/ 1269989 h 3077595"/>
              <a:gd name="connsiteX6418" fmla="*/ 1123139 w 3087428"/>
              <a:gd name="connsiteY6418" fmla="*/ 1266433 h 3077595"/>
              <a:gd name="connsiteX6419" fmla="*/ 1126695 w 3087428"/>
              <a:gd name="connsiteY6419" fmla="*/ 1262877 h 3077595"/>
              <a:gd name="connsiteX6420" fmla="*/ 1960106 w 3087428"/>
              <a:gd name="connsiteY6420" fmla="*/ 1261412 h 3077595"/>
              <a:gd name="connsiteX6421" fmla="*/ 1965335 w 3087428"/>
              <a:gd name="connsiteY6421" fmla="*/ 1266642 h 3077595"/>
              <a:gd name="connsiteX6422" fmla="*/ 1960106 w 3087428"/>
              <a:gd name="connsiteY6422" fmla="*/ 1271872 h 3077595"/>
              <a:gd name="connsiteX6423" fmla="*/ 1954876 w 3087428"/>
              <a:gd name="connsiteY6423" fmla="*/ 1266642 h 3077595"/>
              <a:gd name="connsiteX6424" fmla="*/ 1960106 w 3087428"/>
              <a:gd name="connsiteY6424" fmla="*/ 1261412 h 3077595"/>
              <a:gd name="connsiteX6425" fmla="*/ 2029557 w 3087428"/>
              <a:gd name="connsiteY6425" fmla="*/ 1258065 h 3077595"/>
              <a:gd name="connsiteX6426" fmla="*/ 2034996 w 3087428"/>
              <a:gd name="connsiteY6426" fmla="*/ 1263504 h 3077595"/>
              <a:gd name="connsiteX6427" fmla="*/ 2029557 w 3087428"/>
              <a:gd name="connsiteY6427" fmla="*/ 1268943 h 3077595"/>
              <a:gd name="connsiteX6428" fmla="*/ 2024118 w 3087428"/>
              <a:gd name="connsiteY6428" fmla="*/ 1263504 h 3077595"/>
              <a:gd name="connsiteX6429" fmla="*/ 2029557 w 3087428"/>
              <a:gd name="connsiteY6429" fmla="*/ 1258065 h 3077595"/>
              <a:gd name="connsiteX6430" fmla="*/ 989048 w 3087428"/>
              <a:gd name="connsiteY6430" fmla="*/ 1257228 h 3077595"/>
              <a:gd name="connsiteX6431" fmla="*/ 993232 w 3087428"/>
              <a:gd name="connsiteY6431" fmla="*/ 1261412 h 3077595"/>
              <a:gd name="connsiteX6432" fmla="*/ 989048 w 3087428"/>
              <a:gd name="connsiteY6432" fmla="*/ 1265596 h 3077595"/>
              <a:gd name="connsiteX6433" fmla="*/ 984864 w 3087428"/>
              <a:gd name="connsiteY6433" fmla="*/ 1261412 h 3077595"/>
              <a:gd name="connsiteX6434" fmla="*/ 989048 w 3087428"/>
              <a:gd name="connsiteY6434" fmla="*/ 1257228 h 3077595"/>
              <a:gd name="connsiteX6435" fmla="*/ 2097543 w 3087428"/>
              <a:gd name="connsiteY6435" fmla="*/ 1255764 h 3077595"/>
              <a:gd name="connsiteX6436" fmla="*/ 2103191 w 3087428"/>
              <a:gd name="connsiteY6436" fmla="*/ 1261412 h 3077595"/>
              <a:gd name="connsiteX6437" fmla="*/ 2097543 w 3087428"/>
              <a:gd name="connsiteY6437" fmla="*/ 1267060 h 3077595"/>
              <a:gd name="connsiteX6438" fmla="*/ 2091895 w 3087428"/>
              <a:gd name="connsiteY6438" fmla="*/ 1261412 h 3077595"/>
              <a:gd name="connsiteX6439" fmla="*/ 2097543 w 3087428"/>
              <a:gd name="connsiteY6439" fmla="*/ 1255764 h 3077595"/>
              <a:gd name="connsiteX6440" fmla="*/ 2164484 w 3087428"/>
              <a:gd name="connsiteY6440" fmla="*/ 1254300 h 3077595"/>
              <a:gd name="connsiteX6441" fmla="*/ 2170132 w 3087428"/>
              <a:gd name="connsiteY6441" fmla="*/ 1259948 h 3077595"/>
              <a:gd name="connsiteX6442" fmla="*/ 2164484 w 3087428"/>
              <a:gd name="connsiteY6442" fmla="*/ 1265596 h 3077595"/>
              <a:gd name="connsiteX6443" fmla="*/ 2158836 w 3087428"/>
              <a:gd name="connsiteY6443" fmla="*/ 1259948 h 3077595"/>
              <a:gd name="connsiteX6444" fmla="*/ 2164484 w 3087428"/>
              <a:gd name="connsiteY6444" fmla="*/ 1254300 h 3077595"/>
              <a:gd name="connsiteX6445" fmla="*/ 1689205 w 3087428"/>
              <a:gd name="connsiteY6445" fmla="*/ 1253463 h 3077595"/>
              <a:gd name="connsiteX6446" fmla="*/ 1693389 w 3087428"/>
              <a:gd name="connsiteY6446" fmla="*/ 1257647 h 3077595"/>
              <a:gd name="connsiteX6447" fmla="*/ 1689205 w 3087428"/>
              <a:gd name="connsiteY6447" fmla="*/ 1261831 h 3077595"/>
              <a:gd name="connsiteX6448" fmla="*/ 1685022 w 3087428"/>
              <a:gd name="connsiteY6448" fmla="*/ 1257647 h 3077595"/>
              <a:gd name="connsiteX6449" fmla="*/ 1689205 w 3087428"/>
              <a:gd name="connsiteY6449" fmla="*/ 1253463 h 3077595"/>
              <a:gd name="connsiteX6450" fmla="*/ 856213 w 3087428"/>
              <a:gd name="connsiteY6450" fmla="*/ 1253463 h 3077595"/>
              <a:gd name="connsiteX6451" fmla="*/ 861443 w 3087428"/>
              <a:gd name="connsiteY6451" fmla="*/ 1258693 h 3077595"/>
              <a:gd name="connsiteX6452" fmla="*/ 856213 w 3087428"/>
              <a:gd name="connsiteY6452" fmla="*/ 1263922 h 3077595"/>
              <a:gd name="connsiteX6453" fmla="*/ 850983 w 3087428"/>
              <a:gd name="connsiteY6453" fmla="*/ 1258693 h 3077595"/>
              <a:gd name="connsiteX6454" fmla="*/ 856213 w 3087428"/>
              <a:gd name="connsiteY6454" fmla="*/ 1253463 h 3077595"/>
              <a:gd name="connsiteX6455" fmla="*/ 2230588 w 3087428"/>
              <a:gd name="connsiteY6455" fmla="*/ 1253045 h 3077595"/>
              <a:gd name="connsiteX6456" fmla="*/ 2236236 w 3087428"/>
              <a:gd name="connsiteY6456" fmla="*/ 1258693 h 3077595"/>
              <a:gd name="connsiteX6457" fmla="*/ 2230588 w 3087428"/>
              <a:gd name="connsiteY6457" fmla="*/ 1264341 h 3077595"/>
              <a:gd name="connsiteX6458" fmla="*/ 2224940 w 3087428"/>
              <a:gd name="connsiteY6458" fmla="*/ 1258693 h 3077595"/>
              <a:gd name="connsiteX6459" fmla="*/ 2230588 w 3087428"/>
              <a:gd name="connsiteY6459" fmla="*/ 1253045 h 3077595"/>
              <a:gd name="connsiteX6460" fmla="*/ 2295855 w 3087428"/>
              <a:gd name="connsiteY6460" fmla="*/ 1252208 h 3077595"/>
              <a:gd name="connsiteX6461" fmla="*/ 2301294 w 3087428"/>
              <a:gd name="connsiteY6461" fmla="*/ 1257647 h 3077595"/>
              <a:gd name="connsiteX6462" fmla="*/ 2295855 w 3087428"/>
              <a:gd name="connsiteY6462" fmla="*/ 1263086 h 3077595"/>
              <a:gd name="connsiteX6463" fmla="*/ 2290416 w 3087428"/>
              <a:gd name="connsiteY6463" fmla="*/ 1257647 h 3077595"/>
              <a:gd name="connsiteX6464" fmla="*/ 2295855 w 3087428"/>
              <a:gd name="connsiteY6464" fmla="*/ 1252208 h 3077595"/>
              <a:gd name="connsiteX6465" fmla="*/ 2360704 w 3087428"/>
              <a:gd name="connsiteY6465" fmla="*/ 1251789 h 3077595"/>
              <a:gd name="connsiteX6466" fmla="*/ 2365933 w 3087428"/>
              <a:gd name="connsiteY6466" fmla="*/ 1257019 h 3077595"/>
              <a:gd name="connsiteX6467" fmla="*/ 2360704 w 3087428"/>
              <a:gd name="connsiteY6467" fmla="*/ 1262249 h 3077595"/>
              <a:gd name="connsiteX6468" fmla="*/ 2355474 w 3087428"/>
              <a:gd name="connsiteY6468" fmla="*/ 1257019 h 3077595"/>
              <a:gd name="connsiteX6469" fmla="*/ 2360704 w 3087428"/>
              <a:gd name="connsiteY6469" fmla="*/ 1251789 h 3077595"/>
              <a:gd name="connsiteX6470" fmla="*/ 2552949 w 3087428"/>
              <a:gd name="connsiteY6470" fmla="*/ 1251162 h 3077595"/>
              <a:gd name="connsiteX6471" fmla="*/ 2557342 w 3087428"/>
              <a:gd name="connsiteY6471" fmla="*/ 1255555 h 3077595"/>
              <a:gd name="connsiteX6472" fmla="*/ 2552949 w 3087428"/>
              <a:gd name="connsiteY6472" fmla="*/ 1259948 h 3077595"/>
              <a:gd name="connsiteX6473" fmla="*/ 2548556 w 3087428"/>
              <a:gd name="connsiteY6473" fmla="*/ 1255555 h 3077595"/>
              <a:gd name="connsiteX6474" fmla="*/ 2552949 w 3087428"/>
              <a:gd name="connsiteY6474" fmla="*/ 1251162 h 3077595"/>
              <a:gd name="connsiteX6475" fmla="*/ 2425134 w 3087428"/>
              <a:gd name="connsiteY6475" fmla="*/ 1251162 h 3077595"/>
              <a:gd name="connsiteX6476" fmla="*/ 2430364 w 3087428"/>
              <a:gd name="connsiteY6476" fmla="*/ 1256392 h 3077595"/>
              <a:gd name="connsiteX6477" fmla="*/ 2425134 w 3087428"/>
              <a:gd name="connsiteY6477" fmla="*/ 1261621 h 3077595"/>
              <a:gd name="connsiteX6478" fmla="*/ 2419904 w 3087428"/>
              <a:gd name="connsiteY6478" fmla="*/ 1256392 h 3077595"/>
              <a:gd name="connsiteX6479" fmla="*/ 2425134 w 3087428"/>
              <a:gd name="connsiteY6479" fmla="*/ 1251162 h 3077595"/>
              <a:gd name="connsiteX6480" fmla="*/ 2489146 w 3087428"/>
              <a:gd name="connsiteY6480" fmla="*/ 1250953 h 3077595"/>
              <a:gd name="connsiteX6481" fmla="*/ 2493957 w 3087428"/>
              <a:gd name="connsiteY6481" fmla="*/ 1255764 h 3077595"/>
              <a:gd name="connsiteX6482" fmla="*/ 2489146 w 3087428"/>
              <a:gd name="connsiteY6482" fmla="*/ 1260575 h 3077595"/>
              <a:gd name="connsiteX6483" fmla="*/ 2484335 w 3087428"/>
              <a:gd name="connsiteY6483" fmla="*/ 1255764 h 3077595"/>
              <a:gd name="connsiteX6484" fmla="*/ 2489146 w 3087428"/>
              <a:gd name="connsiteY6484" fmla="*/ 1250953 h 3077595"/>
              <a:gd name="connsiteX6485" fmla="*/ 726097 w 3087428"/>
              <a:gd name="connsiteY6485" fmla="*/ 1250953 h 3077595"/>
              <a:gd name="connsiteX6486" fmla="*/ 732164 w 3087428"/>
              <a:gd name="connsiteY6486" fmla="*/ 1257019 h 3077595"/>
              <a:gd name="connsiteX6487" fmla="*/ 726097 w 3087428"/>
              <a:gd name="connsiteY6487" fmla="*/ 1263086 h 3077595"/>
              <a:gd name="connsiteX6488" fmla="*/ 720031 w 3087428"/>
              <a:gd name="connsiteY6488" fmla="*/ 1257019 h 3077595"/>
              <a:gd name="connsiteX6489" fmla="*/ 726097 w 3087428"/>
              <a:gd name="connsiteY6489" fmla="*/ 1250953 h 3077595"/>
              <a:gd name="connsiteX6490" fmla="*/ 3056468 w 3087428"/>
              <a:gd name="connsiteY6490" fmla="*/ 1250744 h 3077595"/>
              <a:gd name="connsiteX6491" fmla="*/ 3059606 w 3087428"/>
              <a:gd name="connsiteY6491" fmla="*/ 1253881 h 3077595"/>
              <a:gd name="connsiteX6492" fmla="*/ 3056468 w 3087428"/>
              <a:gd name="connsiteY6492" fmla="*/ 1257019 h 3077595"/>
              <a:gd name="connsiteX6493" fmla="*/ 3053330 w 3087428"/>
              <a:gd name="connsiteY6493" fmla="*/ 1253881 h 3077595"/>
              <a:gd name="connsiteX6494" fmla="*/ 3056468 w 3087428"/>
              <a:gd name="connsiteY6494" fmla="*/ 1250744 h 3077595"/>
              <a:gd name="connsiteX6495" fmla="*/ 2993920 w 3087428"/>
              <a:gd name="connsiteY6495" fmla="*/ 1250744 h 3077595"/>
              <a:gd name="connsiteX6496" fmla="*/ 2997058 w 3087428"/>
              <a:gd name="connsiteY6496" fmla="*/ 1253881 h 3077595"/>
              <a:gd name="connsiteX6497" fmla="*/ 2993920 w 3087428"/>
              <a:gd name="connsiteY6497" fmla="*/ 1257019 h 3077595"/>
              <a:gd name="connsiteX6498" fmla="*/ 2990782 w 3087428"/>
              <a:gd name="connsiteY6498" fmla="*/ 1253881 h 3077595"/>
              <a:gd name="connsiteX6499" fmla="*/ 2993920 w 3087428"/>
              <a:gd name="connsiteY6499" fmla="*/ 1250744 h 3077595"/>
              <a:gd name="connsiteX6500" fmla="*/ 2931373 w 3087428"/>
              <a:gd name="connsiteY6500" fmla="*/ 1250744 h 3077595"/>
              <a:gd name="connsiteX6501" fmla="*/ 2934719 w 3087428"/>
              <a:gd name="connsiteY6501" fmla="*/ 1254091 h 3077595"/>
              <a:gd name="connsiteX6502" fmla="*/ 2931373 w 3087428"/>
              <a:gd name="connsiteY6502" fmla="*/ 1257438 h 3077595"/>
              <a:gd name="connsiteX6503" fmla="*/ 2928026 w 3087428"/>
              <a:gd name="connsiteY6503" fmla="*/ 1254091 h 3077595"/>
              <a:gd name="connsiteX6504" fmla="*/ 2931373 w 3087428"/>
              <a:gd name="connsiteY6504" fmla="*/ 1250744 h 3077595"/>
              <a:gd name="connsiteX6505" fmla="*/ 2868616 w 3087428"/>
              <a:gd name="connsiteY6505" fmla="*/ 1250744 h 3077595"/>
              <a:gd name="connsiteX6506" fmla="*/ 2872172 w 3087428"/>
              <a:gd name="connsiteY6506" fmla="*/ 1254300 h 3077595"/>
              <a:gd name="connsiteX6507" fmla="*/ 2868616 w 3087428"/>
              <a:gd name="connsiteY6507" fmla="*/ 1257856 h 3077595"/>
              <a:gd name="connsiteX6508" fmla="*/ 2865059 w 3087428"/>
              <a:gd name="connsiteY6508" fmla="*/ 1254300 h 3077595"/>
              <a:gd name="connsiteX6509" fmla="*/ 2868616 w 3087428"/>
              <a:gd name="connsiteY6509" fmla="*/ 1250744 h 3077595"/>
              <a:gd name="connsiteX6510" fmla="*/ 2742893 w 3087428"/>
              <a:gd name="connsiteY6510" fmla="*/ 1250744 h 3077595"/>
              <a:gd name="connsiteX6511" fmla="*/ 2746658 w 3087428"/>
              <a:gd name="connsiteY6511" fmla="*/ 1254509 h 3077595"/>
              <a:gd name="connsiteX6512" fmla="*/ 2742893 w 3087428"/>
              <a:gd name="connsiteY6512" fmla="*/ 1258274 h 3077595"/>
              <a:gd name="connsiteX6513" fmla="*/ 2739127 w 3087428"/>
              <a:gd name="connsiteY6513" fmla="*/ 1254509 h 3077595"/>
              <a:gd name="connsiteX6514" fmla="*/ 2742893 w 3087428"/>
              <a:gd name="connsiteY6514" fmla="*/ 1250744 h 3077595"/>
              <a:gd name="connsiteX6515" fmla="*/ 2679717 w 3087428"/>
              <a:gd name="connsiteY6515" fmla="*/ 1250744 h 3077595"/>
              <a:gd name="connsiteX6516" fmla="*/ 2683692 w 3087428"/>
              <a:gd name="connsiteY6516" fmla="*/ 1254718 h 3077595"/>
              <a:gd name="connsiteX6517" fmla="*/ 2679717 w 3087428"/>
              <a:gd name="connsiteY6517" fmla="*/ 1258693 h 3077595"/>
              <a:gd name="connsiteX6518" fmla="*/ 2675743 w 3087428"/>
              <a:gd name="connsiteY6518" fmla="*/ 1254718 h 3077595"/>
              <a:gd name="connsiteX6519" fmla="*/ 2679717 w 3087428"/>
              <a:gd name="connsiteY6519" fmla="*/ 1250744 h 3077595"/>
              <a:gd name="connsiteX6520" fmla="*/ 2616333 w 3087428"/>
              <a:gd name="connsiteY6520" fmla="*/ 1250744 h 3077595"/>
              <a:gd name="connsiteX6521" fmla="*/ 2620517 w 3087428"/>
              <a:gd name="connsiteY6521" fmla="*/ 1254927 h 3077595"/>
              <a:gd name="connsiteX6522" fmla="*/ 2616333 w 3087428"/>
              <a:gd name="connsiteY6522" fmla="*/ 1259111 h 3077595"/>
              <a:gd name="connsiteX6523" fmla="*/ 2612149 w 3087428"/>
              <a:gd name="connsiteY6523" fmla="*/ 1254927 h 3077595"/>
              <a:gd name="connsiteX6524" fmla="*/ 2616333 w 3087428"/>
              <a:gd name="connsiteY6524" fmla="*/ 1250744 h 3077595"/>
              <a:gd name="connsiteX6525" fmla="*/ 2805859 w 3087428"/>
              <a:gd name="connsiteY6525" fmla="*/ 1250534 h 3077595"/>
              <a:gd name="connsiteX6526" fmla="*/ 2809624 w 3087428"/>
              <a:gd name="connsiteY6526" fmla="*/ 1254300 h 3077595"/>
              <a:gd name="connsiteX6527" fmla="*/ 2805859 w 3087428"/>
              <a:gd name="connsiteY6527" fmla="*/ 1258065 h 3077595"/>
              <a:gd name="connsiteX6528" fmla="*/ 2802093 w 3087428"/>
              <a:gd name="connsiteY6528" fmla="*/ 1254300 h 3077595"/>
              <a:gd name="connsiteX6529" fmla="*/ 2805859 w 3087428"/>
              <a:gd name="connsiteY6529" fmla="*/ 1250534 h 3077595"/>
              <a:gd name="connsiteX6530" fmla="*/ 597655 w 3087428"/>
              <a:gd name="connsiteY6530" fmla="*/ 1249070 h 3077595"/>
              <a:gd name="connsiteX6531" fmla="*/ 604558 w 3087428"/>
              <a:gd name="connsiteY6531" fmla="*/ 1255973 h 3077595"/>
              <a:gd name="connsiteX6532" fmla="*/ 597655 w 3087428"/>
              <a:gd name="connsiteY6532" fmla="*/ 1262877 h 3077595"/>
              <a:gd name="connsiteX6533" fmla="*/ 590751 w 3087428"/>
              <a:gd name="connsiteY6533" fmla="*/ 1255973 h 3077595"/>
              <a:gd name="connsiteX6534" fmla="*/ 597655 w 3087428"/>
              <a:gd name="connsiteY6534" fmla="*/ 1249070 h 3077595"/>
              <a:gd name="connsiteX6535" fmla="*/ 470258 w 3087428"/>
              <a:gd name="connsiteY6535" fmla="*/ 1247397 h 3077595"/>
              <a:gd name="connsiteX6536" fmla="*/ 477998 w 3087428"/>
              <a:gd name="connsiteY6536" fmla="*/ 1255136 h 3077595"/>
              <a:gd name="connsiteX6537" fmla="*/ 470258 w 3087428"/>
              <a:gd name="connsiteY6537" fmla="*/ 1262877 h 3077595"/>
              <a:gd name="connsiteX6538" fmla="*/ 462518 w 3087428"/>
              <a:gd name="connsiteY6538" fmla="*/ 1255136 h 3077595"/>
              <a:gd name="connsiteX6539" fmla="*/ 470258 w 3087428"/>
              <a:gd name="connsiteY6539" fmla="*/ 1247397 h 3077595"/>
              <a:gd name="connsiteX6540" fmla="*/ 1215391 w 3087428"/>
              <a:gd name="connsiteY6540" fmla="*/ 1246141 h 3077595"/>
              <a:gd name="connsiteX6541" fmla="*/ 1218529 w 3087428"/>
              <a:gd name="connsiteY6541" fmla="*/ 1249279 h 3077595"/>
              <a:gd name="connsiteX6542" fmla="*/ 1215391 w 3087428"/>
              <a:gd name="connsiteY6542" fmla="*/ 1252417 h 3077595"/>
              <a:gd name="connsiteX6543" fmla="*/ 1212253 w 3087428"/>
              <a:gd name="connsiteY6543" fmla="*/ 1249279 h 3077595"/>
              <a:gd name="connsiteX6544" fmla="*/ 1215391 w 3087428"/>
              <a:gd name="connsiteY6544" fmla="*/ 1246141 h 3077595"/>
              <a:gd name="connsiteX6545" fmla="*/ 343908 w 3087428"/>
              <a:gd name="connsiteY6545" fmla="*/ 1246141 h 3077595"/>
              <a:gd name="connsiteX6546" fmla="*/ 352275 w 3087428"/>
              <a:gd name="connsiteY6546" fmla="*/ 1254509 h 3077595"/>
              <a:gd name="connsiteX6547" fmla="*/ 343908 w 3087428"/>
              <a:gd name="connsiteY6547" fmla="*/ 1262877 h 3077595"/>
              <a:gd name="connsiteX6548" fmla="*/ 335540 w 3087428"/>
              <a:gd name="connsiteY6548" fmla="*/ 1254509 h 3077595"/>
              <a:gd name="connsiteX6549" fmla="*/ 343908 w 3087428"/>
              <a:gd name="connsiteY6549" fmla="*/ 1246141 h 3077595"/>
              <a:gd name="connsiteX6550" fmla="*/ 218185 w 3087428"/>
              <a:gd name="connsiteY6550" fmla="*/ 1245305 h 3077595"/>
              <a:gd name="connsiteX6551" fmla="*/ 226971 w 3087428"/>
              <a:gd name="connsiteY6551" fmla="*/ 1254091 h 3077595"/>
              <a:gd name="connsiteX6552" fmla="*/ 218185 w 3087428"/>
              <a:gd name="connsiteY6552" fmla="*/ 1262877 h 3077595"/>
              <a:gd name="connsiteX6553" fmla="*/ 209399 w 3087428"/>
              <a:gd name="connsiteY6553" fmla="*/ 1254091 h 3077595"/>
              <a:gd name="connsiteX6554" fmla="*/ 218185 w 3087428"/>
              <a:gd name="connsiteY6554" fmla="*/ 1245305 h 3077595"/>
              <a:gd name="connsiteX6555" fmla="*/ 92881 w 3087428"/>
              <a:gd name="connsiteY6555" fmla="*/ 1244468 h 3077595"/>
              <a:gd name="connsiteX6556" fmla="*/ 102294 w 3087428"/>
              <a:gd name="connsiteY6556" fmla="*/ 1253881 h 3077595"/>
              <a:gd name="connsiteX6557" fmla="*/ 92881 w 3087428"/>
              <a:gd name="connsiteY6557" fmla="*/ 1263295 h 3077595"/>
              <a:gd name="connsiteX6558" fmla="*/ 83467 w 3087428"/>
              <a:gd name="connsiteY6558" fmla="*/ 1253881 h 3077595"/>
              <a:gd name="connsiteX6559" fmla="*/ 92881 w 3087428"/>
              <a:gd name="connsiteY6559" fmla="*/ 1244468 h 3077595"/>
              <a:gd name="connsiteX6560" fmla="*/ 1422489 w 3087428"/>
              <a:gd name="connsiteY6560" fmla="*/ 1242167 h 3077595"/>
              <a:gd name="connsiteX6561" fmla="*/ 1425836 w 3087428"/>
              <a:gd name="connsiteY6561" fmla="*/ 1245514 h 3077595"/>
              <a:gd name="connsiteX6562" fmla="*/ 1422489 w 3087428"/>
              <a:gd name="connsiteY6562" fmla="*/ 1248861 h 3077595"/>
              <a:gd name="connsiteX6563" fmla="*/ 1419142 w 3087428"/>
              <a:gd name="connsiteY6563" fmla="*/ 1245514 h 3077595"/>
              <a:gd name="connsiteX6564" fmla="*/ 1422489 w 3087428"/>
              <a:gd name="connsiteY6564" fmla="*/ 1242167 h 3077595"/>
              <a:gd name="connsiteX6565" fmla="*/ 1313292 w 3087428"/>
              <a:gd name="connsiteY6565" fmla="*/ 1236728 h 3077595"/>
              <a:gd name="connsiteX6566" fmla="*/ 1316430 w 3087428"/>
              <a:gd name="connsiteY6566" fmla="*/ 1239866 h 3077595"/>
              <a:gd name="connsiteX6567" fmla="*/ 1313292 w 3087428"/>
              <a:gd name="connsiteY6567" fmla="*/ 1243004 h 3077595"/>
              <a:gd name="connsiteX6568" fmla="*/ 1310154 w 3087428"/>
              <a:gd name="connsiteY6568" fmla="*/ 1239866 h 3077595"/>
              <a:gd name="connsiteX6569" fmla="*/ 1313292 w 3087428"/>
              <a:gd name="connsiteY6569" fmla="*/ 1236728 h 3077595"/>
              <a:gd name="connsiteX6570" fmla="*/ 1071050 w 3087428"/>
              <a:gd name="connsiteY6570" fmla="*/ 1235891 h 3077595"/>
              <a:gd name="connsiteX6571" fmla="*/ 1074816 w 3087428"/>
              <a:gd name="connsiteY6571" fmla="*/ 1239657 h 3077595"/>
              <a:gd name="connsiteX6572" fmla="*/ 1071050 w 3087428"/>
              <a:gd name="connsiteY6572" fmla="*/ 1243422 h 3077595"/>
              <a:gd name="connsiteX6573" fmla="*/ 1067285 w 3087428"/>
              <a:gd name="connsiteY6573" fmla="*/ 1239657 h 3077595"/>
              <a:gd name="connsiteX6574" fmla="*/ 1071050 w 3087428"/>
              <a:gd name="connsiteY6574" fmla="*/ 1235891 h 3077595"/>
              <a:gd name="connsiteX6575" fmla="*/ 1773509 w 3087428"/>
              <a:gd name="connsiteY6575" fmla="*/ 1235473 h 3077595"/>
              <a:gd name="connsiteX6576" fmla="*/ 1777902 w 3087428"/>
              <a:gd name="connsiteY6576" fmla="*/ 1239866 h 3077595"/>
              <a:gd name="connsiteX6577" fmla="*/ 1773509 w 3087428"/>
              <a:gd name="connsiteY6577" fmla="*/ 1244259 h 3077595"/>
              <a:gd name="connsiteX6578" fmla="*/ 1769116 w 3087428"/>
              <a:gd name="connsiteY6578" fmla="*/ 1239866 h 3077595"/>
              <a:gd name="connsiteX6579" fmla="*/ 1773509 w 3087428"/>
              <a:gd name="connsiteY6579" fmla="*/ 1235473 h 3077595"/>
              <a:gd name="connsiteX6580" fmla="*/ 1638372 w 3087428"/>
              <a:gd name="connsiteY6580" fmla="*/ 1232126 h 3077595"/>
              <a:gd name="connsiteX6581" fmla="*/ 1642138 w 3087428"/>
              <a:gd name="connsiteY6581" fmla="*/ 1235891 h 3077595"/>
              <a:gd name="connsiteX6582" fmla="*/ 1638372 w 3087428"/>
              <a:gd name="connsiteY6582" fmla="*/ 1239657 h 3077595"/>
              <a:gd name="connsiteX6583" fmla="*/ 1634607 w 3087428"/>
              <a:gd name="connsiteY6583" fmla="*/ 1235891 h 3077595"/>
              <a:gd name="connsiteX6584" fmla="*/ 1638372 w 3087428"/>
              <a:gd name="connsiteY6584" fmla="*/ 1232126 h 3077595"/>
              <a:gd name="connsiteX6585" fmla="*/ 933822 w 3087428"/>
              <a:gd name="connsiteY6585" fmla="*/ 1230452 h 3077595"/>
              <a:gd name="connsiteX6586" fmla="*/ 938215 w 3087428"/>
              <a:gd name="connsiteY6586" fmla="*/ 1234845 h 3077595"/>
              <a:gd name="connsiteX6587" fmla="*/ 933822 w 3087428"/>
              <a:gd name="connsiteY6587" fmla="*/ 1239238 h 3077595"/>
              <a:gd name="connsiteX6588" fmla="*/ 929429 w 3087428"/>
              <a:gd name="connsiteY6588" fmla="*/ 1234845 h 3077595"/>
              <a:gd name="connsiteX6589" fmla="*/ 933822 w 3087428"/>
              <a:gd name="connsiteY6589" fmla="*/ 1230452 h 3077595"/>
              <a:gd name="connsiteX6590" fmla="*/ 800778 w 3087428"/>
              <a:gd name="connsiteY6590" fmla="*/ 1226687 h 3077595"/>
              <a:gd name="connsiteX6591" fmla="*/ 806007 w 3087428"/>
              <a:gd name="connsiteY6591" fmla="*/ 1231916 h 3077595"/>
              <a:gd name="connsiteX6592" fmla="*/ 800778 w 3087428"/>
              <a:gd name="connsiteY6592" fmla="*/ 1237146 h 3077595"/>
              <a:gd name="connsiteX6593" fmla="*/ 795548 w 3087428"/>
              <a:gd name="connsiteY6593" fmla="*/ 1231916 h 3077595"/>
              <a:gd name="connsiteX6594" fmla="*/ 800778 w 3087428"/>
              <a:gd name="connsiteY6594" fmla="*/ 1226687 h 3077595"/>
              <a:gd name="connsiteX6595" fmla="*/ 1474995 w 3087428"/>
              <a:gd name="connsiteY6595" fmla="*/ 1225013 h 3077595"/>
              <a:gd name="connsiteX6596" fmla="*/ 1478342 w 3087428"/>
              <a:gd name="connsiteY6596" fmla="*/ 1228360 h 3077595"/>
              <a:gd name="connsiteX6597" fmla="*/ 1474995 w 3087428"/>
              <a:gd name="connsiteY6597" fmla="*/ 1231707 h 3077595"/>
              <a:gd name="connsiteX6598" fmla="*/ 1471648 w 3087428"/>
              <a:gd name="connsiteY6598" fmla="*/ 1228360 h 3077595"/>
              <a:gd name="connsiteX6599" fmla="*/ 1474995 w 3087428"/>
              <a:gd name="connsiteY6599" fmla="*/ 1225013 h 3077595"/>
              <a:gd name="connsiteX6600" fmla="*/ 1852582 w 3087428"/>
              <a:gd name="connsiteY6600" fmla="*/ 1223549 h 3077595"/>
              <a:gd name="connsiteX6601" fmla="*/ 1857812 w 3087428"/>
              <a:gd name="connsiteY6601" fmla="*/ 1228779 h 3077595"/>
              <a:gd name="connsiteX6602" fmla="*/ 1852582 w 3087428"/>
              <a:gd name="connsiteY6602" fmla="*/ 1234008 h 3077595"/>
              <a:gd name="connsiteX6603" fmla="*/ 1847353 w 3087428"/>
              <a:gd name="connsiteY6603" fmla="*/ 1228779 h 3077595"/>
              <a:gd name="connsiteX6604" fmla="*/ 1852582 w 3087428"/>
              <a:gd name="connsiteY6604" fmla="*/ 1223549 h 3077595"/>
              <a:gd name="connsiteX6605" fmla="*/ 670243 w 3087428"/>
              <a:gd name="connsiteY6605" fmla="*/ 1223340 h 3077595"/>
              <a:gd name="connsiteX6606" fmla="*/ 676938 w 3087428"/>
              <a:gd name="connsiteY6606" fmla="*/ 1230034 h 3077595"/>
              <a:gd name="connsiteX6607" fmla="*/ 670243 w 3087428"/>
              <a:gd name="connsiteY6607" fmla="*/ 1236728 h 3077595"/>
              <a:gd name="connsiteX6608" fmla="*/ 663549 w 3087428"/>
              <a:gd name="connsiteY6608" fmla="*/ 1230034 h 3077595"/>
              <a:gd name="connsiteX6609" fmla="*/ 670243 w 3087428"/>
              <a:gd name="connsiteY6609" fmla="*/ 1223340 h 3077595"/>
              <a:gd name="connsiteX6610" fmla="*/ 541383 w 3087428"/>
              <a:gd name="connsiteY6610" fmla="*/ 1221666 h 3077595"/>
              <a:gd name="connsiteX6611" fmla="*/ 548704 w 3087428"/>
              <a:gd name="connsiteY6611" fmla="*/ 1228988 h 3077595"/>
              <a:gd name="connsiteX6612" fmla="*/ 541383 w 3087428"/>
              <a:gd name="connsiteY6612" fmla="*/ 1236309 h 3077595"/>
              <a:gd name="connsiteX6613" fmla="*/ 534061 w 3087428"/>
              <a:gd name="connsiteY6613" fmla="*/ 1228988 h 3077595"/>
              <a:gd name="connsiteX6614" fmla="*/ 541383 w 3087428"/>
              <a:gd name="connsiteY6614" fmla="*/ 1221666 h 3077595"/>
              <a:gd name="connsiteX6615" fmla="*/ 413986 w 3087428"/>
              <a:gd name="connsiteY6615" fmla="*/ 1220202 h 3077595"/>
              <a:gd name="connsiteX6616" fmla="*/ 421936 w 3087428"/>
              <a:gd name="connsiteY6616" fmla="*/ 1228151 h 3077595"/>
              <a:gd name="connsiteX6617" fmla="*/ 413986 w 3087428"/>
              <a:gd name="connsiteY6617" fmla="*/ 1236100 h 3077595"/>
              <a:gd name="connsiteX6618" fmla="*/ 406037 w 3087428"/>
              <a:gd name="connsiteY6618" fmla="*/ 1228151 h 3077595"/>
              <a:gd name="connsiteX6619" fmla="*/ 413986 w 3087428"/>
              <a:gd name="connsiteY6619" fmla="*/ 1220202 h 3077595"/>
              <a:gd name="connsiteX6620" fmla="*/ 1584611 w 3087428"/>
              <a:gd name="connsiteY6620" fmla="*/ 1219783 h 3077595"/>
              <a:gd name="connsiteX6621" fmla="*/ 1588376 w 3087428"/>
              <a:gd name="connsiteY6621" fmla="*/ 1223549 h 3077595"/>
              <a:gd name="connsiteX6622" fmla="*/ 1584611 w 3087428"/>
              <a:gd name="connsiteY6622" fmla="*/ 1227314 h 3077595"/>
              <a:gd name="connsiteX6623" fmla="*/ 1580845 w 3087428"/>
              <a:gd name="connsiteY6623" fmla="*/ 1223549 h 3077595"/>
              <a:gd name="connsiteX6624" fmla="*/ 1584611 w 3087428"/>
              <a:gd name="connsiteY6624" fmla="*/ 1219783 h 3077595"/>
              <a:gd name="connsiteX6625" fmla="*/ 287008 w 3087428"/>
              <a:gd name="connsiteY6625" fmla="*/ 1218947 h 3077595"/>
              <a:gd name="connsiteX6626" fmla="*/ 295585 w 3087428"/>
              <a:gd name="connsiteY6626" fmla="*/ 1227523 h 3077595"/>
              <a:gd name="connsiteX6627" fmla="*/ 287008 w 3087428"/>
              <a:gd name="connsiteY6627" fmla="*/ 1236100 h 3077595"/>
              <a:gd name="connsiteX6628" fmla="*/ 278432 w 3087428"/>
              <a:gd name="connsiteY6628" fmla="*/ 1227523 h 3077595"/>
              <a:gd name="connsiteX6629" fmla="*/ 287008 w 3087428"/>
              <a:gd name="connsiteY6629" fmla="*/ 1218947 h 3077595"/>
              <a:gd name="connsiteX6630" fmla="*/ 1158701 w 3087428"/>
              <a:gd name="connsiteY6630" fmla="*/ 1217901 h 3077595"/>
              <a:gd name="connsiteX6631" fmla="*/ 1162257 w 3087428"/>
              <a:gd name="connsiteY6631" fmla="*/ 1221457 h 3077595"/>
              <a:gd name="connsiteX6632" fmla="*/ 1158701 w 3087428"/>
              <a:gd name="connsiteY6632" fmla="*/ 1225013 h 3077595"/>
              <a:gd name="connsiteX6633" fmla="*/ 1155145 w 3087428"/>
              <a:gd name="connsiteY6633" fmla="*/ 1221457 h 3077595"/>
              <a:gd name="connsiteX6634" fmla="*/ 1158701 w 3087428"/>
              <a:gd name="connsiteY6634" fmla="*/ 1217901 h 3077595"/>
              <a:gd name="connsiteX6635" fmla="*/ 161076 w 3087428"/>
              <a:gd name="connsiteY6635" fmla="*/ 1217692 h 3077595"/>
              <a:gd name="connsiteX6636" fmla="*/ 170281 w 3087428"/>
              <a:gd name="connsiteY6636" fmla="*/ 1226896 h 3077595"/>
              <a:gd name="connsiteX6637" fmla="*/ 161076 w 3087428"/>
              <a:gd name="connsiteY6637" fmla="*/ 1236100 h 3077595"/>
              <a:gd name="connsiteX6638" fmla="*/ 151872 w 3087428"/>
              <a:gd name="connsiteY6638" fmla="*/ 1226896 h 3077595"/>
              <a:gd name="connsiteX6639" fmla="*/ 161076 w 3087428"/>
              <a:gd name="connsiteY6639" fmla="*/ 1217692 h 3077595"/>
              <a:gd name="connsiteX6640" fmla="*/ 1529594 w 3087428"/>
              <a:gd name="connsiteY6640" fmla="*/ 1217482 h 3077595"/>
              <a:gd name="connsiteX6641" fmla="*/ 1533150 w 3087428"/>
              <a:gd name="connsiteY6641" fmla="*/ 1221039 h 3077595"/>
              <a:gd name="connsiteX6642" fmla="*/ 1529594 w 3087428"/>
              <a:gd name="connsiteY6642" fmla="*/ 1224595 h 3077595"/>
              <a:gd name="connsiteX6643" fmla="*/ 1526038 w 3087428"/>
              <a:gd name="connsiteY6643" fmla="*/ 1221039 h 3077595"/>
              <a:gd name="connsiteX6644" fmla="*/ 1529594 w 3087428"/>
              <a:gd name="connsiteY6644" fmla="*/ 1217482 h 3077595"/>
              <a:gd name="connsiteX6645" fmla="*/ 35353 w 3087428"/>
              <a:gd name="connsiteY6645" fmla="*/ 1217064 h 3077595"/>
              <a:gd name="connsiteX6646" fmla="*/ 44976 w 3087428"/>
              <a:gd name="connsiteY6646" fmla="*/ 1226687 h 3077595"/>
              <a:gd name="connsiteX6647" fmla="*/ 35353 w 3087428"/>
              <a:gd name="connsiteY6647" fmla="*/ 1236309 h 3077595"/>
              <a:gd name="connsiteX6648" fmla="*/ 25731 w 3087428"/>
              <a:gd name="connsiteY6648" fmla="*/ 1226687 h 3077595"/>
              <a:gd name="connsiteX6649" fmla="*/ 35353 w 3087428"/>
              <a:gd name="connsiteY6649" fmla="*/ 1217064 h 3077595"/>
              <a:gd name="connsiteX6650" fmla="*/ 1928100 w 3087428"/>
              <a:gd name="connsiteY6650" fmla="*/ 1216436 h 3077595"/>
              <a:gd name="connsiteX6651" fmla="*/ 1933330 w 3087428"/>
              <a:gd name="connsiteY6651" fmla="*/ 1221666 h 3077595"/>
              <a:gd name="connsiteX6652" fmla="*/ 1928100 w 3087428"/>
              <a:gd name="connsiteY6652" fmla="*/ 1226896 h 3077595"/>
              <a:gd name="connsiteX6653" fmla="*/ 1922870 w 3087428"/>
              <a:gd name="connsiteY6653" fmla="*/ 1221666 h 3077595"/>
              <a:gd name="connsiteX6654" fmla="*/ 1928100 w 3087428"/>
              <a:gd name="connsiteY6654" fmla="*/ 1216436 h 3077595"/>
              <a:gd name="connsiteX6655" fmla="*/ 2000898 w 3087428"/>
              <a:gd name="connsiteY6655" fmla="*/ 1210997 h 3077595"/>
              <a:gd name="connsiteX6656" fmla="*/ 2006337 w 3087428"/>
              <a:gd name="connsiteY6656" fmla="*/ 1216436 h 3077595"/>
              <a:gd name="connsiteX6657" fmla="*/ 2000898 w 3087428"/>
              <a:gd name="connsiteY6657" fmla="*/ 1221875 h 3077595"/>
              <a:gd name="connsiteX6658" fmla="*/ 1995459 w 3087428"/>
              <a:gd name="connsiteY6658" fmla="*/ 1216436 h 3077595"/>
              <a:gd name="connsiteX6659" fmla="*/ 2000898 w 3087428"/>
              <a:gd name="connsiteY6659" fmla="*/ 1210997 h 3077595"/>
              <a:gd name="connsiteX6660" fmla="*/ 1015197 w 3087428"/>
              <a:gd name="connsiteY6660" fmla="*/ 1208069 h 3077595"/>
              <a:gd name="connsiteX6661" fmla="*/ 1020008 w 3087428"/>
              <a:gd name="connsiteY6661" fmla="*/ 1212880 h 3077595"/>
              <a:gd name="connsiteX6662" fmla="*/ 1015197 w 3087428"/>
              <a:gd name="connsiteY6662" fmla="*/ 1217692 h 3077595"/>
              <a:gd name="connsiteX6663" fmla="*/ 1010386 w 3087428"/>
              <a:gd name="connsiteY6663" fmla="*/ 1212880 h 3077595"/>
              <a:gd name="connsiteX6664" fmla="*/ 1015197 w 3087428"/>
              <a:gd name="connsiteY6664" fmla="*/ 1208069 h 3077595"/>
              <a:gd name="connsiteX6665" fmla="*/ 2071395 w 3087428"/>
              <a:gd name="connsiteY6665" fmla="*/ 1207650 h 3077595"/>
              <a:gd name="connsiteX6666" fmla="*/ 2076415 w 3087428"/>
              <a:gd name="connsiteY6666" fmla="*/ 1212671 h 3077595"/>
              <a:gd name="connsiteX6667" fmla="*/ 2071395 w 3087428"/>
              <a:gd name="connsiteY6667" fmla="*/ 1217692 h 3077595"/>
              <a:gd name="connsiteX6668" fmla="*/ 2066374 w 3087428"/>
              <a:gd name="connsiteY6668" fmla="*/ 1212671 h 3077595"/>
              <a:gd name="connsiteX6669" fmla="*/ 2071395 w 3087428"/>
              <a:gd name="connsiteY6669" fmla="*/ 1207650 h 3077595"/>
              <a:gd name="connsiteX6670" fmla="*/ 1253882 w 3087428"/>
              <a:gd name="connsiteY6670" fmla="*/ 1205977 h 3077595"/>
              <a:gd name="connsiteX6671" fmla="*/ 1257438 w 3087428"/>
              <a:gd name="connsiteY6671" fmla="*/ 1209533 h 3077595"/>
              <a:gd name="connsiteX6672" fmla="*/ 1253882 w 3087428"/>
              <a:gd name="connsiteY6672" fmla="*/ 1213089 h 3077595"/>
              <a:gd name="connsiteX6673" fmla="*/ 1250326 w 3087428"/>
              <a:gd name="connsiteY6673" fmla="*/ 1209533 h 3077595"/>
              <a:gd name="connsiteX6674" fmla="*/ 1253882 w 3087428"/>
              <a:gd name="connsiteY6674" fmla="*/ 1205977 h 3077595"/>
              <a:gd name="connsiteX6675" fmla="*/ 1358686 w 3087428"/>
              <a:gd name="connsiteY6675" fmla="*/ 1205349 h 3077595"/>
              <a:gd name="connsiteX6676" fmla="*/ 1362033 w 3087428"/>
              <a:gd name="connsiteY6676" fmla="*/ 1208696 h 3077595"/>
              <a:gd name="connsiteX6677" fmla="*/ 1358686 w 3087428"/>
              <a:gd name="connsiteY6677" fmla="*/ 1212044 h 3077595"/>
              <a:gd name="connsiteX6678" fmla="*/ 1355339 w 3087428"/>
              <a:gd name="connsiteY6678" fmla="*/ 1208696 h 3077595"/>
              <a:gd name="connsiteX6679" fmla="*/ 1358686 w 3087428"/>
              <a:gd name="connsiteY6679" fmla="*/ 1205349 h 3077595"/>
              <a:gd name="connsiteX6680" fmla="*/ 2140636 w 3087428"/>
              <a:gd name="connsiteY6680" fmla="*/ 1204931 h 3077595"/>
              <a:gd name="connsiteX6681" fmla="*/ 2145657 w 3087428"/>
              <a:gd name="connsiteY6681" fmla="*/ 1209952 h 3077595"/>
              <a:gd name="connsiteX6682" fmla="*/ 2140636 w 3087428"/>
              <a:gd name="connsiteY6682" fmla="*/ 1214972 h 3077595"/>
              <a:gd name="connsiteX6683" fmla="*/ 2135616 w 3087428"/>
              <a:gd name="connsiteY6683" fmla="*/ 1209952 h 3077595"/>
              <a:gd name="connsiteX6684" fmla="*/ 2140636 w 3087428"/>
              <a:gd name="connsiteY6684" fmla="*/ 1204931 h 3077595"/>
              <a:gd name="connsiteX6685" fmla="*/ 1727905 w 3087428"/>
              <a:gd name="connsiteY6685" fmla="*/ 1204722 h 3077595"/>
              <a:gd name="connsiteX6686" fmla="*/ 1731880 w 3087428"/>
              <a:gd name="connsiteY6686" fmla="*/ 1208696 h 3077595"/>
              <a:gd name="connsiteX6687" fmla="*/ 1727905 w 3087428"/>
              <a:gd name="connsiteY6687" fmla="*/ 1212671 h 3077595"/>
              <a:gd name="connsiteX6688" fmla="*/ 1723931 w 3087428"/>
              <a:gd name="connsiteY6688" fmla="*/ 1208696 h 3077595"/>
              <a:gd name="connsiteX6689" fmla="*/ 1727905 w 3087428"/>
              <a:gd name="connsiteY6689" fmla="*/ 1204722 h 3077595"/>
              <a:gd name="connsiteX6690" fmla="*/ 2208414 w 3087428"/>
              <a:gd name="connsiteY6690" fmla="*/ 1203258 h 3077595"/>
              <a:gd name="connsiteX6691" fmla="*/ 2213225 w 3087428"/>
              <a:gd name="connsiteY6691" fmla="*/ 1208069 h 3077595"/>
              <a:gd name="connsiteX6692" fmla="*/ 2208414 w 3087428"/>
              <a:gd name="connsiteY6692" fmla="*/ 1212880 h 3077595"/>
              <a:gd name="connsiteX6693" fmla="*/ 2203602 w 3087428"/>
              <a:gd name="connsiteY6693" fmla="*/ 1208069 h 3077595"/>
              <a:gd name="connsiteX6694" fmla="*/ 2208414 w 3087428"/>
              <a:gd name="connsiteY6694" fmla="*/ 1203258 h 3077595"/>
              <a:gd name="connsiteX6695" fmla="*/ 878387 w 3087428"/>
              <a:gd name="connsiteY6695" fmla="*/ 1202421 h 3077595"/>
              <a:gd name="connsiteX6696" fmla="*/ 884035 w 3087428"/>
              <a:gd name="connsiteY6696" fmla="*/ 1208069 h 3077595"/>
              <a:gd name="connsiteX6697" fmla="*/ 878387 w 3087428"/>
              <a:gd name="connsiteY6697" fmla="*/ 1213717 h 3077595"/>
              <a:gd name="connsiteX6698" fmla="*/ 872739 w 3087428"/>
              <a:gd name="connsiteY6698" fmla="*/ 1208069 h 3077595"/>
              <a:gd name="connsiteX6699" fmla="*/ 878387 w 3087428"/>
              <a:gd name="connsiteY6699" fmla="*/ 1202421 h 3077595"/>
              <a:gd name="connsiteX6700" fmla="*/ 2275354 w 3087428"/>
              <a:gd name="connsiteY6700" fmla="*/ 1201584 h 3077595"/>
              <a:gd name="connsiteX6701" fmla="*/ 2280166 w 3087428"/>
              <a:gd name="connsiteY6701" fmla="*/ 1206395 h 3077595"/>
              <a:gd name="connsiteX6702" fmla="*/ 2275354 w 3087428"/>
              <a:gd name="connsiteY6702" fmla="*/ 1211207 h 3077595"/>
              <a:gd name="connsiteX6703" fmla="*/ 2270543 w 3087428"/>
              <a:gd name="connsiteY6703" fmla="*/ 1206395 h 3077595"/>
              <a:gd name="connsiteX6704" fmla="*/ 2275354 w 3087428"/>
              <a:gd name="connsiteY6704" fmla="*/ 1201584 h 3077595"/>
              <a:gd name="connsiteX6705" fmla="*/ 2341667 w 3087428"/>
              <a:gd name="connsiteY6705" fmla="*/ 1200956 h 3077595"/>
              <a:gd name="connsiteX6706" fmla="*/ 2345851 w 3087428"/>
              <a:gd name="connsiteY6706" fmla="*/ 1205140 h 3077595"/>
              <a:gd name="connsiteX6707" fmla="*/ 2341667 w 3087428"/>
              <a:gd name="connsiteY6707" fmla="*/ 1209324 h 3077595"/>
              <a:gd name="connsiteX6708" fmla="*/ 2337484 w 3087428"/>
              <a:gd name="connsiteY6708" fmla="*/ 1205140 h 3077595"/>
              <a:gd name="connsiteX6709" fmla="*/ 2341667 w 3087428"/>
              <a:gd name="connsiteY6709" fmla="*/ 1200956 h 3077595"/>
              <a:gd name="connsiteX6710" fmla="*/ 2407353 w 3087428"/>
              <a:gd name="connsiteY6710" fmla="*/ 1200120 h 3077595"/>
              <a:gd name="connsiteX6711" fmla="*/ 2411327 w 3087428"/>
              <a:gd name="connsiteY6711" fmla="*/ 1204094 h 3077595"/>
              <a:gd name="connsiteX6712" fmla="*/ 2407353 w 3087428"/>
              <a:gd name="connsiteY6712" fmla="*/ 1208069 h 3077595"/>
              <a:gd name="connsiteX6713" fmla="*/ 2403378 w 3087428"/>
              <a:gd name="connsiteY6713" fmla="*/ 1204094 h 3077595"/>
              <a:gd name="connsiteX6714" fmla="*/ 2407353 w 3087428"/>
              <a:gd name="connsiteY6714" fmla="*/ 1200120 h 3077595"/>
              <a:gd name="connsiteX6715" fmla="*/ 2472411 w 3087428"/>
              <a:gd name="connsiteY6715" fmla="*/ 1199492 h 3077595"/>
              <a:gd name="connsiteX6716" fmla="*/ 2476176 w 3087428"/>
              <a:gd name="connsiteY6716" fmla="*/ 1203258 h 3077595"/>
              <a:gd name="connsiteX6717" fmla="*/ 2472411 w 3087428"/>
              <a:gd name="connsiteY6717" fmla="*/ 1207023 h 3077595"/>
              <a:gd name="connsiteX6718" fmla="*/ 2468645 w 3087428"/>
              <a:gd name="connsiteY6718" fmla="*/ 1203258 h 3077595"/>
              <a:gd name="connsiteX6719" fmla="*/ 2472411 w 3087428"/>
              <a:gd name="connsiteY6719" fmla="*/ 1199492 h 3077595"/>
              <a:gd name="connsiteX6720" fmla="*/ 2537050 w 3087428"/>
              <a:gd name="connsiteY6720" fmla="*/ 1199074 h 3077595"/>
              <a:gd name="connsiteX6721" fmla="*/ 2540607 w 3087428"/>
              <a:gd name="connsiteY6721" fmla="*/ 1202630 h 3077595"/>
              <a:gd name="connsiteX6722" fmla="*/ 2537050 w 3087428"/>
              <a:gd name="connsiteY6722" fmla="*/ 1206186 h 3077595"/>
              <a:gd name="connsiteX6723" fmla="*/ 2533494 w 3087428"/>
              <a:gd name="connsiteY6723" fmla="*/ 1202630 h 3077595"/>
              <a:gd name="connsiteX6724" fmla="*/ 2537050 w 3087428"/>
              <a:gd name="connsiteY6724" fmla="*/ 1199074 h 3077595"/>
              <a:gd name="connsiteX6725" fmla="*/ 2601481 w 3087428"/>
              <a:gd name="connsiteY6725" fmla="*/ 1198655 h 3077595"/>
              <a:gd name="connsiteX6726" fmla="*/ 2604828 w 3087428"/>
              <a:gd name="connsiteY6726" fmla="*/ 1202002 h 3077595"/>
              <a:gd name="connsiteX6727" fmla="*/ 2601481 w 3087428"/>
              <a:gd name="connsiteY6727" fmla="*/ 1205349 h 3077595"/>
              <a:gd name="connsiteX6728" fmla="*/ 2598134 w 3087428"/>
              <a:gd name="connsiteY6728" fmla="*/ 1202002 h 3077595"/>
              <a:gd name="connsiteX6729" fmla="*/ 2601481 w 3087428"/>
              <a:gd name="connsiteY6729" fmla="*/ 1198655 h 3077595"/>
              <a:gd name="connsiteX6730" fmla="*/ 2665493 w 3087428"/>
              <a:gd name="connsiteY6730" fmla="*/ 1198446 h 3077595"/>
              <a:gd name="connsiteX6731" fmla="*/ 2668630 w 3087428"/>
              <a:gd name="connsiteY6731" fmla="*/ 1201584 h 3077595"/>
              <a:gd name="connsiteX6732" fmla="*/ 2665493 w 3087428"/>
              <a:gd name="connsiteY6732" fmla="*/ 1204722 h 3077595"/>
              <a:gd name="connsiteX6733" fmla="*/ 2662355 w 3087428"/>
              <a:gd name="connsiteY6733" fmla="*/ 1201584 h 3077595"/>
              <a:gd name="connsiteX6734" fmla="*/ 2665493 w 3087428"/>
              <a:gd name="connsiteY6734" fmla="*/ 1198446 h 3077595"/>
              <a:gd name="connsiteX6735" fmla="*/ 745133 w 3087428"/>
              <a:gd name="connsiteY6735" fmla="*/ 1198446 h 3077595"/>
              <a:gd name="connsiteX6736" fmla="*/ 751827 w 3087428"/>
              <a:gd name="connsiteY6736" fmla="*/ 1205140 h 3077595"/>
              <a:gd name="connsiteX6737" fmla="*/ 745133 w 3087428"/>
              <a:gd name="connsiteY6737" fmla="*/ 1211834 h 3077595"/>
              <a:gd name="connsiteX6738" fmla="*/ 738439 w 3087428"/>
              <a:gd name="connsiteY6738" fmla="*/ 1205140 h 3077595"/>
              <a:gd name="connsiteX6739" fmla="*/ 745133 w 3087428"/>
              <a:gd name="connsiteY6739" fmla="*/ 1198446 h 3077595"/>
              <a:gd name="connsiteX6740" fmla="*/ 2729296 w 3087428"/>
              <a:gd name="connsiteY6740" fmla="*/ 1197819 h 3077595"/>
              <a:gd name="connsiteX6741" fmla="*/ 2732433 w 3087428"/>
              <a:gd name="connsiteY6741" fmla="*/ 1200956 h 3077595"/>
              <a:gd name="connsiteX6742" fmla="*/ 2729296 w 3087428"/>
              <a:gd name="connsiteY6742" fmla="*/ 1204094 h 3077595"/>
              <a:gd name="connsiteX6743" fmla="*/ 2726158 w 3087428"/>
              <a:gd name="connsiteY6743" fmla="*/ 1200956 h 3077595"/>
              <a:gd name="connsiteX6744" fmla="*/ 2729296 w 3087428"/>
              <a:gd name="connsiteY6744" fmla="*/ 1197819 h 3077595"/>
              <a:gd name="connsiteX6745" fmla="*/ 2792889 w 3087428"/>
              <a:gd name="connsiteY6745" fmla="*/ 1197609 h 3077595"/>
              <a:gd name="connsiteX6746" fmla="*/ 2795818 w 3087428"/>
              <a:gd name="connsiteY6746" fmla="*/ 1200538 h 3077595"/>
              <a:gd name="connsiteX6747" fmla="*/ 2792889 w 3087428"/>
              <a:gd name="connsiteY6747" fmla="*/ 1203467 h 3077595"/>
              <a:gd name="connsiteX6748" fmla="*/ 2789960 w 3087428"/>
              <a:gd name="connsiteY6748" fmla="*/ 1200538 h 3077595"/>
              <a:gd name="connsiteX6749" fmla="*/ 2792889 w 3087428"/>
              <a:gd name="connsiteY6749" fmla="*/ 1197609 h 3077595"/>
              <a:gd name="connsiteX6750" fmla="*/ 2982833 w 3087428"/>
              <a:gd name="connsiteY6750" fmla="*/ 1197400 h 3077595"/>
              <a:gd name="connsiteX6751" fmla="*/ 2985343 w 3087428"/>
              <a:gd name="connsiteY6751" fmla="*/ 1199910 h 3077595"/>
              <a:gd name="connsiteX6752" fmla="*/ 2982833 w 3087428"/>
              <a:gd name="connsiteY6752" fmla="*/ 1202421 h 3077595"/>
              <a:gd name="connsiteX6753" fmla="*/ 2980323 w 3087428"/>
              <a:gd name="connsiteY6753" fmla="*/ 1199910 h 3077595"/>
              <a:gd name="connsiteX6754" fmla="*/ 2982833 w 3087428"/>
              <a:gd name="connsiteY6754" fmla="*/ 1197400 h 3077595"/>
              <a:gd name="connsiteX6755" fmla="*/ 2919658 w 3087428"/>
              <a:gd name="connsiteY6755" fmla="*/ 1197400 h 3077595"/>
              <a:gd name="connsiteX6756" fmla="*/ 2922377 w 3087428"/>
              <a:gd name="connsiteY6756" fmla="*/ 1200120 h 3077595"/>
              <a:gd name="connsiteX6757" fmla="*/ 2919658 w 3087428"/>
              <a:gd name="connsiteY6757" fmla="*/ 1202839 h 3077595"/>
              <a:gd name="connsiteX6758" fmla="*/ 2916939 w 3087428"/>
              <a:gd name="connsiteY6758" fmla="*/ 1200120 h 3077595"/>
              <a:gd name="connsiteX6759" fmla="*/ 2919658 w 3087428"/>
              <a:gd name="connsiteY6759" fmla="*/ 1197400 h 3077595"/>
              <a:gd name="connsiteX6760" fmla="*/ 2856483 w 3087428"/>
              <a:gd name="connsiteY6760" fmla="*/ 1197400 h 3077595"/>
              <a:gd name="connsiteX6761" fmla="*/ 2859411 w 3087428"/>
              <a:gd name="connsiteY6761" fmla="*/ 1200329 h 3077595"/>
              <a:gd name="connsiteX6762" fmla="*/ 2856483 w 3087428"/>
              <a:gd name="connsiteY6762" fmla="*/ 1203258 h 3077595"/>
              <a:gd name="connsiteX6763" fmla="*/ 2853554 w 3087428"/>
              <a:gd name="connsiteY6763" fmla="*/ 1200329 h 3077595"/>
              <a:gd name="connsiteX6764" fmla="*/ 2856483 w 3087428"/>
              <a:gd name="connsiteY6764" fmla="*/ 1197400 h 3077595"/>
              <a:gd name="connsiteX6765" fmla="*/ 3045799 w 3087428"/>
              <a:gd name="connsiteY6765" fmla="*/ 1197191 h 3077595"/>
              <a:gd name="connsiteX6766" fmla="*/ 3048309 w 3087428"/>
              <a:gd name="connsiteY6766" fmla="*/ 1199701 h 3077595"/>
              <a:gd name="connsiteX6767" fmla="*/ 3045799 w 3087428"/>
              <a:gd name="connsiteY6767" fmla="*/ 1202212 h 3077595"/>
              <a:gd name="connsiteX6768" fmla="*/ 3043289 w 3087428"/>
              <a:gd name="connsiteY6768" fmla="*/ 1199701 h 3077595"/>
              <a:gd name="connsiteX6769" fmla="*/ 3045799 w 3087428"/>
              <a:gd name="connsiteY6769" fmla="*/ 1197191 h 3077595"/>
              <a:gd name="connsiteX6770" fmla="*/ 614390 w 3087428"/>
              <a:gd name="connsiteY6770" fmla="*/ 1195308 h 3077595"/>
              <a:gd name="connsiteX6771" fmla="*/ 622339 w 3087428"/>
              <a:gd name="connsiteY6771" fmla="*/ 1203258 h 3077595"/>
              <a:gd name="connsiteX6772" fmla="*/ 614390 w 3087428"/>
              <a:gd name="connsiteY6772" fmla="*/ 1211207 h 3077595"/>
              <a:gd name="connsiteX6773" fmla="*/ 606441 w 3087428"/>
              <a:gd name="connsiteY6773" fmla="*/ 1203258 h 3077595"/>
              <a:gd name="connsiteX6774" fmla="*/ 614390 w 3087428"/>
              <a:gd name="connsiteY6774" fmla="*/ 1195308 h 3077595"/>
              <a:gd name="connsiteX6775" fmla="*/ 485320 w 3087428"/>
              <a:gd name="connsiteY6775" fmla="*/ 1193216 h 3077595"/>
              <a:gd name="connsiteX6776" fmla="*/ 494106 w 3087428"/>
              <a:gd name="connsiteY6776" fmla="*/ 1202002 h 3077595"/>
              <a:gd name="connsiteX6777" fmla="*/ 485320 w 3087428"/>
              <a:gd name="connsiteY6777" fmla="*/ 1210788 h 3077595"/>
              <a:gd name="connsiteX6778" fmla="*/ 476534 w 3087428"/>
              <a:gd name="connsiteY6778" fmla="*/ 1202002 h 3077595"/>
              <a:gd name="connsiteX6779" fmla="*/ 485320 w 3087428"/>
              <a:gd name="connsiteY6779" fmla="*/ 1193216 h 3077595"/>
              <a:gd name="connsiteX6780" fmla="*/ 357505 w 3087428"/>
              <a:gd name="connsiteY6780" fmla="*/ 1191752 h 3077595"/>
              <a:gd name="connsiteX6781" fmla="*/ 366919 w 3087428"/>
              <a:gd name="connsiteY6781" fmla="*/ 1201166 h 3077595"/>
              <a:gd name="connsiteX6782" fmla="*/ 357505 w 3087428"/>
              <a:gd name="connsiteY6782" fmla="*/ 1210579 h 3077595"/>
              <a:gd name="connsiteX6783" fmla="*/ 348092 w 3087428"/>
              <a:gd name="connsiteY6783" fmla="*/ 1201166 h 3077595"/>
              <a:gd name="connsiteX6784" fmla="*/ 357505 w 3087428"/>
              <a:gd name="connsiteY6784" fmla="*/ 1191752 h 3077595"/>
              <a:gd name="connsiteX6785" fmla="*/ 230318 w 3087428"/>
              <a:gd name="connsiteY6785" fmla="*/ 1190497 h 3077595"/>
              <a:gd name="connsiteX6786" fmla="*/ 240150 w 3087428"/>
              <a:gd name="connsiteY6786" fmla="*/ 1200329 h 3077595"/>
              <a:gd name="connsiteX6787" fmla="*/ 230318 w 3087428"/>
              <a:gd name="connsiteY6787" fmla="*/ 1210161 h 3077595"/>
              <a:gd name="connsiteX6788" fmla="*/ 220486 w 3087428"/>
              <a:gd name="connsiteY6788" fmla="*/ 1200329 h 3077595"/>
              <a:gd name="connsiteX6789" fmla="*/ 230318 w 3087428"/>
              <a:gd name="connsiteY6789" fmla="*/ 1190497 h 3077595"/>
              <a:gd name="connsiteX6790" fmla="*/ 1102011 w 3087428"/>
              <a:gd name="connsiteY6790" fmla="*/ 1189660 h 3077595"/>
              <a:gd name="connsiteX6791" fmla="*/ 1106404 w 3087428"/>
              <a:gd name="connsiteY6791" fmla="*/ 1194053 h 3077595"/>
              <a:gd name="connsiteX6792" fmla="*/ 1102011 w 3087428"/>
              <a:gd name="connsiteY6792" fmla="*/ 1198446 h 3077595"/>
              <a:gd name="connsiteX6793" fmla="*/ 1097618 w 3087428"/>
              <a:gd name="connsiteY6793" fmla="*/ 1194053 h 3077595"/>
              <a:gd name="connsiteX6794" fmla="*/ 1102011 w 3087428"/>
              <a:gd name="connsiteY6794" fmla="*/ 1189660 h 3077595"/>
              <a:gd name="connsiteX6795" fmla="*/ 103968 w 3087428"/>
              <a:gd name="connsiteY6795" fmla="*/ 1189660 h 3077595"/>
              <a:gd name="connsiteX6796" fmla="*/ 114218 w 3087428"/>
              <a:gd name="connsiteY6796" fmla="*/ 1199910 h 3077595"/>
              <a:gd name="connsiteX6797" fmla="*/ 103968 w 3087428"/>
              <a:gd name="connsiteY6797" fmla="*/ 1210161 h 3077595"/>
              <a:gd name="connsiteX6798" fmla="*/ 93717 w 3087428"/>
              <a:gd name="connsiteY6798" fmla="*/ 1199910 h 3077595"/>
              <a:gd name="connsiteX6799" fmla="*/ 103968 w 3087428"/>
              <a:gd name="connsiteY6799" fmla="*/ 1189660 h 3077595"/>
              <a:gd name="connsiteX6800" fmla="*/ 1811790 w 3087428"/>
              <a:gd name="connsiteY6800" fmla="*/ 1187568 h 3077595"/>
              <a:gd name="connsiteX6801" fmla="*/ 1815974 w 3087428"/>
              <a:gd name="connsiteY6801" fmla="*/ 1191752 h 3077595"/>
              <a:gd name="connsiteX6802" fmla="*/ 1811790 w 3087428"/>
              <a:gd name="connsiteY6802" fmla="*/ 1195936 h 3077595"/>
              <a:gd name="connsiteX6803" fmla="*/ 1807607 w 3087428"/>
              <a:gd name="connsiteY6803" fmla="*/ 1191752 h 3077595"/>
              <a:gd name="connsiteX6804" fmla="*/ 1811790 w 3087428"/>
              <a:gd name="connsiteY6804" fmla="*/ 1187568 h 3077595"/>
              <a:gd name="connsiteX6805" fmla="*/ 1408473 w 3087428"/>
              <a:gd name="connsiteY6805" fmla="*/ 1181502 h 3077595"/>
              <a:gd name="connsiteX6806" fmla="*/ 1411820 w 3087428"/>
              <a:gd name="connsiteY6806" fmla="*/ 1184849 h 3077595"/>
              <a:gd name="connsiteX6807" fmla="*/ 1408473 w 3087428"/>
              <a:gd name="connsiteY6807" fmla="*/ 1188196 h 3077595"/>
              <a:gd name="connsiteX6808" fmla="*/ 1405126 w 3087428"/>
              <a:gd name="connsiteY6808" fmla="*/ 1184849 h 3077595"/>
              <a:gd name="connsiteX6809" fmla="*/ 1408473 w 3087428"/>
              <a:gd name="connsiteY6809" fmla="*/ 1181502 h 3077595"/>
              <a:gd name="connsiteX6810" fmla="*/ 1678327 w 3087428"/>
              <a:gd name="connsiteY6810" fmla="*/ 1181083 h 3077595"/>
              <a:gd name="connsiteX6811" fmla="*/ 1682093 w 3087428"/>
              <a:gd name="connsiteY6811" fmla="*/ 1184849 h 3077595"/>
              <a:gd name="connsiteX6812" fmla="*/ 1678327 w 3087428"/>
              <a:gd name="connsiteY6812" fmla="*/ 1188614 h 3077595"/>
              <a:gd name="connsiteX6813" fmla="*/ 1674562 w 3087428"/>
              <a:gd name="connsiteY6813" fmla="*/ 1184849 h 3077595"/>
              <a:gd name="connsiteX6814" fmla="*/ 1678327 w 3087428"/>
              <a:gd name="connsiteY6814" fmla="*/ 1181083 h 3077595"/>
              <a:gd name="connsiteX6815" fmla="*/ 959762 w 3087428"/>
              <a:gd name="connsiteY6815" fmla="*/ 1180874 h 3077595"/>
              <a:gd name="connsiteX6816" fmla="*/ 964991 w 3087428"/>
              <a:gd name="connsiteY6816" fmla="*/ 1186104 h 3077595"/>
              <a:gd name="connsiteX6817" fmla="*/ 959762 w 3087428"/>
              <a:gd name="connsiteY6817" fmla="*/ 1191334 h 3077595"/>
              <a:gd name="connsiteX6818" fmla="*/ 954532 w 3087428"/>
              <a:gd name="connsiteY6818" fmla="*/ 1186104 h 3077595"/>
              <a:gd name="connsiteX6819" fmla="*/ 959762 w 3087428"/>
              <a:gd name="connsiteY6819" fmla="*/ 1180874 h 3077595"/>
              <a:gd name="connsiteX6820" fmla="*/ 1195309 w 3087428"/>
              <a:gd name="connsiteY6820" fmla="*/ 1176690 h 3077595"/>
              <a:gd name="connsiteX6821" fmla="*/ 1199075 w 3087428"/>
              <a:gd name="connsiteY6821" fmla="*/ 1180456 h 3077595"/>
              <a:gd name="connsiteX6822" fmla="*/ 1195309 w 3087428"/>
              <a:gd name="connsiteY6822" fmla="*/ 1184221 h 3077595"/>
              <a:gd name="connsiteX6823" fmla="*/ 1191544 w 3087428"/>
              <a:gd name="connsiteY6823" fmla="*/ 1180456 h 3077595"/>
              <a:gd name="connsiteX6824" fmla="*/ 1195309 w 3087428"/>
              <a:gd name="connsiteY6824" fmla="*/ 1176690 h 3077595"/>
              <a:gd name="connsiteX6825" fmla="*/ 1891282 w 3087428"/>
              <a:gd name="connsiteY6825" fmla="*/ 1176063 h 3077595"/>
              <a:gd name="connsiteX6826" fmla="*/ 1895675 w 3087428"/>
              <a:gd name="connsiteY6826" fmla="*/ 1180456 h 3077595"/>
              <a:gd name="connsiteX6827" fmla="*/ 1891282 w 3087428"/>
              <a:gd name="connsiteY6827" fmla="*/ 1184849 h 3077595"/>
              <a:gd name="connsiteX6828" fmla="*/ 1886889 w 3087428"/>
              <a:gd name="connsiteY6828" fmla="*/ 1180456 h 3077595"/>
              <a:gd name="connsiteX6829" fmla="*/ 1891282 w 3087428"/>
              <a:gd name="connsiteY6829" fmla="*/ 1176063 h 3077595"/>
              <a:gd name="connsiteX6830" fmla="*/ 822952 w 3087428"/>
              <a:gd name="connsiteY6830" fmla="*/ 1175226 h 3077595"/>
              <a:gd name="connsiteX6831" fmla="*/ 829018 w 3087428"/>
              <a:gd name="connsiteY6831" fmla="*/ 1181293 h 3077595"/>
              <a:gd name="connsiteX6832" fmla="*/ 822952 w 3087428"/>
              <a:gd name="connsiteY6832" fmla="*/ 1187359 h 3077595"/>
              <a:gd name="connsiteX6833" fmla="*/ 816885 w 3087428"/>
              <a:gd name="connsiteY6833" fmla="*/ 1181293 h 3077595"/>
              <a:gd name="connsiteX6834" fmla="*/ 822952 w 3087428"/>
              <a:gd name="connsiteY6834" fmla="*/ 1175226 h 3077595"/>
              <a:gd name="connsiteX6835" fmla="*/ 1296975 w 3087428"/>
              <a:gd name="connsiteY6835" fmla="*/ 1171670 h 3077595"/>
              <a:gd name="connsiteX6836" fmla="*/ 1300322 w 3087428"/>
              <a:gd name="connsiteY6836" fmla="*/ 1175017 h 3077595"/>
              <a:gd name="connsiteX6837" fmla="*/ 1296975 w 3087428"/>
              <a:gd name="connsiteY6837" fmla="*/ 1178364 h 3077595"/>
              <a:gd name="connsiteX6838" fmla="*/ 1293628 w 3087428"/>
              <a:gd name="connsiteY6838" fmla="*/ 1175017 h 3077595"/>
              <a:gd name="connsiteX6839" fmla="*/ 1296975 w 3087428"/>
              <a:gd name="connsiteY6839" fmla="*/ 1171670 h 3077595"/>
              <a:gd name="connsiteX6840" fmla="*/ 689698 w 3087428"/>
              <a:gd name="connsiteY6840" fmla="*/ 1171461 h 3077595"/>
              <a:gd name="connsiteX6841" fmla="*/ 696601 w 3087428"/>
              <a:gd name="connsiteY6841" fmla="*/ 1178364 h 3077595"/>
              <a:gd name="connsiteX6842" fmla="*/ 689698 w 3087428"/>
              <a:gd name="connsiteY6842" fmla="*/ 1185267 h 3077595"/>
              <a:gd name="connsiteX6843" fmla="*/ 682795 w 3087428"/>
              <a:gd name="connsiteY6843" fmla="*/ 1178364 h 3077595"/>
              <a:gd name="connsiteX6844" fmla="*/ 689698 w 3087428"/>
              <a:gd name="connsiteY6844" fmla="*/ 1171461 h 3077595"/>
              <a:gd name="connsiteX6845" fmla="*/ 558536 w 3087428"/>
              <a:gd name="connsiteY6845" fmla="*/ 1168532 h 3077595"/>
              <a:gd name="connsiteX6846" fmla="*/ 566485 w 3087428"/>
              <a:gd name="connsiteY6846" fmla="*/ 1176481 h 3077595"/>
              <a:gd name="connsiteX6847" fmla="*/ 558536 w 3087428"/>
              <a:gd name="connsiteY6847" fmla="*/ 1184431 h 3077595"/>
              <a:gd name="connsiteX6848" fmla="*/ 550587 w 3087428"/>
              <a:gd name="connsiteY6848" fmla="*/ 1176481 h 3077595"/>
              <a:gd name="connsiteX6849" fmla="*/ 558536 w 3087428"/>
              <a:gd name="connsiteY6849" fmla="*/ 1168532 h 3077595"/>
              <a:gd name="connsiteX6850" fmla="*/ 1967427 w 3087428"/>
              <a:gd name="connsiteY6850" fmla="*/ 1167905 h 3077595"/>
              <a:gd name="connsiteX6851" fmla="*/ 1972030 w 3087428"/>
              <a:gd name="connsiteY6851" fmla="*/ 1172507 h 3077595"/>
              <a:gd name="connsiteX6852" fmla="*/ 1967427 w 3087428"/>
              <a:gd name="connsiteY6852" fmla="*/ 1177109 h 3077595"/>
              <a:gd name="connsiteX6853" fmla="*/ 1962825 w 3087428"/>
              <a:gd name="connsiteY6853" fmla="*/ 1172507 h 3077595"/>
              <a:gd name="connsiteX6854" fmla="*/ 1967427 w 3087428"/>
              <a:gd name="connsiteY6854" fmla="*/ 1167905 h 3077595"/>
              <a:gd name="connsiteX6855" fmla="*/ 429257 w 3087428"/>
              <a:gd name="connsiteY6855" fmla="*/ 1166022 h 3077595"/>
              <a:gd name="connsiteX6856" fmla="*/ 438252 w 3087428"/>
              <a:gd name="connsiteY6856" fmla="*/ 1175017 h 3077595"/>
              <a:gd name="connsiteX6857" fmla="*/ 429257 w 3087428"/>
              <a:gd name="connsiteY6857" fmla="*/ 1184012 h 3077595"/>
              <a:gd name="connsiteX6858" fmla="*/ 420262 w 3087428"/>
              <a:gd name="connsiteY6858" fmla="*/ 1175017 h 3077595"/>
              <a:gd name="connsiteX6859" fmla="*/ 429257 w 3087428"/>
              <a:gd name="connsiteY6859" fmla="*/ 1166022 h 3077595"/>
              <a:gd name="connsiteX6860" fmla="*/ 1461189 w 3087428"/>
              <a:gd name="connsiteY6860" fmla="*/ 1165185 h 3077595"/>
              <a:gd name="connsiteX6861" fmla="*/ 1464536 w 3087428"/>
              <a:gd name="connsiteY6861" fmla="*/ 1168532 h 3077595"/>
              <a:gd name="connsiteX6862" fmla="*/ 1461189 w 3087428"/>
              <a:gd name="connsiteY6862" fmla="*/ 1171879 h 3077595"/>
              <a:gd name="connsiteX6863" fmla="*/ 1457842 w 3087428"/>
              <a:gd name="connsiteY6863" fmla="*/ 1168532 h 3077595"/>
              <a:gd name="connsiteX6864" fmla="*/ 1461189 w 3087428"/>
              <a:gd name="connsiteY6864" fmla="*/ 1165185 h 3077595"/>
              <a:gd name="connsiteX6865" fmla="*/ 1625612 w 3087428"/>
              <a:gd name="connsiteY6865" fmla="*/ 1164767 h 3077595"/>
              <a:gd name="connsiteX6866" fmla="*/ 1629377 w 3087428"/>
              <a:gd name="connsiteY6866" fmla="*/ 1168532 h 3077595"/>
              <a:gd name="connsiteX6867" fmla="*/ 1625612 w 3087428"/>
              <a:gd name="connsiteY6867" fmla="*/ 1172297 h 3077595"/>
              <a:gd name="connsiteX6868" fmla="*/ 1621846 w 3087428"/>
              <a:gd name="connsiteY6868" fmla="*/ 1168532 h 3077595"/>
              <a:gd name="connsiteX6869" fmla="*/ 1625612 w 3087428"/>
              <a:gd name="connsiteY6869" fmla="*/ 1164767 h 3077595"/>
              <a:gd name="connsiteX6870" fmla="*/ 301233 w 3087428"/>
              <a:gd name="connsiteY6870" fmla="*/ 1164348 h 3077595"/>
              <a:gd name="connsiteX6871" fmla="*/ 310856 w 3087428"/>
              <a:gd name="connsiteY6871" fmla="*/ 1173971 h 3077595"/>
              <a:gd name="connsiteX6872" fmla="*/ 301233 w 3087428"/>
              <a:gd name="connsiteY6872" fmla="*/ 1183594 h 3077595"/>
              <a:gd name="connsiteX6873" fmla="*/ 291611 w 3087428"/>
              <a:gd name="connsiteY6873" fmla="*/ 1173971 h 3077595"/>
              <a:gd name="connsiteX6874" fmla="*/ 301233 w 3087428"/>
              <a:gd name="connsiteY6874" fmla="*/ 1164348 h 3077595"/>
              <a:gd name="connsiteX6875" fmla="*/ 173837 w 3087428"/>
              <a:gd name="connsiteY6875" fmla="*/ 1163302 h 3077595"/>
              <a:gd name="connsiteX6876" fmla="*/ 183878 w 3087428"/>
              <a:gd name="connsiteY6876" fmla="*/ 1173343 h 3077595"/>
              <a:gd name="connsiteX6877" fmla="*/ 173837 w 3087428"/>
              <a:gd name="connsiteY6877" fmla="*/ 1183384 h 3077595"/>
              <a:gd name="connsiteX6878" fmla="*/ 163796 w 3087428"/>
              <a:gd name="connsiteY6878" fmla="*/ 1173343 h 3077595"/>
              <a:gd name="connsiteX6879" fmla="*/ 173837 w 3087428"/>
              <a:gd name="connsiteY6879" fmla="*/ 1163302 h 3077595"/>
              <a:gd name="connsiteX6880" fmla="*/ 1045739 w 3087428"/>
              <a:gd name="connsiteY6880" fmla="*/ 1162047 h 3077595"/>
              <a:gd name="connsiteX6881" fmla="*/ 1050550 w 3087428"/>
              <a:gd name="connsiteY6881" fmla="*/ 1166859 h 3077595"/>
              <a:gd name="connsiteX6882" fmla="*/ 1045739 w 3087428"/>
              <a:gd name="connsiteY6882" fmla="*/ 1171670 h 3077595"/>
              <a:gd name="connsiteX6883" fmla="*/ 1040927 w 3087428"/>
              <a:gd name="connsiteY6883" fmla="*/ 1166859 h 3077595"/>
              <a:gd name="connsiteX6884" fmla="*/ 1045739 w 3087428"/>
              <a:gd name="connsiteY6884" fmla="*/ 1162047 h 3077595"/>
              <a:gd name="connsiteX6885" fmla="*/ 47277 w 3087428"/>
              <a:gd name="connsiteY6885" fmla="*/ 1162047 h 3077595"/>
              <a:gd name="connsiteX6886" fmla="*/ 57946 w 3087428"/>
              <a:gd name="connsiteY6886" fmla="*/ 1172716 h 3077595"/>
              <a:gd name="connsiteX6887" fmla="*/ 47277 w 3087428"/>
              <a:gd name="connsiteY6887" fmla="*/ 1183384 h 3077595"/>
              <a:gd name="connsiteX6888" fmla="*/ 36609 w 3087428"/>
              <a:gd name="connsiteY6888" fmla="*/ 1172716 h 3077595"/>
              <a:gd name="connsiteX6889" fmla="*/ 47277 w 3087428"/>
              <a:gd name="connsiteY6889" fmla="*/ 1162047 h 3077595"/>
              <a:gd name="connsiteX6890" fmla="*/ 2041062 w 3087428"/>
              <a:gd name="connsiteY6890" fmla="*/ 1161629 h 3077595"/>
              <a:gd name="connsiteX6891" fmla="*/ 2046083 w 3087428"/>
              <a:gd name="connsiteY6891" fmla="*/ 1166649 h 3077595"/>
              <a:gd name="connsiteX6892" fmla="*/ 2041062 w 3087428"/>
              <a:gd name="connsiteY6892" fmla="*/ 1171670 h 3077595"/>
              <a:gd name="connsiteX6893" fmla="*/ 2036042 w 3087428"/>
              <a:gd name="connsiteY6893" fmla="*/ 1166649 h 3077595"/>
              <a:gd name="connsiteX6894" fmla="*/ 2041062 w 3087428"/>
              <a:gd name="connsiteY6894" fmla="*/ 1161629 h 3077595"/>
              <a:gd name="connsiteX6895" fmla="*/ 2112605 w 3087428"/>
              <a:gd name="connsiteY6895" fmla="*/ 1157445 h 3077595"/>
              <a:gd name="connsiteX6896" fmla="*/ 2117625 w 3087428"/>
              <a:gd name="connsiteY6896" fmla="*/ 1162466 h 3077595"/>
              <a:gd name="connsiteX6897" fmla="*/ 2112605 w 3087428"/>
              <a:gd name="connsiteY6897" fmla="*/ 1167486 h 3077595"/>
              <a:gd name="connsiteX6898" fmla="*/ 2107584 w 3087428"/>
              <a:gd name="connsiteY6898" fmla="*/ 1162466 h 3077595"/>
              <a:gd name="connsiteX6899" fmla="*/ 2112605 w 3087428"/>
              <a:gd name="connsiteY6899" fmla="*/ 1157445 h 3077595"/>
              <a:gd name="connsiteX6900" fmla="*/ 1515787 w 3087428"/>
              <a:gd name="connsiteY6900" fmla="*/ 1157027 h 3077595"/>
              <a:gd name="connsiteX6901" fmla="*/ 1519134 w 3087428"/>
              <a:gd name="connsiteY6901" fmla="*/ 1160374 h 3077595"/>
              <a:gd name="connsiteX6902" fmla="*/ 1515787 w 3087428"/>
              <a:gd name="connsiteY6902" fmla="*/ 1163721 h 3077595"/>
              <a:gd name="connsiteX6903" fmla="*/ 1512440 w 3087428"/>
              <a:gd name="connsiteY6903" fmla="*/ 1160374 h 3077595"/>
              <a:gd name="connsiteX6904" fmla="*/ 1515787 w 3087428"/>
              <a:gd name="connsiteY6904" fmla="*/ 1157027 h 3077595"/>
              <a:gd name="connsiteX6905" fmla="*/ 1571013 w 3087428"/>
              <a:gd name="connsiteY6905" fmla="*/ 1156818 h 3077595"/>
              <a:gd name="connsiteX6906" fmla="*/ 1574570 w 3087428"/>
              <a:gd name="connsiteY6906" fmla="*/ 1160374 h 3077595"/>
              <a:gd name="connsiteX6907" fmla="*/ 1571013 w 3087428"/>
              <a:gd name="connsiteY6907" fmla="*/ 1163930 h 3077595"/>
              <a:gd name="connsiteX6908" fmla="*/ 1567457 w 3087428"/>
              <a:gd name="connsiteY6908" fmla="*/ 1160374 h 3077595"/>
              <a:gd name="connsiteX6909" fmla="*/ 1571013 w 3087428"/>
              <a:gd name="connsiteY6909" fmla="*/ 1156818 h 3077595"/>
              <a:gd name="connsiteX6910" fmla="*/ 1766605 w 3087428"/>
              <a:gd name="connsiteY6910" fmla="*/ 1156190 h 3077595"/>
              <a:gd name="connsiteX6911" fmla="*/ 1770580 w 3087428"/>
              <a:gd name="connsiteY6911" fmla="*/ 1160165 h 3077595"/>
              <a:gd name="connsiteX6912" fmla="*/ 1766605 w 3087428"/>
              <a:gd name="connsiteY6912" fmla="*/ 1164139 h 3077595"/>
              <a:gd name="connsiteX6913" fmla="*/ 1762631 w 3087428"/>
              <a:gd name="connsiteY6913" fmla="*/ 1160165 h 3077595"/>
              <a:gd name="connsiteX6914" fmla="*/ 1766605 w 3087428"/>
              <a:gd name="connsiteY6914" fmla="*/ 1156190 h 3077595"/>
              <a:gd name="connsiteX6915" fmla="*/ 2182683 w 3087428"/>
              <a:gd name="connsiteY6915" fmla="*/ 1154307 h 3077595"/>
              <a:gd name="connsiteX6916" fmla="*/ 2187495 w 3087428"/>
              <a:gd name="connsiteY6916" fmla="*/ 1159119 h 3077595"/>
              <a:gd name="connsiteX6917" fmla="*/ 2182683 w 3087428"/>
              <a:gd name="connsiteY6917" fmla="*/ 1163930 h 3077595"/>
              <a:gd name="connsiteX6918" fmla="*/ 2177872 w 3087428"/>
              <a:gd name="connsiteY6918" fmla="*/ 1159119 h 3077595"/>
              <a:gd name="connsiteX6919" fmla="*/ 2182683 w 3087428"/>
              <a:gd name="connsiteY6919" fmla="*/ 1154307 h 3077595"/>
              <a:gd name="connsiteX6920" fmla="*/ 904117 w 3087428"/>
              <a:gd name="connsiteY6920" fmla="*/ 1153680 h 3077595"/>
              <a:gd name="connsiteX6921" fmla="*/ 909765 w 3087428"/>
              <a:gd name="connsiteY6921" fmla="*/ 1159328 h 3077595"/>
              <a:gd name="connsiteX6922" fmla="*/ 904117 w 3087428"/>
              <a:gd name="connsiteY6922" fmla="*/ 1164976 h 3077595"/>
              <a:gd name="connsiteX6923" fmla="*/ 898469 w 3087428"/>
              <a:gd name="connsiteY6923" fmla="*/ 1159328 h 3077595"/>
              <a:gd name="connsiteX6924" fmla="*/ 904117 w 3087428"/>
              <a:gd name="connsiteY6924" fmla="*/ 1153680 h 3077595"/>
              <a:gd name="connsiteX6925" fmla="*/ 2251507 w 3087428"/>
              <a:gd name="connsiteY6925" fmla="*/ 1151797 h 3077595"/>
              <a:gd name="connsiteX6926" fmla="*/ 2256318 w 3087428"/>
              <a:gd name="connsiteY6926" fmla="*/ 1156608 h 3077595"/>
              <a:gd name="connsiteX6927" fmla="*/ 2251507 w 3087428"/>
              <a:gd name="connsiteY6927" fmla="*/ 1161420 h 3077595"/>
              <a:gd name="connsiteX6928" fmla="*/ 2246695 w 3087428"/>
              <a:gd name="connsiteY6928" fmla="*/ 1156608 h 3077595"/>
              <a:gd name="connsiteX6929" fmla="*/ 2251507 w 3087428"/>
              <a:gd name="connsiteY6929" fmla="*/ 1151797 h 3077595"/>
              <a:gd name="connsiteX6930" fmla="*/ 2319284 w 3087428"/>
              <a:gd name="connsiteY6930" fmla="*/ 1150333 h 3077595"/>
              <a:gd name="connsiteX6931" fmla="*/ 2323677 w 3087428"/>
              <a:gd name="connsiteY6931" fmla="*/ 1154726 h 3077595"/>
              <a:gd name="connsiteX6932" fmla="*/ 2319284 w 3087428"/>
              <a:gd name="connsiteY6932" fmla="*/ 1159119 h 3077595"/>
              <a:gd name="connsiteX6933" fmla="*/ 2314891 w 3087428"/>
              <a:gd name="connsiteY6933" fmla="*/ 1154726 h 3077595"/>
              <a:gd name="connsiteX6934" fmla="*/ 2319284 w 3087428"/>
              <a:gd name="connsiteY6934" fmla="*/ 1150333 h 3077595"/>
              <a:gd name="connsiteX6935" fmla="*/ 2386434 w 3087428"/>
              <a:gd name="connsiteY6935" fmla="*/ 1150123 h 3077595"/>
              <a:gd name="connsiteX6936" fmla="*/ 2389363 w 3087428"/>
              <a:gd name="connsiteY6936" fmla="*/ 1153052 h 3077595"/>
              <a:gd name="connsiteX6937" fmla="*/ 2386434 w 3087428"/>
              <a:gd name="connsiteY6937" fmla="*/ 1155981 h 3077595"/>
              <a:gd name="connsiteX6938" fmla="*/ 2383505 w 3087428"/>
              <a:gd name="connsiteY6938" fmla="*/ 1153052 h 3077595"/>
              <a:gd name="connsiteX6939" fmla="*/ 2386434 w 3087428"/>
              <a:gd name="connsiteY6939" fmla="*/ 1150123 h 3077595"/>
              <a:gd name="connsiteX6940" fmla="*/ 2452747 w 3087428"/>
              <a:gd name="connsiteY6940" fmla="*/ 1149077 h 3077595"/>
              <a:gd name="connsiteX6941" fmla="*/ 2455466 w 3087428"/>
              <a:gd name="connsiteY6941" fmla="*/ 1151797 h 3077595"/>
              <a:gd name="connsiteX6942" fmla="*/ 2452747 w 3087428"/>
              <a:gd name="connsiteY6942" fmla="*/ 1154516 h 3077595"/>
              <a:gd name="connsiteX6943" fmla="*/ 2450027 w 3087428"/>
              <a:gd name="connsiteY6943" fmla="*/ 1151797 h 3077595"/>
              <a:gd name="connsiteX6944" fmla="*/ 2452747 w 3087428"/>
              <a:gd name="connsiteY6944" fmla="*/ 1149077 h 3077595"/>
              <a:gd name="connsiteX6945" fmla="*/ 2518433 w 3087428"/>
              <a:gd name="connsiteY6945" fmla="*/ 1148032 h 3077595"/>
              <a:gd name="connsiteX6946" fmla="*/ 2520943 w 3087428"/>
              <a:gd name="connsiteY6946" fmla="*/ 1150542 h 3077595"/>
              <a:gd name="connsiteX6947" fmla="*/ 2518433 w 3087428"/>
              <a:gd name="connsiteY6947" fmla="*/ 1153052 h 3077595"/>
              <a:gd name="connsiteX6948" fmla="*/ 2515922 w 3087428"/>
              <a:gd name="connsiteY6948" fmla="*/ 1150542 h 3077595"/>
              <a:gd name="connsiteX6949" fmla="*/ 2518433 w 3087428"/>
              <a:gd name="connsiteY6949" fmla="*/ 1148032 h 3077595"/>
              <a:gd name="connsiteX6950" fmla="*/ 767517 w 3087428"/>
              <a:gd name="connsiteY6950" fmla="*/ 1148032 h 3077595"/>
              <a:gd name="connsiteX6951" fmla="*/ 774211 w 3087428"/>
              <a:gd name="connsiteY6951" fmla="*/ 1154726 h 3077595"/>
              <a:gd name="connsiteX6952" fmla="*/ 767517 w 3087428"/>
              <a:gd name="connsiteY6952" fmla="*/ 1161420 h 3077595"/>
              <a:gd name="connsiteX6953" fmla="*/ 760823 w 3087428"/>
              <a:gd name="connsiteY6953" fmla="*/ 1154726 h 3077595"/>
              <a:gd name="connsiteX6954" fmla="*/ 767517 w 3087428"/>
              <a:gd name="connsiteY6954" fmla="*/ 1148032 h 3077595"/>
              <a:gd name="connsiteX6955" fmla="*/ 2583909 w 3087428"/>
              <a:gd name="connsiteY6955" fmla="*/ 1147404 h 3077595"/>
              <a:gd name="connsiteX6956" fmla="*/ 2586210 w 3087428"/>
              <a:gd name="connsiteY6956" fmla="*/ 1149705 h 3077595"/>
              <a:gd name="connsiteX6957" fmla="*/ 2583909 w 3087428"/>
              <a:gd name="connsiteY6957" fmla="*/ 1152006 h 3077595"/>
              <a:gd name="connsiteX6958" fmla="*/ 2581608 w 3087428"/>
              <a:gd name="connsiteY6958" fmla="*/ 1149705 h 3077595"/>
              <a:gd name="connsiteX6959" fmla="*/ 2583909 w 3087428"/>
              <a:gd name="connsiteY6959" fmla="*/ 1147404 h 3077595"/>
              <a:gd name="connsiteX6960" fmla="*/ 1137573 w 3087428"/>
              <a:gd name="connsiteY6960" fmla="*/ 1147195 h 3077595"/>
              <a:gd name="connsiteX6961" fmla="*/ 1142175 w 3087428"/>
              <a:gd name="connsiteY6961" fmla="*/ 1151797 h 3077595"/>
              <a:gd name="connsiteX6962" fmla="*/ 1137573 w 3087428"/>
              <a:gd name="connsiteY6962" fmla="*/ 1156399 h 3077595"/>
              <a:gd name="connsiteX6963" fmla="*/ 1132971 w 3087428"/>
              <a:gd name="connsiteY6963" fmla="*/ 1151797 h 3077595"/>
              <a:gd name="connsiteX6964" fmla="*/ 1137573 w 3087428"/>
              <a:gd name="connsiteY6964" fmla="*/ 1147195 h 3077595"/>
              <a:gd name="connsiteX6965" fmla="*/ 2648757 w 3087428"/>
              <a:gd name="connsiteY6965" fmla="*/ 1146358 h 3077595"/>
              <a:gd name="connsiteX6966" fmla="*/ 2651059 w 3087428"/>
              <a:gd name="connsiteY6966" fmla="*/ 1148659 h 3077595"/>
              <a:gd name="connsiteX6967" fmla="*/ 2648757 w 3087428"/>
              <a:gd name="connsiteY6967" fmla="*/ 1150960 h 3077595"/>
              <a:gd name="connsiteX6968" fmla="*/ 2646456 w 3087428"/>
              <a:gd name="connsiteY6968" fmla="*/ 1148659 h 3077595"/>
              <a:gd name="connsiteX6969" fmla="*/ 2648757 w 3087428"/>
              <a:gd name="connsiteY6969" fmla="*/ 1146358 h 3077595"/>
              <a:gd name="connsiteX6970" fmla="*/ 2713397 w 3087428"/>
              <a:gd name="connsiteY6970" fmla="*/ 1145730 h 3077595"/>
              <a:gd name="connsiteX6971" fmla="*/ 2715698 w 3087428"/>
              <a:gd name="connsiteY6971" fmla="*/ 1148032 h 3077595"/>
              <a:gd name="connsiteX6972" fmla="*/ 2713397 w 3087428"/>
              <a:gd name="connsiteY6972" fmla="*/ 1150333 h 3077595"/>
              <a:gd name="connsiteX6973" fmla="*/ 2711096 w 3087428"/>
              <a:gd name="connsiteY6973" fmla="*/ 1148032 h 3077595"/>
              <a:gd name="connsiteX6974" fmla="*/ 2713397 w 3087428"/>
              <a:gd name="connsiteY6974" fmla="*/ 1145730 h 3077595"/>
              <a:gd name="connsiteX6975" fmla="*/ 2777827 w 3087428"/>
              <a:gd name="connsiteY6975" fmla="*/ 1145103 h 3077595"/>
              <a:gd name="connsiteX6976" fmla="*/ 2780128 w 3087428"/>
              <a:gd name="connsiteY6976" fmla="*/ 1147404 h 3077595"/>
              <a:gd name="connsiteX6977" fmla="*/ 2777827 w 3087428"/>
              <a:gd name="connsiteY6977" fmla="*/ 1149705 h 3077595"/>
              <a:gd name="connsiteX6978" fmla="*/ 2775526 w 3087428"/>
              <a:gd name="connsiteY6978" fmla="*/ 1147404 h 3077595"/>
              <a:gd name="connsiteX6979" fmla="*/ 2777827 w 3087428"/>
              <a:gd name="connsiteY6979" fmla="*/ 1145103 h 3077595"/>
              <a:gd name="connsiteX6980" fmla="*/ 2841839 w 3087428"/>
              <a:gd name="connsiteY6980" fmla="*/ 1144684 h 3077595"/>
              <a:gd name="connsiteX6981" fmla="*/ 2844140 w 3087428"/>
              <a:gd name="connsiteY6981" fmla="*/ 1146986 h 3077595"/>
              <a:gd name="connsiteX6982" fmla="*/ 2841839 w 3087428"/>
              <a:gd name="connsiteY6982" fmla="*/ 1149287 h 3077595"/>
              <a:gd name="connsiteX6983" fmla="*/ 2839538 w 3087428"/>
              <a:gd name="connsiteY6983" fmla="*/ 1146986 h 3077595"/>
              <a:gd name="connsiteX6984" fmla="*/ 2841839 w 3087428"/>
              <a:gd name="connsiteY6984" fmla="*/ 1144684 h 3077595"/>
              <a:gd name="connsiteX6985" fmla="*/ 2905852 w 3087428"/>
              <a:gd name="connsiteY6985" fmla="*/ 1144475 h 3077595"/>
              <a:gd name="connsiteX6986" fmla="*/ 2907943 w 3087428"/>
              <a:gd name="connsiteY6986" fmla="*/ 1146567 h 3077595"/>
              <a:gd name="connsiteX6987" fmla="*/ 2905852 w 3087428"/>
              <a:gd name="connsiteY6987" fmla="*/ 1148659 h 3077595"/>
              <a:gd name="connsiteX6988" fmla="*/ 2903759 w 3087428"/>
              <a:gd name="connsiteY6988" fmla="*/ 1146567 h 3077595"/>
              <a:gd name="connsiteX6989" fmla="*/ 2905852 w 3087428"/>
              <a:gd name="connsiteY6989" fmla="*/ 1144475 h 3077595"/>
              <a:gd name="connsiteX6990" fmla="*/ 2969445 w 3087428"/>
              <a:gd name="connsiteY6990" fmla="*/ 1144057 h 3077595"/>
              <a:gd name="connsiteX6991" fmla="*/ 2971537 w 3087428"/>
              <a:gd name="connsiteY6991" fmla="*/ 1146149 h 3077595"/>
              <a:gd name="connsiteX6992" fmla="*/ 2969445 w 3087428"/>
              <a:gd name="connsiteY6992" fmla="*/ 1148241 h 3077595"/>
              <a:gd name="connsiteX6993" fmla="*/ 2967353 w 3087428"/>
              <a:gd name="connsiteY6993" fmla="*/ 1146149 h 3077595"/>
              <a:gd name="connsiteX6994" fmla="*/ 2969445 w 3087428"/>
              <a:gd name="connsiteY6994" fmla="*/ 1144057 h 3077595"/>
              <a:gd name="connsiteX6995" fmla="*/ 3033039 w 3087428"/>
              <a:gd name="connsiteY6995" fmla="*/ 1143848 h 3077595"/>
              <a:gd name="connsiteX6996" fmla="*/ 3035130 w 3087428"/>
              <a:gd name="connsiteY6996" fmla="*/ 1145940 h 3077595"/>
              <a:gd name="connsiteX6997" fmla="*/ 3033039 w 3087428"/>
              <a:gd name="connsiteY6997" fmla="*/ 1148032 h 3077595"/>
              <a:gd name="connsiteX6998" fmla="*/ 3030947 w 3087428"/>
              <a:gd name="connsiteY6998" fmla="*/ 1145940 h 3077595"/>
              <a:gd name="connsiteX6999" fmla="*/ 3033039 w 3087428"/>
              <a:gd name="connsiteY6999" fmla="*/ 1143848 h 3077595"/>
              <a:gd name="connsiteX7000" fmla="*/ 634054 w 3087428"/>
              <a:gd name="connsiteY7000" fmla="*/ 1143011 h 3077595"/>
              <a:gd name="connsiteX7001" fmla="*/ 642630 w 3087428"/>
              <a:gd name="connsiteY7001" fmla="*/ 1151588 h 3077595"/>
              <a:gd name="connsiteX7002" fmla="*/ 634054 w 3087428"/>
              <a:gd name="connsiteY7002" fmla="*/ 1160165 h 3077595"/>
              <a:gd name="connsiteX7003" fmla="*/ 625477 w 3087428"/>
              <a:gd name="connsiteY7003" fmla="*/ 1151588 h 3077595"/>
              <a:gd name="connsiteX7004" fmla="*/ 634054 w 3087428"/>
              <a:gd name="connsiteY7004" fmla="*/ 1143011 h 3077595"/>
              <a:gd name="connsiteX7005" fmla="*/ 1344252 w 3087428"/>
              <a:gd name="connsiteY7005" fmla="*/ 1142802 h 3077595"/>
              <a:gd name="connsiteX7006" fmla="*/ 1348017 w 3087428"/>
              <a:gd name="connsiteY7006" fmla="*/ 1146567 h 3077595"/>
              <a:gd name="connsiteX7007" fmla="*/ 1344252 w 3087428"/>
              <a:gd name="connsiteY7007" fmla="*/ 1150333 h 3077595"/>
              <a:gd name="connsiteX7008" fmla="*/ 1340487 w 3087428"/>
              <a:gd name="connsiteY7008" fmla="*/ 1146567 h 3077595"/>
              <a:gd name="connsiteX7009" fmla="*/ 1344252 w 3087428"/>
              <a:gd name="connsiteY7009" fmla="*/ 1142802 h 3077595"/>
              <a:gd name="connsiteX7010" fmla="*/ 502892 w 3087428"/>
              <a:gd name="connsiteY7010" fmla="*/ 1140082 h 3077595"/>
              <a:gd name="connsiteX7011" fmla="*/ 512515 w 3087428"/>
              <a:gd name="connsiteY7011" fmla="*/ 1149705 h 3077595"/>
              <a:gd name="connsiteX7012" fmla="*/ 502892 w 3087428"/>
              <a:gd name="connsiteY7012" fmla="*/ 1159328 h 3077595"/>
              <a:gd name="connsiteX7013" fmla="*/ 493269 w 3087428"/>
              <a:gd name="connsiteY7013" fmla="*/ 1149705 h 3077595"/>
              <a:gd name="connsiteX7014" fmla="*/ 502892 w 3087428"/>
              <a:gd name="connsiteY7014" fmla="*/ 1140082 h 3077595"/>
              <a:gd name="connsiteX7015" fmla="*/ 1850281 w 3087428"/>
              <a:gd name="connsiteY7015" fmla="*/ 1139873 h 3077595"/>
              <a:gd name="connsiteX7016" fmla="*/ 1854047 w 3087428"/>
              <a:gd name="connsiteY7016" fmla="*/ 1143639 h 3077595"/>
              <a:gd name="connsiteX7017" fmla="*/ 1850281 w 3087428"/>
              <a:gd name="connsiteY7017" fmla="*/ 1147404 h 3077595"/>
              <a:gd name="connsiteX7018" fmla="*/ 1846516 w 3087428"/>
              <a:gd name="connsiteY7018" fmla="*/ 1143639 h 3077595"/>
              <a:gd name="connsiteX7019" fmla="*/ 1850281 w 3087428"/>
              <a:gd name="connsiteY7019" fmla="*/ 1139873 h 3077595"/>
              <a:gd name="connsiteX7020" fmla="*/ 1236519 w 3087428"/>
              <a:gd name="connsiteY7020" fmla="*/ 1139664 h 3077595"/>
              <a:gd name="connsiteX7021" fmla="*/ 1240494 w 3087428"/>
              <a:gd name="connsiteY7021" fmla="*/ 1143639 h 3077595"/>
              <a:gd name="connsiteX7022" fmla="*/ 1236519 w 3087428"/>
              <a:gd name="connsiteY7022" fmla="*/ 1147613 h 3077595"/>
              <a:gd name="connsiteX7023" fmla="*/ 1232545 w 3087428"/>
              <a:gd name="connsiteY7023" fmla="*/ 1143639 h 3077595"/>
              <a:gd name="connsiteX7024" fmla="*/ 1236519 w 3087428"/>
              <a:gd name="connsiteY7024" fmla="*/ 1139664 h 3077595"/>
              <a:gd name="connsiteX7025" fmla="*/ 373194 w 3087428"/>
              <a:gd name="connsiteY7025" fmla="*/ 1137990 h 3077595"/>
              <a:gd name="connsiteX7026" fmla="*/ 383445 w 3087428"/>
              <a:gd name="connsiteY7026" fmla="*/ 1148241 h 3077595"/>
              <a:gd name="connsiteX7027" fmla="*/ 373194 w 3087428"/>
              <a:gd name="connsiteY7027" fmla="*/ 1158491 h 3077595"/>
              <a:gd name="connsiteX7028" fmla="*/ 362944 w 3087428"/>
              <a:gd name="connsiteY7028" fmla="*/ 1148241 h 3077595"/>
              <a:gd name="connsiteX7029" fmla="*/ 373194 w 3087428"/>
              <a:gd name="connsiteY7029" fmla="*/ 1137990 h 3077595"/>
              <a:gd name="connsiteX7030" fmla="*/ 244752 w 3087428"/>
              <a:gd name="connsiteY7030" fmla="*/ 1135689 h 3077595"/>
              <a:gd name="connsiteX7031" fmla="*/ 256048 w 3087428"/>
              <a:gd name="connsiteY7031" fmla="*/ 1146986 h 3077595"/>
              <a:gd name="connsiteX7032" fmla="*/ 244752 w 3087428"/>
              <a:gd name="connsiteY7032" fmla="*/ 1158282 h 3077595"/>
              <a:gd name="connsiteX7033" fmla="*/ 233456 w 3087428"/>
              <a:gd name="connsiteY7033" fmla="*/ 1146986 h 3077595"/>
              <a:gd name="connsiteX7034" fmla="*/ 244752 w 3087428"/>
              <a:gd name="connsiteY7034" fmla="*/ 1135689 h 3077595"/>
              <a:gd name="connsiteX7035" fmla="*/ 117356 w 3087428"/>
              <a:gd name="connsiteY7035" fmla="*/ 1134643 h 3077595"/>
              <a:gd name="connsiteX7036" fmla="*/ 128861 w 3087428"/>
              <a:gd name="connsiteY7036" fmla="*/ 1146149 h 3077595"/>
              <a:gd name="connsiteX7037" fmla="*/ 117356 w 3087428"/>
              <a:gd name="connsiteY7037" fmla="*/ 1157654 h 3077595"/>
              <a:gd name="connsiteX7038" fmla="*/ 105850 w 3087428"/>
              <a:gd name="connsiteY7038" fmla="*/ 1146149 h 3077595"/>
              <a:gd name="connsiteX7039" fmla="*/ 117356 w 3087428"/>
              <a:gd name="connsiteY7039" fmla="*/ 1134643 h 3077595"/>
              <a:gd name="connsiteX7040" fmla="*/ 989467 w 3087428"/>
              <a:gd name="connsiteY7040" fmla="*/ 1134225 h 3077595"/>
              <a:gd name="connsiteX7041" fmla="*/ 994906 w 3087428"/>
              <a:gd name="connsiteY7041" fmla="*/ 1139664 h 3077595"/>
              <a:gd name="connsiteX7042" fmla="*/ 989467 w 3087428"/>
              <a:gd name="connsiteY7042" fmla="*/ 1145103 h 3077595"/>
              <a:gd name="connsiteX7043" fmla="*/ 984028 w 3087428"/>
              <a:gd name="connsiteY7043" fmla="*/ 1139664 h 3077595"/>
              <a:gd name="connsiteX7044" fmla="*/ 989467 w 3087428"/>
              <a:gd name="connsiteY7044" fmla="*/ 1134225 h 3077595"/>
              <a:gd name="connsiteX7045" fmla="*/ 1717655 w 3087428"/>
              <a:gd name="connsiteY7045" fmla="*/ 1131087 h 3077595"/>
              <a:gd name="connsiteX7046" fmla="*/ 1721211 w 3087428"/>
              <a:gd name="connsiteY7046" fmla="*/ 1134643 h 3077595"/>
              <a:gd name="connsiteX7047" fmla="*/ 1717655 w 3087428"/>
              <a:gd name="connsiteY7047" fmla="*/ 1138200 h 3077595"/>
              <a:gd name="connsiteX7048" fmla="*/ 1714099 w 3087428"/>
              <a:gd name="connsiteY7048" fmla="*/ 1134643 h 3077595"/>
              <a:gd name="connsiteX7049" fmla="*/ 1717655 w 3087428"/>
              <a:gd name="connsiteY7049" fmla="*/ 1131087 h 3077595"/>
              <a:gd name="connsiteX7050" fmla="*/ 1929982 w 3087428"/>
              <a:gd name="connsiteY7050" fmla="*/ 1128158 h 3077595"/>
              <a:gd name="connsiteX7051" fmla="*/ 1933748 w 3087428"/>
              <a:gd name="connsiteY7051" fmla="*/ 1131924 h 3077595"/>
              <a:gd name="connsiteX7052" fmla="*/ 1929982 w 3087428"/>
              <a:gd name="connsiteY7052" fmla="*/ 1135689 h 3077595"/>
              <a:gd name="connsiteX7053" fmla="*/ 1926217 w 3087428"/>
              <a:gd name="connsiteY7053" fmla="*/ 1131924 h 3077595"/>
              <a:gd name="connsiteX7054" fmla="*/ 1929982 w 3087428"/>
              <a:gd name="connsiteY7054" fmla="*/ 1128158 h 3077595"/>
              <a:gd name="connsiteX7055" fmla="*/ 848682 w 3087428"/>
              <a:gd name="connsiteY7055" fmla="*/ 1125648 h 3077595"/>
              <a:gd name="connsiteX7056" fmla="*/ 855585 w 3087428"/>
              <a:gd name="connsiteY7056" fmla="*/ 1132551 h 3077595"/>
              <a:gd name="connsiteX7057" fmla="*/ 848682 w 3087428"/>
              <a:gd name="connsiteY7057" fmla="*/ 1139455 h 3077595"/>
              <a:gd name="connsiteX7058" fmla="*/ 841779 w 3087428"/>
              <a:gd name="connsiteY7058" fmla="*/ 1132551 h 3077595"/>
              <a:gd name="connsiteX7059" fmla="*/ 848682 w 3087428"/>
              <a:gd name="connsiteY7059" fmla="*/ 1125648 h 3077595"/>
              <a:gd name="connsiteX7060" fmla="*/ 1394667 w 3087428"/>
              <a:gd name="connsiteY7060" fmla="*/ 1120628 h 3077595"/>
              <a:gd name="connsiteX7061" fmla="*/ 1398223 w 3087428"/>
              <a:gd name="connsiteY7061" fmla="*/ 1124184 h 3077595"/>
              <a:gd name="connsiteX7062" fmla="*/ 1394667 w 3087428"/>
              <a:gd name="connsiteY7062" fmla="*/ 1127740 h 3077595"/>
              <a:gd name="connsiteX7063" fmla="*/ 1391110 w 3087428"/>
              <a:gd name="connsiteY7063" fmla="*/ 1124184 h 3077595"/>
              <a:gd name="connsiteX7064" fmla="*/ 1394667 w 3087428"/>
              <a:gd name="connsiteY7064" fmla="*/ 1120628 h 3077595"/>
              <a:gd name="connsiteX7065" fmla="*/ 2006546 w 3087428"/>
              <a:gd name="connsiteY7065" fmla="*/ 1119791 h 3077595"/>
              <a:gd name="connsiteX7066" fmla="*/ 2010311 w 3087428"/>
              <a:gd name="connsiteY7066" fmla="*/ 1123556 h 3077595"/>
              <a:gd name="connsiteX7067" fmla="*/ 2006546 w 3087428"/>
              <a:gd name="connsiteY7067" fmla="*/ 1127322 h 3077595"/>
              <a:gd name="connsiteX7068" fmla="*/ 2002780 w 3087428"/>
              <a:gd name="connsiteY7068" fmla="*/ 1123556 h 3077595"/>
              <a:gd name="connsiteX7069" fmla="*/ 2006546 w 3087428"/>
              <a:gd name="connsiteY7069" fmla="*/ 1119791 h 3077595"/>
              <a:gd name="connsiteX7070" fmla="*/ 712081 w 3087428"/>
              <a:gd name="connsiteY7070" fmla="*/ 1119791 h 3077595"/>
              <a:gd name="connsiteX7071" fmla="*/ 720240 w 3087428"/>
              <a:gd name="connsiteY7071" fmla="*/ 1127949 h 3077595"/>
              <a:gd name="connsiteX7072" fmla="*/ 712081 w 3087428"/>
              <a:gd name="connsiteY7072" fmla="*/ 1136108 h 3077595"/>
              <a:gd name="connsiteX7073" fmla="*/ 703923 w 3087428"/>
              <a:gd name="connsiteY7073" fmla="*/ 1127949 h 3077595"/>
              <a:gd name="connsiteX7074" fmla="*/ 712081 w 3087428"/>
              <a:gd name="connsiteY7074" fmla="*/ 1119791 h 3077595"/>
              <a:gd name="connsiteX7075" fmla="*/ 1080046 w 3087428"/>
              <a:gd name="connsiteY7075" fmla="*/ 1118327 h 3077595"/>
              <a:gd name="connsiteX7076" fmla="*/ 1085275 w 3087428"/>
              <a:gd name="connsiteY7076" fmla="*/ 1123556 h 3077595"/>
              <a:gd name="connsiteX7077" fmla="*/ 1080046 w 3087428"/>
              <a:gd name="connsiteY7077" fmla="*/ 1128786 h 3077595"/>
              <a:gd name="connsiteX7078" fmla="*/ 1074816 w 3087428"/>
              <a:gd name="connsiteY7078" fmla="*/ 1123556 h 3077595"/>
              <a:gd name="connsiteX7079" fmla="*/ 1080046 w 3087428"/>
              <a:gd name="connsiteY7079" fmla="*/ 1118327 h 3077595"/>
              <a:gd name="connsiteX7080" fmla="*/ 578618 w 3087428"/>
              <a:gd name="connsiteY7080" fmla="*/ 1116026 h 3077595"/>
              <a:gd name="connsiteX7081" fmla="*/ 587614 w 3087428"/>
              <a:gd name="connsiteY7081" fmla="*/ 1125021 h 3077595"/>
              <a:gd name="connsiteX7082" fmla="*/ 578618 w 3087428"/>
              <a:gd name="connsiteY7082" fmla="*/ 1134016 h 3077595"/>
              <a:gd name="connsiteX7083" fmla="*/ 569623 w 3087428"/>
              <a:gd name="connsiteY7083" fmla="*/ 1125021 h 3077595"/>
              <a:gd name="connsiteX7084" fmla="*/ 578618 w 3087428"/>
              <a:gd name="connsiteY7084" fmla="*/ 1116026 h 3077595"/>
              <a:gd name="connsiteX7085" fmla="*/ 2081017 w 3087428"/>
              <a:gd name="connsiteY7085" fmla="*/ 1113515 h 3077595"/>
              <a:gd name="connsiteX7086" fmla="*/ 2084783 w 3087428"/>
              <a:gd name="connsiteY7086" fmla="*/ 1117281 h 3077595"/>
              <a:gd name="connsiteX7087" fmla="*/ 2081017 w 3087428"/>
              <a:gd name="connsiteY7087" fmla="*/ 1121046 h 3077595"/>
              <a:gd name="connsiteX7088" fmla="*/ 2077252 w 3087428"/>
              <a:gd name="connsiteY7088" fmla="*/ 1117281 h 3077595"/>
              <a:gd name="connsiteX7089" fmla="*/ 2081017 w 3087428"/>
              <a:gd name="connsiteY7089" fmla="*/ 1113515 h 3077595"/>
              <a:gd name="connsiteX7090" fmla="*/ 447247 w 3087428"/>
              <a:gd name="connsiteY7090" fmla="*/ 1113097 h 3077595"/>
              <a:gd name="connsiteX7091" fmla="*/ 457079 w 3087428"/>
              <a:gd name="connsiteY7091" fmla="*/ 1122929 h 3077595"/>
              <a:gd name="connsiteX7092" fmla="*/ 447247 w 3087428"/>
              <a:gd name="connsiteY7092" fmla="*/ 1132761 h 3077595"/>
              <a:gd name="connsiteX7093" fmla="*/ 437416 w 3087428"/>
              <a:gd name="connsiteY7093" fmla="*/ 1122929 h 3077595"/>
              <a:gd name="connsiteX7094" fmla="*/ 447247 w 3087428"/>
              <a:gd name="connsiteY7094" fmla="*/ 1113097 h 3077595"/>
              <a:gd name="connsiteX7095" fmla="*/ 1665985 w 3087428"/>
              <a:gd name="connsiteY7095" fmla="*/ 1112051 h 3077595"/>
              <a:gd name="connsiteX7096" fmla="*/ 1669542 w 3087428"/>
              <a:gd name="connsiteY7096" fmla="*/ 1115607 h 3077595"/>
              <a:gd name="connsiteX7097" fmla="*/ 1665985 w 3087428"/>
              <a:gd name="connsiteY7097" fmla="*/ 1119163 h 3077595"/>
              <a:gd name="connsiteX7098" fmla="*/ 1662429 w 3087428"/>
              <a:gd name="connsiteY7098" fmla="*/ 1115607 h 3077595"/>
              <a:gd name="connsiteX7099" fmla="*/ 1665985 w 3087428"/>
              <a:gd name="connsiteY7099" fmla="*/ 1112051 h 3077595"/>
              <a:gd name="connsiteX7100" fmla="*/ 317341 w 3087428"/>
              <a:gd name="connsiteY7100" fmla="*/ 1110796 h 3077595"/>
              <a:gd name="connsiteX7101" fmla="*/ 328009 w 3087428"/>
              <a:gd name="connsiteY7101" fmla="*/ 1121464 h 3077595"/>
              <a:gd name="connsiteX7102" fmla="*/ 317341 w 3087428"/>
              <a:gd name="connsiteY7102" fmla="*/ 1132133 h 3077595"/>
              <a:gd name="connsiteX7103" fmla="*/ 306672 w 3087428"/>
              <a:gd name="connsiteY7103" fmla="*/ 1121464 h 3077595"/>
              <a:gd name="connsiteX7104" fmla="*/ 317341 w 3087428"/>
              <a:gd name="connsiteY7104" fmla="*/ 1110796 h 3077595"/>
              <a:gd name="connsiteX7105" fmla="*/ 1177110 w 3087428"/>
              <a:gd name="connsiteY7105" fmla="*/ 1109122 h 3077595"/>
              <a:gd name="connsiteX7106" fmla="*/ 1181293 w 3087428"/>
              <a:gd name="connsiteY7106" fmla="*/ 1113306 h 3077595"/>
              <a:gd name="connsiteX7107" fmla="*/ 1177110 w 3087428"/>
              <a:gd name="connsiteY7107" fmla="*/ 1117490 h 3077595"/>
              <a:gd name="connsiteX7108" fmla="*/ 1172926 w 3087428"/>
              <a:gd name="connsiteY7108" fmla="*/ 1113306 h 3077595"/>
              <a:gd name="connsiteX7109" fmla="*/ 1177110 w 3087428"/>
              <a:gd name="connsiteY7109" fmla="*/ 1109122 h 3077595"/>
              <a:gd name="connsiteX7110" fmla="*/ 188689 w 3087428"/>
              <a:gd name="connsiteY7110" fmla="*/ 1108913 h 3077595"/>
              <a:gd name="connsiteX7111" fmla="*/ 199986 w 3087428"/>
              <a:gd name="connsiteY7111" fmla="*/ 1120209 h 3077595"/>
              <a:gd name="connsiteX7112" fmla="*/ 188689 w 3087428"/>
              <a:gd name="connsiteY7112" fmla="*/ 1131506 h 3077595"/>
              <a:gd name="connsiteX7113" fmla="*/ 177393 w 3087428"/>
              <a:gd name="connsiteY7113" fmla="*/ 1120209 h 3077595"/>
              <a:gd name="connsiteX7114" fmla="*/ 188689 w 3087428"/>
              <a:gd name="connsiteY7114" fmla="*/ 1108913 h 3077595"/>
              <a:gd name="connsiteX7115" fmla="*/ 2153397 w 3087428"/>
              <a:gd name="connsiteY7115" fmla="*/ 1108704 h 3077595"/>
              <a:gd name="connsiteX7116" fmla="*/ 2157162 w 3087428"/>
              <a:gd name="connsiteY7116" fmla="*/ 1112469 h 3077595"/>
              <a:gd name="connsiteX7117" fmla="*/ 2153397 w 3087428"/>
              <a:gd name="connsiteY7117" fmla="*/ 1116235 h 3077595"/>
              <a:gd name="connsiteX7118" fmla="*/ 2149631 w 3087428"/>
              <a:gd name="connsiteY7118" fmla="*/ 1112469 h 3077595"/>
              <a:gd name="connsiteX7119" fmla="*/ 2153397 w 3087428"/>
              <a:gd name="connsiteY7119" fmla="*/ 1108704 h 3077595"/>
              <a:gd name="connsiteX7120" fmla="*/ 1805305 w 3087428"/>
              <a:gd name="connsiteY7120" fmla="*/ 1108076 h 3077595"/>
              <a:gd name="connsiteX7121" fmla="*/ 1808862 w 3087428"/>
              <a:gd name="connsiteY7121" fmla="*/ 1111633 h 3077595"/>
              <a:gd name="connsiteX7122" fmla="*/ 1805305 w 3087428"/>
              <a:gd name="connsiteY7122" fmla="*/ 1115189 h 3077595"/>
              <a:gd name="connsiteX7123" fmla="*/ 1801749 w 3087428"/>
              <a:gd name="connsiteY7123" fmla="*/ 1111633 h 3077595"/>
              <a:gd name="connsiteX7124" fmla="*/ 1805305 w 3087428"/>
              <a:gd name="connsiteY7124" fmla="*/ 1108076 h 3077595"/>
              <a:gd name="connsiteX7125" fmla="*/ 1281495 w 3087428"/>
              <a:gd name="connsiteY7125" fmla="*/ 1107658 h 3077595"/>
              <a:gd name="connsiteX7126" fmla="*/ 1285470 w 3087428"/>
              <a:gd name="connsiteY7126" fmla="*/ 1111633 h 3077595"/>
              <a:gd name="connsiteX7127" fmla="*/ 1281495 w 3087428"/>
              <a:gd name="connsiteY7127" fmla="*/ 1115607 h 3077595"/>
              <a:gd name="connsiteX7128" fmla="*/ 1277521 w 3087428"/>
              <a:gd name="connsiteY7128" fmla="*/ 1111633 h 3077595"/>
              <a:gd name="connsiteX7129" fmla="*/ 1281495 w 3087428"/>
              <a:gd name="connsiteY7129" fmla="*/ 1107658 h 3077595"/>
              <a:gd name="connsiteX7130" fmla="*/ 60875 w 3087428"/>
              <a:gd name="connsiteY7130" fmla="*/ 1107658 h 3077595"/>
              <a:gd name="connsiteX7131" fmla="*/ 72380 w 3087428"/>
              <a:gd name="connsiteY7131" fmla="*/ 1119163 h 3077595"/>
              <a:gd name="connsiteX7132" fmla="*/ 60875 w 3087428"/>
              <a:gd name="connsiteY7132" fmla="*/ 1130669 h 3077595"/>
              <a:gd name="connsiteX7133" fmla="*/ 49369 w 3087428"/>
              <a:gd name="connsiteY7133" fmla="*/ 1119163 h 3077595"/>
              <a:gd name="connsiteX7134" fmla="*/ 60875 w 3087428"/>
              <a:gd name="connsiteY7134" fmla="*/ 1107658 h 3077595"/>
              <a:gd name="connsiteX7135" fmla="*/ 933404 w 3087428"/>
              <a:gd name="connsiteY7135" fmla="*/ 1106612 h 3077595"/>
              <a:gd name="connsiteX7136" fmla="*/ 939470 w 3087428"/>
              <a:gd name="connsiteY7136" fmla="*/ 1112679 h 3077595"/>
              <a:gd name="connsiteX7137" fmla="*/ 933404 w 3087428"/>
              <a:gd name="connsiteY7137" fmla="*/ 1118745 h 3077595"/>
              <a:gd name="connsiteX7138" fmla="*/ 927337 w 3087428"/>
              <a:gd name="connsiteY7138" fmla="*/ 1112679 h 3077595"/>
              <a:gd name="connsiteX7139" fmla="*/ 933404 w 3087428"/>
              <a:gd name="connsiteY7139" fmla="*/ 1106612 h 3077595"/>
              <a:gd name="connsiteX7140" fmla="*/ 2224103 w 3087428"/>
              <a:gd name="connsiteY7140" fmla="*/ 1105357 h 3077595"/>
              <a:gd name="connsiteX7141" fmla="*/ 2227450 w 3087428"/>
              <a:gd name="connsiteY7141" fmla="*/ 1108704 h 3077595"/>
              <a:gd name="connsiteX7142" fmla="*/ 2224103 w 3087428"/>
              <a:gd name="connsiteY7142" fmla="*/ 1112051 h 3077595"/>
              <a:gd name="connsiteX7143" fmla="*/ 2220756 w 3087428"/>
              <a:gd name="connsiteY7143" fmla="*/ 1108704 h 3077595"/>
              <a:gd name="connsiteX7144" fmla="*/ 2224103 w 3087428"/>
              <a:gd name="connsiteY7144" fmla="*/ 1105357 h 3077595"/>
              <a:gd name="connsiteX7145" fmla="*/ 1447592 w 3087428"/>
              <a:gd name="connsiteY7145" fmla="*/ 1105148 h 3077595"/>
              <a:gd name="connsiteX7146" fmla="*/ 1450939 w 3087428"/>
              <a:gd name="connsiteY7146" fmla="*/ 1108495 h 3077595"/>
              <a:gd name="connsiteX7147" fmla="*/ 1447592 w 3087428"/>
              <a:gd name="connsiteY7147" fmla="*/ 1111842 h 3077595"/>
              <a:gd name="connsiteX7148" fmla="*/ 1444245 w 3087428"/>
              <a:gd name="connsiteY7148" fmla="*/ 1108495 h 3077595"/>
              <a:gd name="connsiteX7149" fmla="*/ 1447592 w 3087428"/>
              <a:gd name="connsiteY7149" fmla="*/ 1105148 h 3077595"/>
              <a:gd name="connsiteX7150" fmla="*/ 2293763 w 3087428"/>
              <a:gd name="connsiteY7150" fmla="*/ 1102637 h 3077595"/>
              <a:gd name="connsiteX7151" fmla="*/ 2296901 w 3087428"/>
              <a:gd name="connsiteY7151" fmla="*/ 1105775 h 3077595"/>
              <a:gd name="connsiteX7152" fmla="*/ 2293763 w 3087428"/>
              <a:gd name="connsiteY7152" fmla="*/ 1108913 h 3077595"/>
              <a:gd name="connsiteX7153" fmla="*/ 2290625 w 3087428"/>
              <a:gd name="connsiteY7153" fmla="*/ 1105775 h 3077595"/>
              <a:gd name="connsiteX7154" fmla="*/ 2293763 w 3087428"/>
              <a:gd name="connsiteY7154" fmla="*/ 1102637 h 3077595"/>
              <a:gd name="connsiteX7155" fmla="*/ 2362377 w 3087428"/>
              <a:gd name="connsiteY7155" fmla="*/ 1100336 h 3077595"/>
              <a:gd name="connsiteX7156" fmla="*/ 2365306 w 3087428"/>
              <a:gd name="connsiteY7156" fmla="*/ 1103265 h 3077595"/>
              <a:gd name="connsiteX7157" fmla="*/ 2362377 w 3087428"/>
              <a:gd name="connsiteY7157" fmla="*/ 1106194 h 3077595"/>
              <a:gd name="connsiteX7158" fmla="*/ 2359449 w 3087428"/>
              <a:gd name="connsiteY7158" fmla="*/ 1103265 h 3077595"/>
              <a:gd name="connsiteX7159" fmla="*/ 2362377 w 3087428"/>
              <a:gd name="connsiteY7159" fmla="*/ 1100336 h 3077595"/>
              <a:gd name="connsiteX7160" fmla="*/ 1612014 w 3087428"/>
              <a:gd name="connsiteY7160" fmla="*/ 1099918 h 3077595"/>
              <a:gd name="connsiteX7161" fmla="*/ 1615362 w 3087428"/>
              <a:gd name="connsiteY7161" fmla="*/ 1103265 h 3077595"/>
              <a:gd name="connsiteX7162" fmla="*/ 1612014 w 3087428"/>
              <a:gd name="connsiteY7162" fmla="*/ 1106612 h 3077595"/>
              <a:gd name="connsiteX7163" fmla="*/ 1608668 w 3087428"/>
              <a:gd name="connsiteY7163" fmla="*/ 1103265 h 3077595"/>
              <a:gd name="connsiteX7164" fmla="*/ 1612014 w 3087428"/>
              <a:gd name="connsiteY7164" fmla="*/ 1099918 h 3077595"/>
              <a:gd name="connsiteX7165" fmla="*/ 2430155 w 3087428"/>
              <a:gd name="connsiteY7165" fmla="*/ 1098663 h 3077595"/>
              <a:gd name="connsiteX7166" fmla="*/ 2432874 w 3087428"/>
              <a:gd name="connsiteY7166" fmla="*/ 1101382 h 3077595"/>
              <a:gd name="connsiteX7167" fmla="*/ 2430155 w 3087428"/>
              <a:gd name="connsiteY7167" fmla="*/ 1104102 h 3077595"/>
              <a:gd name="connsiteX7168" fmla="*/ 2427435 w 3087428"/>
              <a:gd name="connsiteY7168" fmla="*/ 1101382 h 3077595"/>
              <a:gd name="connsiteX7169" fmla="*/ 2430155 w 3087428"/>
              <a:gd name="connsiteY7169" fmla="*/ 1098663 h 3077595"/>
              <a:gd name="connsiteX7170" fmla="*/ 793038 w 3087428"/>
              <a:gd name="connsiteY7170" fmla="*/ 1097826 h 3077595"/>
              <a:gd name="connsiteX7171" fmla="*/ 800778 w 3087428"/>
              <a:gd name="connsiteY7171" fmla="*/ 1105566 h 3077595"/>
              <a:gd name="connsiteX7172" fmla="*/ 793038 w 3087428"/>
              <a:gd name="connsiteY7172" fmla="*/ 1113306 h 3077595"/>
              <a:gd name="connsiteX7173" fmla="*/ 785298 w 3087428"/>
              <a:gd name="connsiteY7173" fmla="*/ 1105566 h 3077595"/>
              <a:gd name="connsiteX7174" fmla="*/ 793038 w 3087428"/>
              <a:gd name="connsiteY7174" fmla="*/ 1097826 h 3077595"/>
              <a:gd name="connsiteX7175" fmla="*/ 2497304 w 3087428"/>
              <a:gd name="connsiteY7175" fmla="*/ 1097198 h 3077595"/>
              <a:gd name="connsiteX7176" fmla="*/ 2499815 w 3087428"/>
              <a:gd name="connsiteY7176" fmla="*/ 1099709 h 3077595"/>
              <a:gd name="connsiteX7177" fmla="*/ 2497304 w 3087428"/>
              <a:gd name="connsiteY7177" fmla="*/ 1102219 h 3077595"/>
              <a:gd name="connsiteX7178" fmla="*/ 2494794 w 3087428"/>
              <a:gd name="connsiteY7178" fmla="*/ 1099709 h 3077595"/>
              <a:gd name="connsiteX7179" fmla="*/ 2497304 w 3087428"/>
              <a:gd name="connsiteY7179" fmla="*/ 1097198 h 3077595"/>
              <a:gd name="connsiteX7180" fmla="*/ 1501981 w 3087428"/>
              <a:gd name="connsiteY7180" fmla="*/ 1096780 h 3077595"/>
              <a:gd name="connsiteX7181" fmla="*/ 1505119 w 3087428"/>
              <a:gd name="connsiteY7181" fmla="*/ 1099918 h 3077595"/>
              <a:gd name="connsiteX7182" fmla="*/ 1501981 w 3087428"/>
              <a:gd name="connsiteY7182" fmla="*/ 1103056 h 3077595"/>
              <a:gd name="connsiteX7183" fmla="*/ 1498843 w 3087428"/>
              <a:gd name="connsiteY7183" fmla="*/ 1099918 h 3077595"/>
              <a:gd name="connsiteX7184" fmla="*/ 1501981 w 3087428"/>
              <a:gd name="connsiteY7184" fmla="*/ 1096780 h 3077595"/>
              <a:gd name="connsiteX7185" fmla="*/ 2563617 w 3087428"/>
              <a:gd name="connsiteY7185" fmla="*/ 1095943 h 3077595"/>
              <a:gd name="connsiteX7186" fmla="*/ 2565918 w 3087428"/>
              <a:gd name="connsiteY7186" fmla="*/ 1098244 h 3077595"/>
              <a:gd name="connsiteX7187" fmla="*/ 2563617 w 3087428"/>
              <a:gd name="connsiteY7187" fmla="*/ 1100545 h 3077595"/>
              <a:gd name="connsiteX7188" fmla="*/ 2561316 w 3087428"/>
              <a:gd name="connsiteY7188" fmla="*/ 1098244 h 3077595"/>
              <a:gd name="connsiteX7189" fmla="*/ 2563617 w 3087428"/>
              <a:gd name="connsiteY7189" fmla="*/ 1095943 h 3077595"/>
              <a:gd name="connsiteX7190" fmla="*/ 2629721 w 3087428"/>
              <a:gd name="connsiteY7190" fmla="*/ 1094688 h 3077595"/>
              <a:gd name="connsiteX7191" fmla="*/ 2632022 w 3087428"/>
              <a:gd name="connsiteY7191" fmla="*/ 1096989 h 3077595"/>
              <a:gd name="connsiteX7192" fmla="*/ 2629721 w 3087428"/>
              <a:gd name="connsiteY7192" fmla="*/ 1099290 h 3077595"/>
              <a:gd name="connsiteX7193" fmla="*/ 2627420 w 3087428"/>
              <a:gd name="connsiteY7193" fmla="*/ 1096989 h 3077595"/>
              <a:gd name="connsiteX7194" fmla="*/ 2629721 w 3087428"/>
              <a:gd name="connsiteY7194" fmla="*/ 1094688 h 3077595"/>
              <a:gd name="connsiteX7195" fmla="*/ 1557207 w 3087428"/>
              <a:gd name="connsiteY7195" fmla="*/ 1094688 h 3077595"/>
              <a:gd name="connsiteX7196" fmla="*/ 1560554 w 3087428"/>
              <a:gd name="connsiteY7196" fmla="*/ 1098035 h 3077595"/>
              <a:gd name="connsiteX7197" fmla="*/ 1557207 w 3087428"/>
              <a:gd name="connsiteY7197" fmla="*/ 1101382 h 3077595"/>
              <a:gd name="connsiteX7198" fmla="*/ 1553860 w 3087428"/>
              <a:gd name="connsiteY7198" fmla="*/ 1098035 h 3077595"/>
              <a:gd name="connsiteX7199" fmla="*/ 1557207 w 3087428"/>
              <a:gd name="connsiteY7199" fmla="*/ 1094688 h 3077595"/>
              <a:gd name="connsiteX7200" fmla="*/ 2695198 w 3087428"/>
              <a:gd name="connsiteY7200" fmla="*/ 1093642 h 3077595"/>
              <a:gd name="connsiteX7201" fmla="*/ 2697499 w 3087428"/>
              <a:gd name="connsiteY7201" fmla="*/ 1095943 h 3077595"/>
              <a:gd name="connsiteX7202" fmla="*/ 2695198 w 3087428"/>
              <a:gd name="connsiteY7202" fmla="*/ 1098244 h 3077595"/>
              <a:gd name="connsiteX7203" fmla="*/ 2692896 w 3087428"/>
              <a:gd name="connsiteY7203" fmla="*/ 1095943 h 3077595"/>
              <a:gd name="connsiteX7204" fmla="*/ 2695198 w 3087428"/>
              <a:gd name="connsiteY7204" fmla="*/ 1093642 h 3077595"/>
              <a:gd name="connsiteX7205" fmla="*/ 2760465 w 3087428"/>
              <a:gd name="connsiteY7205" fmla="*/ 1092805 h 3077595"/>
              <a:gd name="connsiteX7206" fmla="*/ 2762766 w 3087428"/>
              <a:gd name="connsiteY7206" fmla="*/ 1095107 h 3077595"/>
              <a:gd name="connsiteX7207" fmla="*/ 2760465 w 3087428"/>
              <a:gd name="connsiteY7207" fmla="*/ 1097408 h 3077595"/>
              <a:gd name="connsiteX7208" fmla="*/ 2758163 w 3087428"/>
              <a:gd name="connsiteY7208" fmla="*/ 1095107 h 3077595"/>
              <a:gd name="connsiteX7209" fmla="*/ 2760465 w 3087428"/>
              <a:gd name="connsiteY7209" fmla="*/ 1092805 h 3077595"/>
              <a:gd name="connsiteX7210" fmla="*/ 656646 w 3087428"/>
              <a:gd name="connsiteY7210" fmla="*/ 1092805 h 3077595"/>
              <a:gd name="connsiteX7211" fmla="*/ 665223 w 3087428"/>
              <a:gd name="connsiteY7211" fmla="*/ 1101382 h 3077595"/>
              <a:gd name="connsiteX7212" fmla="*/ 656646 w 3087428"/>
              <a:gd name="connsiteY7212" fmla="*/ 1109959 h 3077595"/>
              <a:gd name="connsiteX7213" fmla="*/ 648069 w 3087428"/>
              <a:gd name="connsiteY7213" fmla="*/ 1101382 h 3077595"/>
              <a:gd name="connsiteX7214" fmla="*/ 656646 w 3087428"/>
              <a:gd name="connsiteY7214" fmla="*/ 1092805 h 3077595"/>
              <a:gd name="connsiteX7215" fmla="*/ 2825313 w 3087428"/>
              <a:gd name="connsiteY7215" fmla="*/ 1091969 h 3077595"/>
              <a:gd name="connsiteX7216" fmla="*/ 2827615 w 3087428"/>
              <a:gd name="connsiteY7216" fmla="*/ 1094270 h 3077595"/>
              <a:gd name="connsiteX7217" fmla="*/ 2825313 w 3087428"/>
              <a:gd name="connsiteY7217" fmla="*/ 1096571 h 3077595"/>
              <a:gd name="connsiteX7218" fmla="*/ 2823012 w 3087428"/>
              <a:gd name="connsiteY7218" fmla="*/ 1094270 h 3077595"/>
              <a:gd name="connsiteX7219" fmla="*/ 2825313 w 3087428"/>
              <a:gd name="connsiteY7219" fmla="*/ 1091969 h 3077595"/>
              <a:gd name="connsiteX7220" fmla="*/ 1888563 w 3087428"/>
              <a:gd name="connsiteY7220" fmla="*/ 1091760 h 3077595"/>
              <a:gd name="connsiteX7221" fmla="*/ 1892328 w 3087428"/>
              <a:gd name="connsiteY7221" fmla="*/ 1095525 h 3077595"/>
              <a:gd name="connsiteX7222" fmla="*/ 1888563 w 3087428"/>
              <a:gd name="connsiteY7222" fmla="*/ 1099290 h 3077595"/>
              <a:gd name="connsiteX7223" fmla="*/ 1884798 w 3087428"/>
              <a:gd name="connsiteY7223" fmla="*/ 1095525 h 3077595"/>
              <a:gd name="connsiteX7224" fmla="*/ 1888563 w 3087428"/>
              <a:gd name="connsiteY7224" fmla="*/ 1091760 h 3077595"/>
              <a:gd name="connsiteX7225" fmla="*/ 2889744 w 3087428"/>
              <a:gd name="connsiteY7225" fmla="*/ 1091341 h 3077595"/>
              <a:gd name="connsiteX7226" fmla="*/ 2892045 w 3087428"/>
              <a:gd name="connsiteY7226" fmla="*/ 1093642 h 3077595"/>
              <a:gd name="connsiteX7227" fmla="*/ 2889744 w 3087428"/>
              <a:gd name="connsiteY7227" fmla="*/ 1095943 h 3077595"/>
              <a:gd name="connsiteX7228" fmla="*/ 2887443 w 3087428"/>
              <a:gd name="connsiteY7228" fmla="*/ 1093642 h 3077595"/>
              <a:gd name="connsiteX7229" fmla="*/ 2889744 w 3087428"/>
              <a:gd name="connsiteY7229" fmla="*/ 1091341 h 3077595"/>
              <a:gd name="connsiteX7230" fmla="*/ 2954174 w 3087428"/>
              <a:gd name="connsiteY7230" fmla="*/ 1091132 h 3077595"/>
              <a:gd name="connsiteX7231" fmla="*/ 2956266 w 3087428"/>
              <a:gd name="connsiteY7231" fmla="*/ 1093224 h 3077595"/>
              <a:gd name="connsiteX7232" fmla="*/ 2954174 w 3087428"/>
              <a:gd name="connsiteY7232" fmla="*/ 1095316 h 3077595"/>
              <a:gd name="connsiteX7233" fmla="*/ 2952082 w 3087428"/>
              <a:gd name="connsiteY7233" fmla="*/ 1093224 h 3077595"/>
              <a:gd name="connsiteX7234" fmla="*/ 2954174 w 3087428"/>
              <a:gd name="connsiteY7234" fmla="*/ 1091132 h 3077595"/>
              <a:gd name="connsiteX7235" fmla="*/ 3018186 w 3087428"/>
              <a:gd name="connsiteY7235" fmla="*/ 1090504 h 3077595"/>
              <a:gd name="connsiteX7236" fmla="*/ 3020278 w 3087428"/>
              <a:gd name="connsiteY7236" fmla="*/ 1092596 h 3077595"/>
              <a:gd name="connsiteX7237" fmla="*/ 3018186 w 3087428"/>
              <a:gd name="connsiteY7237" fmla="*/ 1094688 h 3077595"/>
              <a:gd name="connsiteX7238" fmla="*/ 3016094 w 3087428"/>
              <a:gd name="connsiteY7238" fmla="*/ 1092596 h 3077595"/>
              <a:gd name="connsiteX7239" fmla="*/ 3018186 w 3087428"/>
              <a:gd name="connsiteY7239" fmla="*/ 1090504 h 3077595"/>
              <a:gd name="connsiteX7240" fmla="*/ 1023146 w 3087428"/>
              <a:gd name="connsiteY7240" fmla="*/ 1090295 h 3077595"/>
              <a:gd name="connsiteX7241" fmla="*/ 1028585 w 3087428"/>
              <a:gd name="connsiteY7241" fmla="*/ 1095734 h 3077595"/>
              <a:gd name="connsiteX7242" fmla="*/ 1023146 w 3087428"/>
              <a:gd name="connsiteY7242" fmla="*/ 1101173 h 3077595"/>
              <a:gd name="connsiteX7243" fmla="*/ 1017707 w 3087428"/>
              <a:gd name="connsiteY7243" fmla="*/ 1095734 h 3077595"/>
              <a:gd name="connsiteX7244" fmla="*/ 1023146 w 3087428"/>
              <a:gd name="connsiteY7244" fmla="*/ 1090295 h 3077595"/>
              <a:gd name="connsiteX7245" fmla="*/ 522974 w 3087428"/>
              <a:gd name="connsiteY7245" fmla="*/ 1088622 h 3077595"/>
              <a:gd name="connsiteX7246" fmla="*/ 532597 w 3087428"/>
              <a:gd name="connsiteY7246" fmla="*/ 1098244 h 3077595"/>
              <a:gd name="connsiteX7247" fmla="*/ 522974 w 3087428"/>
              <a:gd name="connsiteY7247" fmla="*/ 1107867 h 3077595"/>
              <a:gd name="connsiteX7248" fmla="*/ 513351 w 3087428"/>
              <a:gd name="connsiteY7248" fmla="*/ 1098244 h 3077595"/>
              <a:gd name="connsiteX7249" fmla="*/ 522974 w 3087428"/>
              <a:gd name="connsiteY7249" fmla="*/ 1088622 h 3077595"/>
              <a:gd name="connsiteX7250" fmla="*/ 391603 w 3087428"/>
              <a:gd name="connsiteY7250" fmla="*/ 1085693 h 3077595"/>
              <a:gd name="connsiteX7251" fmla="*/ 401853 w 3087428"/>
              <a:gd name="connsiteY7251" fmla="*/ 1095943 h 3077595"/>
              <a:gd name="connsiteX7252" fmla="*/ 391603 w 3087428"/>
              <a:gd name="connsiteY7252" fmla="*/ 1106194 h 3077595"/>
              <a:gd name="connsiteX7253" fmla="*/ 381353 w 3087428"/>
              <a:gd name="connsiteY7253" fmla="*/ 1095943 h 3077595"/>
              <a:gd name="connsiteX7254" fmla="*/ 391603 w 3087428"/>
              <a:gd name="connsiteY7254" fmla="*/ 1085693 h 3077595"/>
              <a:gd name="connsiteX7255" fmla="*/ 261487 w 3087428"/>
              <a:gd name="connsiteY7255" fmla="*/ 1083601 h 3077595"/>
              <a:gd name="connsiteX7256" fmla="*/ 272365 w 3087428"/>
              <a:gd name="connsiteY7256" fmla="*/ 1094479 h 3077595"/>
              <a:gd name="connsiteX7257" fmla="*/ 261487 w 3087428"/>
              <a:gd name="connsiteY7257" fmla="*/ 1105357 h 3077595"/>
              <a:gd name="connsiteX7258" fmla="*/ 250609 w 3087428"/>
              <a:gd name="connsiteY7258" fmla="*/ 1094479 h 3077595"/>
              <a:gd name="connsiteX7259" fmla="*/ 261487 w 3087428"/>
              <a:gd name="connsiteY7259" fmla="*/ 1083601 h 3077595"/>
              <a:gd name="connsiteX7260" fmla="*/ 1756983 w 3087428"/>
              <a:gd name="connsiteY7260" fmla="*/ 1081928 h 3077595"/>
              <a:gd name="connsiteX7261" fmla="*/ 1759911 w 3087428"/>
              <a:gd name="connsiteY7261" fmla="*/ 1084856 h 3077595"/>
              <a:gd name="connsiteX7262" fmla="*/ 1756983 w 3087428"/>
              <a:gd name="connsiteY7262" fmla="*/ 1087785 h 3077595"/>
              <a:gd name="connsiteX7263" fmla="*/ 1754054 w 3087428"/>
              <a:gd name="connsiteY7263" fmla="*/ 1084856 h 3077595"/>
              <a:gd name="connsiteX7264" fmla="*/ 1756983 w 3087428"/>
              <a:gd name="connsiteY7264" fmla="*/ 1081928 h 3077595"/>
              <a:gd name="connsiteX7265" fmla="*/ 132627 w 3087428"/>
              <a:gd name="connsiteY7265" fmla="*/ 1081718 h 3077595"/>
              <a:gd name="connsiteX7266" fmla="*/ 144132 w 3087428"/>
              <a:gd name="connsiteY7266" fmla="*/ 1093224 h 3077595"/>
              <a:gd name="connsiteX7267" fmla="*/ 132627 w 3087428"/>
              <a:gd name="connsiteY7267" fmla="*/ 1104729 h 3077595"/>
              <a:gd name="connsiteX7268" fmla="*/ 121121 w 3087428"/>
              <a:gd name="connsiteY7268" fmla="*/ 1093224 h 3077595"/>
              <a:gd name="connsiteX7269" fmla="*/ 132627 w 3087428"/>
              <a:gd name="connsiteY7269" fmla="*/ 1081718 h 3077595"/>
              <a:gd name="connsiteX7270" fmla="*/ 1968473 w 3087428"/>
              <a:gd name="connsiteY7270" fmla="*/ 1081091 h 3077595"/>
              <a:gd name="connsiteX7271" fmla="*/ 1971193 w 3087428"/>
              <a:gd name="connsiteY7271" fmla="*/ 1083810 h 3077595"/>
              <a:gd name="connsiteX7272" fmla="*/ 1968473 w 3087428"/>
              <a:gd name="connsiteY7272" fmla="*/ 1086530 h 3077595"/>
              <a:gd name="connsiteX7273" fmla="*/ 1965754 w 3087428"/>
              <a:gd name="connsiteY7273" fmla="*/ 1083810 h 3077595"/>
              <a:gd name="connsiteX7274" fmla="*/ 1968473 w 3087428"/>
              <a:gd name="connsiteY7274" fmla="*/ 1081091 h 3077595"/>
              <a:gd name="connsiteX7275" fmla="*/ 1329818 w 3087428"/>
              <a:gd name="connsiteY7275" fmla="*/ 1080882 h 3077595"/>
              <a:gd name="connsiteX7276" fmla="*/ 1333792 w 3087428"/>
              <a:gd name="connsiteY7276" fmla="*/ 1084856 h 3077595"/>
              <a:gd name="connsiteX7277" fmla="*/ 1329818 w 3087428"/>
              <a:gd name="connsiteY7277" fmla="*/ 1088831 h 3077595"/>
              <a:gd name="connsiteX7278" fmla="*/ 1325843 w 3087428"/>
              <a:gd name="connsiteY7278" fmla="*/ 1084856 h 3077595"/>
              <a:gd name="connsiteX7279" fmla="*/ 1329818 w 3087428"/>
              <a:gd name="connsiteY7279" fmla="*/ 1080882 h 3077595"/>
              <a:gd name="connsiteX7280" fmla="*/ 1118327 w 3087428"/>
              <a:gd name="connsiteY7280" fmla="*/ 1078371 h 3077595"/>
              <a:gd name="connsiteX7281" fmla="*/ 1123557 w 3087428"/>
              <a:gd name="connsiteY7281" fmla="*/ 1083601 h 3077595"/>
              <a:gd name="connsiteX7282" fmla="*/ 1118327 w 3087428"/>
              <a:gd name="connsiteY7282" fmla="*/ 1088831 h 3077595"/>
              <a:gd name="connsiteX7283" fmla="*/ 1113098 w 3087428"/>
              <a:gd name="connsiteY7283" fmla="*/ 1083601 h 3077595"/>
              <a:gd name="connsiteX7284" fmla="*/ 1118327 w 3087428"/>
              <a:gd name="connsiteY7284" fmla="*/ 1078371 h 3077595"/>
              <a:gd name="connsiteX7285" fmla="*/ 877550 w 3087428"/>
              <a:gd name="connsiteY7285" fmla="*/ 1077953 h 3077595"/>
              <a:gd name="connsiteX7286" fmla="*/ 885081 w 3087428"/>
              <a:gd name="connsiteY7286" fmla="*/ 1085484 h 3077595"/>
              <a:gd name="connsiteX7287" fmla="*/ 877550 w 3087428"/>
              <a:gd name="connsiteY7287" fmla="*/ 1093015 h 3077595"/>
              <a:gd name="connsiteX7288" fmla="*/ 870019 w 3087428"/>
              <a:gd name="connsiteY7288" fmla="*/ 1085484 h 3077595"/>
              <a:gd name="connsiteX7289" fmla="*/ 877550 w 3087428"/>
              <a:gd name="connsiteY7289" fmla="*/ 1077953 h 3077595"/>
              <a:gd name="connsiteX7290" fmla="*/ 1220203 w 3087428"/>
              <a:gd name="connsiteY7290" fmla="*/ 1073978 h 3077595"/>
              <a:gd name="connsiteX7291" fmla="*/ 1225014 w 3087428"/>
              <a:gd name="connsiteY7291" fmla="*/ 1078790 h 3077595"/>
              <a:gd name="connsiteX7292" fmla="*/ 1220203 w 3087428"/>
              <a:gd name="connsiteY7292" fmla="*/ 1083601 h 3077595"/>
              <a:gd name="connsiteX7293" fmla="*/ 1215391 w 3087428"/>
              <a:gd name="connsiteY7293" fmla="*/ 1078790 h 3077595"/>
              <a:gd name="connsiteX7294" fmla="*/ 1220203 w 3087428"/>
              <a:gd name="connsiteY7294" fmla="*/ 1073978 h 3077595"/>
              <a:gd name="connsiteX7295" fmla="*/ 2045664 w 3087428"/>
              <a:gd name="connsiteY7295" fmla="*/ 1072514 h 3077595"/>
              <a:gd name="connsiteX7296" fmla="*/ 2048174 w 3087428"/>
              <a:gd name="connsiteY7296" fmla="*/ 1075024 h 3077595"/>
              <a:gd name="connsiteX7297" fmla="*/ 2045664 w 3087428"/>
              <a:gd name="connsiteY7297" fmla="*/ 1077535 h 3077595"/>
              <a:gd name="connsiteX7298" fmla="*/ 2043154 w 3087428"/>
              <a:gd name="connsiteY7298" fmla="*/ 1075024 h 3077595"/>
              <a:gd name="connsiteX7299" fmla="*/ 2045664 w 3087428"/>
              <a:gd name="connsiteY7299" fmla="*/ 1072514 h 3077595"/>
              <a:gd name="connsiteX7300" fmla="*/ 737393 w 3087428"/>
              <a:gd name="connsiteY7300" fmla="*/ 1069795 h 3077595"/>
              <a:gd name="connsiteX7301" fmla="*/ 746598 w 3087428"/>
              <a:gd name="connsiteY7301" fmla="*/ 1078999 h 3077595"/>
              <a:gd name="connsiteX7302" fmla="*/ 737393 w 3087428"/>
              <a:gd name="connsiteY7302" fmla="*/ 1088203 h 3077595"/>
              <a:gd name="connsiteX7303" fmla="*/ 728189 w 3087428"/>
              <a:gd name="connsiteY7303" fmla="*/ 1078999 h 3077595"/>
              <a:gd name="connsiteX7304" fmla="*/ 737393 w 3087428"/>
              <a:gd name="connsiteY7304" fmla="*/ 1069795 h 3077595"/>
              <a:gd name="connsiteX7305" fmla="*/ 2120554 w 3087428"/>
              <a:gd name="connsiteY7305" fmla="*/ 1065611 h 3077595"/>
              <a:gd name="connsiteX7306" fmla="*/ 2123064 w 3087428"/>
              <a:gd name="connsiteY7306" fmla="*/ 1068121 h 3077595"/>
              <a:gd name="connsiteX7307" fmla="*/ 2120554 w 3087428"/>
              <a:gd name="connsiteY7307" fmla="*/ 1070631 h 3077595"/>
              <a:gd name="connsiteX7308" fmla="*/ 2118044 w 3087428"/>
              <a:gd name="connsiteY7308" fmla="*/ 1068121 h 3077595"/>
              <a:gd name="connsiteX7309" fmla="*/ 2120554 w 3087428"/>
              <a:gd name="connsiteY7309" fmla="*/ 1065611 h 3077595"/>
              <a:gd name="connsiteX7310" fmla="*/ 601211 w 3087428"/>
              <a:gd name="connsiteY7310" fmla="*/ 1064565 h 3077595"/>
              <a:gd name="connsiteX7311" fmla="*/ 611252 w 3087428"/>
              <a:gd name="connsiteY7311" fmla="*/ 1074606 h 3077595"/>
              <a:gd name="connsiteX7312" fmla="*/ 601211 w 3087428"/>
              <a:gd name="connsiteY7312" fmla="*/ 1084647 h 3077595"/>
              <a:gd name="connsiteX7313" fmla="*/ 591170 w 3087428"/>
              <a:gd name="connsiteY7313" fmla="*/ 1074606 h 3077595"/>
              <a:gd name="connsiteX7314" fmla="*/ 601211 w 3087428"/>
              <a:gd name="connsiteY7314" fmla="*/ 1064565 h 3077595"/>
              <a:gd name="connsiteX7315" fmla="*/ 966247 w 3087428"/>
              <a:gd name="connsiteY7315" fmla="*/ 1061218 h 3077595"/>
              <a:gd name="connsiteX7316" fmla="*/ 973150 w 3087428"/>
              <a:gd name="connsiteY7316" fmla="*/ 1068121 h 3077595"/>
              <a:gd name="connsiteX7317" fmla="*/ 966247 w 3087428"/>
              <a:gd name="connsiteY7317" fmla="*/ 1075024 h 3077595"/>
              <a:gd name="connsiteX7318" fmla="*/ 959343 w 3087428"/>
              <a:gd name="connsiteY7318" fmla="*/ 1068121 h 3077595"/>
              <a:gd name="connsiteX7319" fmla="*/ 966247 w 3087428"/>
              <a:gd name="connsiteY7319" fmla="*/ 1061218 h 3077595"/>
              <a:gd name="connsiteX7320" fmla="*/ 1705940 w 3087428"/>
              <a:gd name="connsiteY7320" fmla="*/ 1060800 h 3077595"/>
              <a:gd name="connsiteX7321" fmla="*/ 1708869 w 3087428"/>
              <a:gd name="connsiteY7321" fmla="*/ 1063728 h 3077595"/>
              <a:gd name="connsiteX7322" fmla="*/ 1705940 w 3087428"/>
              <a:gd name="connsiteY7322" fmla="*/ 1066657 h 3077595"/>
              <a:gd name="connsiteX7323" fmla="*/ 1703012 w 3087428"/>
              <a:gd name="connsiteY7323" fmla="*/ 1063728 h 3077595"/>
              <a:gd name="connsiteX7324" fmla="*/ 1705940 w 3087428"/>
              <a:gd name="connsiteY7324" fmla="*/ 1060800 h 3077595"/>
              <a:gd name="connsiteX7325" fmla="*/ 2193561 w 3087428"/>
              <a:gd name="connsiteY7325" fmla="*/ 1060590 h 3077595"/>
              <a:gd name="connsiteX7326" fmla="*/ 2195862 w 3087428"/>
              <a:gd name="connsiteY7326" fmla="*/ 1062891 h 3077595"/>
              <a:gd name="connsiteX7327" fmla="*/ 2193561 w 3087428"/>
              <a:gd name="connsiteY7327" fmla="*/ 1065192 h 3077595"/>
              <a:gd name="connsiteX7328" fmla="*/ 2191260 w 3087428"/>
              <a:gd name="connsiteY7328" fmla="*/ 1062891 h 3077595"/>
              <a:gd name="connsiteX7329" fmla="*/ 2193561 w 3087428"/>
              <a:gd name="connsiteY7329" fmla="*/ 1060590 h 3077595"/>
              <a:gd name="connsiteX7330" fmla="*/ 1843796 w 3087428"/>
              <a:gd name="connsiteY7330" fmla="*/ 1060381 h 3077595"/>
              <a:gd name="connsiteX7331" fmla="*/ 1846725 w 3087428"/>
              <a:gd name="connsiteY7331" fmla="*/ 1063310 h 3077595"/>
              <a:gd name="connsiteX7332" fmla="*/ 1843796 w 3087428"/>
              <a:gd name="connsiteY7332" fmla="*/ 1066238 h 3077595"/>
              <a:gd name="connsiteX7333" fmla="*/ 1840868 w 3087428"/>
              <a:gd name="connsiteY7333" fmla="*/ 1063310 h 3077595"/>
              <a:gd name="connsiteX7334" fmla="*/ 1843796 w 3087428"/>
              <a:gd name="connsiteY7334" fmla="*/ 1060381 h 3077595"/>
              <a:gd name="connsiteX7335" fmla="*/ 467539 w 3087428"/>
              <a:gd name="connsiteY7335" fmla="*/ 1060381 h 3077595"/>
              <a:gd name="connsiteX7336" fmla="*/ 478626 w 3087428"/>
              <a:gd name="connsiteY7336" fmla="*/ 1071468 h 3077595"/>
              <a:gd name="connsiteX7337" fmla="*/ 467539 w 3087428"/>
              <a:gd name="connsiteY7337" fmla="*/ 1082555 h 3077595"/>
              <a:gd name="connsiteX7338" fmla="*/ 456452 w 3087428"/>
              <a:gd name="connsiteY7338" fmla="*/ 1071468 h 3077595"/>
              <a:gd name="connsiteX7339" fmla="*/ 467539 w 3087428"/>
              <a:gd name="connsiteY7339" fmla="*/ 1060381 h 3077595"/>
              <a:gd name="connsiteX7340" fmla="*/ 1380860 w 3087428"/>
              <a:gd name="connsiteY7340" fmla="*/ 1060172 h 3077595"/>
              <a:gd name="connsiteX7341" fmla="*/ 1384625 w 3087428"/>
              <a:gd name="connsiteY7341" fmla="*/ 1063937 h 3077595"/>
              <a:gd name="connsiteX7342" fmla="*/ 1380860 w 3087428"/>
              <a:gd name="connsiteY7342" fmla="*/ 1067703 h 3077595"/>
              <a:gd name="connsiteX7343" fmla="*/ 1377095 w 3087428"/>
              <a:gd name="connsiteY7343" fmla="*/ 1063937 h 3077595"/>
              <a:gd name="connsiteX7344" fmla="*/ 1380860 w 3087428"/>
              <a:gd name="connsiteY7344" fmla="*/ 1060172 h 3077595"/>
              <a:gd name="connsiteX7345" fmla="*/ 335959 w 3087428"/>
              <a:gd name="connsiteY7345" fmla="*/ 1057453 h 3077595"/>
              <a:gd name="connsiteX7346" fmla="*/ 347673 w 3087428"/>
              <a:gd name="connsiteY7346" fmla="*/ 1069167 h 3077595"/>
              <a:gd name="connsiteX7347" fmla="*/ 335959 w 3087428"/>
              <a:gd name="connsiteY7347" fmla="*/ 1080882 h 3077595"/>
              <a:gd name="connsiteX7348" fmla="*/ 324244 w 3087428"/>
              <a:gd name="connsiteY7348" fmla="*/ 1069167 h 3077595"/>
              <a:gd name="connsiteX7349" fmla="*/ 335959 w 3087428"/>
              <a:gd name="connsiteY7349" fmla="*/ 1057453 h 3077595"/>
              <a:gd name="connsiteX7350" fmla="*/ 2265104 w 3087428"/>
              <a:gd name="connsiteY7350" fmla="*/ 1056197 h 3077595"/>
              <a:gd name="connsiteX7351" fmla="*/ 2267405 w 3087428"/>
              <a:gd name="connsiteY7351" fmla="*/ 1058498 h 3077595"/>
              <a:gd name="connsiteX7352" fmla="*/ 2265104 w 3087428"/>
              <a:gd name="connsiteY7352" fmla="*/ 1060800 h 3077595"/>
              <a:gd name="connsiteX7353" fmla="*/ 2262803 w 3087428"/>
              <a:gd name="connsiteY7353" fmla="*/ 1058498 h 3077595"/>
              <a:gd name="connsiteX7354" fmla="*/ 2265104 w 3087428"/>
              <a:gd name="connsiteY7354" fmla="*/ 1056197 h 3077595"/>
              <a:gd name="connsiteX7355" fmla="*/ 205634 w 3087428"/>
              <a:gd name="connsiteY7355" fmla="*/ 1055151 h 3077595"/>
              <a:gd name="connsiteX7356" fmla="*/ 217976 w 3087428"/>
              <a:gd name="connsiteY7356" fmla="*/ 1067494 h 3077595"/>
              <a:gd name="connsiteX7357" fmla="*/ 205634 w 3087428"/>
              <a:gd name="connsiteY7357" fmla="*/ 1079836 h 3077595"/>
              <a:gd name="connsiteX7358" fmla="*/ 193291 w 3087428"/>
              <a:gd name="connsiteY7358" fmla="*/ 1067494 h 3077595"/>
              <a:gd name="connsiteX7359" fmla="*/ 205634 w 3087428"/>
              <a:gd name="connsiteY7359" fmla="*/ 1055151 h 3077595"/>
              <a:gd name="connsiteX7360" fmla="*/ 76564 w 3087428"/>
              <a:gd name="connsiteY7360" fmla="*/ 1053478 h 3077595"/>
              <a:gd name="connsiteX7361" fmla="*/ 89324 w 3087428"/>
              <a:gd name="connsiteY7361" fmla="*/ 1066238 h 3077595"/>
              <a:gd name="connsiteX7362" fmla="*/ 76564 w 3087428"/>
              <a:gd name="connsiteY7362" fmla="*/ 1078999 h 3077595"/>
              <a:gd name="connsiteX7363" fmla="*/ 63803 w 3087428"/>
              <a:gd name="connsiteY7363" fmla="*/ 1066238 h 3077595"/>
              <a:gd name="connsiteX7364" fmla="*/ 76564 w 3087428"/>
              <a:gd name="connsiteY7364" fmla="*/ 1053478 h 3077595"/>
              <a:gd name="connsiteX7365" fmla="*/ 2335601 w 3087428"/>
              <a:gd name="connsiteY7365" fmla="*/ 1052641 h 3077595"/>
              <a:gd name="connsiteX7366" fmla="*/ 2337902 w 3087428"/>
              <a:gd name="connsiteY7366" fmla="*/ 1054942 h 3077595"/>
              <a:gd name="connsiteX7367" fmla="*/ 2335601 w 3087428"/>
              <a:gd name="connsiteY7367" fmla="*/ 1057243 h 3077595"/>
              <a:gd name="connsiteX7368" fmla="*/ 2333300 w 3087428"/>
              <a:gd name="connsiteY7368" fmla="*/ 1054942 h 3077595"/>
              <a:gd name="connsiteX7369" fmla="*/ 2335601 w 3087428"/>
              <a:gd name="connsiteY7369" fmla="*/ 1052641 h 3077595"/>
              <a:gd name="connsiteX7370" fmla="*/ 2404843 w 3087428"/>
              <a:gd name="connsiteY7370" fmla="*/ 1050340 h 3077595"/>
              <a:gd name="connsiteX7371" fmla="*/ 2406725 w 3087428"/>
              <a:gd name="connsiteY7371" fmla="*/ 1052223 h 3077595"/>
              <a:gd name="connsiteX7372" fmla="*/ 2404843 w 3087428"/>
              <a:gd name="connsiteY7372" fmla="*/ 1054105 h 3077595"/>
              <a:gd name="connsiteX7373" fmla="*/ 2402960 w 3087428"/>
              <a:gd name="connsiteY7373" fmla="*/ 1052223 h 3077595"/>
              <a:gd name="connsiteX7374" fmla="*/ 2404843 w 3087428"/>
              <a:gd name="connsiteY7374" fmla="*/ 1050340 h 3077595"/>
              <a:gd name="connsiteX7375" fmla="*/ 821697 w 3087428"/>
              <a:gd name="connsiteY7375" fmla="*/ 1050340 h 3077595"/>
              <a:gd name="connsiteX7376" fmla="*/ 829855 w 3087428"/>
              <a:gd name="connsiteY7376" fmla="*/ 1058498 h 3077595"/>
              <a:gd name="connsiteX7377" fmla="*/ 821697 w 3087428"/>
              <a:gd name="connsiteY7377" fmla="*/ 1066657 h 3077595"/>
              <a:gd name="connsiteX7378" fmla="*/ 813538 w 3087428"/>
              <a:gd name="connsiteY7378" fmla="*/ 1058498 h 3077595"/>
              <a:gd name="connsiteX7379" fmla="*/ 821697 w 3087428"/>
              <a:gd name="connsiteY7379" fmla="*/ 1050340 h 3077595"/>
              <a:gd name="connsiteX7380" fmla="*/ 1059963 w 3087428"/>
              <a:gd name="connsiteY7380" fmla="*/ 1048876 h 3077595"/>
              <a:gd name="connsiteX7381" fmla="*/ 1065821 w 3087428"/>
              <a:gd name="connsiteY7381" fmla="*/ 1054733 h 3077595"/>
              <a:gd name="connsiteX7382" fmla="*/ 1059963 w 3087428"/>
              <a:gd name="connsiteY7382" fmla="*/ 1060590 h 3077595"/>
              <a:gd name="connsiteX7383" fmla="*/ 1054106 w 3087428"/>
              <a:gd name="connsiteY7383" fmla="*/ 1054733 h 3077595"/>
              <a:gd name="connsiteX7384" fmla="*/ 1059963 w 3087428"/>
              <a:gd name="connsiteY7384" fmla="*/ 1048876 h 3077595"/>
              <a:gd name="connsiteX7385" fmla="*/ 2473248 w 3087428"/>
              <a:gd name="connsiteY7385" fmla="*/ 1048248 h 3077595"/>
              <a:gd name="connsiteX7386" fmla="*/ 2474921 w 3087428"/>
              <a:gd name="connsiteY7386" fmla="*/ 1049922 h 3077595"/>
              <a:gd name="connsiteX7387" fmla="*/ 2473248 w 3087428"/>
              <a:gd name="connsiteY7387" fmla="*/ 1051595 h 3077595"/>
              <a:gd name="connsiteX7388" fmla="*/ 2471574 w 3087428"/>
              <a:gd name="connsiteY7388" fmla="*/ 1049922 h 3077595"/>
              <a:gd name="connsiteX7389" fmla="*/ 2473248 w 3087428"/>
              <a:gd name="connsiteY7389" fmla="*/ 1048248 h 3077595"/>
              <a:gd name="connsiteX7390" fmla="*/ 2541025 w 3087428"/>
              <a:gd name="connsiteY7390" fmla="*/ 1046365 h 3077595"/>
              <a:gd name="connsiteX7391" fmla="*/ 2542489 w 3087428"/>
              <a:gd name="connsiteY7391" fmla="*/ 1047830 h 3077595"/>
              <a:gd name="connsiteX7392" fmla="*/ 2541025 w 3087428"/>
              <a:gd name="connsiteY7392" fmla="*/ 1049294 h 3077595"/>
              <a:gd name="connsiteX7393" fmla="*/ 2539561 w 3087428"/>
              <a:gd name="connsiteY7393" fmla="*/ 1047830 h 3077595"/>
              <a:gd name="connsiteX7394" fmla="*/ 2541025 w 3087428"/>
              <a:gd name="connsiteY7394" fmla="*/ 1046365 h 3077595"/>
              <a:gd name="connsiteX7395" fmla="*/ 1652806 w 3087428"/>
              <a:gd name="connsiteY7395" fmla="*/ 1045319 h 3077595"/>
              <a:gd name="connsiteX7396" fmla="*/ 1655944 w 3087428"/>
              <a:gd name="connsiteY7396" fmla="*/ 1048457 h 3077595"/>
              <a:gd name="connsiteX7397" fmla="*/ 1652806 w 3087428"/>
              <a:gd name="connsiteY7397" fmla="*/ 1051595 h 3077595"/>
              <a:gd name="connsiteX7398" fmla="*/ 1649669 w 3087428"/>
              <a:gd name="connsiteY7398" fmla="*/ 1048457 h 3077595"/>
              <a:gd name="connsiteX7399" fmla="*/ 1652806 w 3087428"/>
              <a:gd name="connsiteY7399" fmla="*/ 1045319 h 3077595"/>
              <a:gd name="connsiteX7400" fmla="*/ 1433785 w 3087428"/>
              <a:gd name="connsiteY7400" fmla="*/ 1045110 h 3077595"/>
              <a:gd name="connsiteX7401" fmla="*/ 1437132 w 3087428"/>
              <a:gd name="connsiteY7401" fmla="*/ 1048457 h 3077595"/>
              <a:gd name="connsiteX7402" fmla="*/ 1433785 w 3087428"/>
              <a:gd name="connsiteY7402" fmla="*/ 1051804 h 3077595"/>
              <a:gd name="connsiteX7403" fmla="*/ 1430438 w 3087428"/>
              <a:gd name="connsiteY7403" fmla="*/ 1048457 h 3077595"/>
              <a:gd name="connsiteX7404" fmla="*/ 1433785 w 3087428"/>
              <a:gd name="connsiteY7404" fmla="*/ 1045110 h 3077595"/>
              <a:gd name="connsiteX7405" fmla="*/ 2607966 w 3087428"/>
              <a:gd name="connsiteY7405" fmla="*/ 1044692 h 3077595"/>
              <a:gd name="connsiteX7406" fmla="*/ 2609430 w 3087428"/>
              <a:gd name="connsiteY7406" fmla="*/ 1046156 h 3077595"/>
              <a:gd name="connsiteX7407" fmla="*/ 2607966 w 3087428"/>
              <a:gd name="connsiteY7407" fmla="*/ 1047621 h 3077595"/>
              <a:gd name="connsiteX7408" fmla="*/ 2606501 w 3087428"/>
              <a:gd name="connsiteY7408" fmla="*/ 1046156 h 3077595"/>
              <a:gd name="connsiteX7409" fmla="*/ 2607966 w 3087428"/>
              <a:gd name="connsiteY7409" fmla="*/ 1044692 h 3077595"/>
              <a:gd name="connsiteX7410" fmla="*/ 1926845 w 3087428"/>
              <a:gd name="connsiteY7410" fmla="*/ 1044692 h 3077595"/>
              <a:gd name="connsiteX7411" fmla="*/ 1929564 w 3087428"/>
              <a:gd name="connsiteY7411" fmla="*/ 1047411 h 3077595"/>
              <a:gd name="connsiteX7412" fmla="*/ 1926845 w 3087428"/>
              <a:gd name="connsiteY7412" fmla="*/ 1050131 h 3077595"/>
              <a:gd name="connsiteX7413" fmla="*/ 1924125 w 3087428"/>
              <a:gd name="connsiteY7413" fmla="*/ 1047411 h 3077595"/>
              <a:gd name="connsiteX7414" fmla="*/ 1926845 w 3087428"/>
              <a:gd name="connsiteY7414" fmla="*/ 1044692 h 3077595"/>
              <a:gd name="connsiteX7415" fmla="*/ 1266643 w 3087428"/>
              <a:gd name="connsiteY7415" fmla="*/ 1044692 h 3077595"/>
              <a:gd name="connsiteX7416" fmla="*/ 1270826 w 3087428"/>
              <a:gd name="connsiteY7416" fmla="*/ 1048876 h 3077595"/>
              <a:gd name="connsiteX7417" fmla="*/ 1266643 w 3087428"/>
              <a:gd name="connsiteY7417" fmla="*/ 1053059 h 3077595"/>
              <a:gd name="connsiteX7418" fmla="*/ 1262459 w 3087428"/>
              <a:gd name="connsiteY7418" fmla="*/ 1048876 h 3077595"/>
              <a:gd name="connsiteX7419" fmla="*/ 1266643 w 3087428"/>
              <a:gd name="connsiteY7419" fmla="*/ 1044692 h 3077595"/>
              <a:gd name="connsiteX7420" fmla="*/ 2674488 w 3087428"/>
              <a:gd name="connsiteY7420" fmla="*/ 1043437 h 3077595"/>
              <a:gd name="connsiteX7421" fmla="*/ 2675952 w 3087428"/>
              <a:gd name="connsiteY7421" fmla="*/ 1044901 h 3077595"/>
              <a:gd name="connsiteX7422" fmla="*/ 2674488 w 3087428"/>
              <a:gd name="connsiteY7422" fmla="*/ 1046365 h 3077595"/>
              <a:gd name="connsiteX7423" fmla="*/ 2673024 w 3087428"/>
              <a:gd name="connsiteY7423" fmla="*/ 1044901 h 3077595"/>
              <a:gd name="connsiteX7424" fmla="*/ 2674488 w 3087428"/>
              <a:gd name="connsiteY7424" fmla="*/ 1043437 h 3077595"/>
              <a:gd name="connsiteX7425" fmla="*/ 681958 w 3087428"/>
              <a:gd name="connsiteY7425" fmla="*/ 1043018 h 3077595"/>
              <a:gd name="connsiteX7426" fmla="*/ 691162 w 3087428"/>
              <a:gd name="connsiteY7426" fmla="*/ 1052223 h 3077595"/>
              <a:gd name="connsiteX7427" fmla="*/ 681958 w 3087428"/>
              <a:gd name="connsiteY7427" fmla="*/ 1061427 h 3077595"/>
              <a:gd name="connsiteX7428" fmla="*/ 672754 w 3087428"/>
              <a:gd name="connsiteY7428" fmla="*/ 1052223 h 3077595"/>
              <a:gd name="connsiteX7429" fmla="*/ 681958 w 3087428"/>
              <a:gd name="connsiteY7429" fmla="*/ 1043018 h 3077595"/>
              <a:gd name="connsiteX7430" fmla="*/ 2740801 w 3087428"/>
              <a:gd name="connsiteY7430" fmla="*/ 1042182 h 3077595"/>
              <a:gd name="connsiteX7431" fmla="*/ 2742265 w 3087428"/>
              <a:gd name="connsiteY7431" fmla="*/ 1043646 h 3077595"/>
              <a:gd name="connsiteX7432" fmla="*/ 2740801 w 3087428"/>
              <a:gd name="connsiteY7432" fmla="*/ 1045110 h 3077595"/>
              <a:gd name="connsiteX7433" fmla="*/ 2739337 w 3087428"/>
              <a:gd name="connsiteY7433" fmla="*/ 1043646 h 3077595"/>
              <a:gd name="connsiteX7434" fmla="*/ 2740801 w 3087428"/>
              <a:gd name="connsiteY7434" fmla="*/ 1042182 h 3077595"/>
              <a:gd name="connsiteX7435" fmla="*/ 1159956 w 3087428"/>
              <a:gd name="connsiteY7435" fmla="*/ 1042182 h 3077595"/>
              <a:gd name="connsiteX7436" fmla="*/ 1165186 w 3087428"/>
              <a:gd name="connsiteY7436" fmla="*/ 1047411 h 3077595"/>
              <a:gd name="connsiteX7437" fmla="*/ 1159956 w 3087428"/>
              <a:gd name="connsiteY7437" fmla="*/ 1052641 h 3077595"/>
              <a:gd name="connsiteX7438" fmla="*/ 1154726 w 3087428"/>
              <a:gd name="connsiteY7438" fmla="*/ 1047411 h 3077595"/>
              <a:gd name="connsiteX7439" fmla="*/ 1159956 w 3087428"/>
              <a:gd name="connsiteY7439" fmla="*/ 1042182 h 3077595"/>
              <a:gd name="connsiteX7440" fmla="*/ 2806487 w 3087428"/>
              <a:gd name="connsiteY7440" fmla="*/ 1040927 h 3077595"/>
              <a:gd name="connsiteX7441" fmla="*/ 2807951 w 3087428"/>
              <a:gd name="connsiteY7441" fmla="*/ 1042391 h 3077595"/>
              <a:gd name="connsiteX7442" fmla="*/ 2806487 w 3087428"/>
              <a:gd name="connsiteY7442" fmla="*/ 1043855 h 3077595"/>
              <a:gd name="connsiteX7443" fmla="*/ 2805022 w 3087428"/>
              <a:gd name="connsiteY7443" fmla="*/ 1042391 h 3077595"/>
              <a:gd name="connsiteX7444" fmla="*/ 2806487 w 3087428"/>
              <a:gd name="connsiteY7444" fmla="*/ 1040927 h 3077595"/>
              <a:gd name="connsiteX7445" fmla="*/ 2871754 w 3087428"/>
              <a:gd name="connsiteY7445" fmla="*/ 1040299 h 3077595"/>
              <a:gd name="connsiteX7446" fmla="*/ 2873009 w 3087428"/>
              <a:gd name="connsiteY7446" fmla="*/ 1041554 h 3077595"/>
              <a:gd name="connsiteX7447" fmla="*/ 2871754 w 3087428"/>
              <a:gd name="connsiteY7447" fmla="*/ 1042809 h 3077595"/>
              <a:gd name="connsiteX7448" fmla="*/ 2870498 w 3087428"/>
              <a:gd name="connsiteY7448" fmla="*/ 1041554 h 3077595"/>
              <a:gd name="connsiteX7449" fmla="*/ 2871754 w 3087428"/>
              <a:gd name="connsiteY7449" fmla="*/ 1040299 h 3077595"/>
              <a:gd name="connsiteX7450" fmla="*/ 2936811 w 3087428"/>
              <a:gd name="connsiteY7450" fmla="*/ 1039253 h 3077595"/>
              <a:gd name="connsiteX7451" fmla="*/ 2938276 w 3087428"/>
              <a:gd name="connsiteY7451" fmla="*/ 1040717 h 3077595"/>
              <a:gd name="connsiteX7452" fmla="*/ 2936811 w 3087428"/>
              <a:gd name="connsiteY7452" fmla="*/ 1042182 h 3077595"/>
              <a:gd name="connsiteX7453" fmla="*/ 2935347 w 3087428"/>
              <a:gd name="connsiteY7453" fmla="*/ 1040717 h 3077595"/>
              <a:gd name="connsiteX7454" fmla="*/ 2936811 w 3087428"/>
              <a:gd name="connsiteY7454" fmla="*/ 1039253 h 3077595"/>
              <a:gd name="connsiteX7455" fmla="*/ 3001660 w 3087428"/>
              <a:gd name="connsiteY7455" fmla="*/ 1038625 h 3077595"/>
              <a:gd name="connsiteX7456" fmla="*/ 3003124 w 3087428"/>
              <a:gd name="connsiteY7456" fmla="*/ 1040090 h 3077595"/>
              <a:gd name="connsiteX7457" fmla="*/ 3001660 w 3087428"/>
              <a:gd name="connsiteY7457" fmla="*/ 1041554 h 3077595"/>
              <a:gd name="connsiteX7458" fmla="*/ 3000196 w 3087428"/>
              <a:gd name="connsiteY7458" fmla="*/ 1040090 h 3077595"/>
              <a:gd name="connsiteX7459" fmla="*/ 3001660 w 3087428"/>
              <a:gd name="connsiteY7459" fmla="*/ 1038625 h 3077595"/>
              <a:gd name="connsiteX7460" fmla="*/ 545567 w 3087428"/>
              <a:gd name="connsiteY7460" fmla="*/ 1037161 h 3077595"/>
              <a:gd name="connsiteX7461" fmla="*/ 556235 w 3087428"/>
              <a:gd name="connsiteY7461" fmla="*/ 1047830 h 3077595"/>
              <a:gd name="connsiteX7462" fmla="*/ 545567 w 3087428"/>
              <a:gd name="connsiteY7462" fmla="*/ 1058498 h 3077595"/>
              <a:gd name="connsiteX7463" fmla="*/ 534898 w 3087428"/>
              <a:gd name="connsiteY7463" fmla="*/ 1047830 h 3077595"/>
              <a:gd name="connsiteX7464" fmla="*/ 545567 w 3087428"/>
              <a:gd name="connsiteY7464" fmla="*/ 1037161 h 3077595"/>
              <a:gd name="connsiteX7465" fmla="*/ 1488384 w 3087428"/>
              <a:gd name="connsiteY7465" fmla="*/ 1036324 h 3077595"/>
              <a:gd name="connsiteX7466" fmla="*/ 1491521 w 3087428"/>
              <a:gd name="connsiteY7466" fmla="*/ 1039462 h 3077595"/>
              <a:gd name="connsiteX7467" fmla="*/ 1488384 w 3087428"/>
              <a:gd name="connsiteY7467" fmla="*/ 1042600 h 3077595"/>
              <a:gd name="connsiteX7468" fmla="*/ 1485246 w 3087428"/>
              <a:gd name="connsiteY7468" fmla="*/ 1039462 h 3077595"/>
              <a:gd name="connsiteX7469" fmla="*/ 1488384 w 3087428"/>
              <a:gd name="connsiteY7469" fmla="*/ 1036324 h 3077595"/>
              <a:gd name="connsiteX7470" fmla="*/ 1598417 w 3087428"/>
              <a:gd name="connsiteY7470" fmla="*/ 1036115 h 3077595"/>
              <a:gd name="connsiteX7471" fmla="*/ 1601555 w 3087428"/>
              <a:gd name="connsiteY7471" fmla="*/ 1039253 h 3077595"/>
              <a:gd name="connsiteX7472" fmla="*/ 1598417 w 3087428"/>
              <a:gd name="connsiteY7472" fmla="*/ 1042391 h 3077595"/>
              <a:gd name="connsiteX7473" fmla="*/ 1595279 w 3087428"/>
              <a:gd name="connsiteY7473" fmla="*/ 1039253 h 3077595"/>
              <a:gd name="connsiteX7474" fmla="*/ 1598417 w 3087428"/>
              <a:gd name="connsiteY7474" fmla="*/ 1036115 h 3077595"/>
              <a:gd name="connsiteX7475" fmla="*/ 909556 w 3087428"/>
              <a:gd name="connsiteY7475" fmla="*/ 1033186 h 3077595"/>
              <a:gd name="connsiteX7476" fmla="*/ 917087 w 3087428"/>
              <a:gd name="connsiteY7476" fmla="*/ 1040717 h 3077595"/>
              <a:gd name="connsiteX7477" fmla="*/ 909556 w 3087428"/>
              <a:gd name="connsiteY7477" fmla="*/ 1048248 h 3077595"/>
              <a:gd name="connsiteX7478" fmla="*/ 902025 w 3087428"/>
              <a:gd name="connsiteY7478" fmla="*/ 1040717 h 3077595"/>
              <a:gd name="connsiteX7479" fmla="*/ 909556 w 3087428"/>
              <a:gd name="connsiteY7479" fmla="*/ 1033186 h 3077595"/>
              <a:gd name="connsiteX7480" fmla="*/ 412104 w 3087428"/>
              <a:gd name="connsiteY7480" fmla="*/ 1033186 h 3077595"/>
              <a:gd name="connsiteX7481" fmla="*/ 423609 w 3087428"/>
              <a:gd name="connsiteY7481" fmla="*/ 1044692 h 3077595"/>
              <a:gd name="connsiteX7482" fmla="*/ 412104 w 3087428"/>
              <a:gd name="connsiteY7482" fmla="*/ 1056197 h 3077595"/>
              <a:gd name="connsiteX7483" fmla="*/ 400598 w 3087428"/>
              <a:gd name="connsiteY7483" fmla="*/ 1044692 h 3077595"/>
              <a:gd name="connsiteX7484" fmla="*/ 412104 w 3087428"/>
              <a:gd name="connsiteY7484" fmla="*/ 1033186 h 3077595"/>
              <a:gd name="connsiteX7485" fmla="*/ 1543400 w 3087428"/>
              <a:gd name="connsiteY7485" fmla="*/ 1032977 h 3077595"/>
              <a:gd name="connsiteX7486" fmla="*/ 1546538 w 3087428"/>
              <a:gd name="connsiteY7486" fmla="*/ 1036115 h 3077595"/>
              <a:gd name="connsiteX7487" fmla="*/ 1543400 w 3087428"/>
              <a:gd name="connsiteY7487" fmla="*/ 1039253 h 3077595"/>
              <a:gd name="connsiteX7488" fmla="*/ 1540262 w 3087428"/>
              <a:gd name="connsiteY7488" fmla="*/ 1036115 h 3077595"/>
              <a:gd name="connsiteX7489" fmla="*/ 1543400 w 3087428"/>
              <a:gd name="connsiteY7489" fmla="*/ 1032977 h 3077595"/>
              <a:gd name="connsiteX7490" fmla="*/ 2006964 w 3087428"/>
              <a:gd name="connsiteY7490" fmla="*/ 1032768 h 3077595"/>
              <a:gd name="connsiteX7491" fmla="*/ 2009684 w 3087428"/>
              <a:gd name="connsiteY7491" fmla="*/ 1035488 h 3077595"/>
              <a:gd name="connsiteX7492" fmla="*/ 2006964 w 3087428"/>
              <a:gd name="connsiteY7492" fmla="*/ 1038207 h 3077595"/>
              <a:gd name="connsiteX7493" fmla="*/ 2004245 w 3087428"/>
              <a:gd name="connsiteY7493" fmla="*/ 1035488 h 3077595"/>
              <a:gd name="connsiteX7494" fmla="*/ 2006964 w 3087428"/>
              <a:gd name="connsiteY7494" fmla="*/ 1032768 h 3077595"/>
              <a:gd name="connsiteX7495" fmla="*/ 1795892 w 3087428"/>
              <a:gd name="connsiteY7495" fmla="*/ 1032768 h 3077595"/>
              <a:gd name="connsiteX7496" fmla="*/ 1798821 w 3087428"/>
              <a:gd name="connsiteY7496" fmla="*/ 1035697 h 3077595"/>
              <a:gd name="connsiteX7497" fmla="*/ 1795892 w 3087428"/>
              <a:gd name="connsiteY7497" fmla="*/ 1038625 h 3077595"/>
              <a:gd name="connsiteX7498" fmla="*/ 1792963 w 3087428"/>
              <a:gd name="connsiteY7498" fmla="*/ 1035697 h 3077595"/>
              <a:gd name="connsiteX7499" fmla="*/ 1795892 w 3087428"/>
              <a:gd name="connsiteY7499" fmla="*/ 1032768 h 3077595"/>
              <a:gd name="connsiteX7500" fmla="*/ 280314 w 3087428"/>
              <a:gd name="connsiteY7500" fmla="*/ 1030258 h 3077595"/>
              <a:gd name="connsiteX7501" fmla="*/ 292447 w 3087428"/>
              <a:gd name="connsiteY7501" fmla="*/ 1042391 h 3077595"/>
              <a:gd name="connsiteX7502" fmla="*/ 280314 w 3087428"/>
              <a:gd name="connsiteY7502" fmla="*/ 1054524 h 3077595"/>
              <a:gd name="connsiteX7503" fmla="*/ 268181 w 3087428"/>
              <a:gd name="connsiteY7503" fmla="*/ 1042391 h 3077595"/>
              <a:gd name="connsiteX7504" fmla="*/ 280314 w 3087428"/>
              <a:gd name="connsiteY7504" fmla="*/ 1030258 h 3077595"/>
              <a:gd name="connsiteX7505" fmla="*/ 149989 w 3087428"/>
              <a:gd name="connsiteY7505" fmla="*/ 1028166 h 3077595"/>
              <a:gd name="connsiteX7506" fmla="*/ 162541 w 3087428"/>
              <a:gd name="connsiteY7506" fmla="*/ 1040717 h 3077595"/>
              <a:gd name="connsiteX7507" fmla="*/ 149989 w 3087428"/>
              <a:gd name="connsiteY7507" fmla="*/ 1053269 h 3077595"/>
              <a:gd name="connsiteX7508" fmla="*/ 137438 w 3087428"/>
              <a:gd name="connsiteY7508" fmla="*/ 1040717 h 3077595"/>
              <a:gd name="connsiteX7509" fmla="*/ 149989 w 3087428"/>
              <a:gd name="connsiteY7509" fmla="*/ 1028166 h 3077595"/>
              <a:gd name="connsiteX7510" fmla="*/ 2084574 w 3087428"/>
              <a:gd name="connsiteY7510" fmla="*/ 1024191 h 3077595"/>
              <a:gd name="connsiteX7511" fmla="*/ 2086665 w 3087428"/>
              <a:gd name="connsiteY7511" fmla="*/ 1026283 h 3077595"/>
              <a:gd name="connsiteX7512" fmla="*/ 2084574 w 3087428"/>
              <a:gd name="connsiteY7512" fmla="*/ 1028375 h 3077595"/>
              <a:gd name="connsiteX7513" fmla="*/ 2082482 w 3087428"/>
              <a:gd name="connsiteY7513" fmla="*/ 1026283 h 3077595"/>
              <a:gd name="connsiteX7514" fmla="*/ 2084574 w 3087428"/>
              <a:gd name="connsiteY7514" fmla="*/ 1024191 h 3077595"/>
              <a:gd name="connsiteX7515" fmla="*/ 765843 w 3087428"/>
              <a:gd name="connsiteY7515" fmla="*/ 1022727 h 3077595"/>
              <a:gd name="connsiteX7516" fmla="*/ 774629 w 3087428"/>
              <a:gd name="connsiteY7516" fmla="*/ 1031513 h 3077595"/>
              <a:gd name="connsiteX7517" fmla="*/ 765843 w 3087428"/>
              <a:gd name="connsiteY7517" fmla="*/ 1040299 h 3077595"/>
              <a:gd name="connsiteX7518" fmla="*/ 757057 w 3087428"/>
              <a:gd name="connsiteY7518" fmla="*/ 1031513 h 3077595"/>
              <a:gd name="connsiteX7519" fmla="*/ 765843 w 3087428"/>
              <a:gd name="connsiteY7519" fmla="*/ 1022727 h 3077595"/>
              <a:gd name="connsiteX7520" fmla="*/ 1315802 w 3087428"/>
              <a:gd name="connsiteY7520" fmla="*/ 1019589 h 3077595"/>
              <a:gd name="connsiteX7521" fmla="*/ 1319986 w 3087428"/>
              <a:gd name="connsiteY7521" fmla="*/ 1023773 h 3077595"/>
              <a:gd name="connsiteX7522" fmla="*/ 1315802 w 3087428"/>
              <a:gd name="connsiteY7522" fmla="*/ 1027957 h 3077595"/>
              <a:gd name="connsiteX7523" fmla="*/ 1311618 w 3087428"/>
              <a:gd name="connsiteY7523" fmla="*/ 1023773 h 3077595"/>
              <a:gd name="connsiteX7524" fmla="*/ 1315802 w 3087428"/>
              <a:gd name="connsiteY7524" fmla="*/ 1019589 h 3077595"/>
              <a:gd name="connsiteX7525" fmla="*/ 1002227 w 3087428"/>
              <a:gd name="connsiteY7525" fmla="*/ 1019380 h 3077595"/>
              <a:gd name="connsiteX7526" fmla="*/ 1009130 w 3087428"/>
              <a:gd name="connsiteY7526" fmla="*/ 1026283 h 3077595"/>
              <a:gd name="connsiteX7527" fmla="*/ 1002227 w 3087428"/>
              <a:gd name="connsiteY7527" fmla="*/ 1033186 h 3077595"/>
              <a:gd name="connsiteX7528" fmla="*/ 995324 w 3087428"/>
              <a:gd name="connsiteY7528" fmla="*/ 1026283 h 3077595"/>
              <a:gd name="connsiteX7529" fmla="*/ 1002227 w 3087428"/>
              <a:gd name="connsiteY7529" fmla="*/ 1019380 h 3077595"/>
              <a:gd name="connsiteX7530" fmla="*/ 2159882 w 3087428"/>
              <a:gd name="connsiteY7530" fmla="*/ 1017288 h 3077595"/>
              <a:gd name="connsiteX7531" fmla="*/ 2161555 w 3087428"/>
              <a:gd name="connsiteY7531" fmla="*/ 1018962 h 3077595"/>
              <a:gd name="connsiteX7532" fmla="*/ 2159882 w 3087428"/>
              <a:gd name="connsiteY7532" fmla="*/ 1020635 h 3077595"/>
              <a:gd name="connsiteX7533" fmla="*/ 2158208 w 3087428"/>
              <a:gd name="connsiteY7533" fmla="*/ 1018962 h 3077595"/>
              <a:gd name="connsiteX7534" fmla="*/ 2159882 w 3087428"/>
              <a:gd name="connsiteY7534" fmla="*/ 1017288 h 3077595"/>
              <a:gd name="connsiteX7535" fmla="*/ 626523 w 3087428"/>
              <a:gd name="connsiteY7535" fmla="*/ 1014778 h 3077595"/>
              <a:gd name="connsiteX7536" fmla="*/ 637192 w 3087428"/>
              <a:gd name="connsiteY7536" fmla="*/ 1025446 h 3077595"/>
              <a:gd name="connsiteX7537" fmla="*/ 626523 w 3087428"/>
              <a:gd name="connsiteY7537" fmla="*/ 1036115 h 3077595"/>
              <a:gd name="connsiteX7538" fmla="*/ 615854 w 3087428"/>
              <a:gd name="connsiteY7538" fmla="*/ 1025446 h 3077595"/>
              <a:gd name="connsiteX7539" fmla="*/ 626523 w 3087428"/>
              <a:gd name="connsiteY7539" fmla="*/ 1014778 h 3077595"/>
              <a:gd name="connsiteX7540" fmla="*/ 1882287 w 3087428"/>
              <a:gd name="connsiteY7540" fmla="*/ 1012477 h 3077595"/>
              <a:gd name="connsiteX7541" fmla="*/ 1884588 w 3087428"/>
              <a:gd name="connsiteY7541" fmla="*/ 1014778 h 3077595"/>
              <a:gd name="connsiteX7542" fmla="*/ 1882287 w 3087428"/>
              <a:gd name="connsiteY7542" fmla="*/ 1017079 h 3077595"/>
              <a:gd name="connsiteX7543" fmla="*/ 1879986 w 3087428"/>
              <a:gd name="connsiteY7543" fmla="*/ 1014778 h 3077595"/>
              <a:gd name="connsiteX7544" fmla="*/ 1882287 w 3087428"/>
              <a:gd name="connsiteY7544" fmla="*/ 1012477 h 3077595"/>
              <a:gd name="connsiteX7545" fmla="*/ 2233726 w 3087428"/>
              <a:gd name="connsiteY7545" fmla="*/ 1011849 h 3077595"/>
              <a:gd name="connsiteX7546" fmla="*/ 2235190 w 3087428"/>
              <a:gd name="connsiteY7546" fmla="*/ 1013314 h 3077595"/>
              <a:gd name="connsiteX7547" fmla="*/ 2233726 w 3087428"/>
              <a:gd name="connsiteY7547" fmla="*/ 1014778 h 3077595"/>
              <a:gd name="connsiteX7548" fmla="*/ 2232261 w 3087428"/>
              <a:gd name="connsiteY7548" fmla="*/ 1013314 h 3077595"/>
              <a:gd name="connsiteX7549" fmla="*/ 2233726 w 3087428"/>
              <a:gd name="connsiteY7549" fmla="*/ 1011849 h 3077595"/>
              <a:gd name="connsiteX7550" fmla="*/ 1745687 w 3087428"/>
              <a:gd name="connsiteY7550" fmla="*/ 1010803 h 3077595"/>
              <a:gd name="connsiteX7551" fmla="*/ 1747988 w 3087428"/>
              <a:gd name="connsiteY7551" fmla="*/ 1013104 h 3077595"/>
              <a:gd name="connsiteX7552" fmla="*/ 1745687 w 3087428"/>
              <a:gd name="connsiteY7552" fmla="*/ 1015405 h 3077595"/>
              <a:gd name="connsiteX7553" fmla="*/ 1743385 w 3087428"/>
              <a:gd name="connsiteY7553" fmla="*/ 1013104 h 3077595"/>
              <a:gd name="connsiteX7554" fmla="*/ 1745687 w 3087428"/>
              <a:gd name="connsiteY7554" fmla="*/ 1010803 h 3077595"/>
              <a:gd name="connsiteX7555" fmla="*/ 1100337 w 3087428"/>
              <a:gd name="connsiteY7555" fmla="*/ 1010594 h 3077595"/>
              <a:gd name="connsiteX7556" fmla="*/ 1106613 w 3087428"/>
              <a:gd name="connsiteY7556" fmla="*/ 1016870 h 3077595"/>
              <a:gd name="connsiteX7557" fmla="*/ 1100337 w 3087428"/>
              <a:gd name="connsiteY7557" fmla="*/ 1023145 h 3077595"/>
              <a:gd name="connsiteX7558" fmla="*/ 1094061 w 3087428"/>
              <a:gd name="connsiteY7558" fmla="*/ 1016870 h 3077595"/>
              <a:gd name="connsiteX7559" fmla="*/ 1100337 w 3087428"/>
              <a:gd name="connsiteY7559" fmla="*/ 1010594 h 3077595"/>
              <a:gd name="connsiteX7560" fmla="*/ 1204304 w 3087428"/>
              <a:gd name="connsiteY7560" fmla="*/ 1009966 h 3077595"/>
              <a:gd name="connsiteX7561" fmla="*/ 1209325 w 3087428"/>
              <a:gd name="connsiteY7561" fmla="*/ 1014987 h 3077595"/>
              <a:gd name="connsiteX7562" fmla="*/ 1204304 w 3087428"/>
              <a:gd name="connsiteY7562" fmla="*/ 1020008 h 3077595"/>
              <a:gd name="connsiteX7563" fmla="*/ 1199284 w 3087428"/>
              <a:gd name="connsiteY7563" fmla="*/ 1014987 h 3077595"/>
              <a:gd name="connsiteX7564" fmla="*/ 1204304 w 3087428"/>
              <a:gd name="connsiteY7564" fmla="*/ 1009966 h 3077595"/>
              <a:gd name="connsiteX7565" fmla="*/ 490341 w 3087428"/>
              <a:gd name="connsiteY7565" fmla="*/ 1009339 h 3077595"/>
              <a:gd name="connsiteX7566" fmla="*/ 502264 w 3087428"/>
              <a:gd name="connsiteY7566" fmla="*/ 1021263 h 3077595"/>
              <a:gd name="connsiteX7567" fmla="*/ 490341 w 3087428"/>
              <a:gd name="connsiteY7567" fmla="*/ 1033186 h 3077595"/>
              <a:gd name="connsiteX7568" fmla="*/ 478417 w 3087428"/>
              <a:gd name="connsiteY7568" fmla="*/ 1021263 h 3077595"/>
              <a:gd name="connsiteX7569" fmla="*/ 490341 w 3087428"/>
              <a:gd name="connsiteY7569" fmla="*/ 1009339 h 3077595"/>
              <a:gd name="connsiteX7570" fmla="*/ 2305687 w 3087428"/>
              <a:gd name="connsiteY7570" fmla="*/ 1007038 h 3077595"/>
              <a:gd name="connsiteX7571" fmla="*/ 2307151 w 3087428"/>
              <a:gd name="connsiteY7571" fmla="*/ 1008502 h 3077595"/>
              <a:gd name="connsiteX7572" fmla="*/ 2305687 w 3087428"/>
              <a:gd name="connsiteY7572" fmla="*/ 1009966 h 3077595"/>
              <a:gd name="connsiteX7573" fmla="*/ 2304223 w 3087428"/>
              <a:gd name="connsiteY7573" fmla="*/ 1008502 h 3077595"/>
              <a:gd name="connsiteX7574" fmla="*/ 2305687 w 3087428"/>
              <a:gd name="connsiteY7574" fmla="*/ 1007038 h 3077595"/>
              <a:gd name="connsiteX7575" fmla="*/ 356668 w 3087428"/>
              <a:gd name="connsiteY7575" fmla="*/ 1005573 h 3077595"/>
              <a:gd name="connsiteX7576" fmla="*/ 369220 w 3087428"/>
              <a:gd name="connsiteY7576" fmla="*/ 1018125 h 3077595"/>
              <a:gd name="connsiteX7577" fmla="*/ 356668 w 3087428"/>
              <a:gd name="connsiteY7577" fmla="*/ 1030676 h 3077595"/>
              <a:gd name="connsiteX7578" fmla="*/ 344117 w 3087428"/>
              <a:gd name="connsiteY7578" fmla="*/ 1018125 h 3077595"/>
              <a:gd name="connsiteX7579" fmla="*/ 356668 w 3087428"/>
              <a:gd name="connsiteY7579" fmla="*/ 1005573 h 3077595"/>
              <a:gd name="connsiteX7580" fmla="*/ 853075 w 3087428"/>
              <a:gd name="connsiteY7580" fmla="*/ 1004527 h 3077595"/>
              <a:gd name="connsiteX7581" fmla="*/ 861861 w 3087428"/>
              <a:gd name="connsiteY7581" fmla="*/ 1013314 h 3077595"/>
              <a:gd name="connsiteX7582" fmla="*/ 853075 w 3087428"/>
              <a:gd name="connsiteY7582" fmla="*/ 1022099 h 3077595"/>
              <a:gd name="connsiteX7583" fmla="*/ 844289 w 3087428"/>
              <a:gd name="connsiteY7583" fmla="*/ 1013314 h 3077595"/>
              <a:gd name="connsiteX7584" fmla="*/ 853075 w 3087428"/>
              <a:gd name="connsiteY7584" fmla="*/ 1004527 h 3077595"/>
              <a:gd name="connsiteX7585" fmla="*/ 2376811 w 3087428"/>
              <a:gd name="connsiteY7585" fmla="*/ 1003482 h 3077595"/>
              <a:gd name="connsiteX7586" fmla="*/ 2378066 w 3087428"/>
              <a:gd name="connsiteY7586" fmla="*/ 1004737 h 3077595"/>
              <a:gd name="connsiteX7587" fmla="*/ 2376811 w 3087428"/>
              <a:gd name="connsiteY7587" fmla="*/ 1005992 h 3077595"/>
              <a:gd name="connsiteX7588" fmla="*/ 2375556 w 3087428"/>
              <a:gd name="connsiteY7588" fmla="*/ 1004737 h 3077595"/>
              <a:gd name="connsiteX7589" fmla="*/ 2376811 w 3087428"/>
              <a:gd name="connsiteY7589" fmla="*/ 1003482 h 3077595"/>
              <a:gd name="connsiteX7590" fmla="*/ 224670 w 3087428"/>
              <a:gd name="connsiteY7590" fmla="*/ 1002645 h 3077595"/>
              <a:gd name="connsiteX7591" fmla="*/ 237849 w 3087428"/>
              <a:gd name="connsiteY7591" fmla="*/ 1015824 h 3077595"/>
              <a:gd name="connsiteX7592" fmla="*/ 224670 w 3087428"/>
              <a:gd name="connsiteY7592" fmla="*/ 1029003 h 3077595"/>
              <a:gd name="connsiteX7593" fmla="*/ 211491 w 3087428"/>
              <a:gd name="connsiteY7593" fmla="*/ 1015824 h 3077595"/>
              <a:gd name="connsiteX7594" fmla="*/ 224670 w 3087428"/>
              <a:gd name="connsiteY7594" fmla="*/ 1002645 h 3077595"/>
              <a:gd name="connsiteX7595" fmla="*/ 93926 w 3087428"/>
              <a:gd name="connsiteY7595" fmla="*/ 1000553 h 3077595"/>
              <a:gd name="connsiteX7596" fmla="*/ 107315 w 3087428"/>
              <a:gd name="connsiteY7596" fmla="*/ 1013941 h 3077595"/>
              <a:gd name="connsiteX7597" fmla="*/ 93926 w 3087428"/>
              <a:gd name="connsiteY7597" fmla="*/ 1027329 h 3077595"/>
              <a:gd name="connsiteX7598" fmla="*/ 80538 w 3087428"/>
              <a:gd name="connsiteY7598" fmla="*/ 1013941 h 3077595"/>
              <a:gd name="connsiteX7599" fmla="*/ 93926 w 3087428"/>
              <a:gd name="connsiteY7599" fmla="*/ 1000553 h 3077595"/>
              <a:gd name="connsiteX7600" fmla="*/ 2446681 w 3087428"/>
              <a:gd name="connsiteY7600" fmla="*/ 1000344 h 3077595"/>
              <a:gd name="connsiteX7601" fmla="*/ 2447726 w 3087428"/>
              <a:gd name="connsiteY7601" fmla="*/ 1001390 h 3077595"/>
              <a:gd name="connsiteX7602" fmla="*/ 2446681 w 3087428"/>
              <a:gd name="connsiteY7602" fmla="*/ 1002436 h 3077595"/>
              <a:gd name="connsiteX7603" fmla="*/ 2445635 w 3087428"/>
              <a:gd name="connsiteY7603" fmla="*/ 1001390 h 3077595"/>
              <a:gd name="connsiteX7604" fmla="*/ 2446681 w 3087428"/>
              <a:gd name="connsiteY7604" fmla="*/ 1000344 h 3077595"/>
              <a:gd name="connsiteX7605" fmla="*/ 1367054 w 3087428"/>
              <a:gd name="connsiteY7605" fmla="*/ 999716 h 3077595"/>
              <a:gd name="connsiteX7606" fmla="*/ 1370819 w 3087428"/>
              <a:gd name="connsiteY7606" fmla="*/ 1003482 h 3077595"/>
              <a:gd name="connsiteX7607" fmla="*/ 1367054 w 3087428"/>
              <a:gd name="connsiteY7607" fmla="*/ 1007247 h 3077595"/>
              <a:gd name="connsiteX7608" fmla="*/ 1363288 w 3087428"/>
              <a:gd name="connsiteY7608" fmla="*/ 1003482 h 3077595"/>
              <a:gd name="connsiteX7609" fmla="*/ 1367054 w 3087428"/>
              <a:gd name="connsiteY7609" fmla="*/ 999716 h 3077595"/>
              <a:gd name="connsiteX7610" fmla="*/ 2515922 w 3087428"/>
              <a:gd name="connsiteY7610" fmla="*/ 998043 h 3077595"/>
              <a:gd name="connsiteX7611" fmla="*/ 2516759 w 3087428"/>
              <a:gd name="connsiteY7611" fmla="*/ 998879 h 3077595"/>
              <a:gd name="connsiteX7612" fmla="*/ 2515922 w 3087428"/>
              <a:gd name="connsiteY7612" fmla="*/ 999716 h 3077595"/>
              <a:gd name="connsiteX7613" fmla="*/ 2515085 w 3087428"/>
              <a:gd name="connsiteY7613" fmla="*/ 998879 h 3077595"/>
              <a:gd name="connsiteX7614" fmla="*/ 2515922 w 3087428"/>
              <a:gd name="connsiteY7614" fmla="*/ 998043 h 3077595"/>
              <a:gd name="connsiteX7615" fmla="*/ 1965335 w 3087428"/>
              <a:gd name="connsiteY7615" fmla="*/ 996997 h 3077595"/>
              <a:gd name="connsiteX7616" fmla="*/ 1967637 w 3087428"/>
              <a:gd name="connsiteY7616" fmla="*/ 999298 h 3077595"/>
              <a:gd name="connsiteX7617" fmla="*/ 1965335 w 3087428"/>
              <a:gd name="connsiteY7617" fmla="*/ 1001599 h 3077595"/>
              <a:gd name="connsiteX7618" fmla="*/ 1963034 w 3087428"/>
              <a:gd name="connsiteY7618" fmla="*/ 999298 h 3077595"/>
              <a:gd name="connsiteX7619" fmla="*/ 1965335 w 3087428"/>
              <a:gd name="connsiteY7619" fmla="*/ 996997 h 3077595"/>
              <a:gd name="connsiteX7620" fmla="*/ 2584118 w 3087428"/>
              <a:gd name="connsiteY7620" fmla="*/ 995951 h 3077595"/>
              <a:gd name="connsiteX7621" fmla="*/ 2584746 w 3087428"/>
              <a:gd name="connsiteY7621" fmla="*/ 996578 h 3077595"/>
              <a:gd name="connsiteX7622" fmla="*/ 2584118 w 3087428"/>
              <a:gd name="connsiteY7622" fmla="*/ 997206 h 3077595"/>
              <a:gd name="connsiteX7623" fmla="*/ 2583490 w 3087428"/>
              <a:gd name="connsiteY7623" fmla="*/ 996578 h 3077595"/>
              <a:gd name="connsiteX7624" fmla="*/ 2584118 w 3087428"/>
              <a:gd name="connsiteY7624" fmla="*/ 995951 h 3077595"/>
              <a:gd name="connsiteX7625" fmla="*/ 709989 w 3087428"/>
              <a:gd name="connsiteY7625" fmla="*/ 994905 h 3077595"/>
              <a:gd name="connsiteX7626" fmla="*/ 719821 w 3087428"/>
              <a:gd name="connsiteY7626" fmla="*/ 1004737 h 3077595"/>
              <a:gd name="connsiteX7627" fmla="*/ 709989 w 3087428"/>
              <a:gd name="connsiteY7627" fmla="*/ 1014569 h 3077595"/>
              <a:gd name="connsiteX7628" fmla="*/ 700158 w 3087428"/>
              <a:gd name="connsiteY7628" fmla="*/ 1004737 h 3077595"/>
              <a:gd name="connsiteX7629" fmla="*/ 709989 w 3087428"/>
              <a:gd name="connsiteY7629" fmla="*/ 994905 h 3077595"/>
              <a:gd name="connsiteX7630" fmla="*/ 2651896 w 3087428"/>
              <a:gd name="connsiteY7630" fmla="*/ 993859 h 3077595"/>
              <a:gd name="connsiteX7631" fmla="*/ 2652523 w 3087428"/>
              <a:gd name="connsiteY7631" fmla="*/ 994486 h 3077595"/>
              <a:gd name="connsiteX7632" fmla="*/ 2651896 w 3087428"/>
              <a:gd name="connsiteY7632" fmla="*/ 995114 h 3077595"/>
              <a:gd name="connsiteX7633" fmla="*/ 2651268 w 3087428"/>
              <a:gd name="connsiteY7633" fmla="*/ 994486 h 3077595"/>
              <a:gd name="connsiteX7634" fmla="*/ 2651896 w 3087428"/>
              <a:gd name="connsiteY7634" fmla="*/ 993859 h 3077595"/>
              <a:gd name="connsiteX7635" fmla="*/ 1693389 w 3087428"/>
              <a:gd name="connsiteY7635" fmla="*/ 993022 h 3077595"/>
              <a:gd name="connsiteX7636" fmla="*/ 1695899 w 3087428"/>
              <a:gd name="connsiteY7636" fmla="*/ 995532 h 3077595"/>
              <a:gd name="connsiteX7637" fmla="*/ 1693389 w 3087428"/>
              <a:gd name="connsiteY7637" fmla="*/ 998043 h 3077595"/>
              <a:gd name="connsiteX7638" fmla="*/ 1690879 w 3087428"/>
              <a:gd name="connsiteY7638" fmla="*/ 995532 h 3077595"/>
              <a:gd name="connsiteX7639" fmla="*/ 1693389 w 3087428"/>
              <a:gd name="connsiteY7639" fmla="*/ 993022 h 3077595"/>
              <a:gd name="connsiteX7640" fmla="*/ 2719045 w 3087428"/>
              <a:gd name="connsiteY7640" fmla="*/ 992185 h 3077595"/>
              <a:gd name="connsiteX7641" fmla="*/ 2719673 w 3087428"/>
              <a:gd name="connsiteY7641" fmla="*/ 992813 h 3077595"/>
              <a:gd name="connsiteX7642" fmla="*/ 2719045 w 3087428"/>
              <a:gd name="connsiteY7642" fmla="*/ 993440 h 3077595"/>
              <a:gd name="connsiteX7643" fmla="*/ 2718418 w 3087428"/>
              <a:gd name="connsiteY7643" fmla="*/ 992813 h 3077595"/>
              <a:gd name="connsiteX7644" fmla="*/ 2719045 w 3087428"/>
              <a:gd name="connsiteY7644" fmla="*/ 992185 h 3077595"/>
              <a:gd name="connsiteX7645" fmla="*/ 2785777 w 3087428"/>
              <a:gd name="connsiteY7645" fmla="*/ 990721 h 3077595"/>
              <a:gd name="connsiteX7646" fmla="*/ 2786404 w 3087428"/>
              <a:gd name="connsiteY7646" fmla="*/ 991349 h 3077595"/>
              <a:gd name="connsiteX7647" fmla="*/ 2785777 w 3087428"/>
              <a:gd name="connsiteY7647" fmla="*/ 991976 h 3077595"/>
              <a:gd name="connsiteX7648" fmla="*/ 2785149 w 3087428"/>
              <a:gd name="connsiteY7648" fmla="*/ 991349 h 3077595"/>
              <a:gd name="connsiteX7649" fmla="*/ 2785777 w 3087428"/>
              <a:gd name="connsiteY7649" fmla="*/ 990721 h 3077595"/>
              <a:gd name="connsiteX7650" fmla="*/ 944700 w 3087428"/>
              <a:gd name="connsiteY7650" fmla="*/ 990512 h 3077595"/>
              <a:gd name="connsiteX7651" fmla="*/ 952231 w 3087428"/>
              <a:gd name="connsiteY7651" fmla="*/ 998043 h 3077595"/>
              <a:gd name="connsiteX7652" fmla="*/ 944700 w 3087428"/>
              <a:gd name="connsiteY7652" fmla="*/ 1005573 h 3077595"/>
              <a:gd name="connsiteX7653" fmla="*/ 937169 w 3087428"/>
              <a:gd name="connsiteY7653" fmla="*/ 998043 h 3077595"/>
              <a:gd name="connsiteX7654" fmla="*/ 944700 w 3087428"/>
              <a:gd name="connsiteY7654" fmla="*/ 990512 h 3077595"/>
              <a:gd name="connsiteX7655" fmla="*/ 2851881 w 3087428"/>
              <a:gd name="connsiteY7655" fmla="*/ 989466 h 3077595"/>
              <a:gd name="connsiteX7656" fmla="*/ 2852508 w 3087428"/>
              <a:gd name="connsiteY7656" fmla="*/ 990093 h 3077595"/>
              <a:gd name="connsiteX7657" fmla="*/ 2851881 w 3087428"/>
              <a:gd name="connsiteY7657" fmla="*/ 990721 h 3077595"/>
              <a:gd name="connsiteX7658" fmla="*/ 2851253 w 3087428"/>
              <a:gd name="connsiteY7658" fmla="*/ 990093 h 3077595"/>
              <a:gd name="connsiteX7659" fmla="*/ 2851881 w 3087428"/>
              <a:gd name="connsiteY7659" fmla="*/ 989466 h 3077595"/>
              <a:gd name="connsiteX7660" fmla="*/ 2917775 w 3087428"/>
              <a:gd name="connsiteY7660" fmla="*/ 988211 h 3077595"/>
              <a:gd name="connsiteX7661" fmla="*/ 2918612 w 3087428"/>
              <a:gd name="connsiteY7661" fmla="*/ 989048 h 3077595"/>
              <a:gd name="connsiteX7662" fmla="*/ 2917775 w 3087428"/>
              <a:gd name="connsiteY7662" fmla="*/ 989884 h 3077595"/>
              <a:gd name="connsiteX7663" fmla="*/ 2916939 w 3087428"/>
              <a:gd name="connsiteY7663" fmla="*/ 989048 h 3077595"/>
              <a:gd name="connsiteX7664" fmla="*/ 2917775 w 3087428"/>
              <a:gd name="connsiteY7664" fmla="*/ 988211 h 3077595"/>
              <a:gd name="connsiteX7665" fmla="*/ 570878 w 3087428"/>
              <a:gd name="connsiteY7665" fmla="*/ 987792 h 3077595"/>
              <a:gd name="connsiteX7666" fmla="*/ 581966 w 3087428"/>
              <a:gd name="connsiteY7666" fmla="*/ 998879 h 3077595"/>
              <a:gd name="connsiteX7667" fmla="*/ 570878 w 3087428"/>
              <a:gd name="connsiteY7667" fmla="*/ 1009966 h 3077595"/>
              <a:gd name="connsiteX7668" fmla="*/ 559791 w 3087428"/>
              <a:gd name="connsiteY7668" fmla="*/ 998879 h 3077595"/>
              <a:gd name="connsiteX7669" fmla="*/ 570878 w 3087428"/>
              <a:gd name="connsiteY7669" fmla="*/ 987792 h 3077595"/>
              <a:gd name="connsiteX7670" fmla="*/ 2983252 w 3087428"/>
              <a:gd name="connsiteY7670" fmla="*/ 986956 h 3077595"/>
              <a:gd name="connsiteX7671" fmla="*/ 2984298 w 3087428"/>
              <a:gd name="connsiteY7671" fmla="*/ 988001 h 3077595"/>
              <a:gd name="connsiteX7672" fmla="*/ 2983252 w 3087428"/>
              <a:gd name="connsiteY7672" fmla="*/ 989048 h 3077595"/>
              <a:gd name="connsiteX7673" fmla="*/ 2982206 w 3087428"/>
              <a:gd name="connsiteY7673" fmla="*/ 988001 h 3077595"/>
              <a:gd name="connsiteX7674" fmla="*/ 2983252 w 3087428"/>
              <a:gd name="connsiteY7674" fmla="*/ 986956 h 3077595"/>
              <a:gd name="connsiteX7675" fmla="*/ 2045455 w 3087428"/>
              <a:gd name="connsiteY7675" fmla="*/ 985073 h 3077595"/>
              <a:gd name="connsiteX7676" fmla="*/ 2047547 w 3087428"/>
              <a:gd name="connsiteY7676" fmla="*/ 987165 h 3077595"/>
              <a:gd name="connsiteX7677" fmla="*/ 2045455 w 3087428"/>
              <a:gd name="connsiteY7677" fmla="*/ 989257 h 3077595"/>
              <a:gd name="connsiteX7678" fmla="*/ 2043363 w 3087428"/>
              <a:gd name="connsiteY7678" fmla="*/ 987165 h 3077595"/>
              <a:gd name="connsiteX7679" fmla="*/ 2045455 w 3087428"/>
              <a:gd name="connsiteY7679" fmla="*/ 985073 h 3077595"/>
              <a:gd name="connsiteX7680" fmla="*/ 1420188 w 3087428"/>
              <a:gd name="connsiteY7680" fmla="*/ 985073 h 3077595"/>
              <a:gd name="connsiteX7681" fmla="*/ 1423535 w 3087428"/>
              <a:gd name="connsiteY7681" fmla="*/ 988420 h 3077595"/>
              <a:gd name="connsiteX7682" fmla="*/ 1420188 w 3087428"/>
              <a:gd name="connsiteY7682" fmla="*/ 991767 h 3077595"/>
              <a:gd name="connsiteX7683" fmla="*/ 1416841 w 3087428"/>
              <a:gd name="connsiteY7683" fmla="*/ 988420 h 3077595"/>
              <a:gd name="connsiteX7684" fmla="*/ 1420188 w 3087428"/>
              <a:gd name="connsiteY7684" fmla="*/ 985073 h 3077595"/>
              <a:gd name="connsiteX7685" fmla="*/ 1834801 w 3087428"/>
              <a:gd name="connsiteY7685" fmla="*/ 984445 h 3077595"/>
              <a:gd name="connsiteX7686" fmla="*/ 1837102 w 3087428"/>
              <a:gd name="connsiteY7686" fmla="*/ 986746 h 3077595"/>
              <a:gd name="connsiteX7687" fmla="*/ 1834801 w 3087428"/>
              <a:gd name="connsiteY7687" fmla="*/ 989048 h 3077595"/>
              <a:gd name="connsiteX7688" fmla="*/ 1832500 w 3087428"/>
              <a:gd name="connsiteY7688" fmla="*/ 986746 h 3077595"/>
              <a:gd name="connsiteX7689" fmla="*/ 1834801 w 3087428"/>
              <a:gd name="connsiteY7689" fmla="*/ 984445 h 3077595"/>
              <a:gd name="connsiteX7690" fmla="*/ 434905 w 3087428"/>
              <a:gd name="connsiteY7690" fmla="*/ 982563 h 3077595"/>
              <a:gd name="connsiteX7691" fmla="*/ 446829 w 3087428"/>
              <a:gd name="connsiteY7691" fmla="*/ 994486 h 3077595"/>
              <a:gd name="connsiteX7692" fmla="*/ 434905 w 3087428"/>
              <a:gd name="connsiteY7692" fmla="*/ 1006410 h 3077595"/>
              <a:gd name="connsiteX7693" fmla="*/ 422981 w 3087428"/>
              <a:gd name="connsiteY7693" fmla="*/ 994486 h 3077595"/>
              <a:gd name="connsiteX7694" fmla="*/ 434905 w 3087428"/>
              <a:gd name="connsiteY7694" fmla="*/ 982563 h 3077595"/>
              <a:gd name="connsiteX7695" fmla="*/ 1251790 w 3087428"/>
              <a:gd name="connsiteY7695" fmla="*/ 981935 h 3077595"/>
              <a:gd name="connsiteX7696" fmla="*/ 1256392 w 3087428"/>
              <a:gd name="connsiteY7696" fmla="*/ 986537 h 3077595"/>
              <a:gd name="connsiteX7697" fmla="*/ 1251790 w 3087428"/>
              <a:gd name="connsiteY7697" fmla="*/ 991139 h 3077595"/>
              <a:gd name="connsiteX7698" fmla="*/ 1247188 w 3087428"/>
              <a:gd name="connsiteY7698" fmla="*/ 986537 h 3077595"/>
              <a:gd name="connsiteX7699" fmla="*/ 1251790 w 3087428"/>
              <a:gd name="connsiteY7699" fmla="*/ 981935 h 3077595"/>
              <a:gd name="connsiteX7700" fmla="*/ 1639627 w 3087428"/>
              <a:gd name="connsiteY7700" fmla="*/ 980471 h 3077595"/>
              <a:gd name="connsiteX7701" fmla="*/ 1642347 w 3087428"/>
              <a:gd name="connsiteY7701" fmla="*/ 983190 h 3077595"/>
              <a:gd name="connsiteX7702" fmla="*/ 1639627 w 3087428"/>
              <a:gd name="connsiteY7702" fmla="*/ 985910 h 3077595"/>
              <a:gd name="connsiteX7703" fmla="*/ 1636908 w 3087428"/>
              <a:gd name="connsiteY7703" fmla="*/ 983190 h 3077595"/>
              <a:gd name="connsiteX7704" fmla="*/ 1639627 w 3087428"/>
              <a:gd name="connsiteY7704" fmla="*/ 980471 h 3077595"/>
              <a:gd name="connsiteX7705" fmla="*/ 1041136 w 3087428"/>
              <a:gd name="connsiteY7705" fmla="*/ 980262 h 3077595"/>
              <a:gd name="connsiteX7706" fmla="*/ 1048040 w 3087428"/>
              <a:gd name="connsiteY7706" fmla="*/ 987165 h 3077595"/>
              <a:gd name="connsiteX7707" fmla="*/ 1041136 w 3087428"/>
              <a:gd name="connsiteY7707" fmla="*/ 994068 h 3077595"/>
              <a:gd name="connsiteX7708" fmla="*/ 1034233 w 3087428"/>
              <a:gd name="connsiteY7708" fmla="*/ 987165 h 3077595"/>
              <a:gd name="connsiteX7709" fmla="*/ 1041136 w 3087428"/>
              <a:gd name="connsiteY7709" fmla="*/ 980262 h 3077595"/>
              <a:gd name="connsiteX7710" fmla="*/ 301024 w 3087428"/>
              <a:gd name="connsiteY7710" fmla="*/ 978379 h 3077595"/>
              <a:gd name="connsiteX7711" fmla="*/ 313994 w 3087428"/>
              <a:gd name="connsiteY7711" fmla="*/ 991349 h 3077595"/>
              <a:gd name="connsiteX7712" fmla="*/ 301024 w 3087428"/>
              <a:gd name="connsiteY7712" fmla="*/ 1004318 h 3077595"/>
              <a:gd name="connsiteX7713" fmla="*/ 288054 w 3087428"/>
              <a:gd name="connsiteY7713" fmla="*/ 991349 h 3077595"/>
              <a:gd name="connsiteX7714" fmla="*/ 301024 w 3087428"/>
              <a:gd name="connsiteY7714" fmla="*/ 978379 h 3077595"/>
              <a:gd name="connsiteX7715" fmla="*/ 1143430 w 3087428"/>
              <a:gd name="connsiteY7715" fmla="*/ 976914 h 3077595"/>
              <a:gd name="connsiteX7716" fmla="*/ 1149078 w 3087428"/>
              <a:gd name="connsiteY7716" fmla="*/ 982563 h 3077595"/>
              <a:gd name="connsiteX7717" fmla="*/ 1143430 w 3087428"/>
              <a:gd name="connsiteY7717" fmla="*/ 988211 h 3077595"/>
              <a:gd name="connsiteX7718" fmla="*/ 1137782 w 3087428"/>
              <a:gd name="connsiteY7718" fmla="*/ 982563 h 3077595"/>
              <a:gd name="connsiteX7719" fmla="*/ 1143430 w 3087428"/>
              <a:gd name="connsiteY7719" fmla="*/ 976914 h 3077595"/>
              <a:gd name="connsiteX7720" fmla="*/ 796803 w 3087428"/>
              <a:gd name="connsiteY7720" fmla="*/ 976287 h 3077595"/>
              <a:gd name="connsiteX7721" fmla="*/ 806426 w 3087428"/>
              <a:gd name="connsiteY7721" fmla="*/ 985910 h 3077595"/>
              <a:gd name="connsiteX7722" fmla="*/ 796803 w 3087428"/>
              <a:gd name="connsiteY7722" fmla="*/ 995532 h 3077595"/>
              <a:gd name="connsiteX7723" fmla="*/ 787180 w 3087428"/>
              <a:gd name="connsiteY7723" fmla="*/ 985910 h 3077595"/>
              <a:gd name="connsiteX7724" fmla="*/ 796803 w 3087428"/>
              <a:gd name="connsiteY7724" fmla="*/ 976287 h 3077595"/>
              <a:gd name="connsiteX7725" fmla="*/ 2123274 w 3087428"/>
              <a:gd name="connsiteY7725" fmla="*/ 975869 h 3077595"/>
              <a:gd name="connsiteX7726" fmla="*/ 2125156 w 3087428"/>
              <a:gd name="connsiteY7726" fmla="*/ 977751 h 3077595"/>
              <a:gd name="connsiteX7727" fmla="*/ 2123274 w 3087428"/>
              <a:gd name="connsiteY7727" fmla="*/ 979634 h 3077595"/>
              <a:gd name="connsiteX7728" fmla="*/ 2121391 w 3087428"/>
              <a:gd name="connsiteY7728" fmla="*/ 977751 h 3077595"/>
              <a:gd name="connsiteX7729" fmla="*/ 2123274 w 3087428"/>
              <a:gd name="connsiteY7729" fmla="*/ 975869 h 3077595"/>
              <a:gd name="connsiteX7730" fmla="*/ 1474577 w 3087428"/>
              <a:gd name="connsiteY7730" fmla="*/ 975659 h 3077595"/>
              <a:gd name="connsiteX7731" fmla="*/ 1477924 w 3087428"/>
              <a:gd name="connsiteY7731" fmla="*/ 979006 h 3077595"/>
              <a:gd name="connsiteX7732" fmla="*/ 1474577 w 3087428"/>
              <a:gd name="connsiteY7732" fmla="*/ 982353 h 3077595"/>
              <a:gd name="connsiteX7733" fmla="*/ 1471230 w 3087428"/>
              <a:gd name="connsiteY7733" fmla="*/ 979006 h 3077595"/>
              <a:gd name="connsiteX7734" fmla="*/ 1474577 w 3087428"/>
              <a:gd name="connsiteY7734" fmla="*/ 975659 h 3077595"/>
              <a:gd name="connsiteX7735" fmla="*/ 169235 w 3087428"/>
              <a:gd name="connsiteY7735" fmla="*/ 975659 h 3077595"/>
              <a:gd name="connsiteX7736" fmla="*/ 182623 w 3087428"/>
              <a:gd name="connsiteY7736" fmla="*/ 989048 h 3077595"/>
              <a:gd name="connsiteX7737" fmla="*/ 169235 w 3087428"/>
              <a:gd name="connsiteY7737" fmla="*/ 1002436 h 3077595"/>
              <a:gd name="connsiteX7738" fmla="*/ 155847 w 3087428"/>
              <a:gd name="connsiteY7738" fmla="*/ 989048 h 3077595"/>
              <a:gd name="connsiteX7739" fmla="*/ 169235 w 3087428"/>
              <a:gd name="connsiteY7739" fmla="*/ 975659 h 3077595"/>
              <a:gd name="connsiteX7740" fmla="*/ 1584820 w 3087428"/>
              <a:gd name="connsiteY7740" fmla="*/ 973358 h 3077595"/>
              <a:gd name="connsiteX7741" fmla="*/ 1587749 w 3087428"/>
              <a:gd name="connsiteY7741" fmla="*/ 976287 h 3077595"/>
              <a:gd name="connsiteX7742" fmla="*/ 1584820 w 3087428"/>
              <a:gd name="connsiteY7742" fmla="*/ 979216 h 3077595"/>
              <a:gd name="connsiteX7743" fmla="*/ 1581891 w 3087428"/>
              <a:gd name="connsiteY7743" fmla="*/ 976287 h 3077595"/>
              <a:gd name="connsiteX7744" fmla="*/ 1584820 w 3087428"/>
              <a:gd name="connsiteY7744" fmla="*/ 973358 h 3077595"/>
              <a:gd name="connsiteX7745" fmla="*/ 1529594 w 3087428"/>
              <a:gd name="connsiteY7745" fmla="*/ 971685 h 3077595"/>
              <a:gd name="connsiteX7746" fmla="*/ 1532732 w 3087428"/>
              <a:gd name="connsiteY7746" fmla="*/ 974823 h 3077595"/>
              <a:gd name="connsiteX7747" fmla="*/ 1529594 w 3087428"/>
              <a:gd name="connsiteY7747" fmla="*/ 977960 h 3077595"/>
              <a:gd name="connsiteX7748" fmla="*/ 1526456 w 3087428"/>
              <a:gd name="connsiteY7748" fmla="*/ 974823 h 3077595"/>
              <a:gd name="connsiteX7749" fmla="*/ 1529594 w 3087428"/>
              <a:gd name="connsiteY7749" fmla="*/ 971685 h 3077595"/>
              <a:gd name="connsiteX7750" fmla="*/ 2199209 w 3087428"/>
              <a:gd name="connsiteY7750" fmla="*/ 968338 h 3077595"/>
              <a:gd name="connsiteX7751" fmla="*/ 2200883 w 3087428"/>
              <a:gd name="connsiteY7751" fmla="*/ 970011 h 3077595"/>
              <a:gd name="connsiteX7752" fmla="*/ 2199209 w 3087428"/>
              <a:gd name="connsiteY7752" fmla="*/ 971685 h 3077595"/>
              <a:gd name="connsiteX7753" fmla="*/ 2197536 w 3087428"/>
              <a:gd name="connsiteY7753" fmla="*/ 970011 h 3077595"/>
              <a:gd name="connsiteX7754" fmla="*/ 2199209 w 3087428"/>
              <a:gd name="connsiteY7754" fmla="*/ 968338 h 3077595"/>
              <a:gd name="connsiteX7755" fmla="*/ 654345 w 3087428"/>
              <a:gd name="connsiteY7755" fmla="*/ 967083 h 3077595"/>
              <a:gd name="connsiteX7756" fmla="*/ 665014 w 3087428"/>
              <a:gd name="connsiteY7756" fmla="*/ 977751 h 3077595"/>
              <a:gd name="connsiteX7757" fmla="*/ 654345 w 3087428"/>
              <a:gd name="connsiteY7757" fmla="*/ 988420 h 3077595"/>
              <a:gd name="connsiteX7758" fmla="*/ 643676 w 3087428"/>
              <a:gd name="connsiteY7758" fmla="*/ 977751 h 3077595"/>
              <a:gd name="connsiteX7759" fmla="*/ 654345 w 3087428"/>
              <a:gd name="connsiteY7759" fmla="*/ 967083 h 3077595"/>
              <a:gd name="connsiteX7760" fmla="*/ 1920778 w 3087428"/>
              <a:gd name="connsiteY7760" fmla="*/ 965200 h 3077595"/>
              <a:gd name="connsiteX7761" fmla="*/ 1922242 w 3087428"/>
              <a:gd name="connsiteY7761" fmla="*/ 966664 h 3077595"/>
              <a:gd name="connsiteX7762" fmla="*/ 1920778 w 3087428"/>
              <a:gd name="connsiteY7762" fmla="*/ 968129 h 3077595"/>
              <a:gd name="connsiteX7763" fmla="*/ 1919314 w 3087428"/>
              <a:gd name="connsiteY7763" fmla="*/ 966664 h 3077595"/>
              <a:gd name="connsiteX7764" fmla="*/ 1920778 w 3087428"/>
              <a:gd name="connsiteY7764" fmla="*/ 965200 h 3077595"/>
              <a:gd name="connsiteX7765" fmla="*/ 2273472 w 3087428"/>
              <a:gd name="connsiteY7765" fmla="*/ 963317 h 3077595"/>
              <a:gd name="connsiteX7766" fmla="*/ 2274099 w 3087428"/>
              <a:gd name="connsiteY7766" fmla="*/ 963945 h 3077595"/>
              <a:gd name="connsiteX7767" fmla="*/ 2273472 w 3087428"/>
              <a:gd name="connsiteY7767" fmla="*/ 964572 h 3077595"/>
              <a:gd name="connsiteX7768" fmla="*/ 2272844 w 3087428"/>
              <a:gd name="connsiteY7768" fmla="*/ 963945 h 3077595"/>
              <a:gd name="connsiteX7769" fmla="*/ 2273472 w 3087428"/>
              <a:gd name="connsiteY7769" fmla="*/ 963317 h 3077595"/>
              <a:gd name="connsiteX7770" fmla="*/ 887591 w 3087428"/>
              <a:gd name="connsiteY7770" fmla="*/ 961853 h 3077595"/>
              <a:gd name="connsiteX7771" fmla="*/ 895750 w 3087428"/>
              <a:gd name="connsiteY7771" fmla="*/ 970011 h 3077595"/>
              <a:gd name="connsiteX7772" fmla="*/ 887591 w 3087428"/>
              <a:gd name="connsiteY7772" fmla="*/ 978170 h 3077595"/>
              <a:gd name="connsiteX7773" fmla="*/ 879433 w 3087428"/>
              <a:gd name="connsiteY7773" fmla="*/ 970011 h 3077595"/>
              <a:gd name="connsiteX7774" fmla="*/ 887591 w 3087428"/>
              <a:gd name="connsiteY7774" fmla="*/ 961853 h 3077595"/>
              <a:gd name="connsiteX7775" fmla="*/ 1785223 w 3087428"/>
              <a:gd name="connsiteY7775" fmla="*/ 960807 h 3077595"/>
              <a:gd name="connsiteX7776" fmla="*/ 1787106 w 3087428"/>
              <a:gd name="connsiteY7776" fmla="*/ 962690 h 3077595"/>
              <a:gd name="connsiteX7777" fmla="*/ 1785223 w 3087428"/>
              <a:gd name="connsiteY7777" fmla="*/ 964572 h 3077595"/>
              <a:gd name="connsiteX7778" fmla="*/ 1783341 w 3087428"/>
              <a:gd name="connsiteY7778" fmla="*/ 962690 h 3077595"/>
              <a:gd name="connsiteX7779" fmla="*/ 1785223 w 3087428"/>
              <a:gd name="connsiteY7779" fmla="*/ 960807 h 3077595"/>
              <a:gd name="connsiteX7780" fmla="*/ 515443 w 3087428"/>
              <a:gd name="connsiteY7780" fmla="*/ 960598 h 3077595"/>
              <a:gd name="connsiteX7781" fmla="*/ 526949 w 3087428"/>
              <a:gd name="connsiteY7781" fmla="*/ 972103 h 3077595"/>
              <a:gd name="connsiteX7782" fmla="*/ 515443 w 3087428"/>
              <a:gd name="connsiteY7782" fmla="*/ 983609 h 3077595"/>
              <a:gd name="connsiteX7783" fmla="*/ 503938 w 3087428"/>
              <a:gd name="connsiteY7783" fmla="*/ 972103 h 3077595"/>
              <a:gd name="connsiteX7784" fmla="*/ 515443 w 3087428"/>
              <a:gd name="connsiteY7784" fmla="*/ 960598 h 3077595"/>
              <a:gd name="connsiteX7785" fmla="*/ 1301577 w 3087428"/>
              <a:gd name="connsiteY7785" fmla="*/ 958506 h 3077595"/>
              <a:gd name="connsiteX7786" fmla="*/ 1305761 w 3087428"/>
              <a:gd name="connsiteY7786" fmla="*/ 962690 h 3077595"/>
              <a:gd name="connsiteX7787" fmla="*/ 1301577 w 3087428"/>
              <a:gd name="connsiteY7787" fmla="*/ 966873 h 3077595"/>
              <a:gd name="connsiteX7788" fmla="*/ 1297393 w 3087428"/>
              <a:gd name="connsiteY7788" fmla="*/ 962690 h 3077595"/>
              <a:gd name="connsiteX7789" fmla="*/ 1301577 w 3087428"/>
              <a:gd name="connsiteY7789" fmla="*/ 958506 h 3077595"/>
              <a:gd name="connsiteX7790" fmla="*/ 2346060 w 3087428"/>
              <a:gd name="connsiteY7790" fmla="*/ 958297 h 3077595"/>
              <a:gd name="connsiteX7791" fmla="*/ 2346479 w 3087428"/>
              <a:gd name="connsiteY7791" fmla="*/ 958715 h 3077595"/>
              <a:gd name="connsiteX7792" fmla="*/ 2346060 w 3087428"/>
              <a:gd name="connsiteY7792" fmla="*/ 959133 h 3077595"/>
              <a:gd name="connsiteX7793" fmla="*/ 2345642 w 3087428"/>
              <a:gd name="connsiteY7793" fmla="*/ 958715 h 3077595"/>
              <a:gd name="connsiteX7794" fmla="*/ 2346060 w 3087428"/>
              <a:gd name="connsiteY7794" fmla="*/ 958297 h 3077595"/>
              <a:gd name="connsiteX7795" fmla="*/ 379470 w 3087428"/>
              <a:gd name="connsiteY7795" fmla="*/ 954322 h 3077595"/>
              <a:gd name="connsiteX7796" fmla="*/ 392858 w 3087428"/>
              <a:gd name="connsiteY7796" fmla="*/ 967710 h 3077595"/>
              <a:gd name="connsiteX7797" fmla="*/ 379470 w 3087428"/>
              <a:gd name="connsiteY7797" fmla="*/ 981098 h 3077595"/>
              <a:gd name="connsiteX7798" fmla="*/ 366082 w 3087428"/>
              <a:gd name="connsiteY7798" fmla="*/ 967710 h 3077595"/>
              <a:gd name="connsiteX7799" fmla="*/ 379470 w 3087428"/>
              <a:gd name="connsiteY7799" fmla="*/ 954322 h 3077595"/>
              <a:gd name="connsiteX7800" fmla="*/ 245798 w 3087428"/>
              <a:gd name="connsiteY7800" fmla="*/ 950347 h 3077595"/>
              <a:gd name="connsiteX7801" fmla="*/ 260023 w 3087428"/>
              <a:gd name="connsiteY7801" fmla="*/ 964572 h 3077595"/>
              <a:gd name="connsiteX7802" fmla="*/ 245798 w 3087428"/>
              <a:gd name="connsiteY7802" fmla="*/ 978797 h 3077595"/>
              <a:gd name="connsiteX7803" fmla="*/ 231573 w 3087428"/>
              <a:gd name="connsiteY7803" fmla="*/ 964572 h 3077595"/>
              <a:gd name="connsiteX7804" fmla="*/ 245798 w 3087428"/>
              <a:gd name="connsiteY7804" fmla="*/ 950347 h 3077595"/>
              <a:gd name="connsiteX7805" fmla="*/ 2003617 w 3087428"/>
              <a:gd name="connsiteY7805" fmla="*/ 949720 h 3077595"/>
              <a:gd name="connsiteX7806" fmla="*/ 2005081 w 3087428"/>
              <a:gd name="connsiteY7806" fmla="*/ 951184 h 3077595"/>
              <a:gd name="connsiteX7807" fmla="*/ 2003617 w 3087428"/>
              <a:gd name="connsiteY7807" fmla="*/ 952649 h 3077595"/>
              <a:gd name="connsiteX7808" fmla="*/ 2002153 w 3087428"/>
              <a:gd name="connsiteY7808" fmla="*/ 951184 h 3077595"/>
              <a:gd name="connsiteX7809" fmla="*/ 2003617 w 3087428"/>
              <a:gd name="connsiteY7809" fmla="*/ 949720 h 3077595"/>
              <a:gd name="connsiteX7810" fmla="*/ 982773 w 3087428"/>
              <a:gd name="connsiteY7810" fmla="*/ 949720 h 3077595"/>
              <a:gd name="connsiteX7811" fmla="*/ 991140 w 3087428"/>
              <a:gd name="connsiteY7811" fmla="*/ 958087 h 3077595"/>
              <a:gd name="connsiteX7812" fmla="*/ 982773 w 3087428"/>
              <a:gd name="connsiteY7812" fmla="*/ 966455 h 3077595"/>
              <a:gd name="connsiteX7813" fmla="*/ 974405 w 3087428"/>
              <a:gd name="connsiteY7813" fmla="*/ 958087 h 3077595"/>
              <a:gd name="connsiteX7814" fmla="*/ 982773 w 3087428"/>
              <a:gd name="connsiteY7814" fmla="*/ 949720 h 3077595"/>
              <a:gd name="connsiteX7815" fmla="*/ 740740 w 3087428"/>
              <a:gd name="connsiteY7815" fmla="*/ 948465 h 3077595"/>
              <a:gd name="connsiteX7816" fmla="*/ 750991 w 3087428"/>
              <a:gd name="connsiteY7816" fmla="*/ 958715 h 3077595"/>
              <a:gd name="connsiteX7817" fmla="*/ 740740 w 3087428"/>
              <a:gd name="connsiteY7817" fmla="*/ 968965 h 3077595"/>
              <a:gd name="connsiteX7818" fmla="*/ 730490 w 3087428"/>
              <a:gd name="connsiteY7818" fmla="*/ 958715 h 3077595"/>
              <a:gd name="connsiteX7819" fmla="*/ 740740 w 3087428"/>
              <a:gd name="connsiteY7819" fmla="*/ 948465 h 3077595"/>
              <a:gd name="connsiteX7820" fmla="*/ 113590 w 3087428"/>
              <a:gd name="connsiteY7820" fmla="*/ 947837 h 3077595"/>
              <a:gd name="connsiteX7821" fmla="*/ 128024 w 3087428"/>
              <a:gd name="connsiteY7821" fmla="*/ 962271 h 3077595"/>
              <a:gd name="connsiteX7822" fmla="*/ 113590 w 3087428"/>
              <a:gd name="connsiteY7822" fmla="*/ 976705 h 3077595"/>
              <a:gd name="connsiteX7823" fmla="*/ 99156 w 3087428"/>
              <a:gd name="connsiteY7823" fmla="*/ 962271 h 3077595"/>
              <a:gd name="connsiteX7824" fmla="*/ 113590 w 3087428"/>
              <a:gd name="connsiteY7824" fmla="*/ 947837 h 3077595"/>
              <a:gd name="connsiteX7825" fmla="*/ 1189243 w 3087428"/>
              <a:gd name="connsiteY7825" fmla="*/ 946373 h 3077595"/>
              <a:gd name="connsiteX7826" fmla="*/ 1194681 w 3087428"/>
              <a:gd name="connsiteY7826" fmla="*/ 951812 h 3077595"/>
              <a:gd name="connsiteX7827" fmla="*/ 1189243 w 3087428"/>
              <a:gd name="connsiteY7827" fmla="*/ 957251 h 3077595"/>
              <a:gd name="connsiteX7828" fmla="*/ 1183804 w 3087428"/>
              <a:gd name="connsiteY7828" fmla="*/ 951812 h 3077595"/>
              <a:gd name="connsiteX7829" fmla="*/ 1189243 w 3087428"/>
              <a:gd name="connsiteY7829" fmla="*/ 946373 h 3077595"/>
              <a:gd name="connsiteX7830" fmla="*/ 1082974 w 3087428"/>
              <a:gd name="connsiteY7830" fmla="*/ 944281 h 3077595"/>
              <a:gd name="connsiteX7831" fmla="*/ 1089878 w 3087428"/>
              <a:gd name="connsiteY7831" fmla="*/ 951184 h 3077595"/>
              <a:gd name="connsiteX7832" fmla="*/ 1082974 w 3087428"/>
              <a:gd name="connsiteY7832" fmla="*/ 958087 h 3077595"/>
              <a:gd name="connsiteX7833" fmla="*/ 1076071 w 3087428"/>
              <a:gd name="connsiteY7833" fmla="*/ 951184 h 3077595"/>
              <a:gd name="connsiteX7834" fmla="*/ 1082974 w 3087428"/>
              <a:gd name="connsiteY7834" fmla="*/ 944281 h 3077595"/>
              <a:gd name="connsiteX7835" fmla="*/ 1733553 w 3087428"/>
              <a:gd name="connsiteY7835" fmla="*/ 941143 h 3077595"/>
              <a:gd name="connsiteX7836" fmla="*/ 1735646 w 3087428"/>
              <a:gd name="connsiteY7836" fmla="*/ 943235 h 3077595"/>
              <a:gd name="connsiteX7837" fmla="*/ 1733553 w 3087428"/>
              <a:gd name="connsiteY7837" fmla="*/ 945327 h 3077595"/>
              <a:gd name="connsiteX7838" fmla="*/ 1731462 w 3087428"/>
              <a:gd name="connsiteY7838" fmla="*/ 943235 h 3077595"/>
              <a:gd name="connsiteX7839" fmla="*/ 1733553 w 3087428"/>
              <a:gd name="connsiteY7839" fmla="*/ 941143 h 3077595"/>
              <a:gd name="connsiteX7840" fmla="*/ 1353247 w 3087428"/>
              <a:gd name="connsiteY7840" fmla="*/ 939051 h 3077595"/>
              <a:gd name="connsiteX7841" fmla="*/ 1357431 w 3087428"/>
              <a:gd name="connsiteY7841" fmla="*/ 943235 h 3077595"/>
              <a:gd name="connsiteX7842" fmla="*/ 1353247 w 3087428"/>
              <a:gd name="connsiteY7842" fmla="*/ 947419 h 3077595"/>
              <a:gd name="connsiteX7843" fmla="*/ 1349063 w 3087428"/>
              <a:gd name="connsiteY7843" fmla="*/ 943235 h 3077595"/>
              <a:gd name="connsiteX7844" fmla="*/ 1353247 w 3087428"/>
              <a:gd name="connsiteY7844" fmla="*/ 939051 h 3077595"/>
              <a:gd name="connsiteX7845" fmla="*/ 598491 w 3087428"/>
              <a:gd name="connsiteY7845" fmla="*/ 939051 h 3077595"/>
              <a:gd name="connsiteX7846" fmla="*/ 610415 w 3087428"/>
              <a:gd name="connsiteY7846" fmla="*/ 950975 h 3077595"/>
              <a:gd name="connsiteX7847" fmla="*/ 598491 w 3087428"/>
              <a:gd name="connsiteY7847" fmla="*/ 962899 h 3077595"/>
              <a:gd name="connsiteX7848" fmla="*/ 586568 w 3087428"/>
              <a:gd name="connsiteY7848" fmla="*/ 950975 h 3077595"/>
              <a:gd name="connsiteX7849" fmla="*/ 598491 w 3087428"/>
              <a:gd name="connsiteY7849" fmla="*/ 939051 h 3077595"/>
              <a:gd name="connsiteX7850" fmla="*/ 2083946 w 3087428"/>
              <a:gd name="connsiteY7850" fmla="*/ 937796 h 3077595"/>
              <a:gd name="connsiteX7851" fmla="*/ 2085201 w 3087428"/>
              <a:gd name="connsiteY7851" fmla="*/ 939051 h 3077595"/>
              <a:gd name="connsiteX7852" fmla="*/ 2083946 w 3087428"/>
              <a:gd name="connsiteY7852" fmla="*/ 940306 h 3077595"/>
              <a:gd name="connsiteX7853" fmla="*/ 2082691 w 3087428"/>
              <a:gd name="connsiteY7853" fmla="*/ 939051 h 3077595"/>
              <a:gd name="connsiteX7854" fmla="*/ 2083946 w 3087428"/>
              <a:gd name="connsiteY7854" fmla="*/ 937796 h 3077595"/>
              <a:gd name="connsiteX7855" fmla="*/ 2896647 w 3087428"/>
              <a:gd name="connsiteY7855" fmla="*/ 937587 h 3077595"/>
              <a:gd name="connsiteX7856" fmla="*/ 2897066 w 3087428"/>
              <a:gd name="connsiteY7856" fmla="*/ 938005 h 3077595"/>
              <a:gd name="connsiteX7857" fmla="*/ 2896647 w 3087428"/>
              <a:gd name="connsiteY7857" fmla="*/ 938424 h 3077595"/>
              <a:gd name="connsiteX7858" fmla="*/ 2896229 w 3087428"/>
              <a:gd name="connsiteY7858" fmla="*/ 938005 h 3077595"/>
              <a:gd name="connsiteX7859" fmla="*/ 2896647 w 3087428"/>
              <a:gd name="connsiteY7859" fmla="*/ 937587 h 3077595"/>
              <a:gd name="connsiteX7860" fmla="*/ 1873711 w 3087428"/>
              <a:gd name="connsiteY7860" fmla="*/ 936123 h 3077595"/>
              <a:gd name="connsiteX7861" fmla="*/ 1875384 w 3087428"/>
              <a:gd name="connsiteY7861" fmla="*/ 937796 h 3077595"/>
              <a:gd name="connsiteX7862" fmla="*/ 1873711 w 3087428"/>
              <a:gd name="connsiteY7862" fmla="*/ 939470 h 3077595"/>
              <a:gd name="connsiteX7863" fmla="*/ 1872037 w 3087428"/>
              <a:gd name="connsiteY7863" fmla="*/ 937796 h 3077595"/>
              <a:gd name="connsiteX7864" fmla="*/ 1873711 w 3087428"/>
              <a:gd name="connsiteY7864" fmla="*/ 936123 h 3077595"/>
              <a:gd name="connsiteX7865" fmla="*/ 2962960 w 3087428"/>
              <a:gd name="connsiteY7865" fmla="*/ 935913 h 3077595"/>
              <a:gd name="connsiteX7866" fmla="*/ 2963588 w 3087428"/>
              <a:gd name="connsiteY7866" fmla="*/ 936541 h 3077595"/>
              <a:gd name="connsiteX7867" fmla="*/ 2962960 w 3087428"/>
              <a:gd name="connsiteY7867" fmla="*/ 937169 h 3077595"/>
              <a:gd name="connsiteX7868" fmla="*/ 2962333 w 3087428"/>
              <a:gd name="connsiteY7868" fmla="*/ 936541 h 3077595"/>
              <a:gd name="connsiteX7869" fmla="*/ 2962960 w 3087428"/>
              <a:gd name="connsiteY7869" fmla="*/ 935913 h 3077595"/>
              <a:gd name="connsiteX7870" fmla="*/ 830692 w 3087428"/>
              <a:gd name="connsiteY7870" fmla="*/ 932775 h 3077595"/>
              <a:gd name="connsiteX7871" fmla="*/ 840315 w 3087428"/>
              <a:gd name="connsiteY7871" fmla="*/ 942398 h 3077595"/>
              <a:gd name="connsiteX7872" fmla="*/ 830692 w 3087428"/>
              <a:gd name="connsiteY7872" fmla="*/ 952021 h 3077595"/>
              <a:gd name="connsiteX7873" fmla="*/ 821069 w 3087428"/>
              <a:gd name="connsiteY7873" fmla="*/ 942398 h 3077595"/>
              <a:gd name="connsiteX7874" fmla="*/ 830692 w 3087428"/>
              <a:gd name="connsiteY7874" fmla="*/ 932775 h 3077595"/>
              <a:gd name="connsiteX7875" fmla="*/ 460008 w 3087428"/>
              <a:gd name="connsiteY7875" fmla="*/ 932357 h 3077595"/>
              <a:gd name="connsiteX7876" fmla="*/ 472978 w 3087428"/>
              <a:gd name="connsiteY7876" fmla="*/ 945327 h 3077595"/>
              <a:gd name="connsiteX7877" fmla="*/ 460008 w 3087428"/>
              <a:gd name="connsiteY7877" fmla="*/ 958297 h 3077595"/>
              <a:gd name="connsiteX7878" fmla="*/ 447038 w 3087428"/>
              <a:gd name="connsiteY7878" fmla="*/ 945327 h 3077595"/>
              <a:gd name="connsiteX7879" fmla="*/ 460008 w 3087428"/>
              <a:gd name="connsiteY7879" fmla="*/ 932357 h 3077595"/>
              <a:gd name="connsiteX7880" fmla="*/ 2162183 w 3087428"/>
              <a:gd name="connsiteY7880" fmla="*/ 928592 h 3077595"/>
              <a:gd name="connsiteX7881" fmla="*/ 2162810 w 3087428"/>
              <a:gd name="connsiteY7881" fmla="*/ 929219 h 3077595"/>
              <a:gd name="connsiteX7882" fmla="*/ 2162183 w 3087428"/>
              <a:gd name="connsiteY7882" fmla="*/ 929847 h 3077595"/>
              <a:gd name="connsiteX7883" fmla="*/ 2161555 w 3087428"/>
              <a:gd name="connsiteY7883" fmla="*/ 929219 h 3077595"/>
              <a:gd name="connsiteX7884" fmla="*/ 2162183 w 3087428"/>
              <a:gd name="connsiteY7884" fmla="*/ 928592 h 3077595"/>
              <a:gd name="connsiteX7885" fmla="*/ 324035 w 3087428"/>
              <a:gd name="connsiteY7885" fmla="*/ 927546 h 3077595"/>
              <a:gd name="connsiteX7886" fmla="*/ 337632 w 3087428"/>
              <a:gd name="connsiteY7886" fmla="*/ 941143 h 3077595"/>
              <a:gd name="connsiteX7887" fmla="*/ 324035 w 3087428"/>
              <a:gd name="connsiteY7887" fmla="*/ 954740 h 3077595"/>
              <a:gd name="connsiteX7888" fmla="*/ 310438 w 3087428"/>
              <a:gd name="connsiteY7888" fmla="*/ 941143 h 3077595"/>
              <a:gd name="connsiteX7889" fmla="*/ 324035 w 3087428"/>
              <a:gd name="connsiteY7889" fmla="*/ 927546 h 3077595"/>
              <a:gd name="connsiteX7890" fmla="*/ 1680210 w 3087428"/>
              <a:gd name="connsiteY7890" fmla="*/ 926291 h 3077595"/>
              <a:gd name="connsiteX7891" fmla="*/ 1682511 w 3087428"/>
              <a:gd name="connsiteY7891" fmla="*/ 928592 h 3077595"/>
              <a:gd name="connsiteX7892" fmla="*/ 1680210 w 3087428"/>
              <a:gd name="connsiteY7892" fmla="*/ 930893 h 3077595"/>
              <a:gd name="connsiteX7893" fmla="*/ 1677909 w 3087428"/>
              <a:gd name="connsiteY7893" fmla="*/ 928592 h 3077595"/>
              <a:gd name="connsiteX7894" fmla="*/ 1680210 w 3087428"/>
              <a:gd name="connsiteY7894" fmla="*/ 926291 h 3077595"/>
              <a:gd name="connsiteX7895" fmla="*/ 1406590 w 3087428"/>
              <a:gd name="connsiteY7895" fmla="*/ 924826 h 3077595"/>
              <a:gd name="connsiteX7896" fmla="*/ 1410356 w 3087428"/>
              <a:gd name="connsiteY7896" fmla="*/ 928592 h 3077595"/>
              <a:gd name="connsiteX7897" fmla="*/ 1406590 w 3087428"/>
              <a:gd name="connsiteY7897" fmla="*/ 932357 h 3077595"/>
              <a:gd name="connsiteX7898" fmla="*/ 1402825 w 3087428"/>
              <a:gd name="connsiteY7898" fmla="*/ 928592 h 3077595"/>
              <a:gd name="connsiteX7899" fmla="*/ 1406590 w 3087428"/>
              <a:gd name="connsiteY7899" fmla="*/ 924826 h 3077595"/>
              <a:gd name="connsiteX7900" fmla="*/ 190363 w 3087428"/>
              <a:gd name="connsiteY7900" fmla="*/ 923780 h 3077595"/>
              <a:gd name="connsiteX7901" fmla="*/ 204588 w 3087428"/>
              <a:gd name="connsiteY7901" fmla="*/ 938005 h 3077595"/>
              <a:gd name="connsiteX7902" fmla="*/ 190363 w 3087428"/>
              <a:gd name="connsiteY7902" fmla="*/ 952230 h 3077595"/>
              <a:gd name="connsiteX7903" fmla="*/ 176138 w 3087428"/>
              <a:gd name="connsiteY7903" fmla="*/ 938005 h 3077595"/>
              <a:gd name="connsiteX7904" fmla="*/ 190363 w 3087428"/>
              <a:gd name="connsiteY7904" fmla="*/ 923780 h 3077595"/>
              <a:gd name="connsiteX7905" fmla="*/ 924618 w 3087428"/>
              <a:gd name="connsiteY7905" fmla="*/ 920852 h 3077595"/>
              <a:gd name="connsiteX7906" fmla="*/ 932985 w 3087428"/>
              <a:gd name="connsiteY7906" fmla="*/ 929219 h 3077595"/>
              <a:gd name="connsiteX7907" fmla="*/ 924618 w 3087428"/>
              <a:gd name="connsiteY7907" fmla="*/ 937587 h 3077595"/>
              <a:gd name="connsiteX7908" fmla="*/ 916250 w 3087428"/>
              <a:gd name="connsiteY7908" fmla="*/ 929219 h 3077595"/>
              <a:gd name="connsiteX7909" fmla="*/ 924618 w 3087428"/>
              <a:gd name="connsiteY7909" fmla="*/ 920852 h 3077595"/>
              <a:gd name="connsiteX7910" fmla="*/ 684678 w 3087428"/>
              <a:gd name="connsiteY7910" fmla="*/ 920852 h 3077595"/>
              <a:gd name="connsiteX7911" fmla="*/ 695555 w 3087428"/>
              <a:gd name="connsiteY7911" fmla="*/ 931730 h 3077595"/>
              <a:gd name="connsiteX7912" fmla="*/ 684678 w 3087428"/>
              <a:gd name="connsiteY7912" fmla="*/ 942607 h 3077595"/>
              <a:gd name="connsiteX7913" fmla="*/ 673800 w 3087428"/>
              <a:gd name="connsiteY7913" fmla="*/ 931730 h 3077595"/>
              <a:gd name="connsiteX7914" fmla="*/ 684678 w 3087428"/>
              <a:gd name="connsiteY7914" fmla="*/ 920852 h 3077595"/>
              <a:gd name="connsiteX7915" fmla="*/ 2238328 w 3087428"/>
              <a:gd name="connsiteY7915" fmla="*/ 920643 h 3077595"/>
              <a:gd name="connsiteX7916" fmla="*/ 2238955 w 3087428"/>
              <a:gd name="connsiteY7916" fmla="*/ 921270 h 3077595"/>
              <a:gd name="connsiteX7917" fmla="*/ 2238328 w 3087428"/>
              <a:gd name="connsiteY7917" fmla="*/ 921898 h 3077595"/>
              <a:gd name="connsiteX7918" fmla="*/ 2237700 w 3087428"/>
              <a:gd name="connsiteY7918" fmla="*/ 921270 h 3077595"/>
              <a:gd name="connsiteX7919" fmla="*/ 2238328 w 3087428"/>
              <a:gd name="connsiteY7919" fmla="*/ 920643 h 3077595"/>
              <a:gd name="connsiteX7920" fmla="*/ 1237356 w 3087428"/>
              <a:gd name="connsiteY7920" fmla="*/ 919806 h 3077595"/>
              <a:gd name="connsiteX7921" fmla="*/ 1242377 w 3087428"/>
              <a:gd name="connsiteY7921" fmla="*/ 924826 h 3077595"/>
              <a:gd name="connsiteX7922" fmla="*/ 1237356 w 3087428"/>
              <a:gd name="connsiteY7922" fmla="*/ 929847 h 3077595"/>
              <a:gd name="connsiteX7923" fmla="*/ 1232336 w 3087428"/>
              <a:gd name="connsiteY7923" fmla="*/ 924826 h 3077595"/>
              <a:gd name="connsiteX7924" fmla="*/ 1237356 w 3087428"/>
              <a:gd name="connsiteY7924" fmla="*/ 919806 h 3077595"/>
              <a:gd name="connsiteX7925" fmla="*/ 1959269 w 3087428"/>
              <a:gd name="connsiteY7925" fmla="*/ 916877 h 3077595"/>
              <a:gd name="connsiteX7926" fmla="*/ 1960733 w 3087428"/>
              <a:gd name="connsiteY7926" fmla="*/ 918341 h 3077595"/>
              <a:gd name="connsiteX7927" fmla="*/ 1959269 w 3087428"/>
              <a:gd name="connsiteY7927" fmla="*/ 919806 h 3077595"/>
              <a:gd name="connsiteX7928" fmla="*/ 1957805 w 3087428"/>
              <a:gd name="connsiteY7928" fmla="*/ 918341 h 3077595"/>
              <a:gd name="connsiteX7929" fmla="*/ 1959269 w 3087428"/>
              <a:gd name="connsiteY7929" fmla="*/ 916877 h 3077595"/>
              <a:gd name="connsiteX7930" fmla="*/ 1626030 w 3087428"/>
              <a:gd name="connsiteY7930" fmla="*/ 916459 h 3077595"/>
              <a:gd name="connsiteX7931" fmla="*/ 1628331 w 3087428"/>
              <a:gd name="connsiteY7931" fmla="*/ 918760 h 3077595"/>
              <a:gd name="connsiteX7932" fmla="*/ 1626030 w 3087428"/>
              <a:gd name="connsiteY7932" fmla="*/ 921061 h 3077595"/>
              <a:gd name="connsiteX7933" fmla="*/ 1623729 w 3087428"/>
              <a:gd name="connsiteY7933" fmla="*/ 918760 h 3077595"/>
              <a:gd name="connsiteX7934" fmla="*/ 1626030 w 3087428"/>
              <a:gd name="connsiteY7934" fmla="*/ 916459 h 3077595"/>
              <a:gd name="connsiteX7935" fmla="*/ 1460771 w 3087428"/>
              <a:gd name="connsiteY7935" fmla="*/ 915413 h 3077595"/>
              <a:gd name="connsiteX7936" fmla="*/ 1464118 w 3087428"/>
              <a:gd name="connsiteY7936" fmla="*/ 918760 h 3077595"/>
              <a:gd name="connsiteX7937" fmla="*/ 1460771 w 3087428"/>
              <a:gd name="connsiteY7937" fmla="*/ 922107 h 3077595"/>
              <a:gd name="connsiteX7938" fmla="*/ 1457423 w 3087428"/>
              <a:gd name="connsiteY7938" fmla="*/ 918760 h 3077595"/>
              <a:gd name="connsiteX7939" fmla="*/ 1460771 w 3087428"/>
              <a:gd name="connsiteY7939" fmla="*/ 915413 h 3077595"/>
              <a:gd name="connsiteX7940" fmla="*/ 2313008 w 3087428"/>
              <a:gd name="connsiteY7940" fmla="*/ 914158 h 3077595"/>
              <a:gd name="connsiteX7941" fmla="*/ 2313427 w 3087428"/>
              <a:gd name="connsiteY7941" fmla="*/ 914576 h 3077595"/>
              <a:gd name="connsiteX7942" fmla="*/ 2313008 w 3087428"/>
              <a:gd name="connsiteY7942" fmla="*/ 914994 h 3077595"/>
              <a:gd name="connsiteX7943" fmla="*/ 2312590 w 3087428"/>
              <a:gd name="connsiteY7943" fmla="*/ 914576 h 3077595"/>
              <a:gd name="connsiteX7944" fmla="*/ 2313008 w 3087428"/>
              <a:gd name="connsiteY7944" fmla="*/ 914158 h 3077595"/>
              <a:gd name="connsiteX7945" fmla="*/ 1023564 w 3087428"/>
              <a:gd name="connsiteY7945" fmla="*/ 913112 h 3077595"/>
              <a:gd name="connsiteX7946" fmla="*/ 1031095 w 3087428"/>
              <a:gd name="connsiteY7946" fmla="*/ 920643 h 3077595"/>
              <a:gd name="connsiteX7947" fmla="*/ 1023564 w 3087428"/>
              <a:gd name="connsiteY7947" fmla="*/ 928173 h 3077595"/>
              <a:gd name="connsiteX7948" fmla="*/ 1016034 w 3087428"/>
              <a:gd name="connsiteY7948" fmla="*/ 920643 h 3077595"/>
              <a:gd name="connsiteX7949" fmla="*/ 1023564 w 3087428"/>
              <a:gd name="connsiteY7949" fmla="*/ 913112 h 3077595"/>
              <a:gd name="connsiteX7950" fmla="*/ 1127532 w 3087428"/>
              <a:gd name="connsiteY7950" fmla="*/ 912275 h 3077595"/>
              <a:gd name="connsiteX7951" fmla="*/ 1133598 w 3087428"/>
              <a:gd name="connsiteY7951" fmla="*/ 918341 h 3077595"/>
              <a:gd name="connsiteX7952" fmla="*/ 1127532 w 3087428"/>
              <a:gd name="connsiteY7952" fmla="*/ 924408 h 3077595"/>
              <a:gd name="connsiteX7953" fmla="*/ 1121465 w 3087428"/>
              <a:gd name="connsiteY7953" fmla="*/ 918341 h 3077595"/>
              <a:gd name="connsiteX7954" fmla="*/ 1127532 w 3087428"/>
              <a:gd name="connsiteY7954" fmla="*/ 912275 h 3077595"/>
              <a:gd name="connsiteX7955" fmla="*/ 542847 w 3087428"/>
              <a:gd name="connsiteY7955" fmla="*/ 911438 h 3077595"/>
              <a:gd name="connsiteX7956" fmla="*/ 555398 w 3087428"/>
              <a:gd name="connsiteY7956" fmla="*/ 923990 h 3077595"/>
              <a:gd name="connsiteX7957" fmla="*/ 542847 w 3087428"/>
              <a:gd name="connsiteY7957" fmla="*/ 936541 h 3077595"/>
              <a:gd name="connsiteX7958" fmla="*/ 530296 w 3087428"/>
              <a:gd name="connsiteY7958" fmla="*/ 923990 h 3077595"/>
              <a:gd name="connsiteX7959" fmla="*/ 542847 w 3087428"/>
              <a:gd name="connsiteY7959" fmla="*/ 911438 h 3077595"/>
              <a:gd name="connsiteX7960" fmla="*/ 1824551 w 3087428"/>
              <a:gd name="connsiteY7960" fmla="*/ 911020 h 3077595"/>
              <a:gd name="connsiteX7961" fmla="*/ 1826434 w 3087428"/>
              <a:gd name="connsiteY7961" fmla="*/ 912902 h 3077595"/>
              <a:gd name="connsiteX7962" fmla="*/ 1824551 w 3087428"/>
              <a:gd name="connsiteY7962" fmla="*/ 914785 h 3077595"/>
              <a:gd name="connsiteX7963" fmla="*/ 1822668 w 3087428"/>
              <a:gd name="connsiteY7963" fmla="*/ 912902 h 3077595"/>
              <a:gd name="connsiteX7964" fmla="*/ 1824551 w 3087428"/>
              <a:gd name="connsiteY7964" fmla="*/ 911020 h 3077595"/>
              <a:gd name="connsiteX7965" fmla="*/ 1571013 w 3087428"/>
              <a:gd name="connsiteY7965" fmla="*/ 911020 h 3077595"/>
              <a:gd name="connsiteX7966" fmla="*/ 1573733 w 3087428"/>
              <a:gd name="connsiteY7966" fmla="*/ 913739 h 3077595"/>
              <a:gd name="connsiteX7967" fmla="*/ 1571013 w 3087428"/>
              <a:gd name="connsiteY7967" fmla="*/ 916459 h 3077595"/>
              <a:gd name="connsiteX7968" fmla="*/ 1568294 w 3087428"/>
              <a:gd name="connsiteY7968" fmla="*/ 913739 h 3077595"/>
              <a:gd name="connsiteX7969" fmla="*/ 1571013 w 3087428"/>
              <a:gd name="connsiteY7969" fmla="*/ 911020 h 3077595"/>
              <a:gd name="connsiteX7970" fmla="*/ 1515787 w 3087428"/>
              <a:gd name="connsiteY7970" fmla="*/ 910811 h 3077595"/>
              <a:gd name="connsiteX7971" fmla="*/ 1518716 w 3087428"/>
              <a:gd name="connsiteY7971" fmla="*/ 913739 h 3077595"/>
              <a:gd name="connsiteX7972" fmla="*/ 1515787 w 3087428"/>
              <a:gd name="connsiteY7972" fmla="*/ 916668 h 3077595"/>
              <a:gd name="connsiteX7973" fmla="*/ 1512859 w 3087428"/>
              <a:gd name="connsiteY7973" fmla="*/ 913739 h 3077595"/>
              <a:gd name="connsiteX7974" fmla="*/ 1515787 w 3087428"/>
              <a:gd name="connsiteY7974" fmla="*/ 910811 h 3077595"/>
              <a:gd name="connsiteX7975" fmla="*/ 2386016 w 3087428"/>
              <a:gd name="connsiteY7975" fmla="*/ 908719 h 3077595"/>
              <a:gd name="connsiteX7976" fmla="*/ 2386434 w 3087428"/>
              <a:gd name="connsiteY7976" fmla="*/ 909137 h 3077595"/>
              <a:gd name="connsiteX7977" fmla="*/ 2386016 w 3087428"/>
              <a:gd name="connsiteY7977" fmla="*/ 909555 h 3077595"/>
              <a:gd name="connsiteX7978" fmla="*/ 2385597 w 3087428"/>
              <a:gd name="connsiteY7978" fmla="*/ 909137 h 3077595"/>
              <a:gd name="connsiteX7979" fmla="*/ 2386016 w 3087428"/>
              <a:gd name="connsiteY7979" fmla="*/ 908719 h 3077595"/>
              <a:gd name="connsiteX7980" fmla="*/ 404573 w 3087428"/>
              <a:gd name="connsiteY7980" fmla="*/ 905372 h 3077595"/>
              <a:gd name="connsiteX7981" fmla="*/ 417961 w 3087428"/>
              <a:gd name="connsiteY7981" fmla="*/ 918760 h 3077595"/>
              <a:gd name="connsiteX7982" fmla="*/ 404573 w 3087428"/>
              <a:gd name="connsiteY7982" fmla="*/ 932148 h 3077595"/>
              <a:gd name="connsiteX7983" fmla="*/ 391185 w 3087428"/>
              <a:gd name="connsiteY7983" fmla="*/ 918760 h 3077595"/>
              <a:gd name="connsiteX7984" fmla="*/ 404573 w 3087428"/>
              <a:gd name="connsiteY7984" fmla="*/ 905372 h 3077595"/>
              <a:gd name="connsiteX7985" fmla="*/ 773792 w 3087428"/>
              <a:gd name="connsiteY7985" fmla="*/ 904326 h 3077595"/>
              <a:gd name="connsiteX7986" fmla="*/ 784043 w 3087428"/>
              <a:gd name="connsiteY7986" fmla="*/ 914576 h 3077595"/>
              <a:gd name="connsiteX7987" fmla="*/ 773792 w 3087428"/>
              <a:gd name="connsiteY7987" fmla="*/ 924826 h 3077595"/>
              <a:gd name="connsiteX7988" fmla="*/ 763542 w 3087428"/>
              <a:gd name="connsiteY7988" fmla="*/ 914576 h 3077595"/>
              <a:gd name="connsiteX7989" fmla="*/ 773792 w 3087428"/>
              <a:gd name="connsiteY7989" fmla="*/ 904326 h 3077595"/>
              <a:gd name="connsiteX7990" fmla="*/ 2042108 w 3087428"/>
              <a:gd name="connsiteY7990" fmla="*/ 902443 h 3077595"/>
              <a:gd name="connsiteX7991" fmla="*/ 2042736 w 3087428"/>
              <a:gd name="connsiteY7991" fmla="*/ 903071 h 3077595"/>
              <a:gd name="connsiteX7992" fmla="*/ 2042108 w 3087428"/>
              <a:gd name="connsiteY7992" fmla="*/ 903698 h 3077595"/>
              <a:gd name="connsiteX7993" fmla="*/ 2041480 w 3087428"/>
              <a:gd name="connsiteY7993" fmla="*/ 903071 h 3077595"/>
              <a:gd name="connsiteX7994" fmla="*/ 2042108 w 3087428"/>
              <a:gd name="connsiteY7994" fmla="*/ 902443 h 3077595"/>
              <a:gd name="connsiteX7995" fmla="*/ 268600 w 3087428"/>
              <a:gd name="connsiteY7995" fmla="*/ 900560 h 3077595"/>
              <a:gd name="connsiteX7996" fmla="*/ 282615 w 3087428"/>
              <a:gd name="connsiteY7996" fmla="*/ 914576 h 3077595"/>
              <a:gd name="connsiteX7997" fmla="*/ 268600 w 3087428"/>
              <a:gd name="connsiteY7997" fmla="*/ 928592 h 3077595"/>
              <a:gd name="connsiteX7998" fmla="*/ 254584 w 3087428"/>
              <a:gd name="connsiteY7998" fmla="*/ 914576 h 3077595"/>
              <a:gd name="connsiteX7999" fmla="*/ 268600 w 3087428"/>
              <a:gd name="connsiteY7999" fmla="*/ 900560 h 3077595"/>
              <a:gd name="connsiteX8000" fmla="*/ 1287562 w 3087428"/>
              <a:gd name="connsiteY8000" fmla="*/ 896795 h 3077595"/>
              <a:gd name="connsiteX8001" fmla="*/ 1292582 w 3087428"/>
              <a:gd name="connsiteY8001" fmla="*/ 901815 h 3077595"/>
              <a:gd name="connsiteX8002" fmla="*/ 1287562 w 3087428"/>
              <a:gd name="connsiteY8002" fmla="*/ 906836 h 3077595"/>
              <a:gd name="connsiteX8003" fmla="*/ 1282541 w 3087428"/>
              <a:gd name="connsiteY8003" fmla="*/ 901815 h 3077595"/>
              <a:gd name="connsiteX8004" fmla="*/ 1287562 w 3087428"/>
              <a:gd name="connsiteY8004" fmla="*/ 896795 h 3077595"/>
              <a:gd name="connsiteX8005" fmla="*/ 134718 w 3087428"/>
              <a:gd name="connsiteY8005" fmla="*/ 896795 h 3077595"/>
              <a:gd name="connsiteX8006" fmla="*/ 149152 w 3087428"/>
              <a:gd name="connsiteY8006" fmla="*/ 911229 h 3077595"/>
              <a:gd name="connsiteX8007" fmla="*/ 134718 w 3087428"/>
              <a:gd name="connsiteY8007" fmla="*/ 925663 h 3077595"/>
              <a:gd name="connsiteX8008" fmla="*/ 120494 w 3087428"/>
              <a:gd name="connsiteY8008" fmla="*/ 911229 h 3077595"/>
              <a:gd name="connsiteX8009" fmla="*/ 134718 w 3087428"/>
              <a:gd name="connsiteY8009" fmla="*/ 896795 h 3077595"/>
              <a:gd name="connsiteX8010" fmla="*/ 628406 w 3087428"/>
              <a:gd name="connsiteY8010" fmla="*/ 892402 h 3077595"/>
              <a:gd name="connsiteX8011" fmla="*/ 640539 w 3087428"/>
              <a:gd name="connsiteY8011" fmla="*/ 904535 h 3077595"/>
              <a:gd name="connsiteX8012" fmla="*/ 628406 w 3087428"/>
              <a:gd name="connsiteY8012" fmla="*/ 916668 h 3077595"/>
              <a:gd name="connsiteX8013" fmla="*/ 616273 w 3087428"/>
              <a:gd name="connsiteY8013" fmla="*/ 904535 h 3077595"/>
              <a:gd name="connsiteX8014" fmla="*/ 628406 w 3087428"/>
              <a:gd name="connsiteY8014" fmla="*/ 892402 h 3077595"/>
              <a:gd name="connsiteX8015" fmla="*/ 866882 w 3087428"/>
              <a:gd name="connsiteY8015" fmla="*/ 891356 h 3077595"/>
              <a:gd name="connsiteX8016" fmla="*/ 876295 w 3087428"/>
              <a:gd name="connsiteY8016" fmla="*/ 900770 h 3077595"/>
              <a:gd name="connsiteX8017" fmla="*/ 866882 w 3087428"/>
              <a:gd name="connsiteY8017" fmla="*/ 910183 h 3077595"/>
              <a:gd name="connsiteX8018" fmla="*/ 857468 w 3087428"/>
              <a:gd name="connsiteY8018" fmla="*/ 900770 h 3077595"/>
              <a:gd name="connsiteX8019" fmla="*/ 866882 w 3087428"/>
              <a:gd name="connsiteY8019" fmla="*/ 891356 h 3077595"/>
              <a:gd name="connsiteX8020" fmla="*/ 1773509 w 3087428"/>
              <a:gd name="connsiteY8020" fmla="*/ 890519 h 3077595"/>
              <a:gd name="connsiteX8021" fmla="*/ 1774973 w 3087428"/>
              <a:gd name="connsiteY8021" fmla="*/ 891984 h 3077595"/>
              <a:gd name="connsiteX8022" fmla="*/ 1773509 w 3087428"/>
              <a:gd name="connsiteY8022" fmla="*/ 893448 h 3077595"/>
              <a:gd name="connsiteX8023" fmla="*/ 1772044 w 3087428"/>
              <a:gd name="connsiteY8023" fmla="*/ 891984 h 3077595"/>
              <a:gd name="connsiteX8024" fmla="*/ 1773509 w 3087428"/>
              <a:gd name="connsiteY8024" fmla="*/ 890519 h 3077595"/>
              <a:gd name="connsiteX8025" fmla="*/ 2122437 w 3087428"/>
              <a:gd name="connsiteY8025" fmla="*/ 890310 h 3077595"/>
              <a:gd name="connsiteX8026" fmla="*/ 2122855 w 3087428"/>
              <a:gd name="connsiteY8026" fmla="*/ 890728 h 3077595"/>
              <a:gd name="connsiteX8027" fmla="*/ 2122437 w 3087428"/>
              <a:gd name="connsiteY8027" fmla="*/ 891147 h 3077595"/>
              <a:gd name="connsiteX8028" fmla="*/ 2122018 w 3087428"/>
              <a:gd name="connsiteY8028" fmla="*/ 890728 h 3077595"/>
              <a:gd name="connsiteX8029" fmla="*/ 2122437 w 3087428"/>
              <a:gd name="connsiteY8029" fmla="*/ 890310 h 3077595"/>
              <a:gd name="connsiteX8030" fmla="*/ 1912411 w 3087428"/>
              <a:gd name="connsiteY8030" fmla="*/ 888218 h 3077595"/>
              <a:gd name="connsiteX8031" fmla="*/ 1913247 w 3087428"/>
              <a:gd name="connsiteY8031" fmla="*/ 889055 h 3077595"/>
              <a:gd name="connsiteX8032" fmla="*/ 1912411 w 3087428"/>
              <a:gd name="connsiteY8032" fmla="*/ 889892 h 3077595"/>
              <a:gd name="connsiteX8033" fmla="*/ 1911574 w 3087428"/>
              <a:gd name="connsiteY8033" fmla="*/ 889055 h 3077595"/>
              <a:gd name="connsiteX8034" fmla="*/ 1912411 w 3087428"/>
              <a:gd name="connsiteY8034" fmla="*/ 888218 h 3077595"/>
              <a:gd name="connsiteX8035" fmla="*/ 487203 w 3087428"/>
              <a:gd name="connsiteY8035" fmla="*/ 883616 h 3077595"/>
              <a:gd name="connsiteX8036" fmla="*/ 500800 w 3087428"/>
              <a:gd name="connsiteY8036" fmla="*/ 897213 h 3077595"/>
              <a:gd name="connsiteX8037" fmla="*/ 487203 w 3087428"/>
              <a:gd name="connsiteY8037" fmla="*/ 910811 h 3077595"/>
              <a:gd name="connsiteX8038" fmla="*/ 473605 w 3087428"/>
              <a:gd name="connsiteY8038" fmla="*/ 897213 h 3077595"/>
              <a:gd name="connsiteX8039" fmla="*/ 487203 w 3087428"/>
              <a:gd name="connsiteY8039" fmla="*/ 883616 h 3077595"/>
              <a:gd name="connsiteX8040" fmla="*/ 1174390 w 3087428"/>
              <a:gd name="connsiteY8040" fmla="*/ 883407 h 3077595"/>
              <a:gd name="connsiteX8041" fmla="*/ 1180038 w 3087428"/>
              <a:gd name="connsiteY8041" fmla="*/ 889055 h 3077595"/>
              <a:gd name="connsiteX8042" fmla="*/ 1174390 w 3087428"/>
              <a:gd name="connsiteY8042" fmla="*/ 894703 h 3077595"/>
              <a:gd name="connsiteX8043" fmla="*/ 1168742 w 3087428"/>
              <a:gd name="connsiteY8043" fmla="*/ 889055 h 3077595"/>
              <a:gd name="connsiteX8044" fmla="*/ 1174390 w 3087428"/>
              <a:gd name="connsiteY8044" fmla="*/ 883407 h 3077595"/>
              <a:gd name="connsiteX8045" fmla="*/ 964364 w 3087428"/>
              <a:gd name="connsiteY8045" fmla="*/ 881942 h 3077595"/>
              <a:gd name="connsiteX8046" fmla="*/ 973150 w 3087428"/>
              <a:gd name="connsiteY8046" fmla="*/ 890728 h 3077595"/>
              <a:gd name="connsiteX8047" fmla="*/ 964364 w 3087428"/>
              <a:gd name="connsiteY8047" fmla="*/ 899514 h 3077595"/>
              <a:gd name="connsiteX8048" fmla="*/ 955578 w 3087428"/>
              <a:gd name="connsiteY8048" fmla="*/ 890728 h 3077595"/>
              <a:gd name="connsiteX8049" fmla="*/ 964364 w 3087428"/>
              <a:gd name="connsiteY8049" fmla="*/ 881942 h 3077595"/>
              <a:gd name="connsiteX8050" fmla="*/ 1066658 w 3087428"/>
              <a:gd name="connsiteY8050" fmla="*/ 879014 h 3077595"/>
              <a:gd name="connsiteX8051" fmla="*/ 1073979 w 3087428"/>
              <a:gd name="connsiteY8051" fmla="*/ 886335 h 3077595"/>
              <a:gd name="connsiteX8052" fmla="*/ 1066658 w 3087428"/>
              <a:gd name="connsiteY8052" fmla="*/ 893657 h 3077595"/>
              <a:gd name="connsiteX8053" fmla="*/ 1059336 w 3087428"/>
              <a:gd name="connsiteY8053" fmla="*/ 886335 h 3077595"/>
              <a:gd name="connsiteX8054" fmla="*/ 1066658 w 3087428"/>
              <a:gd name="connsiteY8054" fmla="*/ 879014 h 3077595"/>
              <a:gd name="connsiteX8055" fmla="*/ 1339441 w 3087428"/>
              <a:gd name="connsiteY8055" fmla="*/ 878805 h 3077595"/>
              <a:gd name="connsiteX8056" fmla="*/ 1343834 w 3087428"/>
              <a:gd name="connsiteY8056" fmla="*/ 883198 h 3077595"/>
              <a:gd name="connsiteX8057" fmla="*/ 1339441 w 3087428"/>
              <a:gd name="connsiteY8057" fmla="*/ 887591 h 3077595"/>
              <a:gd name="connsiteX8058" fmla="*/ 1335048 w 3087428"/>
              <a:gd name="connsiteY8058" fmla="*/ 883198 h 3077595"/>
              <a:gd name="connsiteX8059" fmla="*/ 1339441 w 3087428"/>
              <a:gd name="connsiteY8059" fmla="*/ 878805 h 3077595"/>
              <a:gd name="connsiteX8060" fmla="*/ 349138 w 3087428"/>
              <a:gd name="connsiteY8060" fmla="*/ 877549 h 3077595"/>
              <a:gd name="connsiteX8061" fmla="*/ 363572 w 3087428"/>
              <a:gd name="connsiteY8061" fmla="*/ 891984 h 3077595"/>
              <a:gd name="connsiteX8062" fmla="*/ 349138 w 3087428"/>
              <a:gd name="connsiteY8062" fmla="*/ 906418 h 3077595"/>
              <a:gd name="connsiteX8063" fmla="*/ 334704 w 3087428"/>
              <a:gd name="connsiteY8063" fmla="*/ 891984 h 3077595"/>
              <a:gd name="connsiteX8064" fmla="*/ 349138 w 3087428"/>
              <a:gd name="connsiteY8064" fmla="*/ 877549 h 3077595"/>
              <a:gd name="connsiteX8065" fmla="*/ 717311 w 3087428"/>
              <a:gd name="connsiteY8065" fmla="*/ 875667 h 3077595"/>
              <a:gd name="connsiteX8066" fmla="*/ 728816 w 3087428"/>
              <a:gd name="connsiteY8066" fmla="*/ 887172 h 3077595"/>
              <a:gd name="connsiteX8067" fmla="*/ 717311 w 3087428"/>
              <a:gd name="connsiteY8067" fmla="*/ 898678 h 3077595"/>
              <a:gd name="connsiteX8068" fmla="*/ 705806 w 3087428"/>
              <a:gd name="connsiteY8068" fmla="*/ 887172 h 3077595"/>
              <a:gd name="connsiteX8069" fmla="*/ 717311 w 3087428"/>
              <a:gd name="connsiteY8069" fmla="*/ 875667 h 3077595"/>
              <a:gd name="connsiteX8070" fmla="*/ 1720793 w 3087428"/>
              <a:gd name="connsiteY8070" fmla="*/ 873157 h 3077595"/>
              <a:gd name="connsiteX8071" fmla="*/ 1722885 w 3087428"/>
              <a:gd name="connsiteY8071" fmla="*/ 875248 h 3077595"/>
              <a:gd name="connsiteX8072" fmla="*/ 1720793 w 3087428"/>
              <a:gd name="connsiteY8072" fmla="*/ 877340 h 3077595"/>
              <a:gd name="connsiteX8073" fmla="*/ 1718701 w 3087428"/>
              <a:gd name="connsiteY8073" fmla="*/ 875248 h 3077595"/>
              <a:gd name="connsiteX8074" fmla="*/ 1720793 w 3087428"/>
              <a:gd name="connsiteY8074" fmla="*/ 873157 h 3077595"/>
              <a:gd name="connsiteX8075" fmla="*/ 213164 w 3087428"/>
              <a:gd name="connsiteY8075" fmla="*/ 872947 h 3077595"/>
              <a:gd name="connsiteX8076" fmla="*/ 228017 w 3087428"/>
              <a:gd name="connsiteY8076" fmla="*/ 887800 h 3077595"/>
              <a:gd name="connsiteX8077" fmla="*/ 213164 w 3087428"/>
              <a:gd name="connsiteY8077" fmla="*/ 902652 h 3077595"/>
              <a:gd name="connsiteX8078" fmla="*/ 198312 w 3087428"/>
              <a:gd name="connsiteY8078" fmla="*/ 887800 h 3077595"/>
              <a:gd name="connsiteX8079" fmla="*/ 213164 w 3087428"/>
              <a:gd name="connsiteY8079" fmla="*/ 872947 h 3077595"/>
              <a:gd name="connsiteX8080" fmla="*/ 1997760 w 3087428"/>
              <a:gd name="connsiteY8080" fmla="*/ 869600 h 3077595"/>
              <a:gd name="connsiteX8081" fmla="*/ 1998387 w 3087428"/>
              <a:gd name="connsiteY8081" fmla="*/ 870228 h 3077595"/>
              <a:gd name="connsiteX8082" fmla="*/ 1997760 w 3087428"/>
              <a:gd name="connsiteY8082" fmla="*/ 870855 h 3077595"/>
              <a:gd name="connsiteX8083" fmla="*/ 1997132 w 3087428"/>
              <a:gd name="connsiteY8083" fmla="*/ 870228 h 3077595"/>
              <a:gd name="connsiteX8084" fmla="*/ 1997760 w 3087428"/>
              <a:gd name="connsiteY8084" fmla="*/ 869600 h 3077595"/>
              <a:gd name="connsiteX8085" fmla="*/ 1392784 w 3087428"/>
              <a:gd name="connsiteY8085" fmla="*/ 864789 h 3077595"/>
              <a:gd name="connsiteX8086" fmla="*/ 1396549 w 3087428"/>
              <a:gd name="connsiteY8086" fmla="*/ 868554 h 3077595"/>
              <a:gd name="connsiteX8087" fmla="*/ 1392784 w 3087428"/>
              <a:gd name="connsiteY8087" fmla="*/ 872320 h 3077595"/>
              <a:gd name="connsiteX8088" fmla="*/ 1389019 w 3087428"/>
              <a:gd name="connsiteY8088" fmla="*/ 868554 h 3077595"/>
              <a:gd name="connsiteX8089" fmla="*/ 1392784 w 3087428"/>
              <a:gd name="connsiteY8089" fmla="*/ 864789 h 3077595"/>
              <a:gd name="connsiteX8090" fmla="*/ 572552 w 3087428"/>
              <a:gd name="connsiteY8090" fmla="*/ 864789 h 3077595"/>
              <a:gd name="connsiteX8091" fmla="*/ 585313 w 3087428"/>
              <a:gd name="connsiteY8091" fmla="*/ 877549 h 3077595"/>
              <a:gd name="connsiteX8092" fmla="*/ 572552 w 3087428"/>
              <a:gd name="connsiteY8092" fmla="*/ 890310 h 3077595"/>
              <a:gd name="connsiteX8093" fmla="*/ 559791 w 3087428"/>
              <a:gd name="connsiteY8093" fmla="*/ 877549 h 3077595"/>
              <a:gd name="connsiteX8094" fmla="*/ 572552 w 3087428"/>
              <a:gd name="connsiteY8094" fmla="*/ 864789 h 3077595"/>
              <a:gd name="connsiteX8095" fmla="*/ 809564 w 3087428"/>
              <a:gd name="connsiteY8095" fmla="*/ 862488 h 3077595"/>
              <a:gd name="connsiteX8096" fmla="*/ 819605 w 3087428"/>
              <a:gd name="connsiteY8096" fmla="*/ 872529 h 3077595"/>
              <a:gd name="connsiteX8097" fmla="*/ 809564 w 3087428"/>
              <a:gd name="connsiteY8097" fmla="*/ 882570 h 3077595"/>
              <a:gd name="connsiteX8098" fmla="*/ 799523 w 3087428"/>
              <a:gd name="connsiteY8098" fmla="*/ 872529 h 3077595"/>
              <a:gd name="connsiteX8099" fmla="*/ 809564 w 3087428"/>
              <a:gd name="connsiteY8099" fmla="*/ 862488 h 3077595"/>
              <a:gd name="connsiteX8100" fmla="*/ 1863669 w 3087428"/>
              <a:gd name="connsiteY8100" fmla="*/ 862070 h 3077595"/>
              <a:gd name="connsiteX8101" fmla="*/ 1864925 w 3087428"/>
              <a:gd name="connsiteY8101" fmla="*/ 863325 h 3077595"/>
              <a:gd name="connsiteX8102" fmla="*/ 1863669 w 3087428"/>
              <a:gd name="connsiteY8102" fmla="*/ 864580 h 3077595"/>
              <a:gd name="connsiteX8103" fmla="*/ 1862414 w 3087428"/>
              <a:gd name="connsiteY8103" fmla="*/ 863325 h 3077595"/>
              <a:gd name="connsiteX8104" fmla="*/ 1863669 w 3087428"/>
              <a:gd name="connsiteY8104" fmla="*/ 862070 h 3077595"/>
              <a:gd name="connsiteX8105" fmla="*/ 1666822 w 3087428"/>
              <a:gd name="connsiteY8105" fmla="*/ 860814 h 3077595"/>
              <a:gd name="connsiteX8106" fmla="*/ 1668914 w 3087428"/>
              <a:gd name="connsiteY8106" fmla="*/ 862906 h 3077595"/>
              <a:gd name="connsiteX8107" fmla="*/ 1666822 w 3087428"/>
              <a:gd name="connsiteY8107" fmla="*/ 864998 h 3077595"/>
              <a:gd name="connsiteX8108" fmla="*/ 1664730 w 3087428"/>
              <a:gd name="connsiteY8108" fmla="*/ 862906 h 3077595"/>
              <a:gd name="connsiteX8109" fmla="*/ 1666822 w 3087428"/>
              <a:gd name="connsiteY8109" fmla="*/ 860814 h 3077595"/>
              <a:gd name="connsiteX8110" fmla="*/ 1223131 w 3087428"/>
              <a:gd name="connsiteY8110" fmla="*/ 857676 h 3077595"/>
              <a:gd name="connsiteX8111" fmla="*/ 1228779 w 3087428"/>
              <a:gd name="connsiteY8111" fmla="*/ 863325 h 3077595"/>
              <a:gd name="connsiteX8112" fmla="*/ 1223131 w 3087428"/>
              <a:gd name="connsiteY8112" fmla="*/ 868973 h 3077595"/>
              <a:gd name="connsiteX8113" fmla="*/ 1217483 w 3087428"/>
              <a:gd name="connsiteY8113" fmla="*/ 863325 h 3077595"/>
              <a:gd name="connsiteX8114" fmla="*/ 1223131 w 3087428"/>
              <a:gd name="connsiteY8114" fmla="*/ 857676 h 3077595"/>
              <a:gd name="connsiteX8115" fmla="*/ 431558 w 3087428"/>
              <a:gd name="connsiteY8115" fmla="*/ 856840 h 3077595"/>
              <a:gd name="connsiteX8116" fmla="*/ 445156 w 3087428"/>
              <a:gd name="connsiteY8116" fmla="*/ 870437 h 3077595"/>
              <a:gd name="connsiteX8117" fmla="*/ 431558 w 3087428"/>
              <a:gd name="connsiteY8117" fmla="*/ 884034 h 3077595"/>
              <a:gd name="connsiteX8118" fmla="*/ 417961 w 3087428"/>
              <a:gd name="connsiteY8118" fmla="*/ 870437 h 3077595"/>
              <a:gd name="connsiteX8119" fmla="*/ 431558 w 3087428"/>
              <a:gd name="connsiteY8119" fmla="*/ 856840 h 3077595"/>
              <a:gd name="connsiteX8120" fmla="*/ 1447173 w 3087428"/>
              <a:gd name="connsiteY8120" fmla="*/ 855375 h 3077595"/>
              <a:gd name="connsiteX8121" fmla="*/ 1450520 w 3087428"/>
              <a:gd name="connsiteY8121" fmla="*/ 858722 h 3077595"/>
              <a:gd name="connsiteX8122" fmla="*/ 1447173 w 3087428"/>
              <a:gd name="connsiteY8122" fmla="*/ 862070 h 3077595"/>
              <a:gd name="connsiteX8123" fmla="*/ 1443826 w 3087428"/>
              <a:gd name="connsiteY8123" fmla="*/ 858722 h 3077595"/>
              <a:gd name="connsiteX8124" fmla="*/ 1447173 w 3087428"/>
              <a:gd name="connsiteY8124" fmla="*/ 855375 h 3077595"/>
              <a:gd name="connsiteX8125" fmla="*/ 2080390 w 3087428"/>
              <a:gd name="connsiteY8125" fmla="*/ 854329 h 3077595"/>
              <a:gd name="connsiteX8126" fmla="*/ 2081017 w 3087428"/>
              <a:gd name="connsiteY8126" fmla="*/ 854957 h 3077595"/>
              <a:gd name="connsiteX8127" fmla="*/ 2080390 w 3087428"/>
              <a:gd name="connsiteY8127" fmla="*/ 855585 h 3077595"/>
              <a:gd name="connsiteX8128" fmla="*/ 2079762 w 3087428"/>
              <a:gd name="connsiteY8128" fmla="*/ 854957 h 3077595"/>
              <a:gd name="connsiteX8129" fmla="*/ 2080390 w 3087428"/>
              <a:gd name="connsiteY8129" fmla="*/ 854329 h 3077595"/>
              <a:gd name="connsiteX8130" fmla="*/ 1612224 w 3087428"/>
              <a:gd name="connsiteY8130" fmla="*/ 852865 h 3077595"/>
              <a:gd name="connsiteX8131" fmla="*/ 1614525 w 3087428"/>
              <a:gd name="connsiteY8131" fmla="*/ 855166 h 3077595"/>
              <a:gd name="connsiteX8132" fmla="*/ 1612224 w 3087428"/>
              <a:gd name="connsiteY8132" fmla="*/ 857467 h 3077595"/>
              <a:gd name="connsiteX8133" fmla="*/ 1609923 w 3087428"/>
              <a:gd name="connsiteY8133" fmla="*/ 855166 h 3077595"/>
              <a:gd name="connsiteX8134" fmla="*/ 1612224 w 3087428"/>
              <a:gd name="connsiteY8134" fmla="*/ 852865 h 3077595"/>
              <a:gd name="connsiteX8135" fmla="*/ 905791 w 3087428"/>
              <a:gd name="connsiteY8135" fmla="*/ 852028 h 3077595"/>
              <a:gd name="connsiteX8136" fmla="*/ 915204 w 3087428"/>
              <a:gd name="connsiteY8136" fmla="*/ 861442 h 3077595"/>
              <a:gd name="connsiteX8137" fmla="*/ 905791 w 3087428"/>
              <a:gd name="connsiteY8137" fmla="*/ 870855 h 3077595"/>
              <a:gd name="connsiteX8138" fmla="*/ 896377 w 3087428"/>
              <a:gd name="connsiteY8138" fmla="*/ 861442 h 3077595"/>
              <a:gd name="connsiteX8139" fmla="*/ 905791 w 3087428"/>
              <a:gd name="connsiteY8139" fmla="*/ 852028 h 3077595"/>
              <a:gd name="connsiteX8140" fmla="*/ 293493 w 3087428"/>
              <a:gd name="connsiteY8140" fmla="*/ 850773 h 3077595"/>
              <a:gd name="connsiteX8141" fmla="*/ 307927 w 3087428"/>
              <a:gd name="connsiteY8141" fmla="*/ 865207 h 3077595"/>
              <a:gd name="connsiteX8142" fmla="*/ 293493 w 3087428"/>
              <a:gd name="connsiteY8142" fmla="*/ 879641 h 3077595"/>
              <a:gd name="connsiteX8143" fmla="*/ 279059 w 3087428"/>
              <a:gd name="connsiteY8143" fmla="*/ 865207 h 3077595"/>
              <a:gd name="connsiteX8144" fmla="*/ 293493 w 3087428"/>
              <a:gd name="connsiteY8144" fmla="*/ 850773 h 3077595"/>
              <a:gd name="connsiteX8145" fmla="*/ 1501981 w 3087428"/>
              <a:gd name="connsiteY8145" fmla="*/ 849936 h 3077595"/>
              <a:gd name="connsiteX8146" fmla="*/ 1504909 w 3087428"/>
              <a:gd name="connsiteY8146" fmla="*/ 852865 h 3077595"/>
              <a:gd name="connsiteX8147" fmla="*/ 1501981 w 3087428"/>
              <a:gd name="connsiteY8147" fmla="*/ 855794 h 3077595"/>
              <a:gd name="connsiteX8148" fmla="*/ 1499052 w 3087428"/>
              <a:gd name="connsiteY8148" fmla="*/ 852865 h 3077595"/>
              <a:gd name="connsiteX8149" fmla="*/ 1501981 w 3087428"/>
              <a:gd name="connsiteY8149" fmla="*/ 849936 h 3077595"/>
              <a:gd name="connsiteX8150" fmla="*/ 1557207 w 3087428"/>
              <a:gd name="connsiteY8150" fmla="*/ 849518 h 3077595"/>
              <a:gd name="connsiteX8151" fmla="*/ 1559508 w 3087428"/>
              <a:gd name="connsiteY8151" fmla="*/ 851819 h 3077595"/>
              <a:gd name="connsiteX8152" fmla="*/ 1557207 w 3087428"/>
              <a:gd name="connsiteY8152" fmla="*/ 854120 h 3077595"/>
              <a:gd name="connsiteX8153" fmla="*/ 1554906 w 3087428"/>
              <a:gd name="connsiteY8153" fmla="*/ 851819 h 3077595"/>
              <a:gd name="connsiteX8154" fmla="*/ 1557207 w 3087428"/>
              <a:gd name="connsiteY8154" fmla="*/ 849518 h 3077595"/>
              <a:gd name="connsiteX8155" fmla="*/ 1112052 w 3087428"/>
              <a:gd name="connsiteY8155" fmla="*/ 848472 h 3077595"/>
              <a:gd name="connsiteX8156" fmla="*/ 1118537 w 3087428"/>
              <a:gd name="connsiteY8156" fmla="*/ 854957 h 3077595"/>
              <a:gd name="connsiteX8157" fmla="*/ 1112052 w 3087428"/>
              <a:gd name="connsiteY8157" fmla="*/ 861442 h 3077595"/>
              <a:gd name="connsiteX8158" fmla="*/ 1105567 w 3087428"/>
              <a:gd name="connsiteY8158" fmla="*/ 854957 h 3077595"/>
              <a:gd name="connsiteX8159" fmla="*/ 1112052 w 3087428"/>
              <a:gd name="connsiteY8159" fmla="*/ 848472 h 3077595"/>
              <a:gd name="connsiteX8160" fmla="*/ 660830 w 3087428"/>
              <a:gd name="connsiteY8160" fmla="*/ 847635 h 3077595"/>
              <a:gd name="connsiteX8161" fmla="*/ 672963 w 3087428"/>
              <a:gd name="connsiteY8161" fmla="*/ 859768 h 3077595"/>
              <a:gd name="connsiteX8162" fmla="*/ 660830 w 3087428"/>
              <a:gd name="connsiteY8162" fmla="*/ 871901 h 3077595"/>
              <a:gd name="connsiteX8163" fmla="*/ 648697 w 3087428"/>
              <a:gd name="connsiteY8163" fmla="*/ 859768 h 3077595"/>
              <a:gd name="connsiteX8164" fmla="*/ 660830 w 3087428"/>
              <a:gd name="connsiteY8164" fmla="*/ 847635 h 3077595"/>
              <a:gd name="connsiteX8165" fmla="*/ 1006411 w 3087428"/>
              <a:gd name="connsiteY8165" fmla="*/ 847008 h 3077595"/>
              <a:gd name="connsiteX8166" fmla="*/ 1014360 w 3087428"/>
              <a:gd name="connsiteY8166" fmla="*/ 854957 h 3077595"/>
              <a:gd name="connsiteX8167" fmla="*/ 1006411 w 3087428"/>
              <a:gd name="connsiteY8167" fmla="*/ 862906 h 3077595"/>
              <a:gd name="connsiteX8168" fmla="*/ 998462 w 3087428"/>
              <a:gd name="connsiteY8168" fmla="*/ 854957 h 3077595"/>
              <a:gd name="connsiteX8169" fmla="*/ 1006411 w 3087428"/>
              <a:gd name="connsiteY8169" fmla="*/ 847008 h 3077595"/>
              <a:gd name="connsiteX8170" fmla="*/ 157729 w 3087428"/>
              <a:gd name="connsiteY8170" fmla="*/ 846171 h 3077595"/>
              <a:gd name="connsiteX8171" fmla="*/ 172791 w 3087428"/>
              <a:gd name="connsiteY8171" fmla="*/ 861233 h 3077595"/>
              <a:gd name="connsiteX8172" fmla="*/ 157729 w 3087428"/>
              <a:gd name="connsiteY8172" fmla="*/ 876294 h 3077595"/>
              <a:gd name="connsiteX8173" fmla="*/ 142668 w 3087428"/>
              <a:gd name="connsiteY8173" fmla="*/ 861233 h 3077595"/>
              <a:gd name="connsiteX8174" fmla="*/ 157729 w 3087428"/>
              <a:gd name="connsiteY8174" fmla="*/ 846171 h 3077595"/>
              <a:gd name="connsiteX8175" fmla="*/ 1813046 w 3087428"/>
              <a:gd name="connsiteY8175" fmla="*/ 840523 h 3077595"/>
              <a:gd name="connsiteX8176" fmla="*/ 1813673 w 3087428"/>
              <a:gd name="connsiteY8176" fmla="*/ 841151 h 3077595"/>
              <a:gd name="connsiteX8177" fmla="*/ 1813046 w 3087428"/>
              <a:gd name="connsiteY8177" fmla="*/ 841778 h 3077595"/>
              <a:gd name="connsiteX8178" fmla="*/ 1812418 w 3087428"/>
              <a:gd name="connsiteY8178" fmla="*/ 841151 h 3077595"/>
              <a:gd name="connsiteX8179" fmla="*/ 1813046 w 3087428"/>
              <a:gd name="connsiteY8179" fmla="*/ 840523 h 3077595"/>
              <a:gd name="connsiteX8180" fmla="*/ 1951111 w 3087428"/>
              <a:gd name="connsiteY8180" fmla="*/ 840105 h 3077595"/>
              <a:gd name="connsiteX8181" fmla="*/ 1951529 w 3087428"/>
              <a:gd name="connsiteY8181" fmla="*/ 840523 h 3077595"/>
              <a:gd name="connsiteX8182" fmla="*/ 1951111 w 3087428"/>
              <a:gd name="connsiteY8182" fmla="*/ 840941 h 3077595"/>
              <a:gd name="connsiteX8183" fmla="*/ 1950692 w 3087428"/>
              <a:gd name="connsiteY8183" fmla="*/ 840523 h 3077595"/>
              <a:gd name="connsiteX8184" fmla="*/ 1951111 w 3087428"/>
              <a:gd name="connsiteY8184" fmla="*/ 840105 h 3077595"/>
              <a:gd name="connsiteX8185" fmla="*/ 516698 w 3087428"/>
              <a:gd name="connsiteY8185" fmla="*/ 837385 h 3077595"/>
              <a:gd name="connsiteX8186" fmla="*/ 529877 w 3087428"/>
              <a:gd name="connsiteY8186" fmla="*/ 850564 h 3077595"/>
              <a:gd name="connsiteX8187" fmla="*/ 516698 w 3087428"/>
              <a:gd name="connsiteY8187" fmla="*/ 863743 h 3077595"/>
              <a:gd name="connsiteX8188" fmla="*/ 503519 w 3087428"/>
              <a:gd name="connsiteY8188" fmla="*/ 850564 h 3077595"/>
              <a:gd name="connsiteX8189" fmla="*/ 516698 w 3087428"/>
              <a:gd name="connsiteY8189" fmla="*/ 837385 h 3077595"/>
              <a:gd name="connsiteX8190" fmla="*/ 1273546 w 3087428"/>
              <a:gd name="connsiteY8190" fmla="*/ 835921 h 3077595"/>
              <a:gd name="connsiteX8191" fmla="*/ 1278776 w 3087428"/>
              <a:gd name="connsiteY8191" fmla="*/ 841151 h 3077595"/>
              <a:gd name="connsiteX8192" fmla="*/ 1273546 w 3087428"/>
              <a:gd name="connsiteY8192" fmla="*/ 846380 h 3077595"/>
              <a:gd name="connsiteX8193" fmla="*/ 1268316 w 3087428"/>
              <a:gd name="connsiteY8193" fmla="*/ 841151 h 3077595"/>
              <a:gd name="connsiteX8194" fmla="*/ 1273546 w 3087428"/>
              <a:gd name="connsiteY8194" fmla="*/ 835921 h 3077595"/>
              <a:gd name="connsiteX8195" fmla="*/ 752246 w 3087428"/>
              <a:gd name="connsiteY8195" fmla="*/ 832992 h 3077595"/>
              <a:gd name="connsiteX8196" fmla="*/ 763751 w 3087428"/>
              <a:gd name="connsiteY8196" fmla="*/ 844498 h 3077595"/>
              <a:gd name="connsiteX8197" fmla="*/ 752246 w 3087428"/>
              <a:gd name="connsiteY8197" fmla="*/ 856003 h 3077595"/>
              <a:gd name="connsiteX8198" fmla="*/ 740740 w 3087428"/>
              <a:gd name="connsiteY8198" fmla="*/ 844498 h 3077595"/>
              <a:gd name="connsiteX8199" fmla="*/ 752246 w 3087428"/>
              <a:gd name="connsiteY8199" fmla="*/ 832992 h 3077595"/>
              <a:gd name="connsiteX8200" fmla="*/ 375914 w 3087428"/>
              <a:gd name="connsiteY8200" fmla="*/ 829018 h 3077595"/>
              <a:gd name="connsiteX8201" fmla="*/ 390557 w 3087428"/>
              <a:gd name="connsiteY8201" fmla="*/ 843661 h 3077595"/>
              <a:gd name="connsiteX8202" fmla="*/ 375914 w 3087428"/>
              <a:gd name="connsiteY8202" fmla="*/ 858304 h 3077595"/>
              <a:gd name="connsiteX8203" fmla="*/ 361271 w 3087428"/>
              <a:gd name="connsiteY8203" fmla="*/ 843661 h 3077595"/>
              <a:gd name="connsiteX8204" fmla="*/ 375914 w 3087428"/>
              <a:gd name="connsiteY8204" fmla="*/ 829018 h 3077595"/>
              <a:gd name="connsiteX8205" fmla="*/ 238058 w 3087428"/>
              <a:gd name="connsiteY8205" fmla="*/ 822742 h 3077595"/>
              <a:gd name="connsiteX8206" fmla="*/ 253747 w 3087428"/>
              <a:gd name="connsiteY8206" fmla="*/ 838431 h 3077595"/>
              <a:gd name="connsiteX8207" fmla="*/ 238058 w 3087428"/>
              <a:gd name="connsiteY8207" fmla="*/ 854120 h 3077595"/>
              <a:gd name="connsiteX8208" fmla="*/ 222369 w 3087428"/>
              <a:gd name="connsiteY8208" fmla="*/ 838431 h 3077595"/>
              <a:gd name="connsiteX8209" fmla="*/ 238058 w 3087428"/>
              <a:gd name="connsiteY8209" fmla="*/ 822742 h 3077595"/>
              <a:gd name="connsiteX8210" fmla="*/ 1760957 w 3087428"/>
              <a:gd name="connsiteY8210" fmla="*/ 821905 h 3077595"/>
              <a:gd name="connsiteX8211" fmla="*/ 1762003 w 3087428"/>
              <a:gd name="connsiteY8211" fmla="*/ 822951 h 3077595"/>
              <a:gd name="connsiteX8212" fmla="*/ 1760957 w 3087428"/>
              <a:gd name="connsiteY8212" fmla="*/ 823997 h 3077595"/>
              <a:gd name="connsiteX8213" fmla="*/ 1759911 w 3087428"/>
              <a:gd name="connsiteY8213" fmla="*/ 822951 h 3077595"/>
              <a:gd name="connsiteX8214" fmla="*/ 1760957 w 3087428"/>
              <a:gd name="connsiteY8214" fmla="*/ 821905 h 3077595"/>
              <a:gd name="connsiteX8215" fmla="*/ 847427 w 3087428"/>
              <a:gd name="connsiteY8215" fmla="*/ 821487 h 3077595"/>
              <a:gd name="connsiteX8216" fmla="*/ 858305 w 3087428"/>
              <a:gd name="connsiteY8216" fmla="*/ 832365 h 3077595"/>
              <a:gd name="connsiteX8217" fmla="*/ 847427 w 3087428"/>
              <a:gd name="connsiteY8217" fmla="*/ 843242 h 3077595"/>
              <a:gd name="connsiteX8218" fmla="*/ 836549 w 3087428"/>
              <a:gd name="connsiteY8218" fmla="*/ 832365 h 3077595"/>
              <a:gd name="connsiteX8219" fmla="*/ 847427 w 3087428"/>
              <a:gd name="connsiteY8219" fmla="*/ 821487 h 3077595"/>
              <a:gd name="connsiteX8220" fmla="*/ 1159538 w 3087428"/>
              <a:gd name="connsiteY8220" fmla="*/ 819813 h 3077595"/>
              <a:gd name="connsiteX8221" fmla="*/ 1166441 w 3087428"/>
              <a:gd name="connsiteY8221" fmla="*/ 826716 h 3077595"/>
              <a:gd name="connsiteX8222" fmla="*/ 1159538 w 3087428"/>
              <a:gd name="connsiteY8222" fmla="*/ 833620 h 3077595"/>
              <a:gd name="connsiteX8223" fmla="*/ 1152634 w 3087428"/>
              <a:gd name="connsiteY8223" fmla="*/ 826716 h 3077595"/>
              <a:gd name="connsiteX8224" fmla="*/ 1159538 w 3087428"/>
              <a:gd name="connsiteY8224" fmla="*/ 819813 h 3077595"/>
              <a:gd name="connsiteX8225" fmla="*/ 604349 w 3087428"/>
              <a:gd name="connsiteY8225" fmla="*/ 818976 h 3077595"/>
              <a:gd name="connsiteX8226" fmla="*/ 617737 w 3087428"/>
              <a:gd name="connsiteY8226" fmla="*/ 832365 h 3077595"/>
              <a:gd name="connsiteX8227" fmla="*/ 604349 w 3087428"/>
              <a:gd name="connsiteY8227" fmla="*/ 845753 h 3077595"/>
              <a:gd name="connsiteX8228" fmla="*/ 590961 w 3087428"/>
              <a:gd name="connsiteY8228" fmla="*/ 832365 h 3077595"/>
              <a:gd name="connsiteX8229" fmla="*/ 604349 w 3087428"/>
              <a:gd name="connsiteY8229" fmla="*/ 818976 h 3077595"/>
              <a:gd name="connsiteX8230" fmla="*/ 1325843 w 3087428"/>
              <a:gd name="connsiteY8230" fmla="*/ 818349 h 3077595"/>
              <a:gd name="connsiteX8231" fmla="*/ 1330445 w 3087428"/>
              <a:gd name="connsiteY8231" fmla="*/ 822951 h 3077595"/>
              <a:gd name="connsiteX8232" fmla="*/ 1325843 w 3087428"/>
              <a:gd name="connsiteY8232" fmla="*/ 827553 h 3077595"/>
              <a:gd name="connsiteX8233" fmla="*/ 1321241 w 3087428"/>
              <a:gd name="connsiteY8233" fmla="*/ 822951 h 3077595"/>
              <a:gd name="connsiteX8234" fmla="*/ 1325843 w 3087428"/>
              <a:gd name="connsiteY8234" fmla="*/ 818349 h 3077595"/>
              <a:gd name="connsiteX8235" fmla="*/ 946792 w 3087428"/>
              <a:gd name="connsiteY8235" fmla="*/ 815002 h 3077595"/>
              <a:gd name="connsiteX8236" fmla="*/ 956205 w 3087428"/>
              <a:gd name="connsiteY8236" fmla="*/ 824415 h 3077595"/>
              <a:gd name="connsiteX8237" fmla="*/ 946792 w 3087428"/>
              <a:gd name="connsiteY8237" fmla="*/ 833829 h 3077595"/>
              <a:gd name="connsiteX8238" fmla="*/ 937378 w 3087428"/>
              <a:gd name="connsiteY8238" fmla="*/ 824415 h 3077595"/>
              <a:gd name="connsiteX8239" fmla="*/ 946792 w 3087428"/>
              <a:gd name="connsiteY8239" fmla="*/ 815002 h 3077595"/>
              <a:gd name="connsiteX8240" fmla="*/ 1050550 w 3087428"/>
              <a:gd name="connsiteY8240" fmla="*/ 814165 h 3077595"/>
              <a:gd name="connsiteX8241" fmla="*/ 1058290 w 3087428"/>
              <a:gd name="connsiteY8241" fmla="*/ 821905 h 3077595"/>
              <a:gd name="connsiteX8242" fmla="*/ 1050550 w 3087428"/>
              <a:gd name="connsiteY8242" fmla="*/ 829645 h 3077595"/>
              <a:gd name="connsiteX8243" fmla="*/ 1042810 w 3087428"/>
              <a:gd name="connsiteY8243" fmla="*/ 821905 h 3077595"/>
              <a:gd name="connsiteX8244" fmla="*/ 1050550 w 3087428"/>
              <a:gd name="connsiteY8244" fmla="*/ 814165 h 3077595"/>
              <a:gd name="connsiteX8245" fmla="*/ 1902788 w 3087428"/>
              <a:gd name="connsiteY8245" fmla="*/ 813328 h 3077595"/>
              <a:gd name="connsiteX8246" fmla="*/ 1903415 w 3087428"/>
              <a:gd name="connsiteY8246" fmla="*/ 813956 h 3077595"/>
              <a:gd name="connsiteX8247" fmla="*/ 1902788 w 3087428"/>
              <a:gd name="connsiteY8247" fmla="*/ 814583 h 3077595"/>
              <a:gd name="connsiteX8248" fmla="*/ 1902160 w 3087428"/>
              <a:gd name="connsiteY8248" fmla="*/ 813956 h 3077595"/>
              <a:gd name="connsiteX8249" fmla="*/ 1902788 w 3087428"/>
              <a:gd name="connsiteY8249" fmla="*/ 813328 h 3077595"/>
              <a:gd name="connsiteX8250" fmla="*/ 460636 w 3087428"/>
              <a:gd name="connsiteY8250" fmla="*/ 809145 h 3077595"/>
              <a:gd name="connsiteX8251" fmla="*/ 475070 w 3087428"/>
              <a:gd name="connsiteY8251" fmla="*/ 823579 h 3077595"/>
              <a:gd name="connsiteX8252" fmla="*/ 460636 w 3087428"/>
              <a:gd name="connsiteY8252" fmla="*/ 838013 h 3077595"/>
              <a:gd name="connsiteX8253" fmla="*/ 446202 w 3087428"/>
              <a:gd name="connsiteY8253" fmla="*/ 823579 h 3077595"/>
              <a:gd name="connsiteX8254" fmla="*/ 460636 w 3087428"/>
              <a:gd name="connsiteY8254" fmla="*/ 809145 h 3077595"/>
              <a:gd name="connsiteX8255" fmla="*/ 1707614 w 3087428"/>
              <a:gd name="connsiteY8255" fmla="*/ 807262 h 3077595"/>
              <a:gd name="connsiteX8256" fmla="*/ 1709078 w 3087428"/>
              <a:gd name="connsiteY8256" fmla="*/ 808726 h 3077595"/>
              <a:gd name="connsiteX8257" fmla="*/ 1707614 w 3087428"/>
              <a:gd name="connsiteY8257" fmla="*/ 810190 h 3077595"/>
              <a:gd name="connsiteX8258" fmla="*/ 1706150 w 3087428"/>
              <a:gd name="connsiteY8258" fmla="*/ 808726 h 3077595"/>
              <a:gd name="connsiteX8259" fmla="*/ 1707614 w 3087428"/>
              <a:gd name="connsiteY8259" fmla="*/ 807262 h 3077595"/>
              <a:gd name="connsiteX8260" fmla="*/ 1379187 w 3087428"/>
              <a:gd name="connsiteY8260" fmla="*/ 804961 h 3077595"/>
              <a:gd name="connsiteX8261" fmla="*/ 1382952 w 3087428"/>
              <a:gd name="connsiteY8261" fmla="*/ 808726 h 3077595"/>
              <a:gd name="connsiteX8262" fmla="*/ 1379187 w 3087428"/>
              <a:gd name="connsiteY8262" fmla="*/ 812492 h 3077595"/>
              <a:gd name="connsiteX8263" fmla="*/ 1375421 w 3087428"/>
              <a:gd name="connsiteY8263" fmla="*/ 808726 h 3077595"/>
              <a:gd name="connsiteX8264" fmla="*/ 1379187 w 3087428"/>
              <a:gd name="connsiteY8264" fmla="*/ 804961 h 3077595"/>
              <a:gd name="connsiteX8265" fmla="*/ 695137 w 3087428"/>
              <a:gd name="connsiteY8265" fmla="*/ 804333 h 3077595"/>
              <a:gd name="connsiteX8266" fmla="*/ 707479 w 3087428"/>
              <a:gd name="connsiteY8266" fmla="*/ 816675 h 3077595"/>
              <a:gd name="connsiteX8267" fmla="*/ 695137 w 3087428"/>
              <a:gd name="connsiteY8267" fmla="*/ 829018 h 3077595"/>
              <a:gd name="connsiteX8268" fmla="*/ 682795 w 3087428"/>
              <a:gd name="connsiteY8268" fmla="*/ 816675 h 3077595"/>
              <a:gd name="connsiteX8269" fmla="*/ 695137 w 3087428"/>
              <a:gd name="connsiteY8269" fmla="*/ 804333 h 3077595"/>
              <a:gd name="connsiteX8270" fmla="*/ 320479 w 3087428"/>
              <a:gd name="connsiteY8270" fmla="*/ 801823 h 3077595"/>
              <a:gd name="connsiteX8271" fmla="*/ 335749 w 3087428"/>
              <a:gd name="connsiteY8271" fmla="*/ 817094 h 3077595"/>
              <a:gd name="connsiteX8272" fmla="*/ 320479 w 3087428"/>
              <a:gd name="connsiteY8272" fmla="*/ 832365 h 3077595"/>
              <a:gd name="connsiteX8273" fmla="*/ 305208 w 3087428"/>
              <a:gd name="connsiteY8273" fmla="*/ 817094 h 3077595"/>
              <a:gd name="connsiteX8274" fmla="*/ 320479 w 3087428"/>
              <a:gd name="connsiteY8274" fmla="*/ 801823 h 3077595"/>
              <a:gd name="connsiteX8275" fmla="*/ 1653434 w 3087428"/>
              <a:gd name="connsiteY8275" fmla="*/ 796593 h 3077595"/>
              <a:gd name="connsiteX8276" fmla="*/ 1655317 w 3087428"/>
              <a:gd name="connsiteY8276" fmla="*/ 798476 h 3077595"/>
              <a:gd name="connsiteX8277" fmla="*/ 1653434 w 3087428"/>
              <a:gd name="connsiteY8277" fmla="*/ 800359 h 3077595"/>
              <a:gd name="connsiteX8278" fmla="*/ 1651551 w 3087428"/>
              <a:gd name="connsiteY8278" fmla="*/ 798476 h 3077595"/>
              <a:gd name="connsiteX8279" fmla="*/ 1653434 w 3087428"/>
              <a:gd name="connsiteY8279" fmla="*/ 796593 h 3077595"/>
              <a:gd name="connsiteX8280" fmla="*/ 1208906 w 3087428"/>
              <a:gd name="connsiteY8280" fmla="*/ 795966 h 3077595"/>
              <a:gd name="connsiteX8281" fmla="*/ 1214973 w 3087428"/>
              <a:gd name="connsiteY8281" fmla="*/ 802032 h 3077595"/>
              <a:gd name="connsiteX8282" fmla="*/ 1208906 w 3087428"/>
              <a:gd name="connsiteY8282" fmla="*/ 808099 h 3077595"/>
              <a:gd name="connsiteX8283" fmla="*/ 1202840 w 3087428"/>
              <a:gd name="connsiteY8283" fmla="*/ 802032 h 3077595"/>
              <a:gd name="connsiteX8284" fmla="*/ 1208906 w 3087428"/>
              <a:gd name="connsiteY8284" fmla="*/ 795966 h 3077595"/>
              <a:gd name="connsiteX8285" fmla="*/ 182623 w 3087428"/>
              <a:gd name="connsiteY8285" fmla="*/ 795966 h 3077595"/>
              <a:gd name="connsiteX8286" fmla="*/ 198521 w 3087428"/>
              <a:gd name="connsiteY8286" fmla="*/ 811864 h 3077595"/>
              <a:gd name="connsiteX8287" fmla="*/ 182623 w 3087428"/>
              <a:gd name="connsiteY8287" fmla="*/ 827762 h 3077595"/>
              <a:gd name="connsiteX8288" fmla="*/ 166724 w 3087428"/>
              <a:gd name="connsiteY8288" fmla="*/ 811864 h 3077595"/>
              <a:gd name="connsiteX8289" fmla="*/ 182623 w 3087428"/>
              <a:gd name="connsiteY8289" fmla="*/ 795966 h 3077595"/>
              <a:gd name="connsiteX8290" fmla="*/ 1433367 w 3087428"/>
              <a:gd name="connsiteY8290" fmla="*/ 795129 h 3077595"/>
              <a:gd name="connsiteX8291" fmla="*/ 1436714 w 3087428"/>
              <a:gd name="connsiteY8291" fmla="*/ 798476 h 3077595"/>
              <a:gd name="connsiteX8292" fmla="*/ 1433367 w 3087428"/>
              <a:gd name="connsiteY8292" fmla="*/ 801823 h 3077595"/>
              <a:gd name="connsiteX8293" fmla="*/ 1430020 w 3087428"/>
              <a:gd name="connsiteY8293" fmla="*/ 798476 h 3077595"/>
              <a:gd name="connsiteX8294" fmla="*/ 1433367 w 3087428"/>
              <a:gd name="connsiteY8294" fmla="*/ 795129 h 3077595"/>
              <a:gd name="connsiteX8295" fmla="*/ 789481 w 3087428"/>
              <a:gd name="connsiteY8295" fmla="*/ 792200 h 3077595"/>
              <a:gd name="connsiteX8296" fmla="*/ 800987 w 3087428"/>
              <a:gd name="connsiteY8296" fmla="*/ 803706 h 3077595"/>
              <a:gd name="connsiteX8297" fmla="*/ 789481 w 3087428"/>
              <a:gd name="connsiteY8297" fmla="*/ 815211 h 3077595"/>
              <a:gd name="connsiteX8298" fmla="*/ 777976 w 3087428"/>
              <a:gd name="connsiteY8298" fmla="*/ 803706 h 3077595"/>
              <a:gd name="connsiteX8299" fmla="*/ 789481 w 3087428"/>
              <a:gd name="connsiteY8299" fmla="*/ 792200 h 3077595"/>
              <a:gd name="connsiteX8300" fmla="*/ 548077 w 3087428"/>
              <a:gd name="connsiteY8300" fmla="*/ 791154 h 3077595"/>
              <a:gd name="connsiteX8301" fmla="*/ 562093 w 3087428"/>
              <a:gd name="connsiteY8301" fmla="*/ 805170 h 3077595"/>
              <a:gd name="connsiteX8302" fmla="*/ 548077 w 3087428"/>
              <a:gd name="connsiteY8302" fmla="*/ 819186 h 3077595"/>
              <a:gd name="connsiteX8303" fmla="*/ 534061 w 3087428"/>
              <a:gd name="connsiteY8303" fmla="*/ 805170 h 3077595"/>
              <a:gd name="connsiteX8304" fmla="*/ 548077 w 3087428"/>
              <a:gd name="connsiteY8304" fmla="*/ 791154 h 3077595"/>
              <a:gd name="connsiteX8305" fmla="*/ 1852582 w 3087428"/>
              <a:gd name="connsiteY8305" fmla="*/ 790318 h 3077595"/>
              <a:gd name="connsiteX8306" fmla="*/ 1853210 w 3087428"/>
              <a:gd name="connsiteY8306" fmla="*/ 790945 h 3077595"/>
              <a:gd name="connsiteX8307" fmla="*/ 1852582 w 3087428"/>
              <a:gd name="connsiteY8307" fmla="*/ 791573 h 3077595"/>
              <a:gd name="connsiteX8308" fmla="*/ 1851955 w 3087428"/>
              <a:gd name="connsiteY8308" fmla="*/ 790945 h 3077595"/>
              <a:gd name="connsiteX8309" fmla="*/ 1852582 w 3087428"/>
              <a:gd name="connsiteY8309" fmla="*/ 790318 h 3077595"/>
              <a:gd name="connsiteX8310" fmla="*/ 1598626 w 3087428"/>
              <a:gd name="connsiteY8310" fmla="*/ 789899 h 3077595"/>
              <a:gd name="connsiteX8311" fmla="*/ 1600927 w 3087428"/>
              <a:gd name="connsiteY8311" fmla="*/ 792200 h 3077595"/>
              <a:gd name="connsiteX8312" fmla="*/ 1598626 w 3087428"/>
              <a:gd name="connsiteY8312" fmla="*/ 794501 h 3077595"/>
              <a:gd name="connsiteX8313" fmla="*/ 1596325 w 3087428"/>
              <a:gd name="connsiteY8313" fmla="*/ 792200 h 3077595"/>
              <a:gd name="connsiteX8314" fmla="*/ 1598626 w 3087428"/>
              <a:gd name="connsiteY8314" fmla="*/ 789899 h 3077595"/>
              <a:gd name="connsiteX8315" fmla="*/ 1488174 w 3087428"/>
              <a:gd name="connsiteY8315" fmla="*/ 789481 h 3077595"/>
              <a:gd name="connsiteX8316" fmla="*/ 1490894 w 3087428"/>
              <a:gd name="connsiteY8316" fmla="*/ 792200 h 3077595"/>
              <a:gd name="connsiteX8317" fmla="*/ 1488174 w 3087428"/>
              <a:gd name="connsiteY8317" fmla="*/ 794920 h 3077595"/>
              <a:gd name="connsiteX8318" fmla="*/ 1485455 w 3087428"/>
              <a:gd name="connsiteY8318" fmla="*/ 792200 h 3077595"/>
              <a:gd name="connsiteX8319" fmla="*/ 1488174 w 3087428"/>
              <a:gd name="connsiteY8319" fmla="*/ 789481 h 3077595"/>
              <a:gd name="connsiteX8320" fmla="*/ 1543400 w 3087428"/>
              <a:gd name="connsiteY8320" fmla="*/ 787807 h 3077595"/>
              <a:gd name="connsiteX8321" fmla="*/ 1545701 w 3087428"/>
              <a:gd name="connsiteY8321" fmla="*/ 790108 h 3077595"/>
              <a:gd name="connsiteX8322" fmla="*/ 1543400 w 3087428"/>
              <a:gd name="connsiteY8322" fmla="*/ 792409 h 3077595"/>
              <a:gd name="connsiteX8323" fmla="*/ 1541099 w 3087428"/>
              <a:gd name="connsiteY8323" fmla="*/ 790108 h 3077595"/>
              <a:gd name="connsiteX8324" fmla="*/ 1543400 w 3087428"/>
              <a:gd name="connsiteY8324" fmla="*/ 787807 h 3077595"/>
              <a:gd name="connsiteX8325" fmla="*/ 887382 w 3087428"/>
              <a:gd name="connsiteY8325" fmla="*/ 784669 h 3077595"/>
              <a:gd name="connsiteX8326" fmla="*/ 897214 w 3087428"/>
              <a:gd name="connsiteY8326" fmla="*/ 794501 h 3077595"/>
              <a:gd name="connsiteX8327" fmla="*/ 887382 w 3087428"/>
              <a:gd name="connsiteY8327" fmla="*/ 804333 h 3077595"/>
              <a:gd name="connsiteX8328" fmla="*/ 877550 w 3087428"/>
              <a:gd name="connsiteY8328" fmla="*/ 794501 h 3077595"/>
              <a:gd name="connsiteX8329" fmla="*/ 887382 w 3087428"/>
              <a:gd name="connsiteY8329" fmla="*/ 784669 h 3077595"/>
              <a:gd name="connsiteX8330" fmla="*/ 1096781 w 3087428"/>
              <a:gd name="connsiteY8330" fmla="*/ 784042 h 3077595"/>
              <a:gd name="connsiteX8331" fmla="*/ 1104521 w 3087428"/>
              <a:gd name="connsiteY8331" fmla="*/ 791782 h 3077595"/>
              <a:gd name="connsiteX8332" fmla="*/ 1096781 w 3087428"/>
              <a:gd name="connsiteY8332" fmla="*/ 799522 h 3077595"/>
              <a:gd name="connsiteX8333" fmla="*/ 1089041 w 3087428"/>
              <a:gd name="connsiteY8333" fmla="*/ 791782 h 3077595"/>
              <a:gd name="connsiteX8334" fmla="*/ 1096781 w 3087428"/>
              <a:gd name="connsiteY8334" fmla="*/ 784042 h 3077595"/>
              <a:gd name="connsiteX8335" fmla="*/ 404782 w 3087428"/>
              <a:gd name="connsiteY8335" fmla="*/ 781950 h 3077595"/>
              <a:gd name="connsiteX8336" fmla="*/ 419425 w 3087428"/>
              <a:gd name="connsiteY8336" fmla="*/ 796593 h 3077595"/>
              <a:gd name="connsiteX8337" fmla="*/ 404782 w 3087428"/>
              <a:gd name="connsiteY8337" fmla="*/ 811236 h 3077595"/>
              <a:gd name="connsiteX8338" fmla="*/ 390139 w 3087428"/>
              <a:gd name="connsiteY8338" fmla="*/ 796593 h 3077595"/>
              <a:gd name="connsiteX8339" fmla="*/ 404782 w 3087428"/>
              <a:gd name="connsiteY8339" fmla="*/ 781950 h 3077595"/>
              <a:gd name="connsiteX8340" fmla="*/ 989885 w 3087428"/>
              <a:gd name="connsiteY8340" fmla="*/ 781741 h 3077595"/>
              <a:gd name="connsiteX8341" fmla="*/ 998253 w 3087428"/>
              <a:gd name="connsiteY8341" fmla="*/ 790108 h 3077595"/>
              <a:gd name="connsiteX8342" fmla="*/ 989885 w 3087428"/>
              <a:gd name="connsiteY8342" fmla="*/ 798476 h 3077595"/>
              <a:gd name="connsiteX8343" fmla="*/ 981517 w 3087428"/>
              <a:gd name="connsiteY8343" fmla="*/ 790108 h 3077595"/>
              <a:gd name="connsiteX8344" fmla="*/ 989885 w 3087428"/>
              <a:gd name="connsiteY8344" fmla="*/ 781741 h 3077595"/>
              <a:gd name="connsiteX8345" fmla="*/ 638237 w 3087428"/>
              <a:gd name="connsiteY8345" fmla="*/ 775883 h 3077595"/>
              <a:gd name="connsiteX8346" fmla="*/ 651207 w 3087428"/>
              <a:gd name="connsiteY8346" fmla="*/ 788853 h 3077595"/>
              <a:gd name="connsiteX8347" fmla="*/ 638237 w 3087428"/>
              <a:gd name="connsiteY8347" fmla="*/ 801823 h 3077595"/>
              <a:gd name="connsiteX8348" fmla="*/ 625268 w 3087428"/>
              <a:gd name="connsiteY8348" fmla="*/ 788853 h 3077595"/>
              <a:gd name="connsiteX8349" fmla="*/ 638237 w 3087428"/>
              <a:gd name="connsiteY8349" fmla="*/ 775883 h 3077595"/>
              <a:gd name="connsiteX8350" fmla="*/ 1259739 w 3087428"/>
              <a:gd name="connsiteY8350" fmla="*/ 775465 h 3077595"/>
              <a:gd name="connsiteX8351" fmla="*/ 1264969 w 3087428"/>
              <a:gd name="connsiteY8351" fmla="*/ 780695 h 3077595"/>
              <a:gd name="connsiteX8352" fmla="*/ 1259739 w 3087428"/>
              <a:gd name="connsiteY8352" fmla="*/ 785924 h 3077595"/>
              <a:gd name="connsiteX8353" fmla="*/ 1254510 w 3087428"/>
              <a:gd name="connsiteY8353" fmla="*/ 780695 h 3077595"/>
              <a:gd name="connsiteX8354" fmla="*/ 1259739 w 3087428"/>
              <a:gd name="connsiteY8354" fmla="*/ 775465 h 3077595"/>
              <a:gd name="connsiteX8355" fmla="*/ 264834 w 3087428"/>
              <a:gd name="connsiteY8355" fmla="*/ 774837 h 3077595"/>
              <a:gd name="connsiteX8356" fmla="*/ 280105 w 3087428"/>
              <a:gd name="connsiteY8356" fmla="*/ 790108 h 3077595"/>
              <a:gd name="connsiteX8357" fmla="*/ 264834 w 3087428"/>
              <a:gd name="connsiteY8357" fmla="*/ 805379 h 3077595"/>
              <a:gd name="connsiteX8358" fmla="*/ 249563 w 3087428"/>
              <a:gd name="connsiteY8358" fmla="*/ 790108 h 3077595"/>
              <a:gd name="connsiteX8359" fmla="*/ 264834 w 3087428"/>
              <a:gd name="connsiteY8359" fmla="*/ 774837 h 3077595"/>
              <a:gd name="connsiteX8360" fmla="*/ 1800913 w 3087428"/>
              <a:gd name="connsiteY8360" fmla="*/ 770863 h 3077595"/>
              <a:gd name="connsiteX8361" fmla="*/ 1801331 w 3087428"/>
              <a:gd name="connsiteY8361" fmla="*/ 771281 h 3077595"/>
              <a:gd name="connsiteX8362" fmla="*/ 1800913 w 3087428"/>
              <a:gd name="connsiteY8362" fmla="*/ 771700 h 3077595"/>
              <a:gd name="connsiteX8363" fmla="*/ 1800494 w 3087428"/>
              <a:gd name="connsiteY8363" fmla="*/ 771281 h 3077595"/>
              <a:gd name="connsiteX8364" fmla="*/ 1800913 w 3087428"/>
              <a:gd name="connsiteY8364" fmla="*/ 770863 h 3077595"/>
              <a:gd name="connsiteX8365" fmla="*/ 491805 w 3087428"/>
              <a:gd name="connsiteY8365" fmla="*/ 762705 h 3077595"/>
              <a:gd name="connsiteX8366" fmla="*/ 507076 w 3087428"/>
              <a:gd name="connsiteY8366" fmla="*/ 777975 h 3077595"/>
              <a:gd name="connsiteX8367" fmla="*/ 491805 w 3087428"/>
              <a:gd name="connsiteY8367" fmla="*/ 793246 h 3077595"/>
              <a:gd name="connsiteX8368" fmla="*/ 476534 w 3087428"/>
              <a:gd name="connsiteY8368" fmla="*/ 777975 h 3077595"/>
              <a:gd name="connsiteX8369" fmla="*/ 491805 w 3087428"/>
              <a:gd name="connsiteY8369" fmla="*/ 762705 h 3077595"/>
              <a:gd name="connsiteX8370" fmla="*/ 731745 w 3087428"/>
              <a:gd name="connsiteY8370" fmla="*/ 762286 h 3077595"/>
              <a:gd name="connsiteX8371" fmla="*/ 744715 w 3087428"/>
              <a:gd name="connsiteY8371" fmla="*/ 775256 h 3077595"/>
              <a:gd name="connsiteX8372" fmla="*/ 731745 w 3087428"/>
              <a:gd name="connsiteY8372" fmla="*/ 788226 h 3077595"/>
              <a:gd name="connsiteX8373" fmla="*/ 718775 w 3087428"/>
              <a:gd name="connsiteY8373" fmla="*/ 775256 h 3077595"/>
              <a:gd name="connsiteX8374" fmla="*/ 731745 w 3087428"/>
              <a:gd name="connsiteY8374" fmla="*/ 762286 h 3077595"/>
              <a:gd name="connsiteX8375" fmla="*/ 1312037 w 3087428"/>
              <a:gd name="connsiteY8375" fmla="*/ 758311 h 3077595"/>
              <a:gd name="connsiteX8376" fmla="*/ 1316639 w 3087428"/>
              <a:gd name="connsiteY8376" fmla="*/ 762914 h 3077595"/>
              <a:gd name="connsiteX8377" fmla="*/ 1312037 w 3087428"/>
              <a:gd name="connsiteY8377" fmla="*/ 767516 h 3077595"/>
              <a:gd name="connsiteX8378" fmla="*/ 1307435 w 3087428"/>
              <a:gd name="connsiteY8378" fmla="*/ 762914 h 3077595"/>
              <a:gd name="connsiteX8379" fmla="*/ 1312037 w 3087428"/>
              <a:gd name="connsiteY8379" fmla="*/ 758311 h 3077595"/>
              <a:gd name="connsiteX8380" fmla="*/ 1145104 w 3087428"/>
              <a:gd name="connsiteY8380" fmla="*/ 757893 h 3077595"/>
              <a:gd name="connsiteX8381" fmla="*/ 1152007 w 3087428"/>
              <a:gd name="connsiteY8381" fmla="*/ 764796 h 3077595"/>
              <a:gd name="connsiteX8382" fmla="*/ 1145104 w 3087428"/>
              <a:gd name="connsiteY8382" fmla="*/ 771700 h 3077595"/>
              <a:gd name="connsiteX8383" fmla="*/ 1138200 w 3087428"/>
              <a:gd name="connsiteY8383" fmla="*/ 764796 h 3077595"/>
              <a:gd name="connsiteX8384" fmla="*/ 1145104 w 3087428"/>
              <a:gd name="connsiteY8384" fmla="*/ 757893 h 3077595"/>
              <a:gd name="connsiteX8385" fmla="*/ 1748197 w 3087428"/>
              <a:gd name="connsiteY8385" fmla="*/ 754755 h 3077595"/>
              <a:gd name="connsiteX8386" fmla="*/ 1748824 w 3087428"/>
              <a:gd name="connsiteY8386" fmla="*/ 755383 h 3077595"/>
              <a:gd name="connsiteX8387" fmla="*/ 1748197 w 3087428"/>
              <a:gd name="connsiteY8387" fmla="*/ 756010 h 3077595"/>
              <a:gd name="connsiteX8388" fmla="*/ 1747569 w 3087428"/>
              <a:gd name="connsiteY8388" fmla="*/ 755383 h 3077595"/>
              <a:gd name="connsiteX8389" fmla="*/ 1748197 w 3087428"/>
              <a:gd name="connsiteY8389" fmla="*/ 754755 h 3077595"/>
              <a:gd name="connsiteX8390" fmla="*/ 349138 w 3087428"/>
              <a:gd name="connsiteY8390" fmla="*/ 753919 h 3077595"/>
              <a:gd name="connsiteX8391" fmla="*/ 365036 w 3087428"/>
              <a:gd name="connsiteY8391" fmla="*/ 769817 h 3077595"/>
              <a:gd name="connsiteX8392" fmla="*/ 349138 w 3087428"/>
              <a:gd name="connsiteY8392" fmla="*/ 785715 h 3077595"/>
              <a:gd name="connsiteX8393" fmla="*/ 333239 w 3087428"/>
              <a:gd name="connsiteY8393" fmla="*/ 769817 h 3077595"/>
              <a:gd name="connsiteX8394" fmla="*/ 349138 w 3087428"/>
              <a:gd name="connsiteY8394" fmla="*/ 753919 h 3077595"/>
              <a:gd name="connsiteX8395" fmla="*/ 828809 w 3087428"/>
              <a:gd name="connsiteY8395" fmla="*/ 753291 h 3077595"/>
              <a:gd name="connsiteX8396" fmla="*/ 840315 w 3087428"/>
              <a:gd name="connsiteY8396" fmla="*/ 764796 h 3077595"/>
              <a:gd name="connsiteX8397" fmla="*/ 828809 w 3087428"/>
              <a:gd name="connsiteY8397" fmla="*/ 776302 h 3077595"/>
              <a:gd name="connsiteX8398" fmla="*/ 817304 w 3087428"/>
              <a:gd name="connsiteY8398" fmla="*/ 764796 h 3077595"/>
              <a:gd name="connsiteX8399" fmla="*/ 828809 w 3087428"/>
              <a:gd name="connsiteY8399" fmla="*/ 753291 h 3077595"/>
              <a:gd name="connsiteX8400" fmla="*/ 1034861 w 3087428"/>
              <a:gd name="connsiteY8400" fmla="*/ 749526 h 3077595"/>
              <a:gd name="connsiteX8401" fmla="*/ 1043647 w 3087428"/>
              <a:gd name="connsiteY8401" fmla="*/ 758311 h 3077595"/>
              <a:gd name="connsiteX8402" fmla="*/ 1034861 w 3087428"/>
              <a:gd name="connsiteY8402" fmla="*/ 767097 h 3077595"/>
              <a:gd name="connsiteX8403" fmla="*/ 1026075 w 3087428"/>
              <a:gd name="connsiteY8403" fmla="*/ 758311 h 3077595"/>
              <a:gd name="connsiteX8404" fmla="*/ 1034861 w 3087428"/>
              <a:gd name="connsiteY8404" fmla="*/ 749526 h 3077595"/>
              <a:gd name="connsiteX8405" fmla="*/ 929638 w 3087428"/>
              <a:gd name="connsiteY8405" fmla="*/ 748898 h 3077595"/>
              <a:gd name="connsiteX8406" fmla="*/ 939470 w 3087428"/>
              <a:gd name="connsiteY8406" fmla="*/ 758730 h 3077595"/>
              <a:gd name="connsiteX8407" fmla="*/ 929638 w 3087428"/>
              <a:gd name="connsiteY8407" fmla="*/ 768562 h 3077595"/>
              <a:gd name="connsiteX8408" fmla="*/ 919806 w 3087428"/>
              <a:gd name="connsiteY8408" fmla="*/ 758730 h 3077595"/>
              <a:gd name="connsiteX8409" fmla="*/ 929638 w 3087428"/>
              <a:gd name="connsiteY8409" fmla="*/ 748898 h 3077595"/>
              <a:gd name="connsiteX8410" fmla="*/ 209190 w 3087428"/>
              <a:gd name="connsiteY8410" fmla="*/ 747224 h 3077595"/>
              <a:gd name="connsiteX8411" fmla="*/ 225297 w 3087428"/>
              <a:gd name="connsiteY8411" fmla="*/ 763332 h 3077595"/>
              <a:gd name="connsiteX8412" fmla="*/ 209190 w 3087428"/>
              <a:gd name="connsiteY8412" fmla="*/ 779440 h 3077595"/>
              <a:gd name="connsiteX8413" fmla="*/ 193082 w 3087428"/>
              <a:gd name="connsiteY8413" fmla="*/ 763332 h 3077595"/>
              <a:gd name="connsiteX8414" fmla="*/ 209190 w 3087428"/>
              <a:gd name="connsiteY8414" fmla="*/ 747224 h 3077595"/>
              <a:gd name="connsiteX8415" fmla="*/ 581338 w 3087428"/>
              <a:gd name="connsiteY8415" fmla="*/ 747015 h 3077595"/>
              <a:gd name="connsiteX8416" fmla="*/ 595563 w 3087428"/>
              <a:gd name="connsiteY8416" fmla="*/ 761240 h 3077595"/>
              <a:gd name="connsiteX8417" fmla="*/ 581338 w 3087428"/>
              <a:gd name="connsiteY8417" fmla="*/ 775465 h 3077595"/>
              <a:gd name="connsiteX8418" fmla="*/ 567113 w 3087428"/>
              <a:gd name="connsiteY8418" fmla="*/ 761240 h 3077595"/>
              <a:gd name="connsiteX8419" fmla="*/ 581338 w 3087428"/>
              <a:gd name="connsiteY8419" fmla="*/ 747015 h 3077595"/>
              <a:gd name="connsiteX8420" fmla="*/ 1365380 w 3087428"/>
              <a:gd name="connsiteY8420" fmla="*/ 744923 h 3077595"/>
              <a:gd name="connsiteX8421" fmla="*/ 1369145 w 3087428"/>
              <a:gd name="connsiteY8421" fmla="*/ 748689 h 3077595"/>
              <a:gd name="connsiteX8422" fmla="*/ 1365380 w 3087428"/>
              <a:gd name="connsiteY8422" fmla="*/ 752454 h 3077595"/>
              <a:gd name="connsiteX8423" fmla="*/ 1361615 w 3087428"/>
              <a:gd name="connsiteY8423" fmla="*/ 748689 h 3077595"/>
              <a:gd name="connsiteX8424" fmla="*/ 1365380 w 3087428"/>
              <a:gd name="connsiteY8424" fmla="*/ 744923 h 3077595"/>
              <a:gd name="connsiteX8425" fmla="*/ 1694226 w 3087428"/>
              <a:gd name="connsiteY8425" fmla="*/ 741995 h 3077595"/>
              <a:gd name="connsiteX8426" fmla="*/ 1695272 w 3087428"/>
              <a:gd name="connsiteY8426" fmla="*/ 743041 h 3077595"/>
              <a:gd name="connsiteX8427" fmla="*/ 1694226 w 3087428"/>
              <a:gd name="connsiteY8427" fmla="*/ 744087 h 3077595"/>
              <a:gd name="connsiteX8428" fmla="*/ 1693180 w 3087428"/>
              <a:gd name="connsiteY8428" fmla="*/ 743041 h 3077595"/>
              <a:gd name="connsiteX8429" fmla="*/ 1694226 w 3087428"/>
              <a:gd name="connsiteY8429" fmla="*/ 741995 h 3077595"/>
              <a:gd name="connsiteX8430" fmla="*/ 435742 w 3087428"/>
              <a:gd name="connsiteY8430" fmla="*/ 735510 h 3077595"/>
              <a:gd name="connsiteX8431" fmla="*/ 451013 w 3087428"/>
              <a:gd name="connsiteY8431" fmla="*/ 750781 h 3077595"/>
              <a:gd name="connsiteX8432" fmla="*/ 435742 w 3087428"/>
              <a:gd name="connsiteY8432" fmla="*/ 766052 h 3077595"/>
              <a:gd name="connsiteX8433" fmla="*/ 420471 w 3087428"/>
              <a:gd name="connsiteY8433" fmla="*/ 750781 h 3077595"/>
              <a:gd name="connsiteX8434" fmla="*/ 435742 w 3087428"/>
              <a:gd name="connsiteY8434" fmla="*/ 735510 h 3077595"/>
              <a:gd name="connsiteX8435" fmla="*/ 1419560 w 3087428"/>
              <a:gd name="connsiteY8435" fmla="*/ 735301 h 3077595"/>
              <a:gd name="connsiteX8436" fmla="*/ 1422698 w 3087428"/>
              <a:gd name="connsiteY8436" fmla="*/ 738439 h 3077595"/>
              <a:gd name="connsiteX8437" fmla="*/ 1419560 w 3087428"/>
              <a:gd name="connsiteY8437" fmla="*/ 741576 h 3077595"/>
              <a:gd name="connsiteX8438" fmla="*/ 1416422 w 3087428"/>
              <a:gd name="connsiteY8438" fmla="*/ 738439 h 3077595"/>
              <a:gd name="connsiteX8439" fmla="*/ 1419560 w 3087428"/>
              <a:gd name="connsiteY8439" fmla="*/ 735301 h 3077595"/>
              <a:gd name="connsiteX8440" fmla="*/ 1194681 w 3087428"/>
              <a:gd name="connsiteY8440" fmla="*/ 734673 h 3077595"/>
              <a:gd name="connsiteX8441" fmla="*/ 1200748 w 3087428"/>
              <a:gd name="connsiteY8441" fmla="*/ 740740 h 3077595"/>
              <a:gd name="connsiteX8442" fmla="*/ 1194681 w 3087428"/>
              <a:gd name="connsiteY8442" fmla="*/ 746806 h 3077595"/>
              <a:gd name="connsiteX8443" fmla="*/ 1188615 w 3087428"/>
              <a:gd name="connsiteY8443" fmla="*/ 740740 h 3077595"/>
              <a:gd name="connsiteX8444" fmla="*/ 1194681 w 3087428"/>
              <a:gd name="connsiteY8444" fmla="*/ 734673 h 3077595"/>
              <a:gd name="connsiteX8445" fmla="*/ 674218 w 3087428"/>
              <a:gd name="connsiteY8445" fmla="*/ 733418 h 3077595"/>
              <a:gd name="connsiteX8446" fmla="*/ 687815 w 3087428"/>
              <a:gd name="connsiteY8446" fmla="*/ 747015 h 3077595"/>
              <a:gd name="connsiteX8447" fmla="*/ 674218 w 3087428"/>
              <a:gd name="connsiteY8447" fmla="*/ 760613 h 3077595"/>
              <a:gd name="connsiteX8448" fmla="*/ 660621 w 3087428"/>
              <a:gd name="connsiteY8448" fmla="*/ 747015 h 3077595"/>
              <a:gd name="connsiteX8449" fmla="*/ 674218 w 3087428"/>
              <a:gd name="connsiteY8449" fmla="*/ 733418 h 3077595"/>
              <a:gd name="connsiteX8450" fmla="*/ 1639837 w 3087428"/>
              <a:gd name="connsiteY8450" fmla="*/ 733000 h 3077595"/>
              <a:gd name="connsiteX8451" fmla="*/ 1641301 w 3087428"/>
              <a:gd name="connsiteY8451" fmla="*/ 734464 h 3077595"/>
              <a:gd name="connsiteX8452" fmla="*/ 1639837 w 3087428"/>
              <a:gd name="connsiteY8452" fmla="*/ 735928 h 3077595"/>
              <a:gd name="connsiteX8453" fmla="*/ 1638372 w 3087428"/>
              <a:gd name="connsiteY8453" fmla="*/ 734464 h 3077595"/>
              <a:gd name="connsiteX8454" fmla="*/ 1639837 w 3087428"/>
              <a:gd name="connsiteY8454" fmla="*/ 733000 h 3077595"/>
              <a:gd name="connsiteX8455" fmla="*/ 1474368 w 3087428"/>
              <a:gd name="connsiteY8455" fmla="*/ 728607 h 3077595"/>
              <a:gd name="connsiteX8456" fmla="*/ 1477506 w 3087428"/>
              <a:gd name="connsiteY8456" fmla="*/ 731744 h 3077595"/>
              <a:gd name="connsiteX8457" fmla="*/ 1474368 w 3087428"/>
              <a:gd name="connsiteY8457" fmla="*/ 734882 h 3077595"/>
              <a:gd name="connsiteX8458" fmla="*/ 1471021 w 3087428"/>
              <a:gd name="connsiteY8458" fmla="*/ 731744 h 3077595"/>
              <a:gd name="connsiteX8459" fmla="*/ 1474368 w 3087428"/>
              <a:gd name="connsiteY8459" fmla="*/ 728607 h 3077595"/>
              <a:gd name="connsiteX8460" fmla="*/ 1584820 w 3087428"/>
              <a:gd name="connsiteY8460" fmla="*/ 727561 h 3077595"/>
              <a:gd name="connsiteX8461" fmla="*/ 1586912 w 3087428"/>
              <a:gd name="connsiteY8461" fmla="*/ 729653 h 3077595"/>
              <a:gd name="connsiteX8462" fmla="*/ 1584820 w 3087428"/>
              <a:gd name="connsiteY8462" fmla="*/ 731744 h 3077595"/>
              <a:gd name="connsiteX8463" fmla="*/ 1582728 w 3087428"/>
              <a:gd name="connsiteY8463" fmla="*/ 729653 h 3077595"/>
              <a:gd name="connsiteX8464" fmla="*/ 1584820 w 3087428"/>
              <a:gd name="connsiteY8464" fmla="*/ 727561 h 3077595"/>
              <a:gd name="connsiteX8465" fmla="*/ 293284 w 3087428"/>
              <a:gd name="connsiteY8465" fmla="*/ 726933 h 3077595"/>
              <a:gd name="connsiteX8466" fmla="*/ 309392 w 3087428"/>
              <a:gd name="connsiteY8466" fmla="*/ 743041 h 3077595"/>
              <a:gd name="connsiteX8467" fmla="*/ 293284 w 3087428"/>
              <a:gd name="connsiteY8467" fmla="*/ 759148 h 3077595"/>
              <a:gd name="connsiteX8468" fmla="*/ 277176 w 3087428"/>
              <a:gd name="connsiteY8468" fmla="*/ 743041 h 3077595"/>
              <a:gd name="connsiteX8469" fmla="*/ 293284 w 3087428"/>
              <a:gd name="connsiteY8469" fmla="*/ 726933 h 3077595"/>
              <a:gd name="connsiteX8470" fmla="*/ 1529594 w 3087428"/>
              <a:gd name="connsiteY8470" fmla="*/ 726306 h 3077595"/>
              <a:gd name="connsiteX8471" fmla="*/ 1532104 w 3087428"/>
              <a:gd name="connsiteY8471" fmla="*/ 728816 h 3077595"/>
              <a:gd name="connsiteX8472" fmla="*/ 1529594 w 3087428"/>
              <a:gd name="connsiteY8472" fmla="*/ 731326 h 3077595"/>
              <a:gd name="connsiteX8473" fmla="*/ 1527084 w 3087428"/>
              <a:gd name="connsiteY8473" fmla="*/ 728816 h 3077595"/>
              <a:gd name="connsiteX8474" fmla="*/ 1529594 w 3087428"/>
              <a:gd name="connsiteY8474" fmla="*/ 726306 h 3077595"/>
              <a:gd name="connsiteX8475" fmla="*/ 770236 w 3087428"/>
              <a:gd name="connsiteY8475" fmla="*/ 723377 h 3077595"/>
              <a:gd name="connsiteX8476" fmla="*/ 782578 w 3087428"/>
              <a:gd name="connsiteY8476" fmla="*/ 735719 h 3077595"/>
              <a:gd name="connsiteX8477" fmla="*/ 770236 w 3087428"/>
              <a:gd name="connsiteY8477" fmla="*/ 748061 h 3077595"/>
              <a:gd name="connsiteX8478" fmla="*/ 757894 w 3087428"/>
              <a:gd name="connsiteY8478" fmla="*/ 735719 h 3077595"/>
              <a:gd name="connsiteX8479" fmla="*/ 770236 w 3087428"/>
              <a:gd name="connsiteY8479" fmla="*/ 723377 h 3077595"/>
              <a:gd name="connsiteX8480" fmla="*/ 1081928 w 3087428"/>
              <a:gd name="connsiteY8480" fmla="*/ 721285 h 3077595"/>
              <a:gd name="connsiteX8481" fmla="*/ 1089878 w 3087428"/>
              <a:gd name="connsiteY8481" fmla="*/ 729234 h 3077595"/>
              <a:gd name="connsiteX8482" fmla="*/ 1081928 w 3087428"/>
              <a:gd name="connsiteY8482" fmla="*/ 737183 h 3077595"/>
              <a:gd name="connsiteX8483" fmla="*/ 1073979 w 3087428"/>
              <a:gd name="connsiteY8483" fmla="*/ 729234 h 3077595"/>
              <a:gd name="connsiteX8484" fmla="*/ 1081928 w 3087428"/>
              <a:gd name="connsiteY8484" fmla="*/ 721285 h 3077595"/>
              <a:gd name="connsiteX8485" fmla="*/ 524857 w 3087428"/>
              <a:gd name="connsiteY8485" fmla="*/ 719193 h 3077595"/>
              <a:gd name="connsiteX8486" fmla="*/ 539500 w 3087428"/>
              <a:gd name="connsiteY8486" fmla="*/ 733836 h 3077595"/>
              <a:gd name="connsiteX8487" fmla="*/ 524857 w 3087428"/>
              <a:gd name="connsiteY8487" fmla="*/ 748480 h 3077595"/>
              <a:gd name="connsiteX8488" fmla="*/ 510214 w 3087428"/>
              <a:gd name="connsiteY8488" fmla="*/ 733836 h 3077595"/>
              <a:gd name="connsiteX8489" fmla="*/ 524857 w 3087428"/>
              <a:gd name="connsiteY8489" fmla="*/ 719193 h 3077595"/>
              <a:gd name="connsiteX8490" fmla="*/ 870019 w 3087428"/>
              <a:gd name="connsiteY8490" fmla="*/ 717729 h 3077595"/>
              <a:gd name="connsiteX8491" fmla="*/ 880688 w 3087428"/>
              <a:gd name="connsiteY8491" fmla="*/ 728397 h 3077595"/>
              <a:gd name="connsiteX8492" fmla="*/ 870019 w 3087428"/>
              <a:gd name="connsiteY8492" fmla="*/ 739066 h 3077595"/>
              <a:gd name="connsiteX8493" fmla="*/ 859351 w 3087428"/>
              <a:gd name="connsiteY8493" fmla="*/ 728397 h 3077595"/>
              <a:gd name="connsiteX8494" fmla="*/ 870019 w 3087428"/>
              <a:gd name="connsiteY8494" fmla="*/ 717729 h 3077595"/>
              <a:gd name="connsiteX8495" fmla="*/ 973987 w 3087428"/>
              <a:gd name="connsiteY8495" fmla="*/ 715846 h 3077595"/>
              <a:gd name="connsiteX8496" fmla="*/ 983818 w 3087428"/>
              <a:gd name="connsiteY8496" fmla="*/ 725678 h 3077595"/>
              <a:gd name="connsiteX8497" fmla="*/ 973987 w 3087428"/>
              <a:gd name="connsiteY8497" fmla="*/ 735510 h 3077595"/>
              <a:gd name="connsiteX8498" fmla="*/ 964155 w 3087428"/>
              <a:gd name="connsiteY8498" fmla="*/ 725678 h 3077595"/>
              <a:gd name="connsiteX8499" fmla="*/ 973987 w 3087428"/>
              <a:gd name="connsiteY8499" fmla="*/ 715846 h 3077595"/>
              <a:gd name="connsiteX8500" fmla="*/ 1245933 w 3087428"/>
              <a:gd name="connsiteY8500" fmla="*/ 714591 h 3077595"/>
              <a:gd name="connsiteX8501" fmla="*/ 1251372 w 3087428"/>
              <a:gd name="connsiteY8501" fmla="*/ 720030 h 3077595"/>
              <a:gd name="connsiteX8502" fmla="*/ 1245933 w 3087428"/>
              <a:gd name="connsiteY8502" fmla="*/ 725469 h 3077595"/>
              <a:gd name="connsiteX8503" fmla="*/ 1240494 w 3087428"/>
              <a:gd name="connsiteY8503" fmla="*/ 720030 h 3077595"/>
              <a:gd name="connsiteX8504" fmla="*/ 1245933 w 3087428"/>
              <a:gd name="connsiteY8504" fmla="*/ 714591 h 3077595"/>
              <a:gd name="connsiteX8505" fmla="*/ 379470 w 3087428"/>
              <a:gd name="connsiteY8505" fmla="*/ 708315 h 3077595"/>
              <a:gd name="connsiteX8506" fmla="*/ 394950 w 3087428"/>
              <a:gd name="connsiteY8506" fmla="*/ 723795 h 3077595"/>
              <a:gd name="connsiteX8507" fmla="*/ 379470 w 3087428"/>
              <a:gd name="connsiteY8507" fmla="*/ 739275 h 3077595"/>
              <a:gd name="connsiteX8508" fmla="*/ 363990 w 3087428"/>
              <a:gd name="connsiteY8508" fmla="*/ 723795 h 3077595"/>
              <a:gd name="connsiteX8509" fmla="*/ 379470 w 3087428"/>
              <a:gd name="connsiteY8509" fmla="*/ 708315 h 3077595"/>
              <a:gd name="connsiteX8510" fmla="*/ 616900 w 3087428"/>
              <a:gd name="connsiteY8510" fmla="*/ 704550 h 3077595"/>
              <a:gd name="connsiteX8511" fmla="*/ 631125 w 3087428"/>
              <a:gd name="connsiteY8511" fmla="*/ 718775 h 3077595"/>
              <a:gd name="connsiteX8512" fmla="*/ 616900 w 3087428"/>
              <a:gd name="connsiteY8512" fmla="*/ 733000 h 3077595"/>
              <a:gd name="connsiteX8513" fmla="*/ 602675 w 3087428"/>
              <a:gd name="connsiteY8513" fmla="*/ 718775 h 3077595"/>
              <a:gd name="connsiteX8514" fmla="*/ 616900 w 3087428"/>
              <a:gd name="connsiteY8514" fmla="*/ 704550 h 3077595"/>
              <a:gd name="connsiteX8515" fmla="*/ 237640 w 3087428"/>
              <a:gd name="connsiteY8515" fmla="*/ 699320 h 3077595"/>
              <a:gd name="connsiteX8516" fmla="*/ 254375 w 3087428"/>
              <a:gd name="connsiteY8516" fmla="*/ 716055 h 3077595"/>
              <a:gd name="connsiteX8517" fmla="*/ 237640 w 3087428"/>
              <a:gd name="connsiteY8517" fmla="*/ 732790 h 3077595"/>
              <a:gd name="connsiteX8518" fmla="*/ 220904 w 3087428"/>
              <a:gd name="connsiteY8518" fmla="*/ 716055 h 3077595"/>
              <a:gd name="connsiteX8519" fmla="*/ 237640 w 3087428"/>
              <a:gd name="connsiteY8519" fmla="*/ 699320 h 3077595"/>
              <a:gd name="connsiteX8520" fmla="*/ 1298440 w 3087428"/>
              <a:gd name="connsiteY8520" fmla="*/ 698065 h 3077595"/>
              <a:gd name="connsiteX8521" fmla="*/ 1303042 w 3087428"/>
              <a:gd name="connsiteY8521" fmla="*/ 702667 h 3077595"/>
              <a:gd name="connsiteX8522" fmla="*/ 1298440 w 3087428"/>
              <a:gd name="connsiteY8522" fmla="*/ 707269 h 3077595"/>
              <a:gd name="connsiteX8523" fmla="*/ 1293837 w 3087428"/>
              <a:gd name="connsiteY8523" fmla="*/ 702667 h 3077595"/>
              <a:gd name="connsiteX8524" fmla="*/ 1298440 w 3087428"/>
              <a:gd name="connsiteY8524" fmla="*/ 698065 h 3077595"/>
              <a:gd name="connsiteX8525" fmla="*/ 1130670 w 3087428"/>
              <a:gd name="connsiteY8525" fmla="*/ 695973 h 3077595"/>
              <a:gd name="connsiteX8526" fmla="*/ 1137782 w 3087428"/>
              <a:gd name="connsiteY8526" fmla="*/ 703085 h 3077595"/>
              <a:gd name="connsiteX8527" fmla="*/ 1130670 w 3087428"/>
              <a:gd name="connsiteY8527" fmla="*/ 710198 h 3077595"/>
              <a:gd name="connsiteX8528" fmla="*/ 1123557 w 3087428"/>
              <a:gd name="connsiteY8528" fmla="*/ 703085 h 3077595"/>
              <a:gd name="connsiteX8529" fmla="*/ 1130670 w 3087428"/>
              <a:gd name="connsiteY8529" fmla="*/ 695973 h 3077595"/>
              <a:gd name="connsiteX8530" fmla="*/ 712081 w 3087428"/>
              <a:gd name="connsiteY8530" fmla="*/ 693463 h 3077595"/>
              <a:gd name="connsiteX8531" fmla="*/ 725469 w 3087428"/>
              <a:gd name="connsiteY8531" fmla="*/ 706851 h 3077595"/>
              <a:gd name="connsiteX8532" fmla="*/ 712081 w 3087428"/>
              <a:gd name="connsiteY8532" fmla="*/ 720239 h 3077595"/>
              <a:gd name="connsiteX8533" fmla="*/ 698693 w 3087428"/>
              <a:gd name="connsiteY8533" fmla="*/ 706851 h 3077595"/>
              <a:gd name="connsiteX8534" fmla="*/ 712081 w 3087428"/>
              <a:gd name="connsiteY8534" fmla="*/ 693463 h 3077595"/>
              <a:gd name="connsiteX8535" fmla="*/ 468376 w 3087428"/>
              <a:gd name="connsiteY8535" fmla="*/ 690534 h 3077595"/>
              <a:gd name="connsiteX8536" fmla="*/ 484065 w 3087428"/>
              <a:gd name="connsiteY8536" fmla="*/ 706223 h 3077595"/>
              <a:gd name="connsiteX8537" fmla="*/ 468376 w 3087428"/>
              <a:gd name="connsiteY8537" fmla="*/ 721913 h 3077595"/>
              <a:gd name="connsiteX8538" fmla="*/ 452686 w 3087428"/>
              <a:gd name="connsiteY8538" fmla="*/ 706223 h 3077595"/>
              <a:gd name="connsiteX8539" fmla="*/ 468376 w 3087428"/>
              <a:gd name="connsiteY8539" fmla="*/ 690534 h 3077595"/>
              <a:gd name="connsiteX8540" fmla="*/ 1735018 w 3087428"/>
              <a:gd name="connsiteY8540" fmla="*/ 688233 h 3077595"/>
              <a:gd name="connsiteX8541" fmla="*/ 1735436 w 3087428"/>
              <a:gd name="connsiteY8541" fmla="*/ 688651 h 3077595"/>
              <a:gd name="connsiteX8542" fmla="*/ 1735018 w 3087428"/>
              <a:gd name="connsiteY8542" fmla="*/ 689070 h 3077595"/>
              <a:gd name="connsiteX8543" fmla="*/ 1734600 w 3087428"/>
              <a:gd name="connsiteY8543" fmla="*/ 688651 h 3077595"/>
              <a:gd name="connsiteX8544" fmla="*/ 1735018 w 3087428"/>
              <a:gd name="connsiteY8544" fmla="*/ 688233 h 3077595"/>
              <a:gd name="connsiteX8545" fmla="*/ 810610 w 3087428"/>
              <a:gd name="connsiteY8545" fmla="*/ 686350 h 3077595"/>
              <a:gd name="connsiteX8546" fmla="*/ 822324 w 3087428"/>
              <a:gd name="connsiteY8546" fmla="*/ 698065 h 3077595"/>
              <a:gd name="connsiteX8547" fmla="*/ 810610 w 3087428"/>
              <a:gd name="connsiteY8547" fmla="*/ 709780 h 3077595"/>
              <a:gd name="connsiteX8548" fmla="*/ 798895 w 3087428"/>
              <a:gd name="connsiteY8548" fmla="*/ 698065 h 3077595"/>
              <a:gd name="connsiteX8549" fmla="*/ 810610 w 3087428"/>
              <a:gd name="connsiteY8549" fmla="*/ 686350 h 3077595"/>
              <a:gd name="connsiteX8550" fmla="*/ 1019590 w 3087428"/>
              <a:gd name="connsiteY8550" fmla="*/ 685932 h 3077595"/>
              <a:gd name="connsiteX8551" fmla="*/ 1028585 w 3087428"/>
              <a:gd name="connsiteY8551" fmla="*/ 694927 h 3077595"/>
              <a:gd name="connsiteX8552" fmla="*/ 1019590 w 3087428"/>
              <a:gd name="connsiteY8552" fmla="*/ 703922 h 3077595"/>
              <a:gd name="connsiteX8553" fmla="*/ 1010595 w 3087428"/>
              <a:gd name="connsiteY8553" fmla="*/ 694927 h 3077595"/>
              <a:gd name="connsiteX8554" fmla="*/ 1019590 w 3087428"/>
              <a:gd name="connsiteY8554" fmla="*/ 685932 h 3077595"/>
              <a:gd name="connsiteX8555" fmla="*/ 1351783 w 3087428"/>
              <a:gd name="connsiteY8555" fmla="*/ 684049 h 3077595"/>
              <a:gd name="connsiteX8556" fmla="*/ 1356385 w 3087428"/>
              <a:gd name="connsiteY8556" fmla="*/ 688651 h 3077595"/>
              <a:gd name="connsiteX8557" fmla="*/ 1351783 w 3087428"/>
              <a:gd name="connsiteY8557" fmla="*/ 693254 h 3077595"/>
              <a:gd name="connsiteX8558" fmla="*/ 1347181 w 3087428"/>
              <a:gd name="connsiteY8558" fmla="*/ 688651 h 3077595"/>
              <a:gd name="connsiteX8559" fmla="*/ 1351783 w 3087428"/>
              <a:gd name="connsiteY8559" fmla="*/ 684049 h 3077595"/>
              <a:gd name="connsiteX8560" fmla="*/ 913112 w 3087428"/>
              <a:gd name="connsiteY8560" fmla="*/ 683003 h 3077595"/>
              <a:gd name="connsiteX8561" fmla="*/ 923990 w 3087428"/>
              <a:gd name="connsiteY8561" fmla="*/ 693881 h 3077595"/>
              <a:gd name="connsiteX8562" fmla="*/ 913112 w 3087428"/>
              <a:gd name="connsiteY8562" fmla="*/ 704759 h 3077595"/>
              <a:gd name="connsiteX8563" fmla="*/ 902235 w 3087428"/>
              <a:gd name="connsiteY8563" fmla="*/ 693881 h 3077595"/>
              <a:gd name="connsiteX8564" fmla="*/ 913112 w 3087428"/>
              <a:gd name="connsiteY8564" fmla="*/ 683003 h 3077595"/>
              <a:gd name="connsiteX8565" fmla="*/ 323616 w 3087428"/>
              <a:gd name="connsiteY8565" fmla="*/ 680493 h 3077595"/>
              <a:gd name="connsiteX8566" fmla="*/ 339724 w 3087428"/>
              <a:gd name="connsiteY8566" fmla="*/ 696601 h 3077595"/>
              <a:gd name="connsiteX8567" fmla="*/ 323616 w 3087428"/>
              <a:gd name="connsiteY8567" fmla="*/ 712708 h 3077595"/>
              <a:gd name="connsiteX8568" fmla="*/ 307509 w 3087428"/>
              <a:gd name="connsiteY8568" fmla="*/ 696601 h 3077595"/>
              <a:gd name="connsiteX8569" fmla="*/ 323616 w 3087428"/>
              <a:gd name="connsiteY8569" fmla="*/ 680493 h 3077595"/>
              <a:gd name="connsiteX8570" fmla="*/ 1680838 w 3087428"/>
              <a:gd name="connsiteY8570" fmla="*/ 677564 h 3077595"/>
              <a:gd name="connsiteX8571" fmla="*/ 1681465 w 3087428"/>
              <a:gd name="connsiteY8571" fmla="*/ 678192 h 3077595"/>
              <a:gd name="connsiteX8572" fmla="*/ 1680838 w 3087428"/>
              <a:gd name="connsiteY8572" fmla="*/ 678819 h 3077595"/>
              <a:gd name="connsiteX8573" fmla="*/ 1680210 w 3087428"/>
              <a:gd name="connsiteY8573" fmla="*/ 678192 h 3077595"/>
              <a:gd name="connsiteX8574" fmla="*/ 1680838 w 3087428"/>
              <a:gd name="connsiteY8574" fmla="*/ 677564 h 3077595"/>
              <a:gd name="connsiteX8575" fmla="*/ 559791 w 3087428"/>
              <a:gd name="connsiteY8575" fmla="*/ 676518 h 3077595"/>
              <a:gd name="connsiteX8576" fmla="*/ 574226 w 3087428"/>
              <a:gd name="connsiteY8576" fmla="*/ 690953 h 3077595"/>
              <a:gd name="connsiteX8577" fmla="*/ 559791 w 3087428"/>
              <a:gd name="connsiteY8577" fmla="*/ 705387 h 3077595"/>
              <a:gd name="connsiteX8578" fmla="*/ 545357 w 3087428"/>
              <a:gd name="connsiteY8578" fmla="*/ 690953 h 3077595"/>
              <a:gd name="connsiteX8579" fmla="*/ 559791 w 3087428"/>
              <a:gd name="connsiteY8579" fmla="*/ 676518 h 3077595"/>
              <a:gd name="connsiteX8580" fmla="*/ 1405963 w 3087428"/>
              <a:gd name="connsiteY8580" fmla="*/ 674427 h 3077595"/>
              <a:gd name="connsiteX8581" fmla="*/ 1409728 w 3087428"/>
              <a:gd name="connsiteY8581" fmla="*/ 678192 h 3077595"/>
              <a:gd name="connsiteX8582" fmla="*/ 1405963 w 3087428"/>
              <a:gd name="connsiteY8582" fmla="*/ 681957 h 3077595"/>
              <a:gd name="connsiteX8583" fmla="*/ 1402197 w 3087428"/>
              <a:gd name="connsiteY8583" fmla="*/ 678192 h 3077595"/>
              <a:gd name="connsiteX8584" fmla="*/ 1405963 w 3087428"/>
              <a:gd name="connsiteY8584" fmla="*/ 674427 h 3077595"/>
              <a:gd name="connsiteX8585" fmla="*/ 1180666 w 3087428"/>
              <a:gd name="connsiteY8585" fmla="*/ 673590 h 3077595"/>
              <a:gd name="connsiteX8586" fmla="*/ 1186941 w 3087428"/>
              <a:gd name="connsiteY8586" fmla="*/ 679865 h 3077595"/>
              <a:gd name="connsiteX8587" fmla="*/ 1180666 w 3087428"/>
              <a:gd name="connsiteY8587" fmla="*/ 686141 h 3077595"/>
              <a:gd name="connsiteX8588" fmla="*/ 1174390 w 3087428"/>
              <a:gd name="connsiteY8588" fmla="*/ 679865 h 3077595"/>
              <a:gd name="connsiteX8589" fmla="*/ 1180666 w 3087428"/>
              <a:gd name="connsiteY8589" fmla="*/ 673590 h 3077595"/>
              <a:gd name="connsiteX8590" fmla="*/ 1626030 w 3087428"/>
              <a:gd name="connsiteY8590" fmla="*/ 669824 h 3077595"/>
              <a:gd name="connsiteX8591" fmla="*/ 1627285 w 3087428"/>
              <a:gd name="connsiteY8591" fmla="*/ 671080 h 3077595"/>
              <a:gd name="connsiteX8592" fmla="*/ 1626030 w 3087428"/>
              <a:gd name="connsiteY8592" fmla="*/ 672335 h 3077595"/>
              <a:gd name="connsiteX8593" fmla="*/ 1624775 w 3087428"/>
              <a:gd name="connsiteY8593" fmla="*/ 671080 h 3077595"/>
              <a:gd name="connsiteX8594" fmla="*/ 1626030 w 3087428"/>
              <a:gd name="connsiteY8594" fmla="*/ 669824 h 3077595"/>
              <a:gd name="connsiteX8595" fmla="*/ 1460771 w 3087428"/>
              <a:gd name="connsiteY8595" fmla="*/ 667942 h 3077595"/>
              <a:gd name="connsiteX8596" fmla="*/ 1463908 w 3087428"/>
              <a:gd name="connsiteY8596" fmla="*/ 671080 h 3077595"/>
              <a:gd name="connsiteX8597" fmla="*/ 1460771 w 3087428"/>
              <a:gd name="connsiteY8597" fmla="*/ 674217 h 3077595"/>
              <a:gd name="connsiteX8598" fmla="*/ 1457633 w 3087428"/>
              <a:gd name="connsiteY8598" fmla="*/ 671080 h 3077595"/>
              <a:gd name="connsiteX8599" fmla="*/ 1460771 w 3087428"/>
              <a:gd name="connsiteY8599" fmla="*/ 667942 h 3077595"/>
              <a:gd name="connsiteX8600" fmla="*/ 1571013 w 3087428"/>
              <a:gd name="connsiteY8600" fmla="*/ 665641 h 3077595"/>
              <a:gd name="connsiteX8601" fmla="*/ 1572896 w 3087428"/>
              <a:gd name="connsiteY8601" fmla="*/ 667523 h 3077595"/>
              <a:gd name="connsiteX8602" fmla="*/ 1571013 w 3087428"/>
              <a:gd name="connsiteY8602" fmla="*/ 669406 h 3077595"/>
              <a:gd name="connsiteX8603" fmla="*/ 1569131 w 3087428"/>
              <a:gd name="connsiteY8603" fmla="*/ 667523 h 3077595"/>
              <a:gd name="connsiteX8604" fmla="*/ 1571013 w 3087428"/>
              <a:gd name="connsiteY8604" fmla="*/ 665641 h 3077595"/>
              <a:gd name="connsiteX8605" fmla="*/ 1515787 w 3087428"/>
              <a:gd name="connsiteY8605" fmla="*/ 665222 h 3077595"/>
              <a:gd name="connsiteX8606" fmla="*/ 1518088 w 3087428"/>
              <a:gd name="connsiteY8606" fmla="*/ 667523 h 3077595"/>
              <a:gd name="connsiteX8607" fmla="*/ 1515787 w 3087428"/>
              <a:gd name="connsiteY8607" fmla="*/ 669824 h 3077595"/>
              <a:gd name="connsiteX8608" fmla="*/ 1513486 w 3087428"/>
              <a:gd name="connsiteY8608" fmla="*/ 667523 h 3077595"/>
              <a:gd name="connsiteX8609" fmla="*/ 1515787 w 3087428"/>
              <a:gd name="connsiteY8609" fmla="*/ 665222 h 3077595"/>
              <a:gd name="connsiteX8610" fmla="*/ 654136 w 3087428"/>
              <a:gd name="connsiteY8610" fmla="*/ 663967 h 3077595"/>
              <a:gd name="connsiteX8611" fmla="*/ 668361 w 3087428"/>
              <a:gd name="connsiteY8611" fmla="*/ 678192 h 3077595"/>
              <a:gd name="connsiteX8612" fmla="*/ 654136 w 3087428"/>
              <a:gd name="connsiteY8612" fmla="*/ 692417 h 3077595"/>
              <a:gd name="connsiteX8613" fmla="*/ 639911 w 3087428"/>
              <a:gd name="connsiteY8613" fmla="*/ 678192 h 3077595"/>
              <a:gd name="connsiteX8614" fmla="*/ 654136 w 3087428"/>
              <a:gd name="connsiteY8614" fmla="*/ 663967 h 3077595"/>
              <a:gd name="connsiteX8615" fmla="*/ 411894 w 3087428"/>
              <a:gd name="connsiteY8615" fmla="*/ 662921 h 3077595"/>
              <a:gd name="connsiteX8616" fmla="*/ 428002 w 3087428"/>
              <a:gd name="connsiteY8616" fmla="*/ 679029 h 3077595"/>
              <a:gd name="connsiteX8617" fmla="*/ 411894 w 3087428"/>
              <a:gd name="connsiteY8617" fmla="*/ 695136 h 3077595"/>
              <a:gd name="connsiteX8618" fmla="*/ 395787 w 3087428"/>
              <a:gd name="connsiteY8618" fmla="*/ 679029 h 3077595"/>
              <a:gd name="connsiteX8619" fmla="*/ 411894 w 3087428"/>
              <a:gd name="connsiteY8619" fmla="*/ 662921 h 3077595"/>
              <a:gd name="connsiteX8620" fmla="*/ 1067285 w 3087428"/>
              <a:gd name="connsiteY8620" fmla="*/ 658528 h 3077595"/>
              <a:gd name="connsiteX8621" fmla="*/ 1075653 w 3087428"/>
              <a:gd name="connsiteY8621" fmla="*/ 666896 h 3077595"/>
              <a:gd name="connsiteX8622" fmla="*/ 1067285 w 3087428"/>
              <a:gd name="connsiteY8622" fmla="*/ 675263 h 3077595"/>
              <a:gd name="connsiteX8623" fmla="*/ 1058918 w 3087428"/>
              <a:gd name="connsiteY8623" fmla="*/ 666896 h 3077595"/>
              <a:gd name="connsiteX8624" fmla="*/ 1067285 w 3087428"/>
              <a:gd name="connsiteY8624" fmla="*/ 658528 h 3077595"/>
              <a:gd name="connsiteX8625" fmla="*/ 751827 w 3087428"/>
              <a:gd name="connsiteY8625" fmla="*/ 655599 h 3077595"/>
              <a:gd name="connsiteX8626" fmla="*/ 764588 w 3087428"/>
              <a:gd name="connsiteY8626" fmla="*/ 668360 h 3077595"/>
              <a:gd name="connsiteX8627" fmla="*/ 751827 w 3087428"/>
              <a:gd name="connsiteY8627" fmla="*/ 681121 h 3077595"/>
              <a:gd name="connsiteX8628" fmla="*/ 739067 w 3087428"/>
              <a:gd name="connsiteY8628" fmla="*/ 668360 h 3077595"/>
              <a:gd name="connsiteX8629" fmla="*/ 751827 w 3087428"/>
              <a:gd name="connsiteY8629" fmla="*/ 655599 h 3077595"/>
              <a:gd name="connsiteX8630" fmla="*/ 1232126 w 3087428"/>
              <a:gd name="connsiteY8630" fmla="*/ 654344 h 3077595"/>
              <a:gd name="connsiteX8631" fmla="*/ 1237565 w 3087428"/>
              <a:gd name="connsiteY8631" fmla="*/ 659783 h 3077595"/>
              <a:gd name="connsiteX8632" fmla="*/ 1232126 w 3087428"/>
              <a:gd name="connsiteY8632" fmla="*/ 665222 h 3077595"/>
              <a:gd name="connsiteX8633" fmla="*/ 1226688 w 3087428"/>
              <a:gd name="connsiteY8633" fmla="*/ 659783 h 3077595"/>
              <a:gd name="connsiteX8634" fmla="*/ 1232126 w 3087428"/>
              <a:gd name="connsiteY8634" fmla="*/ 654344 h 3077595"/>
              <a:gd name="connsiteX8635" fmla="*/ 267554 w 3087428"/>
              <a:gd name="connsiteY8635" fmla="*/ 653089 h 3077595"/>
              <a:gd name="connsiteX8636" fmla="*/ 284080 w 3087428"/>
              <a:gd name="connsiteY8636" fmla="*/ 669615 h 3077595"/>
              <a:gd name="connsiteX8637" fmla="*/ 267554 w 3087428"/>
              <a:gd name="connsiteY8637" fmla="*/ 686141 h 3077595"/>
              <a:gd name="connsiteX8638" fmla="*/ 251028 w 3087428"/>
              <a:gd name="connsiteY8638" fmla="*/ 669615 h 3077595"/>
              <a:gd name="connsiteX8639" fmla="*/ 267554 w 3087428"/>
              <a:gd name="connsiteY8639" fmla="*/ 653089 h 3077595"/>
              <a:gd name="connsiteX8640" fmla="*/ 958088 w 3087428"/>
              <a:gd name="connsiteY8640" fmla="*/ 651206 h 3077595"/>
              <a:gd name="connsiteX8641" fmla="*/ 968548 w 3087428"/>
              <a:gd name="connsiteY8641" fmla="*/ 661666 h 3077595"/>
              <a:gd name="connsiteX8642" fmla="*/ 958088 w 3087428"/>
              <a:gd name="connsiteY8642" fmla="*/ 672125 h 3077595"/>
              <a:gd name="connsiteX8643" fmla="*/ 947629 w 3087428"/>
              <a:gd name="connsiteY8643" fmla="*/ 661666 h 3077595"/>
              <a:gd name="connsiteX8644" fmla="*/ 958088 w 3087428"/>
              <a:gd name="connsiteY8644" fmla="*/ 651206 h 3077595"/>
              <a:gd name="connsiteX8645" fmla="*/ 853075 w 3087428"/>
              <a:gd name="connsiteY8645" fmla="*/ 650788 h 3077595"/>
              <a:gd name="connsiteX8646" fmla="*/ 864790 w 3087428"/>
              <a:gd name="connsiteY8646" fmla="*/ 662503 h 3077595"/>
              <a:gd name="connsiteX8647" fmla="*/ 853075 w 3087428"/>
              <a:gd name="connsiteY8647" fmla="*/ 674217 h 3077595"/>
              <a:gd name="connsiteX8648" fmla="*/ 841360 w 3087428"/>
              <a:gd name="connsiteY8648" fmla="*/ 662503 h 3077595"/>
              <a:gd name="connsiteX8649" fmla="*/ 853075 w 3087428"/>
              <a:gd name="connsiteY8649" fmla="*/ 650788 h 3077595"/>
              <a:gd name="connsiteX8650" fmla="*/ 502683 w 3087428"/>
              <a:gd name="connsiteY8650" fmla="*/ 647859 h 3077595"/>
              <a:gd name="connsiteX8651" fmla="*/ 517954 w 3087428"/>
              <a:gd name="connsiteY8651" fmla="*/ 663130 h 3077595"/>
              <a:gd name="connsiteX8652" fmla="*/ 502683 w 3087428"/>
              <a:gd name="connsiteY8652" fmla="*/ 678401 h 3077595"/>
              <a:gd name="connsiteX8653" fmla="*/ 487412 w 3087428"/>
              <a:gd name="connsiteY8653" fmla="*/ 663130 h 3077595"/>
              <a:gd name="connsiteX8654" fmla="*/ 502683 w 3087428"/>
              <a:gd name="connsiteY8654" fmla="*/ 647859 h 3077595"/>
              <a:gd name="connsiteX8655" fmla="*/ 1284633 w 3087428"/>
              <a:gd name="connsiteY8655" fmla="*/ 637191 h 3077595"/>
              <a:gd name="connsiteX8656" fmla="*/ 1290072 w 3087428"/>
              <a:gd name="connsiteY8656" fmla="*/ 642630 h 3077595"/>
              <a:gd name="connsiteX8657" fmla="*/ 1284633 w 3087428"/>
              <a:gd name="connsiteY8657" fmla="*/ 648069 h 3077595"/>
              <a:gd name="connsiteX8658" fmla="*/ 1279194 w 3087428"/>
              <a:gd name="connsiteY8658" fmla="*/ 642630 h 3077595"/>
              <a:gd name="connsiteX8659" fmla="*/ 1284633 w 3087428"/>
              <a:gd name="connsiteY8659" fmla="*/ 637191 h 3077595"/>
              <a:gd name="connsiteX8660" fmla="*/ 355413 w 3087428"/>
              <a:gd name="connsiteY8660" fmla="*/ 634890 h 3077595"/>
              <a:gd name="connsiteX8661" fmla="*/ 372148 w 3087428"/>
              <a:gd name="connsiteY8661" fmla="*/ 651625 h 3077595"/>
              <a:gd name="connsiteX8662" fmla="*/ 355413 w 3087428"/>
              <a:gd name="connsiteY8662" fmla="*/ 668360 h 3077595"/>
              <a:gd name="connsiteX8663" fmla="*/ 338678 w 3087428"/>
              <a:gd name="connsiteY8663" fmla="*/ 651625 h 3077595"/>
              <a:gd name="connsiteX8664" fmla="*/ 355413 w 3087428"/>
              <a:gd name="connsiteY8664" fmla="*/ 634890 h 3077595"/>
              <a:gd name="connsiteX8665" fmla="*/ 596400 w 3087428"/>
              <a:gd name="connsiteY8665" fmla="*/ 634681 h 3077595"/>
              <a:gd name="connsiteX8666" fmla="*/ 611461 w 3087428"/>
              <a:gd name="connsiteY8666" fmla="*/ 649742 h 3077595"/>
              <a:gd name="connsiteX8667" fmla="*/ 596400 w 3087428"/>
              <a:gd name="connsiteY8667" fmla="*/ 664804 h 3077595"/>
              <a:gd name="connsiteX8668" fmla="*/ 581338 w 3087428"/>
              <a:gd name="connsiteY8668" fmla="*/ 649742 h 3077595"/>
              <a:gd name="connsiteX8669" fmla="*/ 596400 w 3087428"/>
              <a:gd name="connsiteY8669" fmla="*/ 634681 h 3077595"/>
              <a:gd name="connsiteX8670" fmla="*/ 1116235 w 3087428"/>
              <a:gd name="connsiteY8670" fmla="*/ 634262 h 3077595"/>
              <a:gd name="connsiteX8671" fmla="*/ 1123557 w 3087428"/>
              <a:gd name="connsiteY8671" fmla="*/ 641584 h 3077595"/>
              <a:gd name="connsiteX8672" fmla="*/ 1116235 w 3087428"/>
              <a:gd name="connsiteY8672" fmla="*/ 648905 h 3077595"/>
              <a:gd name="connsiteX8673" fmla="*/ 1108914 w 3087428"/>
              <a:gd name="connsiteY8673" fmla="*/ 641584 h 3077595"/>
              <a:gd name="connsiteX8674" fmla="*/ 1116235 w 3087428"/>
              <a:gd name="connsiteY8674" fmla="*/ 634262 h 3077595"/>
              <a:gd name="connsiteX8675" fmla="*/ 693254 w 3087428"/>
              <a:gd name="connsiteY8675" fmla="*/ 625267 h 3077595"/>
              <a:gd name="connsiteX8676" fmla="*/ 707061 w 3087428"/>
              <a:gd name="connsiteY8676" fmla="*/ 639074 h 3077595"/>
              <a:gd name="connsiteX8677" fmla="*/ 693254 w 3087428"/>
              <a:gd name="connsiteY8677" fmla="*/ 652880 h 3077595"/>
              <a:gd name="connsiteX8678" fmla="*/ 679448 w 3087428"/>
              <a:gd name="connsiteY8678" fmla="*/ 639074 h 3077595"/>
              <a:gd name="connsiteX8679" fmla="*/ 693254 w 3087428"/>
              <a:gd name="connsiteY8679" fmla="*/ 625267 h 3077595"/>
              <a:gd name="connsiteX8680" fmla="*/ 1337976 w 3087428"/>
              <a:gd name="connsiteY8680" fmla="*/ 624430 h 3077595"/>
              <a:gd name="connsiteX8681" fmla="*/ 1342369 w 3087428"/>
              <a:gd name="connsiteY8681" fmla="*/ 628823 h 3077595"/>
              <a:gd name="connsiteX8682" fmla="*/ 1337976 w 3087428"/>
              <a:gd name="connsiteY8682" fmla="*/ 633216 h 3077595"/>
              <a:gd name="connsiteX8683" fmla="*/ 1333583 w 3087428"/>
              <a:gd name="connsiteY8683" fmla="*/ 628823 h 3077595"/>
              <a:gd name="connsiteX8684" fmla="*/ 1337976 w 3087428"/>
              <a:gd name="connsiteY8684" fmla="*/ 624430 h 3077595"/>
              <a:gd name="connsiteX8685" fmla="*/ 1721630 w 3087428"/>
              <a:gd name="connsiteY8685" fmla="*/ 622548 h 3077595"/>
              <a:gd name="connsiteX8686" fmla="*/ 1722048 w 3087428"/>
              <a:gd name="connsiteY8686" fmla="*/ 622966 h 3077595"/>
              <a:gd name="connsiteX8687" fmla="*/ 1721630 w 3087428"/>
              <a:gd name="connsiteY8687" fmla="*/ 623384 h 3077595"/>
              <a:gd name="connsiteX8688" fmla="*/ 1721211 w 3087428"/>
              <a:gd name="connsiteY8688" fmla="*/ 622966 h 3077595"/>
              <a:gd name="connsiteX8689" fmla="*/ 1721630 w 3087428"/>
              <a:gd name="connsiteY8689" fmla="*/ 622548 h 3077595"/>
              <a:gd name="connsiteX8690" fmla="*/ 1004737 w 3087428"/>
              <a:gd name="connsiteY8690" fmla="*/ 622548 h 3077595"/>
              <a:gd name="connsiteX8691" fmla="*/ 1014151 w 3087428"/>
              <a:gd name="connsiteY8691" fmla="*/ 631961 h 3077595"/>
              <a:gd name="connsiteX8692" fmla="*/ 1004737 w 3087428"/>
              <a:gd name="connsiteY8692" fmla="*/ 641375 h 3077595"/>
              <a:gd name="connsiteX8693" fmla="*/ 995324 w 3087428"/>
              <a:gd name="connsiteY8693" fmla="*/ 631961 h 3077595"/>
              <a:gd name="connsiteX8694" fmla="*/ 1004737 w 3087428"/>
              <a:gd name="connsiteY8694" fmla="*/ 622548 h 3077595"/>
              <a:gd name="connsiteX8695" fmla="*/ 445783 w 3087428"/>
              <a:gd name="connsiteY8695" fmla="*/ 619410 h 3077595"/>
              <a:gd name="connsiteX8696" fmla="*/ 461891 w 3087428"/>
              <a:gd name="connsiteY8696" fmla="*/ 635517 h 3077595"/>
              <a:gd name="connsiteX8697" fmla="*/ 445783 w 3087428"/>
              <a:gd name="connsiteY8697" fmla="*/ 651625 h 3077595"/>
              <a:gd name="connsiteX8698" fmla="*/ 429676 w 3087428"/>
              <a:gd name="connsiteY8698" fmla="*/ 635517 h 3077595"/>
              <a:gd name="connsiteX8699" fmla="*/ 445783 w 3087428"/>
              <a:gd name="connsiteY8699" fmla="*/ 619410 h 3077595"/>
              <a:gd name="connsiteX8700" fmla="*/ 793247 w 3087428"/>
              <a:gd name="connsiteY8700" fmla="*/ 618991 h 3077595"/>
              <a:gd name="connsiteX8701" fmla="*/ 806217 w 3087428"/>
              <a:gd name="connsiteY8701" fmla="*/ 631961 h 3077595"/>
              <a:gd name="connsiteX8702" fmla="*/ 793247 w 3087428"/>
              <a:gd name="connsiteY8702" fmla="*/ 644931 h 3077595"/>
              <a:gd name="connsiteX8703" fmla="*/ 780277 w 3087428"/>
              <a:gd name="connsiteY8703" fmla="*/ 631961 h 3077595"/>
              <a:gd name="connsiteX8704" fmla="*/ 793247 w 3087428"/>
              <a:gd name="connsiteY8704" fmla="*/ 618991 h 3077595"/>
              <a:gd name="connsiteX8705" fmla="*/ 897005 w 3087428"/>
              <a:gd name="connsiteY8705" fmla="*/ 617945 h 3077595"/>
              <a:gd name="connsiteX8706" fmla="*/ 908301 w 3087428"/>
              <a:gd name="connsiteY8706" fmla="*/ 629242 h 3077595"/>
              <a:gd name="connsiteX8707" fmla="*/ 897005 w 3087428"/>
              <a:gd name="connsiteY8707" fmla="*/ 640538 h 3077595"/>
              <a:gd name="connsiteX8708" fmla="*/ 885709 w 3087428"/>
              <a:gd name="connsiteY8708" fmla="*/ 629242 h 3077595"/>
              <a:gd name="connsiteX8709" fmla="*/ 897005 w 3087428"/>
              <a:gd name="connsiteY8709" fmla="*/ 617945 h 3077595"/>
              <a:gd name="connsiteX8710" fmla="*/ 1392156 w 3087428"/>
              <a:gd name="connsiteY8710" fmla="*/ 614598 h 3077595"/>
              <a:gd name="connsiteX8711" fmla="*/ 1395713 w 3087428"/>
              <a:gd name="connsiteY8711" fmla="*/ 618155 h 3077595"/>
              <a:gd name="connsiteX8712" fmla="*/ 1392156 w 3087428"/>
              <a:gd name="connsiteY8712" fmla="*/ 621711 h 3077595"/>
              <a:gd name="connsiteX8713" fmla="*/ 1388600 w 3087428"/>
              <a:gd name="connsiteY8713" fmla="*/ 618155 h 3077595"/>
              <a:gd name="connsiteX8714" fmla="*/ 1392156 w 3087428"/>
              <a:gd name="connsiteY8714" fmla="*/ 614598 h 3077595"/>
              <a:gd name="connsiteX8715" fmla="*/ 1667240 w 3087428"/>
              <a:gd name="connsiteY8715" fmla="*/ 613552 h 3077595"/>
              <a:gd name="connsiteX8716" fmla="*/ 1667659 w 3087428"/>
              <a:gd name="connsiteY8716" fmla="*/ 613971 h 3077595"/>
              <a:gd name="connsiteX8717" fmla="*/ 1667240 w 3087428"/>
              <a:gd name="connsiteY8717" fmla="*/ 614389 h 3077595"/>
              <a:gd name="connsiteX8718" fmla="*/ 1666822 w 3087428"/>
              <a:gd name="connsiteY8718" fmla="*/ 613971 h 3077595"/>
              <a:gd name="connsiteX8719" fmla="*/ 1667240 w 3087428"/>
              <a:gd name="connsiteY8719" fmla="*/ 613552 h 3077595"/>
              <a:gd name="connsiteX8720" fmla="*/ 1166650 w 3087428"/>
              <a:gd name="connsiteY8720" fmla="*/ 611670 h 3077595"/>
              <a:gd name="connsiteX8721" fmla="*/ 1173972 w 3087428"/>
              <a:gd name="connsiteY8721" fmla="*/ 618991 h 3077595"/>
              <a:gd name="connsiteX8722" fmla="*/ 1166650 w 3087428"/>
              <a:gd name="connsiteY8722" fmla="*/ 626313 h 3077595"/>
              <a:gd name="connsiteX8723" fmla="*/ 1159328 w 3087428"/>
              <a:gd name="connsiteY8723" fmla="*/ 618991 h 3077595"/>
              <a:gd name="connsiteX8724" fmla="*/ 1166650 w 3087428"/>
              <a:gd name="connsiteY8724" fmla="*/ 611670 h 3077595"/>
              <a:gd name="connsiteX8725" fmla="*/ 1446964 w 3087428"/>
              <a:gd name="connsiteY8725" fmla="*/ 607695 h 3077595"/>
              <a:gd name="connsiteX8726" fmla="*/ 1449893 w 3087428"/>
              <a:gd name="connsiteY8726" fmla="*/ 610624 h 3077595"/>
              <a:gd name="connsiteX8727" fmla="*/ 1446964 w 3087428"/>
              <a:gd name="connsiteY8727" fmla="*/ 613552 h 3077595"/>
              <a:gd name="connsiteX8728" fmla="*/ 1444035 w 3087428"/>
              <a:gd name="connsiteY8728" fmla="*/ 610624 h 3077595"/>
              <a:gd name="connsiteX8729" fmla="*/ 1446964 w 3087428"/>
              <a:gd name="connsiteY8729" fmla="*/ 607695 h 3077595"/>
              <a:gd name="connsiteX8730" fmla="*/ 299141 w 3087428"/>
              <a:gd name="connsiteY8730" fmla="*/ 607486 h 3077595"/>
              <a:gd name="connsiteX8731" fmla="*/ 316086 w 3087428"/>
              <a:gd name="connsiteY8731" fmla="*/ 624430 h 3077595"/>
              <a:gd name="connsiteX8732" fmla="*/ 299141 w 3087428"/>
              <a:gd name="connsiteY8732" fmla="*/ 641375 h 3077595"/>
              <a:gd name="connsiteX8733" fmla="*/ 282197 w 3087428"/>
              <a:gd name="connsiteY8733" fmla="*/ 624430 h 3077595"/>
              <a:gd name="connsiteX8734" fmla="*/ 299141 w 3087428"/>
              <a:gd name="connsiteY8734" fmla="*/ 607486 h 3077595"/>
              <a:gd name="connsiteX8735" fmla="*/ 1612433 w 3087428"/>
              <a:gd name="connsiteY8735" fmla="*/ 607277 h 3077595"/>
              <a:gd name="connsiteX8736" fmla="*/ 1613270 w 3087428"/>
              <a:gd name="connsiteY8736" fmla="*/ 608113 h 3077595"/>
              <a:gd name="connsiteX8737" fmla="*/ 1612433 w 3087428"/>
              <a:gd name="connsiteY8737" fmla="*/ 608950 h 3077595"/>
              <a:gd name="connsiteX8738" fmla="*/ 1611596 w 3087428"/>
              <a:gd name="connsiteY8738" fmla="*/ 608113 h 3077595"/>
              <a:gd name="connsiteX8739" fmla="*/ 1612433 w 3087428"/>
              <a:gd name="connsiteY8739" fmla="*/ 607277 h 3077595"/>
              <a:gd name="connsiteX8740" fmla="*/ 538872 w 3087428"/>
              <a:gd name="connsiteY8740" fmla="*/ 605812 h 3077595"/>
              <a:gd name="connsiteX8741" fmla="*/ 554562 w 3087428"/>
              <a:gd name="connsiteY8741" fmla="*/ 621502 h 3077595"/>
              <a:gd name="connsiteX8742" fmla="*/ 538872 w 3087428"/>
              <a:gd name="connsiteY8742" fmla="*/ 637191 h 3077595"/>
              <a:gd name="connsiteX8743" fmla="*/ 523183 w 3087428"/>
              <a:gd name="connsiteY8743" fmla="*/ 621502 h 3077595"/>
              <a:gd name="connsiteX8744" fmla="*/ 538872 w 3087428"/>
              <a:gd name="connsiteY8744" fmla="*/ 605812 h 3077595"/>
              <a:gd name="connsiteX8745" fmla="*/ 1557207 w 3087428"/>
              <a:gd name="connsiteY8745" fmla="*/ 604348 h 3077595"/>
              <a:gd name="connsiteX8746" fmla="*/ 1558671 w 3087428"/>
              <a:gd name="connsiteY8746" fmla="*/ 605812 h 3077595"/>
              <a:gd name="connsiteX8747" fmla="*/ 1557207 w 3087428"/>
              <a:gd name="connsiteY8747" fmla="*/ 607277 h 3077595"/>
              <a:gd name="connsiteX8748" fmla="*/ 1555742 w 3087428"/>
              <a:gd name="connsiteY8748" fmla="*/ 605812 h 3077595"/>
              <a:gd name="connsiteX8749" fmla="*/ 1557207 w 3087428"/>
              <a:gd name="connsiteY8749" fmla="*/ 604348 h 3077595"/>
              <a:gd name="connsiteX8750" fmla="*/ 1501981 w 3087428"/>
              <a:gd name="connsiteY8750" fmla="*/ 604139 h 3077595"/>
              <a:gd name="connsiteX8751" fmla="*/ 1504282 w 3087428"/>
              <a:gd name="connsiteY8751" fmla="*/ 606440 h 3077595"/>
              <a:gd name="connsiteX8752" fmla="*/ 1501981 w 3087428"/>
              <a:gd name="connsiteY8752" fmla="*/ 608741 h 3077595"/>
              <a:gd name="connsiteX8753" fmla="*/ 1499680 w 3087428"/>
              <a:gd name="connsiteY8753" fmla="*/ 606440 h 3077595"/>
              <a:gd name="connsiteX8754" fmla="*/ 1501981 w 3087428"/>
              <a:gd name="connsiteY8754" fmla="*/ 604139 h 3077595"/>
              <a:gd name="connsiteX8755" fmla="*/ 1052642 w 3087428"/>
              <a:gd name="connsiteY8755" fmla="*/ 596399 h 3077595"/>
              <a:gd name="connsiteX8756" fmla="*/ 1061009 w 3087428"/>
              <a:gd name="connsiteY8756" fmla="*/ 604766 h 3077595"/>
              <a:gd name="connsiteX8757" fmla="*/ 1052642 w 3087428"/>
              <a:gd name="connsiteY8757" fmla="*/ 613134 h 3077595"/>
              <a:gd name="connsiteX8758" fmla="*/ 1044274 w 3087428"/>
              <a:gd name="connsiteY8758" fmla="*/ 604766 h 3077595"/>
              <a:gd name="connsiteX8759" fmla="*/ 1052642 w 3087428"/>
              <a:gd name="connsiteY8759" fmla="*/ 596399 h 3077595"/>
              <a:gd name="connsiteX8760" fmla="*/ 634890 w 3087428"/>
              <a:gd name="connsiteY8760" fmla="*/ 595562 h 3077595"/>
              <a:gd name="connsiteX8761" fmla="*/ 649325 w 3087428"/>
              <a:gd name="connsiteY8761" fmla="*/ 609996 h 3077595"/>
              <a:gd name="connsiteX8762" fmla="*/ 634890 w 3087428"/>
              <a:gd name="connsiteY8762" fmla="*/ 624430 h 3077595"/>
              <a:gd name="connsiteX8763" fmla="*/ 620456 w 3087428"/>
              <a:gd name="connsiteY8763" fmla="*/ 609996 h 3077595"/>
              <a:gd name="connsiteX8764" fmla="*/ 634890 w 3087428"/>
              <a:gd name="connsiteY8764" fmla="*/ 595562 h 3077595"/>
              <a:gd name="connsiteX8765" fmla="*/ 1218320 w 3087428"/>
              <a:gd name="connsiteY8765" fmla="*/ 593052 h 3077595"/>
              <a:gd name="connsiteX8766" fmla="*/ 1224596 w 3087428"/>
              <a:gd name="connsiteY8766" fmla="*/ 599328 h 3077595"/>
              <a:gd name="connsiteX8767" fmla="*/ 1218320 w 3087428"/>
              <a:gd name="connsiteY8767" fmla="*/ 605603 h 3077595"/>
              <a:gd name="connsiteX8768" fmla="*/ 1212044 w 3087428"/>
              <a:gd name="connsiteY8768" fmla="*/ 599328 h 3077595"/>
              <a:gd name="connsiteX8769" fmla="*/ 1218320 w 3087428"/>
              <a:gd name="connsiteY8769" fmla="*/ 593052 h 3077595"/>
              <a:gd name="connsiteX8770" fmla="*/ 389093 w 3087428"/>
              <a:gd name="connsiteY8770" fmla="*/ 591378 h 3077595"/>
              <a:gd name="connsiteX8771" fmla="*/ 405410 w 3087428"/>
              <a:gd name="connsiteY8771" fmla="*/ 607695 h 3077595"/>
              <a:gd name="connsiteX8772" fmla="*/ 389093 w 3087428"/>
              <a:gd name="connsiteY8772" fmla="*/ 624012 h 3077595"/>
              <a:gd name="connsiteX8773" fmla="*/ 372776 w 3087428"/>
              <a:gd name="connsiteY8773" fmla="*/ 607695 h 3077595"/>
              <a:gd name="connsiteX8774" fmla="*/ 389093 w 3087428"/>
              <a:gd name="connsiteY8774" fmla="*/ 591378 h 3077595"/>
              <a:gd name="connsiteX8775" fmla="*/ 733837 w 3087428"/>
              <a:gd name="connsiteY8775" fmla="*/ 588031 h 3077595"/>
              <a:gd name="connsiteX8776" fmla="*/ 747644 w 3087428"/>
              <a:gd name="connsiteY8776" fmla="*/ 601838 h 3077595"/>
              <a:gd name="connsiteX8777" fmla="*/ 733837 w 3087428"/>
              <a:gd name="connsiteY8777" fmla="*/ 615644 h 3077595"/>
              <a:gd name="connsiteX8778" fmla="*/ 720031 w 3087428"/>
              <a:gd name="connsiteY8778" fmla="*/ 601838 h 3077595"/>
              <a:gd name="connsiteX8779" fmla="*/ 733837 w 3087428"/>
              <a:gd name="connsiteY8779" fmla="*/ 588031 h 3077595"/>
              <a:gd name="connsiteX8780" fmla="*/ 942608 w 3087428"/>
              <a:gd name="connsiteY8780" fmla="*/ 587613 h 3077595"/>
              <a:gd name="connsiteX8781" fmla="*/ 953277 w 3087428"/>
              <a:gd name="connsiteY8781" fmla="*/ 598282 h 3077595"/>
              <a:gd name="connsiteX8782" fmla="*/ 942608 w 3087428"/>
              <a:gd name="connsiteY8782" fmla="*/ 608950 h 3077595"/>
              <a:gd name="connsiteX8783" fmla="*/ 931940 w 3087428"/>
              <a:gd name="connsiteY8783" fmla="*/ 598282 h 3077595"/>
              <a:gd name="connsiteX8784" fmla="*/ 942608 w 3087428"/>
              <a:gd name="connsiteY8784" fmla="*/ 587613 h 3077595"/>
              <a:gd name="connsiteX8785" fmla="*/ 836340 w 3087428"/>
              <a:gd name="connsiteY8785" fmla="*/ 585103 h 3077595"/>
              <a:gd name="connsiteX8786" fmla="*/ 848891 w 3087428"/>
              <a:gd name="connsiteY8786" fmla="*/ 597654 h 3077595"/>
              <a:gd name="connsiteX8787" fmla="*/ 836340 w 3087428"/>
              <a:gd name="connsiteY8787" fmla="*/ 610205 h 3077595"/>
              <a:gd name="connsiteX8788" fmla="*/ 823789 w 3087428"/>
              <a:gd name="connsiteY8788" fmla="*/ 597654 h 3077595"/>
              <a:gd name="connsiteX8789" fmla="*/ 836340 w 3087428"/>
              <a:gd name="connsiteY8789" fmla="*/ 585103 h 3077595"/>
              <a:gd name="connsiteX8790" fmla="*/ 1270826 w 3087428"/>
              <a:gd name="connsiteY8790" fmla="*/ 577363 h 3077595"/>
              <a:gd name="connsiteX8791" fmla="*/ 1276056 w 3087428"/>
              <a:gd name="connsiteY8791" fmla="*/ 582592 h 3077595"/>
              <a:gd name="connsiteX8792" fmla="*/ 1270826 w 3087428"/>
              <a:gd name="connsiteY8792" fmla="*/ 587822 h 3077595"/>
              <a:gd name="connsiteX8793" fmla="*/ 1265597 w 3087428"/>
              <a:gd name="connsiteY8793" fmla="*/ 582592 h 3077595"/>
              <a:gd name="connsiteX8794" fmla="*/ 1270826 w 3087428"/>
              <a:gd name="connsiteY8794" fmla="*/ 577363 h 3077595"/>
              <a:gd name="connsiteX8795" fmla="*/ 481555 w 3087428"/>
              <a:gd name="connsiteY8795" fmla="*/ 576944 h 3077595"/>
              <a:gd name="connsiteX8796" fmla="*/ 497871 w 3087428"/>
              <a:gd name="connsiteY8796" fmla="*/ 593261 h 3077595"/>
              <a:gd name="connsiteX8797" fmla="*/ 481555 w 3087428"/>
              <a:gd name="connsiteY8797" fmla="*/ 609578 h 3077595"/>
              <a:gd name="connsiteX8798" fmla="*/ 465238 w 3087428"/>
              <a:gd name="connsiteY8798" fmla="*/ 593261 h 3077595"/>
              <a:gd name="connsiteX8799" fmla="*/ 481555 w 3087428"/>
              <a:gd name="connsiteY8799" fmla="*/ 576944 h 3077595"/>
              <a:gd name="connsiteX8800" fmla="*/ 1102220 w 3087428"/>
              <a:gd name="connsiteY8800" fmla="*/ 571715 h 3077595"/>
              <a:gd name="connsiteX8801" fmla="*/ 1110797 w 3087428"/>
              <a:gd name="connsiteY8801" fmla="*/ 580291 h 3077595"/>
              <a:gd name="connsiteX8802" fmla="*/ 1102220 w 3087428"/>
              <a:gd name="connsiteY8802" fmla="*/ 588868 h 3077595"/>
              <a:gd name="connsiteX8803" fmla="*/ 1093643 w 3087428"/>
              <a:gd name="connsiteY8803" fmla="*/ 580291 h 3077595"/>
              <a:gd name="connsiteX8804" fmla="*/ 1102220 w 3087428"/>
              <a:gd name="connsiteY8804" fmla="*/ 571715 h 3077595"/>
              <a:gd name="connsiteX8805" fmla="*/ 576736 w 3087428"/>
              <a:gd name="connsiteY8805" fmla="*/ 565857 h 3077595"/>
              <a:gd name="connsiteX8806" fmla="*/ 592007 w 3087428"/>
              <a:gd name="connsiteY8806" fmla="*/ 581128 h 3077595"/>
              <a:gd name="connsiteX8807" fmla="*/ 576736 w 3087428"/>
              <a:gd name="connsiteY8807" fmla="*/ 596399 h 3077595"/>
              <a:gd name="connsiteX8808" fmla="*/ 561465 w 3087428"/>
              <a:gd name="connsiteY8808" fmla="*/ 581128 h 3077595"/>
              <a:gd name="connsiteX8809" fmla="*/ 576736 w 3087428"/>
              <a:gd name="connsiteY8809" fmla="*/ 565857 h 3077595"/>
              <a:gd name="connsiteX8810" fmla="*/ 1324379 w 3087428"/>
              <a:gd name="connsiteY8810" fmla="*/ 564393 h 3077595"/>
              <a:gd name="connsiteX8811" fmla="*/ 1328772 w 3087428"/>
              <a:gd name="connsiteY8811" fmla="*/ 568786 h 3077595"/>
              <a:gd name="connsiteX8812" fmla="*/ 1324379 w 3087428"/>
              <a:gd name="connsiteY8812" fmla="*/ 573179 h 3077595"/>
              <a:gd name="connsiteX8813" fmla="*/ 1319986 w 3087428"/>
              <a:gd name="connsiteY8813" fmla="*/ 568786 h 3077595"/>
              <a:gd name="connsiteX8814" fmla="*/ 1324379 w 3087428"/>
              <a:gd name="connsiteY8814" fmla="*/ 564393 h 3077595"/>
              <a:gd name="connsiteX8815" fmla="*/ 332402 w 3087428"/>
              <a:gd name="connsiteY8815" fmla="*/ 563347 h 3077595"/>
              <a:gd name="connsiteX8816" fmla="*/ 349556 w 3087428"/>
              <a:gd name="connsiteY8816" fmla="*/ 580500 h 3077595"/>
              <a:gd name="connsiteX8817" fmla="*/ 332402 w 3087428"/>
              <a:gd name="connsiteY8817" fmla="*/ 597654 h 3077595"/>
              <a:gd name="connsiteX8818" fmla="*/ 315249 w 3087428"/>
              <a:gd name="connsiteY8818" fmla="*/ 580500 h 3077595"/>
              <a:gd name="connsiteX8819" fmla="*/ 332402 w 3087428"/>
              <a:gd name="connsiteY8819" fmla="*/ 563347 h 3077595"/>
              <a:gd name="connsiteX8820" fmla="*/ 989676 w 3087428"/>
              <a:gd name="connsiteY8820" fmla="*/ 559791 h 3077595"/>
              <a:gd name="connsiteX8821" fmla="*/ 999298 w 3087428"/>
              <a:gd name="connsiteY8821" fmla="*/ 569413 h 3077595"/>
              <a:gd name="connsiteX8822" fmla="*/ 989676 w 3087428"/>
              <a:gd name="connsiteY8822" fmla="*/ 579036 h 3077595"/>
              <a:gd name="connsiteX8823" fmla="*/ 980053 w 3087428"/>
              <a:gd name="connsiteY8823" fmla="*/ 569413 h 3077595"/>
              <a:gd name="connsiteX8824" fmla="*/ 989676 w 3087428"/>
              <a:gd name="connsiteY8824" fmla="*/ 559791 h 3077595"/>
              <a:gd name="connsiteX8825" fmla="*/ 674846 w 3087428"/>
              <a:gd name="connsiteY8825" fmla="*/ 557280 h 3077595"/>
              <a:gd name="connsiteX8826" fmla="*/ 689489 w 3087428"/>
              <a:gd name="connsiteY8826" fmla="*/ 571924 h 3077595"/>
              <a:gd name="connsiteX8827" fmla="*/ 674846 w 3087428"/>
              <a:gd name="connsiteY8827" fmla="*/ 586567 h 3077595"/>
              <a:gd name="connsiteX8828" fmla="*/ 660202 w 3087428"/>
              <a:gd name="connsiteY8828" fmla="*/ 571924 h 3077595"/>
              <a:gd name="connsiteX8829" fmla="*/ 674846 w 3087428"/>
              <a:gd name="connsiteY8829" fmla="*/ 557280 h 3077595"/>
              <a:gd name="connsiteX8830" fmla="*/ 1378559 w 3087428"/>
              <a:gd name="connsiteY8830" fmla="*/ 554770 h 3077595"/>
              <a:gd name="connsiteX8831" fmla="*/ 1381906 w 3087428"/>
              <a:gd name="connsiteY8831" fmla="*/ 558117 h 3077595"/>
              <a:gd name="connsiteX8832" fmla="*/ 1378559 w 3087428"/>
              <a:gd name="connsiteY8832" fmla="*/ 561464 h 3077595"/>
              <a:gd name="connsiteX8833" fmla="*/ 1375212 w 3087428"/>
              <a:gd name="connsiteY8833" fmla="*/ 558117 h 3077595"/>
              <a:gd name="connsiteX8834" fmla="*/ 1378559 w 3087428"/>
              <a:gd name="connsiteY8834" fmla="*/ 554770 h 3077595"/>
              <a:gd name="connsiteX8835" fmla="*/ 881316 w 3087428"/>
              <a:gd name="connsiteY8835" fmla="*/ 553724 h 3077595"/>
              <a:gd name="connsiteX8836" fmla="*/ 892821 w 3087428"/>
              <a:gd name="connsiteY8836" fmla="*/ 565230 h 3077595"/>
              <a:gd name="connsiteX8837" fmla="*/ 881316 w 3087428"/>
              <a:gd name="connsiteY8837" fmla="*/ 576735 h 3077595"/>
              <a:gd name="connsiteX8838" fmla="*/ 869810 w 3087428"/>
              <a:gd name="connsiteY8838" fmla="*/ 565230 h 3077595"/>
              <a:gd name="connsiteX8839" fmla="*/ 881316 w 3087428"/>
              <a:gd name="connsiteY8839" fmla="*/ 553724 h 3077595"/>
              <a:gd name="connsiteX8840" fmla="*/ 776303 w 3087428"/>
              <a:gd name="connsiteY8840" fmla="*/ 553097 h 3077595"/>
              <a:gd name="connsiteX8841" fmla="*/ 789691 w 3087428"/>
              <a:gd name="connsiteY8841" fmla="*/ 566485 h 3077595"/>
              <a:gd name="connsiteX8842" fmla="*/ 776303 w 3087428"/>
              <a:gd name="connsiteY8842" fmla="*/ 579873 h 3077595"/>
              <a:gd name="connsiteX8843" fmla="*/ 762914 w 3087428"/>
              <a:gd name="connsiteY8843" fmla="*/ 566485 h 3077595"/>
              <a:gd name="connsiteX8844" fmla="*/ 776303 w 3087428"/>
              <a:gd name="connsiteY8844" fmla="*/ 553097 h 3077595"/>
              <a:gd name="connsiteX8845" fmla="*/ 1152844 w 3087428"/>
              <a:gd name="connsiteY8845" fmla="*/ 551005 h 3077595"/>
              <a:gd name="connsiteX8846" fmla="*/ 1160165 w 3087428"/>
              <a:gd name="connsiteY8846" fmla="*/ 558326 h 3077595"/>
              <a:gd name="connsiteX8847" fmla="*/ 1152844 w 3087428"/>
              <a:gd name="connsiteY8847" fmla="*/ 565648 h 3077595"/>
              <a:gd name="connsiteX8848" fmla="*/ 1145522 w 3087428"/>
              <a:gd name="connsiteY8848" fmla="*/ 558326 h 3077595"/>
              <a:gd name="connsiteX8849" fmla="*/ 1152844 w 3087428"/>
              <a:gd name="connsiteY8849" fmla="*/ 551005 h 3077595"/>
              <a:gd name="connsiteX8850" fmla="*/ 1653643 w 3087428"/>
              <a:gd name="connsiteY8850" fmla="*/ 549750 h 3077595"/>
              <a:gd name="connsiteX8851" fmla="*/ 1654271 w 3087428"/>
              <a:gd name="connsiteY8851" fmla="*/ 550377 h 3077595"/>
              <a:gd name="connsiteX8852" fmla="*/ 1653643 w 3087428"/>
              <a:gd name="connsiteY8852" fmla="*/ 551005 h 3077595"/>
              <a:gd name="connsiteX8853" fmla="*/ 1653016 w 3087428"/>
              <a:gd name="connsiteY8853" fmla="*/ 550377 h 3077595"/>
              <a:gd name="connsiteX8854" fmla="*/ 1653643 w 3087428"/>
              <a:gd name="connsiteY8854" fmla="*/ 549750 h 3077595"/>
              <a:gd name="connsiteX8855" fmla="*/ 424446 w 3087428"/>
              <a:gd name="connsiteY8855" fmla="*/ 548494 h 3077595"/>
              <a:gd name="connsiteX8856" fmla="*/ 441181 w 3087428"/>
              <a:gd name="connsiteY8856" fmla="*/ 565230 h 3077595"/>
              <a:gd name="connsiteX8857" fmla="*/ 424446 w 3087428"/>
              <a:gd name="connsiteY8857" fmla="*/ 581965 h 3077595"/>
              <a:gd name="connsiteX8858" fmla="*/ 407711 w 3087428"/>
              <a:gd name="connsiteY8858" fmla="*/ 565230 h 3077595"/>
              <a:gd name="connsiteX8859" fmla="*/ 424446 w 3087428"/>
              <a:gd name="connsiteY8859" fmla="*/ 548494 h 3077595"/>
              <a:gd name="connsiteX8860" fmla="*/ 1433157 w 3087428"/>
              <a:gd name="connsiteY8860" fmla="*/ 547658 h 3077595"/>
              <a:gd name="connsiteX8861" fmla="*/ 1435877 w 3087428"/>
              <a:gd name="connsiteY8861" fmla="*/ 550377 h 3077595"/>
              <a:gd name="connsiteX8862" fmla="*/ 1433157 w 3087428"/>
              <a:gd name="connsiteY8862" fmla="*/ 553097 h 3077595"/>
              <a:gd name="connsiteX8863" fmla="*/ 1430438 w 3087428"/>
              <a:gd name="connsiteY8863" fmla="*/ 550377 h 3077595"/>
              <a:gd name="connsiteX8864" fmla="*/ 1433157 w 3087428"/>
              <a:gd name="connsiteY8864" fmla="*/ 547658 h 3077595"/>
              <a:gd name="connsiteX8865" fmla="*/ 1598417 w 3087428"/>
              <a:gd name="connsiteY8865" fmla="*/ 544311 h 3077595"/>
              <a:gd name="connsiteX8866" fmla="*/ 1599672 w 3087428"/>
              <a:gd name="connsiteY8866" fmla="*/ 545566 h 3077595"/>
              <a:gd name="connsiteX8867" fmla="*/ 1598417 w 3087428"/>
              <a:gd name="connsiteY8867" fmla="*/ 546821 h 3077595"/>
              <a:gd name="connsiteX8868" fmla="*/ 1597162 w 3087428"/>
              <a:gd name="connsiteY8868" fmla="*/ 545566 h 3077595"/>
              <a:gd name="connsiteX8869" fmla="*/ 1598417 w 3087428"/>
              <a:gd name="connsiteY8869" fmla="*/ 544311 h 3077595"/>
              <a:gd name="connsiteX8870" fmla="*/ 1488174 w 3087428"/>
              <a:gd name="connsiteY8870" fmla="*/ 543683 h 3077595"/>
              <a:gd name="connsiteX8871" fmla="*/ 1490057 w 3087428"/>
              <a:gd name="connsiteY8871" fmla="*/ 545566 h 3077595"/>
              <a:gd name="connsiteX8872" fmla="*/ 1488174 w 3087428"/>
              <a:gd name="connsiteY8872" fmla="*/ 547449 h 3077595"/>
              <a:gd name="connsiteX8873" fmla="*/ 1486292 w 3087428"/>
              <a:gd name="connsiteY8873" fmla="*/ 545566 h 3077595"/>
              <a:gd name="connsiteX8874" fmla="*/ 1488174 w 3087428"/>
              <a:gd name="connsiteY8874" fmla="*/ 543683 h 3077595"/>
              <a:gd name="connsiteX8875" fmla="*/ 1543400 w 3087428"/>
              <a:gd name="connsiteY8875" fmla="*/ 542846 h 3077595"/>
              <a:gd name="connsiteX8876" fmla="*/ 1544655 w 3087428"/>
              <a:gd name="connsiteY8876" fmla="*/ 544102 h 3077595"/>
              <a:gd name="connsiteX8877" fmla="*/ 1543400 w 3087428"/>
              <a:gd name="connsiteY8877" fmla="*/ 545357 h 3077595"/>
              <a:gd name="connsiteX8878" fmla="*/ 1542145 w 3087428"/>
              <a:gd name="connsiteY8878" fmla="*/ 544102 h 3077595"/>
              <a:gd name="connsiteX8879" fmla="*/ 1543400 w 3087428"/>
              <a:gd name="connsiteY8879" fmla="*/ 542846 h 3077595"/>
              <a:gd name="connsiteX8880" fmla="*/ 518999 w 3087428"/>
              <a:gd name="connsiteY8880" fmla="*/ 536571 h 3077595"/>
              <a:gd name="connsiteX8881" fmla="*/ 535107 w 3087428"/>
              <a:gd name="connsiteY8881" fmla="*/ 552678 h 3077595"/>
              <a:gd name="connsiteX8882" fmla="*/ 518999 w 3087428"/>
              <a:gd name="connsiteY8882" fmla="*/ 568786 h 3077595"/>
              <a:gd name="connsiteX8883" fmla="*/ 502892 w 3087428"/>
              <a:gd name="connsiteY8883" fmla="*/ 552678 h 3077595"/>
              <a:gd name="connsiteX8884" fmla="*/ 518999 w 3087428"/>
              <a:gd name="connsiteY8884" fmla="*/ 536571 h 3077595"/>
              <a:gd name="connsiteX8885" fmla="*/ 1038208 w 3087428"/>
              <a:gd name="connsiteY8885" fmla="*/ 533433 h 3077595"/>
              <a:gd name="connsiteX8886" fmla="*/ 1047830 w 3087428"/>
              <a:gd name="connsiteY8886" fmla="*/ 543056 h 3077595"/>
              <a:gd name="connsiteX8887" fmla="*/ 1038208 w 3087428"/>
              <a:gd name="connsiteY8887" fmla="*/ 552678 h 3077595"/>
              <a:gd name="connsiteX8888" fmla="*/ 1028585 w 3087428"/>
              <a:gd name="connsiteY8888" fmla="*/ 543056 h 3077595"/>
              <a:gd name="connsiteX8889" fmla="*/ 1038208 w 3087428"/>
              <a:gd name="connsiteY8889" fmla="*/ 533433 h 3077595"/>
              <a:gd name="connsiteX8890" fmla="*/ 1204513 w 3087428"/>
              <a:gd name="connsiteY8890" fmla="*/ 532805 h 3077595"/>
              <a:gd name="connsiteX8891" fmla="*/ 1210789 w 3087428"/>
              <a:gd name="connsiteY8891" fmla="*/ 539081 h 3077595"/>
              <a:gd name="connsiteX8892" fmla="*/ 1204513 w 3087428"/>
              <a:gd name="connsiteY8892" fmla="*/ 545357 h 3077595"/>
              <a:gd name="connsiteX8893" fmla="*/ 1198238 w 3087428"/>
              <a:gd name="connsiteY8893" fmla="*/ 539081 h 3077595"/>
              <a:gd name="connsiteX8894" fmla="*/ 1204513 w 3087428"/>
              <a:gd name="connsiteY8894" fmla="*/ 532805 h 3077595"/>
              <a:gd name="connsiteX8895" fmla="*/ 616063 w 3087428"/>
              <a:gd name="connsiteY8895" fmla="*/ 527994 h 3077595"/>
              <a:gd name="connsiteX8896" fmla="*/ 630707 w 3087428"/>
              <a:gd name="connsiteY8896" fmla="*/ 542637 h 3077595"/>
              <a:gd name="connsiteX8897" fmla="*/ 616063 w 3087428"/>
              <a:gd name="connsiteY8897" fmla="*/ 557280 h 3077595"/>
              <a:gd name="connsiteX8898" fmla="*/ 601420 w 3087428"/>
              <a:gd name="connsiteY8898" fmla="*/ 542637 h 3077595"/>
              <a:gd name="connsiteX8899" fmla="*/ 616063 w 3087428"/>
              <a:gd name="connsiteY8899" fmla="*/ 527994 h 3077595"/>
              <a:gd name="connsiteX8900" fmla="*/ 927337 w 3087428"/>
              <a:gd name="connsiteY8900" fmla="*/ 524438 h 3077595"/>
              <a:gd name="connsiteX8901" fmla="*/ 938006 w 3087428"/>
              <a:gd name="connsiteY8901" fmla="*/ 535106 h 3077595"/>
              <a:gd name="connsiteX8902" fmla="*/ 927337 w 3087428"/>
              <a:gd name="connsiteY8902" fmla="*/ 545775 h 3077595"/>
              <a:gd name="connsiteX8903" fmla="*/ 916669 w 3087428"/>
              <a:gd name="connsiteY8903" fmla="*/ 535106 h 3077595"/>
              <a:gd name="connsiteX8904" fmla="*/ 927337 w 3087428"/>
              <a:gd name="connsiteY8904" fmla="*/ 524438 h 3077595"/>
              <a:gd name="connsiteX8905" fmla="*/ 716474 w 3087428"/>
              <a:gd name="connsiteY8905" fmla="*/ 521509 h 3077595"/>
              <a:gd name="connsiteX8906" fmla="*/ 730699 w 3087428"/>
              <a:gd name="connsiteY8906" fmla="*/ 535734 h 3077595"/>
              <a:gd name="connsiteX8907" fmla="*/ 716474 w 3087428"/>
              <a:gd name="connsiteY8907" fmla="*/ 549959 h 3077595"/>
              <a:gd name="connsiteX8908" fmla="*/ 702040 w 3087428"/>
              <a:gd name="connsiteY8908" fmla="*/ 535734 h 3077595"/>
              <a:gd name="connsiteX8909" fmla="*/ 716474 w 3087428"/>
              <a:gd name="connsiteY8909" fmla="*/ 521509 h 3077595"/>
              <a:gd name="connsiteX8910" fmla="*/ 820232 w 3087428"/>
              <a:gd name="connsiteY8910" fmla="*/ 520254 h 3077595"/>
              <a:gd name="connsiteX8911" fmla="*/ 832993 w 3087428"/>
              <a:gd name="connsiteY8911" fmla="*/ 533014 h 3077595"/>
              <a:gd name="connsiteX8912" fmla="*/ 820232 w 3087428"/>
              <a:gd name="connsiteY8912" fmla="*/ 545775 h 3077595"/>
              <a:gd name="connsiteX8913" fmla="*/ 807472 w 3087428"/>
              <a:gd name="connsiteY8913" fmla="*/ 533014 h 3077595"/>
              <a:gd name="connsiteX8914" fmla="*/ 820232 w 3087428"/>
              <a:gd name="connsiteY8914" fmla="*/ 520254 h 3077595"/>
              <a:gd name="connsiteX8915" fmla="*/ 367128 w 3087428"/>
              <a:gd name="connsiteY8915" fmla="*/ 520045 h 3077595"/>
              <a:gd name="connsiteX8916" fmla="*/ 384491 w 3087428"/>
              <a:gd name="connsiteY8916" fmla="*/ 537407 h 3077595"/>
              <a:gd name="connsiteX8917" fmla="*/ 367128 w 3087428"/>
              <a:gd name="connsiteY8917" fmla="*/ 554770 h 3077595"/>
              <a:gd name="connsiteX8918" fmla="*/ 349765 w 3087428"/>
              <a:gd name="connsiteY8918" fmla="*/ 537407 h 3077595"/>
              <a:gd name="connsiteX8919" fmla="*/ 367128 w 3087428"/>
              <a:gd name="connsiteY8919" fmla="*/ 520045 h 3077595"/>
              <a:gd name="connsiteX8920" fmla="*/ 1257229 w 3087428"/>
              <a:gd name="connsiteY8920" fmla="*/ 517325 h 3077595"/>
              <a:gd name="connsiteX8921" fmla="*/ 1262459 w 3087428"/>
              <a:gd name="connsiteY8921" fmla="*/ 522555 h 3077595"/>
              <a:gd name="connsiteX8922" fmla="*/ 1257229 w 3087428"/>
              <a:gd name="connsiteY8922" fmla="*/ 527785 h 3077595"/>
              <a:gd name="connsiteX8923" fmla="*/ 1251999 w 3087428"/>
              <a:gd name="connsiteY8923" fmla="*/ 522555 h 3077595"/>
              <a:gd name="connsiteX8924" fmla="*/ 1257229 w 3087428"/>
              <a:gd name="connsiteY8924" fmla="*/ 517325 h 3077595"/>
              <a:gd name="connsiteX8925" fmla="*/ 1087995 w 3087428"/>
              <a:gd name="connsiteY8925" fmla="*/ 510422 h 3077595"/>
              <a:gd name="connsiteX8926" fmla="*/ 1096572 w 3087428"/>
              <a:gd name="connsiteY8926" fmla="*/ 518999 h 3077595"/>
              <a:gd name="connsiteX8927" fmla="*/ 1087995 w 3087428"/>
              <a:gd name="connsiteY8927" fmla="*/ 527576 h 3077595"/>
              <a:gd name="connsiteX8928" fmla="*/ 1079418 w 3087428"/>
              <a:gd name="connsiteY8928" fmla="*/ 518999 h 3077595"/>
              <a:gd name="connsiteX8929" fmla="*/ 1087995 w 3087428"/>
              <a:gd name="connsiteY8929" fmla="*/ 510422 h 3077595"/>
              <a:gd name="connsiteX8930" fmla="*/ 461054 w 3087428"/>
              <a:gd name="connsiteY8930" fmla="*/ 507493 h 3077595"/>
              <a:gd name="connsiteX8931" fmla="*/ 477789 w 3087428"/>
              <a:gd name="connsiteY8931" fmla="*/ 524228 h 3077595"/>
              <a:gd name="connsiteX8932" fmla="*/ 461054 w 3087428"/>
              <a:gd name="connsiteY8932" fmla="*/ 540964 h 3077595"/>
              <a:gd name="connsiteX8933" fmla="*/ 444319 w 3087428"/>
              <a:gd name="connsiteY8933" fmla="*/ 524228 h 3077595"/>
              <a:gd name="connsiteX8934" fmla="*/ 461054 w 3087428"/>
              <a:gd name="connsiteY8934" fmla="*/ 507493 h 3077595"/>
              <a:gd name="connsiteX8935" fmla="*/ 1310782 w 3087428"/>
              <a:gd name="connsiteY8935" fmla="*/ 504774 h 3077595"/>
              <a:gd name="connsiteX8936" fmla="*/ 1314965 w 3087428"/>
              <a:gd name="connsiteY8936" fmla="*/ 508958 h 3077595"/>
              <a:gd name="connsiteX8937" fmla="*/ 1310782 w 3087428"/>
              <a:gd name="connsiteY8937" fmla="*/ 513141 h 3077595"/>
              <a:gd name="connsiteX8938" fmla="*/ 1306598 w 3087428"/>
              <a:gd name="connsiteY8938" fmla="*/ 508958 h 3077595"/>
              <a:gd name="connsiteX8939" fmla="*/ 1310782 w 3087428"/>
              <a:gd name="connsiteY8939" fmla="*/ 504774 h 3077595"/>
              <a:gd name="connsiteX8940" fmla="*/ 557700 w 3087428"/>
              <a:gd name="connsiteY8940" fmla="*/ 497661 h 3077595"/>
              <a:gd name="connsiteX8941" fmla="*/ 573389 w 3087428"/>
              <a:gd name="connsiteY8941" fmla="*/ 513351 h 3077595"/>
              <a:gd name="connsiteX8942" fmla="*/ 557700 w 3087428"/>
              <a:gd name="connsiteY8942" fmla="*/ 529040 h 3077595"/>
              <a:gd name="connsiteX8943" fmla="*/ 542010 w 3087428"/>
              <a:gd name="connsiteY8943" fmla="*/ 513351 h 3077595"/>
              <a:gd name="connsiteX8944" fmla="*/ 557700 w 3087428"/>
              <a:gd name="connsiteY8944" fmla="*/ 497661 h 3077595"/>
              <a:gd name="connsiteX8945" fmla="*/ 975032 w 3087428"/>
              <a:gd name="connsiteY8945" fmla="*/ 496406 h 3077595"/>
              <a:gd name="connsiteX8946" fmla="*/ 985701 w 3087428"/>
              <a:gd name="connsiteY8946" fmla="*/ 507075 h 3077595"/>
              <a:gd name="connsiteX8947" fmla="*/ 975032 w 3087428"/>
              <a:gd name="connsiteY8947" fmla="*/ 517744 h 3077595"/>
              <a:gd name="connsiteX8948" fmla="*/ 964364 w 3087428"/>
              <a:gd name="connsiteY8948" fmla="*/ 507075 h 3077595"/>
              <a:gd name="connsiteX8949" fmla="*/ 975032 w 3087428"/>
              <a:gd name="connsiteY8949" fmla="*/ 496406 h 3077595"/>
              <a:gd name="connsiteX8950" fmla="*/ 1364753 w 3087428"/>
              <a:gd name="connsiteY8950" fmla="*/ 494942 h 3077595"/>
              <a:gd name="connsiteX8951" fmla="*/ 1367890 w 3087428"/>
              <a:gd name="connsiteY8951" fmla="*/ 498080 h 3077595"/>
              <a:gd name="connsiteX8952" fmla="*/ 1364753 w 3087428"/>
              <a:gd name="connsiteY8952" fmla="*/ 501218 h 3077595"/>
              <a:gd name="connsiteX8953" fmla="*/ 1361615 w 3087428"/>
              <a:gd name="connsiteY8953" fmla="*/ 498080 h 3077595"/>
              <a:gd name="connsiteX8954" fmla="*/ 1364753 w 3087428"/>
              <a:gd name="connsiteY8954" fmla="*/ 494942 h 3077595"/>
              <a:gd name="connsiteX8955" fmla="*/ 657065 w 3087428"/>
              <a:gd name="connsiteY8955" fmla="*/ 490549 h 3077595"/>
              <a:gd name="connsiteX8956" fmla="*/ 672126 w 3087428"/>
              <a:gd name="connsiteY8956" fmla="*/ 505611 h 3077595"/>
              <a:gd name="connsiteX8957" fmla="*/ 657065 w 3087428"/>
              <a:gd name="connsiteY8957" fmla="*/ 520672 h 3077595"/>
              <a:gd name="connsiteX8958" fmla="*/ 642003 w 3087428"/>
              <a:gd name="connsiteY8958" fmla="*/ 505611 h 3077595"/>
              <a:gd name="connsiteX8959" fmla="*/ 657065 w 3087428"/>
              <a:gd name="connsiteY8959" fmla="*/ 490549 h 3077595"/>
              <a:gd name="connsiteX8960" fmla="*/ 1138828 w 3087428"/>
              <a:gd name="connsiteY8960" fmla="*/ 490340 h 3077595"/>
              <a:gd name="connsiteX8961" fmla="*/ 1146150 w 3087428"/>
              <a:gd name="connsiteY8961" fmla="*/ 497661 h 3077595"/>
              <a:gd name="connsiteX8962" fmla="*/ 1138828 w 3087428"/>
              <a:gd name="connsiteY8962" fmla="*/ 504983 h 3077595"/>
              <a:gd name="connsiteX8963" fmla="*/ 1131506 w 3087428"/>
              <a:gd name="connsiteY8963" fmla="*/ 497661 h 3077595"/>
              <a:gd name="connsiteX8964" fmla="*/ 1138828 w 3087428"/>
              <a:gd name="connsiteY8964" fmla="*/ 490340 h 3077595"/>
              <a:gd name="connsiteX8965" fmla="*/ 865626 w 3087428"/>
              <a:gd name="connsiteY8965" fmla="*/ 489921 h 3077595"/>
              <a:gd name="connsiteX8966" fmla="*/ 877132 w 3087428"/>
              <a:gd name="connsiteY8966" fmla="*/ 501427 h 3077595"/>
              <a:gd name="connsiteX8967" fmla="*/ 865626 w 3087428"/>
              <a:gd name="connsiteY8967" fmla="*/ 512932 h 3077595"/>
              <a:gd name="connsiteX8968" fmla="*/ 854121 w 3087428"/>
              <a:gd name="connsiteY8968" fmla="*/ 501427 h 3077595"/>
              <a:gd name="connsiteX8969" fmla="*/ 865626 w 3087428"/>
              <a:gd name="connsiteY8969" fmla="*/ 489921 h 3077595"/>
              <a:gd name="connsiteX8970" fmla="*/ 1419351 w 3087428"/>
              <a:gd name="connsiteY8970" fmla="*/ 487830 h 3077595"/>
              <a:gd name="connsiteX8971" fmla="*/ 1421652 w 3087428"/>
              <a:gd name="connsiteY8971" fmla="*/ 490131 h 3077595"/>
              <a:gd name="connsiteX8972" fmla="*/ 1419351 w 3087428"/>
              <a:gd name="connsiteY8972" fmla="*/ 492432 h 3077595"/>
              <a:gd name="connsiteX8973" fmla="*/ 1417050 w 3087428"/>
              <a:gd name="connsiteY8973" fmla="*/ 490131 h 3077595"/>
              <a:gd name="connsiteX8974" fmla="*/ 1419351 w 3087428"/>
              <a:gd name="connsiteY8974" fmla="*/ 487830 h 3077595"/>
              <a:gd name="connsiteX8975" fmla="*/ 759777 w 3087428"/>
              <a:gd name="connsiteY8975" fmla="*/ 487830 h 3077595"/>
              <a:gd name="connsiteX8976" fmla="*/ 773374 w 3087428"/>
              <a:gd name="connsiteY8976" fmla="*/ 501427 h 3077595"/>
              <a:gd name="connsiteX8977" fmla="*/ 759777 w 3087428"/>
              <a:gd name="connsiteY8977" fmla="*/ 515024 h 3077595"/>
              <a:gd name="connsiteX8978" fmla="*/ 746179 w 3087428"/>
              <a:gd name="connsiteY8978" fmla="*/ 501427 h 3077595"/>
              <a:gd name="connsiteX8979" fmla="*/ 759777 w 3087428"/>
              <a:gd name="connsiteY8979" fmla="*/ 487830 h 3077595"/>
              <a:gd name="connsiteX8980" fmla="*/ 1639837 w 3087428"/>
              <a:gd name="connsiteY8980" fmla="*/ 486574 h 3077595"/>
              <a:gd name="connsiteX8981" fmla="*/ 1640255 w 3087428"/>
              <a:gd name="connsiteY8981" fmla="*/ 486993 h 3077595"/>
              <a:gd name="connsiteX8982" fmla="*/ 1639837 w 3087428"/>
              <a:gd name="connsiteY8982" fmla="*/ 487411 h 3077595"/>
              <a:gd name="connsiteX8983" fmla="*/ 1639418 w 3087428"/>
              <a:gd name="connsiteY8983" fmla="*/ 486993 h 3077595"/>
              <a:gd name="connsiteX8984" fmla="*/ 1639837 w 3087428"/>
              <a:gd name="connsiteY8984" fmla="*/ 486574 h 3077595"/>
              <a:gd name="connsiteX8985" fmla="*/ 1584820 w 3087428"/>
              <a:gd name="connsiteY8985" fmla="*/ 482600 h 3077595"/>
              <a:gd name="connsiteX8986" fmla="*/ 1585657 w 3087428"/>
              <a:gd name="connsiteY8986" fmla="*/ 483437 h 3077595"/>
              <a:gd name="connsiteX8987" fmla="*/ 1584820 w 3087428"/>
              <a:gd name="connsiteY8987" fmla="*/ 484273 h 3077595"/>
              <a:gd name="connsiteX8988" fmla="*/ 1583983 w 3087428"/>
              <a:gd name="connsiteY8988" fmla="*/ 483437 h 3077595"/>
              <a:gd name="connsiteX8989" fmla="*/ 1584820 w 3087428"/>
              <a:gd name="connsiteY8989" fmla="*/ 482600 h 3077595"/>
              <a:gd name="connsiteX8990" fmla="*/ 1474368 w 3087428"/>
              <a:gd name="connsiteY8990" fmla="*/ 482600 h 3077595"/>
              <a:gd name="connsiteX8991" fmla="*/ 1476669 w 3087428"/>
              <a:gd name="connsiteY8991" fmla="*/ 484901 h 3077595"/>
              <a:gd name="connsiteX8992" fmla="*/ 1474368 w 3087428"/>
              <a:gd name="connsiteY8992" fmla="*/ 487202 h 3077595"/>
              <a:gd name="connsiteX8993" fmla="*/ 1472067 w 3087428"/>
              <a:gd name="connsiteY8993" fmla="*/ 484901 h 3077595"/>
              <a:gd name="connsiteX8994" fmla="*/ 1474368 w 3087428"/>
              <a:gd name="connsiteY8994" fmla="*/ 482600 h 3077595"/>
              <a:gd name="connsiteX8995" fmla="*/ 1529594 w 3087428"/>
              <a:gd name="connsiteY8995" fmla="*/ 481135 h 3077595"/>
              <a:gd name="connsiteX8996" fmla="*/ 1531058 w 3087428"/>
              <a:gd name="connsiteY8996" fmla="*/ 482600 h 3077595"/>
              <a:gd name="connsiteX8997" fmla="*/ 1529594 w 3087428"/>
              <a:gd name="connsiteY8997" fmla="*/ 484064 h 3077595"/>
              <a:gd name="connsiteX8998" fmla="*/ 1528129 w 3087428"/>
              <a:gd name="connsiteY8998" fmla="*/ 482600 h 3077595"/>
              <a:gd name="connsiteX8999" fmla="*/ 1529594 w 3087428"/>
              <a:gd name="connsiteY8999" fmla="*/ 481135 h 3077595"/>
              <a:gd name="connsiteX9000" fmla="*/ 403527 w 3087428"/>
              <a:gd name="connsiteY9000" fmla="*/ 478834 h 3077595"/>
              <a:gd name="connsiteX9001" fmla="*/ 420680 w 3087428"/>
              <a:gd name="connsiteY9001" fmla="*/ 495988 h 3077595"/>
              <a:gd name="connsiteX9002" fmla="*/ 403527 w 3087428"/>
              <a:gd name="connsiteY9002" fmla="*/ 513141 h 3077595"/>
              <a:gd name="connsiteX9003" fmla="*/ 386373 w 3087428"/>
              <a:gd name="connsiteY9003" fmla="*/ 495988 h 3077595"/>
              <a:gd name="connsiteX9004" fmla="*/ 403527 w 3087428"/>
              <a:gd name="connsiteY9004" fmla="*/ 478834 h 3077595"/>
              <a:gd name="connsiteX9005" fmla="*/ 1190707 w 3087428"/>
              <a:gd name="connsiteY9005" fmla="*/ 472349 h 3077595"/>
              <a:gd name="connsiteX9006" fmla="*/ 1196983 w 3087428"/>
              <a:gd name="connsiteY9006" fmla="*/ 478625 h 3077595"/>
              <a:gd name="connsiteX9007" fmla="*/ 1190707 w 3087428"/>
              <a:gd name="connsiteY9007" fmla="*/ 484901 h 3077595"/>
              <a:gd name="connsiteX9008" fmla="*/ 1184431 w 3087428"/>
              <a:gd name="connsiteY9008" fmla="*/ 478625 h 3077595"/>
              <a:gd name="connsiteX9009" fmla="*/ 1190707 w 3087428"/>
              <a:gd name="connsiteY9009" fmla="*/ 472349 h 3077595"/>
              <a:gd name="connsiteX9010" fmla="*/ 1023774 w 3087428"/>
              <a:gd name="connsiteY9010" fmla="*/ 471722 h 3077595"/>
              <a:gd name="connsiteX9011" fmla="*/ 1033396 w 3087428"/>
              <a:gd name="connsiteY9011" fmla="*/ 481345 h 3077595"/>
              <a:gd name="connsiteX9012" fmla="*/ 1023774 w 3087428"/>
              <a:gd name="connsiteY9012" fmla="*/ 490967 h 3077595"/>
              <a:gd name="connsiteX9013" fmla="*/ 1014151 w 3087428"/>
              <a:gd name="connsiteY9013" fmla="*/ 481345 h 3077595"/>
              <a:gd name="connsiteX9014" fmla="*/ 1023774 w 3087428"/>
              <a:gd name="connsiteY9014" fmla="*/ 471722 h 3077595"/>
              <a:gd name="connsiteX9015" fmla="*/ 499336 w 3087428"/>
              <a:gd name="connsiteY9015" fmla="*/ 468166 h 3077595"/>
              <a:gd name="connsiteX9016" fmla="*/ 515443 w 3087428"/>
              <a:gd name="connsiteY9016" fmla="*/ 484273 h 3077595"/>
              <a:gd name="connsiteX9017" fmla="*/ 499336 w 3087428"/>
              <a:gd name="connsiteY9017" fmla="*/ 500381 h 3077595"/>
              <a:gd name="connsiteX9018" fmla="*/ 483228 w 3087428"/>
              <a:gd name="connsiteY9018" fmla="*/ 484273 h 3077595"/>
              <a:gd name="connsiteX9019" fmla="*/ 499336 w 3087428"/>
              <a:gd name="connsiteY9019" fmla="*/ 468166 h 3077595"/>
              <a:gd name="connsiteX9020" fmla="*/ 912276 w 3087428"/>
              <a:gd name="connsiteY9020" fmla="*/ 460426 h 3077595"/>
              <a:gd name="connsiteX9021" fmla="*/ 923990 w 3087428"/>
              <a:gd name="connsiteY9021" fmla="*/ 472140 h 3077595"/>
              <a:gd name="connsiteX9022" fmla="*/ 912276 w 3087428"/>
              <a:gd name="connsiteY9022" fmla="*/ 483855 h 3077595"/>
              <a:gd name="connsiteX9023" fmla="*/ 900561 w 3087428"/>
              <a:gd name="connsiteY9023" fmla="*/ 472140 h 3077595"/>
              <a:gd name="connsiteX9024" fmla="*/ 912276 w 3087428"/>
              <a:gd name="connsiteY9024" fmla="*/ 460426 h 3077595"/>
              <a:gd name="connsiteX9025" fmla="*/ 598073 w 3087428"/>
              <a:gd name="connsiteY9025" fmla="*/ 459798 h 3077595"/>
              <a:gd name="connsiteX9026" fmla="*/ 613972 w 3087428"/>
              <a:gd name="connsiteY9026" fmla="*/ 475697 h 3077595"/>
              <a:gd name="connsiteX9027" fmla="*/ 598073 w 3087428"/>
              <a:gd name="connsiteY9027" fmla="*/ 491595 h 3077595"/>
              <a:gd name="connsiteX9028" fmla="*/ 582175 w 3087428"/>
              <a:gd name="connsiteY9028" fmla="*/ 475697 h 3077595"/>
              <a:gd name="connsiteX9029" fmla="*/ 598073 w 3087428"/>
              <a:gd name="connsiteY9029" fmla="*/ 459798 h 3077595"/>
              <a:gd name="connsiteX9030" fmla="*/ 1243423 w 3087428"/>
              <a:gd name="connsiteY9030" fmla="*/ 457288 h 3077595"/>
              <a:gd name="connsiteX9031" fmla="*/ 1248652 w 3087428"/>
              <a:gd name="connsiteY9031" fmla="*/ 462518 h 3077595"/>
              <a:gd name="connsiteX9032" fmla="*/ 1243423 w 3087428"/>
              <a:gd name="connsiteY9032" fmla="*/ 467747 h 3077595"/>
              <a:gd name="connsiteX9033" fmla="*/ 1238193 w 3087428"/>
              <a:gd name="connsiteY9033" fmla="*/ 462518 h 3077595"/>
              <a:gd name="connsiteX9034" fmla="*/ 1243423 w 3087428"/>
              <a:gd name="connsiteY9034" fmla="*/ 457288 h 3077595"/>
              <a:gd name="connsiteX9035" fmla="*/ 804334 w 3087428"/>
              <a:gd name="connsiteY9035" fmla="*/ 455824 h 3077595"/>
              <a:gd name="connsiteX9036" fmla="*/ 817304 w 3087428"/>
              <a:gd name="connsiteY9036" fmla="*/ 468793 h 3077595"/>
              <a:gd name="connsiteX9037" fmla="*/ 804334 w 3087428"/>
              <a:gd name="connsiteY9037" fmla="*/ 481763 h 3077595"/>
              <a:gd name="connsiteX9038" fmla="*/ 791364 w 3087428"/>
              <a:gd name="connsiteY9038" fmla="*/ 468793 h 3077595"/>
              <a:gd name="connsiteX9039" fmla="*/ 804334 w 3087428"/>
              <a:gd name="connsiteY9039" fmla="*/ 455824 h 3077595"/>
              <a:gd name="connsiteX9040" fmla="*/ 699530 w 3087428"/>
              <a:gd name="connsiteY9040" fmla="*/ 455824 h 3077595"/>
              <a:gd name="connsiteX9041" fmla="*/ 713964 w 3087428"/>
              <a:gd name="connsiteY9041" fmla="*/ 470258 h 3077595"/>
              <a:gd name="connsiteX9042" fmla="*/ 699530 w 3087428"/>
              <a:gd name="connsiteY9042" fmla="*/ 484692 h 3077595"/>
              <a:gd name="connsiteX9043" fmla="*/ 685096 w 3087428"/>
              <a:gd name="connsiteY9043" fmla="*/ 470258 h 3077595"/>
              <a:gd name="connsiteX9044" fmla="*/ 699530 w 3087428"/>
              <a:gd name="connsiteY9044" fmla="*/ 455824 h 3077595"/>
              <a:gd name="connsiteX9045" fmla="*/ 1073979 w 3087428"/>
              <a:gd name="connsiteY9045" fmla="*/ 449339 h 3077595"/>
              <a:gd name="connsiteX9046" fmla="*/ 1082556 w 3087428"/>
              <a:gd name="connsiteY9046" fmla="*/ 457915 h 3077595"/>
              <a:gd name="connsiteX9047" fmla="*/ 1073979 w 3087428"/>
              <a:gd name="connsiteY9047" fmla="*/ 466492 h 3077595"/>
              <a:gd name="connsiteX9048" fmla="*/ 1065402 w 3087428"/>
              <a:gd name="connsiteY9048" fmla="*/ 457915 h 3077595"/>
              <a:gd name="connsiteX9049" fmla="*/ 1073979 w 3087428"/>
              <a:gd name="connsiteY9049" fmla="*/ 449339 h 3077595"/>
              <a:gd name="connsiteX9050" fmla="*/ 1296975 w 3087428"/>
              <a:gd name="connsiteY9050" fmla="*/ 444736 h 3077595"/>
              <a:gd name="connsiteX9051" fmla="*/ 1300950 w 3087428"/>
              <a:gd name="connsiteY9051" fmla="*/ 448711 h 3077595"/>
              <a:gd name="connsiteX9052" fmla="*/ 1296975 w 3087428"/>
              <a:gd name="connsiteY9052" fmla="*/ 452686 h 3077595"/>
              <a:gd name="connsiteX9053" fmla="*/ 1293001 w 3087428"/>
              <a:gd name="connsiteY9053" fmla="*/ 448711 h 3077595"/>
              <a:gd name="connsiteX9054" fmla="*/ 1296975 w 3087428"/>
              <a:gd name="connsiteY9054" fmla="*/ 444736 h 3077595"/>
              <a:gd name="connsiteX9055" fmla="*/ 441390 w 3087428"/>
              <a:gd name="connsiteY9055" fmla="*/ 438670 h 3077595"/>
              <a:gd name="connsiteX9056" fmla="*/ 458335 w 3087428"/>
              <a:gd name="connsiteY9056" fmla="*/ 455614 h 3077595"/>
              <a:gd name="connsiteX9057" fmla="*/ 441390 w 3087428"/>
              <a:gd name="connsiteY9057" fmla="*/ 472559 h 3077595"/>
              <a:gd name="connsiteX9058" fmla="*/ 424446 w 3087428"/>
              <a:gd name="connsiteY9058" fmla="*/ 455614 h 3077595"/>
              <a:gd name="connsiteX9059" fmla="*/ 441390 w 3087428"/>
              <a:gd name="connsiteY9059" fmla="*/ 438670 h 3077595"/>
              <a:gd name="connsiteX9060" fmla="*/ 960389 w 3087428"/>
              <a:gd name="connsiteY9060" fmla="*/ 434068 h 3077595"/>
              <a:gd name="connsiteX9061" fmla="*/ 971267 w 3087428"/>
              <a:gd name="connsiteY9061" fmla="*/ 444946 h 3077595"/>
              <a:gd name="connsiteX9062" fmla="*/ 960389 w 3087428"/>
              <a:gd name="connsiteY9062" fmla="*/ 455824 h 3077595"/>
              <a:gd name="connsiteX9063" fmla="*/ 949511 w 3087428"/>
              <a:gd name="connsiteY9063" fmla="*/ 444946 h 3077595"/>
              <a:gd name="connsiteX9064" fmla="*/ 960389 w 3087428"/>
              <a:gd name="connsiteY9064" fmla="*/ 434068 h 3077595"/>
              <a:gd name="connsiteX9065" fmla="*/ 1351155 w 3087428"/>
              <a:gd name="connsiteY9065" fmla="*/ 433859 h 3077595"/>
              <a:gd name="connsiteX9066" fmla="*/ 1355130 w 3087428"/>
              <a:gd name="connsiteY9066" fmla="*/ 437833 h 3077595"/>
              <a:gd name="connsiteX9067" fmla="*/ 1351155 w 3087428"/>
              <a:gd name="connsiteY9067" fmla="*/ 441808 h 3077595"/>
              <a:gd name="connsiteX9068" fmla="*/ 1347181 w 3087428"/>
              <a:gd name="connsiteY9068" fmla="*/ 437833 h 3077595"/>
              <a:gd name="connsiteX9069" fmla="*/ 1351155 w 3087428"/>
              <a:gd name="connsiteY9069" fmla="*/ 433859 h 3077595"/>
              <a:gd name="connsiteX9070" fmla="*/ 1125021 w 3087428"/>
              <a:gd name="connsiteY9070" fmla="*/ 429675 h 3077595"/>
              <a:gd name="connsiteX9071" fmla="*/ 1132343 w 3087428"/>
              <a:gd name="connsiteY9071" fmla="*/ 436996 h 3077595"/>
              <a:gd name="connsiteX9072" fmla="*/ 1125021 w 3087428"/>
              <a:gd name="connsiteY9072" fmla="*/ 444318 h 3077595"/>
              <a:gd name="connsiteX9073" fmla="*/ 1117700 w 3087428"/>
              <a:gd name="connsiteY9073" fmla="*/ 436996 h 3077595"/>
              <a:gd name="connsiteX9074" fmla="*/ 1125021 w 3087428"/>
              <a:gd name="connsiteY9074" fmla="*/ 429675 h 3077595"/>
              <a:gd name="connsiteX9075" fmla="*/ 539291 w 3087428"/>
              <a:gd name="connsiteY9075" fmla="*/ 429675 h 3077595"/>
              <a:gd name="connsiteX9076" fmla="*/ 555608 w 3087428"/>
              <a:gd name="connsiteY9076" fmla="*/ 445992 h 3077595"/>
              <a:gd name="connsiteX9077" fmla="*/ 539291 w 3087428"/>
              <a:gd name="connsiteY9077" fmla="*/ 462308 h 3077595"/>
              <a:gd name="connsiteX9078" fmla="*/ 522974 w 3087428"/>
              <a:gd name="connsiteY9078" fmla="*/ 445992 h 3077595"/>
              <a:gd name="connsiteX9079" fmla="*/ 539291 w 3087428"/>
              <a:gd name="connsiteY9079" fmla="*/ 429675 h 3077595"/>
              <a:gd name="connsiteX9080" fmla="*/ 1405754 w 3087428"/>
              <a:gd name="connsiteY9080" fmla="*/ 426746 h 3077595"/>
              <a:gd name="connsiteX9081" fmla="*/ 1408682 w 3087428"/>
              <a:gd name="connsiteY9081" fmla="*/ 429675 h 3077595"/>
              <a:gd name="connsiteX9082" fmla="*/ 1405754 w 3087428"/>
              <a:gd name="connsiteY9082" fmla="*/ 432603 h 3077595"/>
              <a:gd name="connsiteX9083" fmla="*/ 1402825 w 3087428"/>
              <a:gd name="connsiteY9083" fmla="*/ 429675 h 3077595"/>
              <a:gd name="connsiteX9084" fmla="*/ 1405754 w 3087428"/>
              <a:gd name="connsiteY9084" fmla="*/ 426746 h 3077595"/>
              <a:gd name="connsiteX9085" fmla="*/ 850356 w 3087428"/>
              <a:gd name="connsiteY9085" fmla="*/ 425282 h 3077595"/>
              <a:gd name="connsiteX9086" fmla="*/ 863325 w 3087428"/>
              <a:gd name="connsiteY9086" fmla="*/ 438252 h 3077595"/>
              <a:gd name="connsiteX9087" fmla="*/ 850356 w 3087428"/>
              <a:gd name="connsiteY9087" fmla="*/ 451221 h 3077595"/>
              <a:gd name="connsiteX9088" fmla="*/ 837386 w 3087428"/>
              <a:gd name="connsiteY9088" fmla="*/ 438252 h 3077595"/>
              <a:gd name="connsiteX9089" fmla="*/ 850356 w 3087428"/>
              <a:gd name="connsiteY9089" fmla="*/ 425282 h 3077595"/>
              <a:gd name="connsiteX9090" fmla="*/ 639911 w 3087428"/>
              <a:gd name="connsiteY9090" fmla="*/ 424236 h 3077595"/>
              <a:gd name="connsiteX9091" fmla="*/ 655182 w 3087428"/>
              <a:gd name="connsiteY9091" fmla="*/ 439507 h 3077595"/>
              <a:gd name="connsiteX9092" fmla="*/ 639911 w 3087428"/>
              <a:gd name="connsiteY9092" fmla="*/ 454778 h 3077595"/>
              <a:gd name="connsiteX9093" fmla="*/ 624640 w 3087428"/>
              <a:gd name="connsiteY9093" fmla="*/ 439507 h 3077595"/>
              <a:gd name="connsiteX9094" fmla="*/ 639911 w 3087428"/>
              <a:gd name="connsiteY9094" fmla="*/ 424236 h 3077595"/>
              <a:gd name="connsiteX9095" fmla="*/ 743460 w 3087428"/>
              <a:gd name="connsiteY9095" fmla="*/ 422981 h 3077595"/>
              <a:gd name="connsiteX9096" fmla="*/ 757266 w 3087428"/>
              <a:gd name="connsiteY9096" fmla="*/ 436787 h 3077595"/>
              <a:gd name="connsiteX9097" fmla="*/ 743460 w 3087428"/>
              <a:gd name="connsiteY9097" fmla="*/ 450594 h 3077595"/>
              <a:gd name="connsiteX9098" fmla="*/ 729653 w 3087428"/>
              <a:gd name="connsiteY9098" fmla="*/ 436787 h 3077595"/>
              <a:gd name="connsiteX9099" fmla="*/ 743460 w 3087428"/>
              <a:gd name="connsiteY9099" fmla="*/ 422981 h 3077595"/>
              <a:gd name="connsiteX9100" fmla="*/ 1460561 w 3087428"/>
              <a:gd name="connsiteY9100" fmla="*/ 421726 h 3077595"/>
              <a:gd name="connsiteX9101" fmla="*/ 1462862 w 3087428"/>
              <a:gd name="connsiteY9101" fmla="*/ 424027 h 3077595"/>
              <a:gd name="connsiteX9102" fmla="*/ 1460561 w 3087428"/>
              <a:gd name="connsiteY9102" fmla="*/ 426328 h 3077595"/>
              <a:gd name="connsiteX9103" fmla="*/ 1458260 w 3087428"/>
              <a:gd name="connsiteY9103" fmla="*/ 424027 h 3077595"/>
              <a:gd name="connsiteX9104" fmla="*/ 1460561 w 3087428"/>
              <a:gd name="connsiteY9104" fmla="*/ 421726 h 3077595"/>
              <a:gd name="connsiteX9105" fmla="*/ 1571013 w 3087428"/>
              <a:gd name="connsiteY9105" fmla="*/ 420680 h 3077595"/>
              <a:gd name="connsiteX9106" fmla="*/ 1571641 w 3087428"/>
              <a:gd name="connsiteY9106" fmla="*/ 421307 h 3077595"/>
              <a:gd name="connsiteX9107" fmla="*/ 1571013 w 3087428"/>
              <a:gd name="connsiteY9107" fmla="*/ 421935 h 3077595"/>
              <a:gd name="connsiteX9108" fmla="*/ 1570386 w 3087428"/>
              <a:gd name="connsiteY9108" fmla="*/ 421307 h 3077595"/>
              <a:gd name="connsiteX9109" fmla="*/ 1571013 w 3087428"/>
              <a:gd name="connsiteY9109" fmla="*/ 420680 h 3077595"/>
              <a:gd name="connsiteX9110" fmla="*/ 1515787 w 3087428"/>
              <a:gd name="connsiteY9110" fmla="*/ 420052 h 3077595"/>
              <a:gd name="connsiteX9111" fmla="*/ 1517042 w 3087428"/>
              <a:gd name="connsiteY9111" fmla="*/ 421307 h 3077595"/>
              <a:gd name="connsiteX9112" fmla="*/ 1515787 w 3087428"/>
              <a:gd name="connsiteY9112" fmla="*/ 422562 h 3077595"/>
              <a:gd name="connsiteX9113" fmla="*/ 1514532 w 3087428"/>
              <a:gd name="connsiteY9113" fmla="*/ 421307 h 3077595"/>
              <a:gd name="connsiteX9114" fmla="*/ 1515787 w 3087428"/>
              <a:gd name="connsiteY9114" fmla="*/ 420052 h 3077595"/>
              <a:gd name="connsiteX9115" fmla="*/ 1176900 w 3087428"/>
              <a:gd name="connsiteY9115" fmla="*/ 412312 h 3077595"/>
              <a:gd name="connsiteX9116" fmla="*/ 1182967 w 3087428"/>
              <a:gd name="connsiteY9116" fmla="*/ 418379 h 3077595"/>
              <a:gd name="connsiteX9117" fmla="*/ 1176900 w 3087428"/>
              <a:gd name="connsiteY9117" fmla="*/ 424445 h 3077595"/>
              <a:gd name="connsiteX9118" fmla="*/ 1170834 w 3087428"/>
              <a:gd name="connsiteY9118" fmla="*/ 418379 h 3077595"/>
              <a:gd name="connsiteX9119" fmla="*/ 1176900 w 3087428"/>
              <a:gd name="connsiteY9119" fmla="*/ 412312 h 3077595"/>
              <a:gd name="connsiteX9120" fmla="*/ 1009549 w 3087428"/>
              <a:gd name="connsiteY9120" fmla="*/ 410220 h 3077595"/>
              <a:gd name="connsiteX9121" fmla="*/ 1019171 w 3087428"/>
              <a:gd name="connsiteY9121" fmla="*/ 419843 h 3077595"/>
              <a:gd name="connsiteX9122" fmla="*/ 1009549 w 3087428"/>
              <a:gd name="connsiteY9122" fmla="*/ 429466 h 3077595"/>
              <a:gd name="connsiteX9123" fmla="*/ 999926 w 3087428"/>
              <a:gd name="connsiteY9123" fmla="*/ 419843 h 3077595"/>
              <a:gd name="connsiteX9124" fmla="*/ 1009549 w 3087428"/>
              <a:gd name="connsiteY9124" fmla="*/ 410220 h 3077595"/>
              <a:gd name="connsiteX9125" fmla="*/ 480718 w 3087428"/>
              <a:gd name="connsiteY9125" fmla="*/ 399761 h 3077595"/>
              <a:gd name="connsiteX9126" fmla="*/ 497662 w 3087428"/>
              <a:gd name="connsiteY9126" fmla="*/ 416705 h 3077595"/>
              <a:gd name="connsiteX9127" fmla="*/ 480718 w 3087428"/>
              <a:gd name="connsiteY9127" fmla="*/ 433649 h 3077595"/>
              <a:gd name="connsiteX9128" fmla="*/ 463773 w 3087428"/>
              <a:gd name="connsiteY9128" fmla="*/ 416705 h 3077595"/>
              <a:gd name="connsiteX9129" fmla="*/ 480718 w 3087428"/>
              <a:gd name="connsiteY9129" fmla="*/ 399761 h 3077595"/>
              <a:gd name="connsiteX9130" fmla="*/ 897423 w 3087428"/>
              <a:gd name="connsiteY9130" fmla="*/ 397878 h 3077595"/>
              <a:gd name="connsiteX9131" fmla="*/ 909138 w 3087428"/>
              <a:gd name="connsiteY9131" fmla="*/ 409593 h 3077595"/>
              <a:gd name="connsiteX9132" fmla="*/ 897423 w 3087428"/>
              <a:gd name="connsiteY9132" fmla="*/ 421307 h 3077595"/>
              <a:gd name="connsiteX9133" fmla="*/ 885709 w 3087428"/>
              <a:gd name="connsiteY9133" fmla="*/ 409593 h 3077595"/>
              <a:gd name="connsiteX9134" fmla="*/ 897423 w 3087428"/>
              <a:gd name="connsiteY9134" fmla="*/ 397878 h 3077595"/>
              <a:gd name="connsiteX9135" fmla="*/ 1229825 w 3087428"/>
              <a:gd name="connsiteY9135" fmla="*/ 396414 h 3077595"/>
              <a:gd name="connsiteX9136" fmla="*/ 1235892 w 3087428"/>
              <a:gd name="connsiteY9136" fmla="*/ 402480 h 3077595"/>
              <a:gd name="connsiteX9137" fmla="*/ 1229825 w 3087428"/>
              <a:gd name="connsiteY9137" fmla="*/ 408547 h 3077595"/>
              <a:gd name="connsiteX9138" fmla="*/ 1223759 w 3087428"/>
              <a:gd name="connsiteY9138" fmla="*/ 402480 h 3077595"/>
              <a:gd name="connsiteX9139" fmla="*/ 1229825 w 3087428"/>
              <a:gd name="connsiteY9139" fmla="*/ 396414 h 3077595"/>
              <a:gd name="connsiteX9140" fmla="*/ 580501 w 3087428"/>
              <a:gd name="connsiteY9140" fmla="*/ 393276 h 3077595"/>
              <a:gd name="connsiteX9141" fmla="*/ 596609 w 3087428"/>
              <a:gd name="connsiteY9141" fmla="*/ 409383 h 3077595"/>
              <a:gd name="connsiteX9142" fmla="*/ 580501 w 3087428"/>
              <a:gd name="connsiteY9142" fmla="*/ 425491 h 3077595"/>
              <a:gd name="connsiteX9143" fmla="*/ 564394 w 3087428"/>
              <a:gd name="connsiteY9143" fmla="*/ 409383 h 3077595"/>
              <a:gd name="connsiteX9144" fmla="*/ 580501 w 3087428"/>
              <a:gd name="connsiteY9144" fmla="*/ 393276 h 3077595"/>
              <a:gd name="connsiteX9145" fmla="*/ 788645 w 3087428"/>
              <a:gd name="connsiteY9145" fmla="*/ 390975 h 3077595"/>
              <a:gd name="connsiteX9146" fmla="*/ 802660 w 3087428"/>
              <a:gd name="connsiteY9146" fmla="*/ 404990 h 3077595"/>
              <a:gd name="connsiteX9147" fmla="*/ 788645 w 3087428"/>
              <a:gd name="connsiteY9147" fmla="*/ 419006 h 3077595"/>
              <a:gd name="connsiteX9148" fmla="*/ 774629 w 3087428"/>
              <a:gd name="connsiteY9148" fmla="*/ 404990 h 3077595"/>
              <a:gd name="connsiteX9149" fmla="*/ 788645 w 3087428"/>
              <a:gd name="connsiteY9149" fmla="*/ 390975 h 3077595"/>
              <a:gd name="connsiteX9150" fmla="*/ 683004 w 3087428"/>
              <a:gd name="connsiteY9150" fmla="*/ 390556 h 3077595"/>
              <a:gd name="connsiteX9151" fmla="*/ 697647 w 3087428"/>
              <a:gd name="connsiteY9151" fmla="*/ 405200 h 3077595"/>
              <a:gd name="connsiteX9152" fmla="*/ 683004 w 3087428"/>
              <a:gd name="connsiteY9152" fmla="*/ 419843 h 3077595"/>
              <a:gd name="connsiteX9153" fmla="*/ 668361 w 3087428"/>
              <a:gd name="connsiteY9153" fmla="*/ 405200 h 3077595"/>
              <a:gd name="connsiteX9154" fmla="*/ 683004 w 3087428"/>
              <a:gd name="connsiteY9154" fmla="*/ 390556 h 3077595"/>
              <a:gd name="connsiteX9155" fmla="*/ 1059754 w 3087428"/>
              <a:gd name="connsiteY9155" fmla="*/ 388465 h 3077595"/>
              <a:gd name="connsiteX9156" fmla="*/ 1068331 w 3087428"/>
              <a:gd name="connsiteY9156" fmla="*/ 397041 h 3077595"/>
              <a:gd name="connsiteX9157" fmla="*/ 1059754 w 3087428"/>
              <a:gd name="connsiteY9157" fmla="*/ 405618 h 3077595"/>
              <a:gd name="connsiteX9158" fmla="*/ 1051178 w 3087428"/>
              <a:gd name="connsiteY9158" fmla="*/ 397041 h 3077595"/>
              <a:gd name="connsiteX9159" fmla="*/ 1059754 w 3087428"/>
              <a:gd name="connsiteY9159" fmla="*/ 388465 h 3077595"/>
              <a:gd name="connsiteX9160" fmla="*/ 1283378 w 3087428"/>
              <a:gd name="connsiteY9160" fmla="*/ 383862 h 3077595"/>
              <a:gd name="connsiteX9161" fmla="*/ 1288398 w 3087428"/>
              <a:gd name="connsiteY9161" fmla="*/ 388883 h 3077595"/>
              <a:gd name="connsiteX9162" fmla="*/ 1283378 w 3087428"/>
              <a:gd name="connsiteY9162" fmla="*/ 393903 h 3077595"/>
              <a:gd name="connsiteX9163" fmla="*/ 1278357 w 3087428"/>
              <a:gd name="connsiteY9163" fmla="*/ 388883 h 3077595"/>
              <a:gd name="connsiteX9164" fmla="*/ 1283378 w 3087428"/>
              <a:gd name="connsiteY9164" fmla="*/ 383862 h 3077595"/>
              <a:gd name="connsiteX9165" fmla="*/ 1337349 w 3087428"/>
              <a:gd name="connsiteY9165" fmla="*/ 374030 h 3077595"/>
              <a:gd name="connsiteX9166" fmla="*/ 1341114 w 3087428"/>
              <a:gd name="connsiteY9166" fmla="*/ 377796 h 3077595"/>
              <a:gd name="connsiteX9167" fmla="*/ 1337349 w 3087428"/>
              <a:gd name="connsiteY9167" fmla="*/ 381561 h 3077595"/>
              <a:gd name="connsiteX9168" fmla="*/ 1333583 w 3087428"/>
              <a:gd name="connsiteY9168" fmla="*/ 377796 h 3077595"/>
              <a:gd name="connsiteX9169" fmla="*/ 1337349 w 3087428"/>
              <a:gd name="connsiteY9169" fmla="*/ 374030 h 3077595"/>
              <a:gd name="connsiteX9170" fmla="*/ 945955 w 3087428"/>
              <a:gd name="connsiteY9170" fmla="*/ 372148 h 3077595"/>
              <a:gd name="connsiteX9171" fmla="*/ 956833 w 3087428"/>
              <a:gd name="connsiteY9171" fmla="*/ 383026 h 3077595"/>
              <a:gd name="connsiteX9172" fmla="*/ 945955 w 3087428"/>
              <a:gd name="connsiteY9172" fmla="*/ 393903 h 3077595"/>
              <a:gd name="connsiteX9173" fmla="*/ 935077 w 3087428"/>
              <a:gd name="connsiteY9173" fmla="*/ 383026 h 3077595"/>
              <a:gd name="connsiteX9174" fmla="*/ 945955 w 3087428"/>
              <a:gd name="connsiteY9174" fmla="*/ 372148 h 3077595"/>
              <a:gd name="connsiteX9175" fmla="*/ 1111006 w 3087428"/>
              <a:gd name="connsiteY9175" fmla="*/ 369219 h 3077595"/>
              <a:gd name="connsiteX9176" fmla="*/ 1118327 w 3087428"/>
              <a:gd name="connsiteY9176" fmla="*/ 376541 h 3077595"/>
              <a:gd name="connsiteX9177" fmla="*/ 1111006 w 3087428"/>
              <a:gd name="connsiteY9177" fmla="*/ 383862 h 3077595"/>
              <a:gd name="connsiteX9178" fmla="*/ 1103684 w 3087428"/>
              <a:gd name="connsiteY9178" fmla="*/ 376541 h 3077595"/>
              <a:gd name="connsiteX9179" fmla="*/ 1111006 w 3087428"/>
              <a:gd name="connsiteY9179" fmla="*/ 369219 h 3077595"/>
              <a:gd name="connsiteX9180" fmla="*/ 1391947 w 3087428"/>
              <a:gd name="connsiteY9180" fmla="*/ 366709 h 3077595"/>
              <a:gd name="connsiteX9181" fmla="*/ 1394667 w 3087428"/>
              <a:gd name="connsiteY9181" fmla="*/ 369428 h 3077595"/>
              <a:gd name="connsiteX9182" fmla="*/ 1391947 w 3087428"/>
              <a:gd name="connsiteY9182" fmla="*/ 372148 h 3077595"/>
              <a:gd name="connsiteX9183" fmla="*/ 1389228 w 3087428"/>
              <a:gd name="connsiteY9183" fmla="*/ 369428 h 3077595"/>
              <a:gd name="connsiteX9184" fmla="*/ 1391947 w 3087428"/>
              <a:gd name="connsiteY9184" fmla="*/ 366709 h 3077595"/>
              <a:gd name="connsiteX9185" fmla="*/ 521091 w 3087428"/>
              <a:gd name="connsiteY9185" fmla="*/ 362734 h 3077595"/>
              <a:gd name="connsiteX9186" fmla="*/ 537617 w 3087428"/>
              <a:gd name="connsiteY9186" fmla="*/ 379260 h 3077595"/>
              <a:gd name="connsiteX9187" fmla="*/ 521091 w 3087428"/>
              <a:gd name="connsiteY9187" fmla="*/ 395786 h 3077595"/>
              <a:gd name="connsiteX9188" fmla="*/ 504565 w 3087428"/>
              <a:gd name="connsiteY9188" fmla="*/ 379260 h 3077595"/>
              <a:gd name="connsiteX9189" fmla="*/ 521091 w 3087428"/>
              <a:gd name="connsiteY9189" fmla="*/ 362734 h 3077595"/>
              <a:gd name="connsiteX9190" fmla="*/ 835085 w 3087428"/>
              <a:gd name="connsiteY9190" fmla="*/ 362107 h 3077595"/>
              <a:gd name="connsiteX9191" fmla="*/ 848054 w 3087428"/>
              <a:gd name="connsiteY9191" fmla="*/ 375076 h 3077595"/>
              <a:gd name="connsiteX9192" fmla="*/ 835085 w 3087428"/>
              <a:gd name="connsiteY9192" fmla="*/ 388046 h 3077595"/>
              <a:gd name="connsiteX9193" fmla="*/ 822115 w 3087428"/>
              <a:gd name="connsiteY9193" fmla="*/ 375076 h 3077595"/>
              <a:gd name="connsiteX9194" fmla="*/ 835085 w 3087428"/>
              <a:gd name="connsiteY9194" fmla="*/ 362107 h 3077595"/>
              <a:gd name="connsiteX9195" fmla="*/ 1446964 w 3087428"/>
              <a:gd name="connsiteY9195" fmla="*/ 361688 h 3077595"/>
              <a:gd name="connsiteX9196" fmla="*/ 1448847 w 3087428"/>
              <a:gd name="connsiteY9196" fmla="*/ 363571 h 3077595"/>
              <a:gd name="connsiteX9197" fmla="*/ 1446964 w 3087428"/>
              <a:gd name="connsiteY9197" fmla="*/ 365454 h 3077595"/>
              <a:gd name="connsiteX9198" fmla="*/ 1445081 w 3087428"/>
              <a:gd name="connsiteY9198" fmla="*/ 363571 h 3077595"/>
              <a:gd name="connsiteX9199" fmla="*/ 1446964 w 3087428"/>
              <a:gd name="connsiteY9199" fmla="*/ 361688 h 3077595"/>
              <a:gd name="connsiteX9200" fmla="*/ 1501981 w 3087428"/>
              <a:gd name="connsiteY9200" fmla="*/ 359387 h 3077595"/>
              <a:gd name="connsiteX9201" fmla="*/ 1502818 w 3087428"/>
              <a:gd name="connsiteY9201" fmla="*/ 360224 h 3077595"/>
              <a:gd name="connsiteX9202" fmla="*/ 1501981 w 3087428"/>
              <a:gd name="connsiteY9202" fmla="*/ 361061 h 3077595"/>
              <a:gd name="connsiteX9203" fmla="*/ 1501144 w 3087428"/>
              <a:gd name="connsiteY9203" fmla="*/ 360224 h 3077595"/>
              <a:gd name="connsiteX9204" fmla="*/ 1501981 w 3087428"/>
              <a:gd name="connsiteY9204" fmla="*/ 359387 h 3077595"/>
              <a:gd name="connsiteX9205" fmla="*/ 1557207 w 3087428"/>
              <a:gd name="connsiteY9205" fmla="*/ 359178 h 3077595"/>
              <a:gd name="connsiteX9206" fmla="*/ 1557625 w 3087428"/>
              <a:gd name="connsiteY9206" fmla="*/ 359596 h 3077595"/>
              <a:gd name="connsiteX9207" fmla="*/ 1557207 w 3087428"/>
              <a:gd name="connsiteY9207" fmla="*/ 360015 h 3077595"/>
              <a:gd name="connsiteX9208" fmla="*/ 1556788 w 3087428"/>
              <a:gd name="connsiteY9208" fmla="*/ 359596 h 3077595"/>
              <a:gd name="connsiteX9209" fmla="*/ 1557207 w 3087428"/>
              <a:gd name="connsiteY9209" fmla="*/ 359178 h 3077595"/>
              <a:gd name="connsiteX9210" fmla="*/ 622967 w 3087428"/>
              <a:gd name="connsiteY9210" fmla="*/ 358550 h 3077595"/>
              <a:gd name="connsiteX9211" fmla="*/ 638447 w 3087428"/>
              <a:gd name="connsiteY9211" fmla="*/ 374030 h 3077595"/>
              <a:gd name="connsiteX9212" fmla="*/ 622967 w 3087428"/>
              <a:gd name="connsiteY9212" fmla="*/ 389510 h 3077595"/>
              <a:gd name="connsiteX9213" fmla="*/ 607487 w 3087428"/>
              <a:gd name="connsiteY9213" fmla="*/ 374030 h 3077595"/>
              <a:gd name="connsiteX9214" fmla="*/ 622967 w 3087428"/>
              <a:gd name="connsiteY9214" fmla="*/ 358550 h 3077595"/>
              <a:gd name="connsiteX9215" fmla="*/ 727352 w 3087428"/>
              <a:gd name="connsiteY9215" fmla="*/ 357714 h 3077595"/>
              <a:gd name="connsiteX9216" fmla="*/ 741995 w 3087428"/>
              <a:gd name="connsiteY9216" fmla="*/ 372357 h 3077595"/>
              <a:gd name="connsiteX9217" fmla="*/ 727352 w 3087428"/>
              <a:gd name="connsiteY9217" fmla="*/ 387000 h 3077595"/>
              <a:gd name="connsiteX9218" fmla="*/ 712709 w 3087428"/>
              <a:gd name="connsiteY9218" fmla="*/ 372357 h 3077595"/>
              <a:gd name="connsiteX9219" fmla="*/ 727352 w 3087428"/>
              <a:gd name="connsiteY9219" fmla="*/ 357714 h 3077595"/>
              <a:gd name="connsiteX9220" fmla="*/ 1163094 w 3087428"/>
              <a:gd name="connsiteY9220" fmla="*/ 351020 h 3077595"/>
              <a:gd name="connsiteX9221" fmla="*/ 1170415 w 3087428"/>
              <a:gd name="connsiteY9221" fmla="*/ 358341 h 3077595"/>
              <a:gd name="connsiteX9222" fmla="*/ 1163094 w 3087428"/>
              <a:gd name="connsiteY9222" fmla="*/ 365663 h 3077595"/>
              <a:gd name="connsiteX9223" fmla="*/ 1155772 w 3087428"/>
              <a:gd name="connsiteY9223" fmla="*/ 358341 h 3077595"/>
              <a:gd name="connsiteX9224" fmla="*/ 1163094 w 3087428"/>
              <a:gd name="connsiteY9224" fmla="*/ 351020 h 3077595"/>
              <a:gd name="connsiteX9225" fmla="*/ 995324 w 3087428"/>
              <a:gd name="connsiteY9225" fmla="*/ 348719 h 3077595"/>
              <a:gd name="connsiteX9226" fmla="*/ 1004947 w 3087428"/>
              <a:gd name="connsiteY9226" fmla="*/ 358341 h 3077595"/>
              <a:gd name="connsiteX9227" fmla="*/ 995324 w 3087428"/>
              <a:gd name="connsiteY9227" fmla="*/ 367964 h 3077595"/>
              <a:gd name="connsiteX9228" fmla="*/ 985701 w 3087428"/>
              <a:gd name="connsiteY9228" fmla="*/ 358341 h 3077595"/>
              <a:gd name="connsiteX9229" fmla="*/ 995324 w 3087428"/>
              <a:gd name="connsiteY9229" fmla="*/ 348719 h 3077595"/>
              <a:gd name="connsiteX9230" fmla="*/ 1216228 w 3087428"/>
              <a:gd name="connsiteY9230" fmla="*/ 336586 h 3077595"/>
              <a:gd name="connsiteX9231" fmla="*/ 1222085 w 3087428"/>
              <a:gd name="connsiteY9231" fmla="*/ 342443 h 3077595"/>
              <a:gd name="connsiteX9232" fmla="*/ 1216228 w 3087428"/>
              <a:gd name="connsiteY9232" fmla="*/ 348300 h 3077595"/>
              <a:gd name="connsiteX9233" fmla="*/ 1210371 w 3087428"/>
              <a:gd name="connsiteY9233" fmla="*/ 342443 h 3077595"/>
              <a:gd name="connsiteX9234" fmla="*/ 1216228 w 3087428"/>
              <a:gd name="connsiteY9234" fmla="*/ 336586 h 3077595"/>
              <a:gd name="connsiteX9235" fmla="*/ 882780 w 3087428"/>
              <a:gd name="connsiteY9235" fmla="*/ 335540 h 3077595"/>
              <a:gd name="connsiteX9236" fmla="*/ 894495 w 3087428"/>
              <a:gd name="connsiteY9236" fmla="*/ 347254 h 3077595"/>
              <a:gd name="connsiteX9237" fmla="*/ 882780 w 3087428"/>
              <a:gd name="connsiteY9237" fmla="*/ 358969 h 3077595"/>
              <a:gd name="connsiteX9238" fmla="*/ 871065 w 3087428"/>
              <a:gd name="connsiteY9238" fmla="*/ 347254 h 3077595"/>
              <a:gd name="connsiteX9239" fmla="*/ 882780 w 3087428"/>
              <a:gd name="connsiteY9239" fmla="*/ 335540 h 3077595"/>
              <a:gd name="connsiteX9240" fmla="*/ 773165 w 3087428"/>
              <a:gd name="connsiteY9240" fmla="*/ 327381 h 3077595"/>
              <a:gd name="connsiteX9241" fmla="*/ 787180 w 3087428"/>
              <a:gd name="connsiteY9241" fmla="*/ 341397 h 3077595"/>
              <a:gd name="connsiteX9242" fmla="*/ 773165 w 3087428"/>
              <a:gd name="connsiteY9242" fmla="*/ 355413 h 3077595"/>
              <a:gd name="connsiteX9243" fmla="*/ 759149 w 3087428"/>
              <a:gd name="connsiteY9243" fmla="*/ 341397 h 3077595"/>
              <a:gd name="connsiteX9244" fmla="*/ 773165 w 3087428"/>
              <a:gd name="connsiteY9244" fmla="*/ 327381 h 3077595"/>
              <a:gd name="connsiteX9245" fmla="*/ 563138 w 3087428"/>
              <a:gd name="connsiteY9245" fmla="*/ 327381 h 3077595"/>
              <a:gd name="connsiteX9246" fmla="*/ 579246 w 3087428"/>
              <a:gd name="connsiteY9246" fmla="*/ 343489 h 3077595"/>
              <a:gd name="connsiteX9247" fmla="*/ 563138 w 3087428"/>
              <a:gd name="connsiteY9247" fmla="*/ 359596 h 3077595"/>
              <a:gd name="connsiteX9248" fmla="*/ 547031 w 3087428"/>
              <a:gd name="connsiteY9248" fmla="*/ 343489 h 3077595"/>
              <a:gd name="connsiteX9249" fmla="*/ 563138 w 3087428"/>
              <a:gd name="connsiteY9249" fmla="*/ 327381 h 3077595"/>
              <a:gd name="connsiteX9250" fmla="*/ 1045739 w 3087428"/>
              <a:gd name="connsiteY9250" fmla="*/ 326544 h 3077595"/>
              <a:gd name="connsiteX9251" fmla="*/ 1055361 w 3087428"/>
              <a:gd name="connsiteY9251" fmla="*/ 336167 h 3077595"/>
              <a:gd name="connsiteX9252" fmla="*/ 1045739 w 3087428"/>
              <a:gd name="connsiteY9252" fmla="*/ 345790 h 3077595"/>
              <a:gd name="connsiteX9253" fmla="*/ 1036116 w 3087428"/>
              <a:gd name="connsiteY9253" fmla="*/ 336167 h 3077595"/>
              <a:gd name="connsiteX9254" fmla="*/ 1045739 w 3087428"/>
              <a:gd name="connsiteY9254" fmla="*/ 326544 h 3077595"/>
              <a:gd name="connsiteX9255" fmla="*/ 666687 w 3087428"/>
              <a:gd name="connsiteY9255" fmla="*/ 324871 h 3077595"/>
              <a:gd name="connsiteX9256" fmla="*/ 682167 w 3087428"/>
              <a:gd name="connsiteY9256" fmla="*/ 340351 h 3077595"/>
              <a:gd name="connsiteX9257" fmla="*/ 666687 w 3087428"/>
              <a:gd name="connsiteY9257" fmla="*/ 355831 h 3077595"/>
              <a:gd name="connsiteX9258" fmla="*/ 651207 w 3087428"/>
              <a:gd name="connsiteY9258" fmla="*/ 340351 h 3077595"/>
              <a:gd name="connsiteX9259" fmla="*/ 666687 w 3087428"/>
              <a:gd name="connsiteY9259" fmla="*/ 324871 h 3077595"/>
              <a:gd name="connsiteX9260" fmla="*/ 1269571 w 3087428"/>
              <a:gd name="connsiteY9260" fmla="*/ 324034 h 3077595"/>
              <a:gd name="connsiteX9261" fmla="*/ 1274383 w 3087428"/>
              <a:gd name="connsiteY9261" fmla="*/ 328846 h 3077595"/>
              <a:gd name="connsiteX9262" fmla="*/ 1269571 w 3087428"/>
              <a:gd name="connsiteY9262" fmla="*/ 333657 h 3077595"/>
              <a:gd name="connsiteX9263" fmla="*/ 1264760 w 3087428"/>
              <a:gd name="connsiteY9263" fmla="*/ 328846 h 3077595"/>
              <a:gd name="connsiteX9264" fmla="*/ 1269571 w 3087428"/>
              <a:gd name="connsiteY9264" fmla="*/ 324034 h 3077595"/>
              <a:gd name="connsiteX9265" fmla="*/ 1323751 w 3087428"/>
              <a:gd name="connsiteY9265" fmla="*/ 314202 h 3077595"/>
              <a:gd name="connsiteX9266" fmla="*/ 1327308 w 3087428"/>
              <a:gd name="connsiteY9266" fmla="*/ 317758 h 3077595"/>
              <a:gd name="connsiteX9267" fmla="*/ 1323751 w 3087428"/>
              <a:gd name="connsiteY9267" fmla="*/ 321315 h 3077595"/>
              <a:gd name="connsiteX9268" fmla="*/ 1320195 w 3087428"/>
              <a:gd name="connsiteY9268" fmla="*/ 317758 h 3077595"/>
              <a:gd name="connsiteX9269" fmla="*/ 1323751 w 3087428"/>
              <a:gd name="connsiteY9269" fmla="*/ 314202 h 3077595"/>
              <a:gd name="connsiteX9270" fmla="*/ 931521 w 3087428"/>
              <a:gd name="connsiteY9270" fmla="*/ 310437 h 3077595"/>
              <a:gd name="connsiteX9271" fmla="*/ 942399 w 3087428"/>
              <a:gd name="connsiteY9271" fmla="*/ 321315 h 3077595"/>
              <a:gd name="connsiteX9272" fmla="*/ 931521 w 3087428"/>
              <a:gd name="connsiteY9272" fmla="*/ 332193 h 3077595"/>
              <a:gd name="connsiteX9273" fmla="*/ 920643 w 3087428"/>
              <a:gd name="connsiteY9273" fmla="*/ 321315 h 3077595"/>
              <a:gd name="connsiteX9274" fmla="*/ 931521 w 3087428"/>
              <a:gd name="connsiteY9274" fmla="*/ 310437 h 3077595"/>
              <a:gd name="connsiteX9275" fmla="*/ 1097199 w 3087428"/>
              <a:gd name="connsiteY9275" fmla="*/ 307508 h 3077595"/>
              <a:gd name="connsiteX9276" fmla="*/ 1105776 w 3087428"/>
              <a:gd name="connsiteY9276" fmla="*/ 316085 h 3077595"/>
              <a:gd name="connsiteX9277" fmla="*/ 1097199 w 3087428"/>
              <a:gd name="connsiteY9277" fmla="*/ 324662 h 3077595"/>
              <a:gd name="connsiteX9278" fmla="*/ 1088622 w 3087428"/>
              <a:gd name="connsiteY9278" fmla="*/ 316085 h 3077595"/>
              <a:gd name="connsiteX9279" fmla="*/ 1097199 w 3087428"/>
              <a:gd name="connsiteY9279" fmla="*/ 307508 h 3077595"/>
              <a:gd name="connsiteX9280" fmla="*/ 1378141 w 3087428"/>
              <a:gd name="connsiteY9280" fmla="*/ 306881 h 3077595"/>
              <a:gd name="connsiteX9281" fmla="*/ 1380442 w 3087428"/>
              <a:gd name="connsiteY9281" fmla="*/ 309182 h 3077595"/>
              <a:gd name="connsiteX9282" fmla="*/ 1378141 w 3087428"/>
              <a:gd name="connsiteY9282" fmla="*/ 311483 h 3077595"/>
              <a:gd name="connsiteX9283" fmla="*/ 1375840 w 3087428"/>
              <a:gd name="connsiteY9283" fmla="*/ 309182 h 3077595"/>
              <a:gd name="connsiteX9284" fmla="*/ 1378141 w 3087428"/>
              <a:gd name="connsiteY9284" fmla="*/ 306881 h 3077595"/>
              <a:gd name="connsiteX9285" fmla="*/ 1433157 w 3087428"/>
              <a:gd name="connsiteY9285" fmla="*/ 301442 h 3077595"/>
              <a:gd name="connsiteX9286" fmla="*/ 1434622 w 3087428"/>
              <a:gd name="connsiteY9286" fmla="*/ 302906 h 3077595"/>
              <a:gd name="connsiteX9287" fmla="*/ 1433157 w 3087428"/>
              <a:gd name="connsiteY9287" fmla="*/ 304370 h 3077595"/>
              <a:gd name="connsiteX9288" fmla="*/ 1431693 w 3087428"/>
              <a:gd name="connsiteY9288" fmla="*/ 302906 h 3077595"/>
              <a:gd name="connsiteX9289" fmla="*/ 1433157 w 3087428"/>
              <a:gd name="connsiteY9289" fmla="*/ 301442 h 3077595"/>
              <a:gd name="connsiteX9290" fmla="*/ 820023 w 3087428"/>
              <a:gd name="connsiteY9290" fmla="*/ 299350 h 3077595"/>
              <a:gd name="connsiteX9291" fmla="*/ 832993 w 3087428"/>
              <a:gd name="connsiteY9291" fmla="*/ 312320 h 3077595"/>
              <a:gd name="connsiteX9292" fmla="*/ 820023 w 3087428"/>
              <a:gd name="connsiteY9292" fmla="*/ 325289 h 3077595"/>
              <a:gd name="connsiteX9293" fmla="*/ 807053 w 3087428"/>
              <a:gd name="connsiteY9293" fmla="*/ 312320 h 3077595"/>
              <a:gd name="connsiteX9294" fmla="*/ 820023 w 3087428"/>
              <a:gd name="connsiteY9294" fmla="*/ 299350 h 3077595"/>
              <a:gd name="connsiteX9295" fmla="*/ 1488174 w 3087428"/>
              <a:gd name="connsiteY9295" fmla="*/ 298722 h 3077595"/>
              <a:gd name="connsiteX9296" fmla="*/ 1488802 w 3087428"/>
              <a:gd name="connsiteY9296" fmla="*/ 299350 h 3077595"/>
              <a:gd name="connsiteX9297" fmla="*/ 1488174 w 3087428"/>
              <a:gd name="connsiteY9297" fmla="*/ 299977 h 3077595"/>
              <a:gd name="connsiteX9298" fmla="*/ 1487547 w 3087428"/>
              <a:gd name="connsiteY9298" fmla="*/ 299350 h 3077595"/>
              <a:gd name="connsiteX9299" fmla="*/ 1488174 w 3087428"/>
              <a:gd name="connsiteY9299" fmla="*/ 298722 h 3077595"/>
              <a:gd name="connsiteX9300" fmla="*/ 711663 w 3087428"/>
              <a:gd name="connsiteY9300" fmla="*/ 293911 h 3077595"/>
              <a:gd name="connsiteX9301" fmla="*/ 726306 w 3087428"/>
              <a:gd name="connsiteY9301" fmla="*/ 308554 h 3077595"/>
              <a:gd name="connsiteX9302" fmla="*/ 711663 w 3087428"/>
              <a:gd name="connsiteY9302" fmla="*/ 323197 h 3077595"/>
              <a:gd name="connsiteX9303" fmla="*/ 697020 w 3087428"/>
              <a:gd name="connsiteY9303" fmla="*/ 308554 h 3077595"/>
              <a:gd name="connsiteX9304" fmla="*/ 711663 w 3087428"/>
              <a:gd name="connsiteY9304" fmla="*/ 293911 h 3077595"/>
              <a:gd name="connsiteX9305" fmla="*/ 606231 w 3087428"/>
              <a:gd name="connsiteY9305" fmla="*/ 292865 h 3077595"/>
              <a:gd name="connsiteX9306" fmla="*/ 622339 w 3087428"/>
              <a:gd name="connsiteY9306" fmla="*/ 308972 h 3077595"/>
              <a:gd name="connsiteX9307" fmla="*/ 606231 w 3087428"/>
              <a:gd name="connsiteY9307" fmla="*/ 325080 h 3077595"/>
              <a:gd name="connsiteX9308" fmla="*/ 590124 w 3087428"/>
              <a:gd name="connsiteY9308" fmla="*/ 308972 h 3077595"/>
              <a:gd name="connsiteX9309" fmla="*/ 606231 w 3087428"/>
              <a:gd name="connsiteY9309" fmla="*/ 292865 h 3077595"/>
              <a:gd name="connsiteX9310" fmla="*/ 1149287 w 3087428"/>
              <a:gd name="connsiteY9310" fmla="*/ 290982 h 3077595"/>
              <a:gd name="connsiteX9311" fmla="*/ 1156400 w 3087428"/>
              <a:gd name="connsiteY9311" fmla="*/ 298095 h 3077595"/>
              <a:gd name="connsiteX9312" fmla="*/ 1149287 w 3087428"/>
              <a:gd name="connsiteY9312" fmla="*/ 305207 h 3077595"/>
              <a:gd name="connsiteX9313" fmla="*/ 1142175 w 3087428"/>
              <a:gd name="connsiteY9313" fmla="*/ 298095 h 3077595"/>
              <a:gd name="connsiteX9314" fmla="*/ 1149287 w 3087428"/>
              <a:gd name="connsiteY9314" fmla="*/ 290982 h 3077595"/>
              <a:gd name="connsiteX9315" fmla="*/ 981099 w 3087428"/>
              <a:gd name="connsiteY9315" fmla="*/ 286380 h 3077595"/>
              <a:gd name="connsiteX9316" fmla="*/ 991977 w 3087428"/>
              <a:gd name="connsiteY9316" fmla="*/ 297258 h 3077595"/>
              <a:gd name="connsiteX9317" fmla="*/ 981099 w 3087428"/>
              <a:gd name="connsiteY9317" fmla="*/ 308136 h 3077595"/>
              <a:gd name="connsiteX9318" fmla="*/ 970221 w 3087428"/>
              <a:gd name="connsiteY9318" fmla="*/ 297258 h 3077595"/>
              <a:gd name="connsiteX9319" fmla="*/ 981099 w 3087428"/>
              <a:gd name="connsiteY9319" fmla="*/ 286380 h 3077595"/>
              <a:gd name="connsiteX9320" fmla="*/ 1202422 w 3087428"/>
              <a:gd name="connsiteY9320" fmla="*/ 276757 h 3077595"/>
              <a:gd name="connsiteX9321" fmla="*/ 1208070 w 3087428"/>
              <a:gd name="connsiteY9321" fmla="*/ 282405 h 3077595"/>
              <a:gd name="connsiteX9322" fmla="*/ 1202422 w 3087428"/>
              <a:gd name="connsiteY9322" fmla="*/ 288054 h 3077595"/>
              <a:gd name="connsiteX9323" fmla="*/ 1196773 w 3087428"/>
              <a:gd name="connsiteY9323" fmla="*/ 282405 h 3077595"/>
              <a:gd name="connsiteX9324" fmla="*/ 1202422 w 3087428"/>
              <a:gd name="connsiteY9324" fmla="*/ 276757 h 3077595"/>
              <a:gd name="connsiteX9325" fmla="*/ 868137 w 3087428"/>
              <a:gd name="connsiteY9325" fmla="*/ 273201 h 3077595"/>
              <a:gd name="connsiteX9326" fmla="*/ 879851 w 3087428"/>
              <a:gd name="connsiteY9326" fmla="*/ 284916 h 3077595"/>
              <a:gd name="connsiteX9327" fmla="*/ 868137 w 3087428"/>
              <a:gd name="connsiteY9327" fmla="*/ 296630 h 3077595"/>
              <a:gd name="connsiteX9328" fmla="*/ 856422 w 3087428"/>
              <a:gd name="connsiteY9328" fmla="*/ 284916 h 3077595"/>
              <a:gd name="connsiteX9329" fmla="*/ 868137 w 3087428"/>
              <a:gd name="connsiteY9329" fmla="*/ 273201 h 3077595"/>
              <a:gd name="connsiteX9330" fmla="*/ 1031932 w 3087428"/>
              <a:gd name="connsiteY9330" fmla="*/ 265879 h 3077595"/>
              <a:gd name="connsiteX9331" fmla="*/ 1041555 w 3087428"/>
              <a:gd name="connsiteY9331" fmla="*/ 275502 h 3077595"/>
              <a:gd name="connsiteX9332" fmla="*/ 1031932 w 3087428"/>
              <a:gd name="connsiteY9332" fmla="*/ 285125 h 3077595"/>
              <a:gd name="connsiteX9333" fmla="*/ 1022309 w 3087428"/>
              <a:gd name="connsiteY9333" fmla="*/ 275502 h 3077595"/>
              <a:gd name="connsiteX9334" fmla="*/ 1031932 w 3087428"/>
              <a:gd name="connsiteY9334" fmla="*/ 265879 h 3077595"/>
              <a:gd name="connsiteX9335" fmla="*/ 1255974 w 3087428"/>
              <a:gd name="connsiteY9335" fmla="*/ 264206 h 3077595"/>
              <a:gd name="connsiteX9336" fmla="*/ 1260576 w 3087428"/>
              <a:gd name="connsiteY9336" fmla="*/ 268808 h 3077595"/>
              <a:gd name="connsiteX9337" fmla="*/ 1255974 w 3087428"/>
              <a:gd name="connsiteY9337" fmla="*/ 273410 h 3077595"/>
              <a:gd name="connsiteX9338" fmla="*/ 1251372 w 3087428"/>
              <a:gd name="connsiteY9338" fmla="*/ 268808 h 3077595"/>
              <a:gd name="connsiteX9339" fmla="*/ 1255974 w 3087428"/>
              <a:gd name="connsiteY9339" fmla="*/ 264206 h 3077595"/>
              <a:gd name="connsiteX9340" fmla="*/ 757894 w 3087428"/>
              <a:gd name="connsiteY9340" fmla="*/ 264206 h 3077595"/>
              <a:gd name="connsiteX9341" fmla="*/ 772119 w 3087428"/>
              <a:gd name="connsiteY9341" fmla="*/ 278431 h 3077595"/>
              <a:gd name="connsiteX9342" fmla="*/ 757894 w 3087428"/>
              <a:gd name="connsiteY9342" fmla="*/ 292656 h 3077595"/>
              <a:gd name="connsiteX9343" fmla="*/ 743669 w 3087428"/>
              <a:gd name="connsiteY9343" fmla="*/ 278431 h 3077595"/>
              <a:gd name="connsiteX9344" fmla="*/ 757894 w 3087428"/>
              <a:gd name="connsiteY9344" fmla="*/ 264206 h 3077595"/>
              <a:gd name="connsiteX9345" fmla="*/ 650580 w 3087428"/>
              <a:gd name="connsiteY9345" fmla="*/ 260441 h 3077595"/>
              <a:gd name="connsiteX9346" fmla="*/ 666269 w 3087428"/>
              <a:gd name="connsiteY9346" fmla="*/ 276130 h 3077595"/>
              <a:gd name="connsiteX9347" fmla="*/ 650580 w 3087428"/>
              <a:gd name="connsiteY9347" fmla="*/ 291819 h 3077595"/>
              <a:gd name="connsiteX9348" fmla="*/ 634890 w 3087428"/>
              <a:gd name="connsiteY9348" fmla="*/ 276130 h 3077595"/>
              <a:gd name="connsiteX9349" fmla="*/ 650580 w 3087428"/>
              <a:gd name="connsiteY9349" fmla="*/ 260441 h 3077595"/>
              <a:gd name="connsiteX9350" fmla="*/ 1309945 w 3087428"/>
              <a:gd name="connsiteY9350" fmla="*/ 254792 h 3077595"/>
              <a:gd name="connsiteX9351" fmla="*/ 1313083 w 3087428"/>
              <a:gd name="connsiteY9351" fmla="*/ 257930 h 3077595"/>
              <a:gd name="connsiteX9352" fmla="*/ 1309945 w 3087428"/>
              <a:gd name="connsiteY9352" fmla="*/ 261068 h 3077595"/>
              <a:gd name="connsiteX9353" fmla="*/ 1306807 w 3087428"/>
              <a:gd name="connsiteY9353" fmla="*/ 257930 h 3077595"/>
              <a:gd name="connsiteX9354" fmla="*/ 1309945 w 3087428"/>
              <a:gd name="connsiteY9354" fmla="*/ 254792 h 3077595"/>
              <a:gd name="connsiteX9355" fmla="*/ 917087 w 3087428"/>
              <a:gd name="connsiteY9355" fmla="*/ 247889 h 3077595"/>
              <a:gd name="connsiteX9356" fmla="*/ 928802 w 3087428"/>
              <a:gd name="connsiteY9356" fmla="*/ 259604 h 3077595"/>
              <a:gd name="connsiteX9357" fmla="*/ 917087 w 3087428"/>
              <a:gd name="connsiteY9357" fmla="*/ 271318 h 3077595"/>
              <a:gd name="connsiteX9358" fmla="*/ 905372 w 3087428"/>
              <a:gd name="connsiteY9358" fmla="*/ 259604 h 3077595"/>
              <a:gd name="connsiteX9359" fmla="*/ 917087 w 3087428"/>
              <a:gd name="connsiteY9359" fmla="*/ 247889 h 3077595"/>
              <a:gd name="connsiteX9360" fmla="*/ 1083393 w 3087428"/>
              <a:gd name="connsiteY9360" fmla="*/ 247262 h 3077595"/>
              <a:gd name="connsiteX9361" fmla="*/ 1091760 w 3087428"/>
              <a:gd name="connsiteY9361" fmla="*/ 255629 h 3077595"/>
              <a:gd name="connsiteX9362" fmla="*/ 1083393 w 3087428"/>
              <a:gd name="connsiteY9362" fmla="*/ 263997 h 3077595"/>
              <a:gd name="connsiteX9363" fmla="*/ 1075025 w 3087428"/>
              <a:gd name="connsiteY9363" fmla="*/ 255629 h 3077595"/>
              <a:gd name="connsiteX9364" fmla="*/ 1083393 w 3087428"/>
              <a:gd name="connsiteY9364" fmla="*/ 247262 h 3077595"/>
              <a:gd name="connsiteX9365" fmla="*/ 1364543 w 3087428"/>
              <a:gd name="connsiteY9365" fmla="*/ 246634 h 3077595"/>
              <a:gd name="connsiteX9366" fmla="*/ 1366844 w 3087428"/>
              <a:gd name="connsiteY9366" fmla="*/ 248935 h 3077595"/>
              <a:gd name="connsiteX9367" fmla="*/ 1364543 w 3087428"/>
              <a:gd name="connsiteY9367" fmla="*/ 251236 h 3077595"/>
              <a:gd name="connsiteX9368" fmla="*/ 1362242 w 3087428"/>
              <a:gd name="connsiteY9368" fmla="*/ 248935 h 3077595"/>
              <a:gd name="connsiteX9369" fmla="*/ 1364543 w 3087428"/>
              <a:gd name="connsiteY9369" fmla="*/ 246634 h 3077595"/>
              <a:gd name="connsiteX9370" fmla="*/ 1419351 w 3087428"/>
              <a:gd name="connsiteY9370" fmla="*/ 241195 h 3077595"/>
              <a:gd name="connsiteX9371" fmla="*/ 1420606 w 3087428"/>
              <a:gd name="connsiteY9371" fmla="*/ 242450 h 3077595"/>
              <a:gd name="connsiteX9372" fmla="*/ 1419351 w 3087428"/>
              <a:gd name="connsiteY9372" fmla="*/ 243705 h 3077595"/>
              <a:gd name="connsiteX9373" fmla="*/ 1418096 w 3087428"/>
              <a:gd name="connsiteY9373" fmla="*/ 242450 h 3077595"/>
              <a:gd name="connsiteX9374" fmla="*/ 1419351 w 3087428"/>
              <a:gd name="connsiteY9374" fmla="*/ 241195 h 3077595"/>
              <a:gd name="connsiteX9375" fmla="*/ 1474368 w 3087428"/>
              <a:gd name="connsiteY9375" fmla="*/ 237011 h 3077595"/>
              <a:gd name="connsiteX9376" fmla="*/ 1475623 w 3087428"/>
              <a:gd name="connsiteY9376" fmla="*/ 238266 h 3077595"/>
              <a:gd name="connsiteX9377" fmla="*/ 1474368 w 3087428"/>
              <a:gd name="connsiteY9377" fmla="*/ 239522 h 3077595"/>
              <a:gd name="connsiteX9378" fmla="*/ 1473113 w 3087428"/>
              <a:gd name="connsiteY9378" fmla="*/ 238266 h 3077595"/>
              <a:gd name="connsiteX9379" fmla="*/ 1474368 w 3087428"/>
              <a:gd name="connsiteY9379" fmla="*/ 237011 h 3077595"/>
              <a:gd name="connsiteX9380" fmla="*/ 805171 w 3087428"/>
              <a:gd name="connsiteY9380" fmla="*/ 236802 h 3077595"/>
              <a:gd name="connsiteX9381" fmla="*/ 818140 w 3087428"/>
              <a:gd name="connsiteY9381" fmla="*/ 249772 h 3077595"/>
              <a:gd name="connsiteX9382" fmla="*/ 805171 w 3087428"/>
              <a:gd name="connsiteY9382" fmla="*/ 262742 h 3077595"/>
              <a:gd name="connsiteX9383" fmla="*/ 792201 w 3087428"/>
              <a:gd name="connsiteY9383" fmla="*/ 249772 h 3077595"/>
              <a:gd name="connsiteX9384" fmla="*/ 805171 w 3087428"/>
              <a:gd name="connsiteY9384" fmla="*/ 236802 h 3077595"/>
              <a:gd name="connsiteX9385" fmla="*/ 1135690 w 3087428"/>
              <a:gd name="connsiteY9385" fmla="*/ 230945 h 3077595"/>
              <a:gd name="connsiteX9386" fmla="*/ 1142593 w 3087428"/>
              <a:gd name="connsiteY9386" fmla="*/ 237848 h 3077595"/>
              <a:gd name="connsiteX9387" fmla="*/ 1135690 w 3087428"/>
              <a:gd name="connsiteY9387" fmla="*/ 244751 h 3077595"/>
              <a:gd name="connsiteX9388" fmla="*/ 1128787 w 3087428"/>
              <a:gd name="connsiteY9388" fmla="*/ 237848 h 3077595"/>
              <a:gd name="connsiteX9389" fmla="*/ 1135690 w 3087428"/>
              <a:gd name="connsiteY9389" fmla="*/ 230945 h 3077595"/>
              <a:gd name="connsiteX9390" fmla="*/ 696183 w 3087428"/>
              <a:gd name="connsiteY9390" fmla="*/ 230108 h 3077595"/>
              <a:gd name="connsiteX9391" fmla="*/ 710826 w 3087428"/>
              <a:gd name="connsiteY9391" fmla="*/ 244751 h 3077595"/>
              <a:gd name="connsiteX9392" fmla="*/ 696183 w 3087428"/>
              <a:gd name="connsiteY9392" fmla="*/ 259395 h 3077595"/>
              <a:gd name="connsiteX9393" fmla="*/ 681540 w 3087428"/>
              <a:gd name="connsiteY9393" fmla="*/ 244751 h 3077595"/>
              <a:gd name="connsiteX9394" fmla="*/ 696183 w 3087428"/>
              <a:gd name="connsiteY9394" fmla="*/ 230108 h 3077595"/>
              <a:gd name="connsiteX9395" fmla="*/ 967083 w 3087428"/>
              <a:gd name="connsiteY9395" fmla="*/ 225297 h 3077595"/>
              <a:gd name="connsiteX9396" fmla="*/ 977961 w 3087428"/>
              <a:gd name="connsiteY9396" fmla="*/ 236175 h 3077595"/>
              <a:gd name="connsiteX9397" fmla="*/ 967083 w 3087428"/>
              <a:gd name="connsiteY9397" fmla="*/ 247052 h 3077595"/>
              <a:gd name="connsiteX9398" fmla="*/ 956205 w 3087428"/>
              <a:gd name="connsiteY9398" fmla="*/ 236175 h 3077595"/>
              <a:gd name="connsiteX9399" fmla="*/ 967083 w 3087428"/>
              <a:gd name="connsiteY9399" fmla="*/ 225297 h 3077595"/>
              <a:gd name="connsiteX9400" fmla="*/ 1188615 w 3087428"/>
              <a:gd name="connsiteY9400" fmla="*/ 216929 h 3077595"/>
              <a:gd name="connsiteX9401" fmla="*/ 1194054 w 3087428"/>
              <a:gd name="connsiteY9401" fmla="*/ 222368 h 3077595"/>
              <a:gd name="connsiteX9402" fmla="*/ 1188615 w 3087428"/>
              <a:gd name="connsiteY9402" fmla="*/ 227807 h 3077595"/>
              <a:gd name="connsiteX9403" fmla="*/ 1183176 w 3087428"/>
              <a:gd name="connsiteY9403" fmla="*/ 222368 h 3077595"/>
              <a:gd name="connsiteX9404" fmla="*/ 1188615 w 3087428"/>
              <a:gd name="connsiteY9404" fmla="*/ 216929 h 3077595"/>
              <a:gd name="connsiteX9405" fmla="*/ 853493 w 3087428"/>
              <a:gd name="connsiteY9405" fmla="*/ 210026 h 3077595"/>
              <a:gd name="connsiteX9406" fmla="*/ 866463 w 3087428"/>
              <a:gd name="connsiteY9406" fmla="*/ 222996 h 3077595"/>
              <a:gd name="connsiteX9407" fmla="*/ 853493 w 3087428"/>
              <a:gd name="connsiteY9407" fmla="*/ 235965 h 3077595"/>
              <a:gd name="connsiteX9408" fmla="*/ 840524 w 3087428"/>
              <a:gd name="connsiteY9408" fmla="*/ 222996 h 3077595"/>
              <a:gd name="connsiteX9409" fmla="*/ 853493 w 3087428"/>
              <a:gd name="connsiteY9409" fmla="*/ 210026 h 3077595"/>
              <a:gd name="connsiteX9410" fmla="*/ 1017916 w 3087428"/>
              <a:gd name="connsiteY9410" fmla="*/ 205215 h 3077595"/>
              <a:gd name="connsiteX9411" fmla="*/ 1027539 w 3087428"/>
              <a:gd name="connsiteY9411" fmla="*/ 214837 h 3077595"/>
              <a:gd name="connsiteX9412" fmla="*/ 1017916 w 3087428"/>
              <a:gd name="connsiteY9412" fmla="*/ 224460 h 3077595"/>
              <a:gd name="connsiteX9413" fmla="*/ 1008294 w 3087428"/>
              <a:gd name="connsiteY9413" fmla="*/ 214837 h 3077595"/>
              <a:gd name="connsiteX9414" fmla="*/ 1017916 w 3087428"/>
              <a:gd name="connsiteY9414" fmla="*/ 205215 h 3077595"/>
              <a:gd name="connsiteX9415" fmla="*/ 1242167 w 3087428"/>
              <a:gd name="connsiteY9415" fmla="*/ 204587 h 3077595"/>
              <a:gd name="connsiteX9416" fmla="*/ 1246560 w 3087428"/>
              <a:gd name="connsiteY9416" fmla="*/ 208980 h 3077595"/>
              <a:gd name="connsiteX9417" fmla="*/ 1242167 w 3087428"/>
              <a:gd name="connsiteY9417" fmla="*/ 213373 h 3077595"/>
              <a:gd name="connsiteX9418" fmla="*/ 1237775 w 3087428"/>
              <a:gd name="connsiteY9418" fmla="*/ 208980 h 3077595"/>
              <a:gd name="connsiteX9419" fmla="*/ 1242167 w 3087428"/>
              <a:gd name="connsiteY9419" fmla="*/ 204587 h 3077595"/>
              <a:gd name="connsiteX9420" fmla="*/ 742832 w 3087428"/>
              <a:gd name="connsiteY9420" fmla="*/ 201240 h 3077595"/>
              <a:gd name="connsiteX9421" fmla="*/ 756848 w 3087428"/>
              <a:gd name="connsiteY9421" fmla="*/ 215256 h 3077595"/>
              <a:gd name="connsiteX9422" fmla="*/ 742832 w 3087428"/>
              <a:gd name="connsiteY9422" fmla="*/ 229271 h 3077595"/>
              <a:gd name="connsiteX9423" fmla="*/ 728816 w 3087428"/>
              <a:gd name="connsiteY9423" fmla="*/ 215256 h 3077595"/>
              <a:gd name="connsiteX9424" fmla="*/ 742832 w 3087428"/>
              <a:gd name="connsiteY9424" fmla="*/ 201240 h 3077595"/>
              <a:gd name="connsiteX9425" fmla="*/ 1296348 w 3087428"/>
              <a:gd name="connsiteY9425" fmla="*/ 194546 h 3077595"/>
              <a:gd name="connsiteX9426" fmla="*/ 1299485 w 3087428"/>
              <a:gd name="connsiteY9426" fmla="*/ 197684 h 3077595"/>
              <a:gd name="connsiteX9427" fmla="*/ 1296348 w 3087428"/>
              <a:gd name="connsiteY9427" fmla="*/ 200822 h 3077595"/>
              <a:gd name="connsiteX9428" fmla="*/ 1293210 w 3087428"/>
              <a:gd name="connsiteY9428" fmla="*/ 197684 h 3077595"/>
              <a:gd name="connsiteX9429" fmla="*/ 1296348 w 3087428"/>
              <a:gd name="connsiteY9429" fmla="*/ 194546 h 3077595"/>
              <a:gd name="connsiteX9430" fmla="*/ 1069586 w 3087428"/>
              <a:gd name="connsiteY9430" fmla="*/ 186806 h 3077595"/>
              <a:gd name="connsiteX9431" fmla="*/ 1077954 w 3087428"/>
              <a:gd name="connsiteY9431" fmla="*/ 195173 h 3077595"/>
              <a:gd name="connsiteX9432" fmla="*/ 1069586 w 3087428"/>
              <a:gd name="connsiteY9432" fmla="*/ 203541 h 3077595"/>
              <a:gd name="connsiteX9433" fmla="*/ 1061219 w 3087428"/>
              <a:gd name="connsiteY9433" fmla="*/ 195173 h 3077595"/>
              <a:gd name="connsiteX9434" fmla="*/ 1069586 w 3087428"/>
              <a:gd name="connsiteY9434" fmla="*/ 186806 h 3077595"/>
              <a:gd name="connsiteX9435" fmla="*/ 902862 w 3087428"/>
              <a:gd name="connsiteY9435" fmla="*/ 186387 h 3077595"/>
              <a:gd name="connsiteX9436" fmla="*/ 914577 w 3087428"/>
              <a:gd name="connsiteY9436" fmla="*/ 198102 h 3077595"/>
              <a:gd name="connsiteX9437" fmla="*/ 902862 w 3087428"/>
              <a:gd name="connsiteY9437" fmla="*/ 209817 h 3077595"/>
              <a:gd name="connsiteX9438" fmla="*/ 891148 w 3087428"/>
              <a:gd name="connsiteY9438" fmla="*/ 198102 h 3077595"/>
              <a:gd name="connsiteX9439" fmla="*/ 902862 w 3087428"/>
              <a:gd name="connsiteY9439" fmla="*/ 186387 h 3077595"/>
              <a:gd name="connsiteX9440" fmla="*/ 1350737 w 3087428"/>
              <a:gd name="connsiteY9440" fmla="*/ 185551 h 3077595"/>
              <a:gd name="connsiteX9441" fmla="*/ 1353875 w 3087428"/>
              <a:gd name="connsiteY9441" fmla="*/ 188689 h 3077595"/>
              <a:gd name="connsiteX9442" fmla="*/ 1350737 w 3087428"/>
              <a:gd name="connsiteY9442" fmla="*/ 191826 h 3077595"/>
              <a:gd name="connsiteX9443" fmla="*/ 1347599 w 3087428"/>
              <a:gd name="connsiteY9443" fmla="*/ 188689 h 3077595"/>
              <a:gd name="connsiteX9444" fmla="*/ 1350737 w 3087428"/>
              <a:gd name="connsiteY9444" fmla="*/ 185551 h 3077595"/>
              <a:gd name="connsiteX9445" fmla="*/ 1405544 w 3087428"/>
              <a:gd name="connsiteY9445" fmla="*/ 180112 h 3077595"/>
              <a:gd name="connsiteX9446" fmla="*/ 1407427 w 3087428"/>
              <a:gd name="connsiteY9446" fmla="*/ 181994 h 3077595"/>
              <a:gd name="connsiteX9447" fmla="*/ 1405544 w 3087428"/>
              <a:gd name="connsiteY9447" fmla="*/ 183877 h 3077595"/>
              <a:gd name="connsiteX9448" fmla="*/ 1403662 w 3087428"/>
              <a:gd name="connsiteY9448" fmla="*/ 181994 h 3077595"/>
              <a:gd name="connsiteX9449" fmla="*/ 1405544 w 3087428"/>
              <a:gd name="connsiteY9449" fmla="*/ 180112 h 3077595"/>
              <a:gd name="connsiteX9450" fmla="*/ 1460561 w 3087428"/>
              <a:gd name="connsiteY9450" fmla="*/ 176765 h 3077595"/>
              <a:gd name="connsiteX9451" fmla="*/ 1461398 w 3087428"/>
              <a:gd name="connsiteY9451" fmla="*/ 177602 h 3077595"/>
              <a:gd name="connsiteX9452" fmla="*/ 1460561 w 3087428"/>
              <a:gd name="connsiteY9452" fmla="*/ 178438 h 3077595"/>
              <a:gd name="connsiteX9453" fmla="*/ 1459725 w 3087428"/>
              <a:gd name="connsiteY9453" fmla="*/ 177602 h 3077595"/>
              <a:gd name="connsiteX9454" fmla="*/ 1460561 w 3087428"/>
              <a:gd name="connsiteY9454" fmla="*/ 176765 h 3077595"/>
              <a:gd name="connsiteX9455" fmla="*/ 790527 w 3087428"/>
              <a:gd name="connsiteY9455" fmla="*/ 173418 h 3077595"/>
              <a:gd name="connsiteX9456" fmla="*/ 804543 w 3087428"/>
              <a:gd name="connsiteY9456" fmla="*/ 187433 h 3077595"/>
              <a:gd name="connsiteX9457" fmla="*/ 790527 w 3087428"/>
              <a:gd name="connsiteY9457" fmla="*/ 201449 h 3077595"/>
              <a:gd name="connsiteX9458" fmla="*/ 776512 w 3087428"/>
              <a:gd name="connsiteY9458" fmla="*/ 187433 h 3077595"/>
              <a:gd name="connsiteX9459" fmla="*/ 790527 w 3087428"/>
              <a:gd name="connsiteY9459" fmla="*/ 173418 h 3077595"/>
              <a:gd name="connsiteX9460" fmla="*/ 1121884 w 3087428"/>
              <a:gd name="connsiteY9460" fmla="*/ 170698 h 3077595"/>
              <a:gd name="connsiteX9461" fmla="*/ 1128787 w 3087428"/>
              <a:gd name="connsiteY9461" fmla="*/ 177602 h 3077595"/>
              <a:gd name="connsiteX9462" fmla="*/ 1121884 w 3087428"/>
              <a:gd name="connsiteY9462" fmla="*/ 184505 h 3077595"/>
              <a:gd name="connsiteX9463" fmla="*/ 1114980 w 3087428"/>
              <a:gd name="connsiteY9463" fmla="*/ 177602 h 3077595"/>
              <a:gd name="connsiteX9464" fmla="*/ 1121884 w 3087428"/>
              <a:gd name="connsiteY9464" fmla="*/ 170698 h 3077595"/>
              <a:gd name="connsiteX9465" fmla="*/ 953068 w 3087428"/>
              <a:gd name="connsiteY9465" fmla="*/ 164423 h 3077595"/>
              <a:gd name="connsiteX9466" fmla="*/ 963736 w 3087428"/>
              <a:gd name="connsiteY9466" fmla="*/ 175091 h 3077595"/>
              <a:gd name="connsiteX9467" fmla="*/ 953068 w 3087428"/>
              <a:gd name="connsiteY9467" fmla="*/ 185760 h 3077595"/>
              <a:gd name="connsiteX9468" fmla="*/ 942399 w 3087428"/>
              <a:gd name="connsiteY9468" fmla="*/ 175091 h 3077595"/>
              <a:gd name="connsiteX9469" fmla="*/ 953068 w 3087428"/>
              <a:gd name="connsiteY9469" fmla="*/ 164423 h 3077595"/>
              <a:gd name="connsiteX9470" fmla="*/ 1175018 w 3087428"/>
              <a:gd name="connsiteY9470" fmla="*/ 157101 h 3077595"/>
              <a:gd name="connsiteX9471" fmla="*/ 1180247 w 3087428"/>
              <a:gd name="connsiteY9471" fmla="*/ 162331 h 3077595"/>
              <a:gd name="connsiteX9472" fmla="*/ 1175018 w 3087428"/>
              <a:gd name="connsiteY9472" fmla="*/ 167560 h 3077595"/>
              <a:gd name="connsiteX9473" fmla="*/ 1169788 w 3087428"/>
              <a:gd name="connsiteY9473" fmla="*/ 162331 h 3077595"/>
              <a:gd name="connsiteX9474" fmla="*/ 1175018 w 3087428"/>
              <a:gd name="connsiteY9474" fmla="*/ 157101 h 3077595"/>
              <a:gd name="connsiteX9475" fmla="*/ 839059 w 3087428"/>
              <a:gd name="connsiteY9475" fmla="*/ 148315 h 3077595"/>
              <a:gd name="connsiteX9476" fmla="*/ 852029 w 3087428"/>
              <a:gd name="connsiteY9476" fmla="*/ 161285 h 3077595"/>
              <a:gd name="connsiteX9477" fmla="*/ 839059 w 3087428"/>
              <a:gd name="connsiteY9477" fmla="*/ 174254 h 3077595"/>
              <a:gd name="connsiteX9478" fmla="*/ 826090 w 3087428"/>
              <a:gd name="connsiteY9478" fmla="*/ 161285 h 3077595"/>
              <a:gd name="connsiteX9479" fmla="*/ 839059 w 3087428"/>
              <a:gd name="connsiteY9479" fmla="*/ 148315 h 3077595"/>
              <a:gd name="connsiteX9480" fmla="*/ 1004110 w 3087428"/>
              <a:gd name="connsiteY9480" fmla="*/ 144550 h 3077595"/>
              <a:gd name="connsiteX9481" fmla="*/ 1013523 w 3087428"/>
              <a:gd name="connsiteY9481" fmla="*/ 153963 h 3077595"/>
              <a:gd name="connsiteX9482" fmla="*/ 1004110 w 3087428"/>
              <a:gd name="connsiteY9482" fmla="*/ 163377 h 3077595"/>
              <a:gd name="connsiteX9483" fmla="*/ 994696 w 3087428"/>
              <a:gd name="connsiteY9483" fmla="*/ 153963 h 3077595"/>
              <a:gd name="connsiteX9484" fmla="*/ 1004110 w 3087428"/>
              <a:gd name="connsiteY9484" fmla="*/ 144550 h 3077595"/>
              <a:gd name="connsiteX9485" fmla="*/ 1228570 w 3087428"/>
              <a:gd name="connsiteY9485" fmla="*/ 143713 h 3077595"/>
              <a:gd name="connsiteX9486" fmla="*/ 1233800 w 3087428"/>
              <a:gd name="connsiteY9486" fmla="*/ 148943 h 3077595"/>
              <a:gd name="connsiteX9487" fmla="*/ 1228570 w 3087428"/>
              <a:gd name="connsiteY9487" fmla="*/ 154172 h 3077595"/>
              <a:gd name="connsiteX9488" fmla="*/ 1223340 w 3087428"/>
              <a:gd name="connsiteY9488" fmla="*/ 148943 h 3077595"/>
              <a:gd name="connsiteX9489" fmla="*/ 1228570 w 3087428"/>
              <a:gd name="connsiteY9489" fmla="*/ 143713 h 3077595"/>
              <a:gd name="connsiteX9490" fmla="*/ 1282541 w 3087428"/>
              <a:gd name="connsiteY9490" fmla="*/ 133463 h 3077595"/>
              <a:gd name="connsiteX9491" fmla="*/ 1286725 w 3087428"/>
              <a:gd name="connsiteY9491" fmla="*/ 137646 h 3077595"/>
              <a:gd name="connsiteX9492" fmla="*/ 1282541 w 3087428"/>
              <a:gd name="connsiteY9492" fmla="*/ 141830 h 3077595"/>
              <a:gd name="connsiteX9493" fmla="*/ 1278357 w 3087428"/>
              <a:gd name="connsiteY9493" fmla="*/ 137646 h 3077595"/>
              <a:gd name="connsiteX9494" fmla="*/ 1282541 w 3087428"/>
              <a:gd name="connsiteY9494" fmla="*/ 133463 h 3077595"/>
              <a:gd name="connsiteX9495" fmla="*/ 1055780 w 3087428"/>
              <a:gd name="connsiteY9495" fmla="*/ 126559 h 3077595"/>
              <a:gd name="connsiteX9496" fmla="*/ 1063938 w 3087428"/>
              <a:gd name="connsiteY9496" fmla="*/ 134718 h 3077595"/>
              <a:gd name="connsiteX9497" fmla="*/ 1055780 w 3087428"/>
              <a:gd name="connsiteY9497" fmla="*/ 142876 h 3077595"/>
              <a:gd name="connsiteX9498" fmla="*/ 1047621 w 3087428"/>
              <a:gd name="connsiteY9498" fmla="*/ 134718 h 3077595"/>
              <a:gd name="connsiteX9499" fmla="*/ 1055780 w 3087428"/>
              <a:gd name="connsiteY9499" fmla="*/ 126559 h 3077595"/>
              <a:gd name="connsiteX9500" fmla="*/ 1337140 w 3087428"/>
              <a:gd name="connsiteY9500" fmla="*/ 125932 h 3077595"/>
              <a:gd name="connsiteX9501" fmla="*/ 1339859 w 3087428"/>
              <a:gd name="connsiteY9501" fmla="*/ 128651 h 3077595"/>
              <a:gd name="connsiteX9502" fmla="*/ 1337140 w 3087428"/>
              <a:gd name="connsiteY9502" fmla="*/ 131371 h 3077595"/>
              <a:gd name="connsiteX9503" fmla="*/ 1334420 w 3087428"/>
              <a:gd name="connsiteY9503" fmla="*/ 128651 h 3077595"/>
              <a:gd name="connsiteX9504" fmla="*/ 1337140 w 3087428"/>
              <a:gd name="connsiteY9504" fmla="*/ 125932 h 3077595"/>
              <a:gd name="connsiteX9505" fmla="*/ 888428 w 3087428"/>
              <a:gd name="connsiteY9505" fmla="*/ 125095 h 3077595"/>
              <a:gd name="connsiteX9506" fmla="*/ 900143 w 3087428"/>
              <a:gd name="connsiteY9506" fmla="*/ 136810 h 3077595"/>
              <a:gd name="connsiteX9507" fmla="*/ 888428 w 3087428"/>
              <a:gd name="connsiteY9507" fmla="*/ 148524 h 3077595"/>
              <a:gd name="connsiteX9508" fmla="*/ 876714 w 3087428"/>
              <a:gd name="connsiteY9508" fmla="*/ 136810 h 3077595"/>
              <a:gd name="connsiteX9509" fmla="*/ 888428 w 3087428"/>
              <a:gd name="connsiteY9509" fmla="*/ 125095 h 3077595"/>
              <a:gd name="connsiteX9510" fmla="*/ 1391947 w 3087428"/>
              <a:gd name="connsiteY9510" fmla="*/ 120074 h 3077595"/>
              <a:gd name="connsiteX9511" fmla="*/ 1393412 w 3087428"/>
              <a:gd name="connsiteY9511" fmla="*/ 121539 h 3077595"/>
              <a:gd name="connsiteX9512" fmla="*/ 1391947 w 3087428"/>
              <a:gd name="connsiteY9512" fmla="*/ 123003 h 3077595"/>
              <a:gd name="connsiteX9513" fmla="*/ 1390483 w 3087428"/>
              <a:gd name="connsiteY9513" fmla="*/ 121539 h 3077595"/>
              <a:gd name="connsiteX9514" fmla="*/ 1391947 w 3087428"/>
              <a:gd name="connsiteY9514" fmla="*/ 120074 h 3077595"/>
              <a:gd name="connsiteX9515" fmla="*/ 1446964 w 3087428"/>
              <a:gd name="connsiteY9515" fmla="*/ 116100 h 3077595"/>
              <a:gd name="connsiteX9516" fmla="*/ 1447592 w 3087428"/>
              <a:gd name="connsiteY9516" fmla="*/ 116727 h 3077595"/>
              <a:gd name="connsiteX9517" fmla="*/ 1446964 w 3087428"/>
              <a:gd name="connsiteY9517" fmla="*/ 117355 h 3077595"/>
              <a:gd name="connsiteX9518" fmla="*/ 1446336 w 3087428"/>
              <a:gd name="connsiteY9518" fmla="*/ 116727 h 3077595"/>
              <a:gd name="connsiteX9519" fmla="*/ 1446964 w 3087428"/>
              <a:gd name="connsiteY9519" fmla="*/ 116100 h 3077595"/>
              <a:gd name="connsiteX9520" fmla="*/ 1108286 w 3087428"/>
              <a:gd name="connsiteY9520" fmla="*/ 110661 h 3077595"/>
              <a:gd name="connsiteX9521" fmla="*/ 1115189 w 3087428"/>
              <a:gd name="connsiteY9521" fmla="*/ 117564 h 3077595"/>
              <a:gd name="connsiteX9522" fmla="*/ 1108286 w 3087428"/>
              <a:gd name="connsiteY9522" fmla="*/ 124467 h 3077595"/>
              <a:gd name="connsiteX9523" fmla="*/ 1101383 w 3087428"/>
              <a:gd name="connsiteY9523" fmla="*/ 117564 h 3077595"/>
              <a:gd name="connsiteX9524" fmla="*/ 1108286 w 3087428"/>
              <a:gd name="connsiteY9524" fmla="*/ 110661 h 3077595"/>
              <a:gd name="connsiteX9525" fmla="*/ 939052 w 3087428"/>
              <a:gd name="connsiteY9525" fmla="*/ 103548 h 3077595"/>
              <a:gd name="connsiteX9526" fmla="*/ 949721 w 3087428"/>
              <a:gd name="connsiteY9526" fmla="*/ 114217 h 3077595"/>
              <a:gd name="connsiteX9527" fmla="*/ 939052 w 3087428"/>
              <a:gd name="connsiteY9527" fmla="*/ 124886 h 3077595"/>
              <a:gd name="connsiteX9528" fmla="*/ 928174 w 3087428"/>
              <a:gd name="connsiteY9528" fmla="*/ 114217 h 3077595"/>
              <a:gd name="connsiteX9529" fmla="*/ 939052 w 3087428"/>
              <a:gd name="connsiteY9529" fmla="*/ 103548 h 3077595"/>
              <a:gd name="connsiteX9530" fmla="*/ 1161211 w 3087428"/>
              <a:gd name="connsiteY9530" fmla="*/ 95599 h 3077595"/>
              <a:gd name="connsiteX9531" fmla="*/ 1167905 w 3087428"/>
              <a:gd name="connsiteY9531" fmla="*/ 102293 h 3077595"/>
              <a:gd name="connsiteX9532" fmla="*/ 1161211 w 3087428"/>
              <a:gd name="connsiteY9532" fmla="*/ 108987 h 3077595"/>
              <a:gd name="connsiteX9533" fmla="*/ 1154517 w 3087428"/>
              <a:gd name="connsiteY9533" fmla="*/ 102293 h 3077595"/>
              <a:gd name="connsiteX9534" fmla="*/ 1161211 w 3087428"/>
              <a:gd name="connsiteY9534" fmla="*/ 95599 h 3077595"/>
              <a:gd name="connsiteX9535" fmla="*/ 990094 w 3087428"/>
              <a:gd name="connsiteY9535" fmla="*/ 84303 h 3077595"/>
              <a:gd name="connsiteX9536" fmla="*/ 999298 w 3087428"/>
              <a:gd name="connsiteY9536" fmla="*/ 93507 h 3077595"/>
              <a:gd name="connsiteX9537" fmla="*/ 990094 w 3087428"/>
              <a:gd name="connsiteY9537" fmla="*/ 102712 h 3077595"/>
              <a:gd name="connsiteX9538" fmla="*/ 980890 w 3087428"/>
              <a:gd name="connsiteY9538" fmla="*/ 93507 h 3077595"/>
              <a:gd name="connsiteX9539" fmla="*/ 990094 w 3087428"/>
              <a:gd name="connsiteY9539" fmla="*/ 84303 h 3077595"/>
              <a:gd name="connsiteX9540" fmla="*/ 1214764 w 3087428"/>
              <a:gd name="connsiteY9540" fmla="*/ 84094 h 3077595"/>
              <a:gd name="connsiteX9541" fmla="*/ 1219784 w 3087428"/>
              <a:gd name="connsiteY9541" fmla="*/ 89114 h 3077595"/>
              <a:gd name="connsiteX9542" fmla="*/ 1214764 w 3087428"/>
              <a:gd name="connsiteY9542" fmla="*/ 94135 h 3077595"/>
              <a:gd name="connsiteX9543" fmla="*/ 1209743 w 3087428"/>
              <a:gd name="connsiteY9543" fmla="*/ 89114 h 3077595"/>
              <a:gd name="connsiteX9544" fmla="*/ 1214764 w 3087428"/>
              <a:gd name="connsiteY9544" fmla="*/ 84094 h 3077595"/>
              <a:gd name="connsiteX9545" fmla="*/ 1268944 w 3087428"/>
              <a:gd name="connsiteY9545" fmla="*/ 73634 h 3077595"/>
              <a:gd name="connsiteX9546" fmla="*/ 1272918 w 3087428"/>
              <a:gd name="connsiteY9546" fmla="*/ 77609 h 3077595"/>
              <a:gd name="connsiteX9547" fmla="*/ 1268944 w 3087428"/>
              <a:gd name="connsiteY9547" fmla="*/ 81584 h 3077595"/>
              <a:gd name="connsiteX9548" fmla="*/ 1264969 w 3087428"/>
              <a:gd name="connsiteY9548" fmla="*/ 77609 h 3077595"/>
              <a:gd name="connsiteX9549" fmla="*/ 1268944 w 3087428"/>
              <a:gd name="connsiteY9549" fmla="*/ 73634 h 3077595"/>
              <a:gd name="connsiteX9550" fmla="*/ 1323333 w 3087428"/>
              <a:gd name="connsiteY9550" fmla="*/ 65894 h 3077595"/>
              <a:gd name="connsiteX9551" fmla="*/ 1325843 w 3087428"/>
              <a:gd name="connsiteY9551" fmla="*/ 68405 h 3077595"/>
              <a:gd name="connsiteX9552" fmla="*/ 1323333 w 3087428"/>
              <a:gd name="connsiteY9552" fmla="*/ 70915 h 3077595"/>
              <a:gd name="connsiteX9553" fmla="*/ 1320823 w 3087428"/>
              <a:gd name="connsiteY9553" fmla="*/ 68405 h 3077595"/>
              <a:gd name="connsiteX9554" fmla="*/ 1323333 w 3087428"/>
              <a:gd name="connsiteY9554" fmla="*/ 65894 h 3077595"/>
              <a:gd name="connsiteX9555" fmla="*/ 1041973 w 3087428"/>
              <a:gd name="connsiteY9555" fmla="*/ 65267 h 3077595"/>
              <a:gd name="connsiteX9556" fmla="*/ 1051178 w 3087428"/>
              <a:gd name="connsiteY9556" fmla="*/ 74471 h 3077595"/>
              <a:gd name="connsiteX9557" fmla="*/ 1041973 w 3087428"/>
              <a:gd name="connsiteY9557" fmla="*/ 83675 h 3077595"/>
              <a:gd name="connsiteX9558" fmla="*/ 1032769 w 3087428"/>
              <a:gd name="connsiteY9558" fmla="*/ 74471 h 3077595"/>
              <a:gd name="connsiteX9559" fmla="*/ 1041973 w 3087428"/>
              <a:gd name="connsiteY9559" fmla="*/ 65267 h 3077595"/>
              <a:gd name="connsiteX9560" fmla="*/ 1377931 w 3087428"/>
              <a:gd name="connsiteY9560" fmla="*/ 60037 h 3077595"/>
              <a:gd name="connsiteX9561" fmla="*/ 1379187 w 3087428"/>
              <a:gd name="connsiteY9561" fmla="*/ 61292 h 3077595"/>
              <a:gd name="connsiteX9562" fmla="*/ 1377931 w 3087428"/>
              <a:gd name="connsiteY9562" fmla="*/ 62547 h 3077595"/>
              <a:gd name="connsiteX9563" fmla="*/ 1376676 w 3087428"/>
              <a:gd name="connsiteY9563" fmla="*/ 61292 h 3077595"/>
              <a:gd name="connsiteX9564" fmla="*/ 1377931 w 3087428"/>
              <a:gd name="connsiteY9564" fmla="*/ 60037 h 3077595"/>
              <a:gd name="connsiteX9565" fmla="*/ 1432948 w 3087428"/>
              <a:gd name="connsiteY9565" fmla="*/ 55644 h 3077595"/>
              <a:gd name="connsiteX9566" fmla="*/ 1433367 w 3087428"/>
              <a:gd name="connsiteY9566" fmla="*/ 56062 h 3077595"/>
              <a:gd name="connsiteX9567" fmla="*/ 1432948 w 3087428"/>
              <a:gd name="connsiteY9567" fmla="*/ 56481 h 3077595"/>
              <a:gd name="connsiteX9568" fmla="*/ 1432530 w 3087428"/>
              <a:gd name="connsiteY9568" fmla="*/ 56062 h 3077595"/>
              <a:gd name="connsiteX9569" fmla="*/ 1432948 w 3087428"/>
              <a:gd name="connsiteY9569" fmla="*/ 55644 h 3077595"/>
              <a:gd name="connsiteX9570" fmla="*/ 1094480 w 3087428"/>
              <a:gd name="connsiteY9570" fmla="*/ 49578 h 3077595"/>
              <a:gd name="connsiteX9571" fmla="*/ 1102429 w 3087428"/>
              <a:gd name="connsiteY9571" fmla="*/ 57527 h 3077595"/>
              <a:gd name="connsiteX9572" fmla="*/ 1094480 w 3087428"/>
              <a:gd name="connsiteY9572" fmla="*/ 65476 h 3077595"/>
              <a:gd name="connsiteX9573" fmla="*/ 1086531 w 3087428"/>
              <a:gd name="connsiteY9573" fmla="*/ 57527 h 3077595"/>
              <a:gd name="connsiteX9574" fmla="*/ 1094480 w 3087428"/>
              <a:gd name="connsiteY9574" fmla="*/ 49578 h 3077595"/>
              <a:gd name="connsiteX9575" fmla="*/ 1147614 w 3087428"/>
              <a:gd name="connsiteY9575" fmla="*/ 35980 h 3077595"/>
              <a:gd name="connsiteX9576" fmla="*/ 1153890 w 3087428"/>
              <a:gd name="connsiteY9576" fmla="*/ 42256 h 3077595"/>
              <a:gd name="connsiteX9577" fmla="*/ 1147614 w 3087428"/>
              <a:gd name="connsiteY9577" fmla="*/ 48532 h 3077595"/>
              <a:gd name="connsiteX9578" fmla="*/ 1141338 w 3087428"/>
              <a:gd name="connsiteY9578" fmla="*/ 42256 h 3077595"/>
              <a:gd name="connsiteX9579" fmla="*/ 1147614 w 3087428"/>
              <a:gd name="connsiteY9579" fmla="*/ 35980 h 3077595"/>
              <a:gd name="connsiteX9580" fmla="*/ 1201166 w 3087428"/>
              <a:gd name="connsiteY9580" fmla="*/ 23847 h 3077595"/>
              <a:gd name="connsiteX9581" fmla="*/ 1206187 w 3087428"/>
              <a:gd name="connsiteY9581" fmla="*/ 28868 h 3077595"/>
              <a:gd name="connsiteX9582" fmla="*/ 1201166 w 3087428"/>
              <a:gd name="connsiteY9582" fmla="*/ 33888 h 3077595"/>
              <a:gd name="connsiteX9583" fmla="*/ 1196146 w 3087428"/>
              <a:gd name="connsiteY9583" fmla="*/ 28868 h 3077595"/>
              <a:gd name="connsiteX9584" fmla="*/ 1201166 w 3087428"/>
              <a:gd name="connsiteY9584" fmla="*/ 23847 h 3077595"/>
              <a:gd name="connsiteX9585" fmla="*/ 1255137 w 3087428"/>
              <a:gd name="connsiteY9585" fmla="*/ 14015 h 3077595"/>
              <a:gd name="connsiteX9586" fmla="*/ 1258903 w 3087428"/>
              <a:gd name="connsiteY9586" fmla="*/ 17781 h 3077595"/>
              <a:gd name="connsiteX9587" fmla="*/ 1255137 w 3087428"/>
              <a:gd name="connsiteY9587" fmla="*/ 21546 h 3077595"/>
              <a:gd name="connsiteX9588" fmla="*/ 1251372 w 3087428"/>
              <a:gd name="connsiteY9588" fmla="*/ 17781 h 3077595"/>
              <a:gd name="connsiteX9589" fmla="*/ 1255137 w 3087428"/>
              <a:gd name="connsiteY9589" fmla="*/ 14015 h 3077595"/>
              <a:gd name="connsiteX9590" fmla="*/ 1309527 w 3087428"/>
              <a:gd name="connsiteY9590" fmla="*/ 5857 h 3077595"/>
              <a:gd name="connsiteX9591" fmla="*/ 1311828 w 3087428"/>
              <a:gd name="connsiteY9591" fmla="*/ 8158 h 3077595"/>
              <a:gd name="connsiteX9592" fmla="*/ 1309527 w 3087428"/>
              <a:gd name="connsiteY9592" fmla="*/ 10459 h 3077595"/>
              <a:gd name="connsiteX9593" fmla="*/ 1307225 w 3087428"/>
              <a:gd name="connsiteY9593" fmla="*/ 8158 h 3077595"/>
              <a:gd name="connsiteX9594" fmla="*/ 1309527 w 3087428"/>
              <a:gd name="connsiteY9594" fmla="*/ 5857 h 3077595"/>
              <a:gd name="connsiteX9595" fmla="*/ 1364334 w 3087428"/>
              <a:gd name="connsiteY9595" fmla="*/ 0 h 3077595"/>
              <a:gd name="connsiteX9596" fmla="*/ 1365171 w 3087428"/>
              <a:gd name="connsiteY9596" fmla="*/ 836 h 3077595"/>
              <a:gd name="connsiteX9597" fmla="*/ 1364334 w 3087428"/>
              <a:gd name="connsiteY9597" fmla="*/ 1673 h 3077595"/>
              <a:gd name="connsiteX9598" fmla="*/ 1363497 w 3087428"/>
              <a:gd name="connsiteY9598" fmla="*/ 836 h 3077595"/>
              <a:gd name="connsiteX9599" fmla="*/ 1364334 w 3087428"/>
              <a:gd name="connsiteY9599" fmla="*/ 0 h 3077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  <a:cxn ang="0">
                <a:pos x="connsiteX8213" y="connsiteY8213"/>
              </a:cxn>
              <a:cxn ang="0">
                <a:pos x="connsiteX8214" y="connsiteY8214"/>
              </a:cxn>
              <a:cxn ang="0">
                <a:pos x="connsiteX8215" y="connsiteY8215"/>
              </a:cxn>
              <a:cxn ang="0">
                <a:pos x="connsiteX8216" y="connsiteY8216"/>
              </a:cxn>
              <a:cxn ang="0">
                <a:pos x="connsiteX8217" y="connsiteY8217"/>
              </a:cxn>
              <a:cxn ang="0">
                <a:pos x="connsiteX8218" y="connsiteY8218"/>
              </a:cxn>
              <a:cxn ang="0">
                <a:pos x="connsiteX8219" y="connsiteY8219"/>
              </a:cxn>
              <a:cxn ang="0">
                <a:pos x="connsiteX8220" y="connsiteY8220"/>
              </a:cxn>
              <a:cxn ang="0">
                <a:pos x="connsiteX8221" y="connsiteY8221"/>
              </a:cxn>
              <a:cxn ang="0">
                <a:pos x="connsiteX8222" y="connsiteY8222"/>
              </a:cxn>
              <a:cxn ang="0">
                <a:pos x="connsiteX8223" y="connsiteY8223"/>
              </a:cxn>
              <a:cxn ang="0">
                <a:pos x="connsiteX8224" y="connsiteY8224"/>
              </a:cxn>
              <a:cxn ang="0">
                <a:pos x="connsiteX8225" y="connsiteY8225"/>
              </a:cxn>
              <a:cxn ang="0">
                <a:pos x="connsiteX8226" y="connsiteY8226"/>
              </a:cxn>
              <a:cxn ang="0">
                <a:pos x="connsiteX8227" y="connsiteY8227"/>
              </a:cxn>
              <a:cxn ang="0">
                <a:pos x="connsiteX8228" y="connsiteY8228"/>
              </a:cxn>
              <a:cxn ang="0">
                <a:pos x="connsiteX8229" y="connsiteY8229"/>
              </a:cxn>
              <a:cxn ang="0">
                <a:pos x="connsiteX8230" y="connsiteY8230"/>
              </a:cxn>
              <a:cxn ang="0">
                <a:pos x="connsiteX8231" y="connsiteY8231"/>
              </a:cxn>
              <a:cxn ang="0">
                <a:pos x="connsiteX8232" y="connsiteY8232"/>
              </a:cxn>
              <a:cxn ang="0">
                <a:pos x="connsiteX8233" y="connsiteY8233"/>
              </a:cxn>
              <a:cxn ang="0">
                <a:pos x="connsiteX8234" y="connsiteY8234"/>
              </a:cxn>
              <a:cxn ang="0">
                <a:pos x="connsiteX8235" y="connsiteY8235"/>
              </a:cxn>
              <a:cxn ang="0">
                <a:pos x="connsiteX8236" y="connsiteY8236"/>
              </a:cxn>
              <a:cxn ang="0">
                <a:pos x="connsiteX8237" y="connsiteY8237"/>
              </a:cxn>
              <a:cxn ang="0">
                <a:pos x="connsiteX8238" y="connsiteY8238"/>
              </a:cxn>
              <a:cxn ang="0">
                <a:pos x="connsiteX8239" y="connsiteY8239"/>
              </a:cxn>
              <a:cxn ang="0">
                <a:pos x="connsiteX8240" y="connsiteY8240"/>
              </a:cxn>
              <a:cxn ang="0">
                <a:pos x="connsiteX8241" y="connsiteY8241"/>
              </a:cxn>
              <a:cxn ang="0">
                <a:pos x="connsiteX8242" y="connsiteY8242"/>
              </a:cxn>
              <a:cxn ang="0">
                <a:pos x="connsiteX8243" y="connsiteY8243"/>
              </a:cxn>
              <a:cxn ang="0">
                <a:pos x="connsiteX8244" y="connsiteY8244"/>
              </a:cxn>
              <a:cxn ang="0">
                <a:pos x="connsiteX8245" y="connsiteY8245"/>
              </a:cxn>
              <a:cxn ang="0">
                <a:pos x="connsiteX8246" y="connsiteY8246"/>
              </a:cxn>
              <a:cxn ang="0">
                <a:pos x="connsiteX8247" y="connsiteY8247"/>
              </a:cxn>
              <a:cxn ang="0">
                <a:pos x="connsiteX8248" y="connsiteY8248"/>
              </a:cxn>
              <a:cxn ang="0">
                <a:pos x="connsiteX8249" y="connsiteY8249"/>
              </a:cxn>
              <a:cxn ang="0">
                <a:pos x="connsiteX8250" y="connsiteY8250"/>
              </a:cxn>
              <a:cxn ang="0">
                <a:pos x="connsiteX8251" y="connsiteY8251"/>
              </a:cxn>
              <a:cxn ang="0">
                <a:pos x="connsiteX8252" y="connsiteY8252"/>
              </a:cxn>
              <a:cxn ang="0">
                <a:pos x="connsiteX8253" y="connsiteY8253"/>
              </a:cxn>
              <a:cxn ang="0">
                <a:pos x="connsiteX8254" y="connsiteY8254"/>
              </a:cxn>
              <a:cxn ang="0">
                <a:pos x="connsiteX8255" y="connsiteY8255"/>
              </a:cxn>
              <a:cxn ang="0">
                <a:pos x="connsiteX8256" y="connsiteY8256"/>
              </a:cxn>
              <a:cxn ang="0">
                <a:pos x="connsiteX8257" y="connsiteY8257"/>
              </a:cxn>
              <a:cxn ang="0">
                <a:pos x="connsiteX8258" y="connsiteY8258"/>
              </a:cxn>
              <a:cxn ang="0">
                <a:pos x="connsiteX8259" y="connsiteY8259"/>
              </a:cxn>
              <a:cxn ang="0">
                <a:pos x="connsiteX8260" y="connsiteY8260"/>
              </a:cxn>
              <a:cxn ang="0">
                <a:pos x="connsiteX8261" y="connsiteY8261"/>
              </a:cxn>
              <a:cxn ang="0">
                <a:pos x="connsiteX8262" y="connsiteY8262"/>
              </a:cxn>
              <a:cxn ang="0">
                <a:pos x="connsiteX8263" y="connsiteY8263"/>
              </a:cxn>
              <a:cxn ang="0">
                <a:pos x="connsiteX8264" y="connsiteY8264"/>
              </a:cxn>
              <a:cxn ang="0">
                <a:pos x="connsiteX8265" y="connsiteY8265"/>
              </a:cxn>
              <a:cxn ang="0">
                <a:pos x="connsiteX8266" y="connsiteY8266"/>
              </a:cxn>
              <a:cxn ang="0">
                <a:pos x="connsiteX8267" y="connsiteY8267"/>
              </a:cxn>
              <a:cxn ang="0">
                <a:pos x="connsiteX8268" y="connsiteY8268"/>
              </a:cxn>
              <a:cxn ang="0">
                <a:pos x="connsiteX8269" y="connsiteY8269"/>
              </a:cxn>
              <a:cxn ang="0">
                <a:pos x="connsiteX8270" y="connsiteY8270"/>
              </a:cxn>
              <a:cxn ang="0">
                <a:pos x="connsiteX8271" y="connsiteY8271"/>
              </a:cxn>
              <a:cxn ang="0">
                <a:pos x="connsiteX8272" y="connsiteY8272"/>
              </a:cxn>
              <a:cxn ang="0">
                <a:pos x="connsiteX8273" y="connsiteY8273"/>
              </a:cxn>
              <a:cxn ang="0">
                <a:pos x="connsiteX8274" y="connsiteY8274"/>
              </a:cxn>
              <a:cxn ang="0">
                <a:pos x="connsiteX8275" y="connsiteY8275"/>
              </a:cxn>
              <a:cxn ang="0">
                <a:pos x="connsiteX8276" y="connsiteY8276"/>
              </a:cxn>
              <a:cxn ang="0">
                <a:pos x="connsiteX8277" y="connsiteY8277"/>
              </a:cxn>
              <a:cxn ang="0">
                <a:pos x="connsiteX8278" y="connsiteY8278"/>
              </a:cxn>
              <a:cxn ang="0">
                <a:pos x="connsiteX8279" y="connsiteY8279"/>
              </a:cxn>
              <a:cxn ang="0">
                <a:pos x="connsiteX8280" y="connsiteY8280"/>
              </a:cxn>
              <a:cxn ang="0">
                <a:pos x="connsiteX8281" y="connsiteY8281"/>
              </a:cxn>
              <a:cxn ang="0">
                <a:pos x="connsiteX8282" y="connsiteY8282"/>
              </a:cxn>
              <a:cxn ang="0">
                <a:pos x="connsiteX8283" y="connsiteY8283"/>
              </a:cxn>
              <a:cxn ang="0">
                <a:pos x="connsiteX8284" y="connsiteY8284"/>
              </a:cxn>
              <a:cxn ang="0">
                <a:pos x="connsiteX8285" y="connsiteY8285"/>
              </a:cxn>
              <a:cxn ang="0">
                <a:pos x="connsiteX8286" y="connsiteY8286"/>
              </a:cxn>
              <a:cxn ang="0">
                <a:pos x="connsiteX8287" y="connsiteY8287"/>
              </a:cxn>
              <a:cxn ang="0">
                <a:pos x="connsiteX8288" y="connsiteY8288"/>
              </a:cxn>
              <a:cxn ang="0">
                <a:pos x="connsiteX8289" y="connsiteY8289"/>
              </a:cxn>
              <a:cxn ang="0">
                <a:pos x="connsiteX8290" y="connsiteY8290"/>
              </a:cxn>
              <a:cxn ang="0">
                <a:pos x="connsiteX8291" y="connsiteY8291"/>
              </a:cxn>
              <a:cxn ang="0">
                <a:pos x="connsiteX8292" y="connsiteY8292"/>
              </a:cxn>
              <a:cxn ang="0">
                <a:pos x="connsiteX8293" y="connsiteY8293"/>
              </a:cxn>
              <a:cxn ang="0">
                <a:pos x="connsiteX8294" y="connsiteY8294"/>
              </a:cxn>
              <a:cxn ang="0">
                <a:pos x="connsiteX8295" y="connsiteY8295"/>
              </a:cxn>
              <a:cxn ang="0">
                <a:pos x="connsiteX8296" y="connsiteY8296"/>
              </a:cxn>
              <a:cxn ang="0">
                <a:pos x="connsiteX8297" y="connsiteY8297"/>
              </a:cxn>
              <a:cxn ang="0">
                <a:pos x="connsiteX8298" y="connsiteY8298"/>
              </a:cxn>
              <a:cxn ang="0">
                <a:pos x="connsiteX8299" y="connsiteY8299"/>
              </a:cxn>
              <a:cxn ang="0">
                <a:pos x="connsiteX8300" y="connsiteY8300"/>
              </a:cxn>
              <a:cxn ang="0">
                <a:pos x="connsiteX8301" y="connsiteY8301"/>
              </a:cxn>
              <a:cxn ang="0">
                <a:pos x="connsiteX8302" y="connsiteY8302"/>
              </a:cxn>
              <a:cxn ang="0">
                <a:pos x="connsiteX8303" y="connsiteY8303"/>
              </a:cxn>
              <a:cxn ang="0">
                <a:pos x="connsiteX8304" y="connsiteY8304"/>
              </a:cxn>
              <a:cxn ang="0">
                <a:pos x="connsiteX8305" y="connsiteY8305"/>
              </a:cxn>
              <a:cxn ang="0">
                <a:pos x="connsiteX8306" y="connsiteY8306"/>
              </a:cxn>
              <a:cxn ang="0">
                <a:pos x="connsiteX8307" y="connsiteY8307"/>
              </a:cxn>
              <a:cxn ang="0">
                <a:pos x="connsiteX8308" y="connsiteY8308"/>
              </a:cxn>
              <a:cxn ang="0">
                <a:pos x="connsiteX8309" y="connsiteY8309"/>
              </a:cxn>
              <a:cxn ang="0">
                <a:pos x="connsiteX8310" y="connsiteY8310"/>
              </a:cxn>
              <a:cxn ang="0">
                <a:pos x="connsiteX8311" y="connsiteY8311"/>
              </a:cxn>
              <a:cxn ang="0">
                <a:pos x="connsiteX8312" y="connsiteY8312"/>
              </a:cxn>
              <a:cxn ang="0">
                <a:pos x="connsiteX8313" y="connsiteY8313"/>
              </a:cxn>
              <a:cxn ang="0">
                <a:pos x="connsiteX8314" y="connsiteY8314"/>
              </a:cxn>
              <a:cxn ang="0">
                <a:pos x="connsiteX8315" y="connsiteY8315"/>
              </a:cxn>
              <a:cxn ang="0">
                <a:pos x="connsiteX8316" y="connsiteY8316"/>
              </a:cxn>
              <a:cxn ang="0">
                <a:pos x="connsiteX8317" y="connsiteY8317"/>
              </a:cxn>
              <a:cxn ang="0">
                <a:pos x="connsiteX8318" y="connsiteY8318"/>
              </a:cxn>
              <a:cxn ang="0">
                <a:pos x="connsiteX8319" y="connsiteY8319"/>
              </a:cxn>
              <a:cxn ang="0">
                <a:pos x="connsiteX8320" y="connsiteY8320"/>
              </a:cxn>
              <a:cxn ang="0">
                <a:pos x="connsiteX8321" y="connsiteY8321"/>
              </a:cxn>
              <a:cxn ang="0">
                <a:pos x="connsiteX8322" y="connsiteY8322"/>
              </a:cxn>
              <a:cxn ang="0">
                <a:pos x="connsiteX8323" y="connsiteY8323"/>
              </a:cxn>
              <a:cxn ang="0">
                <a:pos x="connsiteX8324" y="connsiteY8324"/>
              </a:cxn>
              <a:cxn ang="0">
                <a:pos x="connsiteX8325" y="connsiteY8325"/>
              </a:cxn>
              <a:cxn ang="0">
                <a:pos x="connsiteX8326" y="connsiteY8326"/>
              </a:cxn>
              <a:cxn ang="0">
                <a:pos x="connsiteX8327" y="connsiteY8327"/>
              </a:cxn>
              <a:cxn ang="0">
                <a:pos x="connsiteX8328" y="connsiteY8328"/>
              </a:cxn>
              <a:cxn ang="0">
                <a:pos x="connsiteX8329" y="connsiteY8329"/>
              </a:cxn>
              <a:cxn ang="0">
                <a:pos x="connsiteX8330" y="connsiteY8330"/>
              </a:cxn>
              <a:cxn ang="0">
                <a:pos x="connsiteX8331" y="connsiteY8331"/>
              </a:cxn>
              <a:cxn ang="0">
                <a:pos x="connsiteX8332" y="connsiteY8332"/>
              </a:cxn>
              <a:cxn ang="0">
                <a:pos x="connsiteX8333" y="connsiteY8333"/>
              </a:cxn>
              <a:cxn ang="0">
                <a:pos x="connsiteX8334" y="connsiteY8334"/>
              </a:cxn>
              <a:cxn ang="0">
                <a:pos x="connsiteX8335" y="connsiteY8335"/>
              </a:cxn>
              <a:cxn ang="0">
                <a:pos x="connsiteX8336" y="connsiteY8336"/>
              </a:cxn>
              <a:cxn ang="0">
                <a:pos x="connsiteX8337" y="connsiteY8337"/>
              </a:cxn>
              <a:cxn ang="0">
                <a:pos x="connsiteX8338" y="connsiteY8338"/>
              </a:cxn>
              <a:cxn ang="0">
                <a:pos x="connsiteX8339" y="connsiteY8339"/>
              </a:cxn>
              <a:cxn ang="0">
                <a:pos x="connsiteX8340" y="connsiteY8340"/>
              </a:cxn>
              <a:cxn ang="0">
                <a:pos x="connsiteX8341" y="connsiteY8341"/>
              </a:cxn>
              <a:cxn ang="0">
                <a:pos x="connsiteX8342" y="connsiteY8342"/>
              </a:cxn>
              <a:cxn ang="0">
                <a:pos x="connsiteX8343" y="connsiteY8343"/>
              </a:cxn>
              <a:cxn ang="0">
                <a:pos x="connsiteX8344" y="connsiteY8344"/>
              </a:cxn>
              <a:cxn ang="0">
                <a:pos x="connsiteX8345" y="connsiteY8345"/>
              </a:cxn>
              <a:cxn ang="0">
                <a:pos x="connsiteX8346" y="connsiteY8346"/>
              </a:cxn>
              <a:cxn ang="0">
                <a:pos x="connsiteX8347" y="connsiteY8347"/>
              </a:cxn>
              <a:cxn ang="0">
                <a:pos x="connsiteX8348" y="connsiteY8348"/>
              </a:cxn>
              <a:cxn ang="0">
                <a:pos x="connsiteX8349" y="connsiteY8349"/>
              </a:cxn>
              <a:cxn ang="0">
                <a:pos x="connsiteX8350" y="connsiteY8350"/>
              </a:cxn>
              <a:cxn ang="0">
                <a:pos x="connsiteX8351" y="connsiteY8351"/>
              </a:cxn>
              <a:cxn ang="0">
                <a:pos x="connsiteX8352" y="connsiteY8352"/>
              </a:cxn>
              <a:cxn ang="0">
                <a:pos x="connsiteX8353" y="connsiteY8353"/>
              </a:cxn>
              <a:cxn ang="0">
                <a:pos x="connsiteX8354" y="connsiteY8354"/>
              </a:cxn>
              <a:cxn ang="0">
                <a:pos x="connsiteX8355" y="connsiteY8355"/>
              </a:cxn>
              <a:cxn ang="0">
                <a:pos x="connsiteX8356" y="connsiteY8356"/>
              </a:cxn>
              <a:cxn ang="0">
                <a:pos x="connsiteX8357" y="connsiteY8357"/>
              </a:cxn>
              <a:cxn ang="0">
                <a:pos x="connsiteX8358" y="connsiteY8358"/>
              </a:cxn>
              <a:cxn ang="0">
                <a:pos x="connsiteX8359" y="connsiteY8359"/>
              </a:cxn>
              <a:cxn ang="0">
                <a:pos x="connsiteX8360" y="connsiteY8360"/>
              </a:cxn>
              <a:cxn ang="0">
                <a:pos x="connsiteX8361" y="connsiteY8361"/>
              </a:cxn>
              <a:cxn ang="0">
                <a:pos x="connsiteX8362" y="connsiteY8362"/>
              </a:cxn>
              <a:cxn ang="0">
                <a:pos x="connsiteX8363" y="connsiteY8363"/>
              </a:cxn>
              <a:cxn ang="0">
                <a:pos x="connsiteX8364" y="connsiteY8364"/>
              </a:cxn>
              <a:cxn ang="0">
                <a:pos x="connsiteX8365" y="connsiteY8365"/>
              </a:cxn>
              <a:cxn ang="0">
                <a:pos x="connsiteX8366" y="connsiteY8366"/>
              </a:cxn>
              <a:cxn ang="0">
                <a:pos x="connsiteX8367" y="connsiteY8367"/>
              </a:cxn>
              <a:cxn ang="0">
                <a:pos x="connsiteX8368" y="connsiteY8368"/>
              </a:cxn>
              <a:cxn ang="0">
                <a:pos x="connsiteX8369" y="connsiteY8369"/>
              </a:cxn>
              <a:cxn ang="0">
                <a:pos x="connsiteX8370" y="connsiteY8370"/>
              </a:cxn>
              <a:cxn ang="0">
                <a:pos x="connsiteX8371" y="connsiteY8371"/>
              </a:cxn>
              <a:cxn ang="0">
                <a:pos x="connsiteX8372" y="connsiteY8372"/>
              </a:cxn>
              <a:cxn ang="0">
                <a:pos x="connsiteX8373" y="connsiteY8373"/>
              </a:cxn>
              <a:cxn ang="0">
                <a:pos x="connsiteX8374" y="connsiteY8374"/>
              </a:cxn>
              <a:cxn ang="0">
                <a:pos x="connsiteX8375" y="connsiteY8375"/>
              </a:cxn>
              <a:cxn ang="0">
                <a:pos x="connsiteX8376" y="connsiteY8376"/>
              </a:cxn>
              <a:cxn ang="0">
                <a:pos x="connsiteX8377" y="connsiteY8377"/>
              </a:cxn>
              <a:cxn ang="0">
                <a:pos x="connsiteX8378" y="connsiteY8378"/>
              </a:cxn>
              <a:cxn ang="0">
                <a:pos x="connsiteX8379" y="connsiteY8379"/>
              </a:cxn>
              <a:cxn ang="0">
                <a:pos x="connsiteX8380" y="connsiteY8380"/>
              </a:cxn>
              <a:cxn ang="0">
                <a:pos x="connsiteX8381" y="connsiteY8381"/>
              </a:cxn>
              <a:cxn ang="0">
                <a:pos x="connsiteX8382" y="connsiteY8382"/>
              </a:cxn>
              <a:cxn ang="0">
                <a:pos x="connsiteX8383" y="connsiteY8383"/>
              </a:cxn>
              <a:cxn ang="0">
                <a:pos x="connsiteX8384" y="connsiteY8384"/>
              </a:cxn>
              <a:cxn ang="0">
                <a:pos x="connsiteX8385" y="connsiteY8385"/>
              </a:cxn>
              <a:cxn ang="0">
                <a:pos x="connsiteX8386" y="connsiteY8386"/>
              </a:cxn>
              <a:cxn ang="0">
                <a:pos x="connsiteX8387" y="connsiteY8387"/>
              </a:cxn>
              <a:cxn ang="0">
                <a:pos x="connsiteX8388" y="connsiteY8388"/>
              </a:cxn>
              <a:cxn ang="0">
                <a:pos x="connsiteX8389" y="connsiteY8389"/>
              </a:cxn>
              <a:cxn ang="0">
                <a:pos x="connsiteX8390" y="connsiteY8390"/>
              </a:cxn>
              <a:cxn ang="0">
                <a:pos x="connsiteX8391" y="connsiteY8391"/>
              </a:cxn>
              <a:cxn ang="0">
                <a:pos x="connsiteX8392" y="connsiteY8392"/>
              </a:cxn>
              <a:cxn ang="0">
                <a:pos x="connsiteX8393" y="connsiteY8393"/>
              </a:cxn>
              <a:cxn ang="0">
                <a:pos x="connsiteX8394" y="connsiteY8394"/>
              </a:cxn>
              <a:cxn ang="0">
                <a:pos x="connsiteX8395" y="connsiteY8395"/>
              </a:cxn>
              <a:cxn ang="0">
                <a:pos x="connsiteX8396" y="connsiteY8396"/>
              </a:cxn>
              <a:cxn ang="0">
                <a:pos x="connsiteX8397" y="connsiteY8397"/>
              </a:cxn>
              <a:cxn ang="0">
                <a:pos x="connsiteX8398" y="connsiteY8398"/>
              </a:cxn>
              <a:cxn ang="0">
                <a:pos x="connsiteX8399" y="connsiteY8399"/>
              </a:cxn>
              <a:cxn ang="0">
                <a:pos x="connsiteX8400" y="connsiteY8400"/>
              </a:cxn>
              <a:cxn ang="0">
                <a:pos x="connsiteX8401" y="connsiteY8401"/>
              </a:cxn>
              <a:cxn ang="0">
                <a:pos x="connsiteX8402" y="connsiteY8402"/>
              </a:cxn>
              <a:cxn ang="0">
                <a:pos x="connsiteX8403" y="connsiteY8403"/>
              </a:cxn>
              <a:cxn ang="0">
                <a:pos x="connsiteX8404" y="connsiteY8404"/>
              </a:cxn>
              <a:cxn ang="0">
                <a:pos x="connsiteX8405" y="connsiteY8405"/>
              </a:cxn>
              <a:cxn ang="0">
                <a:pos x="connsiteX8406" y="connsiteY8406"/>
              </a:cxn>
              <a:cxn ang="0">
                <a:pos x="connsiteX8407" y="connsiteY8407"/>
              </a:cxn>
              <a:cxn ang="0">
                <a:pos x="connsiteX8408" y="connsiteY8408"/>
              </a:cxn>
              <a:cxn ang="0">
                <a:pos x="connsiteX8409" y="connsiteY8409"/>
              </a:cxn>
              <a:cxn ang="0">
                <a:pos x="connsiteX8410" y="connsiteY8410"/>
              </a:cxn>
              <a:cxn ang="0">
                <a:pos x="connsiteX8411" y="connsiteY8411"/>
              </a:cxn>
              <a:cxn ang="0">
                <a:pos x="connsiteX8412" y="connsiteY8412"/>
              </a:cxn>
              <a:cxn ang="0">
                <a:pos x="connsiteX8413" y="connsiteY8413"/>
              </a:cxn>
              <a:cxn ang="0">
                <a:pos x="connsiteX8414" y="connsiteY8414"/>
              </a:cxn>
              <a:cxn ang="0">
                <a:pos x="connsiteX8415" y="connsiteY8415"/>
              </a:cxn>
              <a:cxn ang="0">
                <a:pos x="connsiteX8416" y="connsiteY8416"/>
              </a:cxn>
              <a:cxn ang="0">
                <a:pos x="connsiteX8417" y="connsiteY8417"/>
              </a:cxn>
              <a:cxn ang="0">
                <a:pos x="connsiteX8418" y="connsiteY8418"/>
              </a:cxn>
              <a:cxn ang="0">
                <a:pos x="connsiteX8419" y="connsiteY8419"/>
              </a:cxn>
              <a:cxn ang="0">
                <a:pos x="connsiteX8420" y="connsiteY8420"/>
              </a:cxn>
              <a:cxn ang="0">
                <a:pos x="connsiteX8421" y="connsiteY8421"/>
              </a:cxn>
              <a:cxn ang="0">
                <a:pos x="connsiteX8422" y="connsiteY8422"/>
              </a:cxn>
              <a:cxn ang="0">
                <a:pos x="connsiteX8423" y="connsiteY8423"/>
              </a:cxn>
              <a:cxn ang="0">
                <a:pos x="connsiteX8424" y="connsiteY8424"/>
              </a:cxn>
              <a:cxn ang="0">
                <a:pos x="connsiteX8425" y="connsiteY8425"/>
              </a:cxn>
              <a:cxn ang="0">
                <a:pos x="connsiteX8426" y="connsiteY8426"/>
              </a:cxn>
              <a:cxn ang="0">
                <a:pos x="connsiteX8427" y="connsiteY8427"/>
              </a:cxn>
              <a:cxn ang="0">
                <a:pos x="connsiteX8428" y="connsiteY8428"/>
              </a:cxn>
              <a:cxn ang="0">
                <a:pos x="connsiteX8429" y="connsiteY8429"/>
              </a:cxn>
              <a:cxn ang="0">
                <a:pos x="connsiteX8430" y="connsiteY8430"/>
              </a:cxn>
              <a:cxn ang="0">
                <a:pos x="connsiteX8431" y="connsiteY8431"/>
              </a:cxn>
              <a:cxn ang="0">
                <a:pos x="connsiteX8432" y="connsiteY8432"/>
              </a:cxn>
              <a:cxn ang="0">
                <a:pos x="connsiteX8433" y="connsiteY8433"/>
              </a:cxn>
              <a:cxn ang="0">
                <a:pos x="connsiteX8434" y="connsiteY8434"/>
              </a:cxn>
              <a:cxn ang="0">
                <a:pos x="connsiteX8435" y="connsiteY8435"/>
              </a:cxn>
              <a:cxn ang="0">
                <a:pos x="connsiteX8436" y="connsiteY8436"/>
              </a:cxn>
              <a:cxn ang="0">
                <a:pos x="connsiteX8437" y="connsiteY8437"/>
              </a:cxn>
              <a:cxn ang="0">
                <a:pos x="connsiteX8438" y="connsiteY8438"/>
              </a:cxn>
              <a:cxn ang="0">
                <a:pos x="connsiteX8439" y="connsiteY8439"/>
              </a:cxn>
              <a:cxn ang="0">
                <a:pos x="connsiteX8440" y="connsiteY8440"/>
              </a:cxn>
              <a:cxn ang="0">
                <a:pos x="connsiteX8441" y="connsiteY8441"/>
              </a:cxn>
              <a:cxn ang="0">
                <a:pos x="connsiteX8442" y="connsiteY8442"/>
              </a:cxn>
              <a:cxn ang="0">
                <a:pos x="connsiteX8443" y="connsiteY8443"/>
              </a:cxn>
              <a:cxn ang="0">
                <a:pos x="connsiteX8444" y="connsiteY8444"/>
              </a:cxn>
              <a:cxn ang="0">
                <a:pos x="connsiteX8445" y="connsiteY8445"/>
              </a:cxn>
              <a:cxn ang="0">
                <a:pos x="connsiteX8446" y="connsiteY8446"/>
              </a:cxn>
              <a:cxn ang="0">
                <a:pos x="connsiteX8447" y="connsiteY8447"/>
              </a:cxn>
              <a:cxn ang="0">
                <a:pos x="connsiteX8448" y="connsiteY8448"/>
              </a:cxn>
              <a:cxn ang="0">
                <a:pos x="connsiteX8449" y="connsiteY8449"/>
              </a:cxn>
              <a:cxn ang="0">
                <a:pos x="connsiteX8450" y="connsiteY8450"/>
              </a:cxn>
              <a:cxn ang="0">
                <a:pos x="connsiteX8451" y="connsiteY8451"/>
              </a:cxn>
              <a:cxn ang="0">
                <a:pos x="connsiteX8452" y="connsiteY8452"/>
              </a:cxn>
              <a:cxn ang="0">
                <a:pos x="connsiteX8453" y="connsiteY8453"/>
              </a:cxn>
              <a:cxn ang="0">
                <a:pos x="connsiteX8454" y="connsiteY8454"/>
              </a:cxn>
              <a:cxn ang="0">
                <a:pos x="connsiteX8455" y="connsiteY8455"/>
              </a:cxn>
              <a:cxn ang="0">
                <a:pos x="connsiteX8456" y="connsiteY8456"/>
              </a:cxn>
              <a:cxn ang="0">
                <a:pos x="connsiteX8457" y="connsiteY8457"/>
              </a:cxn>
              <a:cxn ang="0">
                <a:pos x="connsiteX8458" y="connsiteY8458"/>
              </a:cxn>
              <a:cxn ang="0">
                <a:pos x="connsiteX8459" y="connsiteY8459"/>
              </a:cxn>
              <a:cxn ang="0">
                <a:pos x="connsiteX8460" y="connsiteY8460"/>
              </a:cxn>
              <a:cxn ang="0">
                <a:pos x="connsiteX8461" y="connsiteY8461"/>
              </a:cxn>
              <a:cxn ang="0">
                <a:pos x="connsiteX8462" y="connsiteY8462"/>
              </a:cxn>
              <a:cxn ang="0">
                <a:pos x="connsiteX8463" y="connsiteY8463"/>
              </a:cxn>
              <a:cxn ang="0">
                <a:pos x="connsiteX8464" y="connsiteY8464"/>
              </a:cxn>
              <a:cxn ang="0">
                <a:pos x="connsiteX8465" y="connsiteY8465"/>
              </a:cxn>
              <a:cxn ang="0">
                <a:pos x="connsiteX8466" y="connsiteY8466"/>
              </a:cxn>
              <a:cxn ang="0">
                <a:pos x="connsiteX8467" y="connsiteY8467"/>
              </a:cxn>
              <a:cxn ang="0">
                <a:pos x="connsiteX8468" y="connsiteY8468"/>
              </a:cxn>
              <a:cxn ang="0">
                <a:pos x="connsiteX8469" y="connsiteY8469"/>
              </a:cxn>
              <a:cxn ang="0">
                <a:pos x="connsiteX8470" y="connsiteY8470"/>
              </a:cxn>
              <a:cxn ang="0">
                <a:pos x="connsiteX8471" y="connsiteY8471"/>
              </a:cxn>
              <a:cxn ang="0">
                <a:pos x="connsiteX8472" y="connsiteY8472"/>
              </a:cxn>
              <a:cxn ang="0">
                <a:pos x="connsiteX8473" y="connsiteY8473"/>
              </a:cxn>
              <a:cxn ang="0">
                <a:pos x="connsiteX8474" y="connsiteY8474"/>
              </a:cxn>
              <a:cxn ang="0">
                <a:pos x="connsiteX8475" y="connsiteY8475"/>
              </a:cxn>
              <a:cxn ang="0">
                <a:pos x="connsiteX8476" y="connsiteY8476"/>
              </a:cxn>
              <a:cxn ang="0">
                <a:pos x="connsiteX8477" y="connsiteY8477"/>
              </a:cxn>
              <a:cxn ang="0">
                <a:pos x="connsiteX8478" y="connsiteY8478"/>
              </a:cxn>
              <a:cxn ang="0">
                <a:pos x="connsiteX8479" y="connsiteY8479"/>
              </a:cxn>
              <a:cxn ang="0">
                <a:pos x="connsiteX8480" y="connsiteY8480"/>
              </a:cxn>
              <a:cxn ang="0">
                <a:pos x="connsiteX8481" y="connsiteY8481"/>
              </a:cxn>
              <a:cxn ang="0">
                <a:pos x="connsiteX8482" y="connsiteY8482"/>
              </a:cxn>
              <a:cxn ang="0">
                <a:pos x="connsiteX8483" y="connsiteY8483"/>
              </a:cxn>
              <a:cxn ang="0">
                <a:pos x="connsiteX8484" y="connsiteY8484"/>
              </a:cxn>
              <a:cxn ang="0">
                <a:pos x="connsiteX8485" y="connsiteY8485"/>
              </a:cxn>
              <a:cxn ang="0">
                <a:pos x="connsiteX8486" y="connsiteY8486"/>
              </a:cxn>
              <a:cxn ang="0">
                <a:pos x="connsiteX8487" y="connsiteY8487"/>
              </a:cxn>
              <a:cxn ang="0">
                <a:pos x="connsiteX8488" y="connsiteY8488"/>
              </a:cxn>
              <a:cxn ang="0">
                <a:pos x="connsiteX8489" y="connsiteY8489"/>
              </a:cxn>
              <a:cxn ang="0">
                <a:pos x="connsiteX8490" y="connsiteY8490"/>
              </a:cxn>
              <a:cxn ang="0">
                <a:pos x="connsiteX8491" y="connsiteY8491"/>
              </a:cxn>
              <a:cxn ang="0">
                <a:pos x="connsiteX8492" y="connsiteY8492"/>
              </a:cxn>
              <a:cxn ang="0">
                <a:pos x="connsiteX8493" y="connsiteY8493"/>
              </a:cxn>
              <a:cxn ang="0">
                <a:pos x="connsiteX8494" y="connsiteY8494"/>
              </a:cxn>
              <a:cxn ang="0">
                <a:pos x="connsiteX8495" y="connsiteY8495"/>
              </a:cxn>
              <a:cxn ang="0">
                <a:pos x="connsiteX8496" y="connsiteY8496"/>
              </a:cxn>
              <a:cxn ang="0">
                <a:pos x="connsiteX8497" y="connsiteY8497"/>
              </a:cxn>
              <a:cxn ang="0">
                <a:pos x="connsiteX8498" y="connsiteY8498"/>
              </a:cxn>
              <a:cxn ang="0">
                <a:pos x="connsiteX8499" y="connsiteY8499"/>
              </a:cxn>
              <a:cxn ang="0">
                <a:pos x="connsiteX8500" y="connsiteY8500"/>
              </a:cxn>
              <a:cxn ang="0">
                <a:pos x="connsiteX8501" y="connsiteY8501"/>
              </a:cxn>
              <a:cxn ang="0">
                <a:pos x="connsiteX8502" y="connsiteY8502"/>
              </a:cxn>
              <a:cxn ang="0">
                <a:pos x="connsiteX8503" y="connsiteY8503"/>
              </a:cxn>
              <a:cxn ang="0">
                <a:pos x="connsiteX8504" y="connsiteY8504"/>
              </a:cxn>
              <a:cxn ang="0">
                <a:pos x="connsiteX8505" y="connsiteY8505"/>
              </a:cxn>
              <a:cxn ang="0">
                <a:pos x="connsiteX8506" y="connsiteY8506"/>
              </a:cxn>
              <a:cxn ang="0">
                <a:pos x="connsiteX8507" y="connsiteY8507"/>
              </a:cxn>
              <a:cxn ang="0">
                <a:pos x="connsiteX8508" y="connsiteY8508"/>
              </a:cxn>
              <a:cxn ang="0">
                <a:pos x="connsiteX8509" y="connsiteY8509"/>
              </a:cxn>
              <a:cxn ang="0">
                <a:pos x="connsiteX8510" y="connsiteY8510"/>
              </a:cxn>
              <a:cxn ang="0">
                <a:pos x="connsiteX8511" y="connsiteY8511"/>
              </a:cxn>
              <a:cxn ang="0">
                <a:pos x="connsiteX8512" y="connsiteY8512"/>
              </a:cxn>
              <a:cxn ang="0">
                <a:pos x="connsiteX8513" y="connsiteY8513"/>
              </a:cxn>
              <a:cxn ang="0">
                <a:pos x="connsiteX8514" y="connsiteY8514"/>
              </a:cxn>
              <a:cxn ang="0">
                <a:pos x="connsiteX8515" y="connsiteY8515"/>
              </a:cxn>
              <a:cxn ang="0">
                <a:pos x="connsiteX8516" y="connsiteY8516"/>
              </a:cxn>
              <a:cxn ang="0">
                <a:pos x="connsiteX8517" y="connsiteY8517"/>
              </a:cxn>
              <a:cxn ang="0">
                <a:pos x="connsiteX8518" y="connsiteY8518"/>
              </a:cxn>
              <a:cxn ang="0">
                <a:pos x="connsiteX8519" y="connsiteY8519"/>
              </a:cxn>
              <a:cxn ang="0">
                <a:pos x="connsiteX8520" y="connsiteY8520"/>
              </a:cxn>
              <a:cxn ang="0">
                <a:pos x="connsiteX8521" y="connsiteY8521"/>
              </a:cxn>
              <a:cxn ang="0">
                <a:pos x="connsiteX8522" y="connsiteY8522"/>
              </a:cxn>
              <a:cxn ang="0">
                <a:pos x="connsiteX8523" y="connsiteY8523"/>
              </a:cxn>
              <a:cxn ang="0">
                <a:pos x="connsiteX8524" y="connsiteY8524"/>
              </a:cxn>
              <a:cxn ang="0">
                <a:pos x="connsiteX8525" y="connsiteY8525"/>
              </a:cxn>
              <a:cxn ang="0">
                <a:pos x="connsiteX8526" y="connsiteY8526"/>
              </a:cxn>
              <a:cxn ang="0">
                <a:pos x="connsiteX8527" y="connsiteY8527"/>
              </a:cxn>
              <a:cxn ang="0">
                <a:pos x="connsiteX8528" y="connsiteY8528"/>
              </a:cxn>
              <a:cxn ang="0">
                <a:pos x="connsiteX8529" y="connsiteY8529"/>
              </a:cxn>
              <a:cxn ang="0">
                <a:pos x="connsiteX8530" y="connsiteY8530"/>
              </a:cxn>
              <a:cxn ang="0">
                <a:pos x="connsiteX8531" y="connsiteY8531"/>
              </a:cxn>
              <a:cxn ang="0">
                <a:pos x="connsiteX8532" y="connsiteY8532"/>
              </a:cxn>
              <a:cxn ang="0">
                <a:pos x="connsiteX8533" y="connsiteY8533"/>
              </a:cxn>
              <a:cxn ang="0">
                <a:pos x="connsiteX8534" y="connsiteY8534"/>
              </a:cxn>
              <a:cxn ang="0">
                <a:pos x="connsiteX8535" y="connsiteY8535"/>
              </a:cxn>
              <a:cxn ang="0">
                <a:pos x="connsiteX8536" y="connsiteY8536"/>
              </a:cxn>
              <a:cxn ang="0">
                <a:pos x="connsiteX8537" y="connsiteY8537"/>
              </a:cxn>
              <a:cxn ang="0">
                <a:pos x="connsiteX8538" y="connsiteY8538"/>
              </a:cxn>
              <a:cxn ang="0">
                <a:pos x="connsiteX8539" y="connsiteY8539"/>
              </a:cxn>
              <a:cxn ang="0">
                <a:pos x="connsiteX8540" y="connsiteY8540"/>
              </a:cxn>
              <a:cxn ang="0">
                <a:pos x="connsiteX8541" y="connsiteY8541"/>
              </a:cxn>
              <a:cxn ang="0">
                <a:pos x="connsiteX8542" y="connsiteY8542"/>
              </a:cxn>
              <a:cxn ang="0">
                <a:pos x="connsiteX8543" y="connsiteY8543"/>
              </a:cxn>
              <a:cxn ang="0">
                <a:pos x="connsiteX8544" y="connsiteY8544"/>
              </a:cxn>
              <a:cxn ang="0">
                <a:pos x="connsiteX8545" y="connsiteY8545"/>
              </a:cxn>
              <a:cxn ang="0">
                <a:pos x="connsiteX8546" y="connsiteY8546"/>
              </a:cxn>
              <a:cxn ang="0">
                <a:pos x="connsiteX8547" y="connsiteY8547"/>
              </a:cxn>
              <a:cxn ang="0">
                <a:pos x="connsiteX8548" y="connsiteY8548"/>
              </a:cxn>
              <a:cxn ang="0">
                <a:pos x="connsiteX8549" y="connsiteY8549"/>
              </a:cxn>
              <a:cxn ang="0">
                <a:pos x="connsiteX8550" y="connsiteY8550"/>
              </a:cxn>
              <a:cxn ang="0">
                <a:pos x="connsiteX8551" y="connsiteY8551"/>
              </a:cxn>
              <a:cxn ang="0">
                <a:pos x="connsiteX8552" y="connsiteY8552"/>
              </a:cxn>
              <a:cxn ang="0">
                <a:pos x="connsiteX8553" y="connsiteY8553"/>
              </a:cxn>
              <a:cxn ang="0">
                <a:pos x="connsiteX8554" y="connsiteY8554"/>
              </a:cxn>
              <a:cxn ang="0">
                <a:pos x="connsiteX8555" y="connsiteY8555"/>
              </a:cxn>
              <a:cxn ang="0">
                <a:pos x="connsiteX8556" y="connsiteY8556"/>
              </a:cxn>
              <a:cxn ang="0">
                <a:pos x="connsiteX8557" y="connsiteY8557"/>
              </a:cxn>
              <a:cxn ang="0">
                <a:pos x="connsiteX8558" y="connsiteY8558"/>
              </a:cxn>
              <a:cxn ang="0">
                <a:pos x="connsiteX8559" y="connsiteY8559"/>
              </a:cxn>
              <a:cxn ang="0">
                <a:pos x="connsiteX8560" y="connsiteY8560"/>
              </a:cxn>
              <a:cxn ang="0">
                <a:pos x="connsiteX8561" y="connsiteY8561"/>
              </a:cxn>
              <a:cxn ang="0">
                <a:pos x="connsiteX8562" y="connsiteY8562"/>
              </a:cxn>
              <a:cxn ang="0">
                <a:pos x="connsiteX8563" y="connsiteY8563"/>
              </a:cxn>
              <a:cxn ang="0">
                <a:pos x="connsiteX8564" y="connsiteY8564"/>
              </a:cxn>
              <a:cxn ang="0">
                <a:pos x="connsiteX8565" y="connsiteY8565"/>
              </a:cxn>
              <a:cxn ang="0">
                <a:pos x="connsiteX8566" y="connsiteY8566"/>
              </a:cxn>
              <a:cxn ang="0">
                <a:pos x="connsiteX8567" y="connsiteY8567"/>
              </a:cxn>
              <a:cxn ang="0">
                <a:pos x="connsiteX8568" y="connsiteY8568"/>
              </a:cxn>
              <a:cxn ang="0">
                <a:pos x="connsiteX8569" y="connsiteY8569"/>
              </a:cxn>
              <a:cxn ang="0">
                <a:pos x="connsiteX8570" y="connsiteY8570"/>
              </a:cxn>
              <a:cxn ang="0">
                <a:pos x="connsiteX8571" y="connsiteY8571"/>
              </a:cxn>
              <a:cxn ang="0">
                <a:pos x="connsiteX8572" y="connsiteY8572"/>
              </a:cxn>
              <a:cxn ang="0">
                <a:pos x="connsiteX8573" y="connsiteY8573"/>
              </a:cxn>
              <a:cxn ang="0">
                <a:pos x="connsiteX8574" y="connsiteY8574"/>
              </a:cxn>
              <a:cxn ang="0">
                <a:pos x="connsiteX8575" y="connsiteY8575"/>
              </a:cxn>
              <a:cxn ang="0">
                <a:pos x="connsiteX8576" y="connsiteY8576"/>
              </a:cxn>
              <a:cxn ang="0">
                <a:pos x="connsiteX8577" y="connsiteY8577"/>
              </a:cxn>
              <a:cxn ang="0">
                <a:pos x="connsiteX8578" y="connsiteY8578"/>
              </a:cxn>
              <a:cxn ang="0">
                <a:pos x="connsiteX8579" y="connsiteY8579"/>
              </a:cxn>
              <a:cxn ang="0">
                <a:pos x="connsiteX8580" y="connsiteY8580"/>
              </a:cxn>
              <a:cxn ang="0">
                <a:pos x="connsiteX8581" y="connsiteY8581"/>
              </a:cxn>
              <a:cxn ang="0">
                <a:pos x="connsiteX8582" y="connsiteY8582"/>
              </a:cxn>
              <a:cxn ang="0">
                <a:pos x="connsiteX8583" y="connsiteY8583"/>
              </a:cxn>
              <a:cxn ang="0">
                <a:pos x="connsiteX8584" y="connsiteY8584"/>
              </a:cxn>
              <a:cxn ang="0">
                <a:pos x="connsiteX8585" y="connsiteY8585"/>
              </a:cxn>
              <a:cxn ang="0">
                <a:pos x="connsiteX8586" y="connsiteY8586"/>
              </a:cxn>
              <a:cxn ang="0">
                <a:pos x="connsiteX8587" y="connsiteY8587"/>
              </a:cxn>
              <a:cxn ang="0">
                <a:pos x="connsiteX8588" y="connsiteY8588"/>
              </a:cxn>
              <a:cxn ang="0">
                <a:pos x="connsiteX8589" y="connsiteY8589"/>
              </a:cxn>
              <a:cxn ang="0">
                <a:pos x="connsiteX8590" y="connsiteY8590"/>
              </a:cxn>
              <a:cxn ang="0">
                <a:pos x="connsiteX8591" y="connsiteY8591"/>
              </a:cxn>
              <a:cxn ang="0">
                <a:pos x="connsiteX8592" y="connsiteY8592"/>
              </a:cxn>
              <a:cxn ang="0">
                <a:pos x="connsiteX8593" y="connsiteY8593"/>
              </a:cxn>
              <a:cxn ang="0">
                <a:pos x="connsiteX8594" y="connsiteY8594"/>
              </a:cxn>
              <a:cxn ang="0">
                <a:pos x="connsiteX8595" y="connsiteY8595"/>
              </a:cxn>
              <a:cxn ang="0">
                <a:pos x="connsiteX8596" y="connsiteY8596"/>
              </a:cxn>
              <a:cxn ang="0">
                <a:pos x="connsiteX8597" y="connsiteY8597"/>
              </a:cxn>
              <a:cxn ang="0">
                <a:pos x="connsiteX8598" y="connsiteY8598"/>
              </a:cxn>
              <a:cxn ang="0">
                <a:pos x="connsiteX8599" y="connsiteY8599"/>
              </a:cxn>
              <a:cxn ang="0">
                <a:pos x="connsiteX8600" y="connsiteY8600"/>
              </a:cxn>
              <a:cxn ang="0">
                <a:pos x="connsiteX8601" y="connsiteY8601"/>
              </a:cxn>
              <a:cxn ang="0">
                <a:pos x="connsiteX8602" y="connsiteY8602"/>
              </a:cxn>
              <a:cxn ang="0">
                <a:pos x="connsiteX8603" y="connsiteY8603"/>
              </a:cxn>
              <a:cxn ang="0">
                <a:pos x="connsiteX8604" y="connsiteY8604"/>
              </a:cxn>
              <a:cxn ang="0">
                <a:pos x="connsiteX8605" y="connsiteY8605"/>
              </a:cxn>
              <a:cxn ang="0">
                <a:pos x="connsiteX8606" y="connsiteY8606"/>
              </a:cxn>
              <a:cxn ang="0">
                <a:pos x="connsiteX8607" y="connsiteY8607"/>
              </a:cxn>
              <a:cxn ang="0">
                <a:pos x="connsiteX8608" y="connsiteY8608"/>
              </a:cxn>
              <a:cxn ang="0">
                <a:pos x="connsiteX8609" y="connsiteY8609"/>
              </a:cxn>
              <a:cxn ang="0">
                <a:pos x="connsiteX8610" y="connsiteY8610"/>
              </a:cxn>
              <a:cxn ang="0">
                <a:pos x="connsiteX8611" y="connsiteY8611"/>
              </a:cxn>
              <a:cxn ang="0">
                <a:pos x="connsiteX8612" y="connsiteY8612"/>
              </a:cxn>
              <a:cxn ang="0">
                <a:pos x="connsiteX8613" y="connsiteY8613"/>
              </a:cxn>
              <a:cxn ang="0">
                <a:pos x="connsiteX8614" y="connsiteY8614"/>
              </a:cxn>
              <a:cxn ang="0">
                <a:pos x="connsiteX8615" y="connsiteY8615"/>
              </a:cxn>
              <a:cxn ang="0">
                <a:pos x="connsiteX8616" y="connsiteY8616"/>
              </a:cxn>
              <a:cxn ang="0">
                <a:pos x="connsiteX8617" y="connsiteY8617"/>
              </a:cxn>
              <a:cxn ang="0">
                <a:pos x="connsiteX8618" y="connsiteY8618"/>
              </a:cxn>
              <a:cxn ang="0">
                <a:pos x="connsiteX8619" y="connsiteY8619"/>
              </a:cxn>
              <a:cxn ang="0">
                <a:pos x="connsiteX8620" y="connsiteY8620"/>
              </a:cxn>
              <a:cxn ang="0">
                <a:pos x="connsiteX8621" y="connsiteY8621"/>
              </a:cxn>
              <a:cxn ang="0">
                <a:pos x="connsiteX8622" y="connsiteY8622"/>
              </a:cxn>
              <a:cxn ang="0">
                <a:pos x="connsiteX8623" y="connsiteY8623"/>
              </a:cxn>
              <a:cxn ang="0">
                <a:pos x="connsiteX8624" y="connsiteY8624"/>
              </a:cxn>
              <a:cxn ang="0">
                <a:pos x="connsiteX8625" y="connsiteY8625"/>
              </a:cxn>
              <a:cxn ang="0">
                <a:pos x="connsiteX8626" y="connsiteY8626"/>
              </a:cxn>
              <a:cxn ang="0">
                <a:pos x="connsiteX8627" y="connsiteY8627"/>
              </a:cxn>
              <a:cxn ang="0">
                <a:pos x="connsiteX8628" y="connsiteY8628"/>
              </a:cxn>
              <a:cxn ang="0">
                <a:pos x="connsiteX8629" y="connsiteY8629"/>
              </a:cxn>
              <a:cxn ang="0">
                <a:pos x="connsiteX8630" y="connsiteY8630"/>
              </a:cxn>
              <a:cxn ang="0">
                <a:pos x="connsiteX8631" y="connsiteY8631"/>
              </a:cxn>
              <a:cxn ang="0">
                <a:pos x="connsiteX8632" y="connsiteY8632"/>
              </a:cxn>
              <a:cxn ang="0">
                <a:pos x="connsiteX8633" y="connsiteY8633"/>
              </a:cxn>
              <a:cxn ang="0">
                <a:pos x="connsiteX8634" y="connsiteY8634"/>
              </a:cxn>
              <a:cxn ang="0">
                <a:pos x="connsiteX8635" y="connsiteY8635"/>
              </a:cxn>
              <a:cxn ang="0">
                <a:pos x="connsiteX8636" y="connsiteY8636"/>
              </a:cxn>
              <a:cxn ang="0">
                <a:pos x="connsiteX8637" y="connsiteY8637"/>
              </a:cxn>
              <a:cxn ang="0">
                <a:pos x="connsiteX8638" y="connsiteY8638"/>
              </a:cxn>
              <a:cxn ang="0">
                <a:pos x="connsiteX8639" y="connsiteY8639"/>
              </a:cxn>
              <a:cxn ang="0">
                <a:pos x="connsiteX8640" y="connsiteY8640"/>
              </a:cxn>
              <a:cxn ang="0">
                <a:pos x="connsiteX8641" y="connsiteY8641"/>
              </a:cxn>
              <a:cxn ang="0">
                <a:pos x="connsiteX8642" y="connsiteY8642"/>
              </a:cxn>
              <a:cxn ang="0">
                <a:pos x="connsiteX8643" y="connsiteY8643"/>
              </a:cxn>
              <a:cxn ang="0">
                <a:pos x="connsiteX8644" y="connsiteY8644"/>
              </a:cxn>
              <a:cxn ang="0">
                <a:pos x="connsiteX8645" y="connsiteY8645"/>
              </a:cxn>
              <a:cxn ang="0">
                <a:pos x="connsiteX8646" y="connsiteY8646"/>
              </a:cxn>
              <a:cxn ang="0">
                <a:pos x="connsiteX8647" y="connsiteY8647"/>
              </a:cxn>
              <a:cxn ang="0">
                <a:pos x="connsiteX8648" y="connsiteY8648"/>
              </a:cxn>
              <a:cxn ang="0">
                <a:pos x="connsiteX8649" y="connsiteY8649"/>
              </a:cxn>
              <a:cxn ang="0">
                <a:pos x="connsiteX8650" y="connsiteY8650"/>
              </a:cxn>
              <a:cxn ang="0">
                <a:pos x="connsiteX8651" y="connsiteY8651"/>
              </a:cxn>
              <a:cxn ang="0">
                <a:pos x="connsiteX8652" y="connsiteY8652"/>
              </a:cxn>
              <a:cxn ang="0">
                <a:pos x="connsiteX8653" y="connsiteY8653"/>
              </a:cxn>
              <a:cxn ang="0">
                <a:pos x="connsiteX8654" y="connsiteY8654"/>
              </a:cxn>
              <a:cxn ang="0">
                <a:pos x="connsiteX8655" y="connsiteY8655"/>
              </a:cxn>
              <a:cxn ang="0">
                <a:pos x="connsiteX8656" y="connsiteY8656"/>
              </a:cxn>
              <a:cxn ang="0">
                <a:pos x="connsiteX8657" y="connsiteY8657"/>
              </a:cxn>
              <a:cxn ang="0">
                <a:pos x="connsiteX8658" y="connsiteY8658"/>
              </a:cxn>
              <a:cxn ang="0">
                <a:pos x="connsiteX8659" y="connsiteY8659"/>
              </a:cxn>
              <a:cxn ang="0">
                <a:pos x="connsiteX8660" y="connsiteY8660"/>
              </a:cxn>
              <a:cxn ang="0">
                <a:pos x="connsiteX8661" y="connsiteY8661"/>
              </a:cxn>
              <a:cxn ang="0">
                <a:pos x="connsiteX8662" y="connsiteY8662"/>
              </a:cxn>
              <a:cxn ang="0">
                <a:pos x="connsiteX8663" y="connsiteY8663"/>
              </a:cxn>
              <a:cxn ang="0">
                <a:pos x="connsiteX8664" y="connsiteY8664"/>
              </a:cxn>
              <a:cxn ang="0">
                <a:pos x="connsiteX8665" y="connsiteY8665"/>
              </a:cxn>
              <a:cxn ang="0">
                <a:pos x="connsiteX8666" y="connsiteY8666"/>
              </a:cxn>
              <a:cxn ang="0">
                <a:pos x="connsiteX8667" y="connsiteY8667"/>
              </a:cxn>
              <a:cxn ang="0">
                <a:pos x="connsiteX8668" y="connsiteY8668"/>
              </a:cxn>
              <a:cxn ang="0">
                <a:pos x="connsiteX8669" y="connsiteY8669"/>
              </a:cxn>
              <a:cxn ang="0">
                <a:pos x="connsiteX8670" y="connsiteY8670"/>
              </a:cxn>
              <a:cxn ang="0">
                <a:pos x="connsiteX8671" y="connsiteY8671"/>
              </a:cxn>
              <a:cxn ang="0">
                <a:pos x="connsiteX8672" y="connsiteY8672"/>
              </a:cxn>
              <a:cxn ang="0">
                <a:pos x="connsiteX8673" y="connsiteY8673"/>
              </a:cxn>
              <a:cxn ang="0">
                <a:pos x="connsiteX8674" y="connsiteY8674"/>
              </a:cxn>
              <a:cxn ang="0">
                <a:pos x="connsiteX8675" y="connsiteY8675"/>
              </a:cxn>
              <a:cxn ang="0">
                <a:pos x="connsiteX8676" y="connsiteY8676"/>
              </a:cxn>
              <a:cxn ang="0">
                <a:pos x="connsiteX8677" y="connsiteY8677"/>
              </a:cxn>
              <a:cxn ang="0">
                <a:pos x="connsiteX8678" y="connsiteY8678"/>
              </a:cxn>
              <a:cxn ang="0">
                <a:pos x="connsiteX8679" y="connsiteY8679"/>
              </a:cxn>
              <a:cxn ang="0">
                <a:pos x="connsiteX8680" y="connsiteY8680"/>
              </a:cxn>
              <a:cxn ang="0">
                <a:pos x="connsiteX8681" y="connsiteY8681"/>
              </a:cxn>
              <a:cxn ang="0">
                <a:pos x="connsiteX8682" y="connsiteY8682"/>
              </a:cxn>
              <a:cxn ang="0">
                <a:pos x="connsiteX8683" y="connsiteY8683"/>
              </a:cxn>
              <a:cxn ang="0">
                <a:pos x="connsiteX8684" y="connsiteY8684"/>
              </a:cxn>
              <a:cxn ang="0">
                <a:pos x="connsiteX8685" y="connsiteY8685"/>
              </a:cxn>
              <a:cxn ang="0">
                <a:pos x="connsiteX8686" y="connsiteY8686"/>
              </a:cxn>
              <a:cxn ang="0">
                <a:pos x="connsiteX8687" y="connsiteY8687"/>
              </a:cxn>
              <a:cxn ang="0">
                <a:pos x="connsiteX8688" y="connsiteY8688"/>
              </a:cxn>
              <a:cxn ang="0">
                <a:pos x="connsiteX8689" y="connsiteY8689"/>
              </a:cxn>
              <a:cxn ang="0">
                <a:pos x="connsiteX8690" y="connsiteY8690"/>
              </a:cxn>
              <a:cxn ang="0">
                <a:pos x="connsiteX8691" y="connsiteY8691"/>
              </a:cxn>
              <a:cxn ang="0">
                <a:pos x="connsiteX8692" y="connsiteY8692"/>
              </a:cxn>
              <a:cxn ang="0">
                <a:pos x="connsiteX8693" y="connsiteY8693"/>
              </a:cxn>
              <a:cxn ang="0">
                <a:pos x="connsiteX8694" y="connsiteY8694"/>
              </a:cxn>
              <a:cxn ang="0">
                <a:pos x="connsiteX8695" y="connsiteY8695"/>
              </a:cxn>
              <a:cxn ang="0">
                <a:pos x="connsiteX8696" y="connsiteY8696"/>
              </a:cxn>
              <a:cxn ang="0">
                <a:pos x="connsiteX8697" y="connsiteY8697"/>
              </a:cxn>
              <a:cxn ang="0">
                <a:pos x="connsiteX8698" y="connsiteY8698"/>
              </a:cxn>
              <a:cxn ang="0">
                <a:pos x="connsiteX8699" y="connsiteY8699"/>
              </a:cxn>
              <a:cxn ang="0">
                <a:pos x="connsiteX8700" y="connsiteY8700"/>
              </a:cxn>
              <a:cxn ang="0">
                <a:pos x="connsiteX8701" y="connsiteY8701"/>
              </a:cxn>
              <a:cxn ang="0">
                <a:pos x="connsiteX8702" y="connsiteY8702"/>
              </a:cxn>
              <a:cxn ang="0">
                <a:pos x="connsiteX8703" y="connsiteY8703"/>
              </a:cxn>
              <a:cxn ang="0">
                <a:pos x="connsiteX8704" y="connsiteY8704"/>
              </a:cxn>
              <a:cxn ang="0">
                <a:pos x="connsiteX8705" y="connsiteY8705"/>
              </a:cxn>
              <a:cxn ang="0">
                <a:pos x="connsiteX8706" y="connsiteY8706"/>
              </a:cxn>
              <a:cxn ang="0">
                <a:pos x="connsiteX8707" y="connsiteY8707"/>
              </a:cxn>
              <a:cxn ang="0">
                <a:pos x="connsiteX8708" y="connsiteY8708"/>
              </a:cxn>
              <a:cxn ang="0">
                <a:pos x="connsiteX8709" y="connsiteY8709"/>
              </a:cxn>
              <a:cxn ang="0">
                <a:pos x="connsiteX8710" y="connsiteY8710"/>
              </a:cxn>
              <a:cxn ang="0">
                <a:pos x="connsiteX8711" y="connsiteY8711"/>
              </a:cxn>
              <a:cxn ang="0">
                <a:pos x="connsiteX8712" y="connsiteY8712"/>
              </a:cxn>
              <a:cxn ang="0">
                <a:pos x="connsiteX8713" y="connsiteY8713"/>
              </a:cxn>
              <a:cxn ang="0">
                <a:pos x="connsiteX8714" y="connsiteY8714"/>
              </a:cxn>
              <a:cxn ang="0">
                <a:pos x="connsiteX8715" y="connsiteY8715"/>
              </a:cxn>
              <a:cxn ang="0">
                <a:pos x="connsiteX8716" y="connsiteY8716"/>
              </a:cxn>
              <a:cxn ang="0">
                <a:pos x="connsiteX8717" y="connsiteY8717"/>
              </a:cxn>
              <a:cxn ang="0">
                <a:pos x="connsiteX8718" y="connsiteY8718"/>
              </a:cxn>
              <a:cxn ang="0">
                <a:pos x="connsiteX8719" y="connsiteY8719"/>
              </a:cxn>
              <a:cxn ang="0">
                <a:pos x="connsiteX8720" y="connsiteY8720"/>
              </a:cxn>
              <a:cxn ang="0">
                <a:pos x="connsiteX8721" y="connsiteY8721"/>
              </a:cxn>
              <a:cxn ang="0">
                <a:pos x="connsiteX8722" y="connsiteY8722"/>
              </a:cxn>
              <a:cxn ang="0">
                <a:pos x="connsiteX8723" y="connsiteY8723"/>
              </a:cxn>
              <a:cxn ang="0">
                <a:pos x="connsiteX8724" y="connsiteY8724"/>
              </a:cxn>
              <a:cxn ang="0">
                <a:pos x="connsiteX8725" y="connsiteY8725"/>
              </a:cxn>
              <a:cxn ang="0">
                <a:pos x="connsiteX8726" y="connsiteY8726"/>
              </a:cxn>
              <a:cxn ang="0">
                <a:pos x="connsiteX8727" y="connsiteY8727"/>
              </a:cxn>
              <a:cxn ang="0">
                <a:pos x="connsiteX8728" y="connsiteY8728"/>
              </a:cxn>
              <a:cxn ang="0">
                <a:pos x="connsiteX8729" y="connsiteY8729"/>
              </a:cxn>
              <a:cxn ang="0">
                <a:pos x="connsiteX8730" y="connsiteY8730"/>
              </a:cxn>
              <a:cxn ang="0">
                <a:pos x="connsiteX8731" y="connsiteY8731"/>
              </a:cxn>
              <a:cxn ang="0">
                <a:pos x="connsiteX8732" y="connsiteY8732"/>
              </a:cxn>
              <a:cxn ang="0">
                <a:pos x="connsiteX8733" y="connsiteY8733"/>
              </a:cxn>
              <a:cxn ang="0">
                <a:pos x="connsiteX8734" y="connsiteY8734"/>
              </a:cxn>
              <a:cxn ang="0">
                <a:pos x="connsiteX8735" y="connsiteY8735"/>
              </a:cxn>
              <a:cxn ang="0">
                <a:pos x="connsiteX8736" y="connsiteY8736"/>
              </a:cxn>
              <a:cxn ang="0">
                <a:pos x="connsiteX8737" y="connsiteY8737"/>
              </a:cxn>
              <a:cxn ang="0">
                <a:pos x="connsiteX8738" y="connsiteY8738"/>
              </a:cxn>
              <a:cxn ang="0">
                <a:pos x="connsiteX8739" y="connsiteY8739"/>
              </a:cxn>
              <a:cxn ang="0">
                <a:pos x="connsiteX8740" y="connsiteY8740"/>
              </a:cxn>
              <a:cxn ang="0">
                <a:pos x="connsiteX8741" y="connsiteY8741"/>
              </a:cxn>
              <a:cxn ang="0">
                <a:pos x="connsiteX8742" y="connsiteY8742"/>
              </a:cxn>
              <a:cxn ang="0">
                <a:pos x="connsiteX8743" y="connsiteY8743"/>
              </a:cxn>
              <a:cxn ang="0">
                <a:pos x="connsiteX8744" y="connsiteY8744"/>
              </a:cxn>
              <a:cxn ang="0">
                <a:pos x="connsiteX8745" y="connsiteY8745"/>
              </a:cxn>
              <a:cxn ang="0">
                <a:pos x="connsiteX8746" y="connsiteY8746"/>
              </a:cxn>
              <a:cxn ang="0">
                <a:pos x="connsiteX8747" y="connsiteY8747"/>
              </a:cxn>
              <a:cxn ang="0">
                <a:pos x="connsiteX8748" y="connsiteY8748"/>
              </a:cxn>
              <a:cxn ang="0">
                <a:pos x="connsiteX8749" y="connsiteY8749"/>
              </a:cxn>
              <a:cxn ang="0">
                <a:pos x="connsiteX8750" y="connsiteY8750"/>
              </a:cxn>
              <a:cxn ang="0">
                <a:pos x="connsiteX8751" y="connsiteY8751"/>
              </a:cxn>
              <a:cxn ang="0">
                <a:pos x="connsiteX8752" y="connsiteY8752"/>
              </a:cxn>
              <a:cxn ang="0">
                <a:pos x="connsiteX8753" y="connsiteY8753"/>
              </a:cxn>
              <a:cxn ang="0">
                <a:pos x="connsiteX8754" y="connsiteY8754"/>
              </a:cxn>
              <a:cxn ang="0">
                <a:pos x="connsiteX8755" y="connsiteY8755"/>
              </a:cxn>
              <a:cxn ang="0">
                <a:pos x="connsiteX8756" y="connsiteY8756"/>
              </a:cxn>
              <a:cxn ang="0">
                <a:pos x="connsiteX8757" y="connsiteY8757"/>
              </a:cxn>
              <a:cxn ang="0">
                <a:pos x="connsiteX8758" y="connsiteY8758"/>
              </a:cxn>
              <a:cxn ang="0">
                <a:pos x="connsiteX8759" y="connsiteY8759"/>
              </a:cxn>
              <a:cxn ang="0">
                <a:pos x="connsiteX8760" y="connsiteY8760"/>
              </a:cxn>
              <a:cxn ang="0">
                <a:pos x="connsiteX8761" y="connsiteY8761"/>
              </a:cxn>
              <a:cxn ang="0">
                <a:pos x="connsiteX8762" y="connsiteY8762"/>
              </a:cxn>
              <a:cxn ang="0">
                <a:pos x="connsiteX8763" y="connsiteY8763"/>
              </a:cxn>
              <a:cxn ang="0">
                <a:pos x="connsiteX8764" y="connsiteY8764"/>
              </a:cxn>
              <a:cxn ang="0">
                <a:pos x="connsiteX8765" y="connsiteY8765"/>
              </a:cxn>
              <a:cxn ang="0">
                <a:pos x="connsiteX8766" y="connsiteY8766"/>
              </a:cxn>
              <a:cxn ang="0">
                <a:pos x="connsiteX8767" y="connsiteY8767"/>
              </a:cxn>
              <a:cxn ang="0">
                <a:pos x="connsiteX8768" y="connsiteY8768"/>
              </a:cxn>
              <a:cxn ang="0">
                <a:pos x="connsiteX8769" y="connsiteY8769"/>
              </a:cxn>
              <a:cxn ang="0">
                <a:pos x="connsiteX8770" y="connsiteY8770"/>
              </a:cxn>
              <a:cxn ang="0">
                <a:pos x="connsiteX8771" y="connsiteY8771"/>
              </a:cxn>
              <a:cxn ang="0">
                <a:pos x="connsiteX8772" y="connsiteY8772"/>
              </a:cxn>
              <a:cxn ang="0">
                <a:pos x="connsiteX8773" y="connsiteY8773"/>
              </a:cxn>
              <a:cxn ang="0">
                <a:pos x="connsiteX8774" y="connsiteY8774"/>
              </a:cxn>
              <a:cxn ang="0">
                <a:pos x="connsiteX8775" y="connsiteY8775"/>
              </a:cxn>
              <a:cxn ang="0">
                <a:pos x="connsiteX8776" y="connsiteY8776"/>
              </a:cxn>
              <a:cxn ang="0">
                <a:pos x="connsiteX8777" y="connsiteY8777"/>
              </a:cxn>
              <a:cxn ang="0">
                <a:pos x="connsiteX8778" y="connsiteY8778"/>
              </a:cxn>
              <a:cxn ang="0">
                <a:pos x="connsiteX8779" y="connsiteY8779"/>
              </a:cxn>
              <a:cxn ang="0">
                <a:pos x="connsiteX8780" y="connsiteY8780"/>
              </a:cxn>
              <a:cxn ang="0">
                <a:pos x="connsiteX8781" y="connsiteY8781"/>
              </a:cxn>
              <a:cxn ang="0">
                <a:pos x="connsiteX8782" y="connsiteY8782"/>
              </a:cxn>
              <a:cxn ang="0">
                <a:pos x="connsiteX8783" y="connsiteY8783"/>
              </a:cxn>
              <a:cxn ang="0">
                <a:pos x="connsiteX8784" y="connsiteY8784"/>
              </a:cxn>
              <a:cxn ang="0">
                <a:pos x="connsiteX8785" y="connsiteY8785"/>
              </a:cxn>
              <a:cxn ang="0">
                <a:pos x="connsiteX8786" y="connsiteY8786"/>
              </a:cxn>
              <a:cxn ang="0">
                <a:pos x="connsiteX8787" y="connsiteY8787"/>
              </a:cxn>
              <a:cxn ang="0">
                <a:pos x="connsiteX8788" y="connsiteY8788"/>
              </a:cxn>
              <a:cxn ang="0">
                <a:pos x="connsiteX8789" y="connsiteY8789"/>
              </a:cxn>
              <a:cxn ang="0">
                <a:pos x="connsiteX8790" y="connsiteY8790"/>
              </a:cxn>
              <a:cxn ang="0">
                <a:pos x="connsiteX8791" y="connsiteY8791"/>
              </a:cxn>
              <a:cxn ang="0">
                <a:pos x="connsiteX8792" y="connsiteY8792"/>
              </a:cxn>
              <a:cxn ang="0">
                <a:pos x="connsiteX8793" y="connsiteY8793"/>
              </a:cxn>
              <a:cxn ang="0">
                <a:pos x="connsiteX8794" y="connsiteY8794"/>
              </a:cxn>
              <a:cxn ang="0">
                <a:pos x="connsiteX8795" y="connsiteY8795"/>
              </a:cxn>
              <a:cxn ang="0">
                <a:pos x="connsiteX8796" y="connsiteY8796"/>
              </a:cxn>
              <a:cxn ang="0">
                <a:pos x="connsiteX8797" y="connsiteY8797"/>
              </a:cxn>
              <a:cxn ang="0">
                <a:pos x="connsiteX8798" y="connsiteY8798"/>
              </a:cxn>
              <a:cxn ang="0">
                <a:pos x="connsiteX8799" y="connsiteY8799"/>
              </a:cxn>
              <a:cxn ang="0">
                <a:pos x="connsiteX8800" y="connsiteY8800"/>
              </a:cxn>
              <a:cxn ang="0">
                <a:pos x="connsiteX8801" y="connsiteY8801"/>
              </a:cxn>
              <a:cxn ang="0">
                <a:pos x="connsiteX8802" y="connsiteY8802"/>
              </a:cxn>
              <a:cxn ang="0">
                <a:pos x="connsiteX8803" y="connsiteY8803"/>
              </a:cxn>
              <a:cxn ang="0">
                <a:pos x="connsiteX8804" y="connsiteY8804"/>
              </a:cxn>
              <a:cxn ang="0">
                <a:pos x="connsiteX8805" y="connsiteY8805"/>
              </a:cxn>
              <a:cxn ang="0">
                <a:pos x="connsiteX8806" y="connsiteY8806"/>
              </a:cxn>
              <a:cxn ang="0">
                <a:pos x="connsiteX8807" y="connsiteY8807"/>
              </a:cxn>
              <a:cxn ang="0">
                <a:pos x="connsiteX8808" y="connsiteY8808"/>
              </a:cxn>
              <a:cxn ang="0">
                <a:pos x="connsiteX8809" y="connsiteY8809"/>
              </a:cxn>
              <a:cxn ang="0">
                <a:pos x="connsiteX8810" y="connsiteY8810"/>
              </a:cxn>
              <a:cxn ang="0">
                <a:pos x="connsiteX8811" y="connsiteY8811"/>
              </a:cxn>
              <a:cxn ang="0">
                <a:pos x="connsiteX8812" y="connsiteY8812"/>
              </a:cxn>
              <a:cxn ang="0">
                <a:pos x="connsiteX8813" y="connsiteY8813"/>
              </a:cxn>
              <a:cxn ang="0">
                <a:pos x="connsiteX8814" y="connsiteY8814"/>
              </a:cxn>
              <a:cxn ang="0">
                <a:pos x="connsiteX8815" y="connsiteY8815"/>
              </a:cxn>
              <a:cxn ang="0">
                <a:pos x="connsiteX8816" y="connsiteY8816"/>
              </a:cxn>
              <a:cxn ang="0">
                <a:pos x="connsiteX8817" y="connsiteY8817"/>
              </a:cxn>
              <a:cxn ang="0">
                <a:pos x="connsiteX8818" y="connsiteY8818"/>
              </a:cxn>
              <a:cxn ang="0">
                <a:pos x="connsiteX8819" y="connsiteY8819"/>
              </a:cxn>
              <a:cxn ang="0">
                <a:pos x="connsiteX8820" y="connsiteY8820"/>
              </a:cxn>
              <a:cxn ang="0">
                <a:pos x="connsiteX8821" y="connsiteY8821"/>
              </a:cxn>
              <a:cxn ang="0">
                <a:pos x="connsiteX8822" y="connsiteY8822"/>
              </a:cxn>
              <a:cxn ang="0">
                <a:pos x="connsiteX8823" y="connsiteY8823"/>
              </a:cxn>
              <a:cxn ang="0">
                <a:pos x="connsiteX8824" y="connsiteY8824"/>
              </a:cxn>
              <a:cxn ang="0">
                <a:pos x="connsiteX8825" y="connsiteY8825"/>
              </a:cxn>
              <a:cxn ang="0">
                <a:pos x="connsiteX8826" y="connsiteY8826"/>
              </a:cxn>
              <a:cxn ang="0">
                <a:pos x="connsiteX8827" y="connsiteY8827"/>
              </a:cxn>
              <a:cxn ang="0">
                <a:pos x="connsiteX8828" y="connsiteY8828"/>
              </a:cxn>
              <a:cxn ang="0">
                <a:pos x="connsiteX8829" y="connsiteY8829"/>
              </a:cxn>
              <a:cxn ang="0">
                <a:pos x="connsiteX8830" y="connsiteY8830"/>
              </a:cxn>
              <a:cxn ang="0">
                <a:pos x="connsiteX8831" y="connsiteY8831"/>
              </a:cxn>
              <a:cxn ang="0">
                <a:pos x="connsiteX8832" y="connsiteY8832"/>
              </a:cxn>
              <a:cxn ang="0">
                <a:pos x="connsiteX8833" y="connsiteY8833"/>
              </a:cxn>
              <a:cxn ang="0">
                <a:pos x="connsiteX8834" y="connsiteY8834"/>
              </a:cxn>
              <a:cxn ang="0">
                <a:pos x="connsiteX8835" y="connsiteY8835"/>
              </a:cxn>
              <a:cxn ang="0">
                <a:pos x="connsiteX8836" y="connsiteY8836"/>
              </a:cxn>
              <a:cxn ang="0">
                <a:pos x="connsiteX8837" y="connsiteY8837"/>
              </a:cxn>
              <a:cxn ang="0">
                <a:pos x="connsiteX8838" y="connsiteY8838"/>
              </a:cxn>
              <a:cxn ang="0">
                <a:pos x="connsiteX8839" y="connsiteY8839"/>
              </a:cxn>
              <a:cxn ang="0">
                <a:pos x="connsiteX8840" y="connsiteY8840"/>
              </a:cxn>
              <a:cxn ang="0">
                <a:pos x="connsiteX8841" y="connsiteY8841"/>
              </a:cxn>
              <a:cxn ang="0">
                <a:pos x="connsiteX8842" y="connsiteY8842"/>
              </a:cxn>
              <a:cxn ang="0">
                <a:pos x="connsiteX8843" y="connsiteY8843"/>
              </a:cxn>
              <a:cxn ang="0">
                <a:pos x="connsiteX8844" y="connsiteY8844"/>
              </a:cxn>
              <a:cxn ang="0">
                <a:pos x="connsiteX8845" y="connsiteY8845"/>
              </a:cxn>
              <a:cxn ang="0">
                <a:pos x="connsiteX8846" y="connsiteY8846"/>
              </a:cxn>
              <a:cxn ang="0">
                <a:pos x="connsiteX8847" y="connsiteY8847"/>
              </a:cxn>
              <a:cxn ang="0">
                <a:pos x="connsiteX8848" y="connsiteY8848"/>
              </a:cxn>
              <a:cxn ang="0">
                <a:pos x="connsiteX8849" y="connsiteY8849"/>
              </a:cxn>
              <a:cxn ang="0">
                <a:pos x="connsiteX8850" y="connsiteY8850"/>
              </a:cxn>
              <a:cxn ang="0">
                <a:pos x="connsiteX8851" y="connsiteY8851"/>
              </a:cxn>
              <a:cxn ang="0">
                <a:pos x="connsiteX8852" y="connsiteY8852"/>
              </a:cxn>
              <a:cxn ang="0">
                <a:pos x="connsiteX8853" y="connsiteY8853"/>
              </a:cxn>
              <a:cxn ang="0">
                <a:pos x="connsiteX8854" y="connsiteY8854"/>
              </a:cxn>
              <a:cxn ang="0">
                <a:pos x="connsiteX8855" y="connsiteY8855"/>
              </a:cxn>
              <a:cxn ang="0">
                <a:pos x="connsiteX8856" y="connsiteY8856"/>
              </a:cxn>
              <a:cxn ang="0">
                <a:pos x="connsiteX8857" y="connsiteY8857"/>
              </a:cxn>
              <a:cxn ang="0">
                <a:pos x="connsiteX8858" y="connsiteY8858"/>
              </a:cxn>
              <a:cxn ang="0">
                <a:pos x="connsiteX8859" y="connsiteY8859"/>
              </a:cxn>
              <a:cxn ang="0">
                <a:pos x="connsiteX8860" y="connsiteY8860"/>
              </a:cxn>
              <a:cxn ang="0">
                <a:pos x="connsiteX8861" y="connsiteY8861"/>
              </a:cxn>
              <a:cxn ang="0">
                <a:pos x="connsiteX8862" y="connsiteY8862"/>
              </a:cxn>
              <a:cxn ang="0">
                <a:pos x="connsiteX8863" y="connsiteY8863"/>
              </a:cxn>
              <a:cxn ang="0">
                <a:pos x="connsiteX8864" y="connsiteY8864"/>
              </a:cxn>
              <a:cxn ang="0">
                <a:pos x="connsiteX8865" y="connsiteY8865"/>
              </a:cxn>
              <a:cxn ang="0">
                <a:pos x="connsiteX8866" y="connsiteY8866"/>
              </a:cxn>
              <a:cxn ang="0">
                <a:pos x="connsiteX8867" y="connsiteY8867"/>
              </a:cxn>
              <a:cxn ang="0">
                <a:pos x="connsiteX8868" y="connsiteY8868"/>
              </a:cxn>
              <a:cxn ang="0">
                <a:pos x="connsiteX8869" y="connsiteY8869"/>
              </a:cxn>
              <a:cxn ang="0">
                <a:pos x="connsiteX8870" y="connsiteY8870"/>
              </a:cxn>
              <a:cxn ang="0">
                <a:pos x="connsiteX8871" y="connsiteY8871"/>
              </a:cxn>
              <a:cxn ang="0">
                <a:pos x="connsiteX8872" y="connsiteY8872"/>
              </a:cxn>
              <a:cxn ang="0">
                <a:pos x="connsiteX8873" y="connsiteY8873"/>
              </a:cxn>
              <a:cxn ang="0">
                <a:pos x="connsiteX8874" y="connsiteY8874"/>
              </a:cxn>
              <a:cxn ang="0">
                <a:pos x="connsiteX8875" y="connsiteY8875"/>
              </a:cxn>
              <a:cxn ang="0">
                <a:pos x="connsiteX8876" y="connsiteY8876"/>
              </a:cxn>
              <a:cxn ang="0">
                <a:pos x="connsiteX8877" y="connsiteY8877"/>
              </a:cxn>
              <a:cxn ang="0">
                <a:pos x="connsiteX8878" y="connsiteY8878"/>
              </a:cxn>
              <a:cxn ang="0">
                <a:pos x="connsiteX8879" y="connsiteY8879"/>
              </a:cxn>
              <a:cxn ang="0">
                <a:pos x="connsiteX8880" y="connsiteY8880"/>
              </a:cxn>
              <a:cxn ang="0">
                <a:pos x="connsiteX8881" y="connsiteY8881"/>
              </a:cxn>
              <a:cxn ang="0">
                <a:pos x="connsiteX8882" y="connsiteY8882"/>
              </a:cxn>
              <a:cxn ang="0">
                <a:pos x="connsiteX8883" y="connsiteY8883"/>
              </a:cxn>
              <a:cxn ang="0">
                <a:pos x="connsiteX8884" y="connsiteY8884"/>
              </a:cxn>
              <a:cxn ang="0">
                <a:pos x="connsiteX8885" y="connsiteY8885"/>
              </a:cxn>
              <a:cxn ang="0">
                <a:pos x="connsiteX8886" y="connsiteY8886"/>
              </a:cxn>
              <a:cxn ang="0">
                <a:pos x="connsiteX8887" y="connsiteY8887"/>
              </a:cxn>
              <a:cxn ang="0">
                <a:pos x="connsiteX8888" y="connsiteY8888"/>
              </a:cxn>
              <a:cxn ang="0">
                <a:pos x="connsiteX8889" y="connsiteY8889"/>
              </a:cxn>
              <a:cxn ang="0">
                <a:pos x="connsiteX8890" y="connsiteY8890"/>
              </a:cxn>
              <a:cxn ang="0">
                <a:pos x="connsiteX8891" y="connsiteY8891"/>
              </a:cxn>
              <a:cxn ang="0">
                <a:pos x="connsiteX8892" y="connsiteY8892"/>
              </a:cxn>
              <a:cxn ang="0">
                <a:pos x="connsiteX8893" y="connsiteY8893"/>
              </a:cxn>
              <a:cxn ang="0">
                <a:pos x="connsiteX8894" y="connsiteY8894"/>
              </a:cxn>
              <a:cxn ang="0">
                <a:pos x="connsiteX8895" y="connsiteY8895"/>
              </a:cxn>
              <a:cxn ang="0">
                <a:pos x="connsiteX8896" y="connsiteY8896"/>
              </a:cxn>
              <a:cxn ang="0">
                <a:pos x="connsiteX8897" y="connsiteY8897"/>
              </a:cxn>
              <a:cxn ang="0">
                <a:pos x="connsiteX8898" y="connsiteY8898"/>
              </a:cxn>
              <a:cxn ang="0">
                <a:pos x="connsiteX8899" y="connsiteY8899"/>
              </a:cxn>
              <a:cxn ang="0">
                <a:pos x="connsiteX8900" y="connsiteY8900"/>
              </a:cxn>
              <a:cxn ang="0">
                <a:pos x="connsiteX8901" y="connsiteY8901"/>
              </a:cxn>
              <a:cxn ang="0">
                <a:pos x="connsiteX8902" y="connsiteY8902"/>
              </a:cxn>
              <a:cxn ang="0">
                <a:pos x="connsiteX8903" y="connsiteY8903"/>
              </a:cxn>
              <a:cxn ang="0">
                <a:pos x="connsiteX8904" y="connsiteY8904"/>
              </a:cxn>
              <a:cxn ang="0">
                <a:pos x="connsiteX8905" y="connsiteY8905"/>
              </a:cxn>
              <a:cxn ang="0">
                <a:pos x="connsiteX8906" y="connsiteY8906"/>
              </a:cxn>
              <a:cxn ang="0">
                <a:pos x="connsiteX8907" y="connsiteY8907"/>
              </a:cxn>
              <a:cxn ang="0">
                <a:pos x="connsiteX8908" y="connsiteY8908"/>
              </a:cxn>
              <a:cxn ang="0">
                <a:pos x="connsiteX8909" y="connsiteY8909"/>
              </a:cxn>
              <a:cxn ang="0">
                <a:pos x="connsiteX8910" y="connsiteY8910"/>
              </a:cxn>
              <a:cxn ang="0">
                <a:pos x="connsiteX8911" y="connsiteY8911"/>
              </a:cxn>
              <a:cxn ang="0">
                <a:pos x="connsiteX8912" y="connsiteY8912"/>
              </a:cxn>
              <a:cxn ang="0">
                <a:pos x="connsiteX8913" y="connsiteY8913"/>
              </a:cxn>
              <a:cxn ang="0">
                <a:pos x="connsiteX8914" y="connsiteY8914"/>
              </a:cxn>
              <a:cxn ang="0">
                <a:pos x="connsiteX8915" y="connsiteY8915"/>
              </a:cxn>
              <a:cxn ang="0">
                <a:pos x="connsiteX8916" y="connsiteY8916"/>
              </a:cxn>
              <a:cxn ang="0">
                <a:pos x="connsiteX8917" y="connsiteY8917"/>
              </a:cxn>
              <a:cxn ang="0">
                <a:pos x="connsiteX8918" y="connsiteY8918"/>
              </a:cxn>
              <a:cxn ang="0">
                <a:pos x="connsiteX8919" y="connsiteY8919"/>
              </a:cxn>
              <a:cxn ang="0">
                <a:pos x="connsiteX8920" y="connsiteY8920"/>
              </a:cxn>
              <a:cxn ang="0">
                <a:pos x="connsiteX8921" y="connsiteY8921"/>
              </a:cxn>
              <a:cxn ang="0">
                <a:pos x="connsiteX8922" y="connsiteY8922"/>
              </a:cxn>
              <a:cxn ang="0">
                <a:pos x="connsiteX8923" y="connsiteY8923"/>
              </a:cxn>
              <a:cxn ang="0">
                <a:pos x="connsiteX8924" y="connsiteY8924"/>
              </a:cxn>
              <a:cxn ang="0">
                <a:pos x="connsiteX8925" y="connsiteY8925"/>
              </a:cxn>
              <a:cxn ang="0">
                <a:pos x="connsiteX8926" y="connsiteY8926"/>
              </a:cxn>
              <a:cxn ang="0">
                <a:pos x="connsiteX8927" y="connsiteY8927"/>
              </a:cxn>
              <a:cxn ang="0">
                <a:pos x="connsiteX8928" y="connsiteY8928"/>
              </a:cxn>
              <a:cxn ang="0">
                <a:pos x="connsiteX8929" y="connsiteY8929"/>
              </a:cxn>
              <a:cxn ang="0">
                <a:pos x="connsiteX8930" y="connsiteY8930"/>
              </a:cxn>
              <a:cxn ang="0">
                <a:pos x="connsiteX8931" y="connsiteY8931"/>
              </a:cxn>
              <a:cxn ang="0">
                <a:pos x="connsiteX8932" y="connsiteY8932"/>
              </a:cxn>
              <a:cxn ang="0">
                <a:pos x="connsiteX8933" y="connsiteY8933"/>
              </a:cxn>
              <a:cxn ang="0">
                <a:pos x="connsiteX8934" y="connsiteY8934"/>
              </a:cxn>
              <a:cxn ang="0">
                <a:pos x="connsiteX8935" y="connsiteY8935"/>
              </a:cxn>
              <a:cxn ang="0">
                <a:pos x="connsiteX8936" y="connsiteY8936"/>
              </a:cxn>
              <a:cxn ang="0">
                <a:pos x="connsiteX8937" y="connsiteY8937"/>
              </a:cxn>
              <a:cxn ang="0">
                <a:pos x="connsiteX8938" y="connsiteY8938"/>
              </a:cxn>
              <a:cxn ang="0">
                <a:pos x="connsiteX8939" y="connsiteY8939"/>
              </a:cxn>
              <a:cxn ang="0">
                <a:pos x="connsiteX8940" y="connsiteY8940"/>
              </a:cxn>
              <a:cxn ang="0">
                <a:pos x="connsiteX8941" y="connsiteY8941"/>
              </a:cxn>
              <a:cxn ang="0">
                <a:pos x="connsiteX8942" y="connsiteY8942"/>
              </a:cxn>
              <a:cxn ang="0">
                <a:pos x="connsiteX8943" y="connsiteY8943"/>
              </a:cxn>
              <a:cxn ang="0">
                <a:pos x="connsiteX8944" y="connsiteY8944"/>
              </a:cxn>
              <a:cxn ang="0">
                <a:pos x="connsiteX8945" y="connsiteY8945"/>
              </a:cxn>
              <a:cxn ang="0">
                <a:pos x="connsiteX8946" y="connsiteY8946"/>
              </a:cxn>
              <a:cxn ang="0">
                <a:pos x="connsiteX8947" y="connsiteY8947"/>
              </a:cxn>
              <a:cxn ang="0">
                <a:pos x="connsiteX8948" y="connsiteY8948"/>
              </a:cxn>
              <a:cxn ang="0">
                <a:pos x="connsiteX8949" y="connsiteY8949"/>
              </a:cxn>
              <a:cxn ang="0">
                <a:pos x="connsiteX8950" y="connsiteY8950"/>
              </a:cxn>
              <a:cxn ang="0">
                <a:pos x="connsiteX8951" y="connsiteY8951"/>
              </a:cxn>
              <a:cxn ang="0">
                <a:pos x="connsiteX8952" y="connsiteY8952"/>
              </a:cxn>
              <a:cxn ang="0">
                <a:pos x="connsiteX8953" y="connsiteY8953"/>
              </a:cxn>
              <a:cxn ang="0">
                <a:pos x="connsiteX8954" y="connsiteY8954"/>
              </a:cxn>
              <a:cxn ang="0">
                <a:pos x="connsiteX8955" y="connsiteY8955"/>
              </a:cxn>
              <a:cxn ang="0">
                <a:pos x="connsiteX8956" y="connsiteY8956"/>
              </a:cxn>
              <a:cxn ang="0">
                <a:pos x="connsiteX8957" y="connsiteY8957"/>
              </a:cxn>
              <a:cxn ang="0">
                <a:pos x="connsiteX8958" y="connsiteY8958"/>
              </a:cxn>
              <a:cxn ang="0">
                <a:pos x="connsiteX8959" y="connsiteY8959"/>
              </a:cxn>
              <a:cxn ang="0">
                <a:pos x="connsiteX8960" y="connsiteY8960"/>
              </a:cxn>
              <a:cxn ang="0">
                <a:pos x="connsiteX8961" y="connsiteY8961"/>
              </a:cxn>
              <a:cxn ang="0">
                <a:pos x="connsiteX8962" y="connsiteY8962"/>
              </a:cxn>
              <a:cxn ang="0">
                <a:pos x="connsiteX8963" y="connsiteY8963"/>
              </a:cxn>
              <a:cxn ang="0">
                <a:pos x="connsiteX8964" y="connsiteY8964"/>
              </a:cxn>
              <a:cxn ang="0">
                <a:pos x="connsiteX8965" y="connsiteY8965"/>
              </a:cxn>
              <a:cxn ang="0">
                <a:pos x="connsiteX8966" y="connsiteY8966"/>
              </a:cxn>
              <a:cxn ang="0">
                <a:pos x="connsiteX8967" y="connsiteY8967"/>
              </a:cxn>
              <a:cxn ang="0">
                <a:pos x="connsiteX8968" y="connsiteY8968"/>
              </a:cxn>
              <a:cxn ang="0">
                <a:pos x="connsiteX8969" y="connsiteY8969"/>
              </a:cxn>
              <a:cxn ang="0">
                <a:pos x="connsiteX8970" y="connsiteY8970"/>
              </a:cxn>
              <a:cxn ang="0">
                <a:pos x="connsiteX8971" y="connsiteY8971"/>
              </a:cxn>
              <a:cxn ang="0">
                <a:pos x="connsiteX8972" y="connsiteY8972"/>
              </a:cxn>
              <a:cxn ang="0">
                <a:pos x="connsiteX8973" y="connsiteY8973"/>
              </a:cxn>
              <a:cxn ang="0">
                <a:pos x="connsiteX8974" y="connsiteY8974"/>
              </a:cxn>
              <a:cxn ang="0">
                <a:pos x="connsiteX8975" y="connsiteY8975"/>
              </a:cxn>
              <a:cxn ang="0">
                <a:pos x="connsiteX8976" y="connsiteY8976"/>
              </a:cxn>
              <a:cxn ang="0">
                <a:pos x="connsiteX8977" y="connsiteY8977"/>
              </a:cxn>
              <a:cxn ang="0">
                <a:pos x="connsiteX8978" y="connsiteY8978"/>
              </a:cxn>
              <a:cxn ang="0">
                <a:pos x="connsiteX8979" y="connsiteY8979"/>
              </a:cxn>
              <a:cxn ang="0">
                <a:pos x="connsiteX8980" y="connsiteY8980"/>
              </a:cxn>
              <a:cxn ang="0">
                <a:pos x="connsiteX8981" y="connsiteY8981"/>
              </a:cxn>
              <a:cxn ang="0">
                <a:pos x="connsiteX8982" y="connsiteY8982"/>
              </a:cxn>
              <a:cxn ang="0">
                <a:pos x="connsiteX8983" y="connsiteY8983"/>
              </a:cxn>
              <a:cxn ang="0">
                <a:pos x="connsiteX8984" y="connsiteY8984"/>
              </a:cxn>
              <a:cxn ang="0">
                <a:pos x="connsiteX8985" y="connsiteY8985"/>
              </a:cxn>
              <a:cxn ang="0">
                <a:pos x="connsiteX8986" y="connsiteY8986"/>
              </a:cxn>
              <a:cxn ang="0">
                <a:pos x="connsiteX8987" y="connsiteY8987"/>
              </a:cxn>
              <a:cxn ang="0">
                <a:pos x="connsiteX8988" y="connsiteY8988"/>
              </a:cxn>
              <a:cxn ang="0">
                <a:pos x="connsiteX8989" y="connsiteY8989"/>
              </a:cxn>
              <a:cxn ang="0">
                <a:pos x="connsiteX8990" y="connsiteY8990"/>
              </a:cxn>
              <a:cxn ang="0">
                <a:pos x="connsiteX8991" y="connsiteY8991"/>
              </a:cxn>
              <a:cxn ang="0">
                <a:pos x="connsiteX8992" y="connsiteY8992"/>
              </a:cxn>
              <a:cxn ang="0">
                <a:pos x="connsiteX8993" y="connsiteY8993"/>
              </a:cxn>
              <a:cxn ang="0">
                <a:pos x="connsiteX8994" y="connsiteY8994"/>
              </a:cxn>
              <a:cxn ang="0">
                <a:pos x="connsiteX8995" y="connsiteY8995"/>
              </a:cxn>
              <a:cxn ang="0">
                <a:pos x="connsiteX8996" y="connsiteY8996"/>
              </a:cxn>
              <a:cxn ang="0">
                <a:pos x="connsiteX8997" y="connsiteY8997"/>
              </a:cxn>
              <a:cxn ang="0">
                <a:pos x="connsiteX8998" y="connsiteY8998"/>
              </a:cxn>
              <a:cxn ang="0">
                <a:pos x="connsiteX8999" y="connsiteY8999"/>
              </a:cxn>
              <a:cxn ang="0">
                <a:pos x="connsiteX9000" y="connsiteY9000"/>
              </a:cxn>
              <a:cxn ang="0">
                <a:pos x="connsiteX9001" y="connsiteY9001"/>
              </a:cxn>
              <a:cxn ang="0">
                <a:pos x="connsiteX9002" y="connsiteY9002"/>
              </a:cxn>
              <a:cxn ang="0">
                <a:pos x="connsiteX9003" y="connsiteY9003"/>
              </a:cxn>
              <a:cxn ang="0">
                <a:pos x="connsiteX9004" y="connsiteY9004"/>
              </a:cxn>
              <a:cxn ang="0">
                <a:pos x="connsiteX9005" y="connsiteY9005"/>
              </a:cxn>
              <a:cxn ang="0">
                <a:pos x="connsiteX9006" y="connsiteY9006"/>
              </a:cxn>
              <a:cxn ang="0">
                <a:pos x="connsiteX9007" y="connsiteY9007"/>
              </a:cxn>
              <a:cxn ang="0">
                <a:pos x="connsiteX9008" y="connsiteY9008"/>
              </a:cxn>
              <a:cxn ang="0">
                <a:pos x="connsiteX9009" y="connsiteY9009"/>
              </a:cxn>
              <a:cxn ang="0">
                <a:pos x="connsiteX9010" y="connsiteY9010"/>
              </a:cxn>
              <a:cxn ang="0">
                <a:pos x="connsiteX9011" y="connsiteY9011"/>
              </a:cxn>
              <a:cxn ang="0">
                <a:pos x="connsiteX9012" y="connsiteY9012"/>
              </a:cxn>
              <a:cxn ang="0">
                <a:pos x="connsiteX9013" y="connsiteY9013"/>
              </a:cxn>
              <a:cxn ang="0">
                <a:pos x="connsiteX9014" y="connsiteY9014"/>
              </a:cxn>
              <a:cxn ang="0">
                <a:pos x="connsiteX9015" y="connsiteY9015"/>
              </a:cxn>
              <a:cxn ang="0">
                <a:pos x="connsiteX9016" y="connsiteY9016"/>
              </a:cxn>
              <a:cxn ang="0">
                <a:pos x="connsiteX9017" y="connsiteY9017"/>
              </a:cxn>
              <a:cxn ang="0">
                <a:pos x="connsiteX9018" y="connsiteY9018"/>
              </a:cxn>
              <a:cxn ang="0">
                <a:pos x="connsiteX9019" y="connsiteY9019"/>
              </a:cxn>
              <a:cxn ang="0">
                <a:pos x="connsiteX9020" y="connsiteY9020"/>
              </a:cxn>
              <a:cxn ang="0">
                <a:pos x="connsiteX9021" y="connsiteY9021"/>
              </a:cxn>
              <a:cxn ang="0">
                <a:pos x="connsiteX9022" y="connsiteY9022"/>
              </a:cxn>
              <a:cxn ang="0">
                <a:pos x="connsiteX9023" y="connsiteY9023"/>
              </a:cxn>
              <a:cxn ang="0">
                <a:pos x="connsiteX9024" y="connsiteY9024"/>
              </a:cxn>
              <a:cxn ang="0">
                <a:pos x="connsiteX9025" y="connsiteY9025"/>
              </a:cxn>
              <a:cxn ang="0">
                <a:pos x="connsiteX9026" y="connsiteY9026"/>
              </a:cxn>
              <a:cxn ang="0">
                <a:pos x="connsiteX9027" y="connsiteY9027"/>
              </a:cxn>
              <a:cxn ang="0">
                <a:pos x="connsiteX9028" y="connsiteY9028"/>
              </a:cxn>
              <a:cxn ang="0">
                <a:pos x="connsiteX9029" y="connsiteY9029"/>
              </a:cxn>
              <a:cxn ang="0">
                <a:pos x="connsiteX9030" y="connsiteY9030"/>
              </a:cxn>
              <a:cxn ang="0">
                <a:pos x="connsiteX9031" y="connsiteY9031"/>
              </a:cxn>
              <a:cxn ang="0">
                <a:pos x="connsiteX9032" y="connsiteY9032"/>
              </a:cxn>
              <a:cxn ang="0">
                <a:pos x="connsiteX9033" y="connsiteY9033"/>
              </a:cxn>
              <a:cxn ang="0">
                <a:pos x="connsiteX9034" y="connsiteY9034"/>
              </a:cxn>
              <a:cxn ang="0">
                <a:pos x="connsiteX9035" y="connsiteY9035"/>
              </a:cxn>
              <a:cxn ang="0">
                <a:pos x="connsiteX9036" y="connsiteY9036"/>
              </a:cxn>
              <a:cxn ang="0">
                <a:pos x="connsiteX9037" y="connsiteY9037"/>
              </a:cxn>
              <a:cxn ang="0">
                <a:pos x="connsiteX9038" y="connsiteY9038"/>
              </a:cxn>
              <a:cxn ang="0">
                <a:pos x="connsiteX9039" y="connsiteY9039"/>
              </a:cxn>
              <a:cxn ang="0">
                <a:pos x="connsiteX9040" y="connsiteY9040"/>
              </a:cxn>
              <a:cxn ang="0">
                <a:pos x="connsiteX9041" y="connsiteY9041"/>
              </a:cxn>
              <a:cxn ang="0">
                <a:pos x="connsiteX9042" y="connsiteY9042"/>
              </a:cxn>
              <a:cxn ang="0">
                <a:pos x="connsiteX9043" y="connsiteY9043"/>
              </a:cxn>
              <a:cxn ang="0">
                <a:pos x="connsiteX9044" y="connsiteY9044"/>
              </a:cxn>
              <a:cxn ang="0">
                <a:pos x="connsiteX9045" y="connsiteY9045"/>
              </a:cxn>
              <a:cxn ang="0">
                <a:pos x="connsiteX9046" y="connsiteY9046"/>
              </a:cxn>
              <a:cxn ang="0">
                <a:pos x="connsiteX9047" y="connsiteY9047"/>
              </a:cxn>
              <a:cxn ang="0">
                <a:pos x="connsiteX9048" y="connsiteY9048"/>
              </a:cxn>
              <a:cxn ang="0">
                <a:pos x="connsiteX9049" y="connsiteY9049"/>
              </a:cxn>
              <a:cxn ang="0">
                <a:pos x="connsiteX9050" y="connsiteY9050"/>
              </a:cxn>
              <a:cxn ang="0">
                <a:pos x="connsiteX9051" y="connsiteY9051"/>
              </a:cxn>
              <a:cxn ang="0">
                <a:pos x="connsiteX9052" y="connsiteY9052"/>
              </a:cxn>
              <a:cxn ang="0">
                <a:pos x="connsiteX9053" y="connsiteY9053"/>
              </a:cxn>
              <a:cxn ang="0">
                <a:pos x="connsiteX9054" y="connsiteY9054"/>
              </a:cxn>
              <a:cxn ang="0">
                <a:pos x="connsiteX9055" y="connsiteY9055"/>
              </a:cxn>
              <a:cxn ang="0">
                <a:pos x="connsiteX9056" y="connsiteY9056"/>
              </a:cxn>
              <a:cxn ang="0">
                <a:pos x="connsiteX9057" y="connsiteY9057"/>
              </a:cxn>
              <a:cxn ang="0">
                <a:pos x="connsiteX9058" y="connsiteY9058"/>
              </a:cxn>
              <a:cxn ang="0">
                <a:pos x="connsiteX9059" y="connsiteY9059"/>
              </a:cxn>
              <a:cxn ang="0">
                <a:pos x="connsiteX9060" y="connsiteY9060"/>
              </a:cxn>
              <a:cxn ang="0">
                <a:pos x="connsiteX9061" y="connsiteY9061"/>
              </a:cxn>
              <a:cxn ang="0">
                <a:pos x="connsiteX9062" y="connsiteY9062"/>
              </a:cxn>
              <a:cxn ang="0">
                <a:pos x="connsiteX9063" y="connsiteY9063"/>
              </a:cxn>
              <a:cxn ang="0">
                <a:pos x="connsiteX9064" y="connsiteY9064"/>
              </a:cxn>
              <a:cxn ang="0">
                <a:pos x="connsiteX9065" y="connsiteY9065"/>
              </a:cxn>
              <a:cxn ang="0">
                <a:pos x="connsiteX9066" y="connsiteY9066"/>
              </a:cxn>
              <a:cxn ang="0">
                <a:pos x="connsiteX9067" y="connsiteY9067"/>
              </a:cxn>
              <a:cxn ang="0">
                <a:pos x="connsiteX9068" y="connsiteY9068"/>
              </a:cxn>
              <a:cxn ang="0">
                <a:pos x="connsiteX9069" y="connsiteY9069"/>
              </a:cxn>
              <a:cxn ang="0">
                <a:pos x="connsiteX9070" y="connsiteY9070"/>
              </a:cxn>
              <a:cxn ang="0">
                <a:pos x="connsiteX9071" y="connsiteY9071"/>
              </a:cxn>
              <a:cxn ang="0">
                <a:pos x="connsiteX9072" y="connsiteY9072"/>
              </a:cxn>
              <a:cxn ang="0">
                <a:pos x="connsiteX9073" y="connsiteY9073"/>
              </a:cxn>
              <a:cxn ang="0">
                <a:pos x="connsiteX9074" y="connsiteY9074"/>
              </a:cxn>
              <a:cxn ang="0">
                <a:pos x="connsiteX9075" y="connsiteY9075"/>
              </a:cxn>
              <a:cxn ang="0">
                <a:pos x="connsiteX9076" y="connsiteY9076"/>
              </a:cxn>
              <a:cxn ang="0">
                <a:pos x="connsiteX9077" y="connsiteY9077"/>
              </a:cxn>
              <a:cxn ang="0">
                <a:pos x="connsiteX9078" y="connsiteY9078"/>
              </a:cxn>
              <a:cxn ang="0">
                <a:pos x="connsiteX9079" y="connsiteY9079"/>
              </a:cxn>
              <a:cxn ang="0">
                <a:pos x="connsiteX9080" y="connsiteY9080"/>
              </a:cxn>
              <a:cxn ang="0">
                <a:pos x="connsiteX9081" y="connsiteY9081"/>
              </a:cxn>
              <a:cxn ang="0">
                <a:pos x="connsiteX9082" y="connsiteY9082"/>
              </a:cxn>
              <a:cxn ang="0">
                <a:pos x="connsiteX9083" y="connsiteY9083"/>
              </a:cxn>
              <a:cxn ang="0">
                <a:pos x="connsiteX9084" y="connsiteY9084"/>
              </a:cxn>
              <a:cxn ang="0">
                <a:pos x="connsiteX9085" y="connsiteY9085"/>
              </a:cxn>
              <a:cxn ang="0">
                <a:pos x="connsiteX9086" y="connsiteY9086"/>
              </a:cxn>
              <a:cxn ang="0">
                <a:pos x="connsiteX9087" y="connsiteY9087"/>
              </a:cxn>
              <a:cxn ang="0">
                <a:pos x="connsiteX9088" y="connsiteY9088"/>
              </a:cxn>
              <a:cxn ang="0">
                <a:pos x="connsiteX9089" y="connsiteY9089"/>
              </a:cxn>
              <a:cxn ang="0">
                <a:pos x="connsiteX9090" y="connsiteY9090"/>
              </a:cxn>
              <a:cxn ang="0">
                <a:pos x="connsiteX9091" y="connsiteY9091"/>
              </a:cxn>
              <a:cxn ang="0">
                <a:pos x="connsiteX9092" y="connsiteY9092"/>
              </a:cxn>
              <a:cxn ang="0">
                <a:pos x="connsiteX9093" y="connsiteY9093"/>
              </a:cxn>
              <a:cxn ang="0">
                <a:pos x="connsiteX9094" y="connsiteY9094"/>
              </a:cxn>
              <a:cxn ang="0">
                <a:pos x="connsiteX9095" y="connsiteY9095"/>
              </a:cxn>
              <a:cxn ang="0">
                <a:pos x="connsiteX9096" y="connsiteY9096"/>
              </a:cxn>
              <a:cxn ang="0">
                <a:pos x="connsiteX9097" y="connsiteY9097"/>
              </a:cxn>
              <a:cxn ang="0">
                <a:pos x="connsiteX9098" y="connsiteY9098"/>
              </a:cxn>
              <a:cxn ang="0">
                <a:pos x="connsiteX9099" y="connsiteY9099"/>
              </a:cxn>
              <a:cxn ang="0">
                <a:pos x="connsiteX9100" y="connsiteY9100"/>
              </a:cxn>
              <a:cxn ang="0">
                <a:pos x="connsiteX9101" y="connsiteY9101"/>
              </a:cxn>
              <a:cxn ang="0">
                <a:pos x="connsiteX9102" y="connsiteY9102"/>
              </a:cxn>
              <a:cxn ang="0">
                <a:pos x="connsiteX9103" y="connsiteY9103"/>
              </a:cxn>
              <a:cxn ang="0">
                <a:pos x="connsiteX9104" y="connsiteY9104"/>
              </a:cxn>
              <a:cxn ang="0">
                <a:pos x="connsiteX9105" y="connsiteY9105"/>
              </a:cxn>
              <a:cxn ang="0">
                <a:pos x="connsiteX9106" y="connsiteY9106"/>
              </a:cxn>
              <a:cxn ang="0">
                <a:pos x="connsiteX9107" y="connsiteY9107"/>
              </a:cxn>
              <a:cxn ang="0">
                <a:pos x="connsiteX9108" y="connsiteY9108"/>
              </a:cxn>
              <a:cxn ang="0">
                <a:pos x="connsiteX9109" y="connsiteY9109"/>
              </a:cxn>
              <a:cxn ang="0">
                <a:pos x="connsiteX9110" y="connsiteY9110"/>
              </a:cxn>
              <a:cxn ang="0">
                <a:pos x="connsiteX9111" y="connsiteY9111"/>
              </a:cxn>
              <a:cxn ang="0">
                <a:pos x="connsiteX9112" y="connsiteY9112"/>
              </a:cxn>
              <a:cxn ang="0">
                <a:pos x="connsiteX9113" y="connsiteY9113"/>
              </a:cxn>
              <a:cxn ang="0">
                <a:pos x="connsiteX9114" y="connsiteY9114"/>
              </a:cxn>
              <a:cxn ang="0">
                <a:pos x="connsiteX9115" y="connsiteY9115"/>
              </a:cxn>
              <a:cxn ang="0">
                <a:pos x="connsiteX9116" y="connsiteY9116"/>
              </a:cxn>
              <a:cxn ang="0">
                <a:pos x="connsiteX9117" y="connsiteY9117"/>
              </a:cxn>
              <a:cxn ang="0">
                <a:pos x="connsiteX9118" y="connsiteY9118"/>
              </a:cxn>
              <a:cxn ang="0">
                <a:pos x="connsiteX9119" y="connsiteY9119"/>
              </a:cxn>
              <a:cxn ang="0">
                <a:pos x="connsiteX9120" y="connsiteY9120"/>
              </a:cxn>
              <a:cxn ang="0">
                <a:pos x="connsiteX9121" y="connsiteY9121"/>
              </a:cxn>
              <a:cxn ang="0">
                <a:pos x="connsiteX9122" y="connsiteY9122"/>
              </a:cxn>
              <a:cxn ang="0">
                <a:pos x="connsiteX9123" y="connsiteY9123"/>
              </a:cxn>
              <a:cxn ang="0">
                <a:pos x="connsiteX9124" y="connsiteY9124"/>
              </a:cxn>
              <a:cxn ang="0">
                <a:pos x="connsiteX9125" y="connsiteY9125"/>
              </a:cxn>
              <a:cxn ang="0">
                <a:pos x="connsiteX9126" y="connsiteY9126"/>
              </a:cxn>
              <a:cxn ang="0">
                <a:pos x="connsiteX9127" y="connsiteY9127"/>
              </a:cxn>
              <a:cxn ang="0">
                <a:pos x="connsiteX9128" y="connsiteY9128"/>
              </a:cxn>
              <a:cxn ang="0">
                <a:pos x="connsiteX9129" y="connsiteY9129"/>
              </a:cxn>
              <a:cxn ang="0">
                <a:pos x="connsiteX9130" y="connsiteY9130"/>
              </a:cxn>
              <a:cxn ang="0">
                <a:pos x="connsiteX9131" y="connsiteY9131"/>
              </a:cxn>
              <a:cxn ang="0">
                <a:pos x="connsiteX9132" y="connsiteY9132"/>
              </a:cxn>
              <a:cxn ang="0">
                <a:pos x="connsiteX9133" y="connsiteY9133"/>
              </a:cxn>
              <a:cxn ang="0">
                <a:pos x="connsiteX9134" y="connsiteY9134"/>
              </a:cxn>
              <a:cxn ang="0">
                <a:pos x="connsiteX9135" y="connsiteY9135"/>
              </a:cxn>
              <a:cxn ang="0">
                <a:pos x="connsiteX9136" y="connsiteY9136"/>
              </a:cxn>
              <a:cxn ang="0">
                <a:pos x="connsiteX9137" y="connsiteY9137"/>
              </a:cxn>
              <a:cxn ang="0">
                <a:pos x="connsiteX9138" y="connsiteY9138"/>
              </a:cxn>
              <a:cxn ang="0">
                <a:pos x="connsiteX9139" y="connsiteY9139"/>
              </a:cxn>
              <a:cxn ang="0">
                <a:pos x="connsiteX9140" y="connsiteY9140"/>
              </a:cxn>
              <a:cxn ang="0">
                <a:pos x="connsiteX9141" y="connsiteY9141"/>
              </a:cxn>
              <a:cxn ang="0">
                <a:pos x="connsiteX9142" y="connsiteY9142"/>
              </a:cxn>
              <a:cxn ang="0">
                <a:pos x="connsiteX9143" y="connsiteY9143"/>
              </a:cxn>
              <a:cxn ang="0">
                <a:pos x="connsiteX9144" y="connsiteY9144"/>
              </a:cxn>
              <a:cxn ang="0">
                <a:pos x="connsiteX9145" y="connsiteY9145"/>
              </a:cxn>
              <a:cxn ang="0">
                <a:pos x="connsiteX9146" y="connsiteY9146"/>
              </a:cxn>
              <a:cxn ang="0">
                <a:pos x="connsiteX9147" y="connsiteY9147"/>
              </a:cxn>
              <a:cxn ang="0">
                <a:pos x="connsiteX9148" y="connsiteY9148"/>
              </a:cxn>
              <a:cxn ang="0">
                <a:pos x="connsiteX9149" y="connsiteY9149"/>
              </a:cxn>
              <a:cxn ang="0">
                <a:pos x="connsiteX9150" y="connsiteY9150"/>
              </a:cxn>
              <a:cxn ang="0">
                <a:pos x="connsiteX9151" y="connsiteY9151"/>
              </a:cxn>
              <a:cxn ang="0">
                <a:pos x="connsiteX9152" y="connsiteY9152"/>
              </a:cxn>
              <a:cxn ang="0">
                <a:pos x="connsiteX9153" y="connsiteY9153"/>
              </a:cxn>
              <a:cxn ang="0">
                <a:pos x="connsiteX9154" y="connsiteY9154"/>
              </a:cxn>
              <a:cxn ang="0">
                <a:pos x="connsiteX9155" y="connsiteY9155"/>
              </a:cxn>
              <a:cxn ang="0">
                <a:pos x="connsiteX9156" y="connsiteY9156"/>
              </a:cxn>
              <a:cxn ang="0">
                <a:pos x="connsiteX9157" y="connsiteY9157"/>
              </a:cxn>
              <a:cxn ang="0">
                <a:pos x="connsiteX9158" y="connsiteY9158"/>
              </a:cxn>
              <a:cxn ang="0">
                <a:pos x="connsiteX9159" y="connsiteY9159"/>
              </a:cxn>
              <a:cxn ang="0">
                <a:pos x="connsiteX9160" y="connsiteY9160"/>
              </a:cxn>
              <a:cxn ang="0">
                <a:pos x="connsiteX9161" y="connsiteY9161"/>
              </a:cxn>
              <a:cxn ang="0">
                <a:pos x="connsiteX9162" y="connsiteY9162"/>
              </a:cxn>
              <a:cxn ang="0">
                <a:pos x="connsiteX9163" y="connsiteY9163"/>
              </a:cxn>
              <a:cxn ang="0">
                <a:pos x="connsiteX9164" y="connsiteY9164"/>
              </a:cxn>
              <a:cxn ang="0">
                <a:pos x="connsiteX9165" y="connsiteY9165"/>
              </a:cxn>
              <a:cxn ang="0">
                <a:pos x="connsiteX9166" y="connsiteY9166"/>
              </a:cxn>
              <a:cxn ang="0">
                <a:pos x="connsiteX9167" y="connsiteY9167"/>
              </a:cxn>
              <a:cxn ang="0">
                <a:pos x="connsiteX9168" y="connsiteY9168"/>
              </a:cxn>
              <a:cxn ang="0">
                <a:pos x="connsiteX9169" y="connsiteY9169"/>
              </a:cxn>
              <a:cxn ang="0">
                <a:pos x="connsiteX9170" y="connsiteY9170"/>
              </a:cxn>
              <a:cxn ang="0">
                <a:pos x="connsiteX9171" y="connsiteY9171"/>
              </a:cxn>
              <a:cxn ang="0">
                <a:pos x="connsiteX9172" y="connsiteY9172"/>
              </a:cxn>
              <a:cxn ang="0">
                <a:pos x="connsiteX9173" y="connsiteY9173"/>
              </a:cxn>
              <a:cxn ang="0">
                <a:pos x="connsiteX9174" y="connsiteY9174"/>
              </a:cxn>
              <a:cxn ang="0">
                <a:pos x="connsiteX9175" y="connsiteY9175"/>
              </a:cxn>
              <a:cxn ang="0">
                <a:pos x="connsiteX9176" y="connsiteY9176"/>
              </a:cxn>
              <a:cxn ang="0">
                <a:pos x="connsiteX9177" y="connsiteY9177"/>
              </a:cxn>
              <a:cxn ang="0">
                <a:pos x="connsiteX9178" y="connsiteY9178"/>
              </a:cxn>
              <a:cxn ang="0">
                <a:pos x="connsiteX9179" y="connsiteY9179"/>
              </a:cxn>
              <a:cxn ang="0">
                <a:pos x="connsiteX9180" y="connsiteY9180"/>
              </a:cxn>
              <a:cxn ang="0">
                <a:pos x="connsiteX9181" y="connsiteY9181"/>
              </a:cxn>
              <a:cxn ang="0">
                <a:pos x="connsiteX9182" y="connsiteY9182"/>
              </a:cxn>
              <a:cxn ang="0">
                <a:pos x="connsiteX9183" y="connsiteY9183"/>
              </a:cxn>
              <a:cxn ang="0">
                <a:pos x="connsiteX9184" y="connsiteY9184"/>
              </a:cxn>
              <a:cxn ang="0">
                <a:pos x="connsiteX9185" y="connsiteY9185"/>
              </a:cxn>
              <a:cxn ang="0">
                <a:pos x="connsiteX9186" y="connsiteY9186"/>
              </a:cxn>
              <a:cxn ang="0">
                <a:pos x="connsiteX9187" y="connsiteY9187"/>
              </a:cxn>
              <a:cxn ang="0">
                <a:pos x="connsiteX9188" y="connsiteY9188"/>
              </a:cxn>
              <a:cxn ang="0">
                <a:pos x="connsiteX9189" y="connsiteY9189"/>
              </a:cxn>
              <a:cxn ang="0">
                <a:pos x="connsiteX9190" y="connsiteY9190"/>
              </a:cxn>
              <a:cxn ang="0">
                <a:pos x="connsiteX9191" y="connsiteY9191"/>
              </a:cxn>
              <a:cxn ang="0">
                <a:pos x="connsiteX9192" y="connsiteY9192"/>
              </a:cxn>
              <a:cxn ang="0">
                <a:pos x="connsiteX9193" y="connsiteY9193"/>
              </a:cxn>
              <a:cxn ang="0">
                <a:pos x="connsiteX9194" y="connsiteY9194"/>
              </a:cxn>
              <a:cxn ang="0">
                <a:pos x="connsiteX9195" y="connsiteY9195"/>
              </a:cxn>
              <a:cxn ang="0">
                <a:pos x="connsiteX9196" y="connsiteY9196"/>
              </a:cxn>
              <a:cxn ang="0">
                <a:pos x="connsiteX9197" y="connsiteY9197"/>
              </a:cxn>
              <a:cxn ang="0">
                <a:pos x="connsiteX9198" y="connsiteY9198"/>
              </a:cxn>
              <a:cxn ang="0">
                <a:pos x="connsiteX9199" y="connsiteY9199"/>
              </a:cxn>
              <a:cxn ang="0">
                <a:pos x="connsiteX9200" y="connsiteY9200"/>
              </a:cxn>
              <a:cxn ang="0">
                <a:pos x="connsiteX9201" y="connsiteY9201"/>
              </a:cxn>
              <a:cxn ang="0">
                <a:pos x="connsiteX9202" y="connsiteY9202"/>
              </a:cxn>
              <a:cxn ang="0">
                <a:pos x="connsiteX9203" y="connsiteY9203"/>
              </a:cxn>
              <a:cxn ang="0">
                <a:pos x="connsiteX9204" y="connsiteY9204"/>
              </a:cxn>
              <a:cxn ang="0">
                <a:pos x="connsiteX9205" y="connsiteY9205"/>
              </a:cxn>
              <a:cxn ang="0">
                <a:pos x="connsiteX9206" y="connsiteY9206"/>
              </a:cxn>
              <a:cxn ang="0">
                <a:pos x="connsiteX9207" y="connsiteY9207"/>
              </a:cxn>
              <a:cxn ang="0">
                <a:pos x="connsiteX9208" y="connsiteY9208"/>
              </a:cxn>
              <a:cxn ang="0">
                <a:pos x="connsiteX9209" y="connsiteY9209"/>
              </a:cxn>
              <a:cxn ang="0">
                <a:pos x="connsiteX9210" y="connsiteY9210"/>
              </a:cxn>
              <a:cxn ang="0">
                <a:pos x="connsiteX9211" y="connsiteY9211"/>
              </a:cxn>
              <a:cxn ang="0">
                <a:pos x="connsiteX9212" y="connsiteY9212"/>
              </a:cxn>
              <a:cxn ang="0">
                <a:pos x="connsiteX9213" y="connsiteY9213"/>
              </a:cxn>
              <a:cxn ang="0">
                <a:pos x="connsiteX9214" y="connsiteY9214"/>
              </a:cxn>
              <a:cxn ang="0">
                <a:pos x="connsiteX9215" y="connsiteY9215"/>
              </a:cxn>
              <a:cxn ang="0">
                <a:pos x="connsiteX9216" y="connsiteY9216"/>
              </a:cxn>
              <a:cxn ang="0">
                <a:pos x="connsiteX9217" y="connsiteY9217"/>
              </a:cxn>
              <a:cxn ang="0">
                <a:pos x="connsiteX9218" y="connsiteY9218"/>
              </a:cxn>
              <a:cxn ang="0">
                <a:pos x="connsiteX9219" y="connsiteY9219"/>
              </a:cxn>
              <a:cxn ang="0">
                <a:pos x="connsiteX9220" y="connsiteY9220"/>
              </a:cxn>
              <a:cxn ang="0">
                <a:pos x="connsiteX9221" y="connsiteY9221"/>
              </a:cxn>
              <a:cxn ang="0">
                <a:pos x="connsiteX9222" y="connsiteY9222"/>
              </a:cxn>
              <a:cxn ang="0">
                <a:pos x="connsiteX9223" y="connsiteY9223"/>
              </a:cxn>
              <a:cxn ang="0">
                <a:pos x="connsiteX9224" y="connsiteY9224"/>
              </a:cxn>
              <a:cxn ang="0">
                <a:pos x="connsiteX9225" y="connsiteY9225"/>
              </a:cxn>
              <a:cxn ang="0">
                <a:pos x="connsiteX9226" y="connsiteY9226"/>
              </a:cxn>
              <a:cxn ang="0">
                <a:pos x="connsiteX9227" y="connsiteY9227"/>
              </a:cxn>
              <a:cxn ang="0">
                <a:pos x="connsiteX9228" y="connsiteY9228"/>
              </a:cxn>
              <a:cxn ang="0">
                <a:pos x="connsiteX9229" y="connsiteY9229"/>
              </a:cxn>
              <a:cxn ang="0">
                <a:pos x="connsiteX9230" y="connsiteY9230"/>
              </a:cxn>
              <a:cxn ang="0">
                <a:pos x="connsiteX9231" y="connsiteY9231"/>
              </a:cxn>
              <a:cxn ang="0">
                <a:pos x="connsiteX9232" y="connsiteY9232"/>
              </a:cxn>
              <a:cxn ang="0">
                <a:pos x="connsiteX9233" y="connsiteY9233"/>
              </a:cxn>
              <a:cxn ang="0">
                <a:pos x="connsiteX9234" y="connsiteY9234"/>
              </a:cxn>
              <a:cxn ang="0">
                <a:pos x="connsiteX9235" y="connsiteY9235"/>
              </a:cxn>
              <a:cxn ang="0">
                <a:pos x="connsiteX9236" y="connsiteY9236"/>
              </a:cxn>
              <a:cxn ang="0">
                <a:pos x="connsiteX9237" y="connsiteY9237"/>
              </a:cxn>
              <a:cxn ang="0">
                <a:pos x="connsiteX9238" y="connsiteY9238"/>
              </a:cxn>
              <a:cxn ang="0">
                <a:pos x="connsiteX9239" y="connsiteY9239"/>
              </a:cxn>
              <a:cxn ang="0">
                <a:pos x="connsiteX9240" y="connsiteY9240"/>
              </a:cxn>
              <a:cxn ang="0">
                <a:pos x="connsiteX9241" y="connsiteY9241"/>
              </a:cxn>
              <a:cxn ang="0">
                <a:pos x="connsiteX9242" y="connsiteY9242"/>
              </a:cxn>
              <a:cxn ang="0">
                <a:pos x="connsiteX9243" y="connsiteY9243"/>
              </a:cxn>
              <a:cxn ang="0">
                <a:pos x="connsiteX9244" y="connsiteY9244"/>
              </a:cxn>
              <a:cxn ang="0">
                <a:pos x="connsiteX9245" y="connsiteY9245"/>
              </a:cxn>
              <a:cxn ang="0">
                <a:pos x="connsiteX9246" y="connsiteY9246"/>
              </a:cxn>
              <a:cxn ang="0">
                <a:pos x="connsiteX9247" y="connsiteY9247"/>
              </a:cxn>
              <a:cxn ang="0">
                <a:pos x="connsiteX9248" y="connsiteY9248"/>
              </a:cxn>
              <a:cxn ang="0">
                <a:pos x="connsiteX9249" y="connsiteY9249"/>
              </a:cxn>
              <a:cxn ang="0">
                <a:pos x="connsiteX9250" y="connsiteY9250"/>
              </a:cxn>
              <a:cxn ang="0">
                <a:pos x="connsiteX9251" y="connsiteY9251"/>
              </a:cxn>
              <a:cxn ang="0">
                <a:pos x="connsiteX9252" y="connsiteY9252"/>
              </a:cxn>
              <a:cxn ang="0">
                <a:pos x="connsiteX9253" y="connsiteY9253"/>
              </a:cxn>
              <a:cxn ang="0">
                <a:pos x="connsiteX9254" y="connsiteY9254"/>
              </a:cxn>
              <a:cxn ang="0">
                <a:pos x="connsiteX9255" y="connsiteY9255"/>
              </a:cxn>
              <a:cxn ang="0">
                <a:pos x="connsiteX9256" y="connsiteY9256"/>
              </a:cxn>
              <a:cxn ang="0">
                <a:pos x="connsiteX9257" y="connsiteY9257"/>
              </a:cxn>
              <a:cxn ang="0">
                <a:pos x="connsiteX9258" y="connsiteY9258"/>
              </a:cxn>
              <a:cxn ang="0">
                <a:pos x="connsiteX9259" y="connsiteY9259"/>
              </a:cxn>
              <a:cxn ang="0">
                <a:pos x="connsiteX9260" y="connsiteY9260"/>
              </a:cxn>
              <a:cxn ang="0">
                <a:pos x="connsiteX9261" y="connsiteY9261"/>
              </a:cxn>
              <a:cxn ang="0">
                <a:pos x="connsiteX9262" y="connsiteY9262"/>
              </a:cxn>
              <a:cxn ang="0">
                <a:pos x="connsiteX9263" y="connsiteY9263"/>
              </a:cxn>
              <a:cxn ang="0">
                <a:pos x="connsiteX9264" y="connsiteY9264"/>
              </a:cxn>
              <a:cxn ang="0">
                <a:pos x="connsiteX9265" y="connsiteY9265"/>
              </a:cxn>
              <a:cxn ang="0">
                <a:pos x="connsiteX9266" y="connsiteY9266"/>
              </a:cxn>
              <a:cxn ang="0">
                <a:pos x="connsiteX9267" y="connsiteY9267"/>
              </a:cxn>
              <a:cxn ang="0">
                <a:pos x="connsiteX9268" y="connsiteY9268"/>
              </a:cxn>
              <a:cxn ang="0">
                <a:pos x="connsiteX9269" y="connsiteY9269"/>
              </a:cxn>
              <a:cxn ang="0">
                <a:pos x="connsiteX9270" y="connsiteY9270"/>
              </a:cxn>
              <a:cxn ang="0">
                <a:pos x="connsiteX9271" y="connsiteY9271"/>
              </a:cxn>
              <a:cxn ang="0">
                <a:pos x="connsiteX9272" y="connsiteY9272"/>
              </a:cxn>
              <a:cxn ang="0">
                <a:pos x="connsiteX9273" y="connsiteY9273"/>
              </a:cxn>
              <a:cxn ang="0">
                <a:pos x="connsiteX9274" y="connsiteY9274"/>
              </a:cxn>
              <a:cxn ang="0">
                <a:pos x="connsiteX9275" y="connsiteY9275"/>
              </a:cxn>
              <a:cxn ang="0">
                <a:pos x="connsiteX9276" y="connsiteY9276"/>
              </a:cxn>
              <a:cxn ang="0">
                <a:pos x="connsiteX9277" y="connsiteY9277"/>
              </a:cxn>
              <a:cxn ang="0">
                <a:pos x="connsiteX9278" y="connsiteY9278"/>
              </a:cxn>
              <a:cxn ang="0">
                <a:pos x="connsiteX9279" y="connsiteY9279"/>
              </a:cxn>
              <a:cxn ang="0">
                <a:pos x="connsiteX9280" y="connsiteY9280"/>
              </a:cxn>
              <a:cxn ang="0">
                <a:pos x="connsiteX9281" y="connsiteY9281"/>
              </a:cxn>
              <a:cxn ang="0">
                <a:pos x="connsiteX9282" y="connsiteY9282"/>
              </a:cxn>
              <a:cxn ang="0">
                <a:pos x="connsiteX9283" y="connsiteY9283"/>
              </a:cxn>
              <a:cxn ang="0">
                <a:pos x="connsiteX9284" y="connsiteY9284"/>
              </a:cxn>
              <a:cxn ang="0">
                <a:pos x="connsiteX9285" y="connsiteY9285"/>
              </a:cxn>
              <a:cxn ang="0">
                <a:pos x="connsiteX9286" y="connsiteY9286"/>
              </a:cxn>
              <a:cxn ang="0">
                <a:pos x="connsiteX9287" y="connsiteY9287"/>
              </a:cxn>
              <a:cxn ang="0">
                <a:pos x="connsiteX9288" y="connsiteY9288"/>
              </a:cxn>
              <a:cxn ang="0">
                <a:pos x="connsiteX9289" y="connsiteY9289"/>
              </a:cxn>
              <a:cxn ang="0">
                <a:pos x="connsiteX9290" y="connsiteY9290"/>
              </a:cxn>
              <a:cxn ang="0">
                <a:pos x="connsiteX9291" y="connsiteY9291"/>
              </a:cxn>
              <a:cxn ang="0">
                <a:pos x="connsiteX9292" y="connsiteY9292"/>
              </a:cxn>
              <a:cxn ang="0">
                <a:pos x="connsiteX9293" y="connsiteY9293"/>
              </a:cxn>
              <a:cxn ang="0">
                <a:pos x="connsiteX9294" y="connsiteY9294"/>
              </a:cxn>
              <a:cxn ang="0">
                <a:pos x="connsiteX9295" y="connsiteY9295"/>
              </a:cxn>
              <a:cxn ang="0">
                <a:pos x="connsiteX9296" y="connsiteY9296"/>
              </a:cxn>
              <a:cxn ang="0">
                <a:pos x="connsiteX9297" y="connsiteY9297"/>
              </a:cxn>
              <a:cxn ang="0">
                <a:pos x="connsiteX9298" y="connsiteY9298"/>
              </a:cxn>
              <a:cxn ang="0">
                <a:pos x="connsiteX9299" y="connsiteY9299"/>
              </a:cxn>
              <a:cxn ang="0">
                <a:pos x="connsiteX9300" y="connsiteY9300"/>
              </a:cxn>
              <a:cxn ang="0">
                <a:pos x="connsiteX9301" y="connsiteY9301"/>
              </a:cxn>
              <a:cxn ang="0">
                <a:pos x="connsiteX9302" y="connsiteY9302"/>
              </a:cxn>
              <a:cxn ang="0">
                <a:pos x="connsiteX9303" y="connsiteY9303"/>
              </a:cxn>
              <a:cxn ang="0">
                <a:pos x="connsiteX9304" y="connsiteY9304"/>
              </a:cxn>
              <a:cxn ang="0">
                <a:pos x="connsiteX9305" y="connsiteY9305"/>
              </a:cxn>
              <a:cxn ang="0">
                <a:pos x="connsiteX9306" y="connsiteY9306"/>
              </a:cxn>
              <a:cxn ang="0">
                <a:pos x="connsiteX9307" y="connsiteY9307"/>
              </a:cxn>
              <a:cxn ang="0">
                <a:pos x="connsiteX9308" y="connsiteY9308"/>
              </a:cxn>
              <a:cxn ang="0">
                <a:pos x="connsiteX9309" y="connsiteY9309"/>
              </a:cxn>
              <a:cxn ang="0">
                <a:pos x="connsiteX9310" y="connsiteY9310"/>
              </a:cxn>
              <a:cxn ang="0">
                <a:pos x="connsiteX9311" y="connsiteY9311"/>
              </a:cxn>
              <a:cxn ang="0">
                <a:pos x="connsiteX9312" y="connsiteY9312"/>
              </a:cxn>
              <a:cxn ang="0">
                <a:pos x="connsiteX9313" y="connsiteY9313"/>
              </a:cxn>
              <a:cxn ang="0">
                <a:pos x="connsiteX9314" y="connsiteY9314"/>
              </a:cxn>
              <a:cxn ang="0">
                <a:pos x="connsiteX9315" y="connsiteY9315"/>
              </a:cxn>
              <a:cxn ang="0">
                <a:pos x="connsiteX9316" y="connsiteY9316"/>
              </a:cxn>
              <a:cxn ang="0">
                <a:pos x="connsiteX9317" y="connsiteY9317"/>
              </a:cxn>
              <a:cxn ang="0">
                <a:pos x="connsiteX9318" y="connsiteY9318"/>
              </a:cxn>
              <a:cxn ang="0">
                <a:pos x="connsiteX9319" y="connsiteY9319"/>
              </a:cxn>
              <a:cxn ang="0">
                <a:pos x="connsiteX9320" y="connsiteY9320"/>
              </a:cxn>
              <a:cxn ang="0">
                <a:pos x="connsiteX9321" y="connsiteY9321"/>
              </a:cxn>
              <a:cxn ang="0">
                <a:pos x="connsiteX9322" y="connsiteY9322"/>
              </a:cxn>
              <a:cxn ang="0">
                <a:pos x="connsiteX9323" y="connsiteY9323"/>
              </a:cxn>
              <a:cxn ang="0">
                <a:pos x="connsiteX9324" y="connsiteY9324"/>
              </a:cxn>
              <a:cxn ang="0">
                <a:pos x="connsiteX9325" y="connsiteY9325"/>
              </a:cxn>
              <a:cxn ang="0">
                <a:pos x="connsiteX9326" y="connsiteY9326"/>
              </a:cxn>
              <a:cxn ang="0">
                <a:pos x="connsiteX9327" y="connsiteY9327"/>
              </a:cxn>
              <a:cxn ang="0">
                <a:pos x="connsiteX9328" y="connsiteY9328"/>
              </a:cxn>
              <a:cxn ang="0">
                <a:pos x="connsiteX9329" y="connsiteY9329"/>
              </a:cxn>
              <a:cxn ang="0">
                <a:pos x="connsiteX9330" y="connsiteY9330"/>
              </a:cxn>
              <a:cxn ang="0">
                <a:pos x="connsiteX9331" y="connsiteY9331"/>
              </a:cxn>
              <a:cxn ang="0">
                <a:pos x="connsiteX9332" y="connsiteY9332"/>
              </a:cxn>
              <a:cxn ang="0">
                <a:pos x="connsiteX9333" y="connsiteY9333"/>
              </a:cxn>
              <a:cxn ang="0">
                <a:pos x="connsiteX9334" y="connsiteY9334"/>
              </a:cxn>
              <a:cxn ang="0">
                <a:pos x="connsiteX9335" y="connsiteY9335"/>
              </a:cxn>
              <a:cxn ang="0">
                <a:pos x="connsiteX9336" y="connsiteY9336"/>
              </a:cxn>
              <a:cxn ang="0">
                <a:pos x="connsiteX9337" y="connsiteY9337"/>
              </a:cxn>
              <a:cxn ang="0">
                <a:pos x="connsiteX9338" y="connsiteY9338"/>
              </a:cxn>
              <a:cxn ang="0">
                <a:pos x="connsiteX9339" y="connsiteY9339"/>
              </a:cxn>
              <a:cxn ang="0">
                <a:pos x="connsiteX9340" y="connsiteY9340"/>
              </a:cxn>
              <a:cxn ang="0">
                <a:pos x="connsiteX9341" y="connsiteY9341"/>
              </a:cxn>
              <a:cxn ang="0">
                <a:pos x="connsiteX9342" y="connsiteY9342"/>
              </a:cxn>
              <a:cxn ang="0">
                <a:pos x="connsiteX9343" y="connsiteY9343"/>
              </a:cxn>
              <a:cxn ang="0">
                <a:pos x="connsiteX9344" y="connsiteY9344"/>
              </a:cxn>
              <a:cxn ang="0">
                <a:pos x="connsiteX9345" y="connsiteY9345"/>
              </a:cxn>
              <a:cxn ang="0">
                <a:pos x="connsiteX9346" y="connsiteY9346"/>
              </a:cxn>
              <a:cxn ang="0">
                <a:pos x="connsiteX9347" y="connsiteY9347"/>
              </a:cxn>
              <a:cxn ang="0">
                <a:pos x="connsiteX9348" y="connsiteY9348"/>
              </a:cxn>
              <a:cxn ang="0">
                <a:pos x="connsiteX9349" y="connsiteY9349"/>
              </a:cxn>
              <a:cxn ang="0">
                <a:pos x="connsiteX9350" y="connsiteY9350"/>
              </a:cxn>
              <a:cxn ang="0">
                <a:pos x="connsiteX9351" y="connsiteY9351"/>
              </a:cxn>
              <a:cxn ang="0">
                <a:pos x="connsiteX9352" y="connsiteY9352"/>
              </a:cxn>
              <a:cxn ang="0">
                <a:pos x="connsiteX9353" y="connsiteY9353"/>
              </a:cxn>
              <a:cxn ang="0">
                <a:pos x="connsiteX9354" y="connsiteY9354"/>
              </a:cxn>
              <a:cxn ang="0">
                <a:pos x="connsiteX9355" y="connsiteY9355"/>
              </a:cxn>
              <a:cxn ang="0">
                <a:pos x="connsiteX9356" y="connsiteY9356"/>
              </a:cxn>
              <a:cxn ang="0">
                <a:pos x="connsiteX9357" y="connsiteY9357"/>
              </a:cxn>
              <a:cxn ang="0">
                <a:pos x="connsiteX9358" y="connsiteY9358"/>
              </a:cxn>
              <a:cxn ang="0">
                <a:pos x="connsiteX9359" y="connsiteY9359"/>
              </a:cxn>
              <a:cxn ang="0">
                <a:pos x="connsiteX9360" y="connsiteY9360"/>
              </a:cxn>
              <a:cxn ang="0">
                <a:pos x="connsiteX9361" y="connsiteY9361"/>
              </a:cxn>
              <a:cxn ang="0">
                <a:pos x="connsiteX9362" y="connsiteY9362"/>
              </a:cxn>
              <a:cxn ang="0">
                <a:pos x="connsiteX9363" y="connsiteY9363"/>
              </a:cxn>
              <a:cxn ang="0">
                <a:pos x="connsiteX9364" y="connsiteY9364"/>
              </a:cxn>
              <a:cxn ang="0">
                <a:pos x="connsiteX9365" y="connsiteY9365"/>
              </a:cxn>
              <a:cxn ang="0">
                <a:pos x="connsiteX9366" y="connsiteY9366"/>
              </a:cxn>
              <a:cxn ang="0">
                <a:pos x="connsiteX9367" y="connsiteY9367"/>
              </a:cxn>
              <a:cxn ang="0">
                <a:pos x="connsiteX9368" y="connsiteY9368"/>
              </a:cxn>
              <a:cxn ang="0">
                <a:pos x="connsiteX9369" y="connsiteY9369"/>
              </a:cxn>
              <a:cxn ang="0">
                <a:pos x="connsiteX9370" y="connsiteY9370"/>
              </a:cxn>
              <a:cxn ang="0">
                <a:pos x="connsiteX9371" y="connsiteY9371"/>
              </a:cxn>
              <a:cxn ang="0">
                <a:pos x="connsiteX9372" y="connsiteY9372"/>
              </a:cxn>
              <a:cxn ang="0">
                <a:pos x="connsiteX9373" y="connsiteY9373"/>
              </a:cxn>
              <a:cxn ang="0">
                <a:pos x="connsiteX9374" y="connsiteY9374"/>
              </a:cxn>
              <a:cxn ang="0">
                <a:pos x="connsiteX9375" y="connsiteY9375"/>
              </a:cxn>
              <a:cxn ang="0">
                <a:pos x="connsiteX9376" y="connsiteY9376"/>
              </a:cxn>
              <a:cxn ang="0">
                <a:pos x="connsiteX9377" y="connsiteY9377"/>
              </a:cxn>
              <a:cxn ang="0">
                <a:pos x="connsiteX9378" y="connsiteY9378"/>
              </a:cxn>
              <a:cxn ang="0">
                <a:pos x="connsiteX9379" y="connsiteY9379"/>
              </a:cxn>
              <a:cxn ang="0">
                <a:pos x="connsiteX9380" y="connsiteY9380"/>
              </a:cxn>
              <a:cxn ang="0">
                <a:pos x="connsiteX9381" y="connsiteY9381"/>
              </a:cxn>
              <a:cxn ang="0">
                <a:pos x="connsiteX9382" y="connsiteY9382"/>
              </a:cxn>
              <a:cxn ang="0">
                <a:pos x="connsiteX9383" y="connsiteY9383"/>
              </a:cxn>
              <a:cxn ang="0">
                <a:pos x="connsiteX9384" y="connsiteY9384"/>
              </a:cxn>
              <a:cxn ang="0">
                <a:pos x="connsiteX9385" y="connsiteY9385"/>
              </a:cxn>
              <a:cxn ang="0">
                <a:pos x="connsiteX9386" y="connsiteY9386"/>
              </a:cxn>
              <a:cxn ang="0">
                <a:pos x="connsiteX9387" y="connsiteY9387"/>
              </a:cxn>
              <a:cxn ang="0">
                <a:pos x="connsiteX9388" y="connsiteY9388"/>
              </a:cxn>
              <a:cxn ang="0">
                <a:pos x="connsiteX9389" y="connsiteY9389"/>
              </a:cxn>
              <a:cxn ang="0">
                <a:pos x="connsiteX9390" y="connsiteY9390"/>
              </a:cxn>
              <a:cxn ang="0">
                <a:pos x="connsiteX9391" y="connsiteY9391"/>
              </a:cxn>
              <a:cxn ang="0">
                <a:pos x="connsiteX9392" y="connsiteY9392"/>
              </a:cxn>
              <a:cxn ang="0">
                <a:pos x="connsiteX9393" y="connsiteY9393"/>
              </a:cxn>
              <a:cxn ang="0">
                <a:pos x="connsiteX9394" y="connsiteY9394"/>
              </a:cxn>
              <a:cxn ang="0">
                <a:pos x="connsiteX9395" y="connsiteY9395"/>
              </a:cxn>
              <a:cxn ang="0">
                <a:pos x="connsiteX9396" y="connsiteY9396"/>
              </a:cxn>
              <a:cxn ang="0">
                <a:pos x="connsiteX9397" y="connsiteY9397"/>
              </a:cxn>
              <a:cxn ang="0">
                <a:pos x="connsiteX9398" y="connsiteY9398"/>
              </a:cxn>
              <a:cxn ang="0">
                <a:pos x="connsiteX9399" y="connsiteY9399"/>
              </a:cxn>
              <a:cxn ang="0">
                <a:pos x="connsiteX9400" y="connsiteY9400"/>
              </a:cxn>
              <a:cxn ang="0">
                <a:pos x="connsiteX9401" y="connsiteY9401"/>
              </a:cxn>
              <a:cxn ang="0">
                <a:pos x="connsiteX9402" y="connsiteY9402"/>
              </a:cxn>
              <a:cxn ang="0">
                <a:pos x="connsiteX9403" y="connsiteY9403"/>
              </a:cxn>
              <a:cxn ang="0">
                <a:pos x="connsiteX9404" y="connsiteY9404"/>
              </a:cxn>
              <a:cxn ang="0">
                <a:pos x="connsiteX9405" y="connsiteY9405"/>
              </a:cxn>
              <a:cxn ang="0">
                <a:pos x="connsiteX9406" y="connsiteY9406"/>
              </a:cxn>
              <a:cxn ang="0">
                <a:pos x="connsiteX9407" y="connsiteY9407"/>
              </a:cxn>
              <a:cxn ang="0">
                <a:pos x="connsiteX9408" y="connsiteY9408"/>
              </a:cxn>
              <a:cxn ang="0">
                <a:pos x="connsiteX9409" y="connsiteY9409"/>
              </a:cxn>
              <a:cxn ang="0">
                <a:pos x="connsiteX9410" y="connsiteY9410"/>
              </a:cxn>
              <a:cxn ang="0">
                <a:pos x="connsiteX9411" y="connsiteY9411"/>
              </a:cxn>
              <a:cxn ang="0">
                <a:pos x="connsiteX9412" y="connsiteY9412"/>
              </a:cxn>
              <a:cxn ang="0">
                <a:pos x="connsiteX9413" y="connsiteY9413"/>
              </a:cxn>
              <a:cxn ang="0">
                <a:pos x="connsiteX9414" y="connsiteY9414"/>
              </a:cxn>
              <a:cxn ang="0">
                <a:pos x="connsiteX9415" y="connsiteY9415"/>
              </a:cxn>
              <a:cxn ang="0">
                <a:pos x="connsiteX9416" y="connsiteY9416"/>
              </a:cxn>
              <a:cxn ang="0">
                <a:pos x="connsiteX9417" y="connsiteY9417"/>
              </a:cxn>
              <a:cxn ang="0">
                <a:pos x="connsiteX9418" y="connsiteY9418"/>
              </a:cxn>
              <a:cxn ang="0">
                <a:pos x="connsiteX9419" y="connsiteY9419"/>
              </a:cxn>
              <a:cxn ang="0">
                <a:pos x="connsiteX9420" y="connsiteY9420"/>
              </a:cxn>
              <a:cxn ang="0">
                <a:pos x="connsiteX9421" y="connsiteY9421"/>
              </a:cxn>
              <a:cxn ang="0">
                <a:pos x="connsiteX9422" y="connsiteY9422"/>
              </a:cxn>
              <a:cxn ang="0">
                <a:pos x="connsiteX9423" y="connsiteY9423"/>
              </a:cxn>
              <a:cxn ang="0">
                <a:pos x="connsiteX9424" y="connsiteY9424"/>
              </a:cxn>
              <a:cxn ang="0">
                <a:pos x="connsiteX9425" y="connsiteY9425"/>
              </a:cxn>
              <a:cxn ang="0">
                <a:pos x="connsiteX9426" y="connsiteY9426"/>
              </a:cxn>
              <a:cxn ang="0">
                <a:pos x="connsiteX9427" y="connsiteY9427"/>
              </a:cxn>
              <a:cxn ang="0">
                <a:pos x="connsiteX9428" y="connsiteY9428"/>
              </a:cxn>
              <a:cxn ang="0">
                <a:pos x="connsiteX9429" y="connsiteY9429"/>
              </a:cxn>
              <a:cxn ang="0">
                <a:pos x="connsiteX9430" y="connsiteY9430"/>
              </a:cxn>
              <a:cxn ang="0">
                <a:pos x="connsiteX9431" y="connsiteY9431"/>
              </a:cxn>
              <a:cxn ang="0">
                <a:pos x="connsiteX9432" y="connsiteY9432"/>
              </a:cxn>
              <a:cxn ang="0">
                <a:pos x="connsiteX9433" y="connsiteY9433"/>
              </a:cxn>
              <a:cxn ang="0">
                <a:pos x="connsiteX9434" y="connsiteY9434"/>
              </a:cxn>
              <a:cxn ang="0">
                <a:pos x="connsiteX9435" y="connsiteY9435"/>
              </a:cxn>
              <a:cxn ang="0">
                <a:pos x="connsiteX9436" y="connsiteY9436"/>
              </a:cxn>
              <a:cxn ang="0">
                <a:pos x="connsiteX9437" y="connsiteY9437"/>
              </a:cxn>
              <a:cxn ang="0">
                <a:pos x="connsiteX9438" y="connsiteY9438"/>
              </a:cxn>
              <a:cxn ang="0">
                <a:pos x="connsiteX9439" y="connsiteY9439"/>
              </a:cxn>
              <a:cxn ang="0">
                <a:pos x="connsiteX9440" y="connsiteY9440"/>
              </a:cxn>
              <a:cxn ang="0">
                <a:pos x="connsiteX9441" y="connsiteY9441"/>
              </a:cxn>
              <a:cxn ang="0">
                <a:pos x="connsiteX9442" y="connsiteY9442"/>
              </a:cxn>
              <a:cxn ang="0">
                <a:pos x="connsiteX9443" y="connsiteY9443"/>
              </a:cxn>
              <a:cxn ang="0">
                <a:pos x="connsiteX9444" y="connsiteY9444"/>
              </a:cxn>
              <a:cxn ang="0">
                <a:pos x="connsiteX9445" y="connsiteY9445"/>
              </a:cxn>
              <a:cxn ang="0">
                <a:pos x="connsiteX9446" y="connsiteY9446"/>
              </a:cxn>
              <a:cxn ang="0">
                <a:pos x="connsiteX9447" y="connsiteY9447"/>
              </a:cxn>
              <a:cxn ang="0">
                <a:pos x="connsiteX9448" y="connsiteY9448"/>
              </a:cxn>
              <a:cxn ang="0">
                <a:pos x="connsiteX9449" y="connsiteY9449"/>
              </a:cxn>
              <a:cxn ang="0">
                <a:pos x="connsiteX9450" y="connsiteY9450"/>
              </a:cxn>
              <a:cxn ang="0">
                <a:pos x="connsiteX9451" y="connsiteY9451"/>
              </a:cxn>
              <a:cxn ang="0">
                <a:pos x="connsiteX9452" y="connsiteY9452"/>
              </a:cxn>
              <a:cxn ang="0">
                <a:pos x="connsiteX9453" y="connsiteY9453"/>
              </a:cxn>
              <a:cxn ang="0">
                <a:pos x="connsiteX9454" y="connsiteY9454"/>
              </a:cxn>
              <a:cxn ang="0">
                <a:pos x="connsiteX9455" y="connsiteY9455"/>
              </a:cxn>
              <a:cxn ang="0">
                <a:pos x="connsiteX9456" y="connsiteY9456"/>
              </a:cxn>
              <a:cxn ang="0">
                <a:pos x="connsiteX9457" y="connsiteY9457"/>
              </a:cxn>
              <a:cxn ang="0">
                <a:pos x="connsiteX9458" y="connsiteY9458"/>
              </a:cxn>
              <a:cxn ang="0">
                <a:pos x="connsiteX9459" y="connsiteY9459"/>
              </a:cxn>
              <a:cxn ang="0">
                <a:pos x="connsiteX9460" y="connsiteY9460"/>
              </a:cxn>
              <a:cxn ang="0">
                <a:pos x="connsiteX9461" y="connsiteY9461"/>
              </a:cxn>
              <a:cxn ang="0">
                <a:pos x="connsiteX9462" y="connsiteY9462"/>
              </a:cxn>
              <a:cxn ang="0">
                <a:pos x="connsiteX9463" y="connsiteY9463"/>
              </a:cxn>
              <a:cxn ang="0">
                <a:pos x="connsiteX9464" y="connsiteY9464"/>
              </a:cxn>
              <a:cxn ang="0">
                <a:pos x="connsiteX9465" y="connsiteY9465"/>
              </a:cxn>
              <a:cxn ang="0">
                <a:pos x="connsiteX9466" y="connsiteY9466"/>
              </a:cxn>
              <a:cxn ang="0">
                <a:pos x="connsiteX9467" y="connsiteY9467"/>
              </a:cxn>
              <a:cxn ang="0">
                <a:pos x="connsiteX9468" y="connsiteY9468"/>
              </a:cxn>
              <a:cxn ang="0">
                <a:pos x="connsiteX9469" y="connsiteY9469"/>
              </a:cxn>
              <a:cxn ang="0">
                <a:pos x="connsiteX9470" y="connsiteY9470"/>
              </a:cxn>
              <a:cxn ang="0">
                <a:pos x="connsiteX9471" y="connsiteY9471"/>
              </a:cxn>
              <a:cxn ang="0">
                <a:pos x="connsiteX9472" y="connsiteY9472"/>
              </a:cxn>
              <a:cxn ang="0">
                <a:pos x="connsiteX9473" y="connsiteY9473"/>
              </a:cxn>
              <a:cxn ang="0">
                <a:pos x="connsiteX9474" y="connsiteY9474"/>
              </a:cxn>
              <a:cxn ang="0">
                <a:pos x="connsiteX9475" y="connsiteY9475"/>
              </a:cxn>
              <a:cxn ang="0">
                <a:pos x="connsiteX9476" y="connsiteY9476"/>
              </a:cxn>
              <a:cxn ang="0">
                <a:pos x="connsiteX9477" y="connsiteY9477"/>
              </a:cxn>
              <a:cxn ang="0">
                <a:pos x="connsiteX9478" y="connsiteY9478"/>
              </a:cxn>
              <a:cxn ang="0">
                <a:pos x="connsiteX9479" y="connsiteY9479"/>
              </a:cxn>
              <a:cxn ang="0">
                <a:pos x="connsiteX9480" y="connsiteY9480"/>
              </a:cxn>
              <a:cxn ang="0">
                <a:pos x="connsiteX9481" y="connsiteY9481"/>
              </a:cxn>
              <a:cxn ang="0">
                <a:pos x="connsiteX9482" y="connsiteY9482"/>
              </a:cxn>
              <a:cxn ang="0">
                <a:pos x="connsiteX9483" y="connsiteY9483"/>
              </a:cxn>
              <a:cxn ang="0">
                <a:pos x="connsiteX9484" y="connsiteY9484"/>
              </a:cxn>
              <a:cxn ang="0">
                <a:pos x="connsiteX9485" y="connsiteY9485"/>
              </a:cxn>
              <a:cxn ang="0">
                <a:pos x="connsiteX9486" y="connsiteY9486"/>
              </a:cxn>
              <a:cxn ang="0">
                <a:pos x="connsiteX9487" y="connsiteY9487"/>
              </a:cxn>
              <a:cxn ang="0">
                <a:pos x="connsiteX9488" y="connsiteY9488"/>
              </a:cxn>
              <a:cxn ang="0">
                <a:pos x="connsiteX9489" y="connsiteY9489"/>
              </a:cxn>
              <a:cxn ang="0">
                <a:pos x="connsiteX9490" y="connsiteY9490"/>
              </a:cxn>
              <a:cxn ang="0">
                <a:pos x="connsiteX9491" y="connsiteY9491"/>
              </a:cxn>
              <a:cxn ang="0">
                <a:pos x="connsiteX9492" y="connsiteY9492"/>
              </a:cxn>
              <a:cxn ang="0">
                <a:pos x="connsiteX9493" y="connsiteY9493"/>
              </a:cxn>
              <a:cxn ang="0">
                <a:pos x="connsiteX9494" y="connsiteY9494"/>
              </a:cxn>
              <a:cxn ang="0">
                <a:pos x="connsiteX9495" y="connsiteY9495"/>
              </a:cxn>
              <a:cxn ang="0">
                <a:pos x="connsiteX9496" y="connsiteY9496"/>
              </a:cxn>
              <a:cxn ang="0">
                <a:pos x="connsiteX9497" y="connsiteY9497"/>
              </a:cxn>
              <a:cxn ang="0">
                <a:pos x="connsiteX9498" y="connsiteY9498"/>
              </a:cxn>
              <a:cxn ang="0">
                <a:pos x="connsiteX9499" y="connsiteY9499"/>
              </a:cxn>
              <a:cxn ang="0">
                <a:pos x="connsiteX9500" y="connsiteY9500"/>
              </a:cxn>
              <a:cxn ang="0">
                <a:pos x="connsiteX9501" y="connsiteY9501"/>
              </a:cxn>
              <a:cxn ang="0">
                <a:pos x="connsiteX9502" y="connsiteY9502"/>
              </a:cxn>
              <a:cxn ang="0">
                <a:pos x="connsiteX9503" y="connsiteY9503"/>
              </a:cxn>
              <a:cxn ang="0">
                <a:pos x="connsiteX9504" y="connsiteY9504"/>
              </a:cxn>
              <a:cxn ang="0">
                <a:pos x="connsiteX9505" y="connsiteY9505"/>
              </a:cxn>
              <a:cxn ang="0">
                <a:pos x="connsiteX9506" y="connsiteY9506"/>
              </a:cxn>
              <a:cxn ang="0">
                <a:pos x="connsiteX9507" y="connsiteY9507"/>
              </a:cxn>
              <a:cxn ang="0">
                <a:pos x="connsiteX9508" y="connsiteY9508"/>
              </a:cxn>
              <a:cxn ang="0">
                <a:pos x="connsiteX9509" y="connsiteY9509"/>
              </a:cxn>
              <a:cxn ang="0">
                <a:pos x="connsiteX9510" y="connsiteY9510"/>
              </a:cxn>
              <a:cxn ang="0">
                <a:pos x="connsiteX9511" y="connsiteY9511"/>
              </a:cxn>
              <a:cxn ang="0">
                <a:pos x="connsiteX9512" y="connsiteY9512"/>
              </a:cxn>
              <a:cxn ang="0">
                <a:pos x="connsiteX9513" y="connsiteY9513"/>
              </a:cxn>
              <a:cxn ang="0">
                <a:pos x="connsiteX9514" y="connsiteY9514"/>
              </a:cxn>
              <a:cxn ang="0">
                <a:pos x="connsiteX9515" y="connsiteY9515"/>
              </a:cxn>
              <a:cxn ang="0">
                <a:pos x="connsiteX9516" y="connsiteY9516"/>
              </a:cxn>
              <a:cxn ang="0">
                <a:pos x="connsiteX9517" y="connsiteY9517"/>
              </a:cxn>
              <a:cxn ang="0">
                <a:pos x="connsiteX9518" y="connsiteY9518"/>
              </a:cxn>
              <a:cxn ang="0">
                <a:pos x="connsiteX9519" y="connsiteY9519"/>
              </a:cxn>
              <a:cxn ang="0">
                <a:pos x="connsiteX9520" y="connsiteY9520"/>
              </a:cxn>
              <a:cxn ang="0">
                <a:pos x="connsiteX9521" y="connsiteY9521"/>
              </a:cxn>
              <a:cxn ang="0">
                <a:pos x="connsiteX9522" y="connsiteY9522"/>
              </a:cxn>
              <a:cxn ang="0">
                <a:pos x="connsiteX9523" y="connsiteY9523"/>
              </a:cxn>
              <a:cxn ang="0">
                <a:pos x="connsiteX9524" y="connsiteY9524"/>
              </a:cxn>
              <a:cxn ang="0">
                <a:pos x="connsiteX9525" y="connsiteY9525"/>
              </a:cxn>
              <a:cxn ang="0">
                <a:pos x="connsiteX9526" y="connsiteY9526"/>
              </a:cxn>
              <a:cxn ang="0">
                <a:pos x="connsiteX9527" y="connsiteY9527"/>
              </a:cxn>
              <a:cxn ang="0">
                <a:pos x="connsiteX9528" y="connsiteY9528"/>
              </a:cxn>
              <a:cxn ang="0">
                <a:pos x="connsiteX9529" y="connsiteY9529"/>
              </a:cxn>
              <a:cxn ang="0">
                <a:pos x="connsiteX9530" y="connsiteY9530"/>
              </a:cxn>
              <a:cxn ang="0">
                <a:pos x="connsiteX9531" y="connsiteY9531"/>
              </a:cxn>
              <a:cxn ang="0">
                <a:pos x="connsiteX9532" y="connsiteY9532"/>
              </a:cxn>
              <a:cxn ang="0">
                <a:pos x="connsiteX9533" y="connsiteY9533"/>
              </a:cxn>
              <a:cxn ang="0">
                <a:pos x="connsiteX9534" y="connsiteY9534"/>
              </a:cxn>
              <a:cxn ang="0">
                <a:pos x="connsiteX9535" y="connsiteY9535"/>
              </a:cxn>
              <a:cxn ang="0">
                <a:pos x="connsiteX9536" y="connsiteY9536"/>
              </a:cxn>
              <a:cxn ang="0">
                <a:pos x="connsiteX9537" y="connsiteY9537"/>
              </a:cxn>
              <a:cxn ang="0">
                <a:pos x="connsiteX9538" y="connsiteY9538"/>
              </a:cxn>
              <a:cxn ang="0">
                <a:pos x="connsiteX9539" y="connsiteY9539"/>
              </a:cxn>
              <a:cxn ang="0">
                <a:pos x="connsiteX9540" y="connsiteY9540"/>
              </a:cxn>
              <a:cxn ang="0">
                <a:pos x="connsiteX9541" y="connsiteY9541"/>
              </a:cxn>
              <a:cxn ang="0">
                <a:pos x="connsiteX9542" y="connsiteY9542"/>
              </a:cxn>
              <a:cxn ang="0">
                <a:pos x="connsiteX9543" y="connsiteY9543"/>
              </a:cxn>
              <a:cxn ang="0">
                <a:pos x="connsiteX9544" y="connsiteY9544"/>
              </a:cxn>
              <a:cxn ang="0">
                <a:pos x="connsiteX9545" y="connsiteY9545"/>
              </a:cxn>
              <a:cxn ang="0">
                <a:pos x="connsiteX9546" y="connsiteY9546"/>
              </a:cxn>
              <a:cxn ang="0">
                <a:pos x="connsiteX9547" y="connsiteY9547"/>
              </a:cxn>
              <a:cxn ang="0">
                <a:pos x="connsiteX9548" y="connsiteY9548"/>
              </a:cxn>
              <a:cxn ang="0">
                <a:pos x="connsiteX9549" y="connsiteY9549"/>
              </a:cxn>
              <a:cxn ang="0">
                <a:pos x="connsiteX9550" y="connsiteY9550"/>
              </a:cxn>
              <a:cxn ang="0">
                <a:pos x="connsiteX9551" y="connsiteY9551"/>
              </a:cxn>
              <a:cxn ang="0">
                <a:pos x="connsiteX9552" y="connsiteY9552"/>
              </a:cxn>
              <a:cxn ang="0">
                <a:pos x="connsiteX9553" y="connsiteY9553"/>
              </a:cxn>
              <a:cxn ang="0">
                <a:pos x="connsiteX9554" y="connsiteY9554"/>
              </a:cxn>
              <a:cxn ang="0">
                <a:pos x="connsiteX9555" y="connsiteY9555"/>
              </a:cxn>
              <a:cxn ang="0">
                <a:pos x="connsiteX9556" y="connsiteY9556"/>
              </a:cxn>
              <a:cxn ang="0">
                <a:pos x="connsiteX9557" y="connsiteY9557"/>
              </a:cxn>
              <a:cxn ang="0">
                <a:pos x="connsiteX9558" y="connsiteY9558"/>
              </a:cxn>
              <a:cxn ang="0">
                <a:pos x="connsiteX9559" y="connsiteY9559"/>
              </a:cxn>
              <a:cxn ang="0">
                <a:pos x="connsiteX9560" y="connsiteY9560"/>
              </a:cxn>
              <a:cxn ang="0">
                <a:pos x="connsiteX9561" y="connsiteY9561"/>
              </a:cxn>
              <a:cxn ang="0">
                <a:pos x="connsiteX9562" y="connsiteY9562"/>
              </a:cxn>
              <a:cxn ang="0">
                <a:pos x="connsiteX9563" y="connsiteY9563"/>
              </a:cxn>
              <a:cxn ang="0">
                <a:pos x="connsiteX9564" y="connsiteY9564"/>
              </a:cxn>
              <a:cxn ang="0">
                <a:pos x="connsiteX9565" y="connsiteY9565"/>
              </a:cxn>
              <a:cxn ang="0">
                <a:pos x="connsiteX9566" y="connsiteY9566"/>
              </a:cxn>
              <a:cxn ang="0">
                <a:pos x="connsiteX9567" y="connsiteY9567"/>
              </a:cxn>
              <a:cxn ang="0">
                <a:pos x="connsiteX9568" y="connsiteY9568"/>
              </a:cxn>
              <a:cxn ang="0">
                <a:pos x="connsiteX9569" y="connsiteY9569"/>
              </a:cxn>
              <a:cxn ang="0">
                <a:pos x="connsiteX9570" y="connsiteY9570"/>
              </a:cxn>
              <a:cxn ang="0">
                <a:pos x="connsiteX9571" y="connsiteY9571"/>
              </a:cxn>
              <a:cxn ang="0">
                <a:pos x="connsiteX9572" y="connsiteY9572"/>
              </a:cxn>
              <a:cxn ang="0">
                <a:pos x="connsiteX9573" y="connsiteY9573"/>
              </a:cxn>
              <a:cxn ang="0">
                <a:pos x="connsiteX9574" y="connsiteY9574"/>
              </a:cxn>
              <a:cxn ang="0">
                <a:pos x="connsiteX9575" y="connsiteY9575"/>
              </a:cxn>
              <a:cxn ang="0">
                <a:pos x="connsiteX9576" y="connsiteY9576"/>
              </a:cxn>
              <a:cxn ang="0">
                <a:pos x="connsiteX9577" y="connsiteY9577"/>
              </a:cxn>
              <a:cxn ang="0">
                <a:pos x="connsiteX9578" y="connsiteY9578"/>
              </a:cxn>
              <a:cxn ang="0">
                <a:pos x="connsiteX9579" y="connsiteY9579"/>
              </a:cxn>
              <a:cxn ang="0">
                <a:pos x="connsiteX9580" y="connsiteY9580"/>
              </a:cxn>
              <a:cxn ang="0">
                <a:pos x="connsiteX9581" y="connsiteY9581"/>
              </a:cxn>
              <a:cxn ang="0">
                <a:pos x="connsiteX9582" y="connsiteY9582"/>
              </a:cxn>
              <a:cxn ang="0">
                <a:pos x="connsiteX9583" y="connsiteY9583"/>
              </a:cxn>
              <a:cxn ang="0">
                <a:pos x="connsiteX9584" y="connsiteY9584"/>
              </a:cxn>
              <a:cxn ang="0">
                <a:pos x="connsiteX9585" y="connsiteY9585"/>
              </a:cxn>
              <a:cxn ang="0">
                <a:pos x="connsiteX9586" y="connsiteY9586"/>
              </a:cxn>
              <a:cxn ang="0">
                <a:pos x="connsiteX9587" y="connsiteY9587"/>
              </a:cxn>
              <a:cxn ang="0">
                <a:pos x="connsiteX9588" y="connsiteY9588"/>
              </a:cxn>
              <a:cxn ang="0">
                <a:pos x="connsiteX9589" y="connsiteY9589"/>
              </a:cxn>
              <a:cxn ang="0">
                <a:pos x="connsiteX9590" y="connsiteY9590"/>
              </a:cxn>
              <a:cxn ang="0">
                <a:pos x="connsiteX9591" y="connsiteY9591"/>
              </a:cxn>
              <a:cxn ang="0">
                <a:pos x="connsiteX9592" y="connsiteY9592"/>
              </a:cxn>
              <a:cxn ang="0">
                <a:pos x="connsiteX9593" y="connsiteY9593"/>
              </a:cxn>
              <a:cxn ang="0">
                <a:pos x="connsiteX9594" y="connsiteY9594"/>
              </a:cxn>
              <a:cxn ang="0">
                <a:pos x="connsiteX9595" y="connsiteY9595"/>
              </a:cxn>
              <a:cxn ang="0">
                <a:pos x="connsiteX9596" y="connsiteY9596"/>
              </a:cxn>
              <a:cxn ang="0">
                <a:pos x="connsiteX9597" y="connsiteY9597"/>
              </a:cxn>
              <a:cxn ang="0">
                <a:pos x="connsiteX9598" y="connsiteY9598"/>
              </a:cxn>
              <a:cxn ang="0">
                <a:pos x="connsiteX9599" y="connsiteY9599"/>
              </a:cxn>
            </a:cxnLst>
            <a:rect l="l" t="t" r="r" b="b"/>
            <a:pathLst>
              <a:path w="3087428" h="3077595">
                <a:moveTo>
                  <a:pt x="1529594" y="3055003"/>
                </a:moveTo>
                <a:cubicBezTo>
                  <a:pt x="1535870" y="3055003"/>
                  <a:pt x="1540890" y="3060023"/>
                  <a:pt x="1540890" y="3066299"/>
                </a:cubicBezTo>
                <a:cubicBezTo>
                  <a:pt x="1540890" y="3072575"/>
                  <a:pt x="1535870" y="3077595"/>
                  <a:pt x="1529594" y="3077595"/>
                </a:cubicBezTo>
                <a:cubicBezTo>
                  <a:pt x="1523318" y="3077595"/>
                  <a:pt x="1518298" y="3072575"/>
                  <a:pt x="1518298" y="3066299"/>
                </a:cubicBezTo>
                <a:cubicBezTo>
                  <a:pt x="1518298" y="3060023"/>
                  <a:pt x="1523318" y="3055003"/>
                  <a:pt x="1529594" y="3055003"/>
                </a:cubicBezTo>
                <a:close/>
                <a:moveTo>
                  <a:pt x="1584820" y="3054584"/>
                </a:moveTo>
                <a:cubicBezTo>
                  <a:pt x="1590886" y="3054584"/>
                  <a:pt x="1595907" y="3059605"/>
                  <a:pt x="1595907" y="3065671"/>
                </a:cubicBezTo>
                <a:cubicBezTo>
                  <a:pt x="1595907" y="3071738"/>
                  <a:pt x="1590886" y="3076758"/>
                  <a:pt x="1584820" y="3076758"/>
                </a:cubicBezTo>
                <a:cubicBezTo>
                  <a:pt x="1578753" y="3076758"/>
                  <a:pt x="1573733" y="3071738"/>
                  <a:pt x="1573733" y="3065671"/>
                </a:cubicBezTo>
                <a:cubicBezTo>
                  <a:pt x="1573733" y="3059605"/>
                  <a:pt x="1578753" y="3054584"/>
                  <a:pt x="1584820" y="3054584"/>
                </a:cubicBezTo>
                <a:close/>
                <a:moveTo>
                  <a:pt x="1474368" y="3053329"/>
                </a:moveTo>
                <a:cubicBezTo>
                  <a:pt x="1480644" y="3053329"/>
                  <a:pt x="1485664" y="3058559"/>
                  <a:pt x="1485664" y="3064625"/>
                </a:cubicBezTo>
                <a:cubicBezTo>
                  <a:pt x="1485664" y="3070901"/>
                  <a:pt x="1480644" y="3075922"/>
                  <a:pt x="1474368" y="3075922"/>
                </a:cubicBezTo>
                <a:cubicBezTo>
                  <a:pt x="1468092" y="3075922"/>
                  <a:pt x="1463072" y="3070901"/>
                  <a:pt x="1463072" y="3064625"/>
                </a:cubicBezTo>
                <a:cubicBezTo>
                  <a:pt x="1463072" y="3058350"/>
                  <a:pt x="1468092" y="3053329"/>
                  <a:pt x="1474368" y="3053329"/>
                </a:cubicBezTo>
                <a:close/>
                <a:moveTo>
                  <a:pt x="1640046" y="3052283"/>
                </a:moveTo>
                <a:cubicBezTo>
                  <a:pt x="1645903" y="3052283"/>
                  <a:pt x="1650924" y="3057095"/>
                  <a:pt x="1650924" y="3063161"/>
                </a:cubicBezTo>
                <a:cubicBezTo>
                  <a:pt x="1650924" y="3069228"/>
                  <a:pt x="1646112" y="3074039"/>
                  <a:pt x="1640046" y="3074039"/>
                </a:cubicBezTo>
                <a:cubicBezTo>
                  <a:pt x="1633979" y="3074039"/>
                  <a:pt x="1629168" y="3069228"/>
                  <a:pt x="1629168" y="3063161"/>
                </a:cubicBezTo>
                <a:cubicBezTo>
                  <a:pt x="1629168" y="3057095"/>
                  <a:pt x="1633979" y="3052283"/>
                  <a:pt x="1640046" y="3052283"/>
                </a:cubicBezTo>
                <a:close/>
                <a:moveTo>
                  <a:pt x="1419351" y="3049982"/>
                </a:moveTo>
                <a:cubicBezTo>
                  <a:pt x="1425418" y="3049982"/>
                  <a:pt x="1430438" y="3055003"/>
                  <a:pt x="1430647" y="3061278"/>
                </a:cubicBezTo>
                <a:cubicBezTo>
                  <a:pt x="1430647" y="3067554"/>
                  <a:pt x="1425627" y="3072575"/>
                  <a:pt x="1419351" y="3072575"/>
                </a:cubicBezTo>
                <a:cubicBezTo>
                  <a:pt x="1413075" y="3072575"/>
                  <a:pt x="1408055" y="3067554"/>
                  <a:pt x="1408055" y="3061278"/>
                </a:cubicBezTo>
                <a:cubicBezTo>
                  <a:pt x="1408055" y="3055003"/>
                  <a:pt x="1413075" y="3049982"/>
                  <a:pt x="1419351" y="3049982"/>
                </a:cubicBezTo>
                <a:close/>
                <a:moveTo>
                  <a:pt x="1695063" y="3048100"/>
                </a:moveTo>
                <a:cubicBezTo>
                  <a:pt x="1700920" y="3048100"/>
                  <a:pt x="1705522" y="3052911"/>
                  <a:pt x="1705731" y="3058768"/>
                </a:cubicBezTo>
                <a:cubicBezTo>
                  <a:pt x="1705731" y="3064625"/>
                  <a:pt x="1700920" y="3069437"/>
                  <a:pt x="1695063" y="3069437"/>
                </a:cubicBezTo>
                <a:cubicBezTo>
                  <a:pt x="1689205" y="3069437"/>
                  <a:pt x="1684394" y="3064625"/>
                  <a:pt x="1684394" y="3058768"/>
                </a:cubicBezTo>
                <a:cubicBezTo>
                  <a:pt x="1684394" y="3052911"/>
                  <a:pt x="1689205" y="3048100"/>
                  <a:pt x="1695063" y="3048100"/>
                </a:cubicBezTo>
                <a:close/>
                <a:moveTo>
                  <a:pt x="1364334" y="3044753"/>
                </a:moveTo>
                <a:cubicBezTo>
                  <a:pt x="1370401" y="3044753"/>
                  <a:pt x="1375421" y="3049564"/>
                  <a:pt x="1375421" y="3055840"/>
                </a:cubicBezTo>
                <a:cubicBezTo>
                  <a:pt x="1375421" y="3061906"/>
                  <a:pt x="1370401" y="3066927"/>
                  <a:pt x="1364334" y="3066927"/>
                </a:cubicBezTo>
                <a:cubicBezTo>
                  <a:pt x="1358268" y="3066927"/>
                  <a:pt x="1353247" y="3061906"/>
                  <a:pt x="1353247" y="3055840"/>
                </a:cubicBezTo>
                <a:cubicBezTo>
                  <a:pt x="1353247" y="3049773"/>
                  <a:pt x="1358268" y="3044753"/>
                  <a:pt x="1364334" y="3044753"/>
                </a:cubicBezTo>
                <a:close/>
                <a:moveTo>
                  <a:pt x="1749870" y="3041614"/>
                </a:moveTo>
                <a:cubicBezTo>
                  <a:pt x="1755728" y="3041614"/>
                  <a:pt x="1760539" y="3046426"/>
                  <a:pt x="1760539" y="3052283"/>
                </a:cubicBezTo>
                <a:cubicBezTo>
                  <a:pt x="1760539" y="3058141"/>
                  <a:pt x="1755728" y="3062952"/>
                  <a:pt x="1749870" y="3062952"/>
                </a:cubicBezTo>
                <a:cubicBezTo>
                  <a:pt x="1744013" y="3062952"/>
                  <a:pt x="1739202" y="3058141"/>
                  <a:pt x="1739202" y="3052283"/>
                </a:cubicBezTo>
                <a:cubicBezTo>
                  <a:pt x="1739202" y="3046426"/>
                  <a:pt x="1744013" y="3041614"/>
                  <a:pt x="1749870" y="3041614"/>
                </a:cubicBezTo>
                <a:close/>
                <a:moveTo>
                  <a:pt x="1309527" y="3037013"/>
                </a:moveTo>
                <a:cubicBezTo>
                  <a:pt x="1315802" y="3037013"/>
                  <a:pt x="1320823" y="3042033"/>
                  <a:pt x="1320823" y="3048309"/>
                </a:cubicBezTo>
                <a:cubicBezTo>
                  <a:pt x="1320823" y="3054584"/>
                  <a:pt x="1315802" y="3059605"/>
                  <a:pt x="1309527" y="3059605"/>
                </a:cubicBezTo>
                <a:cubicBezTo>
                  <a:pt x="1303251" y="3059605"/>
                  <a:pt x="1298230" y="3054584"/>
                  <a:pt x="1298230" y="3048309"/>
                </a:cubicBezTo>
                <a:cubicBezTo>
                  <a:pt x="1298230" y="3042033"/>
                  <a:pt x="1303251" y="3037013"/>
                  <a:pt x="1309527" y="3037013"/>
                </a:cubicBezTo>
                <a:close/>
                <a:moveTo>
                  <a:pt x="1804469" y="3032829"/>
                </a:moveTo>
                <a:cubicBezTo>
                  <a:pt x="1810535" y="3032829"/>
                  <a:pt x="1815556" y="3037849"/>
                  <a:pt x="1815556" y="3043916"/>
                </a:cubicBezTo>
                <a:cubicBezTo>
                  <a:pt x="1815556" y="3049982"/>
                  <a:pt x="1810535" y="3055003"/>
                  <a:pt x="1804469" y="3055003"/>
                </a:cubicBezTo>
                <a:cubicBezTo>
                  <a:pt x="1798402" y="3055003"/>
                  <a:pt x="1793382" y="3049982"/>
                  <a:pt x="1793382" y="3043916"/>
                </a:cubicBezTo>
                <a:cubicBezTo>
                  <a:pt x="1793382" y="3037849"/>
                  <a:pt x="1798402" y="3032829"/>
                  <a:pt x="1804469" y="3032829"/>
                </a:cubicBezTo>
                <a:close/>
                <a:moveTo>
                  <a:pt x="1255137" y="3027390"/>
                </a:moveTo>
                <a:cubicBezTo>
                  <a:pt x="1261622" y="3027390"/>
                  <a:pt x="1266852" y="3032619"/>
                  <a:pt x="1266643" y="3038895"/>
                </a:cubicBezTo>
                <a:cubicBezTo>
                  <a:pt x="1266643" y="3045171"/>
                  <a:pt x="1261622" y="3050401"/>
                  <a:pt x="1255137" y="3050401"/>
                </a:cubicBezTo>
                <a:cubicBezTo>
                  <a:pt x="1248862" y="3050401"/>
                  <a:pt x="1243632" y="3045380"/>
                  <a:pt x="1243632" y="3038895"/>
                </a:cubicBezTo>
                <a:cubicBezTo>
                  <a:pt x="1243632" y="3032619"/>
                  <a:pt x="1248652" y="3027390"/>
                  <a:pt x="1255137" y="3027390"/>
                </a:cubicBezTo>
                <a:close/>
                <a:moveTo>
                  <a:pt x="1858649" y="3022160"/>
                </a:moveTo>
                <a:cubicBezTo>
                  <a:pt x="1864925" y="3022160"/>
                  <a:pt x="1870154" y="3027181"/>
                  <a:pt x="1870154" y="3033665"/>
                </a:cubicBezTo>
                <a:cubicBezTo>
                  <a:pt x="1870154" y="3040150"/>
                  <a:pt x="1864925" y="3045171"/>
                  <a:pt x="1858649" y="3045171"/>
                </a:cubicBezTo>
                <a:cubicBezTo>
                  <a:pt x="1852164" y="3045171"/>
                  <a:pt x="1847143" y="3039941"/>
                  <a:pt x="1847143" y="3033665"/>
                </a:cubicBezTo>
                <a:cubicBezTo>
                  <a:pt x="1847143" y="3027181"/>
                  <a:pt x="1852373" y="3022160"/>
                  <a:pt x="1858649" y="3022160"/>
                </a:cubicBezTo>
                <a:close/>
                <a:moveTo>
                  <a:pt x="1201166" y="3015466"/>
                </a:moveTo>
                <a:cubicBezTo>
                  <a:pt x="1207860" y="3015466"/>
                  <a:pt x="1213299" y="3020905"/>
                  <a:pt x="1213299" y="3027599"/>
                </a:cubicBezTo>
                <a:cubicBezTo>
                  <a:pt x="1213299" y="3034293"/>
                  <a:pt x="1207860" y="3039732"/>
                  <a:pt x="1201166" y="3039732"/>
                </a:cubicBezTo>
                <a:cubicBezTo>
                  <a:pt x="1194472" y="3039732"/>
                  <a:pt x="1189033" y="3034293"/>
                  <a:pt x="1189033" y="3027599"/>
                </a:cubicBezTo>
                <a:cubicBezTo>
                  <a:pt x="1189033" y="3020905"/>
                  <a:pt x="1194472" y="3015466"/>
                  <a:pt x="1201166" y="3015466"/>
                </a:cubicBezTo>
                <a:close/>
                <a:moveTo>
                  <a:pt x="1912411" y="3009399"/>
                </a:moveTo>
                <a:cubicBezTo>
                  <a:pt x="1919105" y="3009399"/>
                  <a:pt x="1924334" y="3014629"/>
                  <a:pt x="1924334" y="3021323"/>
                </a:cubicBezTo>
                <a:cubicBezTo>
                  <a:pt x="1924334" y="3027808"/>
                  <a:pt x="1918895" y="3033247"/>
                  <a:pt x="1912411" y="3033247"/>
                </a:cubicBezTo>
                <a:cubicBezTo>
                  <a:pt x="1905926" y="3033247"/>
                  <a:pt x="1900487" y="3028017"/>
                  <a:pt x="1900487" y="3021323"/>
                </a:cubicBezTo>
                <a:cubicBezTo>
                  <a:pt x="1900487" y="3014838"/>
                  <a:pt x="1905716" y="3009399"/>
                  <a:pt x="1912411" y="3009399"/>
                </a:cubicBezTo>
                <a:close/>
                <a:moveTo>
                  <a:pt x="1147614" y="3001869"/>
                </a:moveTo>
                <a:cubicBezTo>
                  <a:pt x="1154517" y="3001869"/>
                  <a:pt x="1160165" y="3007517"/>
                  <a:pt x="1160165" y="3014420"/>
                </a:cubicBezTo>
                <a:cubicBezTo>
                  <a:pt x="1160165" y="3021323"/>
                  <a:pt x="1154517" y="3026971"/>
                  <a:pt x="1147614" y="3026971"/>
                </a:cubicBezTo>
                <a:cubicBezTo>
                  <a:pt x="1140711" y="3026971"/>
                  <a:pt x="1135063" y="3021323"/>
                  <a:pt x="1135063" y="3014420"/>
                </a:cubicBezTo>
                <a:cubicBezTo>
                  <a:pt x="1135063" y="3007517"/>
                  <a:pt x="1140711" y="3001869"/>
                  <a:pt x="1147614" y="3001869"/>
                </a:cubicBezTo>
                <a:close/>
                <a:moveTo>
                  <a:pt x="1965754" y="2995175"/>
                </a:moveTo>
                <a:cubicBezTo>
                  <a:pt x="1972448" y="2995175"/>
                  <a:pt x="1977678" y="3000404"/>
                  <a:pt x="1977678" y="3007098"/>
                </a:cubicBezTo>
                <a:cubicBezTo>
                  <a:pt x="1977678" y="3013583"/>
                  <a:pt x="1972448" y="3019022"/>
                  <a:pt x="1965754" y="3019022"/>
                </a:cubicBezTo>
                <a:cubicBezTo>
                  <a:pt x="1959269" y="3019022"/>
                  <a:pt x="1953830" y="3013793"/>
                  <a:pt x="1953830" y="3007098"/>
                </a:cubicBezTo>
                <a:cubicBezTo>
                  <a:pt x="1953830" y="3000614"/>
                  <a:pt x="1959060" y="2995175"/>
                  <a:pt x="1965754" y="2995175"/>
                </a:cubicBezTo>
                <a:close/>
                <a:moveTo>
                  <a:pt x="1543400" y="2994338"/>
                </a:moveTo>
                <a:cubicBezTo>
                  <a:pt x="1549048" y="2994338"/>
                  <a:pt x="1553860" y="2998940"/>
                  <a:pt x="1553860" y="3004797"/>
                </a:cubicBezTo>
                <a:cubicBezTo>
                  <a:pt x="1553860" y="3010655"/>
                  <a:pt x="1549048" y="3015257"/>
                  <a:pt x="1543400" y="3015257"/>
                </a:cubicBezTo>
                <a:cubicBezTo>
                  <a:pt x="1537543" y="3015257"/>
                  <a:pt x="1532941" y="3010445"/>
                  <a:pt x="1532941" y="3004797"/>
                </a:cubicBezTo>
                <a:cubicBezTo>
                  <a:pt x="1532941" y="2998940"/>
                  <a:pt x="1537752" y="2994338"/>
                  <a:pt x="1543400" y="2994338"/>
                </a:cubicBezTo>
                <a:close/>
                <a:moveTo>
                  <a:pt x="1598626" y="2993292"/>
                </a:moveTo>
                <a:cubicBezTo>
                  <a:pt x="1604274" y="2993292"/>
                  <a:pt x="1609086" y="2997894"/>
                  <a:pt x="1609086" y="3003751"/>
                </a:cubicBezTo>
                <a:cubicBezTo>
                  <a:pt x="1609086" y="3009609"/>
                  <a:pt x="1604274" y="3014211"/>
                  <a:pt x="1598626" y="3014211"/>
                </a:cubicBezTo>
                <a:cubicBezTo>
                  <a:pt x="1592769" y="3014211"/>
                  <a:pt x="1588167" y="3009399"/>
                  <a:pt x="1588167" y="3003751"/>
                </a:cubicBezTo>
                <a:cubicBezTo>
                  <a:pt x="1588167" y="2997894"/>
                  <a:pt x="1592978" y="2993292"/>
                  <a:pt x="1598626" y="2993292"/>
                </a:cubicBezTo>
                <a:close/>
                <a:moveTo>
                  <a:pt x="1488174" y="2993083"/>
                </a:moveTo>
                <a:cubicBezTo>
                  <a:pt x="1494032" y="2993083"/>
                  <a:pt x="1498843" y="2997894"/>
                  <a:pt x="1498843" y="3003751"/>
                </a:cubicBezTo>
                <a:cubicBezTo>
                  <a:pt x="1498843" y="3009609"/>
                  <a:pt x="1494032" y="3014420"/>
                  <a:pt x="1488174" y="3014420"/>
                </a:cubicBezTo>
                <a:cubicBezTo>
                  <a:pt x="1482317" y="3014420"/>
                  <a:pt x="1477506" y="3009609"/>
                  <a:pt x="1477506" y="3003751"/>
                </a:cubicBezTo>
                <a:cubicBezTo>
                  <a:pt x="1477506" y="2997894"/>
                  <a:pt x="1482317" y="2993083"/>
                  <a:pt x="1488174" y="2993083"/>
                </a:cubicBezTo>
                <a:close/>
                <a:moveTo>
                  <a:pt x="1653643" y="2990154"/>
                </a:moveTo>
                <a:cubicBezTo>
                  <a:pt x="1659501" y="2990154"/>
                  <a:pt x="1664103" y="2994756"/>
                  <a:pt x="1664103" y="3000614"/>
                </a:cubicBezTo>
                <a:cubicBezTo>
                  <a:pt x="1664103" y="3006471"/>
                  <a:pt x="1659291" y="3011073"/>
                  <a:pt x="1653643" y="3011073"/>
                </a:cubicBezTo>
                <a:cubicBezTo>
                  <a:pt x="1647786" y="3011073"/>
                  <a:pt x="1643184" y="3006471"/>
                  <a:pt x="1643184" y="3000614"/>
                </a:cubicBezTo>
                <a:cubicBezTo>
                  <a:pt x="1643184" y="2994756"/>
                  <a:pt x="1647995" y="2990154"/>
                  <a:pt x="1653643" y="2990154"/>
                </a:cubicBezTo>
                <a:close/>
                <a:moveTo>
                  <a:pt x="1433157" y="2989945"/>
                </a:moveTo>
                <a:cubicBezTo>
                  <a:pt x="1439015" y="2989945"/>
                  <a:pt x="1443826" y="2994756"/>
                  <a:pt x="1443826" y="3000614"/>
                </a:cubicBezTo>
                <a:cubicBezTo>
                  <a:pt x="1443826" y="3006471"/>
                  <a:pt x="1439015" y="3011282"/>
                  <a:pt x="1433157" y="3011282"/>
                </a:cubicBezTo>
                <a:cubicBezTo>
                  <a:pt x="1427300" y="3011282"/>
                  <a:pt x="1422489" y="3006471"/>
                  <a:pt x="1422489" y="3000614"/>
                </a:cubicBezTo>
                <a:cubicBezTo>
                  <a:pt x="1422489" y="2994756"/>
                  <a:pt x="1427300" y="2989945"/>
                  <a:pt x="1433157" y="2989945"/>
                </a:cubicBezTo>
                <a:close/>
                <a:moveTo>
                  <a:pt x="1094480" y="2987016"/>
                </a:moveTo>
                <a:cubicBezTo>
                  <a:pt x="1101174" y="2987016"/>
                  <a:pt x="1106822" y="2992455"/>
                  <a:pt x="1106822" y="2999358"/>
                </a:cubicBezTo>
                <a:cubicBezTo>
                  <a:pt x="1106822" y="3006262"/>
                  <a:pt x="1101383" y="3011701"/>
                  <a:pt x="1094480" y="3011701"/>
                </a:cubicBezTo>
                <a:cubicBezTo>
                  <a:pt x="1087576" y="3011701"/>
                  <a:pt x="1082138" y="3006052"/>
                  <a:pt x="1082138" y="2999358"/>
                </a:cubicBezTo>
                <a:cubicBezTo>
                  <a:pt x="1082138" y="2992455"/>
                  <a:pt x="1087786" y="2987016"/>
                  <a:pt x="1094480" y="2987016"/>
                </a:cubicBezTo>
                <a:close/>
                <a:moveTo>
                  <a:pt x="1708660" y="2985133"/>
                </a:moveTo>
                <a:cubicBezTo>
                  <a:pt x="1714308" y="2985133"/>
                  <a:pt x="1718910" y="2989736"/>
                  <a:pt x="1718910" y="2995384"/>
                </a:cubicBezTo>
                <a:cubicBezTo>
                  <a:pt x="1718910" y="3001032"/>
                  <a:pt x="1714308" y="3005634"/>
                  <a:pt x="1708660" y="3005634"/>
                </a:cubicBezTo>
                <a:cubicBezTo>
                  <a:pt x="1703012" y="3005634"/>
                  <a:pt x="1698410" y="3001032"/>
                  <a:pt x="1698410" y="2995384"/>
                </a:cubicBezTo>
                <a:cubicBezTo>
                  <a:pt x="1698410" y="2989736"/>
                  <a:pt x="1703012" y="2985133"/>
                  <a:pt x="1708660" y="2985133"/>
                </a:cubicBezTo>
                <a:close/>
                <a:moveTo>
                  <a:pt x="1378141" y="2985133"/>
                </a:moveTo>
                <a:cubicBezTo>
                  <a:pt x="1383789" y="2985133"/>
                  <a:pt x="1388600" y="2989736"/>
                  <a:pt x="1388600" y="2995593"/>
                </a:cubicBezTo>
                <a:cubicBezTo>
                  <a:pt x="1388600" y="3001450"/>
                  <a:pt x="1383789" y="3006052"/>
                  <a:pt x="1378141" y="3006052"/>
                </a:cubicBezTo>
                <a:cubicBezTo>
                  <a:pt x="1372283" y="3006052"/>
                  <a:pt x="1367681" y="3001450"/>
                  <a:pt x="1367681" y="2995593"/>
                </a:cubicBezTo>
                <a:cubicBezTo>
                  <a:pt x="1367681" y="2989736"/>
                  <a:pt x="1372493" y="2985133"/>
                  <a:pt x="1378141" y="2985133"/>
                </a:cubicBezTo>
                <a:close/>
                <a:moveTo>
                  <a:pt x="2018679" y="2978021"/>
                </a:moveTo>
                <a:cubicBezTo>
                  <a:pt x="2025791" y="2978021"/>
                  <a:pt x="2031648" y="2983878"/>
                  <a:pt x="2031648" y="2990991"/>
                </a:cubicBezTo>
                <a:cubicBezTo>
                  <a:pt x="2031648" y="2998103"/>
                  <a:pt x="2025791" y="3003961"/>
                  <a:pt x="2018679" y="3003961"/>
                </a:cubicBezTo>
                <a:cubicBezTo>
                  <a:pt x="2011566" y="3003961"/>
                  <a:pt x="2005709" y="2998103"/>
                  <a:pt x="2005709" y="2990991"/>
                </a:cubicBezTo>
                <a:cubicBezTo>
                  <a:pt x="2005709" y="2983878"/>
                  <a:pt x="2011566" y="2978021"/>
                  <a:pt x="2018679" y="2978021"/>
                </a:cubicBezTo>
                <a:close/>
                <a:moveTo>
                  <a:pt x="1763468" y="2977603"/>
                </a:moveTo>
                <a:cubicBezTo>
                  <a:pt x="1769325" y="2977603"/>
                  <a:pt x="1773927" y="2982414"/>
                  <a:pt x="1774136" y="2988271"/>
                </a:cubicBezTo>
                <a:cubicBezTo>
                  <a:pt x="1774136" y="2994129"/>
                  <a:pt x="1769325" y="2998940"/>
                  <a:pt x="1763468" y="2998940"/>
                </a:cubicBezTo>
                <a:cubicBezTo>
                  <a:pt x="1757610" y="2998940"/>
                  <a:pt x="1752799" y="2994129"/>
                  <a:pt x="1752799" y="2988271"/>
                </a:cubicBezTo>
                <a:cubicBezTo>
                  <a:pt x="1752799" y="2982414"/>
                  <a:pt x="1757610" y="2977603"/>
                  <a:pt x="1763468" y="2977603"/>
                </a:cubicBezTo>
                <a:close/>
                <a:moveTo>
                  <a:pt x="1323333" y="2977393"/>
                </a:moveTo>
                <a:cubicBezTo>
                  <a:pt x="1329190" y="2977393"/>
                  <a:pt x="1334002" y="2982205"/>
                  <a:pt x="1334002" y="2988062"/>
                </a:cubicBezTo>
                <a:cubicBezTo>
                  <a:pt x="1334002" y="2993919"/>
                  <a:pt x="1329190" y="2998731"/>
                  <a:pt x="1323333" y="2998731"/>
                </a:cubicBezTo>
                <a:cubicBezTo>
                  <a:pt x="1317476" y="2998731"/>
                  <a:pt x="1312664" y="2993919"/>
                  <a:pt x="1312664" y="2988062"/>
                </a:cubicBezTo>
                <a:cubicBezTo>
                  <a:pt x="1312664" y="2982205"/>
                  <a:pt x="1317476" y="2977393"/>
                  <a:pt x="1323333" y="2977393"/>
                </a:cubicBezTo>
                <a:close/>
                <a:moveTo>
                  <a:pt x="1041973" y="2969444"/>
                </a:moveTo>
                <a:cubicBezTo>
                  <a:pt x="1049086" y="2969444"/>
                  <a:pt x="1054734" y="2975092"/>
                  <a:pt x="1054734" y="2982205"/>
                </a:cubicBezTo>
                <a:cubicBezTo>
                  <a:pt x="1054734" y="2989317"/>
                  <a:pt x="1049086" y="2994965"/>
                  <a:pt x="1041973" y="2994965"/>
                </a:cubicBezTo>
                <a:cubicBezTo>
                  <a:pt x="1034861" y="2994965"/>
                  <a:pt x="1029213" y="2989317"/>
                  <a:pt x="1029213" y="2982205"/>
                </a:cubicBezTo>
                <a:cubicBezTo>
                  <a:pt x="1029213" y="2975092"/>
                  <a:pt x="1034861" y="2969444"/>
                  <a:pt x="1041973" y="2969444"/>
                </a:cubicBezTo>
                <a:close/>
                <a:moveTo>
                  <a:pt x="1817857" y="2967980"/>
                </a:moveTo>
                <a:cubicBezTo>
                  <a:pt x="1823923" y="2967980"/>
                  <a:pt x="1828944" y="2972791"/>
                  <a:pt x="1828944" y="2979067"/>
                </a:cubicBezTo>
                <a:cubicBezTo>
                  <a:pt x="1828944" y="2985133"/>
                  <a:pt x="1823923" y="2990154"/>
                  <a:pt x="1817857" y="2990154"/>
                </a:cubicBezTo>
                <a:cubicBezTo>
                  <a:pt x="1811790" y="2990154"/>
                  <a:pt x="1806770" y="2985133"/>
                  <a:pt x="1806770" y="2979067"/>
                </a:cubicBezTo>
                <a:cubicBezTo>
                  <a:pt x="1806770" y="2973000"/>
                  <a:pt x="1811790" y="2967980"/>
                  <a:pt x="1817857" y="2967980"/>
                </a:cubicBezTo>
                <a:close/>
                <a:moveTo>
                  <a:pt x="1268944" y="2967980"/>
                </a:moveTo>
                <a:cubicBezTo>
                  <a:pt x="1275010" y="2967980"/>
                  <a:pt x="1280031" y="2972791"/>
                  <a:pt x="1280031" y="2979067"/>
                </a:cubicBezTo>
                <a:cubicBezTo>
                  <a:pt x="1280031" y="2985133"/>
                  <a:pt x="1275010" y="2990154"/>
                  <a:pt x="1268944" y="2990154"/>
                </a:cubicBezTo>
                <a:cubicBezTo>
                  <a:pt x="1262877" y="2990154"/>
                  <a:pt x="1257857" y="2985133"/>
                  <a:pt x="1257857" y="2979067"/>
                </a:cubicBezTo>
                <a:cubicBezTo>
                  <a:pt x="1257857" y="2973000"/>
                  <a:pt x="1262877" y="2967980"/>
                  <a:pt x="1268944" y="2967980"/>
                </a:cubicBezTo>
                <a:close/>
                <a:moveTo>
                  <a:pt x="2070767" y="2959403"/>
                </a:moveTo>
                <a:cubicBezTo>
                  <a:pt x="2078298" y="2959403"/>
                  <a:pt x="2084364" y="2965470"/>
                  <a:pt x="2084364" y="2973000"/>
                </a:cubicBezTo>
                <a:cubicBezTo>
                  <a:pt x="2084364" y="2980531"/>
                  <a:pt x="2078298" y="2986598"/>
                  <a:pt x="2070767" y="2986598"/>
                </a:cubicBezTo>
                <a:cubicBezTo>
                  <a:pt x="2063236" y="2986598"/>
                  <a:pt x="2057170" y="2980531"/>
                  <a:pt x="2057170" y="2973000"/>
                </a:cubicBezTo>
                <a:cubicBezTo>
                  <a:pt x="2057170" y="2965470"/>
                  <a:pt x="2063236" y="2959403"/>
                  <a:pt x="2070767" y="2959403"/>
                </a:cubicBezTo>
                <a:close/>
                <a:moveTo>
                  <a:pt x="1214764" y="2956475"/>
                </a:moveTo>
                <a:cubicBezTo>
                  <a:pt x="1221039" y="2956475"/>
                  <a:pt x="1226060" y="2961495"/>
                  <a:pt x="1226060" y="2967771"/>
                </a:cubicBezTo>
                <a:cubicBezTo>
                  <a:pt x="1226060" y="2974046"/>
                  <a:pt x="1221039" y="2979067"/>
                  <a:pt x="1214764" y="2979067"/>
                </a:cubicBezTo>
                <a:cubicBezTo>
                  <a:pt x="1208488" y="2979067"/>
                  <a:pt x="1203467" y="2974046"/>
                  <a:pt x="1203467" y="2967771"/>
                </a:cubicBezTo>
                <a:cubicBezTo>
                  <a:pt x="1203467" y="2961495"/>
                  <a:pt x="1208488" y="2956475"/>
                  <a:pt x="1214764" y="2956475"/>
                </a:cubicBezTo>
                <a:close/>
                <a:moveTo>
                  <a:pt x="1871828" y="2956056"/>
                </a:moveTo>
                <a:cubicBezTo>
                  <a:pt x="1878313" y="2956056"/>
                  <a:pt x="1883542" y="2961286"/>
                  <a:pt x="1883333" y="2967562"/>
                </a:cubicBezTo>
                <a:cubicBezTo>
                  <a:pt x="1883333" y="2973837"/>
                  <a:pt x="1878313" y="2979067"/>
                  <a:pt x="1871828" y="2979067"/>
                </a:cubicBezTo>
                <a:cubicBezTo>
                  <a:pt x="1865552" y="2979067"/>
                  <a:pt x="1860322" y="2974046"/>
                  <a:pt x="1860322" y="2967562"/>
                </a:cubicBezTo>
                <a:cubicBezTo>
                  <a:pt x="1860322" y="2961286"/>
                  <a:pt x="1865343" y="2956056"/>
                  <a:pt x="1871828" y="2956056"/>
                </a:cubicBezTo>
                <a:close/>
                <a:moveTo>
                  <a:pt x="990094" y="2950408"/>
                </a:moveTo>
                <a:cubicBezTo>
                  <a:pt x="997207" y="2950408"/>
                  <a:pt x="1002855" y="2956265"/>
                  <a:pt x="1002855" y="2963168"/>
                </a:cubicBezTo>
                <a:cubicBezTo>
                  <a:pt x="1002855" y="2970281"/>
                  <a:pt x="997207" y="2975929"/>
                  <a:pt x="990094" y="2975929"/>
                </a:cubicBezTo>
                <a:cubicBezTo>
                  <a:pt x="982982" y="2975929"/>
                  <a:pt x="977334" y="2970281"/>
                  <a:pt x="977334" y="2963168"/>
                </a:cubicBezTo>
                <a:cubicBezTo>
                  <a:pt x="977334" y="2956056"/>
                  <a:pt x="982982" y="2950408"/>
                  <a:pt x="990094" y="2950408"/>
                </a:cubicBezTo>
                <a:close/>
                <a:moveTo>
                  <a:pt x="1161211" y="2942668"/>
                </a:moveTo>
                <a:cubicBezTo>
                  <a:pt x="1167696" y="2942668"/>
                  <a:pt x="1173135" y="2947898"/>
                  <a:pt x="1172926" y="2954382"/>
                </a:cubicBezTo>
                <a:cubicBezTo>
                  <a:pt x="1172926" y="2960868"/>
                  <a:pt x="1167696" y="2966097"/>
                  <a:pt x="1161211" y="2966097"/>
                </a:cubicBezTo>
                <a:cubicBezTo>
                  <a:pt x="1154726" y="2966097"/>
                  <a:pt x="1149497" y="2960868"/>
                  <a:pt x="1149497" y="2954382"/>
                </a:cubicBezTo>
                <a:cubicBezTo>
                  <a:pt x="1149497" y="2947898"/>
                  <a:pt x="1154726" y="2942668"/>
                  <a:pt x="1161211" y="2942668"/>
                </a:cubicBezTo>
                <a:close/>
                <a:moveTo>
                  <a:pt x="1925589" y="2942040"/>
                </a:moveTo>
                <a:cubicBezTo>
                  <a:pt x="1932283" y="2942040"/>
                  <a:pt x="1937722" y="2947689"/>
                  <a:pt x="1937932" y="2954382"/>
                </a:cubicBezTo>
                <a:cubicBezTo>
                  <a:pt x="1937932" y="2961286"/>
                  <a:pt x="1932283" y="2966725"/>
                  <a:pt x="1925589" y="2966725"/>
                </a:cubicBezTo>
                <a:cubicBezTo>
                  <a:pt x="1918686" y="2966725"/>
                  <a:pt x="1913247" y="2961077"/>
                  <a:pt x="1913247" y="2954382"/>
                </a:cubicBezTo>
                <a:cubicBezTo>
                  <a:pt x="1913247" y="2947479"/>
                  <a:pt x="1918895" y="2942040"/>
                  <a:pt x="1925589" y="2942040"/>
                </a:cubicBezTo>
                <a:close/>
                <a:moveTo>
                  <a:pt x="2122437" y="2938693"/>
                </a:moveTo>
                <a:cubicBezTo>
                  <a:pt x="2130386" y="2938693"/>
                  <a:pt x="2136871" y="2945178"/>
                  <a:pt x="2136871" y="2953127"/>
                </a:cubicBezTo>
                <a:cubicBezTo>
                  <a:pt x="2136871" y="2961077"/>
                  <a:pt x="2130386" y="2967562"/>
                  <a:pt x="2122437" y="2967562"/>
                </a:cubicBezTo>
                <a:cubicBezTo>
                  <a:pt x="2114488" y="2967562"/>
                  <a:pt x="2108003" y="2961077"/>
                  <a:pt x="2108003" y="2953127"/>
                </a:cubicBezTo>
                <a:cubicBezTo>
                  <a:pt x="2108003" y="2945178"/>
                  <a:pt x="2114488" y="2938693"/>
                  <a:pt x="2122437" y="2938693"/>
                </a:cubicBezTo>
                <a:close/>
                <a:moveTo>
                  <a:pt x="1557207" y="2933254"/>
                </a:moveTo>
                <a:cubicBezTo>
                  <a:pt x="1562646" y="2933254"/>
                  <a:pt x="1567039" y="2937648"/>
                  <a:pt x="1567039" y="2943086"/>
                </a:cubicBezTo>
                <a:cubicBezTo>
                  <a:pt x="1567039" y="2948525"/>
                  <a:pt x="1562646" y="2952918"/>
                  <a:pt x="1557207" y="2952918"/>
                </a:cubicBezTo>
                <a:cubicBezTo>
                  <a:pt x="1551768" y="2952918"/>
                  <a:pt x="1547375" y="2948525"/>
                  <a:pt x="1547375" y="2943086"/>
                </a:cubicBezTo>
                <a:cubicBezTo>
                  <a:pt x="1547375" y="2937648"/>
                  <a:pt x="1551768" y="2933254"/>
                  <a:pt x="1557207" y="2933254"/>
                </a:cubicBezTo>
                <a:close/>
                <a:moveTo>
                  <a:pt x="1501981" y="2932627"/>
                </a:moveTo>
                <a:cubicBezTo>
                  <a:pt x="1507420" y="2932627"/>
                  <a:pt x="1511813" y="2937020"/>
                  <a:pt x="1511813" y="2942459"/>
                </a:cubicBezTo>
                <a:cubicBezTo>
                  <a:pt x="1511813" y="2947898"/>
                  <a:pt x="1507420" y="2952291"/>
                  <a:pt x="1501981" y="2952291"/>
                </a:cubicBezTo>
                <a:cubicBezTo>
                  <a:pt x="1496542" y="2952291"/>
                  <a:pt x="1492149" y="2947898"/>
                  <a:pt x="1492149" y="2942459"/>
                </a:cubicBezTo>
                <a:cubicBezTo>
                  <a:pt x="1492149" y="2937020"/>
                  <a:pt x="1496542" y="2932627"/>
                  <a:pt x="1501981" y="2932627"/>
                </a:cubicBezTo>
                <a:close/>
                <a:moveTo>
                  <a:pt x="1612433" y="2931372"/>
                </a:moveTo>
                <a:cubicBezTo>
                  <a:pt x="1617872" y="2931372"/>
                  <a:pt x="1622474" y="2935974"/>
                  <a:pt x="1622474" y="2941413"/>
                </a:cubicBezTo>
                <a:cubicBezTo>
                  <a:pt x="1622474" y="2946852"/>
                  <a:pt x="1618081" y="2951454"/>
                  <a:pt x="1612433" y="2951454"/>
                </a:cubicBezTo>
                <a:cubicBezTo>
                  <a:pt x="1606994" y="2951454"/>
                  <a:pt x="1602392" y="2946852"/>
                  <a:pt x="1602392" y="2941413"/>
                </a:cubicBezTo>
                <a:cubicBezTo>
                  <a:pt x="1602392" y="2935974"/>
                  <a:pt x="1606785" y="2931372"/>
                  <a:pt x="1612433" y="2931372"/>
                </a:cubicBezTo>
                <a:close/>
                <a:moveTo>
                  <a:pt x="1446755" y="2929907"/>
                </a:moveTo>
                <a:cubicBezTo>
                  <a:pt x="1452403" y="2929907"/>
                  <a:pt x="1456796" y="2934510"/>
                  <a:pt x="1456796" y="2939949"/>
                </a:cubicBezTo>
                <a:cubicBezTo>
                  <a:pt x="1456796" y="2945388"/>
                  <a:pt x="1452403" y="2949990"/>
                  <a:pt x="1446755" y="2949990"/>
                </a:cubicBezTo>
                <a:cubicBezTo>
                  <a:pt x="1441316" y="2949990"/>
                  <a:pt x="1436714" y="2945388"/>
                  <a:pt x="1436714" y="2939949"/>
                </a:cubicBezTo>
                <a:cubicBezTo>
                  <a:pt x="1436714" y="2934510"/>
                  <a:pt x="1441107" y="2929907"/>
                  <a:pt x="1446755" y="2929907"/>
                </a:cubicBezTo>
                <a:close/>
                <a:moveTo>
                  <a:pt x="939052" y="2929071"/>
                </a:moveTo>
                <a:cubicBezTo>
                  <a:pt x="946583" y="2929071"/>
                  <a:pt x="952440" y="2934928"/>
                  <a:pt x="952440" y="2942459"/>
                </a:cubicBezTo>
                <a:cubicBezTo>
                  <a:pt x="952440" y="2949990"/>
                  <a:pt x="946374" y="2955847"/>
                  <a:pt x="939052" y="2955847"/>
                </a:cubicBezTo>
                <a:cubicBezTo>
                  <a:pt x="931521" y="2955847"/>
                  <a:pt x="925664" y="2949990"/>
                  <a:pt x="925664" y="2942459"/>
                </a:cubicBezTo>
                <a:cubicBezTo>
                  <a:pt x="925664" y="2934928"/>
                  <a:pt x="931730" y="2929071"/>
                  <a:pt x="939052" y="2929071"/>
                </a:cubicBezTo>
                <a:close/>
                <a:moveTo>
                  <a:pt x="1667450" y="2927606"/>
                </a:moveTo>
                <a:cubicBezTo>
                  <a:pt x="1673098" y="2927606"/>
                  <a:pt x="1677491" y="2932208"/>
                  <a:pt x="1677491" y="2937648"/>
                </a:cubicBezTo>
                <a:cubicBezTo>
                  <a:pt x="1677491" y="2943086"/>
                  <a:pt x="1673098" y="2947689"/>
                  <a:pt x="1667450" y="2947689"/>
                </a:cubicBezTo>
                <a:cubicBezTo>
                  <a:pt x="1662011" y="2947689"/>
                  <a:pt x="1657409" y="2943086"/>
                  <a:pt x="1657409" y="2937648"/>
                </a:cubicBezTo>
                <a:cubicBezTo>
                  <a:pt x="1657409" y="2932208"/>
                  <a:pt x="1661802" y="2927606"/>
                  <a:pt x="1667450" y="2927606"/>
                </a:cubicBezTo>
                <a:close/>
                <a:moveTo>
                  <a:pt x="1108286" y="2927397"/>
                </a:moveTo>
                <a:cubicBezTo>
                  <a:pt x="1114771" y="2927397"/>
                  <a:pt x="1120001" y="2932627"/>
                  <a:pt x="1120001" y="2939112"/>
                </a:cubicBezTo>
                <a:cubicBezTo>
                  <a:pt x="1120001" y="2945597"/>
                  <a:pt x="1114771" y="2950826"/>
                  <a:pt x="1108286" y="2950826"/>
                </a:cubicBezTo>
                <a:cubicBezTo>
                  <a:pt x="1101801" y="2950826"/>
                  <a:pt x="1096572" y="2945597"/>
                  <a:pt x="1096572" y="2939112"/>
                </a:cubicBezTo>
                <a:cubicBezTo>
                  <a:pt x="1096572" y="2932627"/>
                  <a:pt x="1101801" y="2927397"/>
                  <a:pt x="1108286" y="2927397"/>
                </a:cubicBezTo>
                <a:close/>
                <a:moveTo>
                  <a:pt x="1978515" y="2926142"/>
                </a:moveTo>
                <a:cubicBezTo>
                  <a:pt x="1985627" y="2926142"/>
                  <a:pt x="1991484" y="2931999"/>
                  <a:pt x="1991484" y="2939112"/>
                </a:cubicBezTo>
                <a:cubicBezTo>
                  <a:pt x="1991484" y="2946224"/>
                  <a:pt x="1985627" y="2952081"/>
                  <a:pt x="1978515" y="2952081"/>
                </a:cubicBezTo>
                <a:cubicBezTo>
                  <a:pt x="1971402" y="2952081"/>
                  <a:pt x="1965545" y="2946224"/>
                  <a:pt x="1965545" y="2939112"/>
                </a:cubicBezTo>
                <a:cubicBezTo>
                  <a:pt x="1965545" y="2931999"/>
                  <a:pt x="1971402" y="2926142"/>
                  <a:pt x="1978515" y="2926142"/>
                </a:cubicBezTo>
                <a:close/>
                <a:moveTo>
                  <a:pt x="1391738" y="2925515"/>
                </a:moveTo>
                <a:cubicBezTo>
                  <a:pt x="1397177" y="2925515"/>
                  <a:pt x="1401361" y="2929698"/>
                  <a:pt x="1401361" y="2935137"/>
                </a:cubicBezTo>
                <a:cubicBezTo>
                  <a:pt x="1401361" y="2940576"/>
                  <a:pt x="1396968" y="2944760"/>
                  <a:pt x="1391738" y="2944760"/>
                </a:cubicBezTo>
                <a:cubicBezTo>
                  <a:pt x="1386299" y="2944760"/>
                  <a:pt x="1382115" y="2940576"/>
                  <a:pt x="1382115" y="2935137"/>
                </a:cubicBezTo>
                <a:cubicBezTo>
                  <a:pt x="1382115" y="2929698"/>
                  <a:pt x="1386508" y="2925515"/>
                  <a:pt x="1391738" y="2925515"/>
                </a:cubicBezTo>
                <a:close/>
                <a:moveTo>
                  <a:pt x="1722257" y="2921749"/>
                </a:moveTo>
                <a:cubicBezTo>
                  <a:pt x="1727905" y="2921749"/>
                  <a:pt x="1732298" y="2926351"/>
                  <a:pt x="1732298" y="2931790"/>
                </a:cubicBezTo>
                <a:cubicBezTo>
                  <a:pt x="1732298" y="2937229"/>
                  <a:pt x="1727905" y="2941831"/>
                  <a:pt x="1722257" y="2941831"/>
                </a:cubicBezTo>
                <a:cubicBezTo>
                  <a:pt x="1716818" y="2941831"/>
                  <a:pt x="1712216" y="2937229"/>
                  <a:pt x="1712216" y="2931790"/>
                </a:cubicBezTo>
                <a:cubicBezTo>
                  <a:pt x="1712216" y="2926351"/>
                  <a:pt x="1716609" y="2921749"/>
                  <a:pt x="1722257" y="2921749"/>
                </a:cubicBezTo>
                <a:close/>
                <a:moveTo>
                  <a:pt x="1337140" y="2918193"/>
                </a:moveTo>
                <a:cubicBezTo>
                  <a:pt x="1342578" y="2918193"/>
                  <a:pt x="1346971" y="2922586"/>
                  <a:pt x="1346971" y="2928025"/>
                </a:cubicBezTo>
                <a:cubicBezTo>
                  <a:pt x="1346971" y="2933464"/>
                  <a:pt x="1342578" y="2937857"/>
                  <a:pt x="1337140" y="2937857"/>
                </a:cubicBezTo>
                <a:cubicBezTo>
                  <a:pt x="1331701" y="2937857"/>
                  <a:pt x="1327308" y="2933464"/>
                  <a:pt x="1327308" y="2928025"/>
                </a:cubicBezTo>
                <a:cubicBezTo>
                  <a:pt x="1327308" y="2922586"/>
                  <a:pt x="1331701" y="2918193"/>
                  <a:pt x="1337140" y="2918193"/>
                </a:cubicBezTo>
                <a:close/>
                <a:moveTo>
                  <a:pt x="2173061" y="2915892"/>
                </a:moveTo>
                <a:cubicBezTo>
                  <a:pt x="2181638" y="2915892"/>
                  <a:pt x="2188541" y="2922795"/>
                  <a:pt x="2188541" y="2931372"/>
                </a:cubicBezTo>
                <a:cubicBezTo>
                  <a:pt x="2188541" y="2939949"/>
                  <a:pt x="2181638" y="2946852"/>
                  <a:pt x="2173061" y="2946852"/>
                </a:cubicBezTo>
                <a:cubicBezTo>
                  <a:pt x="2164484" y="2946852"/>
                  <a:pt x="2157581" y="2939949"/>
                  <a:pt x="2157581" y="2931372"/>
                </a:cubicBezTo>
                <a:cubicBezTo>
                  <a:pt x="2157581" y="2922795"/>
                  <a:pt x="2164484" y="2915892"/>
                  <a:pt x="2173061" y="2915892"/>
                </a:cubicBezTo>
                <a:close/>
                <a:moveTo>
                  <a:pt x="1777065" y="2913382"/>
                </a:moveTo>
                <a:cubicBezTo>
                  <a:pt x="1782713" y="2913382"/>
                  <a:pt x="1787315" y="2917984"/>
                  <a:pt x="1787524" y="2923841"/>
                </a:cubicBezTo>
                <a:cubicBezTo>
                  <a:pt x="1787524" y="2929698"/>
                  <a:pt x="1782713" y="2934300"/>
                  <a:pt x="1777065" y="2934300"/>
                </a:cubicBezTo>
                <a:cubicBezTo>
                  <a:pt x="1771208" y="2934300"/>
                  <a:pt x="1766605" y="2929489"/>
                  <a:pt x="1766605" y="2923841"/>
                </a:cubicBezTo>
                <a:cubicBezTo>
                  <a:pt x="1766605" y="2917984"/>
                  <a:pt x="1771417" y="2913382"/>
                  <a:pt x="1777065" y="2913382"/>
                </a:cubicBezTo>
                <a:close/>
                <a:moveTo>
                  <a:pt x="1055780" y="2910662"/>
                </a:moveTo>
                <a:cubicBezTo>
                  <a:pt x="1062055" y="2910662"/>
                  <a:pt x="1067076" y="2915683"/>
                  <a:pt x="1067076" y="2921958"/>
                </a:cubicBezTo>
                <a:cubicBezTo>
                  <a:pt x="1067076" y="2928234"/>
                  <a:pt x="1062055" y="2933254"/>
                  <a:pt x="1055780" y="2933254"/>
                </a:cubicBezTo>
                <a:cubicBezTo>
                  <a:pt x="1049504" y="2933254"/>
                  <a:pt x="1044483" y="2928234"/>
                  <a:pt x="1044483" y="2921958"/>
                </a:cubicBezTo>
                <a:cubicBezTo>
                  <a:pt x="1044483" y="2915683"/>
                  <a:pt x="1049504" y="2910662"/>
                  <a:pt x="1055780" y="2910662"/>
                </a:cubicBezTo>
                <a:close/>
                <a:moveTo>
                  <a:pt x="1282541" y="2908988"/>
                </a:moveTo>
                <a:cubicBezTo>
                  <a:pt x="1288189" y="2908988"/>
                  <a:pt x="1292582" y="2913382"/>
                  <a:pt x="1292582" y="2919030"/>
                </a:cubicBezTo>
                <a:cubicBezTo>
                  <a:pt x="1292582" y="2924469"/>
                  <a:pt x="1288189" y="2929071"/>
                  <a:pt x="1282541" y="2929071"/>
                </a:cubicBezTo>
                <a:cubicBezTo>
                  <a:pt x="1277102" y="2929071"/>
                  <a:pt x="1272500" y="2924678"/>
                  <a:pt x="1272500" y="2919030"/>
                </a:cubicBezTo>
                <a:cubicBezTo>
                  <a:pt x="1272500" y="2913591"/>
                  <a:pt x="1276893" y="2908988"/>
                  <a:pt x="1282541" y="2908988"/>
                </a:cubicBezTo>
                <a:close/>
                <a:moveTo>
                  <a:pt x="2031021" y="2908152"/>
                </a:moveTo>
                <a:cubicBezTo>
                  <a:pt x="2038552" y="2908152"/>
                  <a:pt x="2044828" y="2914218"/>
                  <a:pt x="2044828" y="2921958"/>
                </a:cubicBezTo>
                <a:cubicBezTo>
                  <a:pt x="2044828" y="2929489"/>
                  <a:pt x="2038552" y="2935765"/>
                  <a:pt x="2031021" y="2935765"/>
                </a:cubicBezTo>
                <a:cubicBezTo>
                  <a:pt x="2023490" y="2935765"/>
                  <a:pt x="2017215" y="2929489"/>
                  <a:pt x="2017215" y="2921958"/>
                </a:cubicBezTo>
                <a:cubicBezTo>
                  <a:pt x="2017215" y="2914428"/>
                  <a:pt x="2023490" y="2908152"/>
                  <a:pt x="2031021" y="2908152"/>
                </a:cubicBezTo>
                <a:close/>
                <a:moveTo>
                  <a:pt x="888637" y="2907315"/>
                </a:moveTo>
                <a:cubicBezTo>
                  <a:pt x="895541" y="2907315"/>
                  <a:pt x="901189" y="2912963"/>
                  <a:pt x="901189" y="2919866"/>
                </a:cubicBezTo>
                <a:cubicBezTo>
                  <a:pt x="901189" y="2926770"/>
                  <a:pt x="895541" y="2932418"/>
                  <a:pt x="888637" y="2932418"/>
                </a:cubicBezTo>
                <a:cubicBezTo>
                  <a:pt x="881734" y="2932418"/>
                  <a:pt x="876086" y="2926770"/>
                  <a:pt x="876086" y="2919866"/>
                </a:cubicBezTo>
                <a:cubicBezTo>
                  <a:pt x="876086" y="2912963"/>
                  <a:pt x="881734" y="2907315"/>
                  <a:pt x="888637" y="2907315"/>
                </a:cubicBezTo>
                <a:close/>
                <a:moveTo>
                  <a:pt x="1831245" y="2902295"/>
                </a:moveTo>
                <a:cubicBezTo>
                  <a:pt x="1837521" y="2902295"/>
                  <a:pt x="1842541" y="2907315"/>
                  <a:pt x="1842541" y="2913591"/>
                </a:cubicBezTo>
                <a:cubicBezTo>
                  <a:pt x="1842541" y="2919866"/>
                  <a:pt x="1837521" y="2924887"/>
                  <a:pt x="1831245" y="2924887"/>
                </a:cubicBezTo>
                <a:cubicBezTo>
                  <a:pt x="1824969" y="2924887"/>
                  <a:pt x="1819949" y="2919866"/>
                  <a:pt x="1819949" y="2913591"/>
                </a:cubicBezTo>
                <a:cubicBezTo>
                  <a:pt x="1819949" y="2907315"/>
                  <a:pt x="1824969" y="2902295"/>
                  <a:pt x="1831245" y="2902295"/>
                </a:cubicBezTo>
                <a:close/>
                <a:moveTo>
                  <a:pt x="1228570" y="2897274"/>
                </a:moveTo>
                <a:cubicBezTo>
                  <a:pt x="1234427" y="2897274"/>
                  <a:pt x="1239030" y="2902085"/>
                  <a:pt x="1239030" y="2907733"/>
                </a:cubicBezTo>
                <a:cubicBezTo>
                  <a:pt x="1239030" y="2913382"/>
                  <a:pt x="1234218" y="2918193"/>
                  <a:pt x="1228570" y="2918193"/>
                </a:cubicBezTo>
                <a:cubicBezTo>
                  <a:pt x="1222713" y="2918193"/>
                  <a:pt x="1218111" y="2913591"/>
                  <a:pt x="1218111" y="2907733"/>
                </a:cubicBezTo>
                <a:cubicBezTo>
                  <a:pt x="1218111" y="2901876"/>
                  <a:pt x="1222922" y="2897274"/>
                  <a:pt x="1228570" y="2897274"/>
                </a:cubicBezTo>
                <a:close/>
                <a:moveTo>
                  <a:pt x="2223057" y="2891626"/>
                </a:moveTo>
                <a:cubicBezTo>
                  <a:pt x="2232052" y="2891626"/>
                  <a:pt x="2239165" y="2898947"/>
                  <a:pt x="2239165" y="2907733"/>
                </a:cubicBezTo>
                <a:cubicBezTo>
                  <a:pt x="2239165" y="2916729"/>
                  <a:pt x="2231843" y="2923841"/>
                  <a:pt x="2223057" y="2923841"/>
                </a:cubicBezTo>
                <a:cubicBezTo>
                  <a:pt x="2214271" y="2923841"/>
                  <a:pt x="2206949" y="2916729"/>
                  <a:pt x="2206949" y="2907733"/>
                </a:cubicBezTo>
                <a:cubicBezTo>
                  <a:pt x="2206949" y="2898738"/>
                  <a:pt x="2214271" y="2891626"/>
                  <a:pt x="2223057" y="2891626"/>
                </a:cubicBezTo>
                <a:close/>
                <a:moveTo>
                  <a:pt x="1003901" y="2891208"/>
                </a:moveTo>
                <a:cubicBezTo>
                  <a:pt x="1010176" y="2891208"/>
                  <a:pt x="1015406" y="2896228"/>
                  <a:pt x="1015406" y="2902713"/>
                </a:cubicBezTo>
                <a:cubicBezTo>
                  <a:pt x="1015406" y="2908988"/>
                  <a:pt x="1010386" y="2914218"/>
                  <a:pt x="1003901" y="2914218"/>
                </a:cubicBezTo>
                <a:cubicBezTo>
                  <a:pt x="997625" y="2914218"/>
                  <a:pt x="992395" y="2908988"/>
                  <a:pt x="992395" y="2902713"/>
                </a:cubicBezTo>
                <a:cubicBezTo>
                  <a:pt x="992395" y="2896437"/>
                  <a:pt x="997416" y="2891208"/>
                  <a:pt x="1003901" y="2891208"/>
                </a:cubicBezTo>
                <a:close/>
                <a:moveTo>
                  <a:pt x="1885216" y="2889534"/>
                </a:moveTo>
                <a:cubicBezTo>
                  <a:pt x="1891701" y="2889534"/>
                  <a:pt x="1896931" y="2894764"/>
                  <a:pt x="1896931" y="2901249"/>
                </a:cubicBezTo>
                <a:cubicBezTo>
                  <a:pt x="1896931" y="2907733"/>
                  <a:pt x="1891492" y="2913172"/>
                  <a:pt x="1885216" y="2912963"/>
                </a:cubicBezTo>
                <a:cubicBezTo>
                  <a:pt x="1878731" y="2912963"/>
                  <a:pt x="1873501" y="2907733"/>
                  <a:pt x="1873501" y="2901249"/>
                </a:cubicBezTo>
                <a:cubicBezTo>
                  <a:pt x="1873501" y="2894764"/>
                  <a:pt x="1878731" y="2889534"/>
                  <a:pt x="1885216" y="2889534"/>
                </a:cubicBezTo>
                <a:close/>
                <a:moveTo>
                  <a:pt x="2082691" y="2888906"/>
                </a:moveTo>
                <a:cubicBezTo>
                  <a:pt x="2090222" y="2888906"/>
                  <a:pt x="2096497" y="2895182"/>
                  <a:pt x="2096497" y="2902713"/>
                </a:cubicBezTo>
                <a:cubicBezTo>
                  <a:pt x="2096497" y="2910244"/>
                  <a:pt x="2090222" y="2916519"/>
                  <a:pt x="2082691" y="2916519"/>
                </a:cubicBezTo>
                <a:cubicBezTo>
                  <a:pt x="2075160" y="2916519"/>
                  <a:pt x="2068884" y="2910244"/>
                  <a:pt x="2068884" y="2902713"/>
                </a:cubicBezTo>
                <a:cubicBezTo>
                  <a:pt x="2068884" y="2895182"/>
                  <a:pt x="2075160" y="2888906"/>
                  <a:pt x="2082691" y="2888906"/>
                </a:cubicBezTo>
                <a:close/>
                <a:moveTo>
                  <a:pt x="1175018" y="2883886"/>
                </a:moveTo>
                <a:cubicBezTo>
                  <a:pt x="1180875" y="2883886"/>
                  <a:pt x="1185477" y="2888697"/>
                  <a:pt x="1185477" y="2894345"/>
                </a:cubicBezTo>
                <a:cubicBezTo>
                  <a:pt x="1185477" y="2900203"/>
                  <a:pt x="1180666" y="2904805"/>
                  <a:pt x="1175018" y="2904805"/>
                </a:cubicBezTo>
                <a:cubicBezTo>
                  <a:pt x="1169160" y="2904805"/>
                  <a:pt x="1164558" y="2900203"/>
                  <a:pt x="1164558" y="2894345"/>
                </a:cubicBezTo>
                <a:cubicBezTo>
                  <a:pt x="1164558" y="2888488"/>
                  <a:pt x="1169160" y="2883886"/>
                  <a:pt x="1175018" y="2883886"/>
                </a:cubicBezTo>
                <a:close/>
                <a:moveTo>
                  <a:pt x="839059" y="2882212"/>
                </a:moveTo>
                <a:cubicBezTo>
                  <a:pt x="846381" y="2882212"/>
                  <a:pt x="852238" y="2888069"/>
                  <a:pt x="852238" y="2895391"/>
                </a:cubicBezTo>
                <a:cubicBezTo>
                  <a:pt x="852238" y="2902713"/>
                  <a:pt x="846381" y="2908570"/>
                  <a:pt x="839059" y="2908570"/>
                </a:cubicBezTo>
                <a:cubicBezTo>
                  <a:pt x="831738" y="2908570"/>
                  <a:pt x="825880" y="2902713"/>
                  <a:pt x="825880" y="2895391"/>
                </a:cubicBezTo>
                <a:cubicBezTo>
                  <a:pt x="825880" y="2888069"/>
                  <a:pt x="831738" y="2882212"/>
                  <a:pt x="839059" y="2882212"/>
                </a:cubicBezTo>
                <a:close/>
                <a:moveTo>
                  <a:pt x="1938350" y="2874681"/>
                </a:moveTo>
                <a:cubicBezTo>
                  <a:pt x="1945253" y="2874681"/>
                  <a:pt x="1950692" y="2880330"/>
                  <a:pt x="1950692" y="2887023"/>
                </a:cubicBezTo>
                <a:cubicBezTo>
                  <a:pt x="1950692" y="2893718"/>
                  <a:pt x="1945253" y="2899156"/>
                  <a:pt x="1938350" y="2899366"/>
                </a:cubicBezTo>
                <a:cubicBezTo>
                  <a:pt x="1931447" y="2899366"/>
                  <a:pt x="1926008" y="2893718"/>
                  <a:pt x="1926008" y="2887023"/>
                </a:cubicBezTo>
                <a:cubicBezTo>
                  <a:pt x="1926008" y="2880120"/>
                  <a:pt x="1931656" y="2874681"/>
                  <a:pt x="1938350" y="2874681"/>
                </a:cubicBezTo>
                <a:close/>
                <a:moveTo>
                  <a:pt x="1571013" y="2871962"/>
                </a:moveTo>
                <a:cubicBezTo>
                  <a:pt x="1576243" y="2871962"/>
                  <a:pt x="1580427" y="2876146"/>
                  <a:pt x="1580427" y="2881376"/>
                </a:cubicBezTo>
                <a:cubicBezTo>
                  <a:pt x="1580427" y="2886605"/>
                  <a:pt x="1576243" y="2890789"/>
                  <a:pt x="1571013" y="2890789"/>
                </a:cubicBezTo>
                <a:cubicBezTo>
                  <a:pt x="1565784" y="2890789"/>
                  <a:pt x="1561600" y="2886605"/>
                  <a:pt x="1561600" y="2881376"/>
                </a:cubicBezTo>
                <a:cubicBezTo>
                  <a:pt x="1561600" y="2876146"/>
                  <a:pt x="1565784" y="2871962"/>
                  <a:pt x="1571013" y="2871962"/>
                </a:cubicBezTo>
                <a:close/>
                <a:moveTo>
                  <a:pt x="1515787" y="2871962"/>
                </a:moveTo>
                <a:cubicBezTo>
                  <a:pt x="1521017" y="2871962"/>
                  <a:pt x="1525201" y="2876146"/>
                  <a:pt x="1525201" y="2881376"/>
                </a:cubicBezTo>
                <a:cubicBezTo>
                  <a:pt x="1525201" y="2886605"/>
                  <a:pt x="1521017" y="2890789"/>
                  <a:pt x="1515787" y="2890789"/>
                </a:cubicBezTo>
                <a:cubicBezTo>
                  <a:pt x="1510558" y="2890789"/>
                  <a:pt x="1506374" y="2886605"/>
                  <a:pt x="1506374" y="2881376"/>
                </a:cubicBezTo>
                <a:cubicBezTo>
                  <a:pt x="1506374" y="2876146"/>
                  <a:pt x="1510558" y="2871962"/>
                  <a:pt x="1515787" y="2871962"/>
                </a:cubicBezTo>
                <a:close/>
                <a:moveTo>
                  <a:pt x="1460561" y="2869661"/>
                </a:moveTo>
                <a:cubicBezTo>
                  <a:pt x="1465791" y="2869661"/>
                  <a:pt x="1469975" y="2873845"/>
                  <a:pt x="1469975" y="2879074"/>
                </a:cubicBezTo>
                <a:cubicBezTo>
                  <a:pt x="1469975" y="2884304"/>
                  <a:pt x="1465791" y="2888488"/>
                  <a:pt x="1460561" y="2888488"/>
                </a:cubicBezTo>
                <a:cubicBezTo>
                  <a:pt x="1455332" y="2888488"/>
                  <a:pt x="1451148" y="2884304"/>
                  <a:pt x="1451148" y="2879074"/>
                </a:cubicBezTo>
                <a:cubicBezTo>
                  <a:pt x="1451148" y="2873845"/>
                  <a:pt x="1455332" y="2869661"/>
                  <a:pt x="1460561" y="2869661"/>
                </a:cubicBezTo>
                <a:close/>
                <a:moveTo>
                  <a:pt x="1626239" y="2869452"/>
                </a:moveTo>
                <a:cubicBezTo>
                  <a:pt x="1631469" y="2869452"/>
                  <a:pt x="1635862" y="2873635"/>
                  <a:pt x="1635862" y="2879074"/>
                </a:cubicBezTo>
                <a:cubicBezTo>
                  <a:pt x="1635862" y="2884513"/>
                  <a:pt x="1631469" y="2888906"/>
                  <a:pt x="1626239" y="2888697"/>
                </a:cubicBezTo>
                <a:cubicBezTo>
                  <a:pt x="1621010" y="2888697"/>
                  <a:pt x="1616617" y="2884304"/>
                  <a:pt x="1616617" y="2879074"/>
                </a:cubicBezTo>
                <a:cubicBezTo>
                  <a:pt x="1616617" y="2873845"/>
                  <a:pt x="1620800" y="2869452"/>
                  <a:pt x="1626239" y="2869452"/>
                </a:cubicBezTo>
                <a:close/>
                <a:moveTo>
                  <a:pt x="953068" y="2869452"/>
                </a:moveTo>
                <a:cubicBezTo>
                  <a:pt x="959762" y="2869452"/>
                  <a:pt x="965201" y="2874891"/>
                  <a:pt x="965201" y="2881585"/>
                </a:cubicBezTo>
                <a:cubicBezTo>
                  <a:pt x="965201" y="2888279"/>
                  <a:pt x="959762" y="2893718"/>
                  <a:pt x="953068" y="2893718"/>
                </a:cubicBezTo>
                <a:cubicBezTo>
                  <a:pt x="946374" y="2893718"/>
                  <a:pt x="940935" y="2888279"/>
                  <a:pt x="940935" y="2881585"/>
                </a:cubicBezTo>
                <a:cubicBezTo>
                  <a:pt x="940935" y="2874891"/>
                  <a:pt x="946374" y="2869452"/>
                  <a:pt x="953068" y="2869452"/>
                </a:cubicBezTo>
                <a:close/>
                <a:moveTo>
                  <a:pt x="1121884" y="2868406"/>
                </a:moveTo>
                <a:cubicBezTo>
                  <a:pt x="1127741" y="2868406"/>
                  <a:pt x="1132552" y="2873217"/>
                  <a:pt x="1132552" y="2879074"/>
                </a:cubicBezTo>
                <a:cubicBezTo>
                  <a:pt x="1132552" y="2884932"/>
                  <a:pt x="1127741" y="2889743"/>
                  <a:pt x="1121884" y="2889743"/>
                </a:cubicBezTo>
                <a:cubicBezTo>
                  <a:pt x="1116026" y="2889743"/>
                  <a:pt x="1111215" y="2884932"/>
                  <a:pt x="1111215" y="2879074"/>
                </a:cubicBezTo>
                <a:cubicBezTo>
                  <a:pt x="1111215" y="2873217"/>
                  <a:pt x="1116026" y="2868406"/>
                  <a:pt x="1121884" y="2868406"/>
                </a:cubicBezTo>
                <a:close/>
                <a:moveTo>
                  <a:pt x="2133733" y="2866941"/>
                </a:moveTo>
                <a:cubicBezTo>
                  <a:pt x="2141891" y="2866941"/>
                  <a:pt x="2148376" y="2873426"/>
                  <a:pt x="2148376" y="2881585"/>
                </a:cubicBezTo>
                <a:cubicBezTo>
                  <a:pt x="2148376" y="2889743"/>
                  <a:pt x="2141891" y="2896228"/>
                  <a:pt x="2133733" y="2896228"/>
                </a:cubicBezTo>
                <a:cubicBezTo>
                  <a:pt x="2125575" y="2896228"/>
                  <a:pt x="2119090" y="2889534"/>
                  <a:pt x="2119090" y="2881585"/>
                </a:cubicBezTo>
                <a:cubicBezTo>
                  <a:pt x="2119090" y="2873426"/>
                  <a:pt x="2125575" y="2866941"/>
                  <a:pt x="2133733" y="2866941"/>
                </a:cubicBezTo>
                <a:close/>
                <a:moveTo>
                  <a:pt x="2272216" y="2866523"/>
                </a:moveTo>
                <a:cubicBezTo>
                  <a:pt x="2281212" y="2866523"/>
                  <a:pt x="2288324" y="2873845"/>
                  <a:pt x="2288324" y="2882631"/>
                </a:cubicBezTo>
                <a:cubicBezTo>
                  <a:pt x="2288324" y="2891626"/>
                  <a:pt x="2281003" y="2898738"/>
                  <a:pt x="2272216" y="2898738"/>
                </a:cubicBezTo>
                <a:cubicBezTo>
                  <a:pt x="2263221" y="2898738"/>
                  <a:pt x="2256109" y="2891417"/>
                  <a:pt x="2256109" y="2882631"/>
                </a:cubicBezTo>
                <a:cubicBezTo>
                  <a:pt x="2256109" y="2873635"/>
                  <a:pt x="2263431" y="2866523"/>
                  <a:pt x="2272216" y="2866523"/>
                </a:cubicBezTo>
                <a:close/>
                <a:moveTo>
                  <a:pt x="1405544" y="2866314"/>
                </a:moveTo>
                <a:cubicBezTo>
                  <a:pt x="1410147" y="2866314"/>
                  <a:pt x="1413912" y="2870079"/>
                  <a:pt x="1413912" y="2874681"/>
                </a:cubicBezTo>
                <a:cubicBezTo>
                  <a:pt x="1413912" y="2879284"/>
                  <a:pt x="1410147" y="2883049"/>
                  <a:pt x="1405544" y="2883049"/>
                </a:cubicBezTo>
                <a:cubicBezTo>
                  <a:pt x="1400942" y="2883049"/>
                  <a:pt x="1397177" y="2879284"/>
                  <a:pt x="1397177" y="2874681"/>
                </a:cubicBezTo>
                <a:cubicBezTo>
                  <a:pt x="1397177" y="2870079"/>
                  <a:pt x="1400942" y="2866314"/>
                  <a:pt x="1405544" y="2866314"/>
                </a:cubicBezTo>
                <a:close/>
                <a:moveTo>
                  <a:pt x="1681256" y="2864849"/>
                </a:moveTo>
                <a:cubicBezTo>
                  <a:pt x="1686695" y="2864849"/>
                  <a:pt x="1691088" y="2869243"/>
                  <a:pt x="1691088" y="2874681"/>
                </a:cubicBezTo>
                <a:cubicBezTo>
                  <a:pt x="1691088" y="2880120"/>
                  <a:pt x="1686695" y="2884513"/>
                  <a:pt x="1681256" y="2884513"/>
                </a:cubicBezTo>
                <a:cubicBezTo>
                  <a:pt x="1675817" y="2884513"/>
                  <a:pt x="1671424" y="2880120"/>
                  <a:pt x="1671424" y="2874681"/>
                </a:cubicBezTo>
                <a:cubicBezTo>
                  <a:pt x="1671424" y="2869243"/>
                  <a:pt x="1675817" y="2864849"/>
                  <a:pt x="1681256" y="2864849"/>
                </a:cubicBezTo>
                <a:close/>
                <a:moveTo>
                  <a:pt x="1350737" y="2859202"/>
                </a:moveTo>
                <a:cubicBezTo>
                  <a:pt x="1355548" y="2859202"/>
                  <a:pt x="1359523" y="2863176"/>
                  <a:pt x="1359523" y="2867987"/>
                </a:cubicBezTo>
                <a:cubicBezTo>
                  <a:pt x="1359523" y="2872799"/>
                  <a:pt x="1355548" y="2876773"/>
                  <a:pt x="1350737" y="2876773"/>
                </a:cubicBezTo>
                <a:cubicBezTo>
                  <a:pt x="1345925" y="2876773"/>
                  <a:pt x="1341951" y="2872799"/>
                  <a:pt x="1341951" y="2867987"/>
                </a:cubicBezTo>
                <a:cubicBezTo>
                  <a:pt x="1341951" y="2863176"/>
                  <a:pt x="1345925" y="2859202"/>
                  <a:pt x="1350737" y="2859202"/>
                </a:cubicBezTo>
                <a:close/>
                <a:moveTo>
                  <a:pt x="1736064" y="2857737"/>
                </a:moveTo>
                <a:cubicBezTo>
                  <a:pt x="1741712" y="2857737"/>
                  <a:pt x="1746314" y="2862339"/>
                  <a:pt x="1746314" y="2867987"/>
                </a:cubicBezTo>
                <a:cubicBezTo>
                  <a:pt x="1746314" y="2873635"/>
                  <a:pt x="1741712" y="2878238"/>
                  <a:pt x="1736064" y="2878238"/>
                </a:cubicBezTo>
                <a:cubicBezTo>
                  <a:pt x="1730416" y="2878238"/>
                  <a:pt x="1725814" y="2873635"/>
                  <a:pt x="1725814" y="2867987"/>
                </a:cubicBezTo>
                <a:cubicBezTo>
                  <a:pt x="1725814" y="2862339"/>
                  <a:pt x="1730416" y="2857737"/>
                  <a:pt x="1736064" y="2857737"/>
                </a:cubicBezTo>
                <a:close/>
                <a:moveTo>
                  <a:pt x="1991066" y="2856900"/>
                </a:moveTo>
                <a:cubicBezTo>
                  <a:pt x="1998597" y="2856900"/>
                  <a:pt x="2004663" y="2862967"/>
                  <a:pt x="2004663" y="2870498"/>
                </a:cubicBezTo>
                <a:cubicBezTo>
                  <a:pt x="2004663" y="2878028"/>
                  <a:pt x="1998597" y="2884095"/>
                  <a:pt x="1991066" y="2884095"/>
                </a:cubicBezTo>
                <a:cubicBezTo>
                  <a:pt x="1983535" y="2884095"/>
                  <a:pt x="1977468" y="2878028"/>
                  <a:pt x="1977468" y="2870498"/>
                </a:cubicBezTo>
                <a:cubicBezTo>
                  <a:pt x="1977468" y="2862967"/>
                  <a:pt x="1983535" y="2856900"/>
                  <a:pt x="1991066" y="2856900"/>
                </a:cubicBezTo>
                <a:close/>
                <a:moveTo>
                  <a:pt x="790527" y="2856482"/>
                </a:moveTo>
                <a:cubicBezTo>
                  <a:pt x="797640" y="2856482"/>
                  <a:pt x="803288" y="2862130"/>
                  <a:pt x="803288" y="2869243"/>
                </a:cubicBezTo>
                <a:cubicBezTo>
                  <a:pt x="803288" y="2876355"/>
                  <a:pt x="797431" y="2882003"/>
                  <a:pt x="790527" y="2882003"/>
                </a:cubicBezTo>
                <a:cubicBezTo>
                  <a:pt x="783415" y="2882003"/>
                  <a:pt x="777767" y="2876355"/>
                  <a:pt x="777767" y="2869243"/>
                </a:cubicBezTo>
                <a:cubicBezTo>
                  <a:pt x="777767" y="2862130"/>
                  <a:pt x="783415" y="2856482"/>
                  <a:pt x="790527" y="2856482"/>
                </a:cubicBezTo>
                <a:close/>
                <a:moveTo>
                  <a:pt x="1069586" y="2851461"/>
                </a:moveTo>
                <a:cubicBezTo>
                  <a:pt x="1075025" y="2851461"/>
                  <a:pt x="1079627" y="2856064"/>
                  <a:pt x="1079627" y="2861503"/>
                </a:cubicBezTo>
                <a:cubicBezTo>
                  <a:pt x="1079627" y="2866941"/>
                  <a:pt x="1075234" y="2871544"/>
                  <a:pt x="1069586" y="2871544"/>
                </a:cubicBezTo>
                <a:cubicBezTo>
                  <a:pt x="1063938" y="2871544"/>
                  <a:pt x="1059545" y="2866941"/>
                  <a:pt x="1059545" y="2861503"/>
                </a:cubicBezTo>
                <a:cubicBezTo>
                  <a:pt x="1059545" y="2856064"/>
                  <a:pt x="1063938" y="2851461"/>
                  <a:pt x="1069586" y="2851461"/>
                </a:cubicBezTo>
                <a:close/>
                <a:moveTo>
                  <a:pt x="1296138" y="2850206"/>
                </a:moveTo>
                <a:cubicBezTo>
                  <a:pt x="1300950" y="2850206"/>
                  <a:pt x="1304924" y="2854181"/>
                  <a:pt x="1304924" y="2858992"/>
                </a:cubicBezTo>
                <a:cubicBezTo>
                  <a:pt x="1304924" y="2863803"/>
                  <a:pt x="1301159" y="2867569"/>
                  <a:pt x="1296138" y="2867778"/>
                </a:cubicBezTo>
                <a:cubicBezTo>
                  <a:pt x="1291327" y="2867778"/>
                  <a:pt x="1287352" y="2863803"/>
                  <a:pt x="1287352" y="2858992"/>
                </a:cubicBezTo>
                <a:cubicBezTo>
                  <a:pt x="1287352" y="2854181"/>
                  <a:pt x="1291327" y="2850206"/>
                  <a:pt x="1296138" y="2850206"/>
                </a:cubicBezTo>
                <a:close/>
                <a:moveTo>
                  <a:pt x="1790453" y="2847696"/>
                </a:moveTo>
                <a:cubicBezTo>
                  <a:pt x="1796729" y="2847696"/>
                  <a:pt x="1801749" y="2852716"/>
                  <a:pt x="1801749" y="2858992"/>
                </a:cubicBezTo>
                <a:cubicBezTo>
                  <a:pt x="1801749" y="2865059"/>
                  <a:pt x="1796729" y="2870289"/>
                  <a:pt x="1790453" y="2870289"/>
                </a:cubicBezTo>
                <a:cubicBezTo>
                  <a:pt x="1784177" y="2870289"/>
                  <a:pt x="1779157" y="2865268"/>
                  <a:pt x="1779157" y="2858992"/>
                </a:cubicBezTo>
                <a:cubicBezTo>
                  <a:pt x="1779157" y="2852716"/>
                  <a:pt x="1784177" y="2847696"/>
                  <a:pt x="1790453" y="2847696"/>
                </a:cubicBezTo>
                <a:close/>
                <a:moveTo>
                  <a:pt x="902862" y="2846859"/>
                </a:moveTo>
                <a:cubicBezTo>
                  <a:pt x="909347" y="2846859"/>
                  <a:pt x="914368" y="2851880"/>
                  <a:pt x="914368" y="2858365"/>
                </a:cubicBezTo>
                <a:cubicBezTo>
                  <a:pt x="914368" y="2864849"/>
                  <a:pt x="909138" y="2869870"/>
                  <a:pt x="902862" y="2869870"/>
                </a:cubicBezTo>
                <a:cubicBezTo>
                  <a:pt x="896586" y="2869870"/>
                  <a:pt x="891357" y="2864849"/>
                  <a:pt x="891357" y="2858365"/>
                </a:cubicBezTo>
                <a:cubicBezTo>
                  <a:pt x="891357" y="2851880"/>
                  <a:pt x="896586" y="2846859"/>
                  <a:pt x="902862" y="2846859"/>
                </a:cubicBezTo>
                <a:close/>
                <a:moveTo>
                  <a:pt x="2183939" y="2842257"/>
                </a:moveTo>
                <a:cubicBezTo>
                  <a:pt x="2192934" y="2842257"/>
                  <a:pt x="2200046" y="2849579"/>
                  <a:pt x="2200046" y="2858365"/>
                </a:cubicBezTo>
                <a:cubicBezTo>
                  <a:pt x="2200046" y="2867360"/>
                  <a:pt x="2192725" y="2874472"/>
                  <a:pt x="2183939" y="2874472"/>
                </a:cubicBezTo>
                <a:cubicBezTo>
                  <a:pt x="2175153" y="2874472"/>
                  <a:pt x="2167831" y="2867360"/>
                  <a:pt x="2167831" y="2858365"/>
                </a:cubicBezTo>
                <a:cubicBezTo>
                  <a:pt x="2167831" y="2849370"/>
                  <a:pt x="2175153" y="2842257"/>
                  <a:pt x="2183939" y="2842257"/>
                </a:cubicBezTo>
                <a:close/>
                <a:moveTo>
                  <a:pt x="1242167" y="2838910"/>
                </a:moveTo>
                <a:cubicBezTo>
                  <a:pt x="1247188" y="2838910"/>
                  <a:pt x="1251163" y="2842884"/>
                  <a:pt x="1251163" y="2847905"/>
                </a:cubicBezTo>
                <a:cubicBezTo>
                  <a:pt x="1251163" y="2852926"/>
                  <a:pt x="1247188" y="2856900"/>
                  <a:pt x="1242167" y="2856900"/>
                </a:cubicBezTo>
                <a:cubicBezTo>
                  <a:pt x="1237147" y="2856900"/>
                  <a:pt x="1233172" y="2852716"/>
                  <a:pt x="1233172" y="2847905"/>
                </a:cubicBezTo>
                <a:cubicBezTo>
                  <a:pt x="1233172" y="2842884"/>
                  <a:pt x="1237147" y="2838910"/>
                  <a:pt x="1242167" y="2838910"/>
                </a:cubicBezTo>
                <a:close/>
                <a:moveTo>
                  <a:pt x="2320330" y="2838492"/>
                </a:moveTo>
                <a:cubicBezTo>
                  <a:pt x="2329744" y="2838492"/>
                  <a:pt x="2337274" y="2846023"/>
                  <a:pt x="2337274" y="2855436"/>
                </a:cubicBezTo>
                <a:cubicBezTo>
                  <a:pt x="2337274" y="2864849"/>
                  <a:pt x="2329744" y="2872380"/>
                  <a:pt x="2320330" y="2872380"/>
                </a:cubicBezTo>
                <a:cubicBezTo>
                  <a:pt x="2310917" y="2872380"/>
                  <a:pt x="2303386" y="2864849"/>
                  <a:pt x="2303386" y="2855436"/>
                </a:cubicBezTo>
                <a:cubicBezTo>
                  <a:pt x="2303386" y="2846023"/>
                  <a:pt x="2310917" y="2838492"/>
                  <a:pt x="2320330" y="2838492"/>
                </a:cubicBezTo>
                <a:close/>
                <a:moveTo>
                  <a:pt x="2043154" y="2837864"/>
                </a:moveTo>
                <a:cubicBezTo>
                  <a:pt x="2050894" y="2837864"/>
                  <a:pt x="2057379" y="2844349"/>
                  <a:pt x="2057379" y="2852089"/>
                </a:cubicBezTo>
                <a:cubicBezTo>
                  <a:pt x="2057379" y="2859829"/>
                  <a:pt x="2051103" y="2866314"/>
                  <a:pt x="2043154" y="2866314"/>
                </a:cubicBezTo>
                <a:cubicBezTo>
                  <a:pt x="2035205" y="2866314"/>
                  <a:pt x="2028929" y="2859829"/>
                  <a:pt x="2028929" y="2852089"/>
                </a:cubicBezTo>
                <a:cubicBezTo>
                  <a:pt x="2028929" y="2844349"/>
                  <a:pt x="2035414" y="2837864"/>
                  <a:pt x="2043154" y="2837864"/>
                </a:cubicBezTo>
                <a:close/>
                <a:moveTo>
                  <a:pt x="1844633" y="2836400"/>
                </a:moveTo>
                <a:cubicBezTo>
                  <a:pt x="1850909" y="2836400"/>
                  <a:pt x="1855929" y="2841420"/>
                  <a:pt x="1855929" y="2847696"/>
                </a:cubicBezTo>
                <a:cubicBezTo>
                  <a:pt x="1855929" y="2853972"/>
                  <a:pt x="1850909" y="2858992"/>
                  <a:pt x="1844633" y="2858992"/>
                </a:cubicBezTo>
                <a:cubicBezTo>
                  <a:pt x="1838357" y="2858992"/>
                  <a:pt x="1833337" y="2853972"/>
                  <a:pt x="1833337" y="2847696"/>
                </a:cubicBezTo>
                <a:cubicBezTo>
                  <a:pt x="1833337" y="2841420"/>
                  <a:pt x="1838357" y="2836400"/>
                  <a:pt x="1844633" y="2836400"/>
                </a:cubicBezTo>
                <a:close/>
                <a:moveTo>
                  <a:pt x="1017916" y="2831588"/>
                </a:moveTo>
                <a:cubicBezTo>
                  <a:pt x="1023774" y="2831588"/>
                  <a:pt x="1028376" y="2836400"/>
                  <a:pt x="1028376" y="2842048"/>
                </a:cubicBezTo>
                <a:cubicBezTo>
                  <a:pt x="1028376" y="2847696"/>
                  <a:pt x="1023774" y="2852507"/>
                  <a:pt x="1017916" y="2852507"/>
                </a:cubicBezTo>
                <a:cubicBezTo>
                  <a:pt x="1012059" y="2852507"/>
                  <a:pt x="1007457" y="2847696"/>
                  <a:pt x="1007457" y="2842048"/>
                </a:cubicBezTo>
                <a:cubicBezTo>
                  <a:pt x="1007457" y="2836191"/>
                  <a:pt x="1012059" y="2831588"/>
                  <a:pt x="1017916" y="2831588"/>
                </a:cubicBezTo>
                <a:close/>
                <a:moveTo>
                  <a:pt x="742832" y="2828660"/>
                </a:moveTo>
                <a:cubicBezTo>
                  <a:pt x="749945" y="2828660"/>
                  <a:pt x="755593" y="2834308"/>
                  <a:pt x="755593" y="2841420"/>
                </a:cubicBezTo>
                <a:cubicBezTo>
                  <a:pt x="755593" y="2848533"/>
                  <a:pt x="749945" y="2854181"/>
                  <a:pt x="742832" y="2854181"/>
                </a:cubicBezTo>
                <a:cubicBezTo>
                  <a:pt x="735720" y="2854181"/>
                  <a:pt x="730072" y="2848533"/>
                  <a:pt x="730072" y="2841420"/>
                </a:cubicBezTo>
                <a:cubicBezTo>
                  <a:pt x="730072" y="2834308"/>
                  <a:pt x="735720" y="2828660"/>
                  <a:pt x="742832" y="2828660"/>
                </a:cubicBezTo>
                <a:close/>
                <a:moveTo>
                  <a:pt x="1188615" y="2824894"/>
                </a:moveTo>
                <a:cubicBezTo>
                  <a:pt x="1193845" y="2824894"/>
                  <a:pt x="1198028" y="2829078"/>
                  <a:pt x="1198028" y="2834308"/>
                </a:cubicBezTo>
                <a:cubicBezTo>
                  <a:pt x="1198028" y="2839538"/>
                  <a:pt x="1193845" y="2843721"/>
                  <a:pt x="1188615" y="2843721"/>
                </a:cubicBezTo>
                <a:cubicBezTo>
                  <a:pt x="1183385" y="2843721"/>
                  <a:pt x="1179201" y="2839538"/>
                  <a:pt x="1179201" y="2834308"/>
                </a:cubicBezTo>
                <a:cubicBezTo>
                  <a:pt x="1179201" y="2829078"/>
                  <a:pt x="1183385" y="2824894"/>
                  <a:pt x="1188615" y="2824894"/>
                </a:cubicBezTo>
                <a:close/>
                <a:moveTo>
                  <a:pt x="1898186" y="2822802"/>
                </a:moveTo>
                <a:cubicBezTo>
                  <a:pt x="1904670" y="2822802"/>
                  <a:pt x="1909900" y="2828032"/>
                  <a:pt x="1909900" y="2834517"/>
                </a:cubicBezTo>
                <a:cubicBezTo>
                  <a:pt x="1909900" y="2841002"/>
                  <a:pt x="1904670" y="2846232"/>
                  <a:pt x="1898186" y="2846232"/>
                </a:cubicBezTo>
                <a:cubicBezTo>
                  <a:pt x="1891701" y="2846232"/>
                  <a:pt x="1886262" y="2840793"/>
                  <a:pt x="1886471" y="2834517"/>
                </a:cubicBezTo>
                <a:cubicBezTo>
                  <a:pt x="1886471" y="2828032"/>
                  <a:pt x="1891701" y="2822802"/>
                  <a:pt x="1898186" y="2822802"/>
                </a:cubicBezTo>
                <a:close/>
                <a:moveTo>
                  <a:pt x="853493" y="2821547"/>
                </a:moveTo>
                <a:cubicBezTo>
                  <a:pt x="860188" y="2821547"/>
                  <a:pt x="865626" y="2826986"/>
                  <a:pt x="865626" y="2833680"/>
                </a:cubicBezTo>
                <a:cubicBezTo>
                  <a:pt x="865626" y="2840374"/>
                  <a:pt x="860188" y="2845813"/>
                  <a:pt x="853493" y="2845813"/>
                </a:cubicBezTo>
                <a:cubicBezTo>
                  <a:pt x="846799" y="2845813"/>
                  <a:pt x="841360" y="2840374"/>
                  <a:pt x="841360" y="2833680"/>
                </a:cubicBezTo>
                <a:cubicBezTo>
                  <a:pt x="841360" y="2826986"/>
                  <a:pt x="846799" y="2821547"/>
                  <a:pt x="853493" y="2821547"/>
                </a:cubicBezTo>
                <a:close/>
                <a:moveTo>
                  <a:pt x="2233307" y="2817364"/>
                </a:moveTo>
                <a:cubicBezTo>
                  <a:pt x="2242302" y="2817364"/>
                  <a:pt x="2249624" y="2824685"/>
                  <a:pt x="2249624" y="2833680"/>
                </a:cubicBezTo>
                <a:cubicBezTo>
                  <a:pt x="2249624" y="2842675"/>
                  <a:pt x="2242302" y="2849997"/>
                  <a:pt x="2233307" y="2849997"/>
                </a:cubicBezTo>
                <a:cubicBezTo>
                  <a:pt x="2224312" y="2849997"/>
                  <a:pt x="2216990" y="2842675"/>
                  <a:pt x="2216990" y="2833680"/>
                </a:cubicBezTo>
                <a:cubicBezTo>
                  <a:pt x="2216990" y="2824685"/>
                  <a:pt x="2224312" y="2817364"/>
                  <a:pt x="2233307" y="2817364"/>
                </a:cubicBezTo>
                <a:close/>
                <a:moveTo>
                  <a:pt x="2094196" y="2816318"/>
                </a:moveTo>
                <a:cubicBezTo>
                  <a:pt x="2102773" y="2816318"/>
                  <a:pt x="2109467" y="2823221"/>
                  <a:pt x="2109467" y="2831588"/>
                </a:cubicBezTo>
                <a:cubicBezTo>
                  <a:pt x="2109467" y="2839956"/>
                  <a:pt x="2102773" y="2846650"/>
                  <a:pt x="2094196" y="2846859"/>
                </a:cubicBezTo>
                <a:cubicBezTo>
                  <a:pt x="2085619" y="2846859"/>
                  <a:pt x="2078925" y="2839956"/>
                  <a:pt x="2078925" y="2831588"/>
                </a:cubicBezTo>
                <a:cubicBezTo>
                  <a:pt x="2078925" y="2823012"/>
                  <a:pt x="2085829" y="2816318"/>
                  <a:pt x="2094196" y="2816318"/>
                </a:cubicBezTo>
                <a:close/>
                <a:moveTo>
                  <a:pt x="1529594" y="2811506"/>
                </a:moveTo>
                <a:cubicBezTo>
                  <a:pt x="1534405" y="2811506"/>
                  <a:pt x="1538380" y="2815272"/>
                  <a:pt x="1538380" y="2820292"/>
                </a:cubicBezTo>
                <a:cubicBezTo>
                  <a:pt x="1538380" y="2825104"/>
                  <a:pt x="1534405" y="2829078"/>
                  <a:pt x="1529594" y="2829078"/>
                </a:cubicBezTo>
                <a:cubicBezTo>
                  <a:pt x="1524782" y="2829078"/>
                  <a:pt x="1520808" y="2825104"/>
                  <a:pt x="1520808" y="2820292"/>
                </a:cubicBezTo>
                <a:cubicBezTo>
                  <a:pt x="1520808" y="2815481"/>
                  <a:pt x="1524782" y="2811506"/>
                  <a:pt x="1529594" y="2811506"/>
                </a:cubicBezTo>
                <a:close/>
                <a:moveTo>
                  <a:pt x="1584820" y="2810879"/>
                </a:moveTo>
                <a:cubicBezTo>
                  <a:pt x="1589631" y="2810879"/>
                  <a:pt x="1593606" y="2814853"/>
                  <a:pt x="1593606" y="2819665"/>
                </a:cubicBezTo>
                <a:cubicBezTo>
                  <a:pt x="1593606" y="2824476"/>
                  <a:pt x="1589631" y="2828451"/>
                  <a:pt x="1584820" y="2828451"/>
                </a:cubicBezTo>
                <a:cubicBezTo>
                  <a:pt x="1579799" y="2828451"/>
                  <a:pt x="1575825" y="2824476"/>
                  <a:pt x="1576034" y="2819665"/>
                </a:cubicBezTo>
                <a:cubicBezTo>
                  <a:pt x="1576034" y="2814853"/>
                  <a:pt x="1580009" y="2810879"/>
                  <a:pt x="1584820" y="2810879"/>
                </a:cubicBezTo>
                <a:close/>
                <a:moveTo>
                  <a:pt x="1474368" y="2809623"/>
                </a:moveTo>
                <a:cubicBezTo>
                  <a:pt x="1479179" y="2809623"/>
                  <a:pt x="1482945" y="2813389"/>
                  <a:pt x="1482945" y="2818200"/>
                </a:cubicBezTo>
                <a:cubicBezTo>
                  <a:pt x="1482945" y="2823012"/>
                  <a:pt x="1479179" y="2826777"/>
                  <a:pt x="1474368" y="2826777"/>
                </a:cubicBezTo>
                <a:cubicBezTo>
                  <a:pt x="1469766" y="2826777"/>
                  <a:pt x="1465791" y="2823012"/>
                  <a:pt x="1465791" y="2818200"/>
                </a:cubicBezTo>
                <a:cubicBezTo>
                  <a:pt x="1465791" y="2813389"/>
                  <a:pt x="1469556" y="2809623"/>
                  <a:pt x="1474368" y="2809623"/>
                </a:cubicBezTo>
                <a:close/>
                <a:moveTo>
                  <a:pt x="967083" y="2809623"/>
                </a:moveTo>
                <a:cubicBezTo>
                  <a:pt x="973150" y="2809623"/>
                  <a:pt x="977961" y="2814435"/>
                  <a:pt x="977961" y="2820501"/>
                </a:cubicBezTo>
                <a:cubicBezTo>
                  <a:pt x="977961" y="2826568"/>
                  <a:pt x="973150" y="2831379"/>
                  <a:pt x="967083" y="2831379"/>
                </a:cubicBezTo>
                <a:cubicBezTo>
                  <a:pt x="961017" y="2831379"/>
                  <a:pt x="956205" y="2826568"/>
                  <a:pt x="956205" y="2820501"/>
                </a:cubicBezTo>
                <a:cubicBezTo>
                  <a:pt x="956205" y="2814435"/>
                  <a:pt x="961017" y="2809623"/>
                  <a:pt x="967083" y="2809623"/>
                </a:cubicBezTo>
                <a:close/>
                <a:moveTo>
                  <a:pt x="2367398" y="2809414"/>
                </a:moveTo>
                <a:cubicBezTo>
                  <a:pt x="2377020" y="2809414"/>
                  <a:pt x="2384760" y="2817154"/>
                  <a:pt x="2384760" y="2826777"/>
                </a:cubicBezTo>
                <a:cubicBezTo>
                  <a:pt x="2384760" y="2836400"/>
                  <a:pt x="2377020" y="2844140"/>
                  <a:pt x="2367398" y="2844140"/>
                </a:cubicBezTo>
                <a:cubicBezTo>
                  <a:pt x="2357775" y="2844140"/>
                  <a:pt x="2350035" y="2836400"/>
                  <a:pt x="2350035" y="2826777"/>
                </a:cubicBezTo>
                <a:cubicBezTo>
                  <a:pt x="2350035" y="2817154"/>
                  <a:pt x="2357775" y="2809414"/>
                  <a:pt x="2367398" y="2809414"/>
                </a:cubicBezTo>
                <a:close/>
                <a:moveTo>
                  <a:pt x="1135690" y="2808996"/>
                </a:moveTo>
                <a:cubicBezTo>
                  <a:pt x="1141129" y="2808996"/>
                  <a:pt x="1145522" y="2813389"/>
                  <a:pt x="1145522" y="2818828"/>
                </a:cubicBezTo>
                <a:cubicBezTo>
                  <a:pt x="1145522" y="2824267"/>
                  <a:pt x="1141129" y="2828660"/>
                  <a:pt x="1135690" y="2828660"/>
                </a:cubicBezTo>
                <a:cubicBezTo>
                  <a:pt x="1130251" y="2828660"/>
                  <a:pt x="1125858" y="2824267"/>
                  <a:pt x="1125858" y="2818828"/>
                </a:cubicBezTo>
                <a:cubicBezTo>
                  <a:pt x="1125858" y="2813389"/>
                  <a:pt x="1130251" y="2808996"/>
                  <a:pt x="1135690" y="2808996"/>
                </a:cubicBezTo>
                <a:close/>
                <a:moveTo>
                  <a:pt x="1639837" y="2807113"/>
                </a:moveTo>
                <a:cubicBezTo>
                  <a:pt x="1645066" y="2807113"/>
                  <a:pt x="1649250" y="2811297"/>
                  <a:pt x="1649250" y="2816527"/>
                </a:cubicBezTo>
                <a:cubicBezTo>
                  <a:pt x="1649250" y="2821756"/>
                  <a:pt x="1645066" y="2825940"/>
                  <a:pt x="1639837" y="2825940"/>
                </a:cubicBezTo>
                <a:cubicBezTo>
                  <a:pt x="1634816" y="2825940"/>
                  <a:pt x="1630423" y="2821756"/>
                  <a:pt x="1630423" y="2816527"/>
                </a:cubicBezTo>
                <a:cubicBezTo>
                  <a:pt x="1630423" y="2811297"/>
                  <a:pt x="1634607" y="2807113"/>
                  <a:pt x="1639837" y="2807113"/>
                </a:cubicBezTo>
                <a:close/>
                <a:moveTo>
                  <a:pt x="1419351" y="2806276"/>
                </a:moveTo>
                <a:cubicBezTo>
                  <a:pt x="1423744" y="2806276"/>
                  <a:pt x="1427300" y="2809833"/>
                  <a:pt x="1427300" y="2814226"/>
                </a:cubicBezTo>
                <a:cubicBezTo>
                  <a:pt x="1427300" y="2818619"/>
                  <a:pt x="1423744" y="2822175"/>
                  <a:pt x="1419351" y="2822175"/>
                </a:cubicBezTo>
                <a:cubicBezTo>
                  <a:pt x="1414958" y="2822175"/>
                  <a:pt x="1411402" y="2818619"/>
                  <a:pt x="1411402" y="2814226"/>
                </a:cubicBezTo>
                <a:cubicBezTo>
                  <a:pt x="1411402" y="2809833"/>
                  <a:pt x="1414958" y="2806276"/>
                  <a:pt x="1419351" y="2806276"/>
                </a:cubicBezTo>
                <a:close/>
                <a:moveTo>
                  <a:pt x="1951111" y="2806067"/>
                </a:moveTo>
                <a:cubicBezTo>
                  <a:pt x="1958223" y="2806067"/>
                  <a:pt x="1963871" y="2811715"/>
                  <a:pt x="1963871" y="2818828"/>
                </a:cubicBezTo>
                <a:cubicBezTo>
                  <a:pt x="1963871" y="2825940"/>
                  <a:pt x="1958223" y="2831588"/>
                  <a:pt x="1951111" y="2831588"/>
                </a:cubicBezTo>
                <a:cubicBezTo>
                  <a:pt x="1943998" y="2831588"/>
                  <a:pt x="1938350" y="2825940"/>
                  <a:pt x="1938350" y="2818828"/>
                </a:cubicBezTo>
                <a:cubicBezTo>
                  <a:pt x="1938350" y="2811715"/>
                  <a:pt x="1943998" y="2806067"/>
                  <a:pt x="1951111" y="2806067"/>
                </a:cubicBezTo>
                <a:close/>
                <a:moveTo>
                  <a:pt x="1694853" y="2801674"/>
                </a:moveTo>
                <a:cubicBezTo>
                  <a:pt x="1700083" y="2801674"/>
                  <a:pt x="1704476" y="2806067"/>
                  <a:pt x="1704476" y="2811297"/>
                </a:cubicBezTo>
                <a:cubicBezTo>
                  <a:pt x="1704476" y="2816527"/>
                  <a:pt x="1700292" y="2820920"/>
                  <a:pt x="1694853" y="2820920"/>
                </a:cubicBezTo>
                <a:cubicBezTo>
                  <a:pt x="1689415" y="2820920"/>
                  <a:pt x="1685231" y="2816527"/>
                  <a:pt x="1685231" y="2811297"/>
                </a:cubicBezTo>
                <a:cubicBezTo>
                  <a:pt x="1685231" y="2806067"/>
                  <a:pt x="1689415" y="2801674"/>
                  <a:pt x="1694853" y="2801674"/>
                </a:cubicBezTo>
                <a:close/>
                <a:moveTo>
                  <a:pt x="1364543" y="2799582"/>
                </a:moveTo>
                <a:cubicBezTo>
                  <a:pt x="1368936" y="2799582"/>
                  <a:pt x="1372493" y="2803139"/>
                  <a:pt x="1372493" y="2807532"/>
                </a:cubicBezTo>
                <a:cubicBezTo>
                  <a:pt x="1372493" y="2811925"/>
                  <a:pt x="1368936" y="2815481"/>
                  <a:pt x="1364543" y="2815481"/>
                </a:cubicBezTo>
                <a:cubicBezTo>
                  <a:pt x="1360150" y="2815481"/>
                  <a:pt x="1356594" y="2812134"/>
                  <a:pt x="1356594" y="2807532"/>
                </a:cubicBezTo>
                <a:cubicBezTo>
                  <a:pt x="1356594" y="2803139"/>
                  <a:pt x="1360150" y="2799582"/>
                  <a:pt x="1364543" y="2799582"/>
                </a:cubicBezTo>
                <a:close/>
                <a:moveTo>
                  <a:pt x="696183" y="2799582"/>
                </a:moveTo>
                <a:cubicBezTo>
                  <a:pt x="703086" y="2799582"/>
                  <a:pt x="708525" y="2805231"/>
                  <a:pt x="708525" y="2811925"/>
                </a:cubicBezTo>
                <a:cubicBezTo>
                  <a:pt x="708525" y="2818619"/>
                  <a:pt x="703086" y="2824267"/>
                  <a:pt x="696183" y="2824267"/>
                </a:cubicBezTo>
                <a:cubicBezTo>
                  <a:pt x="689280" y="2824267"/>
                  <a:pt x="683841" y="2818619"/>
                  <a:pt x="683841" y="2811925"/>
                </a:cubicBezTo>
                <a:cubicBezTo>
                  <a:pt x="683841" y="2805021"/>
                  <a:pt x="689280" y="2799582"/>
                  <a:pt x="696183" y="2799582"/>
                </a:cubicBezTo>
                <a:close/>
                <a:moveTo>
                  <a:pt x="805171" y="2795817"/>
                </a:moveTo>
                <a:cubicBezTo>
                  <a:pt x="811237" y="2795817"/>
                  <a:pt x="816258" y="2800838"/>
                  <a:pt x="816258" y="2806904"/>
                </a:cubicBezTo>
                <a:cubicBezTo>
                  <a:pt x="816258" y="2812971"/>
                  <a:pt x="811237" y="2817991"/>
                  <a:pt x="805171" y="2817991"/>
                </a:cubicBezTo>
                <a:cubicBezTo>
                  <a:pt x="799104" y="2817991"/>
                  <a:pt x="794084" y="2812971"/>
                  <a:pt x="794084" y="2806904"/>
                </a:cubicBezTo>
                <a:cubicBezTo>
                  <a:pt x="794084" y="2800838"/>
                  <a:pt x="799104" y="2795817"/>
                  <a:pt x="805171" y="2795817"/>
                </a:cubicBezTo>
                <a:close/>
                <a:moveTo>
                  <a:pt x="2144820" y="2793307"/>
                </a:moveTo>
                <a:cubicBezTo>
                  <a:pt x="2153397" y="2793307"/>
                  <a:pt x="2160509" y="2800419"/>
                  <a:pt x="2160509" y="2808996"/>
                </a:cubicBezTo>
                <a:cubicBezTo>
                  <a:pt x="2160509" y="2817782"/>
                  <a:pt x="2153397" y="2824685"/>
                  <a:pt x="2144820" y="2824685"/>
                </a:cubicBezTo>
                <a:cubicBezTo>
                  <a:pt x="2136243" y="2824685"/>
                  <a:pt x="2129131" y="2817573"/>
                  <a:pt x="2129131" y="2808996"/>
                </a:cubicBezTo>
                <a:cubicBezTo>
                  <a:pt x="2129131" y="2800419"/>
                  <a:pt x="2136243" y="2793307"/>
                  <a:pt x="2144820" y="2793307"/>
                </a:cubicBezTo>
                <a:close/>
                <a:moveTo>
                  <a:pt x="1749661" y="2793307"/>
                </a:moveTo>
                <a:cubicBezTo>
                  <a:pt x="1755309" y="2793307"/>
                  <a:pt x="1759911" y="2797909"/>
                  <a:pt x="1759911" y="2803557"/>
                </a:cubicBezTo>
                <a:cubicBezTo>
                  <a:pt x="1759911" y="2809205"/>
                  <a:pt x="1755309" y="2813807"/>
                  <a:pt x="1749661" y="2813807"/>
                </a:cubicBezTo>
                <a:cubicBezTo>
                  <a:pt x="1743804" y="2813807"/>
                  <a:pt x="1739411" y="2809205"/>
                  <a:pt x="1739411" y="2803557"/>
                </a:cubicBezTo>
                <a:cubicBezTo>
                  <a:pt x="1739411" y="2797909"/>
                  <a:pt x="1744013" y="2793307"/>
                  <a:pt x="1749661" y="2793307"/>
                </a:cubicBezTo>
                <a:close/>
                <a:moveTo>
                  <a:pt x="1083393" y="2792052"/>
                </a:moveTo>
                <a:cubicBezTo>
                  <a:pt x="1088413" y="2792052"/>
                  <a:pt x="1092388" y="2796026"/>
                  <a:pt x="1092388" y="2801047"/>
                </a:cubicBezTo>
                <a:cubicBezTo>
                  <a:pt x="1092388" y="2806067"/>
                  <a:pt x="1088413" y="2810251"/>
                  <a:pt x="1083393" y="2810042"/>
                </a:cubicBezTo>
                <a:cubicBezTo>
                  <a:pt x="1078372" y="2810042"/>
                  <a:pt x="1074398" y="2806067"/>
                  <a:pt x="1074398" y="2801047"/>
                </a:cubicBezTo>
                <a:cubicBezTo>
                  <a:pt x="1074398" y="2796026"/>
                  <a:pt x="1078372" y="2792052"/>
                  <a:pt x="1083393" y="2792052"/>
                </a:cubicBezTo>
                <a:close/>
                <a:moveTo>
                  <a:pt x="1309945" y="2791006"/>
                </a:moveTo>
                <a:cubicBezTo>
                  <a:pt x="1314338" y="2791006"/>
                  <a:pt x="1317894" y="2794562"/>
                  <a:pt x="1317894" y="2798955"/>
                </a:cubicBezTo>
                <a:cubicBezTo>
                  <a:pt x="1317894" y="2803348"/>
                  <a:pt x="1314338" y="2806904"/>
                  <a:pt x="1309945" y="2806904"/>
                </a:cubicBezTo>
                <a:cubicBezTo>
                  <a:pt x="1305552" y="2806904"/>
                  <a:pt x="1301996" y="2803348"/>
                  <a:pt x="1301996" y="2798955"/>
                </a:cubicBezTo>
                <a:cubicBezTo>
                  <a:pt x="1301996" y="2794562"/>
                  <a:pt x="1305552" y="2791006"/>
                  <a:pt x="1309945" y="2791006"/>
                </a:cubicBezTo>
                <a:close/>
                <a:moveTo>
                  <a:pt x="2281630" y="2789750"/>
                </a:moveTo>
                <a:cubicBezTo>
                  <a:pt x="2291044" y="2789750"/>
                  <a:pt x="2298784" y="2797490"/>
                  <a:pt x="2298784" y="2806904"/>
                </a:cubicBezTo>
                <a:cubicBezTo>
                  <a:pt x="2298784" y="2816527"/>
                  <a:pt x="2291044" y="2824058"/>
                  <a:pt x="2281630" y="2824058"/>
                </a:cubicBezTo>
                <a:cubicBezTo>
                  <a:pt x="2272216" y="2824058"/>
                  <a:pt x="2264477" y="2816318"/>
                  <a:pt x="2264477" y="2806904"/>
                </a:cubicBezTo>
                <a:cubicBezTo>
                  <a:pt x="2264477" y="2797490"/>
                  <a:pt x="2272216" y="2789750"/>
                  <a:pt x="2281630" y="2789750"/>
                </a:cubicBezTo>
                <a:close/>
                <a:moveTo>
                  <a:pt x="2003408" y="2787240"/>
                </a:moveTo>
                <a:cubicBezTo>
                  <a:pt x="2010939" y="2787240"/>
                  <a:pt x="2017215" y="2793516"/>
                  <a:pt x="2017215" y="2801047"/>
                </a:cubicBezTo>
                <a:cubicBezTo>
                  <a:pt x="2017215" y="2808787"/>
                  <a:pt x="2010939" y="2814853"/>
                  <a:pt x="2003408" y="2814853"/>
                </a:cubicBezTo>
                <a:cubicBezTo>
                  <a:pt x="1995877" y="2814853"/>
                  <a:pt x="1989602" y="2808577"/>
                  <a:pt x="1989602" y="2801047"/>
                </a:cubicBezTo>
                <a:cubicBezTo>
                  <a:pt x="1989602" y="2793516"/>
                  <a:pt x="1995877" y="2787240"/>
                  <a:pt x="2003408" y="2787240"/>
                </a:cubicBezTo>
                <a:close/>
                <a:moveTo>
                  <a:pt x="917087" y="2786613"/>
                </a:moveTo>
                <a:cubicBezTo>
                  <a:pt x="922944" y="2786613"/>
                  <a:pt x="927546" y="2791424"/>
                  <a:pt x="927546" y="2797072"/>
                </a:cubicBezTo>
                <a:cubicBezTo>
                  <a:pt x="927546" y="2802720"/>
                  <a:pt x="922944" y="2807532"/>
                  <a:pt x="917087" y="2807532"/>
                </a:cubicBezTo>
                <a:cubicBezTo>
                  <a:pt x="911230" y="2807532"/>
                  <a:pt x="906628" y="2802930"/>
                  <a:pt x="906628" y="2797072"/>
                </a:cubicBezTo>
                <a:cubicBezTo>
                  <a:pt x="906628" y="2791215"/>
                  <a:pt x="911230" y="2786613"/>
                  <a:pt x="917087" y="2786613"/>
                </a:cubicBezTo>
                <a:close/>
                <a:moveTo>
                  <a:pt x="1803841" y="2782011"/>
                </a:moveTo>
                <a:cubicBezTo>
                  <a:pt x="1810326" y="2782011"/>
                  <a:pt x="1815347" y="2787240"/>
                  <a:pt x="1815347" y="2793516"/>
                </a:cubicBezTo>
                <a:cubicBezTo>
                  <a:pt x="1815347" y="2800001"/>
                  <a:pt x="1810117" y="2805021"/>
                  <a:pt x="1803841" y="2805021"/>
                </a:cubicBezTo>
                <a:cubicBezTo>
                  <a:pt x="1797566" y="2805021"/>
                  <a:pt x="1792336" y="2800001"/>
                  <a:pt x="1792336" y="2793516"/>
                </a:cubicBezTo>
                <a:cubicBezTo>
                  <a:pt x="1792336" y="2787031"/>
                  <a:pt x="1797566" y="2782011"/>
                  <a:pt x="1803841" y="2782011"/>
                </a:cubicBezTo>
                <a:close/>
                <a:moveTo>
                  <a:pt x="1255974" y="2779709"/>
                </a:moveTo>
                <a:cubicBezTo>
                  <a:pt x="1260367" y="2779709"/>
                  <a:pt x="1264132" y="2783266"/>
                  <a:pt x="1264132" y="2787868"/>
                </a:cubicBezTo>
                <a:cubicBezTo>
                  <a:pt x="1264132" y="2792261"/>
                  <a:pt x="1260367" y="2796026"/>
                  <a:pt x="1255974" y="2796026"/>
                </a:cubicBezTo>
                <a:cubicBezTo>
                  <a:pt x="1251581" y="2796026"/>
                  <a:pt x="1247816" y="2792470"/>
                  <a:pt x="1247816" y="2787868"/>
                </a:cubicBezTo>
                <a:cubicBezTo>
                  <a:pt x="1247816" y="2783475"/>
                  <a:pt x="1251372" y="2779709"/>
                  <a:pt x="1255974" y="2779709"/>
                </a:cubicBezTo>
                <a:close/>
                <a:moveTo>
                  <a:pt x="2413419" y="2778663"/>
                </a:moveTo>
                <a:cubicBezTo>
                  <a:pt x="2423251" y="2778663"/>
                  <a:pt x="2431201" y="2786613"/>
                  <a:pt x="2431201" y="2796445"/>
                </a:cubicBezTo>
                <a:cubicBezTo>
                  <a:pt x="2431201" y="2806276"/>
                  <a:pt x="2423251" y="2814226"/>
                  <a:pt x="2413419" y="2814226"/>
                </a:cubicBezTo>
                <a:cubicBezTo>
                  <a:pt x="2403588" y="2814226"/>
                  <a:pt x="2395638" y="2806276"/>
                  <a:pt x="2395638" y="2796445"/>
                </a:cubicBezTo>
                <a:cubicBezTo>
                  <a:pt x="2395638" y="2786613"/>
                  <a:pt x="2403588" y="2778663"/>
                  <a:pt x="2413419" y="2778663"/>
                </a:cubicBezTo>
                <a:close/>
                <a:moveTo>
                  <a:pt x="1031723" y="2771760"/>
                </a:moveTo>
                <a:cubicBezTo>
                  <a:pt x="1037162" y="2771760"/>
                  <a:pt x="1041346" y="2776153"/>
                  <a:pt x="1041346" y="2781383"/>
                </a:cubicBezTo>
                <a:cubicBezTo>
                  <a:pt x="1041346" y="2786613"/>
                  <a:pt x="1037162" y="2791006"/>
                  <a:pt x="1031723" y="2791006"/>
                </a:cubicBezTo>
                <a:cubicBezTo>
                  <a:pt x="1026284" y="2791006"/>
                  <a:pt x="1022100" y="2786613"/>
                  <a:pt x="1022100" y="2781383"/>
                </a:cubicBezTo>
                <a:cubicBezTo>
                  <a:pt x="1022100" y="2775944"/>
                  <a:pt x="1026284" y="2771760"/>
                  <a:pt x="1031723" y="2771760"/>
                </a:cubicBezTo>
                <a:close/>
                <a:moveTo>
                  <a:pt x="1857603" y="2769250"/>
                </a:moveTo>
                <a:cubicBezTo>
                  <a:pt x="1864297" y="2769250"/>
                  <a:pt x="1869736" y="2774689"/>
                  <a:pt x="1869736" y="2781383"/>
                </a:cubicBezTo>
                <a:cubicBezTo>
                  <a:pt x="1869736" y="2788077"/>
                  <a:pt x="1864297" y="2793516"/>
                  <a:pt x="1857603" y="2793516"/>
                </a:cubicBezTo>
                <a:cubicBezTo>
                  <a:pt x="1850909" y="2793516"/>
                  <a:pt x="1845470" y="2788077"/>
                  <a:pt x="1845470" y="2781383"/>
                </a:cubicBezTo>
                <a:cubicBezTo>
                  <a:pt x="1845470" y="2774689"/>
                  <a:pt x="1850909" y="2769250"/>
                  <a:pt x="1857603" y="2769250"/>
                </a:cubicBezTo>
                <a:close/>
                <a:moveTo>
                  <a:pt x="2194398" y="2768413"/>
                </a:moveTo>
                <a:cubicBezTo>
                  <a:pt x="2203184" y="2768413"/>
                  <a:pt x="2210506" y="2775526"/>
                  <a:pt x="2210506" y="2784521"/>
                </a:cubicBezTo>
                <a:cubicBezTo>
                  <a:pt x="2210506" y="2793516"/>
                  <a:pt x="2203184" y="2800838"/>
                  <a:pt x="2194398" y="2800628"/>
                </a:cubicBezTo>
                <a:cubicBezTo>
                  <a:pt x="2185612" y="2800628"/>
                  <a:pt x="2178290" y="2793516"/>
                  <a:pt x="2178290" y="2784521"/>
                </a:cubicBezTo>
                <a:cubicBezTo>
                  <a:pt x="2178290" y="2775735"/>
                  <a:pt x="2185403" y="2768413"/>
                  <a:pt x="2194398" y="2768413"/>
                </a:cubicBezTo>
                <a:close/>
                <a:moveTo>
                  <a:pt x="650580" y="2767576"/>
                </a:moveTo>
                <a:cubicBezTo>
                  <a:pt x="657692" y="2767576"/>
                  <a:pt x="663549" y="2773434"/>
                  <a:pt x="663549" y="2780546"/>
                </a:cubicBezTo>
                <a:cubicBezTo>
                  <a:pt x="663549" y="2787658"/>
                  <a:pt x="657692" y="2793516"/>
                  <a:pt x="650580" y="2793516"/>
                </a:cubicBezTo>
                <a:cubicBezTo>
                  <a:pt x="643467" y="2793516"/>
                  <a:pt x="637610" y="2787658"/>
                  <a:pt x="637610" y="2780546"/>
                </a:cubicBezTo>
                <a:cubicBezTo>
                  <a:pt x="637610" y="2773434"/>
                  <a:pt x="643467" y="2767576"/>
                  <a:pt x="650580" y="2767576"/>
                </a:cubicBezTo>
                <a:close/>
                <a:moveTo>
                  <a:pt x="2054869" y="2766949"/>
                </a:moveTo>
                <a:cubicBezTo>
                  <a:pt x="2062818" y="2766949"/>
                  <a:pt x="2069303" y="2773434"/>
                  <a:pt x="2069303" y="2781383"/>
                </a:cubicBezTo>
                <a:cubicBezTo>
                  <a:pt x="2069303" y="2789332"/>
                  <a:pt x="2062818" y="2795817"/>
                  <a:pt x="2054869" y="2795817"/>
                </a:cubicBezTo>
                <a:cubicBezTo>
                  <a:pt x="2046919" y="2795817"/>
                  <a:pt x="2040435" y="2789332"/>
                  <a:pt x="2040435" y="2781383"/>
                </a:cubicBezTo>
                <a:cubicBezTo>
                  <a:pt x="2040435" y="2773434"/>
                  <a:pt x="2046919" y="2766949"/>
                  <a:pt x="2054869" y="2766949"/>
                </a:cubicBezTo>
                <a:close/>
                <a:moveTo>
                  <a:pt x="758103" y="2766949"/>
                </a:moveTo>
                <a:cubicBezTo>
                  <a:pt x="764379" y="2766949"/>
                  <a:pt x="769608" y="2771969"/>
                  <a:pt x="769608" y="2778454"/>
                </a:cubicBezTo>
                <a:cubicBezTo>
                  <a:pt x="769608" y="2784939"/>
                  <a:pt x="764379" y="2789960"/>
                  <a:pt x="758103" y="2789960"/>
                </a:cubicBezTo>
                <a:cubicBezTo>
                  <a:pt x="751827" y="2789960"/>
                  <a:pt x="746598" y="2784939"/>
                  <a:pt x="746598" y="2778454"/>
                </a:cubicBezTo>
                <a:cubicBezTo>
                  <a:pt x="746598" y="2772179"/>
                  <a:pt x="751618" y="2766949"/>
                  <a:pt x="758103" y="2766949"/>
                </a:cubicBezTo>
                <a:close/>
                <a:moveTo>
                  <a:pt x="1202422" y="2765903"/>
                </a:moveTo>
                <a:cubicBezTo>
                  <a:pt x="1207024" y="2765903"/>
                  <a:pt x="1210789" y="2769668"/>
                  <a:pt x="1210789" y="2774270"/>
                </a:cubicBezTo>
                <a:cubicBezTo>
                  <a:pt x="1210789" y="2778873"/>
                  <a:pt x="1207024" y="2782638"/>
                  <a:pt x="1202422" y="2782638"/>
                </a:cubicBezTo>
                <a:cubicBezTo>
                  <a:pt x="1197819" y="2782638"/>
                  <a:pt x="1194054" y="2778873"/>
                  <a:pt x="1194054" y="2774270"/>
                </a:cubicBezTo>
                <a:cubicBezTo>
                  <a:pt x="1194054" y="2769668"/>
                  <a:pt x="1197819" y="2765903"/>
                  <a:pt x="1202422" y="2765903"/>
                </a:cubicBezTo>
                <a:close/>
                <a:moveTo>
                  <a:pt x="2328907" y="2761301"/>
                </a:moveTo>
                <a:cubicBezTo>
                  <a:pt x="2338320" y="2761301"/>
                  <a:pt x="2346060" y="2769041"/>
                  <a:pt x="2346060" y="2778454"/>
                </a:cubicBezTo>
                <a:cubicBezTo>
                  <a:pt x="2346060" y="2787868"/>
                  <a:pt x="2338320" y="2795608"/>
                  <a:pt x="2328907" y="2795608"/>
                </a:cubicBezTo>
                <a:cubicBezTo>
                  <a:pt x="2319493" y="2795608"/>
                  <a:pt x="2311753" y="2787868"/>
                  <a:pt x="2311753" y="2778454"/>
                </a:cubicBezTo>
                <a:cubicBezTo>
                  <a:pt x="2311753" y="2769041"/>
                  <a:pt x="2319493" y="2761301"/>
                  <a:pt x="2328907" y="2761301"/>
                </a:cubicBezTo>
                <a:close/>
                <a:moveTo>
                  <a:pt x="867928" y="2761092"/>
                </a:moveTo>
                <a:cubicBezTo>
                  <a:pt x="873785" y="2761092"/>
                  <a:pt x="878387" y="2765903"/>
                  <a:pt x="878387" y="2771551"/>
                </a:cubicBezTo>
                <a:cubicBezTo>
                  <a:pt x="878387" y="2777408"/>
                  <a:pt x="873785" y="2782011"/>
                  <a:pt x="867928" y="2782011"/>
                </a:cubicBezTo>
                <a:cubicBezTo>
                  <a:pt x="862070" y="2782011"/>
                  <a:pt x="857468" y="2777199"/>
                  <a:pt x="857468" y="2771551"/>
                </a:cubicBezTo>
                <a:cubicBezTo>
                  <a:pt x="857468" y="2765694"/>
                  <a:pt x="862070" y="2761092"/>
                  <a:pt x="867928" y="2761092"/>
                </a:cubicBezTo>
                <a:close/>
                <a:moveTo>
                  <a:pt x="1910946" y="2753770"/>
                </a:moveTo>
                <a:cubicBezTo>
                  <a:pt x="1918059" y="2753770"/>
                  <a:pt x="1923916" y="2759627"/>
                  <a:pt x="1923916" y="2766740"/>
                </a:cubicBezTo>
                <a:cubicBezTo>
                  <a:pt x="1923916" y="2773852"/>
                  <a:pt x="1918059" y="2779709"/>
                  <a:pt x="1910946" y="2779709"/>
                </a:cubicBezTo>
                <a:cubicBezTo>
                  <a:pt x="1903834" y="2779709"/>
                  <a:pt x="1897976" y="2773852"/>
                  <a:pt x="1897976" y="2766740"/>
                </a:cubicBezTo>
                <a:cubicBezTo>
                  <a:pt x="1897976" y="2759627"/>
                  <a:pt x="1903834" y="2753770"/>
                  <a:pt x="1910946" y="2753770"/>
                </a:cubicBezTo>
                <a:close/>
                <a:moveTo>
                  <a:pt x="1543400" y="2750214"/>
                </a:moveTo>
                <a:cubicBezTo>
                  <a:pt x="1548003" y="2750214"/>
                  <a:pt x="1551768" y="2753979"/>
                  <a:pt x="1551768" y="2758581"/>
                </a:cubicBezTo>
                <a:cubicBezTo>
                  <a:pt x="1551768" y="2763183"/>
                  <a:pt x="1548003" y="2766949"/>
                  <a:pt x="1543400" y="2766949"/>
                </a:cubicBezTo>
                <a:cubicBezTo>
                  <a:pt x="1538798" y="2766949"/>
                  <a:pt x="1535033" y="2763183"/>
                  <a:pt x="1535033" y="2758581"/>
                </a:cubicBezTo>
                <a:cubicBezTo>
                  <a:pt x="1535033" y="2753979"/>
                  <a:pt x="1538798" y="2750214"/>
                  <a:pt x="1543400" y="2750214"/>
                </a:cubicBezTo>
                <a:close/>
                <a:moveTo>
                  <a:pt x="1149497" y="2749795"/>
                </a:moveTo>
                <a:cubicBezTo>
                  <a:pt x="1154308" y="2749795"/>
                  <a:pt x="1158283" y="2753770"/>
                  <a:pt x="1158283" y="2758581"/>
                </a:cubicBezTo>
                <a:cubicBezTo>
                  <a:pt x="1158283" y="2763602"/>
                  <a:pt x="1154308" y="2767367"/>
                  <a:pt x="1149497" y="2767367"/>
                </a:cubicBezTo>
                <a:cubicBezTo>
                  <a:pt x="1144685" y="2767367"/>
                  <a:pt x="1140711" y="2763393"/>
                  <a:pt x="1140711" y="2758581"/>
                </a:cubicBezTo>
                <a:cubicBezTo>
                  <a:pt x="1140711" y="2753770"/>
                  <a:pt x="1144685" y="2749795"/>
                  <a:pt x="1149497" y="2749795"/>
                </a:cubicBezTo>
                <a:close/>
                <a:moveTo>
                  <a:pt x="981308" y="2749586"/>
                </a:moveTo>
                <a:cubicBezTo>
                  <a:pt x="986747" y="2749586"/>
                  <a:pt x="991140" y="2753979"/>
                  <a:pt x="991140" y="2759418"/>
                </a:cubicBezTo>
                <a:cubicBezTo>
                  <a:pt x="991140" y="2764857"/>
                  <a:pt x="986747" y="2769250"/>
                  <a:pt x="981308" y="2769250"/>
                </a:cubicBezTo>
                <a:cubicBezTo>
                  <a:pt x="975869" y="2769250"/>
                  <a:pt x="971476" y="2764857"/>
                  <a:pt x="971476" y="2759418"/>
                </a:cubicBezTo>
                <a:cubicBezTo>
                  <a:pt x="971476" y="2753979"/>
                  <a:pt x="975869" y="2749586"/>
                  <a:pt x="981308" y="2749586"/>
                </a:cubicBezTo>
                <a:close/>
                <a:moveTo>
                  <a:pt x="1488174" y="2749168"/>
                </a:moveTo>
                <a:cubicBezTo>
                  <a:pt x="1492567" y="2749168"/>
                  <a:pt x="1496333" y="2752724"/>
                  <a:pt x="1496333" y="2757326"/>
                </a:cubicBezTo>
                <a:cubicBezTo>
                  <a:pt x="1496333" y="2761928"/>
                  <a:pt x="1492777" y="2765694"/>
                  <a:pt x="1488174" y="2765484"/>
                </a:cubicBezTo>
                <a:cubicBezTo>
                  <a:pt x="1483781" y="2765484"/>
                  <a:pt x="1480016" y="2761928"/>
                  <a:pt x="1480016" y="2757326"/>
                </a:cubicBezTo>
                <a:cubicBezTo>
                  <a:pt x="1480016" y="2752933"/>
                  <a:pt x="1483572" y="2749168"/>
                  <a:pt x="1488174" y="2749168"/>
                </a:cubicBezTo>
                <a:close/>
                <a:moveTo>
                  <a:pt x="1598626" y="2748959"/>
                </a:moveTo>
                <a:cubicBezTo>
                  <a:pt x="1603229" y="2748959"/>
                  <a:pt x="1606994" y="2752724"/>
                  <a:pt x="1606994" y="2757326"/>
                </a:cubicBezTo>
                <a:cubicBezTo>
                  <a:pt x="1606994" y="2762138"/>
                  <a:pt x="1603229" y="2765694"/>
                  <a:pt x="1598626" y="2765694"/>
                </a:cubicBezTo>
                <a:cubicBezTo>
                  <a:pt x="1594024" y="2765694"/>
                  <a:pt x="1590259" y="2761928"/>
                  <a:pt x="1590259" y="2757326"/>
                </a:cubicBezTo>
                <a:cubicBezTo>
                  <a:pt x="1590259" y="2752724"/>
                  <a:pt x="1594024" y="2748959"/>
                  <a:pt x="1598626" y="2748959"/>
                </a:cubicBezTo>
                <a:close/>
                <a:moveTo>
                  <a:pt x="2458395" y="2746658"/>
                </a:moveTo>
                <a:cubicBezTo>
                  <a:pt x="2468227" y="2746658"/>
                  <a:pt x="2476176" y="2754607"/>
                  <a:pt x="2476176" y="2764438"/>
                </a:cubicBezTo>
                <a:cubicBezTo>
                  <a:pt x="2476176" y="2774061"/>
                  <a:pt x="2468227" y="2782011"/>
                  <a:pt x="2458395" y="2782220"/>
                </a:cubicBezTo>
                <a:cubicBezTo>
                  <a:pt x="2448563" y="2782220"/>
                  <a:pt x="2440614" y="2774270"/>
                  <a:pt x="2440614" y="2764438"/>
                </a:cubicBezTo>
                <a:cubicBezTo>
                  <a:pt x="2440614" y="2754607"/>
                  <a:pt x="2448563" y="2746658"/>
                  <a:pt x="2458395" y="2746658"/>
                </a:cubicBezTo>
                <a:close/>
                <a:moveTo>
                  <a:pt x="1433157" y="2745821"/>
                </a:moveTo>
                <a:cubicBezTo>
                  <a:pt x="1437551" y="2745821"/>
                  <a:pt x="1441107" y="2749377"/>
                  <a:pt x="1441107" y="2753770"/>
                </a:cubicBezTo>
                <a:cubicBezTo>
                  <a:pt x="1441107" y="2758163"/>
                  <a:pt x="1437551" y="2761719"/>
                  <a:pt x="1433157" y="2761719"/>
                </a:cubicBezTo>
                <a:cubicBezTo>
                  <a:pt x="1428764" y="2761719"/>
                  <a:pt x="1424999" y="2758163"/>
                  <a:pt x="1425208" y="2753770"/>
                </a:cubicBezTo>
                <a:cubicBezTo>
                  <a:pt x="1425208" y="2749377"/>
                  <a:pt x="1428764" y="2745821"/>
                  <a:pt x="1433157" y="2745821"/>
                </a:cubicBezTo>
                <a:close/>
                <a:moveTo>
                  <a:pt x="1653643" y="2744775"/>
                </a:moveTo>
                <a:cubicBezTo>
                  <a:pt x="1658664" y="2744775"/>
                  <a:pt x="1662638" y="2748749"/>
                  <a:pt x="1662638" y="2753770"/>
                </a:cubicBezTo>
                <a:cubicBezTo>
                  <a:pt x="1662638" y="2758791"/>
                  <a:pt x="1658664" y="2762765"/>
                  <a:pt x="1653643" y="2762765"/>
                </a:cubicBezTo>
                <a:cubicBezTo>
                  <a:pt x="1648623" y="2762765"/>
                  <a:pt x="1644648" y="2758791"/>
                  <a:pt x="1644648" y="2753770"/>
                </a:cubicBezTo>
                <a:cubicBezTo>
                  <a:pt x="1644648" y="2748749"/>
                  <a:pt x="1648623" y="2744775"/>
                  <a:pt x="1653643" y="2744775"/>
                </a:cubicBezTo>
                <a:close/>
                <a:moveTo>
                  <a:pt x="2105493" y="2743729"/>
                </a:moveTo>
                <a:cubicBezTo>
                  <a:pt x="2114069" y="2743729"/>
                  <a:pt x="2121182" y="2750841"/>
                  <a:pt x="2121182" y="2759418"/>
                </a:cubicBezTo>
                <a:cubicBezTo>
                  <a:pt x="2121182" y="2767995"/>
                  <a:pt x="2114069" y="2775107"/>
                  <a:pt x="2105493" y="2775107"/>
                </a:cubicBezTo>
                <a:cubicBezTo>
                  <a:pt x="2096916" y="2775107"/>
                  <a:pt x="2089803" y="2767995"/>
                  <a:pt x="2089803" y="2759418"/>
                </a:cubicBezTo>
                <a:cubicBezTo>
                  <a:pt x="2089803" y="2750841"/>
                  <a:pt x="2096916" y="2743729"/>
                  <a:pt x="2105493" y="2743729"/>
                </a:cubicBezTo>
                <a:close/>
                <a:moveTo>
                  <a:pt x="2242721" y="2741428"/>
                </a:moveTo>
                <a:cubicBezTo>
                  <a:pt x="2251925" y="2741428"/>
                  <a:pt x="2259456" y="2748959"/>
                  <a:pt x="2259456" y="2758163"/>
                </a:cubicBezTo>
                <a:cubicBezTo>
                  <a:pt x="2259456" y="2767367"/>
                  <a:pt x="2252134" y="2774898"/>
                  <a:pt x="2242721" y="2774898"/>
                </a:cubicBezTo>
                <a:cubicBezTo>
                  <a:pt x="2233516" y="2774898"/>
                  <a:pt x="2225986" y="2767367"/>
                  <a:pt x="2225986" y="2758163"/>
                </a:cubicBezTo>
                <a:cubicBezTo>
                  <a:pt x="2225986" y="2748959"/>
                  <a:pt x="2233516" y="2741428"/>
                  <a:pt x="2242721" y="2741428"/>
                </a:cubicBezTo>
                <a:close/>
                <a:moveTo>
                  <a:pt x="1378141" y="2740800"/>
                </a:moveTo>
                <a:cubicBezTo>
                  <a:pt x="1381906" y="2740800"/>
                  <a:pt x="1385044" y="2743938"/>
                  <a:pt x="1385044" y="2747704"/>
                </a:cubicBezTo>
                <a:cubicBezTo>
                  <a:pt x="1385044" y="2751469"/>
                  <a:pt x="1381906" y="2754607"/>
                  <a:pt x="1378141" y="2754607"/>
                </a:cubicBezTo>
                <a:cubicBezTo>
                  <a:pt x="1374375" y="2754607"/>
                  <a:pt x="1371237" y="2751469"/>
                  <a:pt x="1371237" y="2747704"/>
                </a:cubicBezTo>
                <a:cubicBezTo>
                  <a:pt x="1371237" y="2743938"/>
                  <a:pt x="1374375" y="2740800"/>
                  <a:pt x="1378141" y="2740800"/>
                </a:cubicBezTo>
                <a:close/>
                <a:moveTo>
                  <a:pt x="1708451" y="2737872"/>
                </a:moveTo>
                <a:cubicBezTo>
                  <a:pt x="1713890" y="2737872"/>
                  <a:pt x="1718074" y="2742264"/>
                  <a:pt x="1718074" y="2747494"/>
                </a:cubicBezTo>
                <a:cubicBezTo>
                  <a:pt x="1718074" y="2752724"/>
                  <a:pt x="1713890" y="2757117"/>
                  <a:pt x="1708451" y="2757117"/>
                </a:cubicBezTo>
                <a:cubicBezTo>
                  <a:pt x="1703012" y="2757117"/>
                  <a:pt x="1698828" y="2752724"/>
                  <a:pt x="1698828" y="2747494"/>
                </a:cubicBezTo>
                <a:cubicBezTo>
                  <a:pt x="1698828" y="2742055"/>
                  <a:pt x="1703221" y="2737872"/>
                  <a:pt x="1708451" y="2737872"/>
                </a:cubicBezTo>
                <a:close/>
                <a:moveTo>
                  <a:pt x="711663" y="2737035"/>
                </a:moveTo>
                <a:cubicBezTo>
                  <a:pt x="717729" y="2737035"/>
                  <a:pt x="722750" y="2742055"/>
                  <a:pt x="722750" y="2748122"/>
                </a:cubicBezTo>
                <a:cubicBezTo>
                  <a:pt x="722750" y="2754397"/>
                  <a:pt x="717939" y="2759209"/>
                  <a:pt x="711663" y="2759209"/>
                </a:cubicBezTo>
                <a:cubicBezTo>
                  <a:pt x="705597" y="2759209"/>
                  <a:pt x="700576" y="2754188"/>
                  <a:pt x="700576" y="2748122"/>
                </a:cubicBezTo>
                <a:cubicBezTo>
                  <a:pt x="700576" y="2742055"/>
                  <a:pt x="705597" y="2737035"/>
                  <a:pt x="711663" y="2737035"/>
                </a:cubicBezTo>
                <a:close/>
                <a:moveTo>
                  <a:pt x="1963453" y="2736826"/>
                </a:moveTo>
                <a:cubicBezTo>
                  <a:pt x="1970774" y="2736826"/>
                  <a:pt x="1976632" y="2742683"/>
                  <a:pt x="1976632" y="2750005"/>
                </a:cubicBezTo>
                <a:cubicBezTo>
                  <a:pt x="1976632" y="2757117"/>
                  <a:pt x="1970774" y="2763183"/>
                  <a:pt x="1963453" y="2763183"/>
                </a:cubicBezTo>
                <a:cubicBezTo>
                  <a:pt x="1956131" y="2763183"/>
                  <a:pt x="1950274" y="2757326"/>
                  <a:pt x="1950274" y="2750005"/>
                </a:cubicBezTo>
                <a:cubicBezTo>
                  <a:pt x="1950274" y="2742683"/>
                  <a:pt x="1956131" y="2736826"/>
                  <a:pt x="1963453" y="2736826"/>
                </a:cubicBezTo>
                <a:close/>
                <a:moveTo>
                  <a:pt x="606231" y="2735361"/>
                </a:moveTo>
                <a:cubicBezTo>
                  <a:pt x="613135" y="2735361"/>
                  <a:pt x="618574" y="2741009"/>
                  <a:pt x="618574" y="2747704"/>
                </a:cubicBezTo>
                <a:cubicBezTo>
                  <a:pt x="618574" y="2754607"/>
                  <a:pt x="613135" y="2760046"/>
                  <a:pt x="606231" y="2760046"/>
                </a:cubicBezTo>
                <a:cubicBezTo>
                  <a:pt x="599328" y="2760046"/>
                  <a:pt x="593889" y="2754397"/>
                  <a:pt x="593889" y="2747704"/>
                </a:cubicBezTo>
                <a:cubicBezTo>
                  <a:pt x="593889" y="2740800"/>
                  <a:pt x="599537" y="2735361"/>
                  <a:pt x="606231" y="2735361"/>
                </a:cubicBezTo>
                <a:close/>
                <a:moveTo>
                  <a:pt x="820023" y="2734524"/>
                </a:moveTo>
                <a:cubicBezTo>
                  <a:pt x="825462" y="2734524"/>
                  <a:pt x="829855" y="2738918"/>
                  <a:pt x="829855" y="2744356"/>
                </a:cubicBezTo>
                <a:cubicBezTo>
                  <a:pt x="829855" y="2749795"/>
                  <a:pt x="825462" y="2754188"/>
                  <a:pt x="820023" y="2754188"/>
                </a:cubicBezTo>
                <a:cubicBezTo>
                  <a:pt x="814584" y="2754188"/>
                  <a:pt x="810191" y="2749795"/>
                  <a:pt x="810191" y="2744356"/>
                </a:cubicBezTo>
                <a:cubicBezTo>
                  <a:pt x="810191" y="2738918"/>
                  <a:pt x="814584" y="2734524"/>
                  <a:pt x="820023" y="2734524"/>
                </a:cubicBezTo>
                <a:close/>
                <a:moveTo>
                  <a:pt x="1097199" y="2732642"/>
                </a:moveTo>
                <a:cubicBezTo>
                  <a:pt x="1101592" y="2732642"/>
                  <a:pt x="1105148" y="2736198"/>
                  <a:pt x="1105148" y="2740591"/>
                </a:cubicBezTo>
                <a:cubicBezTo>
                  <a:pt x="1105148" y="2745193"/>
                  <a:pt x="1101592" y="2748749"/>
                  <a:pt x="1097199" y="2748540"/>
                </a:cubicBezTo>
                <a:cubicBezTo>
                  <a:pt x="1092806" y="2748540"/>
                  <a:pt x="1089250" y="2744984"/>
                  <a:pt x="1089250" y="2740591"/>
                </a:cubicBezTo>
                <a:cubicBezTo>
                  <a:pt x="1089250" y="2736198"/>
                  <a:pt x="1092806" y="2732642"/>
                  <a:pt x="1097199" y="2732642"/>
                </a:cubicBezTo>
                <a:close/>
                <a:moveTo>
                  <a:pt x="1323751" y="2731805"/>
                </a:moveTo>
                <a:cubicBezTo>
                  <a:pt x="1327517" y="2731805"/>
                  <a:pt x="1330655" y="2734943"/>
                  <a:pt x="1330655" y="2738708"/>
                </a:cubicBezTo>
                <a:cubicBezTo>
                  <a:pt x="1330655" y="2742474"/>
                  <a:pt x="1327517" y="2745612"/>
                  <a:pt x="1323751" y="2745612"/>
                </a:cubicBezTo>
                <a:cubicBezTo>
                  <a:pt x="1319986" y="2745612"/>
                  <a:pt x="1316848" y="2742683"/>
                  <a:pt x="1316848" y="2738708"/>
                </a:cubicBezTo>
                <a:cubicBezTo>
                  <a:pt x="1316848" y="2734943"/>
                  <a:pt x="1319986" y="2731805"/>
                  <a:pt x="1323751" y="2731805"/>
                </a:cubicBezTo>
                <a:close/>
                <a:moveTo>
                  <a:pt x="2374929" y="2730131"/>
                </a:moveTo>
                <a:cubicBezTo>
                  <a:pt x="2384970" y="2730131"/>
                  <a:pt x="2392919" y="2738290"/>
                  <a:pt x="2392919" y="2748122"/>
                </a:cubicBezTo>
                <a:cubicBezTo>
                  <a:pt x="2392919" y="2758163"/>
                  <a:pt x="2384970" y="2766112"/>
                  <a:pt x="2374929" y="2766112"/>
                </a:cubicBezTo>
                <a:cubicBezTo>
                  <a:pt x="2364887" y="2766112"/>
                  <a:pt x="2356938" y="2758163"/>
                  <a:pt x="2356938" y="2748122"/>
                </a:cubicBezTo>
                <a:cubicBezTo>
                  <a:pt x="2356938" y="2738081"/>
                  <a:pt x="2364887" y="2730131"/>
                  <a:pt x="2374929" y="2730131"/>
                </a:cubicBezTo>
                <a:close/>
                <a:moveTo>
                  <a:pt x="1763049" y="2728876"/>
                </a:moveTo>
                <a:cubicBezTo>
                  <a:pt x="1768488" y="2728876"/>
                  <a:pt x="1773090" y="2733269"/>
                  <a:pt x="1773090" y="2738918"/>
                </a:cubicBezTo>
                <a:cubicBezTo>
                  <a:pt x="1773090" y="2744356"/>
                  <a:pt x="1768697" y="2748959"/>
                  <a:pt x="1763049" y="2748959"/>
                </a:cubicBezTo>
                <a:cubicBezTo>
                  <a:pt x="1757610" y="2748959"/>
                  <a:pt x="1753008" y="2744565"/>
                  <a:pt x="1753008" y="2738918"/>
                </a:cubicBezTo>
                <a:cubicBezTo>
                  <a:pt x="1753008" y="2733478"/>
                  <a:pt x="1757401" y="2728876"/>
                  <a:pt x="1763049" y="2728876"/>
                </a:cubicBezTo>
                <a:close/>
                <a:moveTo>
                  <a:pt x="931521" y="2726575"/>
                </a:moveTo>
                <a:cubicBezTo>
                  <a:pt x="936332" y="2726575"/>
                  <a:pt x="940307" y="2730550"/>
                  <a:pt x="940307" y="2735361"/>
                </a:cubicBezTo>
                <a:cubicBezTo>
                  <a:pt x="940307" y="2740173"/>
                  <a:pt x="936332" y="2744147"/>
                  <a:pt x="931521" y="2744147"/>
                </a:cubicBezTo>
                <a:cubicBezTo>
                  <a:pt x="926710" y="2744147"/>
                  <a:pt x="922735" y="2740173"/>
                  <a:pt x="922735" y="2735361"/>
                </a:cubicBezTo>
                <a:cubicBezTo>
                  <a:pt x="922735" y="2730550"/>
                  <a:pt x="926710" y="2726575"/>
                  <a:pt x="931521" y="2726575"/>
                </a:cubicBezTo>
                <a:close/>
                <a:moveTo>
                  <a:pt x="1269571" y="2720927"/>
                </a:moveTo>
                <a:cubicBezTo>
                  <a:pt x="1273337" y="2720927"/>
                  <a:pt x="1276475" y="2724065"/>
                  <a:pt x="1276475" y="2727830"/>
                </a:cubicBezTo>
                <a:cubicBezTo>
                  <a:pt x="1276475" y="2731596"/>
                  <a:pt x="1273337" y="2734734"/>
                  <a:pt x="1269571" y="2734734"/>
                </a:cubicBezTo>
                <a:cubicBezTo>
                  <a:pt x="1265806" y="2734734"/>
                  <a:pt x="1262668" y="2731596"/>
                  <a:pt x="1262668" y="2727830"/>
                </a:cubicBezTo>
                <a:cubicBezTo>
                  <a:pt x="1262668" y="2724065"/>
                  <a:pt x="1265806" y="2720927"/>
                  <a:pt x="1269571" y="2720927"/>
                </a:cubicBezTo>
                <a:close/>
                <a:moveTo>
                  <a:pt x="2155280" y="2718626"/>
                </a:moveTo>
                <a:cubicBezTo>
                  <a:pt x="2164484" y="2718626"/>
                  <a:pt x="2172015" y="2726157"/>
                  <a:pt x="2172015" y="2735361"/>
                </a:cubicBezTo>
                <a:cubicBezTo>
                  <a:pt x="2172015" y="2744775"/>
                  <a:pt x="2164484" y="2752096"/>
                  <a:pt x="2155280" y="2752096"/>
                </a:cubicBezTo>
                <a:cubicBezTo>
                  <a:pt x="2146075" y="2752096"/>
                  <a:pt x="2138544" y="2744565"/>
                  <a:pt x="2138544" y="2735361"/>
                </a:cubicBezTo>
                <a:cubicBezTo>
                  <a:pt x="2138544" y="2726157"/>
                  <a:pt x="2146075" y="2718626"/>
                  <a:pt x="2155280" y="2718626"/>
                </a:cubicBezTo>
                <a:close/>
                <a:moveTo>
                  <a:pt x="2015541" y="2716743"/>
                </a:moveTo>
                <a:cubicBezTo>
                  <a:pt x="2023281" y="2716743"/>
                  <a:pt x="2029766" y="2723019"/>
                  <a:pt x="2029766" y="2730968"/>
                </a:cubicBezTo>
                <a:cubicBezTo>
                  <a:pt x="2029766" y="2738708"/>
                  <a:pt x="2023281" y="2745193"/>
                  <a:pt x="2015541" y="2745193"/>
                </a:cubicBezTo>
                <a:cubicBezTo>
                  <a:pt x="2007592" y="2745193"/>
                  <a:pt x="2001107" y="2738918"/>
                  <a:pt x="2001107" y="2730968"/>
                </a:cubicBezTo>
                <a:cubicBezTo>
                  <a:pt x="2001107" y="2723228"/>
                  <a:pt x="2007592" y="2716743"/>
                  <a:pt x="2015541" y="2716743"/>
                </a:cubicBezTo>
                <a:close/>
                <a:moveTo>
                  <a:pt x="1817020" y="2716325"/>
                </a:moveTo>
                <a:cubicBezTo>
                  <a:pt x="1823505" y="2716325"/>
                  <a:pt x="1828526" y="2721555"/>
                  <a:pt x="1828526" y="2727830"/>
                </a:cubicBezTo>
                <a:cubicBezTo>
                  <a:pt x="1828526" y="2734106"/>
                  <a:pt x="1823505" y="2739336"/>
                  <a:pt x="1817020" y="2739336"/>
                </a:cubicBezTo>
                <a:cubicBezTo>
                  <a:pt x="1810535" y="2739336"/>
                  <a:pt x="1805515" y="2734106"/>
                  <a:pt x="1805515" y="2727830"/>
                </a:cubicBezTo>
                <a:cubicBezTo>
                  <a:pt x="1805515" y="2721345"/>
                  <a:pt x="1810744" y="2716325"/>
                  <a:pt x="1817020" y="2716325"/>
                </a:cubicBezTo>
                <a:close/>
                <a:moveTo>
                  <a:pt x="2502325" y="2712769"/>
                </a:moveTo>
                <a:cubicBezTo>
                  <a:pt x="2512157" y="2712769"/>
                  <a:pt x="2520315" y="2720718"/>
                  <a:pt x="2520315" y="2730759"/>
                </a:cubicBezTo>
                <a:cubicBezTo>
                  <a:pt x="2520315" y="2740800"/>
                  <a:pt x="2512157" y="2748749"/>
                  <a:pt x="2502325" y="2748749"/>
                </a:cubicBezTo>
                <a:cubicBezTo>
                  <a:pt x="2492493" y="2748749"/>
                  <a:pt x="2484335" y="2740591"/>
                  <a:pt x="2484335" y="2730759"/>
                </a:cubicBezTo>
                <a:cubicBezTo>
                  <a:pt x="2484335" y="2720927"/>
                  <a:pt x="2492284" y="2712769"/>
                  <a:pt x="2502325" y="2712769"/>
                </a:cubicBezTo>
                <a:close/>
                <a:moveTo>
                  <a:pt x="2290207" y="2712141"/>
                </a:moveTo>
                <a:cubicBezTo>
                  <a:pt x="2300039" y="2712141"/>
                  <a:pt x="2307988" y="2720090"/>
                  <a:pt x="2307988" y="2729922"/>
                </a:cubicBezTo>
                <a:cubicBezTo>
                  <a:pt x="2307988" y="2739754"/>
                  <a:pt x="2300039" y="2747704"/>
                  <a:pt x="2290207" y="2747704"/>
                </a:cubicBezTo>
                <a:cubicBezTo>
                  <a:pt x="2280375" y="2747704"/>
                  <a:pt x="2272426" y="2739754"/>
                  <a:pt x="2272426" y="2729922"/>
                </a:cubicBezTo>
                <a:cubicBezTo>
                  <a:pt x="2272426" y="2720090"/>
                  <a:pt x="2280375" y="2712141"/>
                  <a:pt x="2290207" y="2712141"/>
                </a:cubicBezTo>
                <a:close/>
                <a:moveTo>
                  <a:pt x="1045739" y="2712141"/>
                </a:moveTo>
                <a:cubicBezTo>
                  <a:pt x="1050341" y="2712141"/>
                  <a:pt x="1054106" y="2715907"/>
                  <a:pt x="1054106" y="2720509"/>
                </a:cubicBezTo>
                <a:cubicBezTo>
                  <a:pt x="1054106" y="2725111"/>
                  <a:pt x="1050550" y="2728876"/>
                  <a:pt x="1045739" y="2728876"/>
                </a:cubicBezTo>
                <a:cubicBezTo>
                  <a:pt x="1041136" y="2728876"/>
                  <a:pt x="1037371" y="2725111"/>
                  <a:pt x="1037371" y="2720509"/>
                </a:cubicBezTo>
                <a:cubicBezTo>
                  <a:pt x="1037371" y="2715907"/>
                  <a:pt x="1041136" y="2712141"/>
                  <a:pt x="1045739" y="2712141"/>
                </a:cubicBezTo>
                <a:close/>
                <a:moveTo>
                  <a:pt x="1216019" y="2706911"/>
                </a:moveTo>
                <a:cubicBezTo>
                  <a:pt x="1219993" y="2706911"/>
                  <a:pt x="1223340" y="2710258"/>
                  <a:pt x="1223340" y="2714233"/>
                </a:cubicBezTo>
                <a:cubicBezTo>
                  <a:pt x="1223340" y="2718208"/>
                  <a:pt x="1219993" y="2721555"/>
                  <a:pt x="1216019" y="2721555"/>
                </a:cubicBezTo>
                <a:cubicBezTo>
                  <a:pt x="1212044" y="2721555"/>
                  <a:pt x="1208697" y="2718417"/>
                  <a:pt x="1208697" y="2714233"/>
                </a:cubicBezTo>
                <a:cubicBezTo>
                  <a:pt x="1208697" y="2710258"/>
                  <a:pt x="1212044" y="2706911"/>
                  <a:pt x="1216019" y="2706911"/>
                </a:cubicBezTo>
                <a:close/>
                <a:moveTo>
                  <a:pt x="666687" y="2704820"/>
                </a:moveTo>
                <a:cubicBezTo>
                  <a:pt x="672963" y="2704820"/>
                  <a:pt x="678193" y="2709840"/>
                  <a:pt x="678193" y="2716325"/>
                </a:cubicBezTo>
                <a:cubicBezTo>
                  <a:pt x="678193" y="2722601"/>
                  <a:pt x="673172" y="2727830"/>
                  <a:pt x="666687" y="2727830"/>
                </a:cubicBezTo>
                <a:cubicBezTo>
                  <a:pt x="660202" y="2727830"/>
                  <a:pt x="655182" y="2722601"/>
                  <a:pt x="655182" y="2716325"/>
                </a:cubicBezTo>
                <a:cubicBezTo>
                  <a:pt x="655182" y="2710049"/>
                  <a:pt x="660202" y="2704820"/>
                  <a:pt x="666687" y="2704820"/>
                </a:cubicBezTo>
                <a:close/>
                <a:moveTo>
                  <a:pt x="773165" y="2704611"/>
                </a:moveTo>
                <a:cubicBezTo>
                  <a:pt x="779022" y="2704611"/>
                  <a:pt x="783624" y="2709212"/>
                  <a:pt x="783624" y="2715070"/>
                </a:cubicBezTo>
                <a:cubicBezTo>
                  <a:pt x="783624" y="2720927"/>
                  <a:pt x="778813" y="2725529"/>
                  <a:pt x="773165" y="2725529"/>
                </a:cubicBezTo>
                <a:cubicBezTo>
                  <a:pt x="767517" y="2725529"/>
                  <a:pt x="762705" y="2720927"/>
                  <a:pt x="762705" y="2715070"/>
                </a:cubicBezTo>
                <a:cubicBezTo>
                  <a:pt x="762705" y="2709212"/>
                  <a:pt x="767517" y="2704611"/>
                  <a:pt x="773165" y="2704611"/>
                </a:cubicBezTo>
                <a:close/>
                <a:moveTo>
                  <a:pt x="1870573" y="2702100"/>
                </a:moveTo>
                <a:cubicBezTo>
                  <a:pt x="1877267" y="2702100"/>
                  <a:pt x="1882706" y="2707539"/>
                  <a:pt x="1882706" y="2714233"/>
                </a:cubicBezTo>
                <a:cubicBezTo>
                  <a:pt x="1882706" y="2720927"/>
                  <a:pt x="1877476" y="2726366"/>
                  <a:pt x="1870573" y="2726366"/>
                </a:cubicBezTo>
                <a:cubicBezTo>
                  <a:pt x="1863879" y="2726366"/>
                  <a:pt x="1858440" y="2720927"/>
                  <a:pt x="1858440" y="2714233"/>
                </a:cubicBezTo>
                <a:cubicBezTo>
                  <a:pt x="1858440" y="2707539"/>
                  <a:pt x="1863879" y="2702100"/>
                  <a:pt x="1870573" y="2702100"/>
                </a:cubicBezTo>
                <a:close/>
                <a:moveTo>
                  <a:pt x="562929" y="2701054"/>
                </a:moveTo>
                <a:cubicBezTo>
                  <a:pt x="569833" y="2701054"/>
                  <a:pt x="575271" y="2706702"/>
                  <a:pt x="575271" y="2713396"/>
                </a:cubicBezTo>
                <a:cubicBezTo>
                  <a:pt x="575271" y="2720090"/>
                  <a:pt x="569833" y="2725739"/>
                  <a:pt x="562929" y="2725739"/>
                </a:cubicBezTo>
                <a:cubicBezTo>
                  <a:pt x="556026" y="2725739"/>
                  <a:pt x="550587" y="2720090"/>
                  <a:pt x="550587" y="2713396"/>
                </a:cubicBezTo>
                <a:cubicBezTo>
                  <a:pt x="550587" y="2706493"/>
                  <a:pt x="556026" y="2701054"/>
                  <a:pt x="562929" y="2701054"/>
                </a:cubicBezTo>
                <a:close/>
                <a:moveTo>
                  <a:pt x="882780" y="2700217"/>
                </a:moveTo>
                <a:cubicBezTo>
                  <a:pt x="887801" y="2700217"/>
                  <a:pt x="891984" y="2704401"/>
                  <a:pt x="891984" y="2709422"/>
                </a:cubicBezTo>
                <a:cubicBezTo>
                  <a:pt x="891984" y="2714652"/>
                  <a:pt x="887801" y="2718626"/>
                  <a:pt x="882780" y="2718626"/>
                </a:cubicBezTo>
                <a:cubicBezTo>
                  <a:pt x="877759" y="2718626"/>
                  <a:pt x="873576" y="2714442"/>
                  <a:pt x="873576" y="2709422"/>
                </a:cubicBezTo>
                <a:cubicBezTo>
                  <a:pt x="873576" y="2704401"/>
                  <a:pt x="877759" y="2700217"/>
                  <a:pt x="882780" y="2700217"/>
                </a:cubicBezTo>
                <a:close/>
                <a:moveTo>
                  <a:pt x="2420113" y="2698335"/>
                </a:moveTo>
                <a:cubicBezTo>
                  <a:pt x="2429945" y="2698335"/>
                  <a:pt x="2438104" y="2706284"/>
                  <a:pt x="2438104" y="2716325"/>
                </a:cubicBezTo>
                <a:cubicBezTo>
                  <a:pt x="2438104" y="2726157"/>
                  <a:pt x="2430155" y="2734315"/>
                  <a:pt x="2420113" y="2734315"/>
                </a:cubicBezTo>
                <a:cubicBezTo>
                  <a:pt x="2410282" y="2734315"/>
                  <a:pt x="2402123" y="2726366"/>
                  <a:pt x="2402123" y="2716325"/>
                </a:cubicBezTo>
                <a:cubicBezTo>
                  <a:pt x="2402123" y="2706493"/>
                  <a:pt x="2410072" y="2698335"/>
                  <a:pt x="2420113" y="2698335"/>
                </a:cubicBezTo>
                <a:close/>
                <a:moveTo>
                  <a:pt x="2066374" y="2694151"/>
                </a:moveTo>
                <a:cubicBezTo>
                  <a:pt x="2074951" y="2694151"/>
                  <a:pt x="2081645" y="2700845"/>
                  <a:pt x="2081645" y="2709422"/>
                </a:cubicBezTo>
                <a:cubicBezTo>
                  <a:pt x="2081645" y="2717999"/>
                  <a:pt x="2074742" y="2724693"/>
                  <a:pt x="2066374" y="2724693"/>
                </a:cubicBezTo>
                <a:cubicBezTo>
                  <a:pt x="2058006" y="2724693"/>
                  <a:pt x="2051103" y="2717999"/>
                  <a:pt x="2051103" y="2709422"/>
                </a:cubicBezTo>
                <a:cubicBezTo>
                  <a:pt x="2051103" y="2700845"/>
                  <a:pt x="2057797" y="2694151"/>
                  <a:pt x="2066374" y="2694151"/>
                </a:cubicBezTo>
                <a:close/>
                <a:moveTo>
                  <a:pt x="2204021" y="2692687"/>
                </a:moveTo>
                <a:cubicBezTo>
                  <a:pt x="2213225" y="2692687"/>
                  <a:pt x="2220756" y="2700217"/>
                  <a:pt x="2220756" y="2709422"/>
                </a:cubicBezTo>
                <a:cubicBezTo>
                  <a:pt x="2220756" y="2718626"/>
                  <a:pt x="2213225" y="2726157"/>
                  <a:pt x="2204021" y="2726157"/>
                </a:cubicBezTo>
                <a:cubicBezTo>
                  <a:pt x="2194816" y="2726157"/>
                  <a:pt x="2187286" y="2718626"/>
                  <a:pt x="2187286" y="2709422"/>
                </a:cubicBezTo>
                <a:cubicBezTo>
                  <a:pt x="2187286" y="2700217"/>
                  <a:pt x="2194816" y="2692687"/>
                  <a:pt x="2204021" y="2692687"/>
                </a:cubicBezTo>
                <a:close/>
                <a:moveTo>
                  <a:pt x="1163094" y="2690804"/>
                </a:moveTo>
                <a:cubicBezTo>
                  <a:pt x="1167487" y="2690804"/>
                  <a:pt x="1170834" y="2694360"/>
                  <a:pt x="1170834" y="2698544"/>
                </a:cubicBezTo>
                <a:cubicBezTo>
                  <a:pt x="1170834" y="2702728"/>
                  <a:pt x="1167487" y="2706075"/>
                  <a:pt x="1163094" y="2706284"/>
                </a:cubicBezTo>
                <a:cubicBezTo>
                  <a:pt x="1158701" y="2706284"/>
                  <a:pt x="1155354" y="2702728"/>
                  <a:pt x="1155354" y="2698544"/>
                </a:cubicBezTo>
                <a:cubicBezTo>
                  <a:pt x="1155354" y="2694151"/>
                  <a:pt x="1158910" y="2690804"/>
                  <a:pt x="1163094" y="2690804"/>
                </a:cubicBezTo>
                <a:close/>
                <a:moveTo>
                  <a:pt x="995324" y="2689758"/>
                </a:moveTo>
                <a:cubicBezTo>
                  <a:pt x="999926" y="2689758"/>
                  <a:pt x="1003692" y="2693523"/>
                  <a:pt x="1003692" y="2698125"/>
                </a:cubicBezTo>
                <a:cubicBezTo>
                  <a:pt x="1003692" y="2702728"/>
                  <a:pt x="999926" y="2706493"/>
                  <a:pt x="995324" y="2706493"/>
                </a:cubicBezTo>
                <a:cubicBezTo>
                  <a:pt x="990722" y="2706493"/>
                  <a:pt x="986956" y="2702728"/>
                  <a:pt x="986956" y="2698125"/>
                </a:cubicBezTo>
                <a:cubicBezTo>
                  <a:pt x="986956" y="2693523"/>
                  <a:pt x="990722" y="2689758"/>
                  <a:pt x="995324" y="2689758"/>
                </a:cubicBezTo>
                <a:close/>
                <a:moveTo>
                  <a:pt x="1557207" y="2688921"/>
                </a:moveTo>
                <a:cubicBezTo>
                  <a:pt x="1561600" y="2688921"/>
                  <a:pt x="1565365" y="2692478"/>
                  <a:pt x="1565365" y="2697080"/>
                </a:cubicBezTo>
                <a:cubicBezTo>
                  <a:pt x="1565365" y="2701682"/>
                  <a:pt x="1561809" y="2705238"/>
                  <a:pt x="1557207" y="2705238"/>
                </a:cubicBezTo>
                <a:cubicBezTo>
                  <a:pt x="1552814" y="2705238"/>
                  <a:pt x="1549048" y="2701473"/>
                  <a:pt x="1549048" y="2697080"/>
                </a:cubicBezTo>
                <a:cubicBezTo>
                  <a:pt x="1549048" y="2692687"/>
                  <a:pt x="1552605" y="2688921"/>
                  <a:pt x="1557207" y="2688921"/>
                </a:cubicBezTo>
                <a:close/>
                <a:moveTo>
                  <a:pt x="1501981" y="2688921"/>
                </a:moveTo>
                <a:cubicBezTo>
                  <a:pt x="1506165" y="2688921"/>
                  <a:pt x="1509512" y="2692268"/>
                  <a:pt x="1509512" y="2696452"/>
                </a:cubicBezTo>
                <a:cubicBezTo>
                  <a:pt x="1509512" y="2700636"/>
                  <a:pt x="1506165" y="2703983"/>
                  <a:pt x="1501981" y="2703983"/>
                </a:cubicBezTo>
                <a:cubicBezTo>
                  <a:pt x="1497797" y="2703983"/>
                  <a:pt x="1494450" y="2700636"/>
                  <a:pt x="1494450" y="2696452"/>
                </a:cubicBezTo>
                <a:cubicBezTo>
                  <a:pt x="1494450" y="2692268"/>
                  <a:pt x="1497797" y="2688921"/>
                  <a:pt x="1501981" y="2688921"/>
                </a:cubicBezTo>
                <a:close/>
                <a:moveTo>
                  <a:pt x="1612224" y="2686411"/>
                </a:moveTo>
                <a:cubicBezTo>
                  <a:pt x="1617035" y="2686411"/>
                  <a:pt x="1621010" y="2690385"/>
                  <a:pt x="1621010" y="2695197"/>
                </a:cubicBezTo>
                <a:cubicBezTo>
                  <a:pt x="1621010" y="2700008"/>
                  <a:pt x="1617244" y="2703774"/>
                  <a:pt x="1612224" y="2703983"/>
                </a:cubicBezTo>
                <a:cubicBezTo>
                  <a:pt x="1607412" y="2703983"/>
                  <a:pt x="1603438" y="2700008"/>
                  <a:pt x="1603438" y="2695197"/>
                </a:cubicBezTo>
                <a:cubicBezTo>
                  <a:pt x="1603438" y="2690385"/>
                  <a:pt x="1607412" y="2686411"/>
                  <a:pt x="1612224" y="2686411"/>
                </a:cubicBezTo>
                <a:close/>
                <a:moveTo>
                  <a:pt x="1446964" y="2685992"/>
                </a:moveTo>
                <a:cubicBezTo>
                  <a:pt x="1450729" y="2685992"/>
                  <a:pt x="1454076" y="2689130"/>
                  <a:pt x="1454076" y="2693105"/>
                </a:cubicBezTo>
                <a:cubicBezTo>
                  <a:pt x="1454076" y="2697080"/>
                  <a:pt x="1450939" y="2700217"/>
                  <a:pt x="1446964" y="2700217"/>
                </a:cubicBezTo>
                <a:cubicBezTo>
                  <a:pt x="1442989" y="2700217"/>
                  <a:pt x="1439852" y="2697080"/>
                  <a:pt x="1439852" y="2693105"/>
                </a:cubicBezTo>
                <a:cubicBezTo>
                  <a:pt x="1439852" y="2689130"/>
                  <a:pt x="1442989" y="2685992"/>
                  <a:pt x="1446964" y="2685992"/>
                </a:cubicBezTo>
                <a:close/>
                <a:moveTo>
                  <a:pt x="1923498" y="2685365"/>
                </a:moveTo>
                <a:cubicBezTo>
                  <a:pt x="1930819" y="2685365"/>
                  <a:pt x="1936677" y="2691222"/>
                  <a:pt x="1936677" y="2698544"/>
                </a:cubicBezTo>
                <a:cubicBezTo>
                  <a:pt x="1936677" y="2705656"/>
                  <a:pt x="1930819" y="2711514"/>
                  <a:pt x="1923498" y="2711723"/>
                </a:cubicBezTo>
                <a:cubicBezTo>
                  <a:pt x="1916176" y="2711723"/>
                  <a:pt x="1910319" y="2705866"/>
                  <a:pt x="1910319" y="2698544"/>
                </a:cubicBezTo>
                <a:cubicBezTo>
                  <a:pt x="1910319" y="2691222"/>
                  <a:pt x="1916176" y="2685365"/>
                  <a:pt x="1923498" y="2685365"/>
                </a:cubicBezTo>
                <a:close/>
                <a:moveTo>
                  <a:pt x="2336647" y="2682227"/>
                </a:moveTo>
                <a:cubicBezTo>
                  <a:pt x="2346479" y="2682227"/>
                  <a:pt x="2354428" y="2690176"/>
                  <a:pt x="2354428" y="2700008"/>
                </a:cubicBezTo>
                <a:cubicBezTo>
                  <a:pt x="2354428" y="2709840"/>
                  <a:pt x="2346479" y="2717789"/>
                  <a:pt x="2336647" y="2717789"/>
                </a:cubicBezTo>
                <a:cubicBezTo>
                  <a:pt x="2326815" y="2717789"/>
                  <a:pt x="2318866" y="2709840"/>
                  <a:pt x="2318866" y="2700008"/>
                </a:cubicBezTo>
                <a:cubicBezTo>
                  <a:pt x="2318866" y="2690176"/>
                  <a:pt x="2326815" y="2682227"/>
                  <a:pt x="2336647" y="2682227"/>
                </a:cubicBezTo>
                <a:close/>
                <a:moveTo>
                  <a:pt x="1667240" y="2680972"/>
                </a:moveTo>
                <a:cubicBezTo>
                  <a:pt x="1672679" y="2680972"/>
                  <a:pt x="1676863" y="2685365"/>
                  <a:pt x="1676863" y="2690595"/>
                </a:cubicBezTo>
                <a:cubicBezTo>
                  <a:pt x="1676863" y="2695824"/>
                  <a:pt x="1672679" y="2700008"/>
                  <a:pt x="1667240" y="2700217"/>
                </a:cubicBezTo>
                <a:cubicBezTo>
                  <a:pt x="1661802" y="2700217"/>
                  <a:pt x="1657618" y="2696034"/>
                  <a:pt x="1657618" y="2690595"/>
                </a:cubicBezTo>
                <a:cubicBezTo>
                  <a:pt x="1657618" y="2685156"/>
                  <a:pt x="1662011" y="2680972"/>
                  <a:pt x="1667240" y="2680972"/>
                </a:cubicBezTo>
                <a:close/>
                <a:moveTo>
                  <a:pt x="1391947" y="2680972"/>
                </a:moveTo>
                <a:cubicBezTo>
                  <a:pt x="1395294" y="2680972"/>
                  <a:pt x="1398223" y="2683692"/>
                  <a:pt x="1398223" y="2687248"/>
                </a:cubicBezTo>
                <a:cubicBezTo>
                  <a:pt x="1398223" y="2690595"/>
                  <a:pt x="1395503" y="2693523"/>
                  <a:pt x="1391947" y="2693523"/>
                </a:cubicBezTo>
                <a:cubicBezTo>
                  <a:pt x="1388391" y="2693523"/>
                  <a:pt x="1385671" y="2690804"/>
                  <a:pt x="1385671" y="2687248"/>
                </a:cubicBezTo>
                <a:cubicBezTo>
                  <a:pt x="1385671" y="2683901"/>
                  <a:pt x="1388391" y="2680972"/>
                  <a:pt x="1391947" y="2680972"/>
                </a:cubicBezTo>
                <a:close/>
                <a:moveTo>
                  <a:pt x="2544790" y="2677625"/>
                </a:moveTo>
                <a:cubicBezTo>
                  <a:pt x="2554622" y="2677625"/>
                  <a:pt x="2562781" y="2685574"/>
                  <a:pt x="2562781" y="2695615"/>
                </a:cubicBezTo>
                <a:cubicBezTo>
                  <a:pt x="2562781" y="2705656"/>
                  <a:pt x="2554622" y="2713606"/>
                  <a:pt x="2544790" y="2713606"/>
                </a:cubicBezTo>
                <a:cubicBezTo>
                  <a:pt x="2534749" y="2713606"/>
                  <a:pt x="2526800" y="2705656"/>
                  <a:pt x="2526800" y="2695615"/>
                </a:cubicBezTo>
                <a:cubicBezTo>
                  <a:pt x="2526800" y="2685574"/>
                  <a:pt x="2534959" y="2677625"/>
                  <a:pt x="2544790" y="2677625"/>
                </a:cubicBezTo>
                <a:close/>
                <a:moveTo>
                  <a:pt x="727561" y="2674696"/>
                </a:moveTo>
                <a:cubicBezTo>
                  <a:pt x="732791" y="2674696"/>
                  <a:pt x="737184" y="2679089"/>
                  <a:pt x="737184" y="2684319"/>
                </a:cubicBezTo>
                <a:cubicBezTo>
                  <a:pt x="737184" y="2689549"/>
                  <a:pt x="733000" y="2693942"/>
                  <a:pt x="727561" y="2693942"/>
                </a:cubicBezTo>
                <a:cubicBezTo>
                  <a:pt x="722122" y="2693942"/>
                  <a:pt x="717939" y="2689549"/>
                  <a:pt x="717939" y="2684319"/>
                </a:cubicBezTo>
                <a:cubicBezTo>
                  <a:pt x="717939" y="2679089"/>
                  <a:pt x="722122" y="2674696"/>
                  <a:pt x="727561" y="2674696"/>
                </a:cubicBezTo>
                <a:close/>
                <a:moveTo>
                  <a:pt x="1722048" y="2673860"/>
                </a:moveTo>
                <a:cubicBezTo>
                  <a:pt x="1727487" y="2673860"/>
                  <a:pt x="1731671" y="2678252"/>
                  <a:pt x="1731671" y="2683482"/>
                </a:cubicBezTo>
                <a:cubicBezTo>
                  <a:pt x="1731671" y="2688712"/>
                  <a:pt x="1727487" y="2692896"/>
                  <a:pt x="1722048" y="2693105"/>
                </a:cubicBezTo>
                <a:cubicBezTo>
                  <a:pt x="1716609" y="2693105"/>
                  <a:pt x="1712425" y="2688921"/>
                  <a:pt x="1712425" y="2683482"/>
                </a:cubicBezTo>
                <a:cubicBezTo>
                  <a:pt x="1712425" y="2678043"/>
                  <a:pt x="1716818" y="2673860"/>
                  <a:pt x="1722048" y="2673860"/>
                </a:cubicBezTo>
                <a:close/>
                <a:moveTo>
                  <a:pt x="1111006" y="2673650"/>
                </a:moveTo>
                <a:cubicBezTo>
                  <a:pt x="1114562" y="2673650"/>
                  <a:pt x="1117491" y="2676579"/>
                  <a:pt x="1117491" y="2680135"/>
                </a:cubicBezTo>
                <a:cubicBezTo>
                  <a:pt x="1117491" y="2683692"/>
                  <a:pt x="1114562" y="2686620"/>
                  <a:pt x="1111006" y="2686620"/>
                </a:cubicBezTo>
                <a:cubicBezTo>
                  <a:pt x="1107449" y="2686620"/>
                  <a:pt x="1104521" y="2683692"/>
                  <a:pt x="1104521" y="2680135"/>
                </a:cubicBezTo>
                <a:cubicBezTo>
                  <a:pt x="1104521" y="2676579"/>
                  <a:pt x="1107449" y="2673650"/>
                  <a:pt x="1111006" y="2673650"/>
                </a:cubicBezTo>
                <a:close/>
                <a:moveTo>
                  <a:pt x="835085" y="2673232"/>
                </a:moveTo>
                <a:cubicBezTo>
                  <a:pt x="839687" y="2673232"/>
                  <a:pt x="843452" y="2676997"/>
                  <a:pt x="843452" y="2681600"/>
                </a:cubicBezTo>
                <a:cubicBezTo>
                  <a:pt x="843452" y="2686202"/>
                  <a:pt x="839687" y="2689967"/>
                  <a:pt x="835085" y="2689967"/>
                </a:cubicBezTo>
                <a:cubicBezTo>
                  <a:pt x="830483" y="2689967"/>
                  <a:pt x="826717" y="2686202"/>
                  <a:pt x="826717" y="2681600"/>
                </a:cubicBezTo>
                <a:cubicBezTo>
                  <a:pt x="826717" y="2676997"/>
                  <a:pt x="830483" y="2673232"/>
                  <a:pt x="835085" y="2673232"/>
                </a:cubicBezTo>
                <a:close/>
                <a:moveTo>
                  <a:pt x="1337349" y="2672814"/>
                </a:moveTo>
                <a:cubicBezTo>
                  <a:pt x="1340696" y="2672814"/>
                  <a:pt x="1343415" y="2675533"/>
                  <a:pt x="1343415" y="2678880"/>
                </a:cubicBezTo>
                <a:cubicBezTo>
                  <a:pt x="1343415" y="2682227"/>
                  <a:pt x="1340696" y="2684947"/>
                  <a:pt x="1337349" y="2684947"/>
                </a:cubicBezTo>
                <a:cubicBezTo>
                  <a:pt x="1334002" y="2684947"/>
                  <a:pt x="1331282" y="2682227"/>
                  <a:pt x="1331282" y="2678880"/>
                </a:cubicBezTo>
                <a:cubicBezTo>
                  <a:pt x="1331282" y="2675533"/>
                  <a:pt x="1334002" y="2672814"/>
                  <a:pt x="1337349" y="2672814"/>
                </a:cubicBezTo>
                <a:close/>
                <a:moveTo>
                  <a:pt x="622967" y="2672186"/>
                </a:moveTo>
                <a:cubicBezTo>
                  <a:pt x="628824" y="2672186"/>
                  <a:pt x="633426" y="2676788"/>
                  <a:pt x="633426" y="2682646"/>
                </a:cubicBezTo>
                <a:cubicBezTo>
                  <a:pt x="633426" y="2688503"/>
                  <a:pt x="628615" y="2693105"/>
                  <a:pt x="622967" y="2693105"/>
                </a:cubicBezTo>
                <a:cubicBezTo>
                  <a:pt x="617109" y="2693105"/>
                  <a:pt x="612507" y="2688503"/>
                  <a:pt x="612507" y="2682646"/>
                </a:cubicBezTo>
                <a:cubicBezTo>
                  <a:pt x="612507" y="2676788"/>
                  <a:pt x="617109" y="2672186"/>
                  <a:pt x="622967" y="2672186"/>
                </a:cubicBezTo>
                <a:close/>
                <a:moveTo>
                  <a:pt x="2116370" y="2670094"/>
                </a:moveTo>
                <a:cubicBezTo>
                  <a:pt x="2125156" y="2670094"/>
                  <a:pt x="2132478" y="2677206"/>
                  <a:pt x="2132478" y="2686202"/>
                </a:cubicBezTo>
                <a:cubicBezTo>
                  <a:pt x="2132478" y="2694988"/>
                  <a:pt x="2125366" y="2702309"/>
                  <a:pt x="2116370" y="2702309"/>
                </a:cubicBezTo>
                <a:cubicBezTo>
                  <a:pt x="2107375" y="2702309"/>
                  <a:pt x="2100054" y="2695197"/>
                  <a:pt x="2100263" y="2686202"/>
                </a:cubicBezTo>
                <a:cubicBezTo>
                  <a:pt x="2100263" y="2677416"/>
                  <a:pt x="2107375" y="2670094"/>
                  <a:pt x="2116370" y="2670094"/>
                </a:cubicBezTo>
                <a:close/>
                <a:moveTo>
                  <a:pt x="945955" y="2665910"/>
                </a:moveTo>
                <a:cubicBezTo>
                  <a:pt x="950348" y="2665910"/>
                  <a:pt x="953695" y="2669467"/>
                  <a:pt x="953695" y="2673650"/>
                </a:cubicBezTo>
                <a:cubicBezTo>
                  <a:pt x="953695" y="2678043"/>
                  <a:pt x="950139" y="2681391"/>
                  <a:pt x="945955" y="2681391"/>
                </a:cubicBezTo>
                <a:cubicBezTo>
                  <a:pt x="941562" y="2681391"/>
                  <a:pt x="938215" y="2677834"/>
                  <a:pt x="938215" y="2673650"/>
                </a:cubicBezTo>
                <a:cubicBezTo>
                  <a:pt x="938215" y="2669257"/>
                  <a:pt x="941771" y="2665910"/>
                  <a:pt x="945955" y="2665910"/>
                </a:cubicBezTo>
                <a:close/>
                <a:moveTo>
                  <a:pt x="1975795" y="2665701"/>
                </a:moveTo>
                <a:cubicBezTo>
                  <a:pt x="1983744" y="2665701"/>
                  <a:pt x="1990229" y="2672186"/>
                  <a:pt x="1990229" y="2680135"/>
                </a:cubicBezTo>
                <a:cubicBezTo>
                  <a:pt x="1990229" y="2688293"/>
                  <a:pt x="1983744" y="2694779"/>
                  <a:pt x="1975795" y="2694569"/>
                </a:cubicBezTo>
                <a:cubicBezTo>
                  <a:pt x="1967846" y="2694569"/>
                  <a:pt x="1961361" y="2688084"/>
                  <a:pt x="1961361" y="2680135"/>
                </a:cubicBezTo>
                <a:cubicBezTo>
                  <a:pt x="1961361" y="2672186"/>
                  <a:pt x="1967846" y="2665701"/>
                  <a:pt x="1975795" y="2665701"/>
                </a:cubicBezTo>
                <a:close/>
                <a:moveTo>
                  <a:pt x="521091" y="2665701"/>
                </a:moveTo>
                <a:cubicBezTo>
                  <a:pt x="527576" y="2665701"/>
                  <a:pt x="532806" y="2670931"/>
                  <a:pt x="532806" y="2677416"/>
                </a:cubicBezTo>
                <a:cubicBezTo>
                  <a:pt x="532806" y="2683901"/>
                  <a:pt x="527576" y="2689130"/>
                  <a:pt x="521091" y="2689130"/>
                </a:cubicBezTo>
                <a:cubicBezTo>
                  <a:pt x="514607" y="2689130"/>
                  <a:pt x="509377" y="2683901"/>
                  <a:pt x="509377" y="2677416"/>
                </a:cubicBezTo>
                <a:cubicBezTo>
                  <a:pt x="509377" y="2670931"/>
                  <a:pt x="514607" y="2665701"/>
                  <a:pt x="521091" y="2665701"/>
                </a:cubicBezTo>
                <a:close/>
                <a:moveTo>
                  <a:pt x="2463834" y="2664028"/>
                </a:moveTo>
                <a:cubicBezTo>
                  <a:pt x="2474084" y="2664028"/>
                  <a:pt x="2482452" y="2672395"/>
                  <a:pt x="2482452" y="2682646"/>
                </a:cubicBezTo>
                <a:cubicBezTo>
                  <a:pt x="2482452" y="2692896"/>
                  <a:pt x="2474084" y="2701263"/>
                  <a:pt x="2463834" y="2701263"/>
                </a:cubicBezTo>
                <a:cubicBezTo>
                  <a:pt x="2453584" y="2701263"/>
                  <a:pt x="2445216" y="2692896"/>
                  <a:pt x="2445216" y="2682646"/>
                </a:cubicBezTo>
                <a:cubicBezTo>
                  <a:pt x="2445216" y="2672395"/>
                  <a:pt x="2453584" y="2664028"/>
                  <a:pt x="2463834" y="2664028"/>
                </a:cubicBezTo>
                <a:close/>
                <a:moveTo>
                  <a:pt x="2251716" y="2664028"/>
                </a:moveTo>
                <a:cubicBezTo>
                  <a:pt x="2261339" y="2664028"/>
                  <a:pt x="2269288" y="2671977"/>
                  <a:pt x="2269288" y="2681600"/>
                </a:cubicBezTo>
                <a:cubicBezTo>
                  <a:pt x="2269288" y="2691222"/>
                  <a:pt x="2261339" y="2699171"/>
                  <a:pt x="2251716" y="2699171"/>
                </a:cubicBezTo>
                <a:cubicBezTo>
                  <a:pt x="2241884" y="2699171"/>
                  <a:pt x="2234144" y="2691222"/>
                  <a:pt x="2234144" y="2681600"/>
                </a:cubicBezTo>
                <a:cubicBezTo>
                  <a:pt x="2234144" y="2671977"/>
                  <a:pt x="2242093" y="2664028"/>
                  <a:pt x="2251716" y="2664028"/>
                </a:cubicBezTo>
                <a:close/>
                <a:moveTo>
                  <a:pt x="1776437" y="2663400"/>
                </a:moveTo>
                <a:cubicBezTo>
                  <a:pt x="1782085" y="2663400"/>
                  <a:pt x="1786688" y="2668002"/>
                  <a:pt x="1786688" y="2673650"/>
                </a:cubicBezTo>
                <a:cubicBezTo>
                  <a:pt x="1786688" y="2679298"/>
                  <a:pt x="1782085" y="2683901"/>
                  <a:pt x="1776437" y="2683901"/>
                </a:cubicBezTo>
                <a:cubicBezTo>
                  <a:pt x="1770789" y="2683901"/>
                  <a:pt x="1766187" y="2679298"/>
                  <a:pt x="1766187" y="2673650"/>
                </a:cubicBezTo>
                <a:cubicBezTo>
                  <a:pt x="1766187" y="2668002"/>
                  <a:pt x="1770789" y="2663400"/>
                  <a:pt x="1776437" y="2663400"/>
                </a:cubicBezTo>
                <a:close/>
                <a:moveTo>
                  <a:pt x="1283378" y="2661727"/>
                </a:moveTo>
                <a:cubicBezTo>
                  <a:pt x="1286725" y="2661727"/>
                  <a:pt x="1289444" y="2664446"/>
                  <a:pt x="1289444" y="2667793"/>
                </a:cubicBezTo>
                <a:cubicBezTo>
                  <a:pt x="1289444" y="2671140"/>
                  <a:pt x="1286725" y="2673860"/>
                  <a:pt x="1283378" y="2673860"/>
                </a:cubicBezTo>
                <a:cubicBezTo>
                  <a:pt x="1280031" y="2673860"/>
                  <a:pt x="1277311" y="2671140"/>
                  <a:pt x="1277311" y="2667793"/>
                </a:cubicBezTo>
                <a:cubicBezTo>
                  <a:pt x="1277311" y="2664446"/>
                  <a:pt x="1280031" y="2661727"/>
                  <a:pt x="1283378" y="2661727"/>
                </a:cubicBezTo>
                <a:close/>
                <a:moveTo>
                  <a:pt x="1059754" y="2652731"/>
                </a:moveTo>
                <a:cubicBezTo>
                  <a:pt x="1063520" y="2652731"/>
                  <a:pt x="1066658" y="2655869"/>
                  <a:pt x="1066658" y="2659635"/>
                </a:cubicBezTo>
                <a:cubicBezTo>
                  <a:pt x="1066658" y="2663400"/>
                  <a:pt x="1063520" y="2666538"/>
                  <a:pt x="1059754" y="2666538"/>
                </a:cubicBezTo>
                <a:cubicBezTo>
                  <a:pt x="1055989" y="2666538"/>
                  <a:pt x="1053060" y="2663400"/>
                  <a:pt x="1052851" y="2659635"/>
                </a:cubicBezTo>
                <a:cubicBezTo>
                  <a:pt x="1052851" y="2655869"/>
                  <a:pt x="1055989" y="2652731"/>
                  <a:pt x="1059754" y="2652731"/>
                </a:cubicBezTo>
                <a:close/>
                <a:moveTo>
                  <a:pt x="2381623" y="2650012"/>
                </a:moveTo>
                <a:cubicBezTo>
                  <a:pt x="2391664" y="2650012"/>
                  <a:pt x="2399822" y="2658170"/>
                  <a:pt x="2399822" y="2668211"/>
                </a:cubicBezTo>
                <a:cubicBezTo>
                  <a:pt x="2399822" y="2678252"/>
                  <a:pt x="2391664" y="2686411"/>
                  <a:pt x="2381623" y="2686411"/>
                </a:cubicBezTo>
                <a:cubicBezTo>
                  <a:pt x="2371581" y="2686411"/>
                  <a:pt x="2363423" y="2678252"/>
                  <a:pt x="2363423" y="2668211"/>
                </a:cubicBezTo>
                <a:cubicBezTo>
                  <a:pt x="2363423" y="2658170"/>
                  <a:pt x="2371581" y="2650012"/>
                  <a:pt x="2381623" y="2650012"/>
                </a:cubicBezTo>
                <a:close/>
                <a:moveTo>
                  <a:pt x="1830199" y="2649803"/>
                </a:moveTo>
                <a:cubicBezTo>
                  <a:pt x="1836684" y="2649803"/>
                  <a:pt x="1841705" y="2655032"/>
                  <a:pt x="1841705" y="2661308"/>
                </a:cubicBezTo>
                <a:cubicBezTo>
                  <a:pt x="1841705" y="2667793"/>
                  <a:pt x="1836684" y="2672814"/>
                  <a:pt x="1830199" y="2672814"/>
                </a:cubicBezTo>
                <a:cubicBezTo>
                  <a:pt x="1823714" y="2672814"/>
                  <a:pt x="1818694" y="2667584"/>
                  <a:pt x="1818694" y="2661308"/>
                </a:cubicBezTo>
                <a:cubicBezTo>
                  <a:pt x="1818694" y="2654823"/>
                  <a:pt x="1823923" y="2649803"/>
                  <a:pt x="1830199" y="2649803"/>
                </a:cubicBezTo>
                <a:close/>
                <a:moveTo>
                  <a:pt x="1229825" y="2648339"/>
                </a:moveTo>
                <a:cubicBezTo>
                  <a:pt x="1233172" y="2648339"/>
                  <a:pt x="1235892" y="2651058"/>
                  <a:pt x="1235892" y="2654405"/>
                </a:cubicBezTo>
                <a:cubicBezTo>
                  <a:pt x="1235892" y="2657752"/>
                  <a:pt x="1233172" y="2660472"/>
                  <a:pt x="1229825" y="2660472"/>
                </a:cubicBezTo>
                <a:cubicBezTo>
                  <a:pt x="1226478" y="2660472"/>
                  <a:pt x="1223550" y="2657752"/>
                  <a:pt x="1223759" y="2654405"/>
                </a:cubicBezTo>
                <a:cubicBezTo>
                  <a:pt x="1223759" y="2651058"/>
                  <a:pt x="1226478" y="2648339"/>
                  <a:pt x="1229825" y="2648339"/>
                </a:cubicBezTo>
                <a:close/>
                <a:moveTo>
                  <a:pt x="2026837" y="2645200"/>
                </a:moveTo>
                <a:cubicBezTo>
                  <a:pt x="2034786" y="2645200"/>
                  <a:pt x="2041271" y="2651685"/>
                  <a:pt x="2041271" y="2659635"/>
                </a:cubicBezTo>
                <a:cubicBezTo>
                  <a:pt x="2041271" y="2667584"/>
                  <a:pt x="2034786" y="2674069"/>
                  <a:pt x="2026837" y="2674069"/>
                </a:cubicBezTo>
                <a:cubicBezTo>
                  <a:pt x="2018888" y="2674069"/>
                  <a:pt x="2012403" y="2667584"/>
                  <a:pt x="2012403" y="2659635"/>
                </a:cubicBezTo>
                <a:cubicBezTo>
                  <a:pt x="2012403" y="2651685"/>
                  <a:pt x="2018888" y="2645200"/>
                  <a:pt x="2026837" y="2645200"/>
                </a:cubicBezTo>
                <a:close/>
                <a:moveTo>
                  <a:pt x="2165321" y="2643318"/>
                </a:moveTo>
                <a:cubicBezTo>
                  <a:pt x="2174943" y="2643318"/>
                  <a:pt x="2182474" y="2651058"/>
                  <a:pt x="2182474" y="2660472"/>
                </a:cubicBezTo>
                <a:cubicBezTo>
                  <a:pt x="2182474" y="2669885"/>
                  <a:pt x="2174734" y="2677625"/>
                  <a:pt x="2165321" y="2677625"/>
                </a:cubicBezTo>
                <a:cubicBezTo>
                  <a:pt x="2155907" y="2677625"/>
                  <a:pt x="2148167" y="2670094"/>
                  <a:pt x="2148167" y="2660472"/>
                </a:cubicBezTo>
                <a:cubicBezTo>
                  <a:pt x="2148167" y="2651058"/>
                  <a:pt x="2155907" y="2643318"/>
                  <a:pt x="2165321" y="2643318"/>
                </a:cubicBezTo>
                <a:close/>
                <a:moveTo>
                  <a:pt x="788645" y="2642481"/>
                </a:moveTo>
                <a:cubicBezTo>
                  <a:pt x="793665" y="2642481"/>
                  <a:pt x="797849" y="2646665"/>
                  <a:pt x="797849" y="2651685"/>
                </a:cubicBezTo>
                <a:cubicBezTo>
                  <a:pt x="797849" y="2656706"/>
                  <a:pt x="793665" y="2660890"/>
                  <a:pt x="788645" y="2660890"/>
                </a:cubicBezTo>
                <a:cubicBezTo>
                  <a:pt x="783624" y="2660890"/>
                  <a:pt x="779440" y="2656706"/>
                  <a:pt x="779440" y="2651685"/>
                </a:cubicBezTo>
                <a:cubicBezTo>
                  <a:pt x="779440" y="2646665"/>
                  <a:pt x="783624" y="2642481"/>
                  <a:pt x="788645" y="2642481"/>
                </a:cubicBezTo>
                <a:close/>
                <a:moveTo>
                  <a:pt x="683004" y="2641854"/>
                </a:moveTo>
                <a:cubicBezTo>
                  <a:pt x="688234" y="2641854"/>
                  <a:pt x="692627" y="2646037"/>
                  <a:pt x="692627" y="2651476"/>
                </a:cubicBezTo>
                <a:cubicBezTo>
                  <a:pt x="692627" y="2656915"/>
                  <a:pt x="688443" y="2661308"/>
                  <a:pt x="683004" y="2661099"/>
                </a:cubicBezTo>
                <a:cubicBezTo>
                  <a:pt x="677774" y="2661099"/>
                  <a:pt x="673381" y="2656915"/>
                  <a:pt x="673381" y="2651476"/>
                </a:cubicBezTo>
                <a:cubicBezTo>
                  <a:pt x="673381" y="2646247"/>
                  <a:pt x="677565" y="2641854"/>
                  <a:pt x="683004" y="2641854"/>
                </a:cubicBezTo>
                <a:close/>
                <a:moveTo>
                  <a:pt x="2586001" y="2641017"/>
                </a:moveTo>
                <a:cubicBezTo>
                  <a:pt x="2595833" y="2641017"/>
                  <a:pt x="2603782" y="2648966"/>
                  <a:pt x="2603782" y="2658798"/>
                </a:cubicBezTo>
                <a:cubicBezTo>
                  <a:pt x="2603782" y="2668630"/>
                  <a:pt x="2595833" y="2676579"/>
                  <a:pt x="2586001" y="2676579"/>
                </a:cubicBezTo>
                <a:cubicBezTo>
                  <a:pt x="2576169" y="2676579"/>
                  <a:pt x="2568220" y="2668630"/>
                  <a:pt x="2568220" y="2658798"/>
                </a:cubicBezTo>
                <a:cubicBezTo>
                  <a:pt x="2568220" y="2648966"/>
                  <a:pt x="2576169" y="2641017"/>
                  <a:pt x="2586001" y="2641017"/>
                </a:cubicBezTo>
                <a:close/>
                <a:moveTo>
                  <a:pt x="897423" y="2639134"/>
                </a:moveTo>
                <a:cubicBezTo>
                  <a:pt x="901816" y="2639134"/>
                  <a:pt x="905372" y="2642690"/>
                  <a:pt x="905372" y="2647083"/>
                </a:cubicBezTo>
                <a:cubicBezTo>
                  <a:pt x="905372" y="2651476"/>
                  <a:pt x="901816" y="2655032"/>
                  <a:pt x="897423" y="2655032"/>
                </a:cubicBezTo>
                <a:cubicBezTo>
                  <a:pt x="893030" y="2655032"/>
                  <a:pt x="889474" y="2651476"/>
                  <a:pt x="889474" y="2647083"/>
                </a:cubicBezTo>
                <a:cubicBezTo>
                  <a:pt x="889474" y="2642690"/>
                  <a:pt x="893030" y="2639134"/>
                  <a:pt x="897423" y="2639134"/>
                </a:cubicBezTo>
                <a:close/>
                <a:moveTo>
                  <a:pt x="580292" y="2636415"/>
                </a:moveTo>
                <a:cubicBezTo>
                  <a:pt x="586359" y="2636415"/>
                  <a:pt x="591379" y="2641435"/>
                  <a:pt x="591379" y="2647502"/>
                </a:cubicBezTo>
                <a:cubicBezTo>
                  <a:pt x="591379" y="2653568"/>
                  <a:pt x="586568" y="2658589"/>
                  <a:pt x="580292" y="2658589"/>
                </a:cubicBezTo>
                <a:cubicBezTo>
                  <a:pt x="574226" y="2658589"/>
                  <a:pt x="569205" y="2653568"/>
                  <a:pt x="569205" y="2647502"/>
                </a:cubicBezTo>
                <a:cubicBezTo>
                  <a:pt x="569205" y="2641435"/>
                  <a:pt x="574226" y="2636415"/>
                  <a:pt x="580292" y="2636415"/>
                </a:cubicBezTo>
                <a:close/>
                <a:moveTo>
                  <a:pt x="1883333" y="2634113"/>
                </a:moveTo>
                <a:cubicBezTo>
                  <a:pt x="1890237" y="2634113"/>
                  <a:pt x="1895885" y="2639762"/>
                  <a:pt x="1895885" y="2646665"/>
                </a:cubicBezTo>
                <a:cubicBezTo>
                  <a:pt x="1895885" y="2653359"/>
                  <a:pt x="1890446" y="2659007"/>
                  <a:pt x="1883333" y="2659216"/>
                </a:cubicBezTo>
                <a:cubicBezTo>
                  <a:pt x="1876430" y="2659216"/>
                  <a:pt x="1870782" y="2653568"/>
                  <a:pt x="1870782" y="2646665"/>
                </a:cubicBezTo>
                <a:cubicBezTo>
                  <a:pt x="1870782" y="2639762"/>
                  <a:pt x="1876430" y="2634113"/>
                  <a:pt x="1883333" y="2634113"/>
                </a:cubicBezTo>
                <a:close/>
                <a:moveTo>
                  <a:pt x="2298156" y="2633695"/>
                </a:moveTo>
                <a:cubicBezTo>
                  <a:pt x="2307988" y="2633695"/>
                  <a:pt x="2316146" y="2641644"/>
                  <a:pt x="2316146" y="2651685"/>
                </a:cubicBezTo>
                <a:cubicBezTo>
                  <a:pt x="2316146" y="2661517"/>
                  <a:pt x="2308197" y="2669676"/>
                  <a:pt x="2298156" y="2669676"/>
                </a:cubicBezTo>
                <a:cubicBezTo>
                  <a:pt x="2288115" y="2669676"/>
                  <a:pt x="2279957" y="2661727"/>
                  <a:pt x="2280166" y="2651685"/>
                </a:cubicBezTo>
                <a:cubicBezTo>
                  <a:pt x="2280166" y="2641854"/>
                  <a:pt x="2288115" y="2633695"/>
                  <a:pt x="2298156" y="2633695"/>
                </a:cubicBezTo>
                <a:close/>
                <a:moveTo>
                  <a:pt x="1176900" y="2632231"/>
                </a:moveTo>
                <a:cubicBezTo>
                  <a:pt x="1180247" y="2632231"/>
                  <a:pt x="1182967" y="2634950"/>
                  <a:pt x="1182967" y="2638297"/>
                </a:cubicBezTo>
                <a:cubicBezTo>
                  <a:pt x="1182967" y="2641644"/>
                  <a:pt x="1180247" y="2644364"/>
                  <a:pt x="1176900" y="2644364"/>
                </a:cubicBezTo>
                <a:cubicBezTo>
                  <a:pt x="1173553" y="2644364"/>
                  <a:pt x="1170834" y="2641644"/>
                  <a:pt x="1170834" y="2638297"/>
                </a:cubicBezTo>
                <a:cubicBezTo>
                  <a:pt x="1170834" y="2634741"/>
                  <a:pt x="1173553" y="2632231"/>
                  <a:pt x="1176900" y="2632231"/>
                </a:cubicBezTo>
                <a:close/>
                <a:moveTo>
                  <a:pt x="1009549" y="2629930"/>
                </a:moveTo>
                <a:cubicBezTo>
                  <a:pt x="1013314" y="2629930"/>
                  <a:pt x="1016452" y="2633068"/>
                  <a:pt x="1016452" y="2636833"/>
                </a:cubicBezTo>
                <a:cubicBezTo>
                  <a:pt x="1016452" y="2640598"/>
                  <a:pt x="1013314" y="2643736"/>
                  <a:pt x="1009549" y="2643736"/>
                </a:cubicBezTo>
                <a:cubicBezTo>
                  <a:pt x="1005783" y="2643736"/>
                  <a:pt x="1002645" y="2640598"/>
                  <a:pt x="1002645" y="2636833"/>
                </a:cubicBezTo>
                <a:cubicBezTo>
                  <a:pt x="1002645" y="2633068"/>
                  <a:pt x="1005783" y="2629930"/>
                  <a:pt x="1009549" y="2629930"/>
                </a:cubicBezTo>
                <a:close/>
                <a:moveTo>
                  <a:pt x="2506509" y="2628675"/>
                </a:moveTo>
                <a:cubicBezTo>
                  <a:pt x="2516759" y="2628675"/>
                  <a:pt x="2525127" y="2637042"/>
                  <a:pt x="2525127" y="2647293"/>
                </a:cubicBezTo>
                <a:cubicBezTo>
                  <a:pt x="2525127" y="2657543"/>
                  <a:pt x="2516759" y="2665910"/>
                  <a:pt x="2506509" y="2665910"/>
                </a:cubicBezTo>
                <a:cubicBezTo>
                  <a:pt x="2496049" y="2665910"/>
                  <a:pt x="2487891" y="2657752"/>
                  <a:pt x="2487891" y="2647293"/>
                </a:cubicBezTo>
                <a:cubicBezTo>
                  <a:pt x="2487891" y="2637042"/>
                  <a:pt x="2496258" y="2628675"/>
                  <a:pt x="2506509" y="2628675"/>
                </a:cubicBezTo>
                <a:close/>
                <a:moveTo>
                  <a:pt x="1515787" y="2628256"/>
                </a:moveTo>
                <a:cubicBezTo>
                  <a:pt x="1519553" y="2628256"/>
                  <a:pt x="1522691" y="2631394"/>
                  <a:pt x="1522691" y="2635159"/>
                </a:cubicBezTo>
                <a:cubicBezTo>
                  <a:pt x="1522691" y="2638925"/>
                  <a:pt x="1519553" y="2642063"/>
                  <a:pt x="1515787" y="2642063"/>
                </a:cubicBezTo>
                <a:cubicBezTo>
                  <a:pt x="1512022" y="2642063"/>
                  <a:pt x="1508884" y="2639134"/>
                  <a:pt x="1508884" y="2635159"/>
                </a:cubicBezTo>
                <a:cubicBezTo>
                  <a:pt x="1508884" y="2631394"/>
                  <a:pt x="1512022" y="2628256"/>
                  <a:pt x="1515787" y="2628256"/>
                </a:cubicBezTo>
                <a:close/>
                <a:moveTo>
                  <a:pt x="1571013" y="2627419"/>
                </a:moveTo>
                <a:cubicBezTo>
                  <a:pt x="1575406" y="2627419"/>
                  <a:pt x="1578753" y="2630767"/>
                  <a:pt x="1578753" y="2635159"/>
                </a:cubicBezTo>
                <a:cubicBezTo>
                  <a:pt x="1578753" y="2639553"/>
                  <a:pt x="1575197" y="2642899"/>
                  <a:pt x="1571013" y="2642899"/>
                </a:cubicBezTo>
                <a:cubicBezTo>
                  <a:pt x="1566830" y="2642899"/>
                  <a:pt x="1563273" y="2639553"/>
                  <a:pt x="1563273" y="2635159"/>
                </a:cubicBezTo>
                <a:cubicBezTo>
                  <a:pt x="1563273" y="2630767"/>
                  <a:pt x="1566830" y="2627419"/>
                  <a:pt x="1571013" y="2627419"/>
                </a:cubicBezTo>
                <a:close/>
                <a:moveTo>
                  <a:pt x="480509" y="2627210"/>
                </a:moveTo>
                <a:cubicBezTo>
                  <a:pt x="487621" y="2627210"/>
                  <a:pt x="493269" y="2632858"/>
                  <a:pt x="493269" y="2639971"/>
                </a:cubicBezTo>
                <a:cubicBezTo>
                  <a:pt x="493269" y="2647083"/>
                  <a:pt x="487621" y="2652731"/>
                  <a:pt x="480509" y="2652731"/>
                </a:cubicBezTo>
                <a:cubicBezTo>
                  <a:pt x="473605" y="2652731"/>
                  <a:pt x="467748" y="2647083"/>
                  <a:pt x="467748" y="2639971"/>
                </a:cubicBezTo>
                <a:cubicBezTo>
                  <a:pt x="467748" y="2632858"/>
                  <a:pt x="473396" y="2627210"/>
                  <a:pt x="480509" y="2627210"/>
                </a:cubicBezTo>
                <a:close/>
                <a:moveTo>
                  <a:pt x="1460561" y="2625746"/>
                </a:moveTo>
                <a:cubicBezTo>
                  <a:pt x="1464327" y="2625746"/>
                  <a:pt x="1467255" y="2628675"/>
                  <a:pt x="1467255" y="2632440"/>
                </a:cubicBezTo>
                <a:cubicBezTo>
                  <a:pt x="1467255" y="2636205"/>
                  <a:pt x="1464327" y="2639134"/>
                  <a:pt x="1460561" y="2639134"/>
                </a:cubicBezTo>
                <a:cubicBezTo>
                  <a:pt x="1457005" y="2639134"/>
                  <a:pt x="1454076" y="2636205"/>
                  <a:pt x="1453867" y="2632440"/>
                </a:cubicBezTo>
                <a:cubicBezTo>
                  <a:pt x="1453867" y="2628675"/>
                  <a:pt x="1456796" y="2625746"/>
                  <a:pt x="1460561" y="2625746"/>
                </a:cubicBezTo>
                <a:close/>
                <a:moveTo>
                  <a:pt x="1626030" y="2624072"/>
                </a:moveTo>
                <a:cubicBezTo>
                  <a:pt x="1630632" y="2624072"/>
                  <a:pt x="1634398" y="2627838"/>
                  <a:pt x="1634398" y="2632440"/>
                </a:cubicBezTo>
                <a:cubicBezTo>
                  <a:pt x="1634398" y="2637252"/>
                  <a:pt x="1630842" y="2640808"/>
                  <a:pt x="1626030" y="2640808"/>
                </a:cubicBezTo>
                <a:cubicBezTo>
                  <a:pt x="1621428" y="2640808"/>
                  <a:pt x="1617663" y="2637042"/>
                  <a:pt x="1617663" y="2632440"/>
                </a:cubicBezTo>
                <a:cubicBezTo>
                  <a:pt x="1617663" y="2627838"/>
                  <a:pt x="1621428" y="2624072"/>
                  <a:pt x="1626030" y="2624072"/>
                </a:cubicBezTo>
                <a:close/>
                <a:moveTo>
                  <a:pt x="2077252" y="2621353"/>
                </a:moveTo>
                <a:cubicBezTo>
                  <a:pt x="2085829" y="2621353"/>
                  <a:pt x="2092732" y="2628256"/>
                  <a:pt x="2092732" y="2636833"/>
                </a:cubicBezTo>
                <a:cubicBezTo>
                  <a:pt x="2092732" y="2645410"/>
                  <a:pt x="2085829" y="2652313"/>
                  <a:pt x="2077252" y="2652313"/>
                </a:cubicBezTo>
                <a:cubicBezTo>
                  <a:pt x="2068675" y="2652313"/>
                  <a:pt x="2061772" y="2645410"/>
                  <a:pt x="2061772" y="2636833"/>
                </a:cubicBezTo>
                <a:cubicBezTo>
                  <a:pt x="2061772" y="2628256"/>
                  <a:pt x="2068675" y="2621353"/>
                  <a:pt x="2077252" y="2621353"/>
                </a:cubicBezTo>
                <a:close/>
                <a:moveTo>
                  <a:pt x="1405754" y="2621353"/>
                </a:moveTo>
                <a:cubicBezTo>
                  <a:pt x="1408892" y="2621353"/>
                  <a:pt x="1411402" y="2623863"/>
                  <a:pt x="1411402" y="2627001"/>
                </a:cubicBezTo>
                <a:cubicBezTo>
                  <a:pt x="1411402" y="2630139"/>
                  <a:pt x="1408892" y="2632649"/>
                  <a:pt x="1405754" y="2632649"/>
                </a:cubicBezTo>
                <a:cubicBezTo>
                  <a:pt x="1402616" y="2632649"/>
                  <a:pt x="1400106" y="2630139"/>
                  <a:pt x="1400106" y="2627001"/>
                </a:cubicBezTo>
                <a:cubicBezTo>
                  <a:pt x="1400106" y="2623863"/>
                  <a:pt x="1402616" y="2621353"/>
                  <a:pt x="1405754" y="2621353"/>
                </a:cubicBezTo>
                <a:close/>
                <a:moveTo>
                  <a:pt x="1681047" y="2617588"/>
                </a:moveTo>
                <a:cubicBezTo>
                  <a:pt x="1686277" y="2617588"/>
                  <a:pt x="1690461" y="2621771"/>
                  <a:pt x="1690461" y="2627001"/>
                </a:cubicBezTo>
                <a:cubicBezTo>
                  <a:pt x="1690461" y="2632231"/>
                  <a:pt x="1686277" y="2636415"/>
                  <a:pt x="1681047" y="2636415"/>
                </a:cubicBezTo>
                <a:cubicBezTo>
                  <a:pt x="1675817" y="2636415"/>
                  <a:pt x="1671633" y="2632231"/>
                  <a:pt x="1671633" y="2627001"/>
                </a:cubicBezTo>
                <a:cubicBezTo>
                  <a:pt x="1671633" y="2621771"/>
                  <a:pt x="1675817" y="2617588"/>
                  <a:pt x="1681047" y="2617588"/>
                </a:cubicBezTo>
                <a:close/>
                <a:moveTo>
                  <a:pt x="2425552" y="2616123"/>
                </a:moveTo>
                <a:cubicBezTo>
                  <a:pt x="2435803" y="2616123"/>
                  <a:pt x="2443961" y="2624282"/>
                  <a:pt x="2443961" y="2634532"/>
                </a:cubicBezTo>
                <a:cubicBezTo>
                  <a:pt x="2443961" y="2644782"/>
                  <a:pt x="2435803" y="2652941"/>
                  <a:pt x="2425552" y="2652941"/>
                </a:cubicBezTo>
                <a:cubicBezTo>
                  <a:pt x="2415302" y="2652941"/>
                  <a:pt x="2407144" y="2644782"/>
                  <a:pt x="2407144" y="2634532"/>
                </a:cubicBezTo>
                <a:cubicBezTo>
                  <a:pt x="2407144" y="2624282"/>
                  <a:pt x="2415302" y="2616123"/>
                  <a:pt x="2425552" y="2616123"/>
                </a:cubicBezTo>
                <a:close/>
                <a:moveTo>
                  <a:pt x="2213016" y="2615914"/>
                </a:moveTo>
                <a:cubicBezTo>
                  <a:pt x="2222429" y="2615914"/>
                  <a:pt x="2230169" y="2623654"/>
                  <a:pt x="2230169" y="2633068"/>
                </a:cubicBezTo>
                <a:cubicBezTo>
                  <a:pt x="2230169" y="2642481"/>
                  <a:pt x="2222429" y="2650012"/>
                  <a:pt x="2213016" y="2650221"/>
                </a:cubicBezTo>
                <a:cubicBezTo>
                  <a:pt x="2203602" y="2650221"/>
                  <a:pt x="2195862" y="2642481"/>
                  <a:pt x="2195862" y="2633068"/>
                </a:cubicBezTo>
                <a:cubicBezTo>
                  <a:pt x="2195862" y="2623654"/>
                  <a:pt x="2203602" y="2615914"/>
                  <a:pt x="2213016" y="2615914"/>
                </a:cubicBezTo>
                <a:close/>
                <a:moveTo>
                  <a:pt x="1935840" y="2615496"/>
                </a:moveTo>
                <a:cubicBezTo>
                  <a:pt x="1943371" y="2615496"/>
                  <a:pt x="1949646" y="2621771"/>
                  <a:pt x="1949646" y="2629302"/>
                </a:cubicBezTo>
                <a:cubicBezTo>
                  <a:pt x="1949646" y="2636833"/>
                  <a:pt x="1943371" y="2643109"/>
                  <a:pt x="1935840" y="2643109"/>
                </a:cubicBezTo>
                <a:cubicBezTo>
                  <a:pt x="1928309" y="2643109"/>
                  <a:pt x="1922033" y="2636833"/>
                  <a:pt x="1922033" y="2629302"/>
                </a:cubicBezTo>
                <a:cubicBezTo>
                  <a:pt x="1922033" y="2621771"/>
                  <a:pt x="1928309" y="2615496"/>
                  <a:pt x="1935840" y="2615496"/>
                </a:cubicBezTo>
                <a:close/>
                <a:moveTo>
                  <a:pt x="1125021" y="2614241"/>
                </a:moveTo>
                <a:cubicBezTo>
                  <a:pt x="1127950" y="2614241"/>
                  <a:pt x="1130460" y="2616751"/>
                  <a:pt x="1130460" y="2619680"/>
                </a:cubicBezTo>
                <a:cubicBezTo>
                  <a:pt x="1130460" y="2622608"/>
                  <a:pt x="1127950" y="2625118"/>
                  <a:pt x="1125021" y="2625118"/>
                </a:cubicBezTo>
                <a:cubicBezTo>
                  <a:pt x="1121884" y="2625118"/>
                  <a:pt x="1119582" y="2622608"/>
                  <a:pt x="1119582" y="2619680"/>
                </a:cubicBezTo>
                <a:cubicBezTo>
                  <a:pt x="1119582" y="2616751"/>
                  <a:pt x="1122093" y="2614241"/>
                  <a:pt x="1125021" y="2614241"/>
                </a:cubicBezTo>
                <a:close/>
                <a:moveTo>
                  <a:pt x="1350946" y="2613613"/>
                </a:moveTo>
                <a:cubicBezTo>
                  <a:pt x="1353875" y="2613613"/>
                  <a:pt x="1356176" y="2615914"/>
                  <a:pt x="1356176" y="2618843"/>
                </a:cubicBezTo>
                <a:cubicBezTo>
                  <a:pt x="1356176" y="2621771"/>
                  <a:pt x="1353875" y="2624072"/>
                  <a:pt x="1350946" y="2624072"/>
                </a:cubicBezTo>
                <a:cubicBezTo>
                  <a:pt x="1348017" y="2624072"/>
                  <a:pt x="1345716" y="2621771"/>
                  <a:pt x="1345716" y="2618843"/>
                </a:cubicBezTo>
                <a:cubicBezTo>
                  <a:pt x="1345716" y="2615914"/>
                  <a:pt x="1348227" y="2613613"/>
                  <a:pt x="1350946" y="2613613"/>
                </a:cubicBezTo>
                <a:close/>
                <a:moveTo>
                  <a:pt x="743460" y="2611939"/>
                </a:moveTo>
                <a:cubicBezTo>
                  <a:pt x="747853" y="2611939"/>
                  <a:pt x="751618" y="2615496"/>
                  <a:pt x="751618" y="2620098"/>
                </a:cubicBezTo>
                <a:cubicBezTo>
                  <a:pt x="751618" y="2624491"/>
                  <a:pt x="748062" y="2628256"/>
                  <a:pt x="743460" y="2628256"/>
                </a:cubicBezTo>
                <a:cubicBezTo>
                  <a:pt x="738858" y="2628256"/>
                  <a:pt x="735301" y="2624491"/>
                  <a:pt x="735301" y="2620098"/>
                </a:cubicBezTo>
                <a:cubicBezTo>
                  <a:pt x="735301" y="2615705"/>
                  <a:pt x="738858" y="2611939"/>
                  <a:pt x="743460" y="2611939"/>
                </a:cubicBezTo>
                <a:close/>
                <a:moveTo>
                  <a:pt x="850356" y="2610893"/>
                </a:moveTo>
                <a:cubicBezTo>
                  <a:pt x="854539" y="2610893"/>
                  <a:pt x="857886" y="2614241"/>
                  <a:pt x="857886" y="2618424"/>
                </a:cubicBezTo>
                <a:cubicBezTo>
                  <a:pt x="857886" y="2622608"/>
                  <a:pt x="854539" y="2625955"/>
                  <a:pt x="850356" y="2625955"/>
                </a:cubicBezTo>
                <a:cubicBezTo>
                  <a:pt x="846172" y="2625955"/>
                  <a:pt x="842825" y="2622608"/>
                  <a:pt x="842825" y="2618424"/>
                </a:cubicBezTo>
                <a:cubicBezTo>
                  <a:pt x="842825" y="2614241"/>
                  <a:pt x="846172" y="2610893"/>
                  <a:pt x="850356" y="2610893"/>
                </a:cubicBezTo>
                <a:close/>
                <a:moveTo>
                  <a:pt x="1735646" y="2608592"/>
                </a:moveTo>
                <a:cubicBezTo>
                  <a:pt x="1741294" y="2608592"/>
                  <a:pt x="1745896" y="2613195"/>
                  <a:pt x="1745896" y="2618843"/>
                </a:cubicBezTo>
                <a:cubicBezTo>
                  <a:pt x="1745896" y="2624491"/>
                  <a:pt x="1741294" y="2629093"/>
                  <a:pt x="1735646" y="2629093"/>
                </a:cubicBezTo>
                <a:cubicBezTo>
                  <a:pt x="1729997" y="2629093"/>
                  <a:pt x="1725395" y="2624491"/>
                  <a:pt x="1725395" y="2618843"/>
                </a:cubicBezTo>
                <a:cubicBezTo>
                  <a:pt x="1725395" y="2613195"/>
                  <a:pt x="1729997" y="2608592"/>
                  <a:pt x="1735646" y="2608592"/>
                </a:cubicBezTo>
                <a:close/>
                <a:moveTo>
                  <a:pt x="639702" y="2607756"/>
                </a:moveTo>
                <a:cubicBezTo>
                  <a:pt x="644932" y="2607756"/>
                  <a:pt x="649115" y="2611939"/>
                  <a:pt x="649115" y="2617169"/>
                </a:cubicBezTo>
                <a:cubicBezTo>
                  <a:pt x="649115" y="2622190"/>
                  <a:pt x="644932" y="2626583"/>
                  <a:pt x="639702" y="2626583"/>
                </a:cubicBezTo>
                <a:cubicBezTo>
                  <a:pt x="634472" y="2626583"/>
                  <a:pt x="630288" y="2622399"/>
                  <a:pt x="630288" y="2617169"/>
                </a:cubicBezTo>
                <a:cubicBezTo>
                  <a:pt x="630288" y="2611939"/>
                  <a:pt x="634472" y="2607756"/>
                  <a:pt x="639702" y="2607756"/>
                </a:cubicBezTo>
                <a:close/>
                <a:moveTo>
                  <a:pt x="960389" y="2605036"/>
                </a:moveTo>
                <a:cubicBezTo>
                  <a:pt x="964155" y="2605036"/>
                  <a:pt x="967083" y="2607965"/>
                  <a:pt x="967083" y="2611730"/>
                </a:cubicBezTo>
                <a:cubicBezTo>
                  <a:pt x="967083" y="2615496"/>
                  <a:pt x="964155" y="2618424"/>
                  <a:pt x="960389" y="2618424"/>
                </a:cubicBezTo>
                <a:cubicBezTo>
                  <a:pt x="956624" y="2618424"/>
                  <a:pt x="953695" y="2615496"/>
                  <a:pt x="953695" y="2611730"/>
                </a:cubicBezTo>
                <a:cubicBezTo>
                  <a:pt x="953695" y="2607965"/>
                  <a:pt x="956624" y="2605036"/>
                  <a:pt x="960389" y="2605036"/>
                </a:cubicBezTo>
                <a:close/>
                <a:moveTo>
                  <a:pt x="1296975" y="2602735"/>
                </a:moveTo>
                <a:cubicBezTo>
                  <a:pt x="1299904" y="2602735"/>
                  <a:pt x="1302205" y="2605036"/>
                  <a:pt x="1302205" y="2607965"/>
                </a:cubicBezTo>
                <a:cubicBezTo>
                  <a:pt x="1302205" y="2610893"/>
                  <a:pt x="1299904" y="2613195"/>
                  <a:pt x="1296975" y="2613195"/>
                </a:cubicBezTo>
                <a:cubicBezTo>
                  <a:pt x="1294046" y="2613195"/>
                  <a:pt x="1291745" y="2610684"/>
                  <a:pt x="1291745" y="2607965"/>
                </a:cubicBezTo>
                <a:cubicBezTo>
                  <a:pt x="1291745" y="2605036"/>
                  <a:pt x="1294046" y="2602735"/>
                  <a:pt x="1296975" y="2602735"/>
                </a:cubicBezTo>
                <a:close/>
                <a:moveTo>
                  <a:pt x="2625956" y="2602526"/>
                </a:moveTo>
                <a:cubicBezTo>
                  <a:pt x="2635997" y="2602526"/>
                  <a:pt x="2643946" y="2610684"/>
                  <a:pt x="2643946" y="2620516"/>
                </a:cubicBezTo>
                <a:cubicBezTo>
                  <a:pt x="2643946" y="2630348"/>
                  <a:pt x="2635997" y="2638507"/>
                  <a:pt x="2625956" y="2638507"/>
                </a:cubicBezTo>
                <a:cubicBezTo>
                  <a:pt x="2616124" y="2638507"/>
                  <a:pt x="2607966" y="2630557"/>
                  <a:pt x="2607966" y="2620516"/>
                </a:cubicBezTo>
                <a:cubicBezTo>
                  <a:pt x="2607966" y="2610684"/>
                  <a:pt x="2615915" y="2602526"/>
                  <a:pt x="2625956" y="2602526"/>
                </a:cubicBezTo>
                <a:close/>
                <a:moveTo>
                  <a:pt x="2343341" y="2601271"/>
                </a:moveTo>
                <a:cubicBezTo>
                  <a:pt x="2353591" y="2601271"/>
                  <a:pt x="2361959" y="2609638"/>
                  <a:pt x="2361959" y="2619889"/>
                </a:cubicBezTo>
                <a:cubicBezTo>
                  <a:pt x="2361959" y="2630139"/>
                  <a:pt x="2353591" y="2638507"/>
                  <a:pt x="2343341" y="2638507"/>
                </a:cubicBezTo>
                <a:cubicBezTo>
                  <a:pt x="2333091" y="2638507"/>
                  <a:pt x="2324723" y="2630139"/>
                  <a:pt x="2324723" y="2619889"/>
                </a:cubicBezTo>
                <a:cubicBezTo>
                  <a:pt x="2324723" y="2609638"/>
                  <a:pt x="2333091" y="2601271"/>
                  <a:pt x="2343341" y="2601271"/>
                </a:cubicBezTo>
                <a:close/>
                <a:moveTo>
                  <a:pt x="539291" y="2600016"/>
                </a:moveTo>
                <a:cubicBezTo>
                  <a:pt x="545148" y="2600016"/>
                  <a:pt x="549960" y="2604827"/>
                  <a:pt x="549960" y="2610684"/>
                </a:cubicBezTo>
                <a:cubicBezTo>
                  <a:pt x="549960" y="2616542"/>
                  <a:pt x="545148" y="2621353"/>
                  <a:pt x="539291" y="2621353"/>
                </a:cubicBezTo>
                <a:cubicBezTo>
                  <a:pt x="533434" y="2621353"/>
                  <a:pt x="528622" y="2616542"/>
                  <a:pt x="528622" y="2610684"/>
                </a:cubicBezTo>
                <a:cubicBezTo>
                  <a:pt x="528622" y="2604827"/>
                  <a:pt x="533434" y="2600016"/>
                  <a:pt x="539291" y="2600016"/>
                </a:cubicBezTo>
                <a:close/>
                <a:moveTo>
                  <a:pt x="1789826" y="2596459"/>
                </a:moveTo>
                <a:cubicBezTo>
                  <a:pt x="1796101" y="2596459"/>
                  <a:pt x="1801331" y="2601480"/>
                  <a:pt x="1801331" y="2607965"/>
                </a:cubicBezTo>
                <a:cubicBezTo>
                  <a:pt x="1801331" y="2614241"/>
                  <a:pt x="1796101" y="2619470"/>
                  <a:pt x="1789826" y="2619470"/>
                </a:cubicBezTo>
                <a:cubicBezTo>
                  <a:pt x="1783550" y="2619470"/>
                  <a:pt x="1778320" y="2614450"/>
                  <a:pt x="1778320" y="2607965"/>
                </a:cubicBezTo>
                <a:cubicBezTo>
                  <a:pt x="1778320" y="2601689"/>
                  <a:pt x="1783341" y="2596459"/>
                  <a:pt x="1789826" y="2596459"/>
                </a:cubicBezTo>
                <a:close/>
                <a:moveTo>
                  <a:pt x="2126412" y="2595204"/>
                </a:moveTo>
                <a:cubicBezTo>
                  <a:pt x="2135616" y="2595204"/>
                  <a:pt x="2142937" y="2602526"/>
                  <a:pt x="2142937" y="2611730"/>
                </a:cubicBezTo>
                <a:cubicBezTo>
                  <a:pt x="2142937" y="2620935"/>
                  <a:pt x="2135616" y="2628256"/>
                  <a:pt x="2126412" y="2628256"/>
                </a:cubicBezTo>
                <a:cubicBezTo>
                  <a:pt x="2117207" y="2628256"/>
                  <a:pt x="2109886" y="2620935"/>
                  <a:pt x="2109886" y="2611730"/>
                </a:cubicBezTo>
                <a:cubicBezTo>
                  <a:pt x="2109886" y="2602526"/>
                  <a:pt x="2117207" y="2595204"/>
                  <a:pt x="2126412" y="2595204"/>
                </a:cubicBezTo>
                <a:close/>
                <a:moveTo>
                  <a:pt x="1987509" y="2594786"/>
                </a:moveTo>
                <a:cubicBezTo>
                  <a:pt x="1995668" y="2594786"/>
                  <a:pt x="2002153" y="2601271"/>
                  <a:pt x="2002153" y="2609429"/>
                </a:cubicBezTo>
                <a:cubicBezTo>
                  <a:pt x="2002153" y="2617588"/>
                  <a:pt x="1995668" y="2624072"/>
                  <a:pt x="1987509" y="2624072"/>
                </a:cubicBezTo>
                <a:cubicBezTo>
                  <a:pt x="1979351" y="2624072"/>
                  <a:pt x="1972866" y="2617588"/>
                  <a:pt x="1972866" y="2609429"/>
                </a:cubicBezTo>
                <a:cubicBezTo>
                  <a:pt x="1972866" y="2601271"/>
                  <a:pt x="1979351" y="2594786"/>
                  <a:pt x="1987509" y="2594786"/>
                </a:cubicBezTo>
                <a:close/>
                <a:moveTo>
                  <a:pt x="1073979" y="2592694"/>
                </a:moveTo>
                <a:cubicBezTo>
                  <a:pt x="1077326" y="2592694"/>
                  <a:pt x="1079836" y="2595413"/>
                  <a:pt x="1079836" y="2598551"/>
                </a:cubicBezTo>
                <a:cubicBezTo>
                  <a:pt x="1079836" y="2601898"/>
                  <a:pt x="1077117" y="2604409"/>
                  <a:pt x="1073979" y="2604409"/>
                </a:cubicBezTo>
                <a:cubicBezTo>
                  <a:pt x="1070632" y="2604409"/>
                  <a:pt x="1068122" y="2601898"/>
                  <a:pt x="1068122" y="2598551"/>
                </a:cubicBezTo>
                <a:cubicBezTo>
                  <a:pt x="1068122" y="2595204"/>
                  <a:pt x="1070841" y="2592694"/>
                  <a:pt x="1073979" y="2592694"/>
                </a:cubicBezTo>
                <a:close/>
                <a:moveTo>
                  <a:pt x="2547510" y="2592276"/>
                </a:moveTo>
                <a:cubicBezTo>
                  <a:pt x="2557760" y="2592276"/>
                  <a:pt x="2565918" y="2600434"/>
                  <a:pt x="2565918" y="2610684"/>
                </a:cubicBezTo>
                <a:cubicBezTo>
                  <a:pt x="2565918" y="2620935"/>
                  <a:pt x="2557760" y="2629093"/>
                  <a:pt x="2547510" y="2629093"/>
                </a:cubicBezTo>
                <a:cubicBezTo>
                  <a:pt x="2537469" y="2629093"/>
                  <a:pt x="2529101" y="2620725"/>
                  <a:pt x="2529101" y="2610684"/>
                </a:cubicBezTo>
                <a:cubicBezTo>
                  <a:pt x="2529101" y="2600434"/>
                  <a:pt x="2537260" y="2592276"/>
                  <a:pt x="2547510" y="2592276"/>
                </a:cubicBezTo>
                <a:close/>
                <a:moveTo>
                  <a:pt x="441390" y="2589556"/>
                </a:moveTo>
                <a:cubicBezTo>
                  <a:pt x="447666" y="2589556"/>
                  <a:pt x="452896" y="2594577"/>
                  <a:pt x="452896" y="2601062"/>
                </a:cubicBezTo>
                <a:cubicBezTo>
                  <a:pt x="452896" y="2607546"/>
                  <a:pt x="447666" y="2612567"/>
                  <a:pt x="441390" y="2612567"/>
                </a:cubicBezTo>
                <a:cubicBezTo>
                  <a:pt x="435114" y="2612567"/>
                  <a:pt x="429885" y="2607546"/>
                  <a:pt x="429885" y="2601062"/>
                </a:cubicBezTo>
                <a:cubicBezTo>
                  <a:pt x="429885" y="2594786"/>
                  <a:pt x="435114" y="2589556"/>
                  <a:pt x="441390" y="2589556"/>
                </a:cubicBezTo>
                <a:close/>
                <a:moveTo>
                  <a:pt x="1243423" y="2588929"/>
                </a:moveTo>
                <a:cubicBezTo>
                  <a:pt x="1246351" y="2588929"/>
                  <a:pt x="1248652" y="2591230"/>
                  <a:pt x="1248652" y="2594158"/>
                </a:cubicBezTo>
                <a:cubicBezTo>
                  <a:pt x="1248652" y="2597087"/>
                  <a:pt x="1246351" y="2599388"/>
                  <a:pt x="1243423" y="2599388"/>
                </a:cubicBezTo>
                <a:cubicBezTo>
                  <a:pt x="1240494" y="2599388"/>
                  <a:pt x="1238193" y="2597087"/>
                  <a:pt x="1238193" y="2594158"/>
                </a:cubicBezTo>
                <a:cubicBezTo>
                  <a:pt x="1238193" y="2591230"/>
                  <a:pt x="1240494" y="2588929"/>
                  <a:pt x="1243423" y="2588929"/>
                </a:cubicBezTo>
                <a:close/>
                <a:moveTo>
                  <a:pt x="2259665" y="2585582"/>
                </a:moveTo>
                <a:cubicBezTo>
                  <a:pt x="2269497" y="2585582"/>
                  <a:pt x="2277446" y="2593531"/>
                  <a:pt x="2277446" y="2603363"/>
                </a:cubicBezTo>
                <a:cubicBezTo>
                  <a:pt x="2277446" y="2613195"/>
                  <a:pt x="2269497" y="2621144"/>
                  <a:pt x="2259665" y="2621144"/>
                </a:cubicBezTo>
                <a:cubicBezTo>
                  <a:pt x="2249833" y="2621144"/>
                  <a:pt x="2241884" y="2613195"/>
                  <a:pt x="2241884" y="2603363"/>
                </a:cubicBezTo>
                <a:cubicBezTo>
                  <a:pt x="2241884" y="2593531"/>
                  <a:pt x="2249833" y="2585582"/>
                  <a:pt x="2259665" y="2585582"/>
                </a:cubicBezTo>
                <a:close/>
                <a:moveTo>
                  <a:pt x="1843378" y="2582862"/>
                </a:moveTo>
                <a:cubicBezTo>
                  <a:pt x="1849654" y="2582862"/>
                  <a:pt x="1854883" y="2587883"/>
                  <a:pt x="1854883" y="2594368"/>
                </a:cubicBezTo>
                <a:cubicBezTo>
                  <a:pt x="1854883" y="2600643"/>
                  <a:pt x="1849863" y="2605873"/>
                  <a:pt x="1843378" y="2605873"/>
                </a:cubicBezTo>
                <a:cubicBezTo>
                  <a:pt x="1836893" y="2605873"/>
                  <a:pt x="1831663" y="2600643"/>
                  <a:pt x="1831873" y="2594368"/>
                </a:cubicBezTo>
                <a:cubicBezTo>
                  <a:pt x="1831873" y="2588092"/>
                  <a:pt x="1836893" y="2582862"/>
                  <a:pt x="1843378" y="2582862"/>
                </a:cubicBezTo>
                <a:close/>
                <a:moveTo>
                  <a:pt x="2468018" y="2580770"/>
                </a:moveTo>
                <a:cubicBezTo>
                  <a:pt x="2478268" y="2580770"/>
                  <a:pt x="2486636" y="2588929"/>
                  <a:pt x="2486636" y="2599388"/>
                </a:cubicBezTo>
                <a:cubicBezTo>
                  <a:pt x="2486636" y="2609638"/>
                  <a:pt x="2478268" y="2618006"/>
                  <a:pt x="2468018" y="2618006"/>
                </a:cubicBezTo>
                <a:cubicBezTo>
                  <a:pt x="2457768" y="2618006"/>
                  <a:pt x="2449400" y="2609638"/>
                  <a:pt x="2449400" y="2599388"/>
                </a:cubicBezTo>
                <a:cubicBezTo>
                  <a:pt x="2449400" y="2589138"/>
                  <a:pt x="2457768" y="2580770"/>
                  <a:pt x="2468018" y="2580770"/>
                </a:cubicBezTo>
                <a:close/>
                <a:moveTo>
                  <a:pt x="804334" y="2580352"/>
                </a:moveTo>
                <a:cubicBezTo>
                  <a:pt x="808518" y="2580352"/>
                  <a:pt x="811865" y="2583699"/>
                  <a:pt x="811865" y="2587883"/>
                </a:cubicBezTo>
                <a:cubicBezTo>
                  <a:pt x="811865" y="2592067"/>
                  <a:pt x="808518" y="2595413"/>
                  <a:pt x="804334" y="2595413"/>
                </a:cubicBezTo>
                <a:cubicBezTo>
                  <a:pt x="800150" y="2595413"/>
                  <a:pt x="796803" y="2592067"/>
                  <a:pt x="796803" y="2587883"/>
                </a:cubicBezTo>
                <a:cubicBezTo>
                  <a:pt x="796803" y="2583699"/>
                  <a:pt x="800150" y="2580352"/>
                  <a:pt x="804334" y="2580352"/>
                </a:cubicBezTo>
                <a:close/>
                <a:moveTo>
                  <a:pt x="699530" y="2577842"/>
                </a:moveTo>
                <a:cubicBezTo>
                  <a:pt x="704341" y="2577842"/>
                  <a:pt x="708107" y="2581607"/>
                  <a:pt x="708107" y="2586418"/>
                </a:cubicBezTo>
                <a:cubicBezTo>
                  <a:pt x="708107" y="2591230"/>
                  <a:pt x="704341" y="2594995"/>
                  <a:pt x="699530" y="2594995"/>
                </a:cubicBezTo>
                <a:cubicBezTo>
                  <a:pt x="694928" y="2594995"/>
                  <a:pt x="691162" y="2591230"/>
                  <a:pt x="690953" y="2586418"/>
                </a:cubicBezTo>
                <a:cubicBezTo>
                  <a:pt x="690953" y="2581607"/>
                  <a:pt x="694719" y="2577842"/>
                  <a:pt x="699530" y="2577842"/>
                </a:cubicBezTo>
                <a:close/>
                <a:moveTo>
                  <a:pt x="912276" y="2577632"/>
                </a:moveTo>
                <a:cubicBezTo>
                  <a:pt x="916041" y="2577632"/>
                  <a:pt x="919179" y="2580770"/>
                  <a:pt x="919179" y="2584536"/>
                </a:cubicBezTo>
                <a:cubicBezTo>
                  <a:pt x="919179" y="2588301"/>
                  <a:pt x="916041" y="2591439"/>
                  <a:pt x="912276" y="2591439"/>
                </a:cubicBezTo>
                <a:cubicBezTo>
                  <a:pt x="908510" y="2591439"/>
                  <a:pt x="905372" y="2588301"/>
                  <a:pt x="905372" y="2584536"/>
                </a:cubicBezTo>
                <a:cubicBezTo>
                  <a:pt x="905372" y="2580770"/>
                  <a:pt x="908510" y="2577632"/>
                  <a:pt x="912276" y="2577632"/>
                </a:cubicBezTo>
                <a:close/>
                <a:moveTo>
                  <a:pt x="1190707" y="2572821"/>
                </a:moveTo>
                <a:cubicBezTo>
                  <a:pt x="1193636" y="2572821"/>
                  <a:pt x="1195937" y="2575122"/>
                  <a:pt x="1195937" y="2578051"/>
                </a:cubicBezTo>
                <a:cubicBezTo>
                  <a:pt x="1195937" y="2580979"/>
                  <a:pt x="1193636" y="2583280"/>
                  <a:pt x="1190707" y="2583280"/>
                </a:cubicBezTo>
                <a:cubicBezTo>
                  <a:pt x="1187778" y="2583280"/>
                  <a:pt x="1185477" y="2580979"/>
                  <a:pt x="1185477" y="2578051"/>
                </a:cubicBezTo>
                <a:cubicBezTo>
                  <a:pt x="1185477" y="2575122"/>
                  <a:pt x="1187778" y="2572612"/>
                  <a:pt x="1190707" y="2572821"/>
                </a:cubicBezTo>
                <a:close/>
                <a:moveTo>
                  <a:pt x="2038133" y="2571566"/>
                </a:moveTo>
                <a:cubicBezTo>
                  <a:pt x="2046710" y="2571566"/>
                  <a:pt x="2053823" y="2578678"/>
                  <a:pt x="2053823" y="2587255"/>
                </a:cubicBezTo>
                <a:cubicBezTo>
                  <a:pt x="2053823" y="2596041"/>
                  <a:pt x="2046710" y="2602944"/>
                  <a:pt x="2038133" y="2602944"/>
                </a:cubicBezTo>
                <a:cubicBezTo>
                  <a:pt x="2029557" y="2602944"/>
                  <a:pt x="2022444" y="2595832"/>
                  <a:pt x="2022444" y="2587255"/>
                </a:cubicBezTo>
                <a:cubicBezTo>
                  <a:pt x="2022444" y="2578678"/>
                  <a:pt x="2029557" y="2571566"/>
                  <a:pt x="2038133" y="2571566"/>
                </a:cubicBezTo>
                <a:close/>
                <a:moveTo>
                  <a:pt x="598073" y="2571148"/>
                </a:moveTo>
                <a:cubicBezTo>
                  <a:pt x="603512" y="2571148"/>
                  <a:pt x="607905" y="2575541"/>
                  <a:pt x="607905" y="2580979"/>
                </a:cubicBezTo>
                <a:cubicBezTo>
                  <a:pt x="607905" y="2586418"/>
                  <a:pt x="603512" y="2590811"/>
                  <a:pt x="598073" y="2590811"/>
                </a:cubicBezTo>
                <a:cubicBezTo>
                  <a:pt x="592634" y="2590811"/>
                  <a:pt x="588241" y="2586418"/>
                  <a:pt x="588241" y="2580979"/>
                </a:cubicBezTo>
                <a:cubicBezTo>
                  <a:pt x="588241" y="2575541"/>
                  <a:pt x="592634" y="2571148"/>
                  <a:pt x="598073" y="2571148"/>
                </a:cubicBezTo>
                <a:close/>
                <a:moveTo>
                  <a:pt x="1023774" y="2569265"/>
                </a:moveTo>
                <a:cubicBezTo>
                  <a:pt x="1027121" y="2569265"/>
                  <a:pt x="1029840" y="2571984"/>
                  <a:pt x="1029840" y="2575331"/>
                </a:cubicBezTo>
                <a:cubicBezTo>
                  <a:pt x="1029840" y="2578678"/>
                  <a:pt x="1027121" y="2581398"/>
                  <a:pt x="1023774" y="2581398"/>
                </a:cubicBezTo>
                <a:cubicBezTo>
                  <a:pt x="1020427" y="2581398"/>
                  <a:pt x="1017707" y="2578678"/>
                  <a:pt x="1017707" y="2575331"/>
                </a:cubicBezTo>
                <a:cubicBezTo>
                  <a:pt x="1017707" y="2571984"/>
                  <a:pt x="1020427" y="2569265"/>
                  <a:pt x="1023774" y="2569265"/>
                </a:cubicBezTo>
                <a:close/>
                <a:moveTo>
                  <a:pt x="2387062" y="2567800"/>
                </a:moveTo>
                <a:cubicBezTo>
                  <a:pt x="2397312" y="2567800"/>
                  <a:pt x="2405679" y="2576168"/>
                  <a:pt x="2405679" y="2586418"/>
                </a:cubicBezTo>
                <a:cubicBezTo>
                  <a:pt x="2405679" y="2596669"/>
                  <a:pt x="2397521" y="2605036"/>
                  <a:pt x="2387062" y="2605036"/>
                </a:cubicBezTo>
                <a:cubicBezTo>
                  <a:pt x="2376811" y="2605036"/>
                  <a:pt x="2368444" y="2596669"/>
                  <a:pt x="2368444" y="2586418"/>
                </a:cubicBezTo>
                <a:cubicBezTo>
                  <a:pt x="2368444" y="2576168"/>
                  <a:pt x="2376811" y="2567800"/>
                  <a:pt x="2387062" y="2567800"/>
                </a:cubicBezTo>
                <a:close/>
                <a:moveTo>
                  <a:pt x="2174525" y="2567173"/>
                </a:moveTo>
                <a:cubicBezTo>
                  <a:pt x="2184148" y="2567173"/>
                  <a:pt x="2191888" y="2574913"/>
                  <a:pt x="2191888" y="2584536"/>
                </a:cubicBezTo>
                <a:cubicBezTo>
                  <a:pt x="2191888" y="2594158"/>
                  <a:pt x="2183939" y="2601898"/>
                  <a:pt x="2174525" y="2601898"/>
                </a:cubicBezTo>
                <a:cubicBezTo>
                  <a:pt x="2164902" y="2601898"/>
                  <a:pt x="2157162" y="2594158"/>
                  <a:pt x="2157162" y="2584536"/>
                </a:cubicBezTo>
                <a:cubicBezTo>
                  <a:pt x="2157162" y="2574913"/>
                  <a:pt x="2164902" y="2567173"/>
                  <a:pt x="2174525" y="2567173"/>
                </a:cubicBezTo>
                <a:close/>
                <a:moveTo>
                  <a:pt x="1529594" y="2566964"/>
                </a:moveTo>
                <a:cubicBezTo>
                  <a:pt x="1533359" y="2566964"/>
                  <a:pt x="1536497" y="2570102"/>
                  <a:pt x="1536497" y="2573867"/>
                </a:cubicBezTo>
                <a:cubicBezTo>
                  <a:pt x="1536497" y="2577632"/>
                  <a:pt x="1533359" y="2580770"/>
                  <a:pt x="1529594" y="2580770"/>
                </a:cubicBezTo>
                <a:cubicBezTo>
                  <a:pt x="1525828" y="2580770"/>
                  <a:pt x="1522691" y="2577842"/>
                  <a:pt x="1522691" y="2573867"/>
                </a:cubicBezTo>
                <a:cubicBezTo>
                  <a:pt x="1522691" y="2570102"/>
                  <a:pt x="1525828" y="2566964"/>
                  <a:pt x="1529594" y="2566964"/>
                </a:cubicBezTo>
                <a:close/>
                <a:moveTo>
                  <a:pt x="1584820" y="2566127"/>
                </a:moveTo>
                <a:cubicBezTo>
                  <a:pt x="1588794" y="2566127"/>
                  <a:pt x="1591932" y="2569265"/>
                  <a:pt x="1591932" y="2573239"/>
                </a:cubicBezTo>
                <a:cubicBezTo>
                  <a:pt x="1591932" y="2577214"/>
                  <a:pt x="1588794" y="2580352"/>
                  <a:pt x="1584820" y="2580352"/>
                </a:cubicBezTo>
                <a:cubicBezTo>
                  <a:pt x="1580845" y="2580352"/>
                  <a:pt x="1577707" y="2577214"/>
                  <a:pt x="1577707" y="2573239"/>
                </a:cubicBezTo>
                <a:cubicBezTo>
                  <a:pt x="1577707" y="2569265"/>
                  <a:pt x="1580845" y="2566127"/>
                  <a:pt x="1584820" y="2566127"/>
                </a:cubicBezTo>
                <a:close/>
                <a:moveTo>
                  <a:pt x="1474368" y="2565918"/>
                </a:moveTo>
                <a:cubicBezTo>
                  <a:pt x="1477715" y="2565918"/>
                  <a:pt x="1480434" y="2568637"/>
                  <a:pt x="1480434" y="2571984"/>
                </a:cubicBezTo>
                <a:cubicBezTo>
                  <a:pt x="1480434" y="2575331"/>
                  <a:pt x="1477715" y="2578051"/>
                  <a:pt x="1474368" y="2578051"/>
                </a:cubicBezTo>
                <a:cubicBezTo>
                  <a:pt x="1471021" y="2578051"/>
                  <a:pt x="1468301" y="2575331"/>
                  <a:pt x="1468301" y="2571984"/>
                </a:cubicBezTo>
                <a:cubicBezTo>
                  <a:pt x="1468301" y="2568637"/>
                  <a:pt x="1471021" y="2565918"/>
                  <a:pt x="1474368" y="2565918"/>
                </a:cubicBezTo>
                <a:close/>
                <a:moveTo>
                  <a:pt x="1896094" y="2565499"/>
                </a:moveTo>
                <a:cubicBezTo>
                  <a:pt x="1902997" y="2565499"/>
                  <a:pt x="1908645" y="2571148"/>
                  <a:pt x="1908645" y="2578051"/>
                </a:cubicBezTo>
                <a:cubicBezTo>
                  <a:pt x="1908645" y="2584954"/>
                  <a:pt x="1902997" y="2590602"/>
                  <a:pt x="1896094" y="2590602"/>
                </a:cubicBezTo>
                <a:cubicBezTo>
                  <a:pt x="1888981" y="2590602"/>
                  <a:pt x="1883333" y="2584954"/>
                  <a:pt x="1883542" y="2578051"/>
                </a:cubicBezTo>
                <a:cubicBezTo>
                  <a:pt x="1883542" y="2571148"/>
                  <a:pt x="1889191" y="2565499"/>
                  <a:pt x="1896094" y="2565499"/>
                </a:cubicBezTo>
                <a:close/>
                <a:moveTo>
                  <a:pt x="2664447" y="2563617"/>
                </a:moveTo>
                <a:cubicBezTo>
                  <a:pt x="2674070" y="2563617"/>
                  <a:pt x="2682019" y="2571566"/>
                  <a:pt x="2682019" y="2581189"/>
                </a:cubicBezTo>
                <a:cubicBezTo>
                  <a:pt x="2682019" y="2590811"/>
                  <a:pt x="2674070" y="2598761"/>
                  <a:pt x="2664447" y="2598761"/>
                </a:cubicBezTo>
                <a:cubicBezTo>
                  <a:pt x="2654824" y="2598761"/>
                  <a:pt x="2646875" y="2590811"/>
                  <a:pt x="2646875" y="2581189"/>
                </a:cubicBezTo>
                <a:cubicBezTo>
                  <a:pt x="2646875" y="2571566"/>
                  <a:pt x="2654824" y="2563617"/>
                  <a:pt x="2664447" y="2563617"/>
                </a:cubicBezTo>
                <a:close/>
                <a:moveTo>
                  <a:pt x="499545" y="2561734"/>
                </a:moveTo>
                <a:cubicBezTo>
                  <a:pt x="505402" y="2561734"/>
                  <a:pt x="510214" y="2566545"/>
                  <a:pt x="510214" y="2572403"/>
                </a:cubicBezTo>
                <a:cubicBezTo>
                  <a:pt x="510214" y="2578260"/>
                  <a:pt x="505402" y="2583071"/>
                  <a:pt x="499545" y="2583071"/>
                </a:cubicBezTo>
                <a:cubicBezTo>
                  <a:pt x="493688" y="2583071"/>
                  <a:pt x="488876" y="2578260"/>
                  <a:pt x="488876" y="2572403"/>
                </a:cubicBezTo>
                <a:cubicBezTo>
                  <a:pt x="488876" y="2566545"/>
                  <a:pt x="493688" y="2561734"/>
                  <a:pt x="499545" y="2561734"/>
                </a:cubicBezTo>
                <a:close/>
                <a:moveTo>
                  <a:pt x="1639837" y="2561316"/>
                </a:moveTo>
                <a:cubicBezTo>
                  <a:pt x="1644439" y="2561316"/>
                  <a:pt x="1648204" y="2565081"/>
                  <a:pt x="1648204" y="2569683"/>
                </a:cubicBezTo>
                <a:cubicBezTo>
                  <a:pt x="1648204" y="2574285"/>
                  <a:pt x="1644439" y="2578051"/>
                  <a:pt x="1639837" y="2578051"/>
                </a:cubicBezTo>
                <a:cubicBezTo>
                  <a:pt x="1635235" y="2578051"/>
                  <a:pt x="1631469" y="2574285"/>
                  <a:pt x="1631469" y="2569683"/>
                </a:cubicBezTo>
                <a:cubicBezTo>
                  <a:pt x="1631469" y="2565081"/>
                  <a:pt x="1635235" y="2561316"/>
                  <a:pt x="1639837" y="2561316"/>
                </a:cubicBezTo>
                <a:close/>
                <a:moveTo>
                  <a:pt x="1419351" y="2561316"/>
                </a:moveTo>
                <a:cubicBezTo>
                  <a:pt x="1422280" y="2561316"/>
                  <a:pt x="1424790" y="2563826"/>
                  <a:pt x="1424790" y="2566755"/>
                </a:cubicBezTo>
                <a:cubicBezTo>
                  <a:pt x="1424790" y="2569683"/>
                  <a:pt x="1422280" y="2572193"/>
                  <a:pt x="1419351" y="2572193"/>
                </a:cubicBezTo>
                <a:cubicBezTo>
                  <a:pt x="1416422" y="2572193"/>
                  <a:pt x="1413912" y="2569683"/>
                  <a:pt x="1413912" y="2566755"/>
                </a:cubicBezTo>
                <a:cubicBezTo>
                  <a:pt x="1413912" y="2563826"/>
                  <a:pt x="1416422" y="2561316"/>
                  <a:pt x="1419351" y="2561316"/>
                </a:cubicBezTo>
                <a:close/>
                <a:moveTo>
                  <a:pt x="1138828" y="2554831"/>
                </a:moveTo>
                <a:cubicBezTo>
                  <a:pt x="1141338" y="2554831"/>
                  <a:pt x="1143221" y="2556713"/>
                  <a:pt x="1143221" y="2559224"/>
                </a:cubicBezTo>
                <a:cubicBezTo>
                  <a:pt x="1143221" y="2561525"/>
                  <a:pt x="1141338" y="2563617"/>
                  <a:pt x="1138828" y="2563617"/>
                </a:cubicBezTo>
                <a:cubicBezTo>
                  <a:pt x="1136318" y="2563617"/>
                  <a:pt x="1134435" y="2561525"/>
                  <a:pt x="1134435" y="2559224"/>
                </a:cubicBezTo>
                <a:cubicBezTo>
                  <a:pt x="1134435" y="2556713"/>
                  <a:pt x="1136318" y="2554831"/>
                  <a:pt x="1138828" y="2554831"/>
                </a:cubicBezTo>
                <a:close/>
                <a:moveTo>
                  <a:pt x="2587256" y="2554203"/>
                </a:moveTo>
                <a:cubicBezTo>
                  <a:pt x="2597297" y="2554203"/>
                  <a:pt x="2605246" y="2562361"/>
                  <a:pt x="2605246" y="2572193"/>
                </a:cubicBezTo>
                <a:cubicBezTo>
                  <a:pt x="2605246" y="2582025"/>
                  <a:pt x="2597297" y="2590184"/>
                  <a:pt x="2587256" y="2590184"/>
                </a:cubicBezTo>
                <a:cubicBezTo>
                  <a:pt x="2577424" y="2590184"/>
                  <a:pt x="2569266" y="2582025"/>
                  <a:pt x="2569266" y="2572193"/>
                </a:cubicBezTo>
                <a:cubicBezTo>
                  <a:pt x="2569266" y="2562361"/>
                  <a:pt x="2577215" y="2554203"/>
                  <a:pt x="2587256" y="2554203"/>
                </a:cubicBezTo>
                <a:close/>
                <a:moveTo>
                  <a:pt x="1364753" y="2553785"/>
                </a:moveTo>
                <a:cubicBezTo>
                  <a:pt x="1367472" y="2553785"/>
                  <a:pt x="1369773" y="2556086"/>
                  <a:pt x="1369773" y="2558805"/>
                </a:cubicBezTo>
                <a:cubicBezTo>
                  <a:pt x="1369773" y="2561525"/>
                  <a:pt x="1367472" y="2563826"/>
                  <a:pt x="1364753" y="2563826"/>
                </a:cubicBezTo>
                <a:cubicBezTo>
                  <a:pt x="1362033" y="2563826"/>
                  <a:pt x="1359732" y="2561525"/>
                  <a:pt x="1359732" y="2558805"/>
                </a:cubicBezTo>
                <a:cubicBezTo>
                  <a:pt x="1359732" y="2556086"/>
                  <a:pt x="1362033" y="2553785"/>
                  <a:pt x="1364753" y="2553785"/>
                </a:cubicBezTo>
                <a:close/>
                <a:moveTo>
                  <a:pt x="2305059" y="2553576"/>
                </a:moveTo>
                <a:cubicBezTo>
                  <a:pt x="2315100" y="2553576"/>
                  <a:pt x="2323259" y="2561734"/>
                  <a:pt x="2323259" y="2571775"/>
                </a:cubicBezTo>
                <a:cubicBezTo>
                  <a:pt x="2323259" y="2581816"/>
                  <a:pt x="2315100" y="2590184"/>
                  <a:pt x="2305059" y="2589974"/>
                </a:cubicBezTo>
                <a:cubicBezTo>
                  <a:pt x="2295018" y="2589974"/>
                  <a:pt x="2286860" y="2581816"/>
                  <a:pt x="2286860" y="2571775"/>
                </a:cubicBezTo>
                <a:cubicBezTo>
                  <a:pt x="2286860" y="2561734"/>
                  <a:pt x="2295018" y="2553576"/>
                  <a:pt x="2305059" y="2553576"/>
                </a:cubicBezTo>
                <a:close/>
                <a:moveTo>
                  <a:pt x="1694644" y="2553576"/>
                </a:moveTo>
                <a:cubicBezTo>
                  <a:pt x="1699874" y="2553576"/>
                  <a:pt x="1704058" y="2557759"/>
                  <a:pt x="1704058" y="2562989"/>
                </a:cubicBezTo>
                <a:cubicBezTo>
                  <a:pt x="1704058" y="2568219"/>
                  <a:pt x="1699874" y="2572403"/>
                  <a:pt x="1694644" y="2572403"/>
                </a:cubicBezTo>
                <a:cubicBezTo>
                  <a:pt x="1689415" y="2572403"/>
                  <a:pt x="1685231" y="2568219"/>
                  <a:pt x="1685231" y="2562989"/>
                </a:cubicBezTo>
                <a:cubicBezTo>
                  <a:pt x="1685231" y="2557759"/>
                  <a:pt x="1689415" y="2553576"/>
                  <a:pt x="1694644" y="2553576"/>
                </a:cubicBezTo>
                <a:close/>
                <a:moveTo>
                  <a:pt x="403527" y="2549810"/>
                </a:moveTo>
                <a:cubicBezTo>
                  <a:pt x="409593" y="2549810"/>
                  <a:pt x="414614" y="2554831"/>
                  <a:pt x="414614" y="2560897"/>
                </a:cubicBezTo>
                <a:cubicBezTo>
                  <a:pt x="414614" y="2566964"/>
                  <a:pt x="409593" y="2571984"/>
                  <a:pt x="403527" y="2571984"/>
                </a:cubicBezTo>
                <a:cubicBezTo>
                  <a:pt x="397460" y="2571984"/>
                  <a:pt x="392440" y="2566964"/>
                  <a:pt x="392440" y="2560897"/>
                </a:cubicBezTo>
                <a:cubicBezTo>
                  <a:pt x="392440" y="2554831"/>
                  <a:pt x="397460" y="2549810"/>
                  <a:pt x="403527" y="2549810"/>
                </a:cubicBezTo>
                <a:close/>
                <a:moveTo>
                  <a:pt x="865626" y="2549183"/>
                </a:moveTo>
                <a:cubicBezTo>
                  <a:pt x="868973" y="2549183"/>
                  <a:pt x="871484" y="2551693"/>
                  <a:pt x="871484" y="2555040"/>
                </a:cubicBezTo>
                <a:cubicBezTo>
                  <a:pt x="871484" y="2558387"/>
                  <a:pt x="868764" y="2560897"/>
                  <a:pt x="865626" y="2560897"/>
                </a:cubicBezTo>
                <a:cubicBezTo>
                  <a:pt x="862489" y="2560897"/>
                  <a:pt x="859769" y="2558387"/>
                  <a:pt x="859769" y="2555040"/>
                </a:cubicBezTo>
                <a:cubicBezTo>
                  <a:pt x="859769" y="2551693"/>
                  <a:pt x="862489" y="2549183"/>
                  <a:pt x="865626" y="2549183"/>
                </a:cubicBezTo>
                <a:close/>
                <a:moveTo>
                  <a:pt x="759777" y="2548346"/>
                </a:moveTo>
                <a:cubicBezTo>
                  <a:pt x="763542" y="2548346"/>
                  <a:pt x="766680" y="2551484"/>
                  <a:pt x="766680" y="2555249"/>
                </a:cubicBezTo>
                <a:cubicBezTo>
                  <a:pt x="766680" y="2559015"/>
                  <a:pt x="763542" y="2562152"/>
                  <a:pt x="759777" y="2562152"/>
                </a:cubicBezTo>
                <a:cubicBezTo>
                  <a:pt x="756011" y="2562152"/>
                  <a:pt x="752873" y="2559015"/>
                  <a:pt x="752873" y="2555249"/>
                </a:cubicBezTo>
                <a:cubicBezTo>
                  <a:pt x="752873" y="2551484"/>
                  <a:pt x="756011" y="2548346"/>
                  <a:pt x="759777" y="2548346"/>
                </a:cubicBezTo>
                <a:close/>
                <a:moveTo>
                  <a:pt x="2087502" y="2546672"/>
                </a:moveTo>
                <a:cubicBezTo>
                  <a:pt x="2096497" y="2546672"/>
                  <a:pt x="2103610" y="2553994"/>
                  <a:pt x="2103610" y="2562780"/>
                </a:cubicBezTo>
                <a:cubicBezTo>
                  <a:pt x="2103610" y="2571566"/>
                  <a:pt x="2096497" y="2578887"/>
                  <a:pt x="2087502" y="2578887"/>
                </a:cubicBezTo>
                <a:cubicBezTo>
                  <a:pt x="2078507" y="2578887"/>
                  <a:pt x="2071395" y="2571566"/>
                  <a:pt x="2071395" y="2562780"/>
                </a:cubicBezTo>
                <a:cubicBezTo>
                  <a:pt x="2071395" y="2553785"/>
                  <a:pt x="2078507" y="2546672"/>
                  <a:pt x="2087502" y="2546672"/>
                </a:cubicBezTo>
                <a:close/>
                <a:moveTo>
                  <a:pt x="1947973" y="2544999"/>
                </a:moveTo>
                <a:cubicBezTo>
                  <a:pt x="1955713" y="2544999"/>
                  <a:pt x="1961989" y="2551274"/>
                  <a:pt x="1961989" y="2559015"/>
                </a:cubicBezTo>
                <a:cubicBezTo>
                  <a:pt x="1961989" y="2566755"/>
                  <a:pt x="1955713" y="2573030"/>
                  <a:pt x="1947973" y="2573030"/>
                </a:cubicBezTo>
                <a:cubicBezTo>
                  <a:pt x="1940233" y="2573030"/>
                  <a:pt x="1933957" y="2566755"/>
                  <a:pt x="1933957" y="2559015"/>
                </a:cubicBezTo>
                <a:cubicBezTo>
                  <a:pt x="1933957" y="2551274"/>
                  <a:pt x="1940233" y="2544999"/>
                  <a:pt x="1947973" y="2544999"/>
                </a:cubicBezTo>
                <a:close/>
                <a:moveTo>
                  <a:pt x="975032" y="2544162"/>
                </a:moveTo>
                <a:cubicBezTo>
                  <a:pt x="977961" y="2544162"/>
                  <a:pt x="980471" y="2546672"/>
                  <a:pt x="980471" y="2549601"/>
                </a:cubicBezTo>
                <a:cubicBezTo>
                  <a:pt x="980471" y="2552530"/>
                  <a:pt x="977961" y="2555040"/>
                  <a:pt x="975032" y="2555040"/>
                </a:cubicBezTo>
                <a:cubicBezTo>
                  <a:pt x="971895" y="2555040"/>
                  <a:pt x="969594" y="2552739"/>
                  <a:pt x="969594" y="2549601"/>
                </a:cubicBezTo>
                <a:cubicBezTo>
                  <a:pt x="969594" y="2546672"/>
                  <a:pt x="972104" y="2544162"/>
                  <a:pt x="975032" y="2544162"/>
                </a:cubicBezTo>
                <a:close/>
                <a:moveTo>
                  <a:pt x="2509019" y="2543535"/>
                </a:moveTo>
                <a:cubicBezTo>
                  <a:pt x="2519478" y="2543535"/>
                  <a:pt x="2527846" y="2551902"/>
                  <a:pt x="2527846" y="2562361"/>
                </a:cubicBezTo>
                <a:cubicBezTo>
                  <a:pt x="2527846" y="2572821"/>
                  <a:pt x="2519478" y="2581189"/>
                  <a:pt x="2509019" y="2581189"/>
                </a:cubicBezTo>
                <a:cubicBezTo>
                  <a:pt x="2498559" y="2581189"/>
                  <a:pt x="2490192" y="2572821"/>
                  <a:pt x="2490192" y="2562361"/>
                </a:cubicBezTo>
                <a:cubicBezTo>
                  <a:pt x="2490192" y="2551902"/>
                  <a:pt x="2498559" y="2543535"/>
                  <a:pt x="2509019" y="2543535"/>
                </a:cubicBezTo>
                <a:close/>
                <a:moveTo>
                  <a:pt x="1749034" y="2543116"/>
                </a:moveTo>
                <a:cubicBezTo>
                  <a:pt x="1754891" y="2543116"/>
                  <a:pt x="1759493" y="2547928"/>
                  <a:pt x="1759493" y="2553576"/>
                </a:cubicBezTo>
                <a:cubicBezTo>
                  <a:pt x="1759493" y="2559433"/>
                  <a:pt x="1754682" y="2564035"/>
                  <a:pt x="1749034" y="2564035"/>
                </a:cubicBezTo>
                <a:cubicBezTo>
                  <a:pt x="1743385" y="2564035"/>
                  <a:pt x="1738783" y="2559433"/>
                  <a:pt x="1738574" y="2553576"/>
                </a:cubicBezTo>
                <a:cubicBezTo>
                  <a:pt x="1738574" y="2547718"/>
                  <a:pt x="1743385" y="2543116"/>
                  <a:pt x="1749034" y="2543116"/>
                </a:cubicBezTo>
                <a:close/>
                <a:moveTo>
                  <a:pt x="1310782" y="2543116"/>
                </a:moveTo>
                <a:cubicBezTo>
                  <a:pt x="1313501" y="2543116"/>
                  <a:pt x="1315593" y="2545208"/>
                  <a:pt x="1315593" y="2547928"/>
                </a:cubicBezTo>
                <a:cubicBezTo>
                  <a:pt x="1315593" y="2550647"/>
                  <a:pt x="1313501" y="2552739"/>
                  <a:pt x="1310782" y="2552739"/>
                </a:cubicBezTo>
                <a:cubicBezTo>
                  <a:pt x="1308062" y="2552739"/>
                  <a:pt x="1305970" y="2550647"/>
                  <a:pt x="1305970" y="2547928"/>
                </a:cubicBezTo>
                <a:cubicBezTo>
                  <a:pt x="1305970" y="2545208"/>
                  <a:pt x="1308062" y="2543116"/>
                  <a:pt x="1310782" y="2543116"/>
                </a:cubicBezTo>
                <a:close/>
                <a:moveTo>
                  <a:pt x="657065" y="2542907"/>
                </a:moveTo>
                <a:cubicBezTo>
                  <a:pt x="661458" y="2542907"/>
                  <a:pt x="665223" y="2546463"/>
                  <a:pt x="665223" y="2551065"/>
                </a:cubicBezTo>
                <a:cubicBezTo>
                  <a:pt x="665223" y="2555458"/>
                  <a:pt x="661667" y="2559224"/>
                  <a:pt x="657065" y="2559224"/>
                </a:cubicBezTo>
                <a:cubicBezTo>
                  <a:pt x="652672" y="2559224"/>
                  <a:pt x="648906" y="2555667"/>
                  <a:pt x="648906" y="2551065"/>
                </a:cubicBezTo>
                <a:cubicBezTo>
                  <a:pt x="648906" y="2546672"/>
                  <a:pt x="652462" y="2542907"/>
                  <a:pt x="657065" y="2542907"/>
                </a:cubicBezTo>
                <a:close/>
                <a:moveTo>
                  <a:pt x="2221174" y="2537050"/>
                </a:moveTo>
                <a:cubicBezTo>
                  <a:pt x="2231006" y="2537050"/>
                  <a:pt x="2239165" y="2544999"/>
                  <a:pt x="2239165" y="2555040"/>
                </a:cubicBezTo>
                <a:cubicBezTo>
                  <a:pt x="2239165" y="2565081"/>
                  <a:pt x="2231215" y="2573239"/>
                  <a:pt x="2221174" y="2573030"/>
                </a:cubicBezTo>
                <a:cubicBezTo>
                  <a:pt x="2211342" y="2573030"/>
                  <a:pt x="2203184" y="2564872"/>
                  <a:pt x="2203184" y="2555040"/>
                </a:cubicBezTo>
                <a:cubicBezTo>
                  <a:pt x="2203184" y="2545208"/>
                  <a:pt x="2211133" y="2537050"/>
                  <a:pt x="2221174" y="2537050"/>
                </a:cubicBezTo>
                <a:close/>
                <a:moveTo>
                  <a:pt x="557700" y="2534539"/>
                </a:moveTo>
                <a:cubicBezTo>
                  <a:pt x="562511" y="2534539"/>
                  <a:pt x="566485" y="2538514"/>
                  <a:pt x="566485" y="2543325"/>
                </a:cubicBezTo>
                <a:cubicBezTo>
                  <a:pt x="566485" y="2548137"/>
                  <a:pt x="562511" y="2552111"/>
                  <a:pt x="557700" y="2552111"/>
                </a:cubicBezTo>
                <a:cubicBezTo>
                  <a:pt x="552888" y="2552111"/>
                  <a:pt x="548914" y="2548137"/>
                  <a:pt x="548914" y="2543325"/>
                </a:cubicBezTo>
                <a:cubicBezTo>
                  <a:pt x="548914" y="2538514"/>
                  <a:pt x="552888" y="2534539"/>
                  <a:pt x="557700" y="2534539"/>
                </a:cubicBezTo>
                <a:close/>
                <a:moveTo>
                  <a:pt x="1087995" y="2532447"/>
                </a:moveTo>
                <a:cubicBezTo>
                  <a:pt x="1090714" y="2532447"/>
                  <a:pt x="1093015" y="2534748"/>
                  <a:pt x="1093015" y="2537468"/>
                </a:cubicBezTo>
                <a:cubicBezTo>
                  <a:pt x="1093015" y="2540187"/>
                  <a:pt x="1090714" y="2542489"/>
                  <a:pt x="1087995" y="2542489"/>
                </a:cubicBezTo>
                <a:cubicBezTo>
                  <a:pt x="1085275" y="2542489"/>
                  <a:pt x="1082974" y="2540187"/>
                  <a:pt x="1082974" y="2537468"/>
                </a:cubicBezTo>
                <a:cubicBezTo>
                  <a:pt x="1082974" y="2534748"/>
                  <a:pt x="1085275" y="2532447"/>
                  <a:pt x="1087995" y="2532447"/>
                </a:cubicBezTo>
                <a:close/>
                <a:moveTo>
                  <a:pt x="2429736" y="2532238"/>
                </a:moveTo>
                <a:cubicBezTo>
                  <a:pt x="2440196" y="2532238"/>
                  <a:pt x="2448772" y="2540815"/>
                  <a:pt x="2448772" y="2551274"/>
                </a:cubicBezTo>
                <a:cubicBezTo>
                  <a:pt x="2448772" y="2561734"/>
                  <a:pt x="2440196" y="2570311"/>
                  <a:pt x="2429736" y="2570311"/>
                </a:cubicBezTo>
                <a:cubicBezTo>
                  <a:pt x="2419277" y="2570311"/>
                  <a:pt x="2410700" y="2561734"/>
                  <a:pt x="2410700" y="2551274"/>
                </a:cubicBezTo>
                <a:cubicBezTo>
                  <a:pt x="2410700" y="2540815"/>
                  <a:pt x="2419277" y="2532238"/>
                  <a:pt x="2429736" y="2532238"/>
                </a:cubicBezTo>
                <a:close/>
                <a:moveTo>
                  <a:pt x="1803004" y="2529937"/>
                </a:moveTo>
                <a:cubicBezTo>
                  <a:pt x="1809280" y="2529937"/>
                  <a:pt x="1814510" y="2534958"/>
                  <a:pt x="1814510" y="2541443"/>
                </a:cubicBezTo>
                <a:cubicBezTo>
                  <a:pt x="1814510" y="2547718"/>
                  <a:pt x="1809489" y="2552948"/>
                  <a:pt x="1803004" y="2552948"/>
                </a:cubicBezTo>
                <a:cubicBezTo>
                  <a:pt x="1796520" y="2552948"/>
                  <a:pt x="1791290" y="2547718"/>
                  <a:pt x="1791499" y="2541443"/>
                </a:cubicBezTo>
                <a:cubicBezTo>
                  <a:pt x="1791499" y="2535167"/>
                  <a:pt x="1796520" y="2529937"/>
                  <a:pt x="1803004" y="2529937"/>
                </a:cubicBezTo>
                <a:close/>
                <a:moveTo>
                  <a:pt x="1257229" y="2529728"/>
                </a:moveTo>
                <a:cubicBezTo>
                  <a:pt x="1259739" y="2529728"/>
                  <a:pt x="1261622" y="2531611"/>
                  <a:pt x="1261622" y="2534121"/>
                </a:cubicBezTo>
                <a:cubicBezTo>
                  <a:pt x="1261622" y="2536631"/>
                  <a:pt x="1259739" y="2538514"/>
                  <a:pt x="1257229" y="2538514"/>
                </a:cubicBezTo>
                <a:cubicBezTo>
                  <a:pt x="1254719" y="2538514"/>
                  <a:pt x="1252836" y="2536631"/>
                  <a:pt x="1252836" y="2534121"/>
                </a:cubicBezTo>
                <a:cubicBezTo>
                  <a:pt x="1252836" y="2531820"/>
                  <a:pt x="1254719" y="2529728"/>
                  <a:pt x="1257229" y="2529728"/>
                </a:cubicBezTo>
                <a:close/>
                <a:moveTo>
                  <a:pt x="1998806" y="2522616"/>
                </a:moveTo>
                <a:cubicBezTo>
                  <a:pt x="2007173" y="2522616"/>
                  <a:pt x="2013867" y="2529310"/>
                  <a:pt x="2013867" y="2537677"/>
                </a:cubicBezTo>
                <a:cubicBezTo>
                  <a:pt x="2013867" y="2545836"/>
                  <a:pt x="2007173" y="2552739"/>
                  <a:pt x="1998806" y="2552739"/>
                </a:cubicBezTo>
                <a:cubicBezTo>
                  <a:pt x="1990438" y="2552739"/>
                  <a:pt x="1983744" y="2546045"/>
                  <a:pt x="1983744" y="2537677"/>
                </a:cubicBezTo>
                <a:cubicBezTo>
                  <a:pt x="1983744" y="2529310"/>
                  <a:pt x="1990438" y="2522616"/>
                  <a:pt x="1998806" y="2522616"/>
                </a:cubicBezTo>
                <a:close/>
                <a:moveTo>
                  <a:pt x="2701473" y="2522406"/>
                </a:moveTo>
                <a:cubicBezTo>
                  <a:pt x="2711305" y="2522406"/>
                  <a:pt x="2719255" y="2530356"/>
                  <a:pt x="2719255" y="2540187"/>
                </a:cubicBezTo>
                <a:cubicBezTo>
                  <a:pt x="2719255" y="2550019"/>
                  <a:pt x="2711305" y="2557969"/>
                  <a:pt x="2701473" y="2557969"/>
                </a:cubicBezTo>
                <a:cubicBezTo>
                  <a:pt x="2691641" y="2557969"/>
                  <a:pt x="2683692" y="2550019"/>
                  <a:pt x="2683692" y="2540187"/>
                </a:cubicBezTo>
                <a:cubicBezTo>
                  <a:pt x="2683692" y="2530356"/>
                  <a:pt x="2691641" y="2522406"/>
                  <a:pt x="2701473" y="2522406"/>
                </a:cubicBezTo>
                <a:close/>
                <a:moveTo>
                  <a:pt x="461054" y="2522197"/>
                </a:moveTo>
                <a:cubicBezTo>
                  <a:pt x="466702" y="2522197"/>
                  <a:pt x="471304" y="2526799"/>
                  <a:pt x="471304" y="2532447"/>
                </a:cubicBezTo>
                <a:cubicBezTo>
                  <a:pt x="471304" y="2538096"/>
                  <a:pt x="466702" y="2542698"/>
                  <a:pt x="461054" y="2542698"/>
                </a:cubicBezTo>
                <a:cubicBezTo>
                  <a:pt x="455406" y="2542698"/>
                  <a:pt x="450804" y="2538096"/>
                  <a:pt x="450804" y="2532447"/>
                </a:cubicBezTo>
                <a:cubicBezTo>
                  <a:pt x="450804" y="2526799"/>
                  <a:pt x="455406" y="2522197"/>
                  <a:pt x="461054" y="2522197"/>
                </a:cubicBezTo>
                <a:close/>
                <a:moveTo>
                  <a:pt x="2348780" y="2519478"/>
                </a:moveTo>
                <a:cubicBezTo>
                  <a:pt x="2359239" y="2519478"/>
                  <a:pt x="2367607" y="2527845"/>
                  <a:pt x="2367607" y="2538305"/>
                </a:cubicBezTo>
                <a:cubicBezTo>
                  <a:pt x="2367607" y="2548764"/>
                  <a:pt x="2359239" y="2557132"/>
                  <a:pt x="2348780" y="2557132"/>
                </a:cubicBezTo>
                <a:cubicBezTo>
                  <a:pt x="2338320" y="2557132"/>
                  <a:pt x="2329953" y="2548764"/>
                  <a:pt x="2329953" y="2538305"/>
                </a:cubicBezTo>
                <a:cubicBezTo>
                  <a:pt x="2329953" y="2527845"/>
                  <a:pt x="2338320" y="2519478"/>
                  <a:pt x="2348780" y="2519478"/>
                </a:cubicBezTo>
                <a:close/>
                <a:moveTo>
                  <a:pt x="2135616" y="2519269"/>
                </a:moveTo>
                <a:cubicBezTo>
                  <a:pt x="2144820" y="2519269"/>
                  <a:pt x="2152351" y="2526799"/>
                  <a:pt x="2152351" y="2536004"/>
                </a:cubicBezTo>
                <a:cubicBezTo>
                  <a:pt x="2152351" y="2545208"/>
                  <a:pt x="2145029" y="2552739"/>
                  <a:pt x="2135616" y="2552739"/>
                </a:cubicBezTo>
                <a:cubicBezTo>
                  <a:pt x="2126412" y="2552739"/>
                  <a:pt x="2118881" y="2545208"/>
                  <a:pt x="2118881" y="2536004"/>
                </a:cubicBezTo>
                <a:cubicBezTo>
                  <a:pt x="2118881" y="2526799"/>
                  <a:pt x="2126412" y="2519269"/>
                  <a:pt x="2135616" y="2519269"/>
                </a:cubicBezTo>
                <a:close/>
                <a:moveTo>
                  <a:pt x="820232" y="2517386"/>
                </a:moveTo>
                <a:cubicBezTo>
                  <a:pt x="823579" y="2517386"/>
                  <a:pt x="826508" y="2520105"/>
                  <a:pt x="826508" y="2523661"/>
                </a:cubicBezTo>
                <a:cubicBezTo>
                  <a:pt x="826508" y="2527009"/>
                  <a:pt x="823789" y="2529937"/>
                  <a:pt x="820232" y="2529937"/>
                </a:cubicBezTo>
                <a:cubicBezTo>
                  <a:pt x="816676" y="2529937"/>
                  <a:pt x="813957" y="2527218"/>
                  <a:pt x="813957" y="2523661"/>
                </a:cubicBezTo>
                <a:cubicBezTo>
                  <a:pt x="813957" y="2520315"/>
                  <a:pt x="816885" y="2517386"/>
                  <a:pt x="820232" y="2517386"/>
                </a:cubicBezTo>
                <a:close/>
                <a:moveTo>
                  <a:pt x="927337" y="2516131"/>
                </a:moveTo>
                <a:cubicBezTo>
                  <a:pt x="930266" y="2516131"/>
                  <a:pt x="932776" y="2518641"/>
                  <a:pt x="932776" y="2521570"/>
                </a:cubicBezTo>
                <a:cubicBezTo>
                  <a:pt x="932776" y="2524498"/>
                  <a:pt x="930266" y="2527009"/>
                  <a:pt x="927337" y="2527009"/>
                </a:cubicBezTo>
                <a:cubicBezTo>
                  <a:pt x="924409" y="2527009"/>
                  <a:pt x="921898" y="2524707"/>
                  <a:pt x="921898" y="2521570"/>
                </a:cubicBezTo>
                <a:cubicBezTo>
                  <a:pt x="921898" y="2518641"/>
                  <a:pt x="924409" y="2516131"/>
                  <a:pt x="927337" y="2516131"/>
                </a:cubicBezTo>
                <a:close/>
                <a:moveTo>
                  <a:pt x="2625747" y="2514666"/>
                </a:moveTo>
                <a:cubicBezTo>
                  <a:pt x="2635579" y="2514666"/>
                  <a:pt x="2643737" y="2522825"/>
                  <a:pt x="2643737" y="2532657"/>
                </a:cubicBezTo>
                <a:cubicBezTo>
                  <a:pt x="2643737" y="2542489"/>
                  <a:pt x="2635788" y="2550647"/>
                  <a:pt x="2625747" y="2550647"/>
                </a:cubicBezTo>
                <a:cubicBezTo>
                  <a:pt x="2615706" y="2550647"/>
                  <a:pt x="2607756" y="2542489"/>
                  <a:pt x="2607756" y="2532657"/>
                </a:cubicBezTo>
                <a:cubicBezTo>
                  <a:pt x="2607756" y="2522825"/>
                  <a:pt x="2615706" y="2514666"/>
                  <a:pt x="2625747" y="2514666"/>
                </a:cubicBezTo>
                <a:close/>
                <a:moveTo>
                  <a:pt x="1856139" y="2513620"/>
                </a:moveTo>
                <a:cubicBezTo>
                  <a:pt x="1863251" y="2513620"/>
                  <a:pt x="1868899" y="2519269"/>
                  <a:pt x="1868899" y="2526381"/>
                </a:cubicBezTo>
                <a:cubicBezTo>
                  <a:pt x="1868899" y="2533284"/>
                  <a:pt x="1863042" y="2539142"/>
                  <a:pt x="1856139" y="2539142"/>
                </a:cubicBezTo>
                <a:cubicBezTo>
                  <a:pt x="1849026" y="2539142"/>
                  <a:pt x="1843378" y="2533493"/>
                  <a:pt x="1843378" y="2526381"/>
                </a:cubicBezTo>
                <a:cubicBezTo>
                  <a:pt x="1843378" y="2519269"/>
                  <a:pt x="1849026" y="2513620"/>
                  <a:pt x="1856139" y="2513620"/>
                </a:cubicBezTo>
                <a:close/>
                <a:moveTo>
                  <a:pt x="716474" y="2513620"/>
                </a:moveTo>
                <a:cubicBezTo>
                  <a:pt x="720449" y="2513620"/>
                  <a:pt x="723796" y="2516967"/>
                  <a:pt x="723796" y="2520942"/>
                </a:cubicBezTo>
                <a:cubicBezTo>
                  <a:pt x="723796" y="2524917"/>
                  <a:pt x="720449" y="2528264"/>
                  <a:pt x="716474" y="2528264"/>
                </a:cubicBezTo>
                <a:cubicBezTo>
                  <a:pt x="712500" y="2528264"/>
                  <a:pt x="709153" y="2524917"/>
                  <a:pt x="709153" y="2520942"/>
                </a:cubicBezTo>
                <a:cubicBezTo>
                  <a:pt x="709153" y="2516967"/>
                  <a:pt x="712500" y="2513620"/>
                  <a:pt x="716474" y="2513620"/>
                </a:cubicBezTo>
                <a:close/>
                <a:moveTo>
                  <a:pt x="1204513" y="2513202"/>
                </a:moveTo>
                <a:cubicBezTo>
                  <a:pt x="1207024" y="2513202"/>
                  <a:pt x="1208906" y="2515085"/>
                  <a:pt x="1208906" y="2517595"/>
                </a:cubicBezTo>
                <a:cubicBezTo>
                  <a:pt x="1208906" y="2520105"/>
                  <a:pt x="1207024" y="2521988"/>
                  <a:pt x="1204513" y="2521988"/>
                </a:cubicBezTo>
                <a:cubicBezTo>
                  <a:pt x="1202003" y="2521988"/>
                  <a:pt x="1200120" y="2520105"/>
                  <a:pt x="1200120" y="2517595"/>
                </a:cubicBezTo>
                <a:cubicBezTo>
                  <a:pt x="1200120" y="2515294"/>
                  <a:pt x="1202003" y="2513202"/>
                  <a:pt x="1204513" y="2513202"/>
                </a:cubicBezTo>
                <a:close/>
                <a:moveTo>
                  <a:pt x="1038208" y="2508809"/>
                </a:moveTo>
                <a:cubicBezTo>
                  <a:pt x="1040927" y="2508809"/>
                  <a:pt x="1043228" y="2511110"/>
                  <a:pt x="1043228" y="2513830"/>
                </a:cubicBezTo>
                <a:cubicBezTo>
                  <a:pt x="1043228" y="2516549"/>
                  <a:pt x="1041136" y="2518850"/>
                  <a:pt x="1038208" y="2518850"/>
                </a:cubicBezTo>
                <a:cubicBezTo>
                  <a:pt x="1035488" y="2518850"/>
                  <a:pt x="1033187" y="2516549"/>
                  <a:pt x="1033187" y="2513830"/>
                </a:cubicBezTo>
                <a:cubicBezTo>
                  <a:pt x="1033187" y="2511110"/>
                  <a:pt x="1035279" y="2508809"/>
                  <a:pt x="1038208" y="2508809"/>
                </a:cubicBezTo>
                <a:close/>
                <a:moveTo>
                  <a:pt x="367337" y="2507345"/>
                </a:moveTo>
                <a:cubicBezTo>
                  <a:pt x="373822" y="2507345"/>
                  <a:pt x="379261" y="2512574"/>
                  <a:pt x="379261" y="2519269"/>
                </a:cubicBezTo>
                <a:cubicBezTo>
                  <a:pt x="379261" y="2525753"/>
                  <a:pt x="373822" y="2531192"/>
                  <a:pt x="367337" y="2531192"/>
                </a:cubicBezTo>
                <a:cubicBezTo>
                  <a:pt x="360852" y="2531192"/>
                  <a:pt x="355413" y="2525963"/>
                  <a:pt x="355413" y="2519269"/>
                </a:cubicBezTo>
                <a:cubicBezTo>
                  <a:pt x="355413" y="2512784"/>
                  <a:pt x="360643" y="2507345"/>
                  <a:pt x="367337" y="2507345"/>
                </a:cubicBezTo>
                <a:close/>
                <a:moveTo>
                  <a:pt x="616063" y="2506090"/>
                </a:moveTo>
                <a:cubicBezTo>
                  <a:pt x="620456" y="2506090"/>
                  <a:pt x="624222" y="2509646"/>
                  <a:pt x="624222" y="2514248"/>
                </a:cubicBezTo>
                <a:cubicBezTo>
                  <a:pt x="624222" y="2518641"/>
                  <a:pt x="620666" y="2522406"/>
                  <a:pt x="616063" y="2522406"/>
                </a:cubicBezTo>
                <a:cubicBezTo>
                  <a:pt x="611670" y="2522406"/>
                  <a:pt x="607905" y="2518641"/>
                  <a:pt x="607905" y="2514248"/>
                </a:cubicBezTo>
                <a:cubicBezTo>
                  <a:pt x="607905" y="2509855"/>
                  <a:pt x="611461" y="2506090"/>
                  <a:pt x="616063" y="2506090"/>
                </a:cubicBezTo>
                <a:close/>
                <a:moveTo>
                  <a:pt x="1543400" y="2505880"/>
                </a:moveTo>
                <a:cubicBezTo>
                  <a:pt x="1547166" y="2505880"/>
                  <a:pt x="1550304" y="2509018"/>
                  <a:pt x="1550304" y="2512784"/>
                </a:cubicBezTo>
                <a:cubicBezTo>
                  <a:pt x="1550304" y="2516549"/>
                  <a:pt x="1547166" y="2519687"/>
                  <a:pt x="1543400" y="2519687"/>
                </a:cubicBezTo>
                <a:cubicBezTo>
                  <a:pt x="1539426" y="2519687"/>
                  <a:pt x="1536497" y="2516549"/>
                  <a:pt x="1536497" y="2512784"/>
                </a:cubicBezTo>
                <a:cubicBezTo>
                  <a:pt x="1536497" y="2509018"/>
                  <a:pt x="1539635" y="2505880"/>
                  <a:pt x="1543400" y="2505880"/>
                </a:cubicBezTo>
                <a:close/>
                <a:moveTo>
                  <a:pt x="2266568" y="2505671"/>
                </a:moveTo>
                <a:cubicBezTo>
                  <a:pt x="2276400" y="2505671"/>
                  <a:pt x="2284559" y="2513620"/>
                  <a:pt x="2284559" y="2523661"/>
                </a:cubicBezTo>
                <a:cubicBezTo>
                  <a:pt x="2284559" y="2533703"/>
                  <a:pt x="2276610" y="2541861"/>
                  <a:pt x="2266568" y="2541652"/>
                </a:cubicBezTo>
                <a:cubicBezTo>
                  <a:pt x="2256736" y="2541652"/>
                  <a:pt x="2248578" y="2533703"/>
                  <a:pt x="2248578" y="2523661"/>
                </a:cubicBezTo>
                <a:cubicBezTo>
                  <a:pt x="2248578" y="2513830"/>
                  <a:pt x="2256527" y="2505671"/>
                  <a:pt x="2266568" y="2505671"/>
                </a:cubicBezTo>
                <a:close/>
                <a:moveTo>
                  <a:pt x="2548765" y="2505462"/>
                </a:moveTo>
                <a:cubicBezTo>
                  <a:pt x="2558806" y="2505462"/>
                  <a:pt x="2567174" y="2513830"/>
                  <a:pt x="2567174" y="2523871"/>
                </a:cubicBezTo>
                <a:cubicBezTo>
                  <a:pt x="2567174" y="2534121"/>
                  <a:pt x="2559015" y="2542279"/>
                  <a:pt x="2548765" y="2542279"/>
                </a:cubicBezTo>
                <a:cubicBezTo>
                  <a:pt x="2538515" y="2542279"/>
                  <a:pt x="2530356" y="2534121"/>
                  <a:pt x="2530356" y="2523871"/>
                </a:cubicBezTo>
                <a:cubicBezTo>
                  <a:pt x="2530356" y="2513620"/>
                  <a:pt x="2538515" y="2505462"/>
                  <a:pt x="2548765" y="2505462"/>
                </a:cubicBezTo>
                <a:close/>
                <a:moveTo>
                  <a:pt x="1488174" y="2504625"/>
                </a:moveTo>
                <a:cubicBezTo>
                  <a:pt x="1491731" y="2504625"/>
                  <a:pt x="1494659" y="2507554"/>
                  <a:pt x="1494659" y="2511110"/>
                </a:cubicBezTo>
                <a:cubicBezTo>
                  <a:pt x="1494659" y="2514666"/>
                  <a:pt x="1491731" y="2517595"/>
                  <a:pt x="1488174" y="2517595"/>
                </a:cubicBezTo>
                <a:cubicBezTo>
                  <a:pt x="1484618" y="2517595"/>
                  <a:pt x="1481690" y="2514666"/>
                  <a:pt x="1481690" y="2511110"/>
                </a:cubicBezTo>
                <a:cubicBezTo>
                  <a:pt x="1481690" y="2507554"/>
                  <a:pt x="1484618" y="2504625"/>
                  <a:pt x="1488174" y="2504625"/>
                </a:cubicBezTo>
                <a:close/>
                <a:moveTo>
                  <a:pt x="1598626" y="2503998"/>
                </a:moveTo>
                <a:cubicBezTo>
                  <a:pt x="1602392" y="2503998"/>
                  <a:pt x="1605530" y="2507135"/>
                  <a:pt x="1605530" y="2510901"/>
                </a:cubicBezTo>
                <a:cubicBezTo>
                  <a:pt x="1605530" y="2514666"/>
                  <a:pt x="1602392" y="2517804"/>
                  <a:pt x="1598626" y="2517804"/>
                </a:cubicBezTo>
                <a:cubicBezTo>
                  <a:pt x="1594861" y="2517804"/>
                  <a:pt x="1591723" y="2514666"/>
                  <a:pt x="1591723" y="2510901"/>
                </a:cubicBezTo>
                <a:cubicBezTo>
                  <a:pt x="1591723" y="2507135"/>
                  <a:pt x="1594861" y="2503998"/>
                  <a:pt x="1598626" y="2503998"/>
                </a:cubicBezTo>
                <a:close/>
                <a:moveTo>
                  <a:pt x="1433157" y="2501278"/>
                </a:moveTo>
                <a:cubicBezTo>
                  <a:pt x="1436086" y="2501278"/>
                  <a:pt x="1438387" y="2503579"/>
                  <a:pt x="1438387" y="2506508"/>
                </a:cubicBezTo>
                <a:cubicBezTo>
                  <a:pt x="1438387" y="2509437"/>
                  <a:pt x="1436086" y="2511738"/>
                  <a:pt x="1433157" y="2511738"/>
                </a:cubicBezTo>
                <a:cubicBezTo>
                  <a:pt x="1430229" y="2511738"/>
                  <a:pt x="1427928" y="2509227"/>
                  <a:pt x="1427928" y="2506508"/>
                </a:cubicBezTo>
                <a:cubicBezTo>
                  <a:pt x="1427928" y="2503579"/>
                  <a:pt x="1430229" y="2501278"/>
                  <a:pt x="1433157" y="2501278"/>
                </a:cubicBezTo>
                <a:close/>
                <a:moveTo>
                  <a:pt x="1653643" y="2498350"/>
                </a:moveTo>
                <a:cubicBezTo>
                  <a:pt x="1658036" y="2498350"/>
                  <a:pt x="1661802" y="2501906"/>
                  <a:pt x="1661802" y="2506508"/>
                </a:cubicBezTo>
                <a:cubicBezTo>
                  <a:pt x="1661802" y="2510901"/>
                  <a:pt x="1658036" y="2514666"/>
                  <a:pt x="1653643" y="2514666"/>
                </a:cubicBezTo>
                <a:cubicBezTo>
                  <a:pt x="1649250" y="2514666"/>
                  <a:pt x="1645485" y="2510901"/>
                  <a:pt x="1645485" y="2506508"/>
                </a:cubicBezTo>
                <a:cubicBezTo>
                  <a:pt x="1645485" y="2502115"/>
                  <a:pt x="1649041" y="2498350"/>
                  <a:pt x="1653643" y="2498350"/>
                </a:cubicBezTo>
                <a:close/>
                <a:moveTo>
                  <a:pt x="2048593" y="2497513"/>
                </a:moveTo>
                <a:cubicBezTo>
                  <a:pt x="2057588" y="2497513"/>
                  <a:pt x="2064700" y="2504834"/>
                  <a:pt x="2064700" y="2513620"/>
                </a:cubicBezTo>
                <a:cubicBezTo>
                  <a:pt x="2064700" y="2522616"/>
                  <a:pt x="2057379" y="2529728"/>
                  <a:pt x="2048593" y="2529728"/>
                </a:cubicBezTo>
                <a:cubicBezTo>
                  <a:pt x="2039598" y="2529728"/>
                  <a:pt x="2032485" y="2522616"/>
                  <a:pt x="2032485" y="2513620"/>
                </a:cubicBezTo>
                <a:cubicBezTo>
                  <a:pt x="2032485" y="2504625"/>
                  <a:pt x="2039807" y="2497513"/>
                  <a:pt x="2048593" y="2497513"/>
                </a:cubicBezTo>
                <a:close/>
                <a:moveTo>
                  <a:pt x="518790" y="2495630"/>
                </a:moveTo>
                <a:cubicBezTo>
                  <a:pt x="523392" y="2495630"/>
                  <a:pt x="527158" y="2499396"/>
                  <a:pt x="527158" y="2503998"/>
                </a:cubicBezTo>
                <a:cubicBezTo>
                  <a:pt x="527158" y="2508600"/>
                  <a:pt x="523392" y="2512365"/>
                  <a:pt x="518790" y="2512365"/>
                </a:cubicBezTo>
                <a:cubicBezTo>
                  <a:pt x="514188" y="2512365"/>
                  <a:pt x="510423" y="2508809"/>
                  <a:pt x="510423" y="2503998"/>
                </a:cubicBezTo>
                <a:cubicBezTo>
                  <a:pt x="510423" y="2499396"/>
                  <a:pt x="514188" y="2495630"/>
                  <a:pt x="518790" y="2495630"/>
                </a:cubicBezTo>
                <a:close/>
                <a:moveTo>
                  <a:pt x="2470528" y="2495421"/>
                </a:moveTo>
                <a:cubicBezTo>
                  <a:pt x="2480988" y="2495421"/>
                  <a:pt x="2489355" y="2503789"/>
                  <a:pt x="2489355" y="2514248"/>
                </a:cubicBezTo>
                <a:cubicBezTo>
                  <a:pt x="2489355" y="2524707"/>
                  <a:pt x="2480988" y="2533075"/>
                  <a:pt x="2470528" y="2533075"/>
                </a:cubicBezTo>
                <a:cubicBezTo>
                  <a:pt x="2460069" y="2533075"/>
                  <a:pt x="2451701" y="2524707"/>
                  <a:pt x="2451701" y="2514248"/>
                </a:cubicBezTo>
                <a:cubicBezTo>
                  <a:pt x="2451701" y="2503789"/>
                  <a:pt x="2460069" y="2495421"/>
                  <a:pt x="2470528" y="2495421"/>
                </a:cubicBezTo>
                <a:close/>
                <a:moveTo>
                  <a:pt x="1152844" y="2494584"/>
                </a:moveTo>
                <a:cubicBezTo>
                  <a:pt x="1154936" y="2494584"/>
                  <a:pt x="1156609" y="2496258"/>
                  <a:pt x="1156609" y="2498350"/>
                </a:cubicBezTo>
                <a:cubicBezTo>
                  <a:pt x="1156609" y="2500441"/>
                  <a:pt x="1154936" y="2502115"/>
                  <a:pt x="1152844" y="2502115"/>
                </a:cubicBezTo>
                <a:cubicBezTo>
                  <a:pt x="1150752" y="2502115"/>
                  <a:pt x="1149078" y="2500441"/>
                  <a:pt x="1149078" y="2498350"/>
                </a:cubicBezTo>
                <a:cubicBezTo>
                  <a:pt x="1149078" y="2496258"/>
                  <a:pt x="1150752" y="2494584"/>
                  <a:pt x="1152844" y="2494584"/>
                </a:cubicBezTo>
                <a:close/>
                <a:moveTo>
                  <a:pt x="1908227" y="2494375"/>
                </a:moveTo>
                <a:cubicBezTo>
                  <a:pt x="1915967" y="2494375"/>
                  <a:pt x="1922242" y="2500651"/>
                  <a:pt x="1922242" y="2508391"/>
                </a:cubicBezTo>
                <a:cubicBezTo>
                  <a:pt x="1922242" y="2516131"/>
                  <a:pt x="1915967" y="2522406"/>
                  <a:pt x="1908227" y="2522406"/>
                </a:cubicBezTo>
                <a:cubicBezTo>
                  <a:pt x="1900487" y="2522406"/>
                  <a:pt x="1894211" y="2516131"/>
                  <a:pt x="1894211" y="2508391"/>
                </a:cubicBezTo>
                <a:cubicBezTo>
                  <a:pt x="1894211" y="2500651"/>
                  <a:pt x="1900487" y="2494375"/>
                  <a:pt x="1908227" y="2494375"/>
                </a:cubicBezTo>
                <a:close/>
                <a:moveTo>
                  <a:pt x="1378559" y="2494166"/>
                </a:moveTo>
                <a:cubicBezTo>
                  <a:pt x="1381069" y="2494166"/>
                  <a:pt x="1383161" y="2496258"/>
                  <a:pt x="1383161" y="2498768"/>
                </a:cubicBezTo>
                <a:cubicBezTo>
                  <a:pt x="1383161" y="2501278"/>
                  <a:pt x="1381069" y="2503370"/>
                  <a:pt x="1378559" y="2503370"/>
                </a:cubicBezTo>
                <a:cubicBezTo>
                  <a:pt x="1376049" y="2503370"/>
                  <a:pt x="1373957" y="2501278"/>
                  <a:pt x="1373957" y="2498768"/>
                </a:cubicBezTo>
                <a:cubicBezTo>
                  <a:pt x="1373957" y="2496048"/>
                  <a:pt x="1376049" y="2494166"/>
                  <a:pt x="1378559" y="2494166"/>
                </a:cubicBezTo>
                <a:close/>
                <a:moveTo>
                  <a:pt x="1708242" y="2489145"/>
                </a:moveTo>
                <a:cubicBezTo>
                  <a:pt x="1713681" y="2489145"/>
                  <a:pt x="1717864" y="2493538"/>
                  <a:pt x="1717864" y="2498768"/>
                </a:cubicBezTo>
                <a:cubicBezTo>
                  <a:pt x="1717864" y="2503998"/>
                  <a:pt x="1713471" y="2508181"/>
                  <a:pt x="1708242" y="2508391"/>
                </a:cubicBezTo>
                <a:cubicBezTo>
                  <a:pt x="1702803" y="2508391"/>
                  <a:pt x="1698619" y="2503998"/>
                  <a:pt x="1698619" y="2498768"/>
                </a:cubicBezTo>
                <a:cubicBezTo>
                  <a:pt x="1698619" y="2493329"/>
                  <a:pt x="1703012" y="2489145"/>
                  <a:pt x="1708242" y="2489145"/>
                </a:cubicBezTo>
                <a:close/>
                <a:moveTo>
                  <a:pt x="2182683" y="2488936"/>
                </a:moveTo>
                <a:cubicBezTo>
                  <a:pt x="2192515" y="2488936"/>
                  <a:pt x="2200464" y="2496885"/>
                  <a:pt x="2200464" y="2506717"/>
                </a:cubicBezTo>
                <a:cubicBezTo>
                  <a:pt x="2200464" y="2516549"/>
                  <a:pt x="2192515" y="2524498"/>
                  <a:pt x="2182683" y="2524498"/>
                </a:cubicBezTo>
                <a:cubicBezTo>
                  <a:pt x="2172851" y="2524498"/>
                  <a:pt x="2164902" y="2516549"/>
                  <a:pt x="2164902" y="2506717"/>
                </a:cubicBezTo>
                <a:cubicBezTo>
                  <a:pt x="2164902" y="2496885"/>
                  <a:pt x="2172851" y="2488936"/>
                  <a:pt x="2182683" y="2488936"/>
                </a:cubicBezTo>
                <a:close/>
                <a:moveTo>
                  <a:pt x="881106" y="2486426"/>
                </a:moveTo>
                <a:cubicBezTo>
                  <a:pt x="883826" y="2486426"/>
                  <a:pt x="886127" y="2488727"/>
                  <a:pt x="886127" y="2491446"/>
                </a:cubicBezTo>
                <a:cubicBezTo>
                  <a:pt x="886127" y="2494166"/>
                  <a:pt x="883826" y="2496467"/>
                  <a:pt x="881106" y="2496467"/>
                </a:cubicBezTo>
                <a:cubicBezTo>
                  <a:pt x="878387" y="2496467"/>
                  <a:pt x="876295" y="2494166"/>
                  <a:pt x="876086" y="2491446"/>
                </a:cubicBezTo>
                <a:cubicBezTo>
                  <a:pt x="876086" y="2488727"/>
                  <a:pt x="878387" y="2486426"/>
                  <a:pt x="881106" y="2486426"/>
                </a:cubicBezTo>
                <a:close/>
                <a:moveTo>
                  <a:pt x="2391245" y="2484125"/>
                </a:moveTo>
                <a:cubicBezTo>
                  <a:pt x="2401705" y="2484125"/>
                  <a:pt x="2410282" y="2492492"/>
                  <a:pt x="2410282" y="2503161"/>
                </a:cubicBezTo>
                <a:cubicBezTo>
                  <a:pt x="2410282" y="2513620"/>
                  <a:pt x="2401705" y="2522197"/>
                  <a:pt x="2391245" y="2522197"/>
                </a:cubicBezTo>
                <a:cubicBezTo>
                  <a:pt x="2380786" y="2522197"/>
                  <a:pt x="2372209" y="2513620"/>
                  <a:pt x="2372209" y="2503161"/>
                </a:cubicBezTo>
                <a:cubicBezTo>
                  <a:pt x="2372209" y="2492702"/>
                  <a:pt x="2380786" y="2484125"/>
                  <a:pt x="2391245" y="2484125"/>
                </a:cubicBezTo>
                <a:close/>
                <a:moveTo>
                  <a:pt x="776303" y="2484125"/>
                </a:moveTo>
                <a:cubicBezTo>
                  <a:pt x="779650" y="2484125"/>
                  <a:pt x="782369" y="2486844"/>
                  <a:pt x="782369" y="2490191"/>
                </a:cubicBezTo>
                <a:cubicBezTo>
                  <a:pt x="782369" y="2493538"/>
                  <a:pt x="779650" y="2496258"/>
                  <a:pt x="776303" y="2496258"/>
                </a:cubicBezTo>
                <a:cubicBezTo>
                  <a:pt x="772955" y="2496258"/>
                  <a:pt x="770236" y="2493538"/>
                  <a:pt x="770236" y="2490191"/>
                </a:cubicBezTo>
                <a:cubicBezTo>
                  <a:pt x="770236" y="2486844"/>
                  <a:pt x="772955" y="2484125"/>
                  <a:pt x="776303" y="2484125"/>
                </a:cubicBezTo>
                <a:close/>
                <a:moveTo>
                  <a:pt x="1324379" y="2483706"/>
                </a:moveTo>
                <a:cubicBezTo>
                  <a:pt x="1326680" y="2483706"/>
                  <a:pt x="1328563" y="2485589"/>
                  <a:pt x="1328563" y="2487890"/>
                </a:cubicBezTo>
                <a:cubicBezTo>
                  <a:pt x="1328563" y="2490191"/>
                  <a:pt x="1326680" y="2492074"/>
                  <a:pt x="1324379" y="2492074"/>
                </a:cubicBezTo>
                <a:cubicBezTo>
                  <a:pt x="1322078" y="2492074"/>
                  <a:pt x="1320195" y="2490191"/>
                  <a:pt x="1320195" y="2487890"/>
                </a:cubicBezTo>
                <a:cubicBezTo>
                  <a:pt x="1320195" y="2485589"/>
                  <a:pt x="1322078" y="2483706"/>
                  <a:pt x="1324379" y="2483706"/>
                </a:cubicBezTo>
                <a:close/>
                <a:moveTo>
                  <a:pt x="989676" y="2483079"/>
                </a:moveTo>
                <a:cubicBezTo>
                  <a:pt x="991977" y="2483079"/>
                  <a:pt x="993860" y="2484961"/>
                  <a:pt x="993860" y="2487263"/>
                </a:cubicBezTo>
                <a:cubicBezTo>
                  <a:pt x="993860" y="2489564"/>
                  <a:pt x="991977" y="2491446"/>
                  <a:pt x="989676" y="2491446"/>
                </a:cubicBezTo>
                <a:cubicBezTo>
                  <a:pt x="987584" y="2491446"/>
                  <a:pt x="985492" y="2489564"/>
                  <a:pt x="985492" y="2487263"/>
                </a:cubicBezTo>
                <a:cubicBezTo>
                  <a:pt x="985492" y="2484961"/>
                  <a:pt x="987375" y="2483079"/>
                  <a:pt x="989676" y="2483079"/>
                </a:cubicBezTo>
                <a:close/>
                <a:moveTo>
                  <a:pt x="424237" y="2481614"/>
                </a:moveTo>
                <a:cubicBezTo>
                  <a:pt x="429676" y="2481614"/>
                  <a:pt x="434069" y="2486007"/>
                  <a:pt x="434069" y="2491446"/>
                </a:cubicBezTo>
                <a:cubicBezTo>
                  <a:pt x="434069" y="2496885"/>
                  <a:pt x="429676" y="2501278"/>
                  <a:pt x="424237" y="2501278"/>
                </a:cubicBezTo>
                <a:cubicBezTo>
                  <a:pt x="418798" y="2501278"/>
                  <a:pt x="414405" y="2496885"/>
                  <a:pt x="414405" y="2491446"/>
                </a:cubicBezTo>
                <a:cubicBezTo>
                  <a:pt x="414405" y="2486007"/>
                  <a:pt x="418798" y="2481614"/>
                  <a:pt x="424237" y="2481614"/>
                </a:cubicBezTo>
                <a:close/>
                <a:moveTo>
                  <a:pt x="2737035" y="2480778"/>
                </a:moveTo>
                <a:cubicBezTo>
                  <a:pt x="2746449" y="2480778"/>
                  <a:pt x="2754189" y="2488309"/>
                  <a:pt x="2754189" y="2497931"/>
                </a:cubicBezTo>
                <a:cubicBezTo>
                  <a:pt x="2754189" y="2507554"/>
                  <a:pt x="2746449" y="2515085"/>
                  <a:pt x="2737035" y="2515085"/>
                </a:cubicBezTo>
                <a:cubicBezTo>
                  <a:pt x="2727622" y="2515085"/>
                  <a:pt x="2719882" y="2507554"/>
                  <a:pt x="2719882" y="2497931"/>
                </a:cubicBezTo>
                <a:cubicBezTo>
                  <a:pt x="2719882" y="2488309"/>
                  <a:pt x="2727622" y="2480778"/>
                  <a:pt x="2737035" y="2480778"/>
                </a:cubicBezTo>
                <a:close/>
                <a:moveTo>
                  <a:pt x="674846" y="2477849"/>
                </a:moveTo>
                <a:cubicBezTo>
                  <a:pt x="678611" y="2477849"/>
                  <a:pt x="681749" y="2480987"/>
                  <a:pt x="681749" y="2484752"/>
                </a:cubicBezTo>
                <a:cubicBezTo>
                  <a:pt x="681749" y="2488518"/>
                  <a:pt x="678611" y="2491656"/>
                  <a:pt x="674846" y="2491656"/>
                </a:cubicBezTo>
                <a:cubicBezTo>
                  <a:pt x="671080" y="2491656"/>
                  <a:pt x="667942" y="2488518"/>
                  <a:pt x="667942" y="2484752"/>
                </a:cubicBezTo>
                <a:cubicBezTo>
                  <a:pt x="667942" y="2480987"/>
                  <a:pt x="671080" y="2477849"/>
                  <a:pt x="674846" y="2477849"/>
                </a:cubicBezTo>
                <a:close/>
                <a:moveTo>
                  <a:pt x="1762213" y="2477221"/>
                </a:moveTo>
                <a:cubicBezTo>
                  <a:pt x="1768070" y="2477221"/>
                  <a:pt x="1772881" y="2482033"/>
                  <a:pt x="1772881" y="2487890"/>
                </a:cubicBezTo>
                <a:cubicBezTo>
                  <a:pt x="1772881" y="2493747"/>
                  <a:pt x="1768279" y="2498559"/>
                  <a:pt x="1762213" y="2498559"/>
                </a:cubicBezTo>
                <a:cubicBezTo>
                  <a:pt x="1756355" y="2498559"/>
                  <a:pt x="1751544" y="2493747"/>
                  <a:pt x="1751544" y="2487890"/>
                </a:cubicBezTo>
                <a:cubicBezTo>
                  <a:pt x="1751544" y="2482033"/>
                  <a:pt x="1756355" y="2477221"/>
                  <a:pt x="1762213" y="2477221"/>
                </a:cubicBezTo>
                <a:close/>
                <a:moveTo>
                  <a:pt x="2662355" y="2473456"/>
                </a:moveTo>
                <a:cubicBezTo>
                  <a:pt x="2672187" y="2473456"/>
                  <a:pt x="2680136" y="2481405"/>
                  <a:pt x="2680136" y="2491237"/>
                </a:cubicBezTo>
                <a:cubicBezTo>
                  <a:pt x="2680136" y="2501069"/>
                  <a:pt x="2672187" y="2509018"/>
                  <a:pt x="2662355" y="2509018"/>
                </a:cubicBezTo>
                <a:cubicBezTo>
                  <a:pt x="2652732" y="2509018"/>
                  <a:pt x="2644783" y="2501069"/>
                  <a:pt x="2644574" y="2491237"/>
                </a:cubicBezTo>
                <a:cubicBezTo>
                  <a:pt x="2644574" y="2481405"/>
                  <a:pt x="2652523" y="2473456"/>
                  <a:pt x="2662355" y="2473456"/>
                </a:cubicBezTo>
                <a:close/>
                <a:moveTo>
                  <a:pt x="1959269" y="2473456"/>
                </a:moveTo>
                <a:cubicBezTo>
                  <a:pt x="1967218" y="2473456"/>
                  <a:pt x="1973703" y="2479732"/>
                  <a:pt x="1973703" y="2487681"/>
                </a:cubicBezTo>
                <a:cubicBezTo>
                  <a:pt x="1973703" y="2495630"/>
                  <a:pt x="1967427" y="2502115"/>
                  <a:pt x="1959269" y="2502115"/>
                </a:cubicBezTo>
                <a:cubicBezTo>
                  <a:pt x="1951529" y="2502115"/>
                  <a:pt x="1945044" y="2495630"/>
                  <a:pt x="1945044" y="2487681"/>
                </a:cubicBezTo>
                <a:cubicBezTo>
                  <a:pt x="1945044" y="2479941"/>
                  <a:pt x="1951320" y="2473456"/>
                  <a:pt x="1959269" y="2473456"/>
                </a:cubicBezTo>
                <a:close/>
                <a:moveTo>
                  <a:pt x="1102220" y="2472410"/>
                </a:moveTo>
                <a:cubicBezTo>
                  <a:pt x="1104521" y="2472410"/>
                  <a:pt x="1106194" y="2474293"/>
                  <a:pt x="1106194" y="2476385"/>
                </a:cubicBezTo>
                <a:cubicBezTo>
                  <a:pt x="1106194" y="2478686"/>
                  <a:pt x="1104312" y="2480359"/>
                  <a:pt x="1102220" y="2480359"/>
                </a:cubicBezTo>
                <a:cubicBezTo>
                  <a:pt x="1099919" y="2480359"/>
                  <a:pt x="1098245" y="2478686"/>
                  <a:pt x="1098245" y="2476385"/>
                </a:cubicBezTo>
                <a:cubicBezTo>
                  <a:pt x="1098245" y="2474084"/>
                  <a:pt x="1100128" y="2472410"/>
                  <a:pt x="1102220" y="2472410"/>
                </a:cubicBezTo>
                <a:close/>
                <a:moveTo>
                  <a:pt x="2310498" y="2471573"/>
                </a:moveTo>
                <a:cubicBezTo>
                  <a:pt x="2320748" y="2471573"/>
                  <a:pt x="2329116" y="2479941"/>
                  <a:pt x="2329116" y="2490191"/>
                </a:cubicBezTo>
                <a:cubicBezTo>
                  <a:pt x="2329116" y="2500441"/>
                  <a:pt x="2320748" y="2508809"/>
                  <a:pt x="2310498" y="2508809"/>
                </a:cubicBezTo>
                <a:cubicBezTo>
                  <a:pt x="2300248" y="2508809"/>
                  <a:pt x="2291880" y="2500441"/>
                  <a:pt x="2291880" y="2490191"/>
                </a:cubicBezTo>
                <a:cubicBezTo>
                  <a:pt x="2291880" y="2479941"/>
                  <a:pt x="2300248" y="2471573"/>
                  <a:pt x="2310498" y="2471573"/>
                </a:cubicBezTo>
                <a:close/>
                <a:moveTo>
                  <a:pt x="1270826" y="2470318"/>
                </a:moveTo>
                <a:cubicBezTo>
                  <a:pt x="1272918" y="2470318"/>
                  <a:pt x="1274592" y="2471992"/>
                  <a:pt x="1274592" y="2474084"/>
                </a:cubicBezTo>
                <a:cubicBezTo>
                  <a:pt x="1274592" y="2476176"/>
                  <a:pt x="1272918" y="2477849"/>
                  <a:pt x="1270826" y="2477849"/>
                </a:cubicBezTo>
                <a:cubicBezTo>
                  <a:pt x="1268735" y="2477849"/>
                  <a:pt x="1267061" y="2476176"/>
                  <a:pt x="1267061" y="2474084"/>
                </a:cubicBezTo>
                <a:cubicBezTo>
                  <a:pt x="1267061" y="2471992"/>
                  <a:pt x="1268735" y="2470318"/>
                  <a:pt x="1270826" y="2470318"/>
                </a:cubicBezTo>
                <a:close/>
                <a:moveTo>
                  <a:pt x="2097125" y="2470109"/>
                </a:moveTo>
                <a:cubicBezTo>
                  <a:pt x="2106538" y="2470109"/>
                  <a:pt x="2114278" y="2477640"/>
                  <a:pt x="2114278" y="2487263"/>
                </a:cubicBezTo>
                <a:cubicBezTo>
                  <a:pt x="2114278" y="2496885"/>
                  <a:pt x="2106538" y="2504416"/>
                  <a:pt x="2097125" y="2504416"/>
                </a:cubicBezTo>
                <a:cubicBezTo>
                  <a:pt x="2087502" y="2504416"/>
                  <a:pt x="2079971" y="2496885"/>
                  <a:pt x="2079971" y="2487263"/>
                </a:cubicBezTo>
                <a:cubicBezTo>
                  <a:pt x="2079971" y="2477640"/>
                  <a:pt x="2087711" y="2470109"/>
                  <a:pt x="2097125" y="2470109"/>
                </a:cubicBezTo>
                <a:close/>
                <a:moveTo>
                  <a:pt x="576736" y="2467599"/>
                </a:moveTo>
                <a:cubicBezTo>
                  <a:pt x="581129" y="2467599"/>
                  <a:pt x="584476" y="2471155"/>
                  <a:pt x="584476" y="2475339"/>
                </a:cubicBezTo>
                <a:cubicBezTo>
                  <a:pt x="584476" y="2479732"/>
                  <a:pt x="580920" y="2483079"/>
                  <a:pt x="576736" y="2483079"/>
                </a:cubicBezTo>
                <a:cubicBezTo>
                  <a:pt x="572552" y="2483079"/>
                  <a:pt x="568996" y="2479732"/>
                  <a:pt x="568996" y="2475339"/>
                </a:cubicBezTo>
                <a:cubicBezTo>
                  <a:pt x="568996" y="2470946"/>
                  <a:pt x="572552" y="2467599"/>
                  <a:pt x="576736" y="2467599"/>
                </a:cubicBezTo>
                <a:close/>
                <a:moveTo>
                  <a:pt x="2586837" y="2465716"/>
                </a:moveTo>
                <a:cubicBezTo>
                  <a:pt x="2596879" y="2465716"/>
                  <a:pt x="2605037" y="2473874"/>
                  <a:pt x="2605037" y="2483915"/>
                </a:cubicBezTo>
                <a:cubicBezTo>
                  <a:pt x="2605037" y="2493957"/>
                  <a:pt x="2596879" y="2502115"/>
                  <a:pt x="2586837" y="2502115"/>
                </a:cubicBezTo>
                <a:cubicBezTo>
                  <a:pt x="2576796" y="2502115"/>
                  <a:pt x="2568638" y="2493957"/>
                  <a:pt x="2568638" y="2483915"/>
                </a:cubicBezTo>
                <a:cubicBezTo>
                  <a:pt x="2568638" y="2473874"/>
                  <a:pt x="2576796" y="2465716"/>
                  <a:pt x="2586837" y="2465716"/>
                </a:cubicBezTo>
                <a:close/>
                <a:moveTo>
                  <a:pt x="332402" y="2465507"/>
                </a:moveTo>
                <a:cubicBezTo>
                  <a:pt x="338469" y="2465507"/>
                  <a:pt x="343280" y="2470318"/>
                  <a:pt x="343280" y="2476385"/>
                </a:cubicBezTo>
                <a:cubicBezTo>
                  <a:pt x="343280" y="2482451"/>
                  <a:pt x="338469" y="2487263"/>
                  <a:pt x="332402" y="2487263"/>
                </a:cubicBezTo>
                <a:cubicBezTo>
                  <a:pt x="326336" y="2487263"/>
                  <a:pt x="321525" y="2482451"/>
                  <a:pt x="321525" y="2476385"/>
                </a:cubicBezTo>
                <a:cubicBezTo>
                  <a:pt x="321525" y="2470318"/>
                  <a:pt x="326336" y="2465507"/>
                  <a:pt x="332402" y="2465507"/>
                </a:cubicBezTo>
                <a:close/>
                <a:moveTo>
                  <a:pt x="1815974" y="2462369"/>
                </a:moveTo>
                <a:cubicBezTo>
                  <a:pt x="1822459" y="2462369"/>
                  <a:pt x="1827689" y="2467599"/>
                  <a:pt x="1827689" y="2474084"/>
                </a:cubicBezTo>
                <a:cubicBezTo>
                  <a:pt x="1827689" y="2480568"/>
                  <a:pt x="1822459" y="2485798"/>
                  <a:pt x="1815974" y="2485798"/>
                </a:cubicBezTo>
                <a:cubicBezTo>
                  <a:pt x="1809489" y="2485798"/>
                  <a:pt x="1804260" y="2480568"/>
                  <a:pt x="1804260" y="2474084"/>
                </a:cubicBezTo>
                <a:cubicBezTo>
                  <a:pt x="1804260" y="2467599"/>
                  <a:pt x="1809489" y="2462369"/>
                  <a:pt x="1815974" y="2462369"/>
                </a:cubicBezTo>
                <a:close/>
                <a:moveTo>
                  <a:pt x="2228077" y="2457558"/>
                </a:moveTo>
                <a:cubicBezTo>
                  <a:pt x="2237909" y="2457558"/>
                  <a:pt x="2246068" y="2465507"/>
                  <a:pt x="2246068" y="2475548"/>
                </a:cubicBezTo>
                <a:cubicBezTo>
                  <a:pt x="2246068" y="2485380"/>
                  <a:pt x="2238119" y="2493538"/>
                  <a:pt x="2228077" y="2493538"/>
                </a:cubicBezTo>
                <a:cubicBezTo>
                  <a:pt x="2218246" y="2493538"/>
                  <a:pt x="2210087" y="2485589"/>
                  <a:pt x="2210087" y="2475548"/>
                </a:cubicBezTo>
                <a:cubicBezTo>
                  <a:pt x="2210087" y="2465716"/>
                  <a:pt x="2218246" y="2457558"/>
                  <a:pt x="2228077" y="2457558"/>
                </a:cubicBezTo>
                <a:close/>
                <a:moveTo>
                  <a:pt x="2510065" y="2456721"/>
                </a:moveTo>
                <a:cubicBezTo>
                  <a:pt x="2520315" y="2456721"/>
                  <a:pt x="2528892" y="2465089"/>
                  <a:pt x="2528892" y="2475548"/>
                </a:cubicBezTo>
                <a:cubicBezTo>
                  <a:pt x="2528892" y="2486007"/>
                  <a:pt x="2520524" y="2494375"/>
                  <a:pt x="2510065" y="2494375"/>
                </a:cubicBezTo>
                <a:cubicBezTo>
                  <a:pt x="2499605" y="2494375"/>
                  <a:pt x="2491238" y="2486007"/>
                  <a:pt x="2491238" y="2475548"/>
                </a:cubicBezTo>
                <a:cubicBezTo>
                  <a:pt x="2491238" y="2465089"/>
                  <a:pt x="2499605" y="2456721"/>
                  <a:pt x="2510065" y="2456721"/>
                </a:cubicBezTo>
                <a:close/>
                <a:moveTo>
                  <a:pt x="836340" y="2454001"/>
                </a:moveTo>
                <a:cubicBezTo>
                  <a:pt x="839269" y="2454001"/>
                  <a:pt x="841570" y="2456302"/>
                  <a:pt x="841570" y="2459231"/>
                </a:cubicBezTo>
                <a:cubicBezTo>
                  <a:pt x="841570" y="2462160"/>
                  <a:pt x="839269" y="2464461"/>
                  <a:pt x="836340" y="2464461"/>
                </a:cubicBezTo>
                <a:cubicBezTo>
                  <a:pt x="833411" y="2464461"/>
                  <a:pt x="831110" y="2461951"/>
                  <a:pt x="831110" y="2459231"/>
                </a:cubicBezTo>
                <a:cubicBezTo>
                  <a:pt x="831110" y="2456302"/>
                  <a:pt x="833411" y="2454001"/>
                  <a:pt x="836340" y="2454001"/>
                </a:cubicBezTo>
                <a:close/>
                <a:moveTo>
                  <a:pt x="481555" y="2454001"/>
                </a:moveTo>
                <a:cubicBezTo>
                  <a:pt x="486784" y="2454001"/>
                  <a:pt x="490968" y="2458185"/>
                  <a:pt x="490968" y="2463415"/>
                </a:cubicBezTo>
                <a:cubicBezTo>
                  <a:pt x="490968" y="2468645"/>
                  <a:pt x="486784" y="2472828"/>
                  <a:pt x="481555" y="2472828"/>
                </a:cubicBezTo>
                <a:cubicBezTo>
                  <a:pt x="476325" y="2472828"/>
                  <a:pt x="472141" y="2468645"/>
                  <a:pt x="472141" y="2463415"/>
                </a:cubicBezTo>
                <a:cubicBezTo>
                  <a:pt x="472141" y="2458185"/>
                  <a:pt x="476325" y="2454001"/>
                  <a:pt x="481555" y="2454001"/>
                </a:cubicBezTo>
                <a:close/>
                <a:moveTo>
                  <a:pt x="942608" y="2453792"/>
                </a:moveTo>
                <a:cubicBezTo>
                  <a:pt x="945118" y="2453792"/>
                  <a:pt x="947210" y="2455884"/>
                  <a:pt x="947210" y="2458394"/>
                </a:cubicBezTo>
                <a:cubicBezTo>
                  <a:pt x="947210" y="2460905"/>
                  <a:pt x="945118" y="2462996"/>
                  <a:pt x="942608" y="2462996"/>
                </a:cubicBezTo>
                <a:cubicBezTo>
                  <a:pt x="940098" y="2462996"/>
                  <a:pt x="938006" y="2461114"/>
                  <a:pt x="938006" y="2458394"/>
                </a:cubicBezTo>
                <a:cubicBezTo>
                  <a:pt x="938006" y="2455884"/>
                  <a:pt x="940098" y="2453792"/>
                  <a:pt x="942608" y="2453792"/>
                </a:cubicBezTo>
                <a:close/>
                <a:moveTo>
                  <a:pt x="1218320" y="2453583"/>
                </a:moveTo>
                <a:cubicBezTo>
                  <a:pt x="1220412" y="2453583"/>
                  <a:pt x="1222085" y="2455257"/>
                  <a:pt x="1222085" y="2457348"/>
                </a:cubicBezTo>
                <a:cubicBezTo>
                  <a:pt x="1222085" y="2459440"/>
                  <a:pt x="1220412" y="2461114"/>
                  <a:pt x="1218320" y="2461114"/>
                </a:cubicBezTo>
                <a:cubicBezTo>
                  <a:pt x="1216228" y="2461114"/>
                  <a:pt x="1214554" y="2459440"/>
                  <a:pt x="1214554" y="2457348"/>
                </a:cubicBezTo>
                <a:cubicBezTo>
                  <a:pt x="1214554" y="2455257"/>
                  <a:pt x="1216228" y="2453583"/>
                  <a:pt x="1218320" y="2453583"/>
                </a:cubicBezTo>
                <a:close/>
                <a:moveTo>
                  <a:pt x="2009474" y="2449190"/>
                </a:moveTo>
                <a:cubicBezTo>
                  <a:pt x="2017842" y="2449190"/>
                  <a:pt x="2024745" y="2455884"/>
                  <a:pt x="2024745" y="2464461"/>
                </a:cubicBezTo>
                <a:cubicBezTo>
                  <a:pt x="2024745" y="2472828"/>
                  <a:pt x="2018051" y="2479732"/>
                  <a:pt x="2009474" y="2479732"/>
                </a:cubicBezTo>
                <a:cubicBezTo>
                  <a:pt x="2001107" y="2479732"/>
                  <a:pt x="1994204" y="2473038"/>
                  <a:pt x="1994204" y="2464461"/>
                </a:cubicBezTo>
                <a:cubicBezTo>
                  <a:pt x="1994204" y="2456093"/>
                  <a:pt x="2001107" y="2449190"/>
                  <a:pt x="2009474" y="2449190"/>
                </a:cubicBezTo>
                <a:close/>
                <a:moveTo>
                  <a:pt x="733837" y="2448353"/>
                </a:moveTo>
                <a:cubicBezTo>
                  <a:pt x="737393" y="2448353"/>
                  <a:pt x="740322" y="2451282"/>
                  <a:pt x="740322" y="2454838"/>
                </a:cubicBezTo>
                <a:cubicBezTo>
                  <a:pt x="740322" y="2458394"/>
                  <a:pt x="737393" y="2461323"/>
                  <a:pt x="733837" y="2461323"/>
                </a:cubicBezTo>
                <a:cubicBezTo>
                  <a:pt x="730281" y="2461323"/>
                  <a:pt x="727352" y="2458394"/>
                  <a:pt x="727352" y="2454838"/>
                </a:cubicBezTo>
                <a:cubicBezTo>
                  <a:pt x="727352" y="2451282"/>
                  <a:pt x="730281" y="2448353"/>
                  <a:pt x="733837" y="2448353"/>
                </a:cubicBezTo>
                <a:close/>
                <a:moveTo>
                  <a:pt x="1052642" y="2447726"/>
                </a:moveTo>
                <a:cubicBezTo>
                  <a:pt x="1054943" y="2447726"/>
                  <a:pt x="1056616" y="2449608"/>
                  <a:pt x="1056616" y="2451700"/>
                </a:cubicBezTo>
                <a:cubicBezTo>
                  <a:pt x="1056616" y="2454001"/>
                  <a:pt x="1054734" y="2455675"/>
                  <a:pt x="1052642" y="2455675"/>
                </a:cubicBezTo>
                <a:cubicBezTo>
                  <a:pt x="1050550" y="2455675"/>
                  <a:pt x="1048876" y="2454001"/>
                  <a:pt x="1048667" y="2451700"/>
                </a:cubicBezTo>
                <a:cubicBezTo>
                  <a:pt x="1048667" y="2449399"/>
                  <a:pt x="1050550" y="2447726"/>
                  <a:pt x="1052642" y="2447726"/>
                </a:cubicBezTo>
                <a:close/>
                <a:moveTo>
                  <a:pt x="2432037" y="2446889"/>
                </a:moveTo>
                <a:cubicBezTo>
                  <a:pt x="2442497" y="2446889"/>
                  <a:pt x="2451073" y="2455466"/>
                  <a:pt x="2451073" y="2465925"/>
                </a:cubicBezTo>
                <a:cubicBezTo>
                  <a:pt x="2451073" y="2476385"/>
                  <a:pt x="2442497" y="2484961"/>
                  <a:pt x="2432037" y="2484961"/>
                </a:cubicBezTo>
                <a:cubicBezTo>
                  <a:pt x="2421578" y="2484961"/>
                  <a:pt x="2413001" y="2476385"/>
                  <a:pt x="2413001" y="2465925"/>
                </a:cubicBezTo>
                <a:cubicBezTo>
                  <a:pt x="2413001" y="2455466"/>
                  <a:pt x="2421578" y="2446889"/>
                  <a:pt x="2432037" y="2446889"/>
                </a:cubicBezTo>
                <a:close/>
                <a:moveTo>
                  <a:pt x="1868481" y="2444379"/>
                </a:moveTo>
                <a:cubicBezTo>
                  <a:pt x="1875593" y="2444379"/>
                  <a:pt x="1881450" y="2450236"/>
                  <a:pt x="1881450" y="2457348"/>
                </a:cubicBezTo>
                <a:cubicBezTo>
                  <a:pt x="1881450" y="2464461"/>
                  <a:pt x="1875593" y="2470318"/>
                  <a:pt x="1868481" y="2470318"/>
                </a:cubicBezTo>
                <a:cubicBezTo>
                  <a:pt x="1861368" y="2470318"/>
                  <a:pt x="1855511" y="2464461"/>
                  <a:pt x="1855511" y="2457348"/>
                </a:cubicBezTo>
                <a:cubicBezTo>
                  <a:pt x="1855511" y="2450236"/>
                  <a:pt x="1861368" y="2444379"/>
                  <a:pt x="1868481" y="2444379"/>
                </a:cubicBezTo>
                <a:close/>
                <a:moveTo>
                  <a:pt x="1501981" y="2444170"/>
                </a:moveTo>
                <a:cubicBezTo>
                  <a:pt x="1505328" y="2444170"/>
                  <a:pt x="1508047" y="2446889"/>
                  <a:pt x="1508047" y="2450236"/>
                </a:cubicBezTo>
                <a:cubicBezTo>
                  <a:pt x="1508047" y="2453583"/>
                  <a:pt x="1505328" y="2456302"/>
                  <a:pt x="1501981" y="2456302"/>
                </a:cubicBezTo>
                <a:cubicBezTo>
                  <a:pt x="1498634" y="2456302"/>
                  <a:pt x="1495914" y="2453583"/>
                  <a:pt x="1495914" y="2450236"/>
                </a:cubicBezTo>
                <a:cubicBezTo>
                  <a:pt x="1495914" y="2446889"/>
                  <a:pt x="1498634" y="2444170"/>
                  <a:pt x="1501981" y="2444170"/>
                </a:cubicBezTo>
                <a:close/>
                <a:moveTo>
                  <a:pt x="1557207" y="2443960"/>
                </a:moveTo>
                <a:cubicBezTo>
                  <a:pt x="1560972" y="2443960"/>
                  <a:pt x="1564110" y="2447098"/>
                  <a:pt x="1564110" y="2450864"/>
                </a:cubicBezTo>
                <a:cubicBezTo>
                  <a:pt x="1564110" y="2454629"/>
                  <a:pt x="1560972" y="2457767"/>
                  <a:pt x="1557207" y="2457767"/>
                </a:cubicBezTo>
                <a:cubicBezTo>
                  <a:pt x="1553441" y="2457767"/>
                  <a:pt x="1550304" y="2454838"/>
                  <a:pt x="1550304" y="2450864"/>
                </a:cubicBezTo>
                <a:cubicBezTo>
                  <a:pt x="1550304" y="2447098"/>
                  <a:pt x="1553441" y="2443960"/>
                  <a:pt x="1557207" y="2443960"/>
                </a:cubicBezTo>
                <a:close/>
                <a:moveTo>
                  <a:pt x="2144193" y="2441241"/>
                </a:moveTo>
                <a:cubicBezTo>
                  <a:pt x="2153606" y="2441241"/>
                  <a:pt x="2161346" y="2448981"/>
                  <a:pt x="2161346" y="2458394"/>
                </a:cubicBezTo>
                <a:cubicBezTo>
                  <a:pt x="2161346" y="2467808"/>
                  <a:pt x="2153606" y="2475548"/>
                  <a:pt x="2144193" y="2475548"/>
                </a:cubicBezTo>
                <a:cubicBezTo>
                  <a:pt x="2134779" y="2475548"/>
                  <a:pt x="2127039" y="2468017"/>
                  <a:pt x="2127039" y="2458394"/>
                </a:cubicBezTo>
                <a:cubicBezTo>
                  <a:pt x="2127039" y="2448981"/>
                  <a:pt x="2134779" y="2441241"/>
                  <a:pt x="2144193" y="2441241"/>
                </a:cubicBezTo>
                <a:close/>
                <a:moveTo>
                  <a:pt x="1446964" y="2440822"/>
                </a:moveTo>
                <a:cubicBezTo>
                  <a:pt x="1449893" y="2440822"/>
                  <a:pt x="1452194" y="2443124"/>
                  <a:pt x="1452194" y="2446052"/>
                </a:cubicBezTo>
                <a:cubicBezTo>
                  <a:pt x="1452194" y="2448981"/>
                  <a:pt x="1449893" y="2451282"/>
                  <a:pt x="1446964" y="2451282"/>
                </a:cubicBezTo>
                <a:cubicBezTo>
                  <a:pt x="1444035" y="2451282"/>
                  <a:pt x="1441734" y="2448981"/>
                  <a:pt x="1441734" y="2446052"/>
                </a:cubicBezTo>
                <a:cubicBezTo>
                  <a:pt x="1441734" y="2443124"/>
                  <a:pt x="1444035" y="2440822"/>
                  <a:pt x="1446964" y="2440822"/>
                </a:cubicBezTo>
                <a:close/>
                <a:moveTo>
                  <a:pt x="1612433" y="2440404"/>
                </a:moveTo>
                <a:cubicBezTo>
                  <a:pt x="1616826" y="2440404"/>
                  <a:pt x="1620591" y="2443960"/>
                  <a:pt x="1620591" y="2448563"/>
                </a:cubicBezTo>
                <a:cubicBezTo>
                  <a:pt x="1620591" y="2452955"/>
                  <a:pt x="1617035" y="2456721"/>
                  <a:pt x="1612433" y="2456721"/>
                </a:cubicBezTo>
                <a:cubicBezTo>
                  <a:pt x="1607831" y="2456721"/>
                  <a:pt x="1604065" y="2452955"/>
                  <a:pt x="1604274" y="2448563"/>
                </a:cubicBezTo>
                <a:cubicBezTo>
                  <a:pt x="1604274" y="2444170"/>
                  <a:pt x="1608040" y="2440404"/>
                  <a:pt x="1612433" y="2440404"/>
                </a:cubicBezTo>
                <a:close/>
                <a:moveTo>
                  <a:pt x="634890" y="2439777"/>
                </a:moveTo>
                <a:cubicBezTo>
                  <a:pt x="638656" y="2439777"/>
                  <a:pt x="641794" y="2442914"/>
                  <a:pt x="641794" y="2446680"/>
                </a:cubicBezTo>
                <a:cubicBezTo>
                  <a:pt x="641794" y="2450445"/>
                  <a:pt x="638656" y="2453583"/>
                  <a:pt x="634890" y="2453583"/>
                </a:cubicBezTo>
                <a:cubicBezTo>
                  <a:pt x="630916" y="2453583"/>
                  <a:pt x="627987" y="2450445"/>
                  <a:pt x="627987" y="2446680"/>
                </a:cubicBezTo>
                <a:cubicBezTo>
                  <a:pt x="627987" y="2442914"/>
                  <a:pt x="631125" y="2439777"/>
                  <a:pt x="634890" y="2439777"/>
                </a:cubicBezTo>
                <a:close/>
                <a:moveTo>
                  <a:pt x="389093" y="2439149"/>
                </a:moveTo>
                <a:cubicBezTo>
                  <a:pt x="394532" y="2439149"/>
                  <a:pt x="398925" y="2443542"/>
                  <a:pt x="398925" y="2448981"/>
                </a:cubicBezTo>
                <a:cubicBezTo>
                  <a:pt x="398925" y="2454420"/>
                  <a:pt x="394532" y="2458813"/>
                  <a:pt x="389093" y="2458813"/>
                </a:cubicBezTo>
                <a:cubicBezTo>
                  <a:pt x="383654" y="2458813"/>
                  <a:pt x="379261" y="2454420"/>
                  <a:pt x="379261" y="2448981"/>
                </a:cubicBezTo>
                <a:cubicBezTo>
                  <a:pt x="379261" y="2443542"/>
                  <a:pt x="383654" y="2439149"/>
                  <a:pt x="389093" y="2439149"/>
                </a:cubicBezTo>
                <a:close/>
                <a:moveTo>
                  <a:pt x="2771133" y="2438521"/>
                </a:moveTo>
                <a:cubicBezTo>
                  <a:pt x="2779919" y="2438521"/>
                  <a:pt x="2787241" y="2445634"/>
                  <a:pt x="2787241" y="2454629"/>
                </a:cubicBezTo>
                <a:cubicBezTo>
                  <a:pt x="2787241" y="2463415"/>
                  <a:pt x="2780128" y="2470737"/>
                  <a:pt x="2771133" y="2470737"/>
                </a:cubicBezTo>
                <a:cubicBezTo>
                  <a:pt x="2762138" y="2470737"/>
                  <a:pt x="2755026" y="2463415"/>
                  <a:pt x="2755026" y="2454629"/>
                </a:cubicBezTo>
                <a:cubicBezTo>
                  <a:pt x="2755026" y="2445843"/>
                  <a:pt x="2762138" y="2438521"/>
                  <a:pt x="2771133" y="2438521"/>
                </a:cubicBezTo>
                <a:close/>
                <a:moveTo>
                  <a:pt x="2352755" y="2435802"/>
                </a:moveTo>
                <a:cubicBezTo>
                  <a:pt x="2363214" y="2435802"/>
                  <a:pt x="2371791" y="2444379"/>
                  <a:pt x="2371791" y="2454838"/>
                </a:cubicBezTo>
                <a:cubicBezTo>
                  <a:pt x="2371791" y="2465298"/>
                  <a:pt x="2363214" y="2473874"/>
                  <a:pt x="2352755" y="2473874"/>
                </a:cubicBezTo>
                <a:cubicBezTo>
                  <a:pt x="2342295" y="2473874"/>
                  <a:pt x="2333927" y="2465298"/>
                  <a:pt x="2333718" y="2454838"/>
                </a:cubicBezTo>
                <a:cubicBezTo>
                  <a:pt x="2333718" y="2444379"/>
                  <a:pt x="2342295" y="2435802"/>
                  <a:pt x="2352755" y="2435802"/>
                </a:cubicBezTo>
                <a:close/>
                <a:moveTo>
                  <a:pt x="1166650" y="2434965"/>
                </a:moveTo>
                <a:cubicBezTo>
                  <a:pt x="1168114" y="2434965"/>
                  <a:pt x="1169370" y="2436220"/>
                  <a:pt x="1169370" y="2437685"/>
                </a:cubicBezTo>
                <a:cubicBezTo>
                  <a:pt x="1169370" y="2439149"/>
                  <a:pt x="1168114" y="2440404"/>
                  <a:pt x="1166650" y="2440404"/>
                </a:cubicBezTo>
                <a:cubicBezTo>
                  <a:pt x="1165186" y="2440404"/>
                  <a:pt x="1163931" y="2439149"/>
                  <a:pt x="1163931" y="2437685"/>
                </a:cubicBezTo>
                <a:cubicBezTo>
                  <a:pt x="1163931" y="2436220"/>
                  <a:pt x="1165186" y="2434965"/>
                  <a:pt x="1166650" y="2434965"/>
                </a:cubicBezTo>
                <a:close/>
                <a:moveTo>
                  <a:pt x="1392156" y="2434338"/>
                </a:moveTo>
                <a:cubicBezTo>
                  <a:pt x="1394457" y="2434338"/>
                  <a:pt x="1396340" y="2436220"/>
                  <a:pt x="1396340" y="2438521"/>
                </a:cubicBezTo>
                <a:cubicBezTo>
                  <a:pt x="1396340" y="2440822"/>
                  <a:pt x="1394457" y="2442705"/>
                  <a:pt x="1392156" y="2442705"/>
                </a:cubicBezTo>
                <a:cubicBezTo>
                  <a:pt x="1390064" y="2442705"/>
                  <a:pt x="1388182" y="2440822"/>
                  <a:pt x="1387973" y="2438521"/>
                </a:cubicBezTo>
                <a:cubicBezTo>
                  <a:pt x="1387973" y="2436220"/>
                  <a:pt x="1389855" y="2434338"/>
                  <a:pt x="1392156" y="2434338"/>
                </a:cubicBezTo>
                <a:close/>
                <a:moveTo>
                  <a:pt x="1667240" y="2433292"/>
                </a:moveTo>
                <a:cubicBezTo>
                  <a:pt x="1672470" y="2433292"/>
                  <a:pt x="1676654" y="2437476"/>
                  <a:pt x="1676654" y="2442705"/>
                </a:cubicBezTo>
                <a:cubicBezTo>
                  <a:pt x="1676654" y="2447935"/>
                  <a:pt x="1672470" y="2452119"/>
                  <a:pt x="1667240" y="2452119"/>
                </a:cubicBezTo>
                <a:cubicBezTo>
                  <a:pt x="1662011" y="2452119"/>
                  <a:pt x="1657827" y="2447935"/>
                  <a:pt x="1657827" y="2442705"/>
                </a:cubicBezTo>
                <a:cubicBezTo>
                  <a:pt x="1657827" y="2437476"/>
                  <a:pt x="1662011" y="2433292"/>
                  <a:pt x="1667240" y="2433292"/>
                </a:cubicBezTo>
                <a:close/>
                <a:moveTo>
                  <a:pt x="2697708" y="2430991"/>
                </a:moveTo>
                <a:cubicBezTo>
                  <a:pt x="2707540" y="2430991"/>
                  <a:pt x="2715489" y="2438940"/>
                  <a:pt x="2715489" y="2448772"/>
                </a:cubicBezTo>
                <a:cubicBezTo>
                  <a:pt x="2715489" y="2458604"/>
                  <a:pt x="2707540" y="2466553"/>
                  <a:pt x="2697708" y="2466553"/>
                </a:cubicBezTo>
                <a:cubicBezTo>
                  <a:pt x="2687876" y="2466553"/>
                  <a:pt x="2679927" y="2458604"/>
                  <a:pt x="2679927" y="2448772"/>
                </a:cubicBezTo>
                <a:cubicBezTo>
                  <a:pt x="2679927" y="2438940"/>
                  <a:pt x="2687876" y="2430991"/>
                  <a:pt x="2697708" y="2430991"/>
                </a:cubicBezTo>
                <a:close/>
                <a:moveTo>
                  <a:pt x="538872" y="2428271"/>
                </a:moveTo>
                <a:cubicBezTo>
                  <a:pt x="542847" y="2428271"/>
                  <a:pt x="545985" y="2431409"/>
                  <a:pt x="545985" y="2435383"/>
                </a:cubicBezTo>
                <a:cubicBezTo>
                  <a:pt x="545985" y="2439358"/>
                  <a:pt x="542847" y="2442496"/>
                  <a:pt x="538872" y="2442496"/>
                </a:cubicBezTo>
                <a:cubicBezTo>
                  <a:pt x="534898" y="2442496"/>
                  <a:pt x="531760" y="2439149"/>
                  <a:pt x="531760" y="2435383"/>
                </a:cubicBezTo>
                <a:cubicBezTo>
                  <a:pt x="531760" y="2431409"/>
                  <a:pt x="534898" y="2428271"/>
                  <a:pt x="538872" y="2428271"/>
                </a:cubicBezTo>
                <a:close/>
                <a:moveTo>
                  <a:pt x="2623236" y="2424506"/>
                </a:moveTo>
                <a:cubicBezTo>
                  <a:pt x="2633278" y="2424506"/>
                  <a:pt x="2641227" y="2432455"/>
                  <a:pt x="2641227" y="2442496"/>
                </a:cubicBezTo>
                <a:cubicBezTo>
                  <a:pt x="2641227" y="2452537"/>
                  <a:pt x="2633068" y="2460486"/>
                  <a:pt x="2623236" y="2460486"/>
                </a:cubicBezTo>
                <a:cubicBezTo>
                  <a:pt x="2613405" y="2460486"/>
                  <a:pt x="2605246" y="2452537"/>
                  <a:pt x="2605246" y="2442496"/>
                </a:cubicBezTo>
                <a:cubicBezTo>
                  <a:pt x="2605246" y="2432455"/>
                  <a:pt x="2613405" y="2424506"/>
                  <a:pt x="2623236" y="2424506"/>
                </a:cubicBezTo>
                <a:close/>
                <a:moveTo>
                  <a:pt x="1721630" y="2424296"/>
                </a:moveTo>
                <a:cubicBezTo>
                  <a:pt x="1726859" y="2424296"/>
                  <a:pt x="1731043" y="2428480"/>
                  <a:pt x="1731043" y="2433710"/>
                </a:cubicBezTo>
                <a:cubicBezTo>
                  <a:pt x="1731043" y="2438940"/>
                  <a:pt x="1726859" y="2443124"/>
                  <a:pt x="1721630" y="2443124"/>
                </a:cubicBezTo>
                <a:cubicBezTo>
                  <a:pt x="1716400" y="2443124"/>
                  <a:pt x="1712216" y="2438940"/>
                  <a:pt x="1712216" y="2433710"/>
                </a:cubicBezTo>
                <a:cubicBezTo>
                  <a:pt x="1712216" y="2428480"/>
                  <a:pt x="1716400" y="2424296"/>
                  <a:pt x="1721630" y="2424296"/>
                </a:cubicBezTo>
                <a:close/>
                <a:moveTo>
                  <a:pt x="1337976" y="2424296"/>
                </a:moveTo>
                <a:cubicBezTo>
                  <a:pt x="1339859" y="2424296"/>
                  <a:pt x="1341532" y="2425970"/>
                  <a:pt x="1341532" y="2427853"/>
                </a:cubicBezTo>
                <a:cubicBezTo>
                  <a:pt x="1341532" y="2429735"/>
                  <a:pt x="1339859" y="2431409"/>
                  <a:pt x="1337976" y="2431409"/>
                </a:cubicBezTo>
                <a:cubicBezTo>
                  <a:pt x="1336094" y="2431409"/>
                  <a:pt x="1334420" y="2429735"/>
                  <a:pt x="1334420" y="2427853"/>
                </a:cubicBezTo>
                <a:cubicBezTo>
                  <a:pt x="1334420" y="2425970"/>
                  <a:pt x="1336094" y="2424296"/>
                  <a:pt x="1337976" y="2424296"/>
                </a:cubicBezTo>
                <a:close/>
                <a:moveTo>
                  <a:pt x="2272216" y="2424087"/>
                </a:moveTo>
                <a:cubicBezTo>
                  <a:pt x="2282258" y="2424087"/>
                  <a:pt x="2290416" y="2432246"/>
                  <a:pt x="2290416" y="2442287"/>
                </a:cubicBezTo>
                <a:cubicBezTo>
                  <a:pt x="2290416" y="2452328"/>
                  <a:pt x="2282258" y="2460486"/>
                  <a:pt x="2272216" y="2460486"/>
                </a:cubicBezTo>
                <a:cubicBezTo>
                  <a:pt x="2261966" y="2460486"/>
                  <a:pt x="2253808" y="2452328"/>
                  <a:pt x="2254017" y="2442287"/>
                </a:cubicBezTo>
                <a:cubicBezTo>
                  <a:pt x="2254017" y="2432246"/>
                  <a:pt x="2262175" y="2424087"/>
                  <a:pt x="2272216" y="2424087"/>
                </a:cubicBezTo>
                <a:close/>
                <a:moveTo>
                  <a:pt x="897005" y="2423669"/>
                </a:moveTo>
                <a:cubicBezTo>
                  <a:pt x="899097" y="2423669"/>
                  <a:pt x="900770" y="2425342"/>
                  <a:pt x="900770" y="2427434"/>
                </a:cubicBezTo>
                <a:cubicBezTo>
                  <a:pt x="900770" y="2429526"/>
                  <a:pt x="899097" y="2431200"/>
                  <a:pt x="897005" y="2431200"/>
                </a:cubicBezTo>
                <a:cubicBezTo>
                  <a:pt x="894913" y="2431200"/>
                  <a:pt x="893239" y="2429526"/>
                  <a:pt x="893239" y="2427434"/>
                </a:cubicBezTo>
                <a:cubicBezTo>
                  <a:pt x="893239" y="2425342"/>
                  <a:pt x="894913" y="2423669"/>
                  <a:pt x="897005" y="2423669"/>
                </a:cubicBezTo>
                <a:close/>
                <a:moveTo>
                  <a:pt x="1920151" y="2423251"/>
                </a:moveTo>
                <a:cubicBezTo>
                  <a:pt x="1928100" y="2423251"/>
                  <a:pt x="1934585" y="2429735"/>
                  <a:pt x="1934585" y="2437685"/>
                </a:cubicBezTo>
                <a:cubicBezTo>
                  <a:pt x="1934585" y="2445634"/>
                  <a:pt x="1928100" y="2452119"/>
                  <a:pt x="1920151" y="2452119"/>
                </a:cubicBezTo>
                <a:cubicBezTo>
                  <a:pt x="1912201" y="2452119"/>
                  <a:pt x="1905716" y="2445634"/>
                  <a:pt x="1905716" y="2437685"/>
                </a:cubicBezTo>
                <a:cubicBezTo>
                  <a:pt x="1905716" y="2429735"/>
                  <a:pt x="1912201" y="2423251"/>
                  <a:pt x="1920151" y="2423251"/>
                </a:cubicBezTo>
                <a:close/>
                <a:moveTo>
                  <a:pt x="2058425" y="2422414"/>
                </a:moveTo>
                <a:cubicBezTo>
                  <a:pt x="2067211" y="2422414"/>
                  <a:pt x="2074532" y="2429526"/>
                  <a:pt x="2074532" y="2438521"/>
                </a:cubicBezTo>
                <a:cubicBezTo>
                  <a:pt x="2074532" y="2447517"/>
                  <a:pt x="2067211" y="2454838"/>
                  <a:pt x="2058425" y="2454629"/>
                </a:cubicBezTo>
                <a:cubicBezTo>
                  <a:pt x="2049639" y="2454629"/>
                  <a:pt x="2042317" y="2447517"/>
                  <a:pt x="2042317" y="2438521"/>
                </a:cubicBezTo>
                <a:cubicBezTo>
                  <a:pt x="2042317" y="2429735"/>
                  <a:pt x="2049430" y="2422414"/>
                  <a:pt x="2058425" y="2422414"/>
                </a:cubicBezTo>
                <a:close/>
                <a:moveTo>
                  <a:pt x="1004737" y="2421577"/>
                </a:moveTo>
                <a:cubicBezTo>
                  <a:pt x="1006411" y="2421577"/>
                  <a:pt x="1007875" y="2422832"/>
                  <a:pt x="1007875" y="2424715"/>
                </a:cubicBezTo>
                <a:cubicBezTo>
                  <a:pt x="1007875" y="2426388"/>
                  <a:pt x="1006620" y="2427853"/>
                  <a:pt x="1004737" y="2427853"/>
                </a:cubicBezTo>
                <a:cubicBezTo>
                  <a:pt x="1002855" y="2427853"/>
                  <a:pt x="1001390" y="2426388"/>
                  <a:pt x="1001600" y="2424715"/>
                </a:cubicBezTo>
                <a:cubicBezTo>
                  <a:pt x="1001600" y="2423041"/>
                  <a:pt x="1002855" y="2421577"/>
                  <a:pt x="1004737" y="2421577"/>
                </a:cubicBezTo>
                <a:close/>
                <a:moveTo>
                  <a:pt x="299141" y="2421577"/>
                </a:moveTo>
                <a:cubicBezTo>
                  <a:pt x="304999" y="2421577"/>
                  <a:pt x="309810" y="2426388"/>
                  <a:pt x="309810" y="2432246"/>
                </a:cubicBezTo>
                <a:cubicBezTo>
                  <a:pt x="309810" y="2438103"/>
                  <a:pt x="304999" y="2442914"/>
                  <a:pt x="299141" y="2442914"/>
                </a:cubicBezTo>
                <a:cubicBezTo>
                  <a:pt x="293284" y="2442914"/>
                  <a:pt x="288682" y="2438103"/>
                  <a:pt x="288473" y="2432246"/>
                </a:cubicBezTo>
                <a:cubicBezTo>
                  <a:pt x="288473" y="2426388"/>
                  <a:pt x="293284" y="2421577"/>
                  <a:pt x="299141" y="2421577"/>
                </a:cubicBezTo>
                <a:close/>
                <a:moveTo>
                  <a:pt x="793247" y="2419904"/>
                </a:moveTo>
                <a:cubicBezTo>
                  <a:pt x="795966" y="2419904"/>
                  <a:pt x="798058" y="2421995"/>
                  <a:pt x="798058" y="2424715"/>
                </a:cubicBezTo>
                <a:cubicBezTo>
                  <a:pt x="798058" y="2427434"/>
                  <a:pt x="795966" y="2429526"/>
                  <a:pt x="793247" y="2429526"/>
                </a:cubicBezTo>
                <a:cubicBezTo>
                  <a:pt x="790737" y="2429526"/>
                  <a:pt x="788436" y="2427434"/>
                  <a:pt x="788436" y="2424715"/>
                </a:cubicBezTo>
                <a:cubicBezTo>
                  <a:pt x="788436" y="2421995"/>
                  <a:pt x="790527" y="2419904"/>
                  <a:pt x="793247" y="2419904"/>
                </a:cubicBezTo>
                <a:close/>
                <a:moveTo>
                  <a:pt x="2547928" y="2416766"/>
                </a:moveTo>
                <a:cubicBezTo>
                  <a:pt x="2557969" y="2416766"/>
                  <a:pt x="2566337" y="2425133"/>
                  <a:pt x="2566337" y="2435174"/>
                </a:cubicBezTo>
                <a:cubicBezTo>
                  <a:pt x="2566337" y="2445425"/>
                  <a:pt x="2558179" y="2453583"/>
                  <a:pt x="2547928" y="2453583"/>
                </a:cubicBezTo>
                <a:cubicBezTo>
                  <a:pt x="2537678" y="2453583"/>
                  <a:pt x="2529520" y="2445425"/>
                  <a:pt x="2529520" y="2435174"/>
                </a:cubicBezTo>
                <a:cubicBezTo>
                  <a:pt x="2529520" y="2424924"/>
                  <a:pt x="2537678" y="2416766"/>
                  <a:pt x="2547928" y="2416766"/>
                </a:cubicBezTo>
                <a:close/>
                <a:moveTo>
                  <a:pt x="445783" y="2413419"/>
                </a:moveTo>
                <a:cubicBezTo>
                  <a:pt x="450176" y="2413419"/>
                  <a:pt x="453732" y="2416975"/>
                  <a:pt x="453732" y="2421368"/>
                </a:cubicBezTo>
                <a:cubicBezTo>
                  <a:pt x="453732" y="2425761"/>
                  <a:pt x="450176" y="2429317"/>
                  <a:pt x="445783" y="2429317"/>
                </a:cubicBezTo>
                <a:cubicBezTo>
                  <a:pt x="441390" y="2429317"/>
                  <a:pt x="437834" y="2425761"/>
                  <a:pt x="437834" y="2421368"/>
                </a:cubicBezTo>
                <a:cubicBezTo>
                  <a:pt x="437834" y="2416975"/>
                  <a:pt x="441390" y="2413419"/>
                  <a:pt x="445783" y="2413419"/>
                </a:cubicBezTo>
                <a:close/>
                <a:moveTo>
                  <a:pt x="1116235" y="2412373"/>
                </a:moveTo>
                <a:cubicBezTo>
                  <a:pt x="1117700" y="2412373"/>
                  <a:pt x="1118955" y="2413628"/>
                  <a:pt x="1118955" y="2415092"/>
                </a:cubicBezTo>
                <a:cubicBezTo>
                  <a:pt x="1118955" y="2416557"/>
                  <a:pt x="1117700" y="2417812"/>
                  <a:pt x="1116235" y="2417812"/>
                </a:cubicBezTo>
                <a:cubicBezTo>
                  <a:pt x="1114771" y="2417812"/>
                  <a:pt x="1113516" y="2416557"/>
                  <a:pt x="1113516" y="2415092"/>
                </a:cubicBezTo>
                <a:cubicBezTo>
                  <a:pt x="1113516" y="2413628"/>
                  <a:pt x="1114771" y="2412373"/>
                  <a:pt x="1116235" y="2412373"/>
                </a:cubicBezTo>
                <a:close/>
                <a:moveTo>
                  <a:pt x="693254" y="2412373"/>
                </a:moveTo>
                <a:cubicBezTo>
                  <a:pt x="696183" y="2412373"/>
                  <a:pt x="698484" y="2414674"/>
                  <a:pt x="698484" y="2417602"/>
                </a:cubicBezTo>
                <a:cubicBezTo>
                  <a:pt x="698484" y="2420531"/>
                  <a:pt x="696183" y="2422832"/>
                  <a:pt x="693254" y="2422832"/>
                </a:cubicBezTo>
                <a:cubicBezTo>
                  <a:pt x="690326" y="2422832"/>
                  <a:pt x="687815" y="2420531"/>
                  <a:pt x="688025" y="2417602"/>
                </a:cubicBezTo>
                <a:cubicBezTo>
                  <a:pt x="688025" y="2414674"/>
                  <a:pt x="690326" y="2412373"/>
                  <a:pt x="693254" y="2412373"/>
                </a:cubicBezTo>
                <a:close/>
                <a:moveTo>
                  <a:pt x="1284633" y="2410908"/>
                </a:moveTo>
                <a:cubicBezTo>
                  <a:pt x="1286306" y="2410908"/>
                  <a:pt x="1287771" y="2412373"/>
                  <a:pt x="1287771" y="2414046"/>
                </a:cubicBezTo>
                <a:cubicBezTo>
                  <a:pt x="1287771" y="2415720"/>
                  <a:pt x="1286306" y="2417184"/>
                  <a:pt x="1284633" y="2417184"/>
                </a:cubicBezTo>
                <a:cubicBezTo>
                  <a:pt x="1282959" y="2417184"/>
                  <a:pt x="1281495" y="2415720"/>
                  <a:pt x="1281495" y="2414046"/>
                </a:cubicBezTo>
                <a:cubicBezTo>
                  <a:pt x="1281495" y="2412373"/>
                  <a:pt x="1282959" y="2410908"/>
                  <a:pt x="1284633" y="2410908"/>
                </a:cubicBezTo>
                <a:close/>
                <a:moveTo>
                  <a:pt x="1775391" y="2410699"/>
                </a:moveTo>
                <a:cubicBezTo>
                  <a:pt x="1781249" y="2410699"/>
                  <a:pt x="1786060" y="2415511"/>
                  <a:pt x="1786060" y="2421368"/>
                </a:cubicBezTo>
                <a:cubicBezTo>
                  <a:pt x="1786060" y="2427225"/>
                  <a:pt x="1781458" y="2432037"/>
                  <a:pt x="1775391" y="2432037"/>
                </a:cubicBezTo>
                <a:cubicBezTo>
                  <a:pt x="1769534" y="2432037"/>
                  <a:pt x="1764723" y="2427225"/>
                  <a:pt x="1764723" y="2421368"/>
                </a:cubicBezTo>
                <a:cubicBezTo>
                  <a:pt x="1764723" y="2415511"/>
                  <a:pt x="1769534" y="2410699"/>
                  <a:pt x="1775391" y="2410699"/>
                </a:cubicBezTo>
                <a:close/>
                <a:moveTo>
                  <a:pt x="2189796" y="2409863"/>
                </a:moveTo>
                <a:cubicBezTo>
                  <a:pt x="2199419" y="2409863"/>
                  <a:pt x="2207368" y="2417812"/>
                  <a:pt x="2207368" y="2427434"/>
                </a:cubicBezTo>
                <a:cubicBezTo>
                  <a:pt x="2207368" y="2437057"/>
                  <a:pt x="2199419" y="2445006"/>
                  <a:pt x="2189796" y="2445006"/>
                </a:cubicBezTo>
                <a:cubicBezTo>
                  <a:pt x="2180173" y="2445006"/>
                  <a:pt x="2172224" y="2437057"/>
                  <a:pt x="2172224" y="2427434"/>
                </a:cubicBezTo>
                <a:cubicBezTo>
                  <a:pt x="2172224" y="2417812"/>
                  <a:pt x="2180173" y="2409863"/>
                  <a:pt x="2189796" y="2409863"/>
                </a:cubicBezTo>
                <a:close/>
                <a:moveTo>
                  <a:pt x="2471365" y="2408398"/>
                </a:moveTo>
                <a:cubicBezTo>
                  <a:pt x="2481615" y="2408398"/>
                  <a:pt x="2489983" y="2416766"/>
                  <a:pt x="2489983" y="2427016"/>
                </a:cubicBezTo>
                <a:cubicBezTo>
                  <a:pt x="2489983" y="2437266"/>
                  <a:pt x="2481615" y="2445634"/>
                  <a:pt x="2471365" y="2445634"/>
                </a:cubicBezTo>
                <a:cubicBezTo>
                  <a:pt x="2461115" y="2445634"/>
                  <a:pt x="2452747" y="2437266"/>
                  <a:pt x="2452747" y="2427016"/>
                </a:cubicBezTo>
                <a:cubicBezTo>
                  <a:pt x="2452747" y="2416766"/>
                  <a:pt x="2461115" y="2408398"/>
                  <a:pt x="2471365" y="2408398"/>
                </a:cubicBezTo>
                <a:close/>
                <a:moveTo>
                  <a:pt x="596400" y="2400449"/>
                </a:moveTo>
                <a:cubicBezTo>
                  <a:pt x="599956" y="2400449"/>
                  <a:pt x="602884" y="2403378"/>
                  <a:pt x="602884" y="2406934"/>
                </a:cubicBezTo>
                <a:cubicBezTo>
                  <a:pt x="602884" y="2410490"/>
                  <a:pt x="599956" y="2413419"/>
                  <a:pt x="596400" y="2413419"/>
                </a:cubicBezTo>
                <a:cubicBezTo>
                  <a:pt x="592843" y="2413419"/>
                  <a:pt x="589915" y="2410490"/>
                  <a:pt x="589915" y="2406934"/>
                </a:cubicBezTo>
                <a:cubicBezTo>
                  <a:pt x="589915" y="2403378"/>
                  <a:pt x="592843" y="2400449"/>
                  <a:pt x="596400" y="2400449"/>
                </a:cubicBezTo>
                <a:close/>
                <a:moveTo>
                  <a:pt x="1970356" y="2399612"/>
                </a:moveTo>
                <a:cubicBezTo>
                  <a:pt x="1978933" y="2399612"/>
                  <a:pt x="1985836" y="2406515"/>
                  <a:pt x="1985836" y="2415092"/>
                </a:cubicBezTo>
                <a:cubicBezTo>
                  <a:pt x="1985836" y="2423669"/>
                  <a:pt x="1978933" y="2430572"/>
                  <a:pt x="1970356" y="2430572"/>
                </a:cubicBezTo>
                <a:cubicBezTo>
                  <a:pt x="1961779" y="2430572"/>
                  <a:pt x="1954876" y="2423669"/>
                  <a:pt x="1954876" y="2415092"/>
                </a:cubicBezTo>
                <a:cubicBezTo>
                  <a:pt x="1954876" y="2406515"/>
                  <a:pt x="1961779" y="2399612"/>
                  <a:pt x="1970356" y="2399612"/>
                </a:cubicBezTo>
                <a:close/>
                <a:moveTo>
                  <a:pt x="2393546" y="2398775"/>
                </a:moveTo>
                <a:cubicBezTo>
                  <a:pt x="2404006" y="2398775"/>
                  <a:pt x="2412373" y="2407143"/>
                  <a:pt x="2412373" y="2417602"/>
                </a:cubicBezTo>
                <a:cubicBezTo>
                  <a:pt x="2412373" y="2428062"/>
                  <a:pt x="2404006" y="2436429"/>
                  <a:pt x="2393546" y="2436429"/>
                </a:cubicBezTo>
                <a:cubicBezTo>
                  <a:pt x="2383087" y="2436429"/>
                  <a:pt x="2374719" y="2428062"/>
                  <a:pt x="2374719" y="2417602"/>
                </a:cubicBezTo>
                <a:cubicBezTo>
                  <a:pt x="2374719" y="2407143"/>
                  <a:pt x="2383087" y="2398775"/>
                  <a:pt x="2393546" y="2398775"/>
                </a:cubicBezTo>
                <a:close/>
                <a:moveTo>
                  <a:pt x="355413" y="2395428"/>
                </a:moveTo>
                <a:cubicBezTo>
                  <a:pt x="360643" y="2395428"/>
                  <a:pt x="365036" y="2399821"/>
                  <a:pt x="365036" y="2405051"/>
                </a:cubicBezTo>
                <a:cubicBezTo>
                  <a:pt x="365036" y="2410281"/>
                  <a:pt x="360852" y="2414674"/>
                  <a:pt x="355413" y="2414674"/>
                </a:cubicBezTo>
                <a:cubicBezTo>
                  <a:pt x="350184" y="2414674"/>
                  <a:pt x="345791" y="2410281"/>
                  <a:pt x="345791" y="2405051"/>
                </a:cubicBezTo>
                <a:cubicBezTo>
                  <a:pt x="345791" y="2399821"/>
                  <a:pt x="350184" y="2395428"/>
                  <a:pt x="355413" y="2395428"/>
                </a:cubicBezTo>
                <a:close/>
                <a:moveTo>
                  <a:pt x="1828526" y="2393964"/>
                </a:moveTo>
                <a:cubicBezTo>
                  <a:pt x="1835011" y="2393964"/>
                  <a:pt x="1840449" y="2399194"/>
                  <a:pt x="1840449" y="2405888"/>
                </a:cubicBezTo>
                <a:cubicBezTo>
                  <a:pt x="1840449" y="2412582"/>
                  <a:pt x="1835220" y="2417812"/>
                  <a:pt x="1828526" y="2417812"/>
                </a:cubicBezTo>
                <a:cubicBezTo>
                  <a:pt x="1822041" y="2417812"/>
                  <a:pt x="1816602" y="2412582"/>
                  <a:pt x="1816602" y="2405888"/>
                </a:cubicBezTo>
                <a:cubicBezTo>
                  <a:pt x="1816602" y="2399403"/>
                  <a:pt x="1821831" y="2393964"/>
                  <a:pt x="1828526" y="2393964"/>
                </a:cubicBezTo>
                <a:close/>
                <a:moveTo>
                  <a:pt x="1232126" y="2393755"/>
                </a:moveTo>
                <a:cubicBezTo>
                  <a:pt x="1233800" y="2393755"/>
                  <a:pt x="1235264" y="2395219"/>
                  <a:pt x="1235264" y="2396893"/>
                </a:cubicBezTo>
                <a:cubicBezTo>
                  <a:pt x="1235264" y="2398566"/>
                  <a:pt x="1233800" y="2400031"/>
                  <a:pt x="1232126" y="2400031"/>
                </a:cubicBezTo>
                <a:cubicBezTo>
                  <a:pt x="1230453" y="2400031"/>
                  <a:pt x="1228989" y="2398566"/>
                  <a:pt x="1228989" y="2396893"/>
                </a:cubicBezTo>
                <a:cubicBezTo>
                  <a:pt x="1228989" y="2395219"/>
                  <a:pt x="1230453" y="2393964"/>
                  <a:pt x="1232126" y="2393755"/>
                </a:cubicBezTo>
                <a:close/>
                <a:moveTo>
                  <a:pt x="2803558" y="2393546"/>
                </a:moveTo>
                <a:cubicBezTo>
                  <a:pt x="2812553" y="2393546"/>
                  <a:pt x="2819665" y="2400867"/>
                  <a:pt x="2819665" y="2409653"/>
                </a:cubicBezTo>
                <a:cubicBezTo>
                  <a:pt x="2819665" y="2418648"/>
                  <a:pt x="2812344" y="2425761"/>
                  <a:pt x="2803558" y="2425761"/>
                </a:cubicBezTo>
                <a:cubicBezTo>
                  <a:pt x="2794772" y="2425761"/>
                  <a:pt x="2787659" y="2418648"/>
                  <a:pt x="2787450" y="2409653"/>
                </a:cubicBezTo>
                <a:cubicBezTo>
                  <a:pt x="2787450" y="2400658"/>
                  <a:pt x="2794772" y="2393546"/>
                  <a:pt x="2803558" y="2393546"/>
                </a:cubicBezTo>
                <a:close/>
                <a:moveTo>
                  <a:pt x="2105702" y="2392709"/>
                </a:moveTo>
                <a:cubicBezTo>
                  <a:pt x="2115324" y="2392709"/>
                  <a:pt x="2123064" y="2400449"/>
                  <a:pt x="2123064" y="2410072"/>
                </a:cubicBezTo>
                <a:cubicBezTo>
                  <a:pt x="2123064" y="2419694"/>
                  <a:pt x="2115115" y="2427434"/>
                  <a:pt x="2105702" y="2427434"/>
                </a:cubicBezTo>
                <a:cubicBezTo>
                  <a:pt x="2096079" y="2427434"/>
                  <a:pt x="2088339" y="2419694"/>
                  <a:pt x="2088339" y="2410072"/>
                </a:cubicBezTo>
                <a:cubicBezTo>
                  <a:pt x="2088339" y="2400449"/>
                  <a:pt x="2096079" y="2392709"/>
                  <a:pt x="2105702" y="2392709"/>
                </a:cubicBezTo>
                <a:close/>
                <a:moveTo>
                  <a:pt x="958088" y="2391454"/>
                </a:moveTo>
                <a:cubicBezTo>
                  <a:pt x="959971" y="2391454"/>
                  <a:pt x="961644" y="2393127"/>
                  <a:pt x="961644" y="2395010"/>
                </a:cubicBezTo>
                <a:cubicBezTo>
                  <a:pt x="961644" y="2396893"/>
                  <a:pt x="959971" y="2398566"/>
                  <a:pt x="958088" y="2398566"/>
                </a:cubicBezTo>
                <a:cubicBezTo>
                  <a:pt x="956205" y="2398566"/>
                  <a:pt x="954532" y="2396893"/>
                  <a:pt x="954532" y="2395010"/>
                </a:cubicBezTo>
                <a:cubicBezTo>
                  <a:pt x="954532" y="2392918"/>
                  <a:pt x="956205" y="2391454"/>
                  <a:pt x="958088" y="2391454"/>
                </a:cubicBezTo>
                <a:close/>
                <a:moveTo>
                  <a:pt x="853075" y="2389989"/>
                </a:moveTo>
                <a:cubicBezTo>
                  <a:pt x="855376" y="2389989"/>
                  <a:pt x="857259" y="2391872"/>
                  <a:pt x="857259" y="2394173"/>
                </a:cubicBezTo>
                <a:cubicBezTo>
                  <a:pt x="857259" y="2396474"/>
                  <a:pt x="855376" y="2398357"/>
                  <a:pt x="853075" y="2398357"/>
                </a:cubicBezTo>
                <a:cubicBezTo>
                  <a:pt x="850565" y="2398357"/>
                  <a:pt x="848682" y="2396474"/>
                  <a:pt x="848891" y="2394173"/>
                </a:cubicBezTo>
                <a:cubicBezTo>
                  <a:pt x="848891" y="2391872"/>
                  <a:pt x="850774" y="2389989"/>
                  <a:pt x="853075" y="2389989"/>
                </a:cubicBezTo>
                <a:close/>
                <a:moveTo>
                  <a:pt x="2731178" y="2388107"/>
                </a:moveTo>
                <a:cubicBezTo>
                  <a:pt x="2740592" y="2388107"/>
                  <a:pt x="2748122" y="2395638"/>
                  <a:pt x="2748122" y="2405051"/>
                </a:cubicBezTo>
                <a:cubicBezTo>
                  <a:pt x="2748122" y="2414465"/>
                  <a:pt x="2740592" y="2421995"/>
                  <a:pt x="2731178" y="2421995"/>
                </a:cubicBezTo>
                <a:cubicBezTo>
                  <a:pt x="2721974" y="2421995"/>
                  <a:pt x="2714234" y="2414465"/>
                  <a:pt x="2714234" y="2405051"/>
                </a:cubicBezTo>
                <a:cubicBezTo>
                  <a:pt x="2714234" y="2395638"/>
                  <a:pt x="2721765" y="2388107"/>
                  <a:pt x="2731178" y="2388107"/>
                </a:cubicBezTo>
                <a:close/>
                <a:moveTo>
                  <a:pt x="2314473" y="2388107"/>
                </a:moveTo>
                <a:cubicBezTo>
                  <a:pt x="2324723" y="2388107"/>
                  <a:pt x="2333091" y="2396474"/>
                  <a:pt x="2333091" y="2406725"/>
                </a:cubicBezTo>
                <a:cubicBezTo>
                  <a:pt x="2333091" y="2416975"/>
                  <a:pt x="2324723" y="2425342"/>
                  <a:pt x="2314473" y="2425342"/>
                </a:cubicBezTo>
                <a:cubicBezTo>
                  <a:pt x="2304223" y="2425342"/>
                  <a:pt x="2295855" y="2416975"/>
                  <a:pt x="2295855" y="2406725"/>
                </a:cubicBezTo>
                <a:cubicBezTo>
                  <a:pt x="2295855" y="2396474"/>
                  <a:pt x="2304223" y="2388107"/>
                  <a:pt x="2314473" y="2388107"/>
                </a:cubicBezTo>
                <a:close/>
                <a:moveTo>
                  <a:pt x="1067285" y="2386852"/>
                </a:moveTo>
                <a:cubicBezTo>
                  <a:pt x="1068959" y="2386852"/>
                  <a:pt x="1070214" y="2388107"/>
                  <a:pt x="1070214" y="2389780"/>
                </a:cubicBezTo>
                <a:cubicBezTo>
                  <a:pt x="1070214" y="2391454"/>
                  <a:pt x="1068959" y="2392709"/>
                  <a:pt x="1067285" y="2392709"/>
                </a:cubicBezTo>
                <a:cubicBezTo>
                  <a:pt x="1065612" y="2392709"/>
                  <a:pt x="1064356" y="2391454"/>
                  <a:pt x="1064356" y="2389780"/>
                </a:cubicBezTo>
                <a:cubicBezTo>
                  <a:pt x="1064356" y="2388107"/>
                  <a:pt x="1065612" y="2386852"/>
                  <a:pt x="1067285" y="2386852"/>
                </a:cubicBezTo>
                <a:close/>
                <a:moveTo>
                  <a:pt x="502683" y="2386433"/>
                </a:moveTo>
                <a:cubicBezTo>
                  <a:pt x="506657" y="2386433"/>
                  <a:pt x="509795" y="2389571"/>
                  <a:pt x="509795" y="2393546"/>
                </a:cubicBezTo>
                <a:cubicBezTo>
                  <a:pt x="509795" y="2397520"/>
                  <a:pt x="506657" y="2400658"/>
                  <a:pt x="502683" y="2400658"/>
                </a:cubicBezTo>
                <a:cubicBezTo>
                  <a:pt x="498708" y="2400658"/>
                  <a:pt x="495570" y="2397520"/>
                  <a:pt x="495570" y="2393546"/>
                </a:cubicBezTo>
                <a:cubicBezTo>
                  <a:pt x="495570" y="2389571"/>
                  <a:pt x="498708" y="2386433"/>
                  <a:pt x="502683" y="2386433"/>
                </a:cubicBezTo>
                <a:close/>
                <a:moveTo>
                  <a:pt x="751827" y="2383505"/>
                </a:moveTo>
                <a:cubicBezTo>
                  <a:pt x="754547" y="2383505"/>
                  <a:pt x="756639" y="2385596"/>
                  <a:pt x="756639" y="2388316"/>
                </a:cubicBezTo>
                <a:cubicBezTo>
                  <a:pt x="756639" y="2390826"/>
                  <a:pt x="754547" y="2393127"/>
                  <a:pt x="751827" y="2393127"/>
                </a:cubicBezTo>
                <a:cubicBezTo>
                  <a:pt x="749108" y="2393127"/>
                  <a:pt x="747016" y="2391035"/>
                  <a:pt x="747016" y="2388316"/>
                </a:cubicBezTo>
                <a:cubicBezTo>
                  <a:pt x="747016" y="2385596"/>
                  <a:pt x="749108" y="2383505"/>
                  <a:pt x="751827" y="2383505"/>
                </a:cubicBezTo>
                <a:close/>
                <a:moveTo>
                  <a:pt x="1515787" y="2383295"/>
                </a:moveTo>
                <a:cubicBezTo>
                  <a:pt x="1519134" y="2383295"/>
                  <a:pt x="1521645" y="2385806"/>
                  <a:pt x="1521645" y="2389153"/>
                </a:cubicBezTo>
                <a:cubicBezTo>
                  <a:pt x="1521645" y="2392500"/>
                  <a:pt x="1518925" y="2395010"/>
                  <a:pt x="1515787" y="2395010"/>
                </a:cubicBezTo>
                <a:cubicBezTo>
                  <a:pt x="1512649" y="2395010"/>
                  <a:pt x="1509930" y="2392500"/>
                  <a:pt x="1509930" y="2389153"/>
                </a:cubicBezTo>
                <a:cubicBezTo>
                  <a:pt x="1509930" y="2385806"/>
                  <a:pt x="1512649" y="2383295"/>
                  <a:pt x="1515787" y="2383295"/>
                </a:cubicBezTo>
                <a:close/>
                <a:moveTo>
                  <a:pt x="2658171" y="2382040"/>
                </a:moveTo>
                <a:cubicBezTo>
                  <a:pt x="2667794" y="2382040"/>
                  <a:pt x="2675743" y="2389989"/>
                  <a:pt x="2675743" y="2399612"/>
                </a:cubicBezTo>
                <a:cubicBezTo>
                  <a:pt x="2675743" y="2409235"/>
                  <a:pt x="2667794" y="2417184"/>
                  <a:pt x="2658171" y="2417184"/>
                </a:cubicBezTo>
                <a:cubicBezTo>
                  <a:pt x="2648339" y="2417184"/>
                  <a:pt x="2640599" y="2409235"/>
                  <a:pt x="2640599" y="2399612"/>
                </a:cubicBezTo>
                <a:cubicBezTo>
                  <a:pt x="2640599" y="2389989"/>
                  <a:pt x="2648548" y="2382040"/>
                  <a:pt x="2658171" y="2382040"/>
                </a:cubicBezTo>
                <a:close/>
                <a:moveTo>
                  <a:pt x="1571013" y="2382040"/>
                </a:moveTo>
                <a:cubicBezTo>
                  <a:pt x="1574779" y="2382040"/>
                  <a:pt x="1577917" y="2385178"/>
                  <a:pt x="1577917" y="2388944"/>
                </a:cubicBezTo>
                <a:cubicBezTo>
                  <a:pt x="1577917" y="2392709"/>
                  <a:pt x="1574779" y="2395847"/>
                  <a:pt x="1571013" y="2395847"/>
                </a:cubicBezTo>
                <a:cubicBezTo>
                  <a:pt x="1567248" y="2395847"/>
                  <a:pt x="1564110" y="2392918"/>
                  <a:pt x="1564110" y="2388944"/>
                </a:cubicBezTo>
                <a:cubicBezTo>
                  <a:pt x="1564110" y="2385178"/>
                  <a:pt x="1567248" y="2382040"/>
                  <a:pt x="1571013" y="2382040"/>
                </a:cubicBezTo>
                <a:close/>
                <a:moveTo>
                  <a:pt x="1460771" y="2380785"/>
                </a:moveTo>
                <a:cubicBezTo>
                  <a:pt x="1463490" y="2380785"/>
                  <a:pt x="1465582" y="2382877"/>
                  <a:pt x="1465582" y="2385596"/>
                </a:cubicBezTo>
                <a:cubicBezTo>
                  <a:pt x="1465582" y="2388316"/>
                  <a:pt x="1463490" y="2390408"/>
                  <a:pt x="1460771" y="2390408"/>
                </a:cubicBezTo>
                <a:cubicBezTo>
                  <a:pt x="1458051" y="2390408"/>
                  <a:pt x="1455959" y="2388316"/>
                  <a:pt x="1455959" y="2385596"/>
                </a:cubicBezTo>
                <a:cubicBezTo>
                  <a:pt x="1455959" y="2382877"/>
                  <a:pt x="1458051" y="2380785"/>
                  <a:pt x="1460771" y="2380785"/>
                </a:cubicBezTo>
                <a:close/>
                <a:moveTo>
                  <a:pt x="1626030" y="2377647"/>
                </a:moveTo>
                <a:cubicBezTo>
                  <a:pt x="1630423" y="2377647"/>
                  <a:pt x="1633979" y="2381203"/>
                  <a:pt x="1633979" y="2385596"/>
                </a:cubicBezTo>
                <a:cubicBezTo>
                  <a:pt x="1633979" y="2389989"/>
                  <a:pt x="1630423" y="2393546"/>
                  <a:pt x="1626030" y="2393546"/>
                </a:cubicBezTo>
                <a:cubicBezTo>
                  <a:pt x="1621637" y="2393546"/>
                  <a:pt x="1618081" y="2389989"/>
                  <a:pt x="1618081" y="2385596"/>
                </a:cubicBezTo>
                <a:cubicBezTo>
                  <a:pt x="1618081" y="2381203"/>
                  <a:pt x="1621637" y="2377647"/>
                  <a:pt x="1626030" y="2377647"/>
                </a:cubicBezTo>
                <a:close/>
                <a:moveTo>
                  <a:pt x="267554" y="2376392"/>
                </a:moveTo>
                <a:cubicBezTo>
                  <a:pt x="273411" y="2376392"/>
                  <a:pt x="278222" y="2381203"/>
                  <a:pt x="278222" y="2387061"/>
                </a:cubicBezTo>
                <a:cubicBezTo>
                  <a:pt x="278222" y="2392918"/>
                  <a:pt x="273411" y="2397729"/>
                  <a:pt x="267554" y="2397729"/>
                </a:cubicBezTo>
                <a:cubicBezTo>
                  <a:pt x="261696" y="2397729"/>
                  <a:pt x="256885" y="2392918"/>
                  <a:pt x="256885" y="2387061"/>
                </a:cubicBezTo>
                <a:cubicBezTo>
                  <a:pt x="256885" y="2381203"/>
                  <a:pt x="261696" y="2376392"/>
                  <a:pt x="267554" y="2376392"/>
                </a:cubicBezTo>
                <a:close/>
                <a:moveTo>
                  <a:pt x="2233726" y="2375765"/>
                </a:moveTo>
                <a:cubicBezTo>
                  <a:pt x="2243767" y="2375765"/>
                  <a:pt x="2251925" y="2383923"/>
                  <a:pt x="2251925" y="2393964"/>
                </a:cubicBezTo>
                <a:cubicBezTo>
                  <a:pt x="2251925" y="2404214"/>
                  <a:pt x="2243767" y="2412373"/>
                  <a:pt x="2233726" y="2412163"/>
                </a:cubicBezTo>
                <a:cubicBezTo>
                  <a:pt x="2223684" y="2412163"/>
                  <a:pt x="2215526" y="2404005"/>
                  <a:pt x="2215526" y="2393964"/>
                </a:cubicBezTo>
                <a:cubicBezTo>
                  <a:pt x="2215526" y="2383923"/>
                  <a:pt x="2223684" y="2375765"/>
                  <a:pt x="2233726" y="2375765"/>
                </a:cubicBezTo>
                <a:close/>
                <a:moveTo>
                  <a:pt x="2584118" y="2375555"/>
                </a:moveTo>
                <a:cubicBezTo>
                  <a:pt x="2594159" y="2375555"/>
                  <a:pt x="2602108" y="2383505"/>
                  <a:pt x="2602108" y="2393546"/>
                </a:cubicBezTo>
                <a:cubicBezTo>
                  <a:pt x="2602108" y="2403587"/>
                  <a:pt x="2593950" y="2411536"/>
                  <a:pt x="2584118" y="2411536"/>
                </a:cubicBezTo>
                <a:cubicBezTo>
                  <a:pt x="2574077" y="2411536"/>
                  <a:pt x="2566128" y="2403587"/>
                  <a:pt x="2566128" y="2393546"/>
                </a:cubicBezTo>
                <a:cubicBezTo>
                  <a:pt x="2566128" y="2383505"/>
                  <a:pt x="2574286" y="2375555"/>
                  <a:pt x="2584118" y="2375555"/>
                </a:cubicBezTo>
                <a:close/>
                <a:moveTo>
                  <a:pt x="1405963" y="2374719"/>
                </a:moveTo>
                <a:cubicBezTo>
                  <a:pt x="1408055" y="2374719"/>
                  <a:pt x="1409728" y="2376392"/>
                  <a:pt x="1409728" y="2378484"/>
                </a:cubicBezTo>
                <a:cubicBezTo>
                  <a:pt x="1409728" y="2380576"/>
                  <a:pt x="1408055" y="2382249"/>
                  <a:pt x="1405963" y="2382249"/>
                </a:cubicBezTo>
                <a:cubicBezTo>
                  <a:pt x="1403871" y="2382249"/>
                  <a:pt x="1402197" y="2380576"/>
                  <a:pt x="1402197" y="2378484"/>
                </a:cubicBezTo>
                <a:cubicBezTo>
                  <a:pt x="1402197" y="2376392"/>
                  <a:pt x="1403871" y="2374719"/>
                  <a:pt x="1405963" y="2374719"/>
                </a:cubicBezTo>
                <a:close/>
                <a:moveTo>
                  <a:pt x="1180666" y="2374509"/>
                </a:moveTo>
                <a:cubicBezTo>
                  <a:pt x="1181921" y="2374509"/>
                  <a:pt x="1182967" y="2375555"/>
                  <a:pt x="1182967" y="2376811"/>
                </a:cubicBezTo>
                <a:cubicBezTo>
                  <a:pt x="1182967" y="2378066"/>
                  <a:pt x="1181921" y="2379112"/>
                  <a:pt x="1180666" y="2379112"/>
                </a:cubicBezTo>
                <a:cubicBezTo>
                  <a:pt x="1179411" y="2379112"/>
                  <a:pt x="1178365" y="2378066"/>
                  <a:pt x="1178365" y="2376811"/>
                </a:cubicBezTo>
                <a:cubicBezTo>
                  <a:pt x="1178365" y="2375555"/>
                  <a:pt x="1179411" y="2374509"/>
                  <a:pt x="1180666" y="2374509"/>
                </a:cubicBezTo>
                <a:close/>
                <a:moveTo>
                  <a:pt x="2019516" y="2374300"/>
                </a:moveTo>
                <a:cubicBezTo>
                  <a:pt x="2028092" y="2374300"/>
                  <a:pt x="2034996" y="2381203"/>
                  <a:pt x="2034996" y="2389780"/>
                </a:cubicBezTo>
                <a:cubicBezTo>
                  <a:pt x="2034996" y="2398357"/>
                  <a:pt x="2028092" y="2405260"/>
                  <a:pt x="2019516" y="2405260"/>
                </a:cubicBezTo>
                <a:cubicBezTo>
                  <a:pt x="2010939" y="2405260"/>
                  <a:pt x="2004035" y="2398357"/>
                  <a:pt x="2004035" y="2389780"/>
                </a:cubicBezTo>
                <a:cubicBezTo>
                  <a:pt x="2004035" y="2381203"/>
                  <a:pt x="2010939" y="2374300"/>
                  <a:pt x="2019516" y="2374300"/>
                </a:cubicBezTo>
                <a:close/>
                <a:moveTo>
                  <a:pt x="1880405" y="2374300"/>
                </a:moveTo>
                <a:cubicBezTo>
                  <a:pt x="1887517" y="2374300"/>
                  <a:pt x="1893374" y="2380157"/>
                  <a:pt x="1893374" y="2387270"/>
                </a:cubicBezTo>
                <a:cubicBezTo>
                  <a:pt x="1893374" y="2394382"/>
                  <a:pt x="1887517" y="2400240"/>
                  <a:pt x="1880405" y="2400240"/>
                </a:cubicBezTo>
                <a:cubicBezTo>
                  <a:pt x="1873292" y="2400240"/>
                  <a:pt x="1867435" y="2394382"/>
                  <a:pt x="1867435" y="2387270"/>
                </a:cubicBezTo>
                <a:cubicBezTo>
                  <a:pt x="1867435" y="2380157"/>
                  <a:pt x="1873292" y="2374300"/>
                  <a:pt x="1880405" y="2374300"/>
                </a:cubicBezTo>
                <a:close/>
                <a:moveTo>
                  <a:pt x="654136" y="2373673"/>
                </a:moveTo>
                <a:cubicBezTo>
                  <a:pt x="656855" y="2373673"/>
                  <a:pt x="658947" y="2375765"/>
                  <a:pt x="658947" y="2378484"/>
                </a:cubicBezTo>
                <a:cubicBezTo>
                  <a:pt x="658947" y="2381203"/>
                  <a:pt x="656855" y="2383295"/>
                  <a:pt x="654136" y="2383295"/>
                </a:cubicBezTo>
                <a:cubicBezTo>
                  <a:pt x="651416" y="2383295"/>
                  <a:pt x="649325" y="2381203"/>
                  <a:pt x="649325" y="2378484"/>
                </a:cubicBezTo>
                <a:cubicBezTo>
                  <a:pt x="649325" y="2375765"/>
                  <a:pt x="651416" y="2373673"/>
                  <a:pt x="654136" y="2373673"/>
                </a:cubicBezTo>
                <a:close/>
                <a:moveTo>
                  <a:pt x="411894" y="2370116"/>
                </a:moveTo>
                <a:cubicBezTo>
                  <a:pt x="416078" y="2370116"/>
                  <a:pt x="419425" y="2373463"/>
                  <a:pt x="419425" y="2377647"/>
                </a:cubicBezTo>
                <a:cubicBezTo>
                  <a:pt x="419425" y="2381831"/>
                  <a:pt x="416078" y="2385178"/>
                  <a:pt x="411894" y="2385178"/>
                </a:cubicBezTo>
                <a:cubicBezTo>
                  <a:pt x="407711" y="2385178"/>
                  <a:pt x="404364" y="2381831"/>
                  <a:pt x="404364" y="2377647"/>
                </a:cubicBezTo>
                <a:cubicBezTo>
                  <a:pt x="404364" y="2373463"/>
                  <a:pt x="407711" y="2370116"/>
                  <a:pt x="411894" y="2370116"/>
                </a:cubicBezTo>
                <a:close/>
                <a:moveTo>
                  <a:pt x="1680838" y="2368861"/>
                </a:moveTo>
                <a:cubicBezTo>
                  <a:pt x="1686068" y="2368861"/>
                  <a:pt x="1690461" y="2373045"/>
                  <a:pt x="1690461" y="2378484"/>
                </a:cubicBezTo>
                <a:cubicBezTo>
                  <a:pt x="1690461" y="2383923"/>
                  <a:pt x="1686277" y="2388316"/>
                  <a:pt x="1680838" y="2388107"/>
                </a:cubicBezTo>
                <a:cubicBezTo>
                  <a:pt x="1675608" y="2388107"/>
                  <a:pt x="1671215" y="2383923"/>
                  <a:pt x="1671215" y="2378484"/>
                </a:cubicBezTo>
                <a:cubicBezTo>
                  <a:pt x="1671215" y="2373254"/>
                  <a:pt x="1675399" y="2368861"/>
                  <a:pt x="1680838" y="2368861"/>
                </a:cubicBezTo>
                <a:close/>
                <a:moveTo>
                  <a:pt x="2509019" y="2368025"/>
                </a:moveTo>
                <a:cubicBezTo>
                  <a:pt x="2519269" y="2368025"/>
                  <a:pt x="2527637" y="2376392"/>
                  <a:pt x="2527637" y="2386642"/>
                </a:cubicBezTo>
                <a:cubicBezTo>
                  <a:pt x="2527637" y="2396893"/>
                  <a:pt x="2519269" y="2405260"/>
                  <a:pt x="2509019" y="2405260"/>
                </a:cubicBezTo>
                <a:cubicBezTo>
                  <a:pt x="2498559" y="2405260"/>
                  <a:pt x="2490401" y="2396893"/>
                  <a:pt x="2490401" y="2386642"/>
                </a:cubicBezTo>
                <a:cubicBezTo>
                  <a:pt x="2490401" y="2376392"/>
                  <a:pt x="2498769" y="2368025"/>
                  <a:pt x="2509019" y="2368025"/>
                </a:cubicBezTo>
                <a:close/>
                <a:moveTo>
                  <a:pt x="1351783" y="2364887"/>
                </a:moveTo>
                <a:cubicBezTo>
                  <a:pt x="1353456" y="2364887"/>
                  <a:pt x="1354921" y="2366351"/>
                  <a:pt x="1354921" y="2368025"/>
                </a:cubicBezTo>
                <a:cubicBezTo>
                  <a:pt x="1354921" y="2369698"/>
                  <a:pt x="1353456" y="2371162"/>
                  <a:pt x="1351783" y="2371162"/>
                </a:cubicBezTo>
                <a:cubicBezTo>
                  <a:pt x="1350109" y="2371162"/>
                  <a:pt x="1348645" y="2369698"/>
                  <a:pt x="1348645" y="2368025"/>
                </a:cubicBezTo>
                <a:cubicBezTo>
                  <a:pt x="1348645" y="2366351"/>
                  <a:pt x="1350109" y="2364887"/>
                  <a:pt x="1351783" y="2364887"/>
                </a:cubicBezTo>
                <a:close/>
                <a:moveTo>
                  <a:pt x="2151514" y="2362167"/>
                </a:moveTo>
                <a:cubicBezTo>
                  <a:pt x="2160928" y="2362167"/>
                  <a:pt x="2168668" y="2369907"/>
                  <a:pt x="2168668" y="2379321"/>
                </a:cubicBezTo>
                <a:cubicBezTo>
                  <a:pt x="2168668" y="2388734"/>
                  <a:pt x="2160928" y="2396474"/>
                  <a:pt x="2151514" y="2396474"/>
                </a:cubicBezTo>
                <a:cubicBezTo>
                  <a:pt x="2142101" y="2396474"/>
                  <a:pt x="2134361" y="2388734"/>
                  <a:pt x="2134361" y="2379321"/>
                </a:cubicBezTo>
                <a:cubicBezTo>
                  <a:pt x="2134361" y="2369907"/>
                  <a:pt x="2142101" y="2362167"/>
                  <a:pt x="2151514" y="2362167"/>
                </a:cubicBezTo>
                <a:close/>
                <a:moveTo>
                  <a:pt x="559791" y="2360494"/>
                </a:moveTo>
                <a:cubicBezTo>
                  <a:pt x="562720" y="2360494"/>
                  <a:pt x="565021" y="2362795"/>
                  <a:pt x="565021" y="2365724"/>
                </a:cubicBezTo>
                <a:cubicBezTo>
                  <a:pt x="565021" y="2368652"/>
                  <a:pt x="562720" y="2370953"/>
                  <a:pt x="559791" y="2370953"/>
                </a:cubicBezTo>
                <a:cubicBezTo>
                  <a:pt x="556863" y="2370953"/>
                  <a:pt x="554562" y="2368652"/>
                  <a:pt x="554562" y="2365724"/>
                </a:cubicBezTo>
                <a:cubicBezTo>
                  <a:pt x="554562" y="2362795"/>
                  <a:pt x="556863" y="2360494"/>
                  <a:pt x="559791" y="2360494"/>
                </a:cubicBezTo>
                <a:close/>
                <a:moveTo>
                  <a:pt x="2432665" y="2359866"/>
                </a:moveTo>
                <a:cubicBezTo>
                  <a:pt x="2442915" y="2359866"/>
                  <a:pt x="2451492" y="2368234"/>
                  <a:pt x="2451492" y="2378693"/>
                </a:cubicBezTo>
                <a:cubicBezTo>
                  <a:pt x="2451492" y="2389153"/>
                  <a:pt x="2443124" y="2397520"/>
                  <a:pt x="2432665" y="2397520"/>
                </a:cubicBezTo>
                <a:cubicBezTo>
                  <a:pt x="2422205" y="2397520"/>
                  <a:pt x="2413838" y="2389153"/>
                  <a:pt x="2413838" y="2378693"/>
                </a:cubicBezTo>
                <a:cubicBezTo>
                  <a:pt x="2413838" y="2368234"/>
                  <a:pt x="2422205" y="2359866"/>
                  <a:pt x="2432665" y="2359866"/>
                </a:cubicBezTo>
                <a:close/>
                <a:moveTo>
                  <a:pt x="913112" y="2359866"/>
                </a:moveTo>
                <a:cubicBezTo>
                  <a:pt x="914786" y="2359866"/>
                  <a:pt x="916041" y="2361121"/>
                  <a:pt x="916041" y="2362795"/>
                </a:cubicBezTo>
                <a:cubicBezTo>
                  <a:pt x="916041" y="2364468"/>
                  <a:pt x="914786" y="2365724"/>
                  <a:pt x="913112" y="2365724"/>
                </a:cubicBezTo>
                <a:cubicBezTo>
                  <a:pt x="911648" y="2365724"/>
                  <a:pt x="910184" y="2364468"/>
                  <a:pt x="910184" y="2362795"/>
                </a:cubicBezTo>
                <a:cubicBezTo>
                  <a:pt x="910184" y="2361121"/>
                  <a:pt x="911439" y="2359866"/>
                  <a:pt x="913112" y="2359866"/>
                </a:cubicBezTo>
                <a:close/>
                <a:moveTo>
                  <a:pt x="1019799" y="2359448"/>
                </a:moveTo>
                <a:cubicBezTo>
                  <a:pt x="1021054" y="2359448"/>
                  <a:pt x="1022100" y="2360494"/>
                  <a:pt x="1022100" y="2361749"/>
                </a:cubicBezTo>
                <a:cubicBezTo>
                  <a:pt x="1022100" y="2363004"/>
                  <a:pt x="1021054" y="2364050"/>
                  <a:pt x="1019799" y="2364050"/>
                </a:cubicBezTo>
                <a:cubicBezTo>
                  <a:pt x="1018544" y="2364050"/>
                  <a:pt x="1017498" y="2363004"/>
                  <a:pt x="1017498" y="2361749"/>
                </a:cubicBezTo>
                <a:cubicBezTo>
                  <a:pt x="1017498" y="2360494"/>
                  <a:pt x="1018544" y="2359448"/>
                  <a:pt x="1019799" y="2359448"/>
                </a:cubicBezTo>
                <a:close/>
                <a:moveTo>
                  <a:pt x="1735018" y="2357147"/>
                </a:moveTo>
                <a:cubicBezTo>
                  <a:pt x="1741084" y="2357147"/>
                  <a:pt x="1745896" y="2361958"/>
                  <a:pt x="1745896" y="2368025"/>
                </a:cubicBezTo>
                <a:cubicBezTo>
                  <a:pt x="1745896" y="2374091"/>
                  <a:pt x="1741084" y="2378902"/>
                  <a:pt x="1735018" y="2378902"/>
                </a:cubicBezTo>
                <a:cubicBezTo>
                  <a:pt x="1728951" y="2378902"/>
                  <a:pt x="1724140" y="2374091"/>
                  <a:pt x="1724140" y="2368025"/>
                </a:cubicBezTo>
                <a:cubicBezTo>
                  <a:pt x="1724140" y="2361958"/>
                  <a:pt x="1728951" y="2357147"/>
                  <a:pt x="1735018" y="2357147"/>
                </a:cubicBezTo>
                <a:close/>
                <a:moveTo>
                  <a:pt x="810610" y="2355473"/>
                </a:moveTo>
                <a:cubicBezTo>
                  <a:pt x="812283" y="2355473"/>
                  <a:pt x="813747" y="2356937"/>
                  <a:pt x="813747" y="2358611"/>
                </a:cubicBezTo>
                <a:cubicBezTo>
                  <a:pt x="813747" y="2360285"/>
                  <a:pt x="812492" y="2361749"/>
                  <a:pt x="810610" y="2361749"/>
                </a:cubicBezTo>
                <a:cubicBezTo>
                  <a:pt x="808936" y="2361749"/>
                  <a:pt x="807472" y="2360285"/>
                  <a:pt x="807472" y="2358611"/>
                </a:cubicBezTo>
                <a:cubicBezTo>
                  <a:pt x="807472" y="2356937"/>
                  <a:pt x="808727" y="2355473"/>
                  <a:pt x="810610" y="2355473"/>
                </a:cubicBezTo>
                <a:close/>
                <a:moveTo>
                  <a:pt x="323616" y="2351708"/>
                </a:moveTo>
                <a:cubicBezTo>
                  <a:pt x="328219" y="2351708"/>
                  <a:pt x="331984" y="2355473"/>
                  <a:pt x="331984" y="2360075"/>
                </a:cubicBezTo>
                <a:cubicBezTo>
                  <a:pt x="331984" y="2364678"/>
                  <a:pt x="328219" y="2368443"/>
                  <a:pt x="323616" y="2368443"/>
                </a:cubicBezTo>
                <a:cubicBezTo>
                  <a:pt x="319014" y="2368443"/>
                  <a:pt x="315249" y="2364678"/>
                  <a:pt x="315249" y="2360075"/>
                </a:cubicBezTo>
                <a:cubicBezTo>
                  <a:pt x="315249" y="2355473"/>
                  <a:pt x="319014" y="2351708"/>
                  <a:pt x="323616" y="2351708"/>
                </a:cubicBezTo>
                <a:close/>
                <a:moveTo>
                  <a:pt x="1130460" y="2351289"/>
                </a:moveTo>
                <a:cubicBezTo>
                  <a:pt x="1131715" y="2351289"/>
                  <a:pt x="1132761" y="2352335"/>
                  <a:pt x="1132761" y="2353590"/>
                </a:cubicBezTo>
                <a:cubicBezTo>
                  <a:pt x="1132761" y="2354846"/>
                  <a:pt x="1131925" y="2355892"/>
                  <a:pt x="1130460" y="2355892"/>
                </a:cubicBezTo>
                <a:cubicBezTo>
                  <a:pt x="1129205" y="2355892"/>
                  <a:pt x="1128159" y="2354846"/>
                  <a:pt x="1128159" y="2353590"/>
                </a:cubicBezTo>
                <a:cubicBezTo>
                  <a:pt x="1128159" y="2352335"/>
                  <a:pt x="1129205" y="2351289"/>
                  <a:pt x="1130460" y="2351289"/>
                </a:cubicBezTo>
                <a:close/>
                <a:moveTo>
                  <a:pt x="1931238" y="2351080"/>
                </a:moveTo>
                <a:cubicBezTo>
                  <a:pt x="1939187" y="2351080"/>
                  <a:pt x="1945672" y="2357565"/>
                  <a:pt x="1945672" y="2365514"/>
                </a:cubicBezTo>
                <a:cubicBezTo>
                  <a:pt x="1945672" y="2373463"/>
                  <a:pt x="1939187" y="2379948"/>
                  <a:pt x="1931238" y="2379948"/>
                </a:cubicBezTo>
                <a:cubicBezTo>
                  <a:pt x="1923288" y="2379948"/>
                  <a:pt x="1916804" y="2373463"/>
                  <a:pt x="1916804" y="2365514"/>
                </a:cubicBezTo>
                <a:cubicBezTo>
                  <a:pt x="1916804" y="2357565"/>
                  <a:pt x="1923288" y="2351080"/>
                  <a:pt x="1931238" y="2351080"/>
                </a:cubicBezTo>
                <a:close/>
                <a:moveTo>
                  <a:pt x="1298440" y="2350871"/>
                </a:moveTo>
                <a:cubicBezTo>
                  <a:pt x="1300113" y="2350871"/>
                  <a:pt x="1301577" y="2352335"/>
                  <a:pt x="1301577" y="2354009"/>
                </a:cubicBezTo>
                <a:cubicBezTo>
                  <a:pt x="1301577" y="2355682"/>
                  <a:pt x="1300113" y="2357147"/>
                  <a:pt x="1298440" y="2357147"/>
                </a:cubicBezTo>
                <a:cubicBezTo>
                  <a:pt x="1296557" y="2357147"/>
                  <a:pt x="1295302" y="2355682"/>
                  <a:pt x="1295302" y="2354009"/>
                </a:cubicBezTo>
                <a:cubicBezTo>
                  <a:pt x="1295302" y="2352335"/>
                  <a:pt x="1296766" y="2350871"/>
                  <a:pt x="1298440" y="2350871"/>
                </a:cubicBezTo>
                <a:close/>
                <a:moveTo>
                  <a:pt x="2355056" y="2350662"/>
                </a:moveTo>
                <a:cubicBezTo>
                  <a:pt x="2365515" y="2350662"/>
                  <a:pt x="2373883" y="2359029"/>
                  <a:pt x="2373883" y="2369489"/>
                </a:cubicBezTo>
                <a:cubicBezTo>
                  <a:pt x="2373883" y="2379948"/>
                  <a:pt x="2365515" y="2388316"/>
                  <a:pt x="2355056" y="2388316"/>
                </a:cubicBezTo>
                <a:cubicBezTo>
                  <a:pt x="2344596" y="2388316"/>
                  <a:pt x="2336229" y="2379948"/>
                  <a:pt x="2336229" y="2369489"/>
                </a:cubicBezTo>
                <a:cubicBezTo>
                  <a:pt x="2336229" y="2359029"/>
                  <a:pt x="2344596" y="2350662"/>
                  <a:pt x="2355056" y="2350662"/>
                </a:cubicBezTo>
                <a:close/>
                <a:moveTo>
                  <a:pt x="2834518" y="2348570"/>
                </a:moveTo>
                <a:cubicBezTo>
                  <a:pt x="2842885" y="2348570"/>
                  <a:pt x="2849789" y="2355264"/>
                  <a:pt x="2849789" y="2363841"/>
                </a:cubicBezTo>
                <a:cubicBezTo>
                  <a:pt x="2849789" y="2372418"/>
                  <a:pt x="2842885" y="2379112"/>
                  <a:pt x="2834518" y="2379112"/>
                </a:cubicBezTo>
                <a:cubicBezTo>
                  <a:pt x="2825941" y="2379112"/>
                  <a:pt x="2819247" y="2372418"/>
                  <a:pt x="2819247" y="2363841"/>
                </a:cubicBezTo>
                <a:cubicBezTo>
                  <a:pt x="2819247" y="2355264"/>
                  <a:pt x="2826150" y="2348570"/>
                  <a:pt x="2834518" y="2348570"/>
                </a:cubicBezTo>
                <a:close/>
                <a:moveTo>
                  <a:pt x="712081" y="2345641"/>
                </a:moveTo>
                <a:cubicBezTo>
                  <a:pt x="714382" y="2345641"/>
                  <a:pt x="716265" y="2347524"/>
                  <a:pt x="716265" y="2349825"/>
                </a:cubicBezTo>
                <a:cubicBezTo>
                  <a:pt x="716265" y="2352126"/>
                  <a:pt x="714382" y="2354009"/>
                  <a:pt x="712081" y="2354009"/>
                </a:cubicBezTo>
                <a:cubicBezTo>
                  <a:pt x="709780" y="2354009"/>
                  <a:pt x="707898" y="2352126"/>
                  <a:pt x="707898" y="2349825"/>
                </a:cubicBezTo>
                <a:cubicBezTo>
                  <a:pt x="707898" y="2347524"/>
                  <a:pt x="709780" y="2345641"/>
                  <a:pt x="712081" y="2345641"/>
                </a:cubicBezTo>
                <a:close/>
                <a:moveTo>
                  <a:pt x="2067002" y="2345223"/>
                </a:moveTo>
                <a:cubicBezTo>
                  <a:pt x="2076206" y="2345223"/>
                  <a:pt x="2083528" y="2352544"/>
                  <a:pt x="2083528" y="2361749"/>
                </a:cubicBezTo>
                <a:cubicBezTo>
                  <a:pt x="2083528" y="2370953"/>
                  <a:pt x="2076206" y="2378275"/>
                  <a:pt x="2067002" y="2378275"/>
                </a:cubicBezTo>
                <a:cubicBezTo>
                  <a:pt x="2057797" y="2378275"/>
                  <a:pt x="2050476" y="2370953"/>
                  <a:pt x="2050476" y="2361749"/>
                </a:cubicBezTo>
                <a:cubicBezTo>
                  <a:pt x="2050476" y="2352544"/>
                  <a:pt x="2057797" y="2345223"/>
                  <a:pt x="2067002" y="2345223"/>
                </a:cubicBezTo>
                <a:close/>
                <a:moveTo>
                  <a:pt x="2763184" y="2343340"/>
                </a:moveTo>
                <a:cubicBezTo>
                  <a:pt x="2772389" y="2343340"/>
                  <a:pt x="2779919" y="2350871"/>
                  <a:pt x="2779919" y="2360075"/>
                </a:cubicBezTo>
                <a:cubicBezTo>
                  <a:pt x="2779919" y="2369280"/>
                  <a:pt x="2772389" y="2376811"/>
                  <a:pt x="2763184" y="2376811"/>
                </a:cubicBezTo>
                <a:cubicBezTo>
                  <a:pt x="2753980" y="2376811"/>
                  <a:pt x="2746449" y="2369280"/>
                  <a:pt x="2746449" y="2360075"/>
                </a:cubicBezTo>
                <a:cubicBezTo>
                  <a:pt x="2746449" y="2350871"/>
                  <a:pt x="2753980" y="2343340"/>
                  <a:pt x="2763184" y="2343340"/>
                </a:cubicBezTo>
                <a:close/>
                <a:moveTo>
                  <a:pt x="468376" y="2343340"/>
                </a:moveTo>
                <a:cubicBezTo>
                  <a:pt x="472141" y="2343340"/>
                  <a:pt x="475279" y="2346478"/>
                  <a:pt x="475279" y="2350243"/>
                </a:cubicBezTo>
                <a:cubicBezTo>
                  <a:pt x="475279" y="2354009"/>
                  <a:pt x="472141" y="2357147"/>
                  <a:pt x="468376" y="2357147"/>
                </a:cubicBezTo>
                <a:cubicBezTo>
                  <a:pt x="464610" y="2357147"/>
                  <a:pt x="461472" y="2354218"/>
                  <a:pt x="461472" y="2350243"/>
                </a:cubicBezTo>
                <a:cubicBezTo>
                  <a:pt x="461472" y="2346478"/>
                  <a:pt x="464610" y="2343340"/>
                  <a:pt x="468376" y="2343340"/>
                </a:cubicBezTo>
                <a:close/>
                <a:moveTo>
                  <a:pt x="1788361" y="2341667"/>
                </a:moveTo>
                <a:cubicBezTo>
                  <a:pt x="1795264" y="2341667"/>
                  <a:pt x="1800703" y="2347315"/>
                  <a:pt x="1800703" y="2354009"/>
                </a:cubicBezTo>
                <a:cubicBezTo>
                  <a:pt x="1800703" y="2360703"/>
                  <a:pt x="1795264" y="2366351"/>
                  <a:pt x="1788361" y="2366351"/>
                </a:cubicBezTo>
                <a:cubicBezTo>
                  <a:pt x="1781458" y="2366351"/>
                  <a:pt x="1776019" y="2360703"/>
                  <a:pt x="1776019" y="2354009"/>
                </a:cubicBezTo>
                <a:cubicBezTo>
                  <a:pt x="1776019" y="2347106"/>
                  <a:pt x="1781667" y="2341667"/>
                  <a:pt x="1788361" y="2341667"/>
                </a:cubicBezTo>
                <a:close/>
                <a:moveTo>
                  <a:pt x="2275982" y="2340412"/>
                </a:moveTo>
                <a:cubicBezTo>
                  <a:pt x="2286023" y="2340412"/>
                  <a:pt x="2294181" y="2348570"/>
                  <a:pt x="2293972" y="2358402"/>
                </a:cubicBezTo>
                <a:cubicBezTo>
                  <a:pt x="2293972" y="2368234"/>
                  <a:pt x="2285814" y="2376392"/>
                  <a:pt x="2275982" y="2376392"/>
                </a:cubicBezTo>
                <a:cubicBezTo>
                  <a:pt x="2266150" y="2376392"/>
                  <a:pt x="2257992" y="2368443"/>
                  <a:pt x="2257992" y="2358402"/>
                </a:cubicBezTo>
                <a:cubicBezTo>
                  <a:pt x="2257992" y="2348570"/>
                  <a:pt x="2265941" y="2340412"/>
                  <a:pt x="2275982" y="2340412"/>
                </a:cubicBezTo>
                <a:close/>
                <a:moveTo>
                  <a:pt x="2691223" y="2337901"/>
                </a:moveTo>
                <a:cubicBezTo>
                  <a:pt x="2700846" y="2337901"/>
                  <a:pt x="2708795" y="2345850"/>
                  <a:pt x="2708795" y="2355473"/>
                </a:cubicBezTo>
                <a:cubicBezTo>
                  <a:pt x="2708795" y="2365096"/>
                  <a:pt x="2700846" y="2373045"/>
                  <a:pt x="2691223" y="2373045"/>
                </a:cubicBezTo>
                <a:cubicBezTo>
                  <a:pt x="2681600" y="2373045"/>
                  <a:pt x="2673651" y="2365305"/>
                  <a:pt x="2673651" y="2355473"/>
                </a:cubicBezTo>
                <a:cubicBezTo>
                  <a:pt x="2673651" y="2345850"/>
                  <a:pt x="2681600" y="2337901"/>
                  <a:pt x="2691223" y="2337901"/>
                </a:cubicBezTo>
                <a:close/>
                <a:moveTo>
                  <a:pt x="1245933" y="2334345"/>
                </a:moveTo>
                <a:cubicBezTo>
                  <a:pt x="1247188" y="2334345"/>
                  <a:pt x="1248234" y="2335391"/>
                  <a:pt x="1248234" y="2336646"/>
                </a:cubicBezTo>
                <a:cubicBezTo>
                  <a:pt x="1248234" y="2337901"/>
                  <a:pt x="1247188" y="2338947"/>
                  <a:pt x="1245933" y="2338947"/>
                </a:cubicBezTo>
                <a:cubicBezTo>
                  <a:pt x="1244678" y="2338947"/>
                  <a:pt x="1243632" y="2337901"/>
                  <a:pt x="1243632" y="2336646"/>
                </a:cubicBezTo>
                <a:cubicBezTo>
                  <a:pt x="1243632" y="2335391"/>
                  <a:pt x="1244678" y="2334345"/>
                  <a:pt x="1245933" y="2334345"/>
                </a:cubicBezTo>
                <a:close/>
                <a:moveTo>
                  <a:pt x="616900" y="2333090"/>
                </a:moveTo>
                <a:cubicBezTo>
                  <a:pt x="619410" y="2333090"/>
                  <a:pt x="621711" y="2335182"/>
                  <a:pt x="621711" y="2337901"/>
                </a:cubicBezTo>
                <a:cubicBezTo>
                  <a:pt x="621711" y="2340621"/>
                  <a:pt x="619620" y="2342713"/>
                  <a:pt x="616900" y="2342713"/>
                </a:cubicBezTo>
                <a:cubicBezTo>
                  <a:pt x="614181" y="2342713"/>
                  <a:pt x="612089" y="2340621"/>
                  <a:pt x="612089" y="2337901"/>
                </a:cubicBezTo>
                <a:cubicBezTo>
                  <a:pt x="612089" y="2335182"/>
                  <a:pt x="614181" y="2333090"/>
                  <a:pt x="616900" y="2333090"/>
                </a:cubicBezTo>
                <a:close/>
                <a:moveTo>
                  <a:pt x="2618425" y="2332253"/>
                </a:moveTo>
                <a:cubicBezTo>
                  <a:pt x="2628466" y="2332253"/>
                  <a:pt x="2636415" y="2340412"/>
                  <a:pt x="2636415" y="2350243"/>
                </a:cubicBezTo>
                <a:cubicBezTo>
                  <a:pt x="2636415" y="2360285"/>
                  <a:pt x="2628257" y="2368234"/>
                  <a:pt x="2618425" y="2368234"/>
                </a:cubicBezTo>
                <a:cubicBezTo>
                  <a:pt x="2608593" y="2368234"/>
                  <a:pt x="2600644" y="2360285"/>
                  <a:pt x="2600435" y="2350243"/>
                </a:cubicBezTo>
                <a:cubicBezTo>
                  <a:pt x="2600435" y="2340202"/>
                  <a:pt x="2608593" y="2332253"/>
                  <a:pt x="2618425" y="2332253"/>
                </a:cubicBezTo>
                <a:close/>
                <a:moveTo>
                  <a:pt x="237640" y="2330580"/>
                </a:moveTo>
                <a:cubicBezTo>
                  <a:pt x="243079" y="2330580"/>
                  <a:pt x="247681" y="2334973"/>
                  <a:pt x="247681" y="2340621"/>
                </a:cubicBezTo>
                <a:cubicBezTo>
                  <a:pt x="247681" y="2346060"/>
                  <a:pt x="243288" y="2350662"/>
                  <a:pt x="237640" y="2350662"/>
                </a:cubicBezTo>
                <a:cubicBezTo>
                  <a:pt x="231992" y="2350662"/>
                  <a:pt x="227389" y="2346269"/>
                  <a:pt x="227599" y="2340621"/>
                </a:cubicBezTo>
                <a:cubicBezTo>
                  <a:pt x="227599" y="2335182"/>
                  <a:pt x="231992" y="2330580"/>
                  <a:pt x="237640" y="2330580"/>
                </a:cubicBezTo>
                <a:close/>
                <a:moveTo>
                  <a:pt x="973777" y="2328697"/>
                </a:moveTo>
                <a:cubicBezTo>
                  <a:pt x="975242" y="2328697"/>
                  <a:pt x="976288" y="2329743"/>
                  <a:pt x="976288" y="2331207"/>
                </a:cubicBezTo>
                <a:cubicBezTo>
                  <a:pt x="976288" y="2332672"/>
                  <a:pt x="975242" y="2333717"/>
                  <a:pt x="973777" y="2333717"/>
                </a:cubicBezTo>
                <a:cubicBezTo>
                  <a:pt x="972313" y="2333717"/>
                  <a:pt x="971267" y="2332462"/>
                  <a:pt x="971267" y="2331207"/>
                </a:cubicBezTo>
                <a:cubicBezTo>
                  <a:pt x="971267" y="2329743"/>
                  <a:pt x="972313" y="2328697"/>
                  <a:pt x="973777" y="2328697"/>
                </a:cubicBezTo>
                <a:close/>
                <a:moveTo>
                  <a:pt x="2195235" y="2328069"/>
                </a:moveTo>
                <a:cubicBezTo>
                  <a:pt x="2205276" y="2328069"/>
                  <a:pt x="2213225" y="2336228"/>
                  <a:pt x="2213225" y="2346060"/>
                </a:cubicBezTo>
                <a:cubicBezTo>
                  <a:pt x="2213225" y="2355892"/>
                  <a:pt x="2205276" y="2364050"/>
                  <a:pt x="2195235" y="2364050"/>
                </a:cubicBezTo>
                <a:cubicBezTo>
                  <a:pt x="2185194" y="2364050"/>
                  <a:pt x="2177245" y="2355892"/>
                  <a:pt x="2177245" y="2346060"/>
                </a:cubicBezTo>
                <a:cubicBezTo>
                  <a:pt x="2177245" y="2336018"/>
                  <a:pt x="2185194" y="2328069"/>
                  <a:pt x="2195235" y="2328069"/>
                </a:cubicBezTo>
                <a:close/>
                <a:moveTo>
                  <a:pt x="2544790" y="2326396"/>
                </a:moveTo>
                <a:cubicBezTo>
                  <a:pt x="2554831" y="2326396"/>
                  <a:pt x="2562990" y="2334554"/>
                  <a:pt x="2562990" y="2344595"/>
                </a:cubicBezTo>
                <a:cubicBezTo>
                  <a:pt x="2562990" y="2354636"/>
                  <a:pt x="2554831" y="2362795"/>
                  <a:pt x="2544790" y="2362795"/>
                </a:cubicBezTo>
                <a:cubicBezTo>
                  <a:pt x="2534540" y="2362795"/>
                  <a:pt x="2526382" y="2354636"/>
                  <a:pt x="2526591" y="2344595"/>
                </a:cubicBezTo>
                <a:cubicBezTo>
                  <a:pt x="2526591" y="2334554"/>
                  <a:pt x="2534749" y="2326396"/>
                  <a:pt x="2544790" y="2326396"/>
                </a:cubicBezTo>
                <a:close/>
                <a:moveTo>
                  <a:pt x="870019" y="2325559"/>
                </a:moveTo>
                <a:cubicBezTo>
                  <a:pt x="871693" y="2325559"/>
                  <a:pt x="872948" y="2326814"/>
                  <a:pt x="872948" y="2328488"/>
                </a:cubicBezTo>
                <a:cubicBezTo>
                  <a:pt x="872948" y="2330161"/>
                  <a:pt x="871693" y="2331416"/>
                  <a:pt x="870019" y="2331416"/>
                </a:cubicBezTo>
                <a:cubicBezTo>
                  <a:pt x="868346" y="2331416"/>
                  <a:pt x="867091" y="2330161"/>
                  <a:pt x="867091" y="2328488"/>
                </a:cubicBezTo>
                <a:cubicBezTo>
                  <a:pt x="867091" y="2326814"/>
                  <a:pt x="868346" y="2325559"/>
                  <a:pt x="870019" y="2325559"/>
                </a:cubicBezTo>
                <a:close/>
                <a:moveTo>
                  <a:pt x="379679" y="2325350"/>
                </a:moveTo>
                <a:cubicBezTo>
                  <a:pt x="383863" y="2325350"/>
                  <a:pt x="387210" y="2328697"/>
                  <a:pt x="387210" y="2332881"/>
                </a:cubicBezTo>
                <a:cubicBezTo>
                  <a:pt x="387210" y="2337064"/>
                  <a:pt x="383863" y="2340412"/>
                  <a:pt x="379679" y="2340412"/>
                </a:cubicBezTo>
                <a:cubicBezTo>
                  <a:pt x="375496" y="2340412"/>
                  <a:pt x="372148" y="2337064"/>
                  <a:pt x="372148" y="2332881"/>
                </a:cubicBezTo>
                <a:cubicBezTo>
                  <a:pt x="372148" y="2328697"/>
                  <a:pt x="375496" y="2325350"/>
                  <a:pt x="379679" y="2325350"/>
                </a:cubicBezTo>
                <a:close/>
                <a:moveTo>
                  <a:pt x="1980606" y="2325141"/>
                </a:moveTo>
                <a:cubicBezTo>
                  <a:pt x="1989183" y="2325141"/>
                  <a:pt x="1996296" y="2332253"/>
                  <a:pt x="1996296" y="2340830"/>
                </a:cubicBezTo>
                <a:cubicBezTo>
                  <a:pt x="1996296" y="2349407"/>
                  <a:pt x="1989183" y="2356519"/>
                  <a:pt x="1980606" y="2356519"/>
                </a:cubicBezTo>
                <a:cubicBezTo>
                  <a:pt x="1972030" y="2356519"/>
                  <a:pt x="1964917" y="2349407"/>
                  <a:pt x="1964917" y="2340830"/>
                </a:cubicBezTo>
                <a:cubicBezTo>
                  <a:pt x="1964917" y="2332253"/>
                  <a:pt x="1972030" y="2325141"/>
                  <a:pt x="1980606" y="2325141"/>
                </a:cubicBezTo>
                <a:close/>
                <a:moveTo>
                  <a:pt x="1081928" y="2325141"/>
                </a:moveTo>
                <a:cubicBezTo>
                  <a:pt x="1083184" y="2325141"/>
                  <a:pt x="1084229" y="2326187"/>
                  <a:pt x="1084229" y="2327442"/>
                </a:cubicBezTo>
                <a:cubicBezTo>
                  <a:pt x="1084229" y="2328697"/>
                  <a:pt x="1083184" y="2329743"/>
                  <a:pt x="1081928" y="2329743"/>
                </a:cubicBezTo>
                <a:cubicBezTo>
                  <a:pt x="1080882" y="2329743"/>
                  <a:pt x="1079836" y="2328697"/>
                  <a:pt x="1079627" y="2327442"/>
                </a:cubicBezTo>
                <a:cubicBezTo>
                  <a:pt x="1079627" y="2326187"/>
                  <a:pt x="1080673" y="2325141"/>
                  <a:pt x="1081928" y="2325141"/>
                </a:cubicBezTo>
                <a:close/>
                <a:moveTo>
                  <a:pt x="1840868" y="2324304"/>
                </a:moveTo>
                <a:cubicBezTo>
                  <a:pt x="1847771" y="2324304"/>
                  <a:pt x="1853210" y="2329952"/>
                  <a:pt x="1853210" y="2336646"/>
                </a:cubicBezTo>
                <a:cubicBezTo>
                  <a:pt x="1853210" y="2343549"/>
                  <a:pt x="1847562" y="2348988"/>
                  <a:pt x="1840868" y="2348988"/>
                </a:cubicBezTo>
                <a:cubicBezTo>
                  <a:pt x="1833965" y="2348988"/>
                  <a:pt x="1828526" y="2343340"/>
                  <a:pt x="1828526" y="2336646"/>
                </a:cubicBezTo>
                <a:cubicBezTo>
                  <a:pt x="1828526" y="2329743"/>
                  <a:pt x="1833965" y="2324304"/>
                  <a:pt x="1840868" y="2324304"/>
                </a:cubicBezTo>
                <a:close/>
                <a:moveTo>
                  <a:pt x="1529594" y="2322421"/>
                </a:moveTo>
                <a:cubicBezTo>
                  <a:pt x="1532522" y="2322421"/>
                  <a:pt x="1535033" y="2324931"/>
                  <a:pt x="1535033" y="2327860"/>
                </a:cubicBezTo>
                <a:cubicBezTo>
                  <a:pt x="1535033" y="2330789"/>
                  <a:pt x="1532522" y="2333299"/>
                  <a:pt x="1529594" y="2333299"/>
                </a:cubicBezTo>
                <a:cubicBezTo>
                  <a:pt x="1526665" y="2333299"/>
                  <a:pt x="1524155" y="2330998"/>
                  <a:pt x="1524155" y="2327860"/>
                </a:cubicBezTo>
                <a:cubicBezTo>
                  <a:pt x="1524155" y="2324931"/>
                  <a:pt x="1526665" y="2322421"/>
                  <a:pt x="1529594" y="2322421"/>
                </a:cubicBezTo>
                <a:close/>
                <a:moveTo>
                  <a:pt x="1474368" y="2320748"/>
                </a:moveTo>
                <a:cubicBezTo>
                  <a:pt x="1476878" y="2320748"/>
                  <a:pt x="1478761" y="2322630"/>
                  <a:pt x="1478761" y="2325141"/>
                </a:cubicBezTo>
                <a:cubicBezTo>
                  <a:pt x="1478761" y="2327442"/>
                  <a:pt x="1476878" y="2329534"/>
                  <a:pt x="1474368" y="2329534"/>
                </a:cubicBezTo>
                <a:cubicBezTo>
                  <a:pt x="1472067" y="2329534"/>
                  <a:pt x="1469975" y="2327442"/>
                  <a:pt x="1469975" y="2325141"/>
                </a:cubicBezTo>
                <a:cubicBezTo>
                  <a:pt x="1469975" y="2322840"/>
                  <a:pt x="1471858" y="2320748"/>
                  <a:pt x="1474368" y="2320748"/>
                </a:cubicBezTo>
                <a:close/>
                <a:moveTo>
                  <a:pt x="1584820" y="2320120"/>
                </a:moveTo>
                <a:cubicBezTo>
                  <a:pt x="1588585" y="2320120"/>
                  <a:pt x="1591514" y="2323258"/>
                  <a:pt x="1591723" y="2327023"/>
                </a:cubicBezTo>
                <a:cubicBezTo>
                  <a:pt x="1591723" y="2330789"/>
                  <a:pt x="1588585" y="2333927"/>
                  <a:pt x="1584820" y="2333927"/>
                </a:cubicBezTo>
                <a:cubicBezTo>
                  <a:pt x="1581055" y="2333927"/>
                  <a:pt x="1577917" y="2330789"/>
                  <a:pt x="1577917" y="2327023"/>
                </a:cubicBezTo>
                <a:cubicBezTo>
                  <a:pt x="1577917" y="2323258"/>
                  <a:pt x="1581055" y="2320120"/>
                  <a:pt x="1584820" y="2320120"/>
                </a:cubicBezTo>
                <a:close/>
                <a:moveTo>
                  <a:pt x="2469901" y="2319074"/>
                </a:moveTo>
                <a:cubicBezTo>
                  <a:pt x="2480151" y="2319074"/>
                  <a:pt x="2488518" y="2327442"/>
                  <a:pt x="2488518" y="2337692"/>
                </a:cubicBezTo>
                <a:cubicBezTo>
                  <a:pt x="2488518" y="2347942"/>
                  <a:pt x="2480151" y="2356310"/>
                  <a:pt x="2469901" y="2356310"/>
                </a:cubicBezTo>
                <a:cubicBezTo>
                  <a:pt x="2459650" y="2356310"/>
                  <a:pt x="2451283" y="2348152"/>
                  <a:pt x="2451283" y="2337692"/>
                </a:cubicBezTo>
                <a:cubicBezTo>
                  <a:pt x="2451283" y="2327442"/>
                  <a:pt x="2459650" y="2319074"/>
                  <a:pt x="2469901" y="2319074"/>
                </a:cubicBezTo>
                <a:close/>
                <a:moveTo>
                  <a:pt x="770236" y="2318028"/>
                </a:moveTo>
                <a:cubicBezTo>
                  <a:pt x="771910" y="2318028"/>
                  <a:pt x="773165" y="2319283"/>
                  <a:pt x="773165" y="2320957"/>
                </a:cubicBezTo>
                <a:cubicBezTo>
                  <a:pt x="773165" y="2322630"/>
                  <a:pt x="771910" y="2323886"/>
                  <a:pt x="770236" y="2323886"/>
                </a:cubicBezTo>
                <a:cubicBezTo>
                  <a:pt x="768563" y="2323886"/>
                  <a:pt x="767307" y="2322630"/>
                  <a:pt x="767307" y="2320957"/>
                </a:cubicBezTo>
                <a:cubicBezTo>
                  <a:pt x="767307" y="2319283"/>
                  <a:pt x="768563" y="2318028"/>
                  <a:pt x="770236" y="2318028"/>
                </a:cubicBezTo>
                <a:close/>
                <a:moveTo>
                  <a:pt x="524648" y="2316982"/>
                </a:moveTo>
                <a:cubicBezTo>
                  <a:pt x="527995" y="2316982"/>
                  <a:pt x="530714" y="2319702"/>
                  <a:pt x="530714" y="2323049"/>
                </a:cubicBezTo>
                <a:cubicBezTo>
                  <a:pt x="530714" y="2326187"/>
                  <a:pt x="528204" y="2328906"/>
                  <a:pt x="524648" y="2329115"/>
                </a:cubicBezTo>
                <a:cubicBezTo>
                  <a:pt x="521301" y="2329115"/>
                  <a:pt x="518581" y="2326396"/>
                  <a:pt x="518581" y="2323049"/>
                </a:cubicBezTo>
                <a:cubicBezTo>
                  <a:pt x="518581" y="2319702"/>
                  <a:pt x="521301" y="2316982"/>
                  <a:pt x="524648" y="2316982"/>
                </a:cubicBezTo>
                <a:close/>
                <a:moveTo>
                  <a:pt x="1419560" y="2314263"/>
                </a:moveTo>
                <a:cubicBezTo>
                  <a:pt x="1421861" y="2314263"/>
                  <a:pt x="1423744" y="2316146"/>
                  <a:pt x="1423744" y="2318447"/>
                </a:cubicBezTo>
                <a:cubicBezTo>
                  <a:pt x="1423744" y="2320748"/>
                  <a:pt x="1421861" y="2322630"/>
                  <a:pt x="1419560" y="2322630"/>
                </a:cubicBezTo>
                <a:cubicBezTo>
                  <a:pt x="1417259" y="2322630"/>
                  <a:pt x="1415376" y="2320748"/>
                  <a:pt x="1415376" y="2318447"/>
                </a:cubicBezTo>
                <a:cubicBezTo>
                  <a:pt x="1415376" y="2316146"/>
                  <a:pt x="1417259" y="2314263"/>
                  <a:pt x="1419560" y="2314263"/>
                </a:cubicBezTo>
                <a:close/>
                <a:moveTo>
                  <a:pt x="1639837" y="2314054"/>
                </a:moveTo>
                <a:cubicBezTo>
                  <a:pt x="1644230" y="2314054"/>
                  <a:pt x="1647995" y="2317610"/>
                  <a:pt x="1647995" y="2322212"/>
                </a:cubicBezTo>
                <a:cubicBezTo>
                  <a:pt x="1647995" y="2326605"/>
                  <a:pt x="1644439" y="2330370"/>
                  <a:pt x="1639837" y="2330370"/>
                </a:cubicBezTo>
                <a:cubicBezTo>
                  <a:pt x="1635444" y="2330370"/>
                  <a:pt x="1631678" y="2326814"/>
                  <a:pt x="1631678" y="2322212"/>
                </a:cubicBezTo>
                <a:cubicBezTo>
                  <a:pt x="1631678" y="2317610"/>
                  <a:pt x="1635235" y="2314054"/>
                  <a:pt x="1639837" y="2314054"/>
                </a:cubicBezTo>
                <a:close/>
                <a:moveTo>
                  <a:pt x="1194681" y="2314054"/>
                </a:moveTo>
                <a:cubicBezTo>
                  <a:pt x="1195727" y="2314054"/>
                  <a:pt x="1196564" y="2314890"/>
                  <a:pt x="1196355" y="2315727"/>
                </a:cubicBezTo>
                <a:cubicBezTo>
                  <a:pt x="1196355" y="2316564"/>
                  <a:pt x="1195727" y="2317401"/>
                  <a:pt x="1194681" y="2317401"/>
                </a:cubicBezTo>
                <a:cubicBezTo>
                  <a:pt x="1193845" y="2317401"/>
                  <a:pt x="1193008" y="2316773"/>
                  <a:pt x="1193008" y="2315727"/>
                </a:cubicBezTo>
                <a:cubicBezTo>
                  <a:pt x="1193008" y="2314890"/>
                  <a:pt x="1193636" y="2314054"/>
                  <a:pt x="1194681" y="2314054"/>
                </a:cubicBezTo>
                <a:close/>
                <a:moveTo>
                  <a:pt x="2113023" y="2313844"/>
                </a:moveTo>
                <a:cubicBezTo>
                  <a:pt x="2122437" y="2313844"/>
                  <a:pt x="2130177" y="2321585"/>
                  <a:pt x="2130177" y="2330998"/>
                </a:cubicBezTo>
                <a:cubicBezTo>
                  <a:pt x="2130177" y="2340621"/>
                  <a:pt x="2122437" y="2348152"/>
                  <a:pt x="2113023" y="2348152"/>
                </a:cubicBezTo>
                <a:cubicBezTo>
                  <a:pt x="2103610" y="2348152"/>
                  <a:pt x="2095870" y="2340412"/>
                  <a:pt x="2095870" y="2330998"/>
                </a:cubicBezTo>
                <a:cubicBezTo>
                  <a:pt x="2095870" y="2321585"/>
                  <a:pt x="2103610" y="2313844"/>
                  <a:pt x="2113023" y="2313844"/>
                </a:cubicBezTo>
                <a:close/>
                <a:moveTo>
                  <a:pt x="2393965" y="2311334"/>
                </a:moveTo>
                <a:cubicBezTo>
                  <a:pt x="2404215" y="2311334"/>
                  <a:pt x="2412792" y="2319702"/>
                  <a:pt x="2412792" y="2330161"/>
                </a:cubicBezTo>
                <a:cubicBezTo>
                  <a:pt x="2412792" y="2340621"/>
                  <a:pt x="2404424" y="2348988"/>
                  <a:pt x="2393965" y="2348988"/>
                </a:cubicBezTo>
                <a:cubicBezTo>
                  <a:pt x="2383505" y="2348988"/>
                  <a:pt x="2375138" y="2340621"/>
                  <a:pt x="2375138" y="2330161"/>
                </a:cubicBezTo>
                <a:cubicBezTo>
                  <a:pt x="2375138" y="2319702"/>
                  <a:pt x="2383505" y="2311334"/>
                  <a:pt x="2393965" y="2311334"/>
                </a:cubicBezTo>
                <a:close/>
                <a:moveTo>
                  <a:pt x="674218" y="2305895"/>
                </a:moveTo>
                <a:cubicBezTo>
                  <a:pt x="676310" y="2305895"/>
                  <a:pt x="677984" y="2307569"/>
                  <a:pt x="677984" y="2309661"/>
                </a:cubicBezTo>
                <a:cubicBezTo>
                  <a:pt x="677984" y="2311753"/>
                  <a:pt x="676310" y="2313426"/>
                  <a:pt x="674218" y="2313426"/>
                </a:cubicBezTo>
                <a:cubicBezTo>
                  <a:pt x="672126" y="2313426"/>
                  <a:pt x="670453" y="2311753"/>
                  <a:pt x="670453" y="2309661"/>
                </a:cubicBezTo>
                <a:cubicBezTo>
                  <a:pt x="670453" y="2307569"/>
                  <a:pt x="672126" y="2305895"/>
                  <a:pt x="674218" y="2305895"/>
                </a:cubicBezTo>
                <a:close/>
                <a:moveTo>
                  <a:pt x="293284" y="2305477"/>
                </a:moveTo>
                <a:cubicBezTo>
                  <a:pt x="297886" y="2305477"/>
                  <a:pt x="301652" y="2309242"/>
                  <a:pt x="301652" y="2313844"/>
                </a:cubicBezTo>
                <a:cubicBezTo>
                  <a:pt x="301652" y="2318447"/>
                  <a:pt x="297886" y="2322212"/>
                  <a:pt x="293284" y="2322212"/>
                </a:cubicBezTo>
                <a:cubicBezTo>
                  <a:pt x="288682" y="2322212"/>
                  <a:pt x="284916" y="2318447"/>
                  <a:pt x="284916" y="2313844"/>
                </a:cubicBezTo>
                <a:cubicBezTo>
                  <a:pt x="284916" y="2309242"/>
                  <a:pt x="288682" y="2305477"/>
                  <a:pt x="293284" y="2305477"/>
                </a:cubicBezTo>
                <a:close/>
                <a:moveTo>
                  <a:pt x="1365380" y="2304222"/>
                </a:moveTo>
                <a:cubicBezTo>
                  <a:pt x="1367472" y="2304222"/>
                  <a:pt x="1369145" y="2305895"/>
                  <a:pt x="1369145" y="2307987"/>
                </a:cubicBezTo>
                <a:cubicBezTo>
                  <a:pt x="1369145" y="2310079"/>
                  <a:pt x="1367472" y="2311753"/>
                  <a:pt x="1365380" y="2311753"/>
                </a:cubicBezTo>
                <a:cubicBezTo>
                  <a:pt x="1363288" y="2311753"/>
                  <a:pt x="1361615" y="2310079"/>
                  <a:pt x="1361615" y="2307987"/>
                </a:cubicBezTo>
                <a:cubicBezTo>
                  <a:pt x="1361615" y="2305895"/>
                  <a:pt x="1363288" y="2304222"/>
                  <a:pt x="1365380" y="2304222"/>
                </a:cubicBezTo>
                <a:close/>
                <a:moveTo>
                  <a:pt x="1694435" y="2304013"/>
                </a:moveTo>
                <a:cubicBezTo>
                  <a:pt x="1699874" y="2304013"/>
                  <a:pt x="1704058" y="2308405"/>
                  <a:pt x="1704058" y="2313635"/>
                </a:cubicBezTo>
                <a:cubicBezTo>
                  <a:pt x="1704058" y="2319074"/>
                  <a:pt x="1699665" y="2323258"/>
                  <a:pt x="1694435" y="2323258"/>
                </a:cubicBezTo>
                <a:cubicBezTo>
                  <a:pt x="1688996" y="2323258"/>
                  <a:pt x="1684812" y="2318865"/>
                  <a:pt x="1684812" y="2313635"/>
                </a:cubicBezTo>
                <a:cubicBezTo>
                  <a:pt x="1684812" y="2308405"/>
                  <a:pt x="1688996" y="2304222"/>
                  <a:pt x="1694435" y="2304013"/>
                </a:cubicBezTo>
                <a:close/>
                <a:moveTo>
                  <a:pt x="2316565" y="2302548"/>
                </a:moveTo>
                <a:cubicBezTo>
                  <a:pt x="2326606" y="2302548"/>
                  <a:pt x="2334973" y="2310916"/>
                  <a:pt x="2334973" y="2320957"/>
                </a:cubicBezTo>
                <a:cubicBezTo>
                  <a:pt x="2334973" y="2331207"/>
                  <a:pt x="2326815" y="2339366"/>
                  <a:pt x="2316565" y="2339366"/>
                </a:cubicBezTo>
                <a:cubicBezTo>
                  <a:pt x="2306314" y="2339366"/>
                  <a:pt x="2298156" y="2331207"/>
                  <a:pt x="2298156" y="2320957"/>
                </a:cubicBezTo>
                <a:cubicBezTo>
                  <a:pt x="2298156" y="2310707"/>
                  <a:pt x="2306314" y="2302548"/>
                  <a:pt x="2316565" y="2302548"/>
                </a:cubicBezTo>
                <a:close/>
                <a:moveTo>
                  <a:pt x="1891910" y="2302548"/>
                </a:moveTo>
                <a:cubicBezTo>
                  <a:pt x="1899232" y="2302548"/>
                  <a:pt x="1905298" y="2308405"/>
                  <a:pt x="1905298" y="2315936"/>
                </a:cubicBezTo>
                <a:cubicBezTo>
                  <a:pt x="1905298" y="2323258"/>
                  <a:pt x="1899441" y="2329324"/>
                  <a:pt x="1891910" y="2329324"/>
                </a:cubicBezTo>
                <a:cubicBezTo>
                  <a:pt x="1884588" y="2329324"/>
                  <a:pt x="1878522" y="2323467"/>
                  <a:pt x="1878522" y="2315936"/>
                </a:cubicBezTo>
                <a:cubicBezTo>
                  <a:pt x="1878522" y="2308405"/>
                  <a:pt x="1884588" y="2302339"/>
                  <a:pt x="1891910" y="2302548"/>
                </a:cubicBezTo>
                <a:close/>
                <a:moveTo>
                  <a:pt x="2863595" y="2302339"/>
                </a:moveTo>
                <a:cubicBezTo>
                  <a:pt x="2871754" y="2302339"/>
                  <a:pt x="2878447" y="2309033"/>
                  <a:pt x="2878447" y="2317192"/>
                </a:cubicBezTo>
                <a:cubicBezTo>
                  <a:pt x="2878447" y="2325350"/>
                  <a:pt x="2871754" y="2332044"/>
                  <a:pt x="2863595" y="2332044"/>
                </a:cubicBezTo>
                <a:cubicBezTo>
                  <a:pt x="2855437" y="2332044"/>
                  <a:pt x="2848743" y="2325350"/>
                  <a:pt x="2848743" y="2317192"/>
                </a:cubicBezTo>
                <a:cubicBezTo>
                  <a:pt x="2848743" y="2309033"/>
                  <a:pt x="2855437" y="2302339"/>
                  <a:pt x="2863595" y="2302339"/>
                </a:cubicBezTo>
                <a:close/>
                <a:moveTo>
                  <a:pt x="435533" y="2300038"/>
                </a:moveTo>
                <a:cubicBezTo>
                  <a:pt x="438880" y="2300038"/>
                  <a:pt x="441390" y="2302757"/>
                  <a:pt x="441390" y="2305895"/>
                </a:cubicBezTo>
                <a:cubicBezTo>
                  <a:pt x="441390" y="2309033"/>
                  <a:pt x="438880" y="2311753"/>
                  <a:pt x="435533" y="2311753"/>
                </a:cubicBezTo>
                <a:cubicBezTo>
                  <a:pt x="432186" y="2311753"/>
                  <a:pt x="429676" y="2309242"/>
                  <a:pt x="429676" y="2305895"/>
                </a:cubicBezTo>
                <a:cubicBezTo>
                  <a:pt x="429676" y="2302548"/>
                  <a:pt x="432395" y="2300038"/>
                  <a:pt x="435533" y="2300038"/>
                </a:cubicBezTo>
                <a:close/>
                <a:moveTo>
                  <a:pt x="2793517" y="2298155"/>
                </a:moveTo>
                <a:cubicBezTo>
                  <a:pt x="2802093" y="2298155"/>
                  <a:pt x="2809206" y="2305268"/>
                  <a:pt x="2809206" y="2313844"/>
                </a:cubicBezTo>
                <a:cubicBezTo>
                  <a:pt x="2809206" y="2322421"/>
                  <a:pt x="2802093" y="2329534"/>
                  <a:pt x="2793517" y="2329534"/>
                </a:cubicBezTo>
                <a:cubicBezTo>
                  <a:pt x="2784731" y="2329534"/>
                  <a:pt x="2777827" y="2322421"/>
                  <a:pt x="2777827" y="2313844"/>
                </a:cubicBezTo>
                <a:cubicBezTo>
                  <a:pt x="2777827" y="2305268"/>
                  <a:pt x="2784940" y="2298155"/>
                  <a:pt x="2793517" y="2298155"/>
                </a:cubicBezTo>
                <a:close/>
                <a:moveTo>
                  <a:pt x="2028511" y="2297318"/>
                </a:moveTo>
                <a:cubicBezTo>
                  <a:pt x="2037297" y="2297318"/>
                  <a:pt x="2044409" y="2304431"/>
                  <a:pt x="2044409" y="2313217"/>
                </a:cubicBezTo>
                <a:cubicBezTo>
                  <a:pt x="2044409" y="2322003"/>
                  <a:pt x="2037297" y="2329115"/>
                  <a:pt x="2028511" y="2329115"/>
                </a:cubicBezTo>
                <a:cubicBezTo>
                  <a:pt x="2019725" y="2329115"/>
                  <a:pt x="2012612" y="2322003"/>
                  <a:pt x="2012612" y="2313217"/>
                </a:cubicBezTo>
                <a:cubicBezTo>
                  <a:pt x="2012612" y="2304431"/>
                  <a:pt x="2019725" y="2297318"/>
                  <a:pt x="2028511" y="2297318"/>
                </a:cubicBezTo>
                <a:close/>
                <a:moveTo>
                  <a:pt x="1035070" y="2296691"/>
                </a:moveTo>
                <a:cubicBezTo>
                  <a:pt x="1035907" y="2296691"/>
                  <a:pt x="1036743" y="2297318"/>
                  <a:pt x="1036743" y="2298364"/>
                </a:cubicBezTo>
                <a:cubicBezTo>
                  <a:pt x="1036743" y="2299201"/>
                  <a:pt x="1036116" y="2300038"/>
                  <a:pt x="1035070" y="2300038"/>
                </a:cubicBezTo>
                <a:cubicBezTo>
                  <a:pt x="1034233" y="2300038"/>
                  <a:pt x="1033396" y="2299201"/>
                  <a:pt x="1033396" y="2298364"/>
                </a:cubicBezTo>
                <a:cubicBezTo>
                  <a:pt x="1033396" y="2297528"/>
                  <a:pt x="1034024" y="2296691"/>
                  <a:pt x="1035070" y="2296691"/>
                </a:cubicBezTo>
                <a:close/>
                <a:moveTo>
                  <a:pt x="929638" y="2296063"/>
                </a:moveTo>
                <a:cubicBezTo>
                  <a:pt x="930684" y="2296063"/>
                  <a:pt x="931521" y="2296900"/>
                  <a:pt x="931521" y="2297946"/>
                </a:cubicBezTo>
                <a:cubicBezTo>
                  <a:pt x="931521" y="2298992"/>
                  <a:pt x="930684" y="2299829"/>
                  <a:pt x="929638" y="2299829"/>
                </a:cubicBezTo>
                <a:cubicBezTo>
                  <a:pt x="928592" y="2299829"/>
                  <a:pt x="927756" y="2298992"/>
                  <a:pt x="927756" y="2297946"/>
                </a:cubicBezTo>
                <a:cubicBezTo>
                  <a:pt x="927756" y="2296900"/>
                  <a:pt x="928592" y="2296063"/>
                  <a:pt x="929638" y="2296063"/>
                </a:cubicBezTo>
                <a:close/>
                <a:moveTo>
                  <a:pt x="2722601" y="2293762"/>
                </a:moveTo>
                <a:cubicBezTo>
                  <a:pt x="2731597" y="2293762"/>
                  <a:pt x="2738918" y="2301084"/>
                  <a:pt x="2738918" y="2310079"/>
                </a:cubicBezTo>
                <a:cubicBezTo>
                  <a:pt x="2738918" y="2319074"/>
                  <a:pt x="2731597" y="2326396"/>
                  <a:pt x="2722601" y="2326396"/>
                </a:cubicBezTo>
                <a:cubicBezTo>
                  <a:pt x="2713606" y="2326396"/>
                  <a:pt x="2706285" y="2319074"/>
                  <a:pt x="2706285" y="2310079"/>
                </a:cubicBezTo>
                <a:cubicBezTo>
                  <a:pt x="2706285" y="2301084"/>
                  <a:pt x="2713606" y="2293762"/>
                  <a:pt x="2722601" y="2293762"/>
                </a:cubicBezTo>
                <a:close/>
                <a:moveTo>
                  <a:pt x="2237700" y="2292089"/>
                </a:moveTo>
                <a:cubicBezTo>
                  <a:pt x="2247741" y="2292089"/>
                  <a:pt x="2255900" y="2300247"/>
                  <a:pt x="2255900" y="2310288"/>
                </a:cubicBezTo>
                <a:cubicBezTo>
                  <a:pt x="2255900" y="2320329"/>
                  <a:pt x="2247741" y="2328488"/>
                  <a:pt x="2237700" y="2328488"/>
                </a:cubicBezTo>
                <a:cubicBezTo>
                  <a:pt x="2227659" y="2328488"/>
                  <a:pt x="2219501" y="2320329"/>
                  <a:pt x="2219501" y="2310288"/>
                </a:cubicBezTo>
                <a:cubicBezTo>
                  <a:pt x="2219501" y="2300247"/>
                  <a:pt x="2227659" y="2292089"/>
                  <a:pt x="2237700" y="2292089"/>
                </a:cubicBezTo>
                <a:close/>
                <a:moveTo>
                  <a:pt x="1312037" y="2291461"/>
                </a:moveTo>
                <a:cubicBezTo>
                  <a:pt x="1313501" y="2291461"/>
                  <a:pt x="1314547" y="2292507"/>
                  <a:pt x="1314547" y="2293972"/>
                </a:cubicBezTo>
                <a:cubicBezTo>
                  <a:pt x="1314547" y="2295436"/>
                  <a:pt x="1313501" y="2296482"/>
                  <a:pt x="1312037" y="2296482"/>
                </a:cubicBezTo>
                <a:cubicBezTo>
                  <a:pt x="1310572" y="2296482"/>
                  <a:pt x="1309527" y="2295227"/>
                  <a:pt x="1309527" y="2293972"/>
                </a:cubicBezTo>
                <a:cubicBezTo>
                  <a:pt x="1309527" y="2292507"/>
                  <a:pt x="1310572" y="2291461"/>
                  <a:pt x="1312037" y="2291461"/>
                </a:cubicBezTo>
                <a:close/>
                <a:moveTo>
                  <a:pt x="581547" y="2291043"/>
                </a:moveTo>
                <a:cubicBezTo>
                  <a:pt x="584057" y="2291043"/>
                  <a:pt x="585940" y="2292926"/>
                  <a:pt x="585940" y="2295436"/>
                </a:cubicBezTo>
                <a:cubicBezTo>
                  <a:pt x="585940" y="2297946"/>
                  <a:pt x="584057" y="2299829"/>
                  <a:pt x="581547" y="2299829"/>
                </a:cubicBezTo>
                <a:cubicBezTo>
                  <a:pt x="579037" y="2299829"/>
                  <a:pt x="577154" y="2297946"/>
                  <a:pt x="577154" y="2295436"/>
                </a:cubicBezTo>
                <a:cubicBezTo>
                  <a:pt x="577154" y="2292926"/>
                  <a:pt x="579037" y="2291043"/>
                  <a:pt x="581547" y="2291043"/>
                </a:cubicBezTo>
                <a:close/>
                <a:moveTo>
                  <a:pt x="1748197" y="2290415"/>
                </a:moveTo>
                <a:cubicBezTo>
                  <a:pt x="1754263" y="2290415"/>
                  <a:pt x="1759075" y="2295227"/>
                  <a:pt x="1759075" y="2301293"/>
                </a:cubicBezTo>
                <a:cubicBezTo>
                  <a:pt x="1759075" y="2307360"/>
                  <a:pt x="1754263" y="2312380"/>
                  <a:pt x="1748197" y="2312171"/>
                </a:cubicBezTo>
                <a:cubicBezTo>
                  <a:pt x="1742130" y="2312171"/>
                  <a:pt x="1737319" y="2307360"/>
                  <a:pt x="1737319" y="2301293"/>
                </a:cubicBezTo>
                <a:cubicBezTo>
                  <a:pt x="1737319" y="2295227"/>
                  <a:pt x="1742130" y="2290415"/>
                  <a:pt x="1748197" y="2290415"/>
                </a:cubicBezTo>
                <a:close/>
                <a:moveTo>
                  <a:pt x="1145104" y="2290415"/>
                </a:moveTo>
                <a:cubicBezTo>
                  <a:pt x="1145940" y="2290415"/>
                  <a:pt x="1146568" y="2291043"/>
                  <a:pt x="1146568" y="2291879"/>
                </a:cubicBezTo>
                <a:cubicBezTo>
                  <a:pt x="1146568" y="2292716"/>
                  <a:pt x="1145940" y="2293344"/>
                  <a:pt x="1145104" y="2293344"/>
                </a:cubicBezTo>
                <a:cubicBezTo>
                  <a:pt x="1144267" y="2293344"/>
                  <a:pt x="1143430" y="2292716"/>
                  <a:pt x="1143639" y="2291879"/>
                </a:cubicBezTo>
                <a:cubicBezTo>
                  <a:pt x="1143639" y="2291043"/>
                  <a:pt x="1144267" y="2290415"/>
                  <a:pt x="1145104" y="2290415"/>
                </a:cubicBezTo>
                <a:close/>
                <a:moveTo>
                  <a:pt x="828809" y="2289579"/>
                </a:moveTo>
                <a:cubicBezTo>
                  <a:pt x="830064" y="2289579"/>
                  <a:pt x="831110" y="2290624"/>
                  <a:pt x="831110" y="2291879"/>
                </a:cubicBezTo>
                <a:cubicBezTo>
                  <a:pt x="831110" y="2293135"/>
                  <a:pt x="830064" y="2294181"/>
                  <a:pt x="828809" y="2294181"/>
                </a:cubicBezTo>
                <a:cubicBezTo>
                  <a:pt x="827345" y="2294181"/>
                  <a:pt x="826299" y="2293135"/>
                  <a:pt x="826508" y="2291879"/>
                </a:cubicBezTo>
                <a:cubicBezTo>
                  <a:pt x="826508" y="2290624"/>
                  <a:pt x="827554" y="2289579"/>
                  <a:pt x="828809" y="2289579"/>
                </a:cubicBezTo>
                <a:close/>
                <a:moveTo>
                  <a:pt x="2651059" y="2288742"/>
                </a:moveTo>
                <a:cubicBezTo>
                  <a:pt x="2660472" y="2288742"/>
                  <a:pt x="2668212" y="2296482"/>
                  <a:pt x="2668212" y="2305895"/>
                </a:cubicBezTo>
                <a:cubicBezTo>
                  <a:pt x="2668212" y="2315309"/>
                  <a:pt x="2660472" y="2323049"/>
                  <a:pt x="2651059" y="2323049"/>
                </a:cubicBezTo>
                <a:cubicBezTo>
                  <a:pt x="2641645" y="2323049"/>
                  <a:pt x="2633905" y="2315309"/>
                  <a:pt x="2633905" y="2305895"/>
                </a:cubicBezTo>
                <a:cubicBezTo>
                  <a:pt x="2633905" y="2296482"/>
                  <a:pt x="2641645" y="2288742"/>
                  <a:pt x="2651059" y="2288742"/>
                </a:cubicBezTo>
                <a:close/>
                <a:moveTo>
                  <a:pt x="209190" y="2284349"/>
                </a:moveTo>
                <a:cubicBezTo>
                  <a:pt x="214210" y="2284349"/>
                  <a:pt x="218185" y="2288323"/>
                  <a:pt x="218185" y="2293344"/>
                </a:cubicBezTo>
                <a:cubicBezTo>
                  <a:pt x="218185" y="2298364"/>
                  <a:pt x="214210" y="2302339"/>
                  <a:pt x="209190" y="2302339"/>
                </a:cubicBezTo>
                <a:cubicBezTo>
                  <a:pt x="204169" y="2302339"/>
                  <a:pt x="200195" y="2298364"/>
                  <a:pt x="200195" y="2293344"/>
                </a:cubicBezTo>
                <a:cubicBezTo>
                  <a:pt x="200195" y="2288323"/>
                  <a:pt x="204169" y="2284349"/>
                  <a:pt x="209190" y="2284349"/>
                </a:cubicBezTo>
                <a:close/>
                <a:moveTo>
                  <a:pt x="2578679" y="2283094"/>
                </a:moveTo>
                <a:cubicBezTo>
                  <a:pt x="2588511" y="2283094"/>
                  <a:pt x="2596669" y="2291043"/>
                  <a:pt x="2596669" y="2301084"/>
                </a:cubicBezTo>
                <a:cubicBezTo>
                  <a:pt x="2596669" y="2310916"/>
                  <a:pt x="2588720" y="2319074"/>
                  <a:pt x="2578679" y="2319074"/>
                </a:cubicBezTo>
                <a:cubicBezTo>
                  <a:pt x="2568638" y="2319074"/>
                  <a:pt x="2560689" y="2310916"/>
                  <a:pt x="2560689" y="2301084"/>
                </a:cubicBezTo>
                <a:cubicBezTo>
                  <a:pt x="2560689" y="2291252"/>
                  <a:pt x="2568638" y="2283094"/>
                  <a:pt x="2578679" y="2283094"/>
                </a:cubicBezTo>
                <a:close/>
                <a:moveTo>
                  <a:pt x="2156953" y="2279956"/>
                </a:moveTo>
                <a:cubicBezTo>
                  <a:pt x="2166785" y="2279956"/>
                  <a:pt x="2174734" y="2287905"/>
                  <a:pt x="2174734" y="2297737"/>
                </a:cubicBezTo>
                <a:cubicBezTo>
                  <a:pt x="2174734" y="2307569"/>
                  <a:pt x="2166785" y="2315518"/>
                  <a:pt x="2156953" y="2315518"/>
                </a:cubicBezTo>
                <a:cubicBezTo>
                  <a:pt x="2147330" y="2315518"/>
                  <a:pt x="2139381" y="2307569"/>
                  <a:pt x="2139172" y="2297737"/>
                </a:cubicBezTo>
                <a:cubicBezTo>
                  <a:pt x="2139172" y="2287905"/>
                  <a:pt x="2147121" y="2279956"/>
                  <a:pt x="2156953" y="2279956"/>
                </a:cubicBezTo>
                <a:close/>
                <a:moveTo>
                  <a:pt x="349138" y="2279537"/>
                </a:moveTo>
                <a:cubicBezTo>
                  <a:pt x="353112" y="2279537"/>
                  <a:pt x="356459" y="2282885"/>
                  <a:pt x="356459" y="2286859"/>
                </a:cubicBezTo>
                <a:cubicBezTo>
                  <a:pt x="356459" y="2290834"/>
                  <a:pt x="353112" y="2294181"/>
                  <a:pt x="349138" y="2294181"/>
                </a:cubicBezTo>
                <a:cubicBezTo>
                  <a:pt x="344954" y="2294181"/>
                  <a:pt x="341816" y="2291043"/>
                  <a:pt x="341816" y="2286859"/>
                </a:cubicBezTo>
                <a:cubicBezTo>
                  <a:pt x="341816" y="2282885"/>
                  <a:pt x="345163" y="2279537"/>
                  <a:pt x="349138" y="2279537"/>
                </a:cubicBezTo>
                <a:close/>
                <a:moveTo>
                  <a:pt x="731536" y="2278073"/>
                </a:moveTo>
                <a:cubicBezTo>
                  <a:pt x="733419" y="2278073"/>
                  <a:pt x="734883" y="2279537"/>
                  <a:pt x="734883" y="2281420"/>
                </a:cubicBezTo>
                <a:cubicBezTo>
                  <a:pt x="734883" y="2283303"/>
                  <a:pt x="733419" y="2284767"/>
                  <a:pt x="731536" y="2284767"/>
                </a:cubicBezTo>
                <a:cubicBezTo>
                  <a:pt x="729653" y="2284767"/>
                  <a:pt x="728189" y="2283303"/>
                  <a:pt x="728189" y="2281420"/>
                </a:cubicBezTo>
                <a:cubicBezTo>
                  <a:pt x="728189" y="2279537"/>
                  <a:pt x="729653" y="2278073"/>
                  <a:pt x="731536" y="2278073"/>
                </a:cubicBezTo>
                <a:close/>
                <a:moveTo>
                  <a:pt x="1941697" y="2277236"/>
                </a:moveTo>
                <a:cubicBezTo>
                  <a:pt x="1949855" y="2277236"/>
                  <a:pt x="1956340" y="2283721"/>
                  <a:pt x="1956340" y="2291879"/>
                </a:cubicBezTo>
                <a:cubicBezTo>
                  <a:pt x="1956340" y="2300038"/>
                  <a:pt x="1949855" y="2306523"/>
                  <a:pt x="1941697" y="2306523"/>
                </a:cubicBezTo>
                <a:cubicBezTo>
                  <a:pt x="1933539" y="2306523"/>
                  <a:pt x="1927054" y="2300038"/>
                  <a:pt x="1927054" y="2291879"/>
                </a:cubicBezTo>
                <a:cubicBezTo>
                  <a:pt x="1927054" y="2283721"/>
                  <a:pt x="1933539" y="2277236"/>
                  <a:pt x="1941697" y="2277236"/>
                </a:cubicBezTo>
                <a:close/>
                <a:moveTo>
                  <a:pt x="2505253" y="2277027"/>
                </a:moveTo>
                <a:cubicBezTo>
                  <a:pt x="2515504" y="2277027"/>
                  <a:pt x="2523662" y="2285185"/>
                  <a:pt x="2523662" y="2295436"/>
                </a:cubicBezTo>
                <a:cubicBezTo>
                  <a:pt x="2523662" y="2305686"/>
                  <a:pt x="2515504" y="2313844"/>
                  <a:pt x="2505253" y="2313844"/>
                </a:cubicBezTo>
                <a:cubicBezTo>
                  <a:pt x="2495212" y="2313844"/>
                  <a:pt x="2486845" y="2305686"/>
                  <a:pt x="2486845" y="2295436"/>
                </a:cubicBezTo>
                <a:cubicBezTo>
                  <a:pt x="2486845" y="2285185"/>
                  <a:pt x="2495003" y="2277027"/>
                  <a:pt x="2505253" y="2277027"/>
                </a:cubicBezTo>
                <a:close/>
                <a:moveTo>
                  <a:pt x="1259739" y="2273889"/>
                </a:moveTo>
                <a:cubicBezTo>
                  <a:pt x="1260995" y="2273889"/>
                  <a:pt x="1261831" y="2274935"/>
                  <a:pt x="1261831" y="2275981"/>
                </a:cubicBezTo>
                <a:cubicBezTo>
                  <a:pt x="1261831" y="2277236"/>
                  <a:pt x="1260995" y="2278073"/>
                  <a:pt x="1259739" y="2278073"/>
                </a:cubicBezTo>
                <a:cubicBezTo>
                  <a:pt x="1258484" y="2278073"/>
                  <a:pt x="1257648" y="2277027"/>
                  <a:pt x="1257648" y="2275981"/>
                </a:cubicBezTo>
                <a:cubicBezTo>
                  <a:pt x="1257648" y="2274726"/>
                  <a:pt x="1258693" y="2273889"/>
                  <a:pt x="1259739" y="2273889"/>
                </a:cubicBezTo>
                <a:close/>
                <a:moveTo>
                  <a:pt x="1801122" y="2273053"/>
                </a:moveTo>
                <a:cubicBezTo>
                  <a:pt x="1808025" y="2273053"/>
                  <a:pt x="1813464" y="2278701"/>
                  <a:pt x="1813464" y="2285395"/>
                </a:cubicBezTo>
                <a:cubicBezTo>
                  <a:pt x="1813464" y="2292298"/>
                  <a:pt x="1807816" y="2297737"/>
                  <a:pt x="1801122" y="2297737"/>
                </a:cubicBezTo>
                <a:cubicBezTo>
                  <a:pt x="1794218" y="2297737"/>
                  <a:pt x="1788780" y="2292089"/>
                  <a:pt x="1788780" y="2285395"/>
                </a:cubicBezTo>
                <a:cubicBezTo>
                  <a:pt x="1788780" y="2278701"/>
                  <a:pt x="1794218" y="2273053"/>
                  <a:pt x="1801122" y="2273053"/>
                </a:cubicBezTo>
                <a:close/>
                <a:moveTo>
                  <a:pt x="491805" y="2272843"/>
                </a:moveTo>
                <a:cubicBezTo>
                  <a:pt x="495152" y="2272843"/>
                  <a:pt x="497662" y="2275563"/>
                  <a:pt x="497662" y="2278701"/>
                </a:cubicBezTo>
                <a:cubicBezTo>
                  <a:pt x="497662" y="2281838"/>
                  <a:pt x="494943" y="2284558"/>
                  <a:pt x="491805" y="2284558"/>
                </a:cubicBezTo>
                <a:cubicBezTo>
                  <a:pt x="488458" y="2284558"/>
                  <a:pt x="485948" y="2282048"/>
                  <a:pt x="485948" y="2278701"/>
                </a:cubicBezTo>
                <a:cubicBezTo>
                  <a:pt x="485948" y="2275354"/>
                  <a:pt x="488667" y="2272843"/>
                  <a:pt x="491805" y="2272843"/>
                </a:cubicBezTo>
                <a:close/>
                <a:moveTo>
                  <a:pt x="2430782" y="2270124"/>
                </a:moveTo>
                <a:cubicBezTo>
                  <a:pt x="2441242" y="2270124"/>
                  <a:pt x="2449609" y="2278491"/>
                  <a:pt x="2449609" y="2288951"/>
                </a:cubicBezTo>
                <a:cubicBezTo>
                  <a:pt x="2449609" y="2299410"/>
                  <a:pt x="2441242" y="2307778"/>
                  <a:pt x="2430782" y="2307778"/>
                </a:cubicBezTo>
                <a:cubicBezTo>
                  <a:pt x="2420532" y="2307778"/>
                  <a:pt x="2411955" y="2299410"/>
                  <a:pt x="2411955" y="2288951"/>
                </a:cubicBezTo>
                <a:cubicBezTo>
                  <a:pt x="2411955" y="2278491"/>
                  <a:pt x="2420323" y="2270124"/>
                  <a:pt x="2430782" y="2270124"/>
                </a:cubicBezTo>
                <a:close/>
                <a:moveTo>
                  <a:pt x="2074532" y="2266568"/>
                </a:moveTo>
                <a:cubicBezTo>
                  <a:pt x="2083528" y="2266568"/>
                  <a:pt x="2090849" y="2273889"/>
                  <a:pt x="2090849" y="2282885"/>
                </a:cubicBezTo>
                <a:cubicBezTo>
                  <a:pt x="2090849" y="2291879"/>
                  <a:pt x="2083528" y="2299201"/>
                  <a:pt x="2074532" y="2299201"/>
                </a:cubicBezTo>
                <a:cubicBezTo>
                  <a:pt x="2065537" y="2299201"/>
                  <a:pt x="2058216" y="2291879"/>
                  <a:pt x="2058216" y="2282885"/>
                </a:cubicBezTo>
                <a:cubicBezTo>
                  <a:pt x="2058216" y="2273889"/>
                  <a:pt x="2065537" y="2266568"/>
                  <a:pt x="2074532" y="2266568"/>
                </a:cubicBezTo>
                <a:close/>
                <a:moveTo>
                  <a:pt x="989885" y="2265103"/>
                </a:moveTo>
                <a:cubicBezTo>
                  <a:pt x="990722" y="2265103"/>
                  <a:pt x="991558" y="2265940"/>
                  <a:pt x="991558" y="2266777"/>
                </a:cubicBezTo>
                <a:cubicBezTo>
                  <a:pt x="991558" y="2267614"/>
                  <a:pt x="990722" y="2268450"/>
                  <a:pt x="989885" y="2268450"/>
                </a:cubicBezTo>
                <a:cubicBezTo>
                  <a:pt x="989048" y="2268450"/>
                  <a:pt x="988211" y="2267614"/>
                  <a:pt x="988211" y="2266777"/>
                </a:cubicBezTo>
                <a:cubicBezTo>
                  <a:pt x="988211" y="2265940"/>
                  <a:pt x="988839" y="2265103"/>
                  <a:pt x="989885" y="2265103"/>
                </a:cubicBezTo>
                <a:close/>
                <a:moveTo>
                  <a:pt x="638237" y="2264057"/>
                </a:moveTo>
                <a:cubicBezTo>
                  <a:pt x="640329" y="2264057"/>
                  <a:pt x="642003" y="2265731"/>
                  <a:pt x="642003" y="2267823"/>
                </a:cubicBezTo>
                <a:cubicBezTo>
                  <a:pt x="642003" y="2269915"/>
                  <a:pt x="640329" y="2271588"/>
                  <a:pt x="638237" y="2271588"/>
                </a:cubicBezTo>
                <a:cubicBezTo>
                  <a:pt x="636146" y="2271588"/>
                  <a:pt x="634472" y="2269915"/>
                  <a:pt x="634472" y="2267823"/>
                </a:cubicBezTo>
                <a:cubicBezTo>
                  <a:pt x="634472" y="2265731"/>
                  <a:pt x="636146" y="2264057"/>
                  <a:pt x="638237" y="2264057"/>
                </a:cubicBezTo>
                <a:close/>
                <a:moveTo>
                  <a:pt x="1096990" y="2263430"/>
                </a:moveTo>
                <a:cubicBezTo>
                  <a:pt x="1097827" y="2263430"/>
                  <a:pt x="1098454" y="2264057"/>
                  <a:pt x="1098454" y="2264894"/>
                </a:cubicBezTo>
                <a:cubicBezTo>
                  <a:pt x="1098454" y="2265731"/>
                  <a:pt x="1097827" y="2266359"/>
                  <a:pt x="1096990" y="2266359"/>
                </a:cubicBezTo>
                <a:cubicBezTo>
                  <a:pt x="1096153" y="2266359"/>
                  <a:pt x="1095316" y="2265731"/>
                  <a:pt x="1095526" y="2264894"/>
                </a:cubicBezTo>
                <a:cubicBezTo>
                  <a:pt x="1095526" y="2264057"/>
                  <a:pt x="1096153" y="2263430"/>
                  <a:pt x="1096990" y="2263430"/>
                </a:cubicBezTo>
                <a:close/>
                <a:moveTo>
                  <a:pt x="2355056" y="2262802"/>
                </a:moveTo>
                <a:cubicBezTo>
                  <a:pt x="2365306" y="2262802"/>
                  <a:pt x="2373673" y="2271170"/>
                  <a:pt x="2373673" y="2281420"/>
                </a:cubicBezTo>
                <a:cubicBezTo>
                  <a:pt x="2373673" y="2291670"/>
                  <a:pt x="2365306" y="2300038"/>
                  <a:pt x="2355056" y="2300038"/>
                </a:cubicBezTo>
                <a:cubicBezTo>
                  <a:pt x="2344805" y="2300038"/>
                  <a:pt x="2336438" y="2291670"/>
                  <a:pt x="2336438" y="2281420"/>
                </a:cubicBezTo>
                <a:cubicBezTo>
                  <a:pt x="2336438" y="2271170"/>
                  <a:pt x="2344805" y="2262802"/>
                  <a:pt x="2355056" y="2262802"/>
                </a:cubicBezTo>
                <a:close/>
                <a:moveTo>
                  <a:pt x="1543400" y="2259874"/>
                </a:moveTo>
                <a:cubicBezTo>
                  <a:pt x="1547166" y="2259874"/>
                  <a:pt x="1550094" y="2262802"/>
                  <a:pt x="1550094" y="2266568"/>
                </a:cubicBezTo>
                <a:cubicBezTo>
                  <a:pt x="1550094" y="2270333"/>
                  <a:pt x="1547166" y="2273262"/>
                  <a:pt x="1543400" y="2273262"/>
                </a:cubicBezTo>
                <a:cubicBezTo>
                  <a:pt x="1539635" y="2273262"/>
                  <a:pt x="1536706" y="2270124"/>
                  <a:pt x="1536706" y="2266568"/>
                </a:cubicBezTo>
                <a:cubicBezTo>
                  <a:pt x="1536706" y="2262802"/>
                  <a:pt x="1539635" y="2259874"/>
                  <a:pt x="1543400" y="2259874"/>
                </a:cubicBezTo>
                <a:close/>
                <a:moveTo>
                  <a:pt x="887382" y="2259874"/>
                </a:moveTo>
                <a:cubicBezTo>
                  <a:pt x="888637" y="2259874"/>
                  <a:pt x="889683" y="2260920"/>
                  <a:pt x="889683" y="2262175"/>
                </a:cubicBezTo>
                <a:cubicBezTo>
                  <a:pt x="889683" y="2263430"/>
                  <a:pt x="888846" y="2264476"/>
                  <a:pt x="887382" y="2264476"/>
                </a:cubicBezTo>
                <a:cubicBezTo>
                  <a:pt x="886127" y="2264476"/>
                  <a:pt x="885081" y="2263430"/>
                  <a:pt x="885081" y="2262175"/>
                </a:cubicBezTo>
                <a:cubicBezTo>
                  <a:pt x="885081" y="2260920"/>
                  <a:pt x="886127" y="2259874"/>
                  <a:pt x="887382" y="2259874"/>
                </a:cubicBezTo>
                <a:close/>
                <a:moveTo>
                  <a:pt x="1488174" y="2259037"/>
                </a:moveTo>
                <a:cubicBezTo>
                  <a:pt x="1491103" y="2259037"/>
                  <a:pt x="1493613" y="2261547"/>
                  <a:pt x="1493613" y="2264476"/>
                </a:cubicBezTo>
                <a:cubicBezTo>
                  <a:pt x="1493613" y="2267404"/>
                  <a:pt x="1491103" y="2269915"/>
                  <a:pt x="1488174" y="2269915"/>
                </a:cubicBezTo>
                <a:cubicBezTo>
                  <a:pt x="1485246" y="2269915"/>
                  <a:pt x="1482735" y="2267404"/>
                  <a:pt x="1482735" y="2264476"/>
                </a:cubicBezTo>
                <a:cubicBezTo>
                  <a:pt x="1482735" y="2261547"/>
                  <a:pt x="1485246" y="2259037"/>
                  <a:pt x="1488174" y="2259037"/>
                </a:cubicBezTo>
                <a:close/>
                <a:moveTo>
                  <a:pt x="264834" y="2258200"/>
                </a:moveTo>
                <a:cubicBezTo>
                  <a:pt x="269436" y="2258200"/>
                  <a:pt x="273202" y="2261966"/>
                  <a:pt x="273202" y="2266568"/>
                </a:cubicBezTo>
                <a:cubicBezTo>
                  <a:pt x="273202" y="2271170"/>
                  <a:pt x="269436" y="2274935"/>
                  <a:pt x="264834" y="2274935"/>
                </a:cubicBezTo>
                <a:cubicBezTo>
                  <a:pt x="260232" y="2274935"/>
                  <a:pt x="256467" y="2271170"/>
                  <a:pt x="256467" y="2266568"/>
                </a:cubicBezTo>
                <a:cubicBezTo>
                  <a:pt x="256467" y="2261966"/>
                  <a:pt x="260232" y="2258200"/>
                  <a:pt x="264834" y="2258200"/>
                </a:cubicBezTo>
                <a:close/>
                <a:moveTo>
                  <a:pt x="1598626" y="2257782"/>
                </a:moveTo>
                <a:cubicBezTo>
                  <a:pt x="1602392" y="2257782"/>
                  <a:pt x="1605320" y="2260710"/>
                  <a:pt x="1605320" y="2264476"/>
                </a:cubicBezTo>
                <a:cubicBezTo>
                  <a:pt x="1605320" y="2268241"/>
                  <a:pt x="1602392" y="2271170"/>
                  <a:pt x="1598626" y="2271170"/>
                </a:cubicBezTo>
                <a:cubicBezTo>
                  <a:pt x="1594861" y="2271170"/>
                  <a:pt x="1591932" y="2268241"/>
                  <a:pt x="1591932" y="2264476"/>
                </a:cubicBezTo>
                <a:cubicBezTo>
                  <a:pt x="1591932" y="2260710"/>
                  <a:pt x="1594861" y="2257782"/>
                  <a:pt x="1598626" y="2257782"/>
                </a:cubicBezTo>
                <a:close/>
                <a:moveTo>
                  <a:pt x="404782" y="2254853"/>
                </a:moveTo>
                <a:cubicBezTo>
                  <a:pt x="407711" y="2254853"/>
                  <a:pt x="410012" y="2257154"/>
                  <a:pt x="410012" y="2260083"/>
                </a:cubicBezTo>
                <a:cubicBezTo>
                  <a:pt x="410012" y="2263011"/>
                  <a:pt x="407711" y="2265313"/>
                  <a:pt x="404782" y="2265313"/>
                </a:cubicBezTo>
                <a:cubicBezTo>
                  <a:pt x="402063" y="2265313"/>
                  <a:pt x="399552" y="2263011"/>
                  <a:pt x="399552" y="2260083"/>
                </a:cubicBezTo>
                <a:cubicBezTo>
                  <a:pt x="399552" y="2257154"/>
                  <a:pt x="401853" y="2254853"/>
                  <a:pt x="404782" y="2254853"/>
                </a:cubicBezTo>
                <a:close/>
                <a:moveTo>
                  <a:pt x="2890999" y="2254435"/>
                </a:moveTo>
                <a:cubicBezTo>
                  <a:pt x="2899157" y="2254435"/>
                  <a:pt x="2905852" y="2261129"/>
                  <a:pt x="2905852" y="2269287"/>
                </a:cubicBezTo>
                <a:cubicBezTo>
                  <a:pt x="2905852" y="2277446"/>
                  <a:pt x="2899157" y="2284140"/>
                  <a:pt x="2890999" y="2284140"/>
                </a:cubicBezTo>
                <a:cubicBezTo>
                  <a:pt x="2882841" y="2284140"/>
                  <a:pt x="2876147" y="2277446"/>
                  <a:pt x="2876147" y="2269287"/>
                </a:cubicBezTo>
                <a:cubicBezTo>
                  <a:pt x="2876147" y="2261129"/>
                  <a:pt x="2882841" y="2254435"/>
                  <a:pt x="2890999" y="2254435"/>
                </a:cubicBezTo>
                <a:close/>
                <a:moveTo>
                  <a:pt x="2277865" y="2254225"/>
                </a:moveTo>
                <a:cubicBezTo>
                  <a:pt x="2288115" y="2254225"/>
                  <a:pt x="2296482" y="2262593"/>
                  <a:pt x="2296273" y="2272634"/>
                </a:cubicBezTo>
                <a:cubicBezTo>
                  <a:pt x="2296273" y="2282885"/>
                  <a:pt x="2288115" y="2291043"/>
                  <a:pt x="2277865" y="2291043"/>
                </a:cubicBezTo>
                <a:cubicBezTo>
                  <a:pt x="2267614" y="2291043"/>
                  <a:pt x="2259456" y="2282885"/>
                  <a:pt x="2259456" y="2272634"/>
                </a:cubicBezTo>
                <a:cubicBezTo>
                  <a:pt x="2259456" y="2262384"/>
                  <a:pt x="2267614" y="2254225"/>
                  <a:pt x="2277865" y="2254225"/>
                </a:cubicBezTo>
                <a:close/>
                <a:moveTo>
                  <a:pt x="1433367" y="2254016"/>
                </a:moveTo>
                <a:cubicBezTo>
                  <a:pt x="1435668" y="2254016"/>
                  <a:pt x="1437551" y="2255899"/>
                  <a:pt x="1437551" y="2258200"/>
                </a:cubicBezTo>
                <a:cubicBezTo>
                  <a:pt x="1437551" y="2260501"/>
                  <a:pt x="1435668" y="2262384"/>
                  <a:pt x="1433367" y="2262384"/>
                </a:cubicBezTo>
                <a:cubicBezTo>
                  <a:pt x="1431066" y="2262384"/>
                  <a:pt x="1429183" y="2260501"/>
                  <a:pt x="1429183" y="2258200"/>
                </a:cubicBezTo>
                <a:cubicBezTo>
                  <a:pt x="1429183" y="2255899"/>
                  <a:pt x="1431066" y="2254016"/>
                  <a:pt x="1433367" y="2254016"/>
                </a:cubicBezTo>
                <a:close/>
                <a:moveTo>
                  <a:pt x="1208906" y="2253598"/>
                </a:moveTo>
                <a:cubicBezTo>
                  <a:pt x="1209534" y="2253598"/>
                  <a:pt x="1210162" y="2254016"/>
                  <a:pt x="1210162" y="2254853"/>
                </a:cubicBezTo>
                <a:cubicBezTo>
                  <a:pt x="1210162" y="2255481"/>
                  <a:pt x="1209534" y="2256108"/>
                  <a:pt x="1208906" y="2256108"/>
                </a:cubicBezTo>
                <a:cubicBezTo>
                  <a:pt x="1208279" y="2256108"/>
                  <a:pt x="1207651" y="2255481"/>
                  <a:pt x="1207651" y="2254853"/>
                </a:cubicBezTo>
                <a:cubicBezTo>
                  <a:pt x="1207651" y="2254225"/>
                  <a:pt x="1208279" y="2253598"/>
                  <a:pt x="1208906" y="2253598"/>
                </a:cubicBezTo>
                <a:close/>
                <a:moveTo>
                  <a:pt x="1852582" y="2252552"/>
                </a:moveTo>
                <a:cubicBezTo>
                  <a:pt x="1859904" y="2252552"/>
                  <a:pt x="1865970" y="2258409"/>
                  <a:pt x="1865970" y="2265940"/>
                </a:cubicBezTo>
                <a:cubicBezTo>
                  <a:pt x="1865970" y="2273262"/>
                  <a:pt x="1860113" y="2279328"/>
                  <a:pt x="1852582" y="2279328"/>
                </a:cubicBezTo>
                <a:cubicBezTo>
                  <a:pt x="1845261" y="2279328"/>
                  <a:pt x="1839194" y="2273471"/>
                  <a:pt x="1839194" y="2265940"/>
                </a:cubicBezTo>
                <a:cubicBezTo>
                  <a:pt x="1839194" y="2258409"/>
                  <a:pt x="1845261" y="2252343"/>
                  <a:pt x="1852582" y="2252552"/>
                </a:cubicBezTo>
                <a:close/>
                <a:moveTo>
                  <a:pt x="2821966" y="2250878"/>
                </a:moveTo>
                <a:cubicBezTo>
                  <a:pt x="2830543" y="2250878"/>
                  <a:pt x="2837656" y="2257782"/>
                  <a:pt x="2837656" y="2266568"/>
                </a:cubicBezTo>
                <a:cubicBezTo>
                  <a:pt x="2837656" y="2275144"/>
                  <a:pt x="2830543" y="2282257"/>
                  <a:pt x="2821966" y="2282257"/>
                </a:cubicBezTo>
                <a:cubicBezTo>
                  <a:pt x="2813390" y="2282257"/>
                  <a:pt x="2806277" y="2275144"/>
                  <a:pt x="2806277" y="2266568"/>
                </a:cubicBezTo>
                <a:cubicBezTo>
                  <a:pt x="2806277" y="2257991"/>
                  <a:pt x="2813390" y="2250878"/>
                  <a:pt x="2821966" y="2250878"/>
                </a:cubicBezTo>
                <a:close/>
                <a:moveTo>
                  <a:pt x="789481" y="2250878"/>
                </a:moveTo>
                <a:cubicBezTo>
                  <a:pt x="790737" y="2250878"/>
                  <a:pt x="791573" y="2251924"/>
                  <a:pt x="791573" y="2252970"/>
                </a:cubicBezTo>
                <a:cubicBezTo>
                  <a:pt x="791573" y="2254225"/>
                  <a:pt x="790527" y="2255062"/>
                  <a:pt x="789481" y="2255062"/>
                </a:cubicBezTo>
                <a:cubicBezTo>
                  <a:pt x="788226" y="2255062"/>
                  <a:pt x="787390" y="2254225"/>
                  <a:pt x="787390" y="2252970"/>
                </a:cubicBezTo>
                <a:cubicBezTo>
                  <a:pt x="787390" y="2251715"/>
                  <a:pt x="788436" y="2250878"/>
                  <a:pt x="789481" y="2250878"/>
                </a:cubicBezTo>
                <a:close/>
                <a:moveTo>
                  <a:pt x="1653434" y="2250042"/>
                </a:moveTo>
                <a:cubicBezTo>
                  <a:pt x="1657827" y="2250042"/>
                  <a:pt x="1661592" y="2253807"/>
                  <a:pt x="1661592" y="2258200"/>
                </a:cubicBezTo>
                <a:cubicBezTo>
                  <a:pt x="1661592" y="2262593"/>
                  <a:pt x="1658036" y="2266359"/>
                  <a:pt x="1653434" y="2266359"/>
                </a:cubicBezTo>
                <a:cubicBezTo>
                  <a:pt x="1649041" y="2266359"/>
                  <a:pt x="1645276" y="2262802"/>
                  <a:pt x="1645276" y="2258200"/>
                </a:cubicBezTo>
                <a:cubicBezTo>
                  <a:pt x="1645276" y="2253807"/>
                  <a:pt x="1648832" y="2250042"/>
                  <a:pt x="1653434" y="2250042"/>
                </a:cubicBezTo>
                <a:close/>
                <a:moveTo>
                  <a:pt x="1989811" y="2248787"/>
                </a:moveTo>
                <a:cubicBezTo>
                  <a:pt x="1998597" y="2248787"/>
                  <a:pt x="2005709" y="2255899"/>
                  <a:pt x="2005709" y="2264685"/>
                </a:cubicBezTo>
                <a:cubicBezTo>
                  <a:pt x="2005709" y="2273471"/>
                  <a:pt x="1998597" y="2280583"/>
                  <a:pt x="1989811" y="2280583"/>
                </a:cubicBezTo>
                <a:cubicBezTo>
                  <a:pt x="1981025" y="2280583"/>
                  <a:pt x="1973912" y="2273471"/>
                  <a:pt x="1973912" y="2264685"/>
                </a:cubicBezTo>
                <a:cubicBezTo>
                  <a:pt x="1973912" y="2255899"/>
                  <a:pt x="1981025" y="2248787"/>
                  <a:pt x="1989811" y="2248787"/>
                </a:cubicBezTo>
                <a:close/>
                <a:moveTo>
                  <a:pt x="548077" y="2247531"/>
                </a:moveTo>
                <a:cubicBezTo>
                  <a:pt x="550378" y="2247531"/>
                  <a:pt x="552051" y="2249414"/>
                  <a:pt x="552051" y="2251506"/>
                </a:cubicBezTo>
                <a:cubicBezTo>
                  <a:pt x="552051" y="2253598"/>
                  <a:pt x="550378" y="2255481"/>
                  <a:pt x="548077" y="2255481"/>
                </a:cubicBezTo>
                <a:cubicBezTo>
                  <a:pt x="545776" y="2255481"/>
                  <a:pt x="544102" y="2253598"/>
                  <a:pt x="544102" y="2251506"/>
                </a:cubicBezTo>
                <a:cubicBezTo>
                  <a:pt x="544102" y="2249205"/>
                  <a:pt x="545776" y="2247531"/>
                  <a:pt x="548077" y="2247531"/>
                </a:cubicBezTo>
                <a:close/>
                <a:moveTo>
                  <a:pt x="2752306" y="2247322"/>
                </a:moveTo>
                <a:cubicBezTo>
                  <a:pt x="2761302" y="2247322"/>
                  <a:pt x="2768623" y="2254644"/>
                  <a:pt x="2768623" y="2263639"/>
                </a:cubicBezTo>
                <a:cubicBezTo>
                  <a:pt x="2768623" y="2272634"/>
                  <a:pt x="2761302" y="2279956"/>
                  <a:pt x="2752306" y="2279956"/>
                </a:cubicBezTo>
                <a:cubicBezTo>
                  <a:pt x="2743311" y="2279956"/>
                  <a:pt x="2735989" y="2272634"/>
                  <a:pt x="2735989" y="2263639"/>
                </a:cubicBezTo>
                <a:cubicBezTo>
                  <a:pt x="2735989" y="2254644"/>
                  <a:pt x="2743311" y="2247322"/>
                  <a:pt x="2752306" y="2247322"/>
                </a:cubicBezTo>
                <a:close/>
                <a:moveTo>
                  <a:pt x="1379187" y="2245021"/>
                </a:moveTo>
                <a:cubicBezTo>
                  <a:pt x="1381069" y="2245021"/>
                  <a:pt x="1382534" y="2246485"/>
                  <a:pt x="1382534" y="2248159"/>
                </a:cubicBezTo>
                <a:cubicBezTo>
                  <a:pt x="1382534" y="2249833"/>
                  <a:pt x="1381069" y="2251297"/>
                  <a:pt x="1379187" y="2251297"/>
                </a:cubicBezTo>
                <a:cubicBezTo>
                  <a:pt x="1377304" y="2251297"/>
                  <a:pt x="1376049" y="2249833"/>
                  <a:pt x="1376049" y="2248159"/>
                </a:cubicBezTo>
                <a:cubicBezTo>
                  <a:pt x="1376049" y="2246485"/>
                  <a:pt x="1377304" y="2245021"/>
                  <a:pt x="1379187" y="2245021"/>
                </a:cubicBezTo>
                <a:close/>
                <a:moveTo>
                  <a:pt x="2199209" y="2244394"/>
                </a:moveTo>
                <a:cubicBezTo>
                  <a:pt x="2209041" y="2244394"/>
                  <a:pt x="2216990" y="2252343"/>
                  <a:pt x="2216990" y="2262175"/>
                </a:cubicBezTo>
                <a:cubicBezTo>
                  <a:pt x="2216990" y="2272007"/>
                  <a:pt x="2209041" y="2279956"/>
                  <a:pt x="2199209" y="2279956"/>
                </a:cubicBezTo>
                <a:cubicBezTo>
                  <a:pt x="2189377" y="2279956"/>
                  <a:pt x="2181428" y="2272007"/>
                  <a:pt x="2181428" y="2262175"/>
                </a:cubicBezTo>
                <a:cubicBezTo>
                  <a:pt x="2181428" y="2252343"/>
                  <a:pt x="2189377" y="2244394"/>
                  <a:pt x="2199209" y="2244394"/>
                </a:cubicBezTo>
                <a:close/>
                <a:moveTo>
                  <a:pt x="2681809" y="2242929"/>
                </a:moveTo>
                <a:cubicBezTo>
                  <a:pt x="2691223" y="2242929"/>
                  <a:pt x="2698754" y="2250460"/>
                  <a:pt x="2698754" y="2259874"/>
                </a:cubicBezTo>
                <a:cubicBezTo>
                  <a:pt x="2698754" y="2269287"/>
                  <a:pt x="2691223" y="2276818"/>
                  <a:pt x="2681809" y="2276818"/>
                </a:cubicBezTo>
                <a:cubicBezTo>
                  <a:pt x="2672605" y="2276818"/>
                  <a:pt x="2665074" y="2269287"/>
                  <a:pt x="2664865" y="2259874"/>
                </a:cubicBezTo>
                <a:cubicBezTo>
                  <a:pt x="2664865" y="2250460"/>
                  <a:pt x="2672396" y="2242929"/>
                  <a:pt x="2681809" y="2242929"/>
                </a:cubicBezTo>
                <a:close/>
                <a:moveTo>
                  <a:pt x="2610685" y="2238746"/>
                </a:moveTo>
                <a:cubicBezTo>
                  <a:pt x="2620308" y="2238746"/>
                  <a:pt x="2628048" y="2246485"/>
                  <a:pt x="2628048" y="2256108"/>
                </a:cubicBezTo>
                <a:cubicBezTo>
                  <a:pt x="2628048" y="2265731"/>
                  <a:pt x="2620308" y="2273471"/>
                  <a:pt x="2610685" y="2273471"/>
                </a:cubicBezTo>
                <a:cubicBezTo>
                  <a:pt x="2601062" y="2273471"/>
                  <a:pt x="2593322" y="2265731"/>
                  <a:pt x="2593322" y="2256108"/>
                </a:cubicBezTo>
                <a:cubicBezTo>
                  <a:pt x="2593322" y="2246485"/>
                  <a:pt x="2601062" y="2238746"/>
                  <a:pt x="2610685" y="2238746"/>
                </a:cubicBezTo>
                <a:close/>
                <a:moveTo>
                  <a:pt x="1707823" y="2238327"/>
                </a:moveTo>
                <a:cubicBezTo>
                  <a:pt x="1713053" y="2238327"/>
                  <a:pt x="1717446" y="2242511"/>
                  <a:pt x="1717446" y="2247950"/>
                </a:cubicBezTo>
                <a:cubicBezTo>
                  <a:pt x="1717446" y="2253389"/>
                  <a:pt x="1713053" y="2257782"/>
                  <a:pt x="1707823" y="2257572"/>
                </a:cubicBezTo>
                <a:cubicBezTo>
                  <a:pt x="1702594" y="2257572"/>
                  <a:pt x="1698201" y="2253179"/>
                  <a:pt x="1698201" y="2247950"/>
                </a:cubicBezTo>
                <a:cubicBezTo>
                  <a:pt x="1698201" y="2242720"/>
                  <a:pt x="1702384" y="2238327"/>
                  <a:pt x="1707823" y="2238327"/>
                </a:cubicBezTo>
                <a:close/>
                <a:moveTo>
                  <a:pt x="695137" y="2237700"/>
                </a:moveTo>
                <a:cubicBezTo>
                  <a:pt x="696392" y="2237700"/>
                  <a:pt x="697438" y="2238746"/>
                  <a:pt x="697438" y="2240001"/>
                </a:cubicBezTo>
                <a:cubicBezTo>
                  <a:pt x="697438" y="2241256"/>
                  <a:pt x="696392" y="2242302"/>
                  <a:pt x="695137" y="2242302"/>
                </a:cubicBezTo>
                <a:cubicBezTo>
                  <a:pt x="693882" y="2242302"/>
                  <a:pt x="693045" y="2241256"/>
                  <a:pt x="692836" y="2240001"/>
                </a:cubicBezTo>
                <a:cubicBezTo>
                  <a:pt x="692836" y="2238746"/>
                  <a:pt x="693882" y="2237700"/>
                  <a:pt x="695137" y="2237700"/>
                </a:cubicBezTo>
                <a:close/>
                <a:moveTo>
                  <a:pt x="182623" y="2236026"/>
                </a:moveTo>
                <a:cubicBezTo>
                  <a:pt x="187434" y="2236026"/>
                  <a:pt x="191409" y="2240001"/>
                  <a:pt x="191409" y="2244812"/>
                </a:cubicBezTo>
                <a:cubicBezTo>
                  <a:pt x="191409" y="2249623"/>
                  <a:pt x="187434" y="2253598"/>
                  <a:pt x="182623" y="2253598"/>
                </a:cubicBezTo>
                <a:cubicBezTo>
                  <a:pt x="177811" y="2253598"/>
                  <a:pt x="173837" y="2249623"/>
                  <a:pt x="173837" y="2244812"/>
                </a:cubicBezTo>
                <a:cubicBezTo>
                  <a:pt x="173837" y="2240001"/>
                  <a:pt x="177811" y="2236026"/>
                  <a:pt x="182623" y="2236026"/>
                </a:cubicBezTo>
                <a:close/>
                <a:moveTo>
                  <a:pt x="1050550" y="2233934"/>
                </a:moveTo>
                <a:cubicBezTo>
                  <a:pt x="1050968" y="2233934"/>
                  <a:pt x="1051387" y="2234352"/>
                  <a:pt x="1051387" y="2234771"/>
                </a:cubicBezTo>
                <a:cubicBezTo>
                  <a:pt x="1051387" y="2235189"/>
                  <a:pt x="1050968" y="2235608"/>
                  <a:pt x="1050550" y="2235608"/>
                </a:cubicBezTo>
                <a:cubicBezTo>
                  <a:pt x="1050132" y="2235608"/>
                  <a:pt x="1049713" y="2235189"/>
                  <a:pt x="1049713" y="2234771"/>
                </a:cubicBezTo>
                <a:cubicBezTo>
                  <a:pt x="1049713" y="2234143"/>
                  <a:pt x="1050132" y="2233934"/>
                  <a:pt x="1050550" y="2233934"/>
                </a:cubicBezTo>
                <a:close/>
                <a:moveTo>
                  <a:pt x="320479" y="2233725"/>
                </a:moveTo>
                <a:cubicBezTo>
                  <a:pt x="323826" y="2233725"/>
                  <a:pt x="326545" y="2236444"/>
                  <a:pt x="326545" y="2239791"/>
                </a:cubicBezTo>
                <a:cubicBezTo>
                  <a:pt x="326545" y="2243138"/>
                  <a:pt x="323826" y="2245858"/>
                  <a:pt x="320479" y="2245858"/>
                </a:cubicBezTo>
                <a:cubicBezTo>
                  <a:pt x="316922" y="2245858"/>
                  <a:pt x="314203" y="2243138"/>
                  <a:pt x="314412" y="2239791"/>
                </a:cubicBezTo>
                <a:cubicBezTo>
                  <a:pt x="314412" y="2236444"/>
                  <a:pt x="317132" y="2233725"/>
                  <a:pt x="320479" y="2233725"/>
                </a:cubicBezTo>
                <a:close/>
                <a:moveTo>
                  <a:pt x="2538724" y="2233516"/>
                </a:moveTo>
                <a:cubicBezTo>
                  <a:pt x="2548765" y="2233516"/>
                  <a:pt x="2556714" y="2241674"/>
                  <a:pt x="2556714" y="2251506"/>
                </a:cubicBezTo>
                <a:cubicBezTo>
                  <a:pt x="2556714" y="2261338"/>
                  <a:pt x="2548556" y="2269496"/>
                  <a:pt x="2538724" y="2269496"/>
                </a:cubicBezTo>
                <a:cubicBezTo>
                  <a:pt x="2528683" y="2269496"/>
                  <a:pt x="2520734" y="2261338"/>
                  <a:pt x="2520734" y="2251506"/>
                </a:cubicBezTo>
                <a:cubicBezTo>
                  <a:pt x="2520734" y="2241465"/>
                  <a:pt x="2528892" y="2233516"/>
                  <a:pt x="2538724" y="2233516"/>
                </a:cubicBezTo>
                <a:close/>
                <a:moveTo>
                  <a:pt x="2118671" y="2232470"/>
                </a:moveTo>
                <a:cubicBezTo>
                  <a:pt x="2128294" y="2232470"/>
                  <a:pt x="2136034" y="2240210"/>
                  <a:pt x="2136034" y="2249833"/>
                </a:cubicBezTo>
                <a:cubicBezTo>
                  <a:pt x="2136034" y="2259455"/>
                  <a:pt x="2128294" y="2267195"/>
                  <a:pt x="2118671" y="2267195"/>
                </a:cubicBezTo>
                <a:cubicBezTo>
                  <a:pt x="2109049" y="2267195"/>
                  <a:pt x="2101309" y="2259455"/>
                  <a:pt x="2101309" y="2249833"/>
                </a:cubicBezTo>
                <a:cubicBezTo>
                  <a:pt x="2101309" y="2240210"/>
                  <a:pt x="2109049" y="2232470"/>
                  <a:pt x="2118671" y="2232470"/>
                </a:cubicBezTo>
                <a:close/>
                <a:moveTo>
                  <a:pt x="1325843" y="2231424"/>
                </a:moveTo>
                <a:cubicBezTo>
                  <a:pt x="1327098" y="2231424"/>
                  <a:pt x="1328144" y="2232470"/>
                  <a:pt x="1328144" y="2233725"/>
                </a:cubicBezTo>
                <a:cubicBezTo>
                  <a:pt x="1328144" y="2234980"/>
                  <a:pt x="1327098" y="2236026"/>
                  <a:pt x="1325843" y="2236026"/>
                </a:cubicBezTo>
                <a:cubicBezTo>
                  <a:pt x="1324588" y="2236026"/>
                  <a:pt x="1323542" y="2234980"/>
                  <a:pt x="1323542" y="2233725"/>
                </a:cubicBezTo>
                <a:cubicBezTo>
                  <a:pt x="1323542" y="2232470"/>
                  <a:pt x="1324588" y="2231424"/>
                  <a:pt x="1325843" y="2231424"/>
                </a:cubicBezTo>
                <a:close/>
                <a:moveTo>
                  <a:pt x="946792" y="2231424"/>
                </a:moveTo>
                <a:cubicBezTo>
                  <a:pt x="947210" y="2231424"/>
                  <a:pt x="947629" y="2231842"/>
                  <a:pt x="947629" y="2232261"/>
                </a:cubicBezTo>
                <a:cubicBezTo>
                  <a:pt x="947629" y="2232679"/>
                  <a:pt x="947210" y="2233097"/>
                  <a:pt x="946792" y="2233097"/>
                </a:cubicBezTo>
                <a:cubicBezTo>
                  <a:pt x="946374" y="2233097"/>
                  <a:pt x="945955" y="2232679"/>
                  <a:pt x="945955" y="2232261"/>
                </a:cubicBezTo>
                <a:cubicBezTo>
                  <a:pt x="945955" y="2231842"/>
                  <a:pt x="946374" y="2231424"/>
                  <a:pt x="946792" y="2231424"/>
                </a:cubicBezTo>
                <a:close/>
                <a:moveTo>
                  <a:pt x="1902788" y="2229123"/>
                </a:moveTo>
                <a:cubicBezTo>
                  <a:pt x="1910319" y="2229123"/>
                  <a:pt x="1916385" y="2235189"/>
                  <a:pt x="1916385" y="2242720"/>
                </a:cubicBezTo>
                <a:cubicBezTo>
                  <a:pt x="1916385" y="2250251"/>
                  <a:pt x="1910319" y="2256317"/>
                  <a:pt x="1902788" y="2256317"/>
                </a:cubicBezTo>
                <a:cubicBezTo>
                  <a:pt x="1895257" y="2256317"/>
                  <a:pt x="1889191" y="2250251"/>
                  <a:pt x="1889191" y="2242720"/>
                </a:cubicBezTo>
                <a:cubicBezTo>
                  <a:pt x="1889191" y="2235189"/>
                  <a:pt x="1895257" y="2229123"/>
                  <a:pt x="1902788" y="2229123"/>
                </a:cubicBezTo>
                <a:close/>
                <a:moveTo>
                  <a:pt x="1159538" y="2229123"/>
                </a:moveTo>
                <a:cubicBezTo>
                  <a:pt x="1159956" y="2229123"/>
                  <a:pt x="1160374" y="2229541"/>
                  <a:pt x="1160374" y="2229959"/>
                </a:cubicBezTo>
                <a:cubicBezTo>
                  <a:pt x="1160374" y="2230378"/>
                  <a:pt x="1159956" y="2230796"/>
                  <a:pt x="1159538" y="2230796"/>
                </a:cubicBezTo>
                <a:cubicBezTo>
                  <a:pt x="1159119" y="2230796"/>
                  <a:pt x="1158701" y="2230378"/>
                  <a:pt x="1158701" y="2229959"/>
                </a:cubicBezTo>
                <a:cubicBezTo>
                  <a:pt x="1158701" y="2229541"/>
                  <a:pt x="1159119" y="2229123"/>
                  <a:pt x="1159538" y="2229123"/>
                </a:cubicBezTo>
                <a:close/>
                <a:moveTo>
                  <a:pt x="460636" y="2228286"/>
                </a:moveTo>
                <a:cubicBezTo>
                  <a:pt x="463355" y="2228286"/>
                  <a:pt x="465447" y="2230378"/>
                  <a:pt x="465447" y="2233097"/>
                </a:cubicBezTo>
                <a:cubicBezTo>
                  <a:pt x="465447" y="2235817"/>
                  <a:pt x="463355" y="2237909"/>
                  <a:pt x="460636" y="2237909"/>
                </a:cubicBezTo>
                <a:cubicBezTo>
                  <a:pt x="458125" y="2237909"/>
                  <a:pt x="456033" y="2235817"/>
                  <a:pt x="455824" y="2233097"/>
                </a:cubicBezTo>
                <a:cubicBezTo>
                  <a:pt x="455824" y="2230378"/>
                  <a:pt x="457916" y="2228286"/>
                  <a:pt x="460636" y="2228286"/>
                </a:cubicBezTo>
                <a:close/>
                <a:moveTo>
                  <a:pt x="2465717" y="2228077"/>
                </a:moveTo>
                <a:cubicBezTo>
                  <a:pt x="2475758" y="2228077"/>
                  <a:pt x="2483916" y="2236235"/>
                  <a:pt x="2483707" y="2246067"/>
                </a:cubicBezTo>
                <a:cubicBezTo>
                  <a:pt x="2483707" y="2255899"/>
                  <a:pt x="2475758" y="2264057"/>
                  <a:pt x="2465717" y="2264057"/>
                </a:cubicBezTo>
                <a:cubicBezTo>
                  <a:pt x="2455885" y="2264057"/>
                  <a:pt x="2447726" y="2256108"/>
                  <a:pt x="2447726" y="2246067"/>
                </a:cubicBezTo>
                <a:cubicBezTo>
                  <a:pt x="2447726" y="2236235"/>
                  <a:pt x="2455676" y="2228077"/>
                  <a:pt x="2465717" y="2228077"/>
                </a:cubicBezTo>
                <a:close/>
                <a:moveTo>
                  <a:pt x="1760957" y="2222847"/>
                </a:moveTo>
                <a:cubicBezTo>
                  <a:pt x="1767024" y="2222847"/>
                  <a:pt x="1771835" y="2227658"/>
                  <a:pt x="1771835" y="2233725"/>
                </a:cubicBezTo>
                <a:cubicBezTo>
                  <a:pt x="1771835" y="2239791"/>
                  <a:pt x="1767024" y="2244603"/>
                  <a:pt x="1760957" y="2244603"/>
                </a:cubicBezTo>
                <a:cubicBezTo>
                  <a:pt x="1754891" y="2244603"/>
                  <a:pt x="1750079" y="2239791"/>
                  <a:pt x="1750079" y="2233725"/>
                </a:cubicBezTo>
                <a:cubicBezTo>
                  <a:pt x="1750079" y="2227658"/>
                  <a:pt x="1754891" y="2222847"/>
                  <a:pt x="1760957" y="2222847"/>
                </a:cubicBezTo>
                <a:close/>
                <a:moveTo>
                  <a:pt x="847427" y="2222847"/>
                </a:moveTo>
                <a:cubicBezTo>
                  <a:pt x="848264" y="2222847"/>
                  <a:pt x="848891" y="2223475"/>
                  <a:pt x="848891" y="2224311"/>
                </a:cubicBezTo>
                <a:cubicBezTo>
                  <a:pt x="848891" y="2225148"/>
                  <a:pt x="848264" y="2225776"/>
                  <a:pt x="847427" y="2225776"/>
                </a:cubicBezTo>
                <a:cubicBezTo>
                  <a:pt x="846590" y="2225776"/>
                  <a:pt x="845963" y="2225148"/>
                  <a:pt x="845963" y="2224311"/>
                </a:cubicBezTo>
                <a:cubicBezTo>
                  <a:pt x="845963" y="2223475"/>
                  <a:pt x="846590" y="2222847"/>
                  <a:pt x="847427" y="2222847"/>
                </a:cubicBezTo>
                <a:close/>
                <a:moveTo>
                  <a:pt x="2391664" y="2221801"/>
                </a:moveTo>
                <a:cubicBezTo>
                  <a:pt x="2401914" y="2221801"/>
                  <a:pt x="2410072" y="2229959"/>
                  <a:pt x="2410072" y="2240210"/>
                </a:cubicBezTo>
                <a:cubicBezTo>
                  <a:pt x="2410072" y="2250460"/>
                  <a:pt x="2401914" y="2258618"/>
                  <a:pt x="2391664" y="2258618"/>
                </a:cubicBezTo>
                <a:cubicBezTo>
                  <a:pt x="2381413" y="2258618"/>
                  <a:pt x="2373255" y="2250251"/>
                  <a:pt x="2373255" y="2240210"/>
                </a:cubicBezTo>
                <a:cubicBezTo>
                  <a:pt x="2373255" y="2229959"/>
                  <a:pt x="2381413" y="2221801"/>
                  <a:pt x="2391664" y="2221801"/>
                </a:cubicBezTo>
                <a:close/>
                <a:moveTo>
                  <a:pt x="604349" y="2220964"/>
                </a:moveTo>
                <a:cubicBezTo>
                  <a:pt x="606231" y="2220964"/>
                  <a:pt x="607696" y="2222429"/>
                  <a:pt x="607696" y="2224311"/>
                </a:cubicBezTo>
                <a:cubicBezTo>
                  <a:pt x="607696" y="2226194"/>
                  <a:pt x="606231" y="2227658"/>
                  <a:pt x="604349" y="2227658"/>
                </a:cubicBezTo>
                <a:cubicBezTo>
                  <a:pt x="602466" y="2227658"/>
                  <a:pt x="601002" y="2226194"/>
                  <a:pt x="601002" y="2224311"/>
                </a:cubicBezTo>
                <a:cubicBezTo>
                  <a:pt x="601002" y="2222429"/>
                  <a:pt x="602466" y="2220964"/>
                  <a:pt x="604349" y="2220964"/>
                </a:cubicBezTo>
                <a:close/>
                <a:moveTo>
                  <a:pt x="2036042" y="2218245"/>
                </a:moveTo>
                <a:cubicBezTo>
                  <a:pt x="2045246" y="2218245"/>
                  <a:pt x="2052567" y="2225566"/>
                  <a:pt x="2052567" y="2234771"/>
                </a:cubicBezTo>
                <a:cubicBezTo>
                  <a:pt x="2052567" y="2243975"/>
                  <a:pt x="2045246" y="2251297"/>
                  <a:pt x="2036042" y="2251297"/>
                </a:cubicBezTo>
                <a:cubicBezTo>
                  <a:pt x="2026837" y="2251297"/>
                  <a:pt x="2019516" y="2243975"/>
                  <a:pt x="2019516" y="2234771"/>
                </a:cubicBezTo>
                <a:cubicBezTo>
                  <a:pt x="2019516" y="2225566"/>
                  <a:pt x="2027046" y="2218245"/>
                  <a:pt x="2036042" y="2218245"/>
                </a:cubicBezTo>
                <a:close/>
                <a:moveTo>
                  <a:pt x="2316146" y="2214479"/>
                </a:moveTo>
                <a:cubicBezTo>
                  <a:pt x="2326397" y="2214479"/>
                  <a:pt x="2334555" y="2222638"/>
                  <a:pt x="2334555" y="2232888"/>
                </a:cubicBezTo>
                <a:cubicBezTo>
                  <a:pt x="2334555" y="2243138"/>
                  <a:pt x="2326397" y="2251297"/>
                  <a:pt x="2316146" y="2251297"/>
                </a:cubicBezTo>
                <a:cubicBezTo>
                  <a:pt x="2305896" y="2251297"/>
                  <a:pt x="2297738" y="2243138"/>
                  <a:pt x="2297738" y="2232888"/>
                </a:cubicBezTo>
                <a:cubicBezTo>
                  <a:pt x="2297738" y="2222638"/>
                  <a:pt x="2305896" y="2214479"/>
                  <a:pt x="2316146" y="2214479"/>
                </a:cubicBezTo>
                <a:close/>
                <a:moveTo>
                  <a:pt x="1273755" y="2214061"/>
                </a:moveTo>
                <a:cubicBezTo>
                  <a:pt x="1274592" y="2214061"/>
                  <a:pt x="1275219" y="2214689"/>
                  <a:pt x="1275219" y="2215525"/>
                </a:cubicBezTo>
                <a:cubicBezTo>
                  <a:pt x="1275219" y="2216362"/>
                  <a:pt x="1274592" y="2216990"/>
                  <a:pt x="1273755" y="2216990"/>
                </a:cubicBezTo>
                <a:cubicBezTo>
                  <a:pt x="1272918" y="2216990"/>
                  <a:pt x="1272291" y="2216362"/>
                  <a:pt x="1272291" y="2215525"/>
                </a:cubicBezTo>
                <a:cubicBezTo>
                  <a:pt x="1272291" y="2214689"/>
                  <a:pt x="1272918" y="2214061"/>
                  <a:pt x="1273755" y="2214061"/>
                </a:cubicBezTo>
                <a:close/>
                <a:moveTo>
                  <a:pt x="752246" y="2210086"/>
                </a:moveTo>
                <a:cubicBezTo>
                  <a:pt x="753501" y="2210086"/>
                  <a:pt x="754338" y="2211133"/>
                  <a:pt x="754338" y="2212178"/>
                </a:cubicBezTo>
                <a:cubicBezTo>
                  <a:pt x="754338" y="2213433"/>
                  <a:pt x="753292" y="2214270"/>
                  <a:pt x="752246" y="2214270"/>
                </a:cubicBezTo>
                <a:cubicBezTo>
                  <a:pt x="751200" y="2214270"/>
                  <a:pt x="750154" y="2213433"/>
                  <a:pt x="750154" y="2212178"/>
                </a:cubicBezTo>
                <a:cubicBezTo>
                  <a:pt x="750154" y="2210923"/>
                  <a:pt x="751200" y="2210086"/>
                  <a:pt x="752246" y="2210086"/>
                </a:cubicBezTo>
                <a:close/>
                <a:moveTo>
                  <a:pt x="238058" y="2210086"/>
                </a:moveTo>
                <a:cubicBezTo>
                  <a:pt x="242451" y="2210086"/>
                  <a:pt x="246007" y="2213643"/>
                  <a:pt x="246007" y="2218036"/>
                </a:cubicBezTo>
                <a:cubicBezTo>
                  <a:pt x="246007" y="2222429"/>
                  <a:pt x="242451" y="2225985"/>
                  <a:pt x="238058" y="2225985"/>
                </a:cubicBezTo>
                <a:cubicBezTo>
                  <a:pt x="233665" y="2225985"/>
                  <a:pt x="230109" y="2222429"/>
                  <a:pt x="230109" y="2218036"/>
                </a:cubicBezTo>
                <a:cubicBezTo>
                  <a:pt x="230109" y="2213643"/>
                  <a:pt x="233665" y="2210086"/>
                  <a:pt x="238058" y="2210086"/>
                </a:cubicBezTo>
                <a:close/>
                <a:moveTo>
                  <a:pt x="375914" y="2207785"/>
                </a:moveTo>
                <a:cubicBezTo>
                  <a:pt x="378843" y="2207785"/>
                  <a:pt x="381144" y="2210086"/>
                  <a:pt x="381144" y="2213015"/>
                </a:cubicBezTo>
                <a:cubicBezTo>
                  <a:pt x="381144" y="2215944"/>
                  <a:pt x="378843" y="2218245"/>
                  <a:pt x="375914" y="2218245"/>
                </a:cubicBezTo>
                <a:cubicBezTo>
                  <a:pt x="372985" y="2218245"/>
                  <a:pt x="370684" y="2215944"/>
                  <a:pt x="370684" y="2213015"/>
                </a:cubicBezTo>
                <a:cubicBezTo>
                  <a:pt x="370684" y="2210086"/>
                  <a:pt x="372985" y="2207785"/>
                  <a:pt x="375914" y="2207785"/>
                </a:cubicBezTo>
                <a:close/>
                <a:moveTo>
                  <a:pt x="2916729" y="2206739"/>
                </a:moveTo>
                <a:cubicBezTo>
                  <a:pt x="2924260" y="2206739"/>
                  <a:pt x="2930327" y="2212806"/>
                  <a:pt x="2930327" y="2220337"/>
                </a:cubicBezTo>
                <a:cubicBezTo>
                  <a:pt x="2930327" y="2227868"/>
                  <a:pt x="2924260" y="2233934"/>
                  <a:pt x="2916729" y="2233934"/>
                </a:cubicBezTo>
                <a:cubicBezTo>
                  <a:pt x="2909198" y="2233934"/>
                  <a:pt x="2903132" y="2227868"/>
                  <a:pt x="2903132" y="2220337"/>
                </a:cubicBezTo>
                <a:cubicBezTo>
                  <a:pt x="2903132" y="2212806"/>
                  <a:pt x="2909198" y="2206739"/>
                  <a:pt x="2916729" y="2206739"/>
                </a:cubicBezTo>
                <a:close/>
                <a:moveTo>
                  <a:pt x="2239374" y="2206321"/>
                </a:moveTo>
                <a:cubicBezTo>
                  <a:pt x="2249206" y="2206321"/>
                  <a:pt x="2257364" y="2214270"/>
                  <a:pt x="2257364" y="2224311"/>
                </a:cubicBezTo>
                <a:cubicBezTo>
                  <a:pt x="2257364" y="2234143"/>
                  <a:pt x="2249415" y="2242302"/>
                  <a:pt x="2239374" y="2242302"/>
                </a:cubicBezTo>
                <a:cubicBezTo>
                  <a:pt x="2229333" y="2242302"/>
                  <a:pt x="2221174" y="2234352"/>
                  <a:pt x="2221383" y="2224311"/>
                </a:cubicBezTo>
                <a:cubicBezTo>
                  <a:pt x="2221383" y="2214479"/>
                  <a:pt x="2229333" y="2206321"/>
                  <a:pt x="2239374" y="2206321"/>
                </a:cubicBezTo>
                <a:close/>
                <a:moveTo>
                  <a:pt x="2848743" y="2203811"/>
                </a:moveTo>
                <a:cubicBezTo>
                  <a:pt x="2856692" y="2203811"/>
                  <a:pt x="2863177" y="2210296"/>
                  <a:pt x="2863177" y="2218245"/>
                </a:cubicBezTo>
                <a:cubicBezTo>
                  <a:pt x="2863177" y="2226194"/>
                  <a:pt x="2856692" y="2232679"/>
                  <a:pt x="2848743" y="2232679"/>
                </a:cubicBezTo>
                <a:cubicBezTo>
                  <a:pt x="2840794" y="2232679"/>
                  <a:pt x="2834309" y="2226194"/>
                  <a:pt x="2834309" y="2218245"/>
                </a:cubicBezTo>
                <a:cubicBezTo>
                  <a:pt x="2834309" y="2210296"/>
                  <a:pt x="2840794" y="2203811"/>
                  <a:pt x="2848743" y="2203811"/>
                </a:cubicBezTo>
                <a:close/>
                <a:moveTo>
                  <a:pt x="1813046" y="2202765"/>
                </a:moveTo>
                <a:cubicBezTo>
                  <a:pt x="1819949" y="2202765"/>
                  <a:pt x="1825597" y="2208413"/>
                  <a:pt x="1825597" y="2215316"/>
                </a:cubicBezTo>
                <a:cubicBezTo>
                  <a:pt x="1825597" y="2222220"/>
                  <a:pt x="1819949" y="2227868"/>
                  <a:pt x="1813046" y="2227868"/>
                </a:cubicBezTo>
                <a:cubicBezTo>
                  <a:pt x="1806142" y="2227868"/>
                  <a:pt x="1800703" y="2222429"/>
                  <a:pt x="1800494" y="2215316"/>
                </a:cubicBezTo>
                <a:cubicBezTo>
                  <a:pt x="1800494" y="2208413"/>
                  <a:pt x="1806142" y="2202765"/>
                  <a:pt x="1813046" y="2202765"/>
                </a:cubicBezTo>
                <a:close/>
                <a:moveTo>
                  <a:pt x="516698" y="2202137"/>
                </a:moveTo>
                <a:cubicBezTo>
                  <a:pt x="518999" y="2202137"/>
                  <a:pt x="520673" y="2204020"/>
                  <a:pt x="520673" y="2206112"/>
                </a:cubicBezTo>
                <a:cubicBezTo>
                  <a:pt x="520673" y="2208413"/>
                  <a:pt x="518790" y="2210086"/>
                  <a:pt x="516698" y="2210086"/>
                </a:cubicBezTo>
                <a:cubicBezTo>
                  <a:pt x="514397" y="2210086"/>
                  <a:pt x="512724" y="2208204"/>
                  <a:pt x="512724" y="2206112"/>
                </a:cubicBezTo>
                <a:cubicBezTo>
                  <a:pt x="512724" y="2203811"/>
                  <a:pt x="514607" y="2202137"/>
                  <a:pt x="516698" y="2202137"/>
                </a:cubicBezTo>
                <a:close/>
                <a:moveTo>
                  <a:pt x="1951111" y="2201719"/>
                </a:moveTo>
                <a:cubicBezTo>
                  <a:pt x="1959269" y="2201719"/>
                  <a:pt x="1965754" y="2208204"/>
                  <a:pt x="1965754" y="2216362"/>
                </a:cubicBezTo>
                <a:cubicBezTo>
                  <a:pt x="1965754" y="2224521"/>
                  <a:pt x="1959269" y="2231005"/>
                  <a:pt x="1951111" y="2231005"/>
                </a:cubicBezTo>
                <a:cubicBezTo>
                  <a:pt x="1942952" y="2231005"/>
                  <a:pt x="1936467" y="2224521"/>
                  <a:pt x="1936467" y="2216362"/>
                </a:cubicBezTo>
                <a:cubicBezTo>
                  <a:pt x="1936467" y="2208204"/>
                  <a:pt x="1943161" y="2201510"/>
                  <a:pt x="1951111" y="2201719"/>
                </a:cubicBezTo>
                <a:close/>
                <a:moveTo>
                  <a:pt x="1112052" y="2200882"/>
                </a:moveTo>
                <a:cubicBezTo>
                  <a:pt x="1112470" y="2200882"/>
                  <a:pt x="1112888" y="2201301"/>
                  <a:pt x="1112888" y="2201719"/>
                </a:cubicBezTo>
                <a:cubicBezTo>
                  <a:pt x="1112888" y="2202346"/>
                  <a:pt x="1112470" y="2202556"/>
                  <a:pt x="1112052" y="2202556"/>
                </a:cubicBezTo>
                <a:cubicBezTo>
                  <a:pt x="1111633" y="2202556"/>
                  <a:pt x="1111215" y="2202137"/>
                  <a:pt x="1111215" y="2201719"/>
                </a:cubicBezTo>
                <a:cubicBezTo>
                  <a:pt x="1111215" y="2201301"/>
                  <a:pt x="1111633" y="2200882"/>
                  <a:pt x="1112052" y="2200882"/>
                </a:cubicBezTo>
                <a:close/>
                <a:moveTo>
                  <a:pt x="1006411" y="2200882"/>
                </a:moveTo>
                <a:cubicBezTo>
                  <a:pt x="1006829" y="2200882"/>
                  <a:pt x="1007248" y="2201301"/>
                  <a:pt x="1007248" y="2201719"/>
                </a:cubicBezTo>
                <a:cubicBezTo>
                  <a:pt x="1007248" y="2202137"/>
                  <a:pt x="1006829" y="2202556"/>
                  <a:pt x="1006411" y="2202556"/>
                </a:cubicBezTo>
                <a:cubicBezTo>
                  <a:pt x="1005993" y="2202556"/>
                  <a:pt x="1005574" y="2202137"/>
                  <a:pt x="1005574" y="2201719"/>
                </a:cubicBezTo>
                <a:cubicBezTo>
                  <a:pt x="1005574" y="2201301"/>
                  <a:pt x="1005993" y="2200882"/>
                  <a:pt x="1006411" y="2200882"/>
                </a:cubicBezTo>
                <a:close/>
                <a:moveTo>
                  <a:pt x="2780128" y="2200673"/>
                </a:moveTo>
                <a:cubicBezTo>
                  <a:pt x="2788496" y="2200673"/>
                  <a:pt x="2795190" y="2207367"/>
                  <a:pt x="2795399" y="2215944"/>
                </a:cubicBezTo>
                <a:cubicBezTo>
                  <a:pt x="2795399" y="2224521"/>
                  <a:pt x="2788705" y="2231215"/>
                  <a:pt x="2780128" y="2231215"/>
                </a:cubicBezTo>
                <a:cubicBezTo>
                  <a:pt x="2771552" y="2231215"/>
                  <a:pt x="2764858" y="2224311"/>
                  <a:pt x="2764858" y="2215944"/>
                </a:cubicBezTo>
                <a:cubicBezTo>
                  <a:pt x="2764858" y="2207367"/>
                  <a:pt x="2771761" y="2200673"/>
                  <a:pt x="2780128" y="2200673"/>
                </a:cubicBezTo>
                <a:close/>
                <a:moveTo>
                  <a:pt x="1501981" y="2198372"/>
                </a:moveTo>
                <a:cubicBezTo>
                  <a:pt x="1504909" y="2198372"/>
                  <a:pt x="1507420" y="2200882"/>
                  <a:pt x="1507420" y="2203811"/>
                </a:cubicBezTo>
                <a:cubicBezTo>
                  <a:pt x="1507420" y="2206739"/>
                  <a:pt x="1504909" y="2209250"/>
                  <a:pt x="1501981" y="2209250"/>
                </a:cubicBezTo>
                <a:cubicBezTo>
                  <a:pt x="1499052" y="2209250"/>
                  <a:pt x="1496542" y="2206739"/>
                  <a:pt x="1496542" y="2203811"/>
                </a:cubicBezTo>
                <a:cubicBezTo>
                  <a:pt x="1496542" y="2200882"/>
                  <a:pt x="1499052" y="2198372"/>
                  <a:pt x="1501981" y="2198372"/>
                </a:cubicBezTo>
                <a:close/>
                <a:moveTo>
                  <a:pt x="1557207" y="2198163"/>
                </a:moveTo>
                <a:cubicBezTo>
                  <a:pt x="1560972" y="2198163"/>
                  <a:pt x="1563901" y="2201091"/>
                  <a:pt x="1563901" y="2204857"/>
                </a:cubicBezTo>
                <a:cubicBezTo>
                  <a:pt x="1563901" y="2208622"/>
                  <a:pt x="1560972" y="2211551"/>
                  <a:pt x="1557207" y="2211551"/>
                </a:cubicBezTo>
                <a:cubicBezTo>
                  <a:pt x="1553441" y="2211551"/>
                  <a:pt x="1550513" y="2208622"/>
                  <a:pt x="1550513" y="2204857"/>
                </a:cubicBezTo>
                <a:cubicBezTo>
                  <a:pt x="1550513" y="2201091"/>
                  <a:pt x="1553441" y="2198163"/>
                  <a:pt x="1557207" y="2198163"/>
                </a:cubicBezTo>
                <a:close/>
                <a:moveTo>
                  <a:pt x="2710887" y="2196698"/>
                </a:moveTo>
                <a:cubicBezTo>
                  <a:pt x="2719882" y="2196698"/>
                  <a:pt x="2726994" y="2203811"/>
                  <a:pt x="2726994" y="2212806"/>
                </a:cubicBezTo>
                <a:cubicBezTo>
                  <a:pt x="2726994" y="2221801"/>
                  <a:pt x="2719673" y="2228914"/>
                  <a:pt x="2710887" y="2228914"/>
                </a:cubicBezTo>
                <a:cubicBezTo>
                  <a:pt x="2701892" y="2228914"/>
                  <a:pt x="2694779" y="2221801"/>
                  <a:pt x="2694779" y="2212806"/>
                </a:cubicBezTo>
                <a:cubicBezTo>
                  <a:pt x="2694779" y="2203811"/>
                  <a:pt x="2702101" y="2196698"/>
                  <a:pt x="2710887" y="2196698"/>
                </a:cubicBezTo>
                <a:close/>
                <a:moveTo>
                  <a:pt x="2160719" y="2196280"/>
                </a:moveTo>
                <a:cubicBezTo>
                  <a:pt x="2170550" y="2196280"/>
                  <a:pt x="2178500" y="2204229"/>
                  <a:pt x="2178500" y="2214061"/>
                </a:cubicBezTo>
                <a:cubicBezTo>
                  <a:pt x="2178500" y="2223893"/>
                  <a:pt x="2170550" y="2231842"/>
                  <a:pt x="2160719" y="2231842"/>
                </a:cubicBezTo>
                <a:cubicBezTo>
                  <a:pt x="2151096" y="2231842"/>
                  <a:pt x="2143147" y="2223893"/>
                  <a:pt x="2142937" y="2214061"/>
                </a:cubicBezTo>
                <a:cubicBezTo>
                  <a:pt x="2142937" y="2204229"/>
                  <a:pt x="2150887" y="2196280"/>
                  <a:pt x="2160719" y="2196280"/>
                </a:cubicBezTo>
                <a:close/>
                <a:moveTo>
                  <a:pt x="905791" y="2194816"/>
                </a:moveTo>
                <a:cubicBezTo>
                  <a:pt x="906209" y="2194816"/>
                  <a:pt x="906418" y="2195025"/>
                  <a:pt x="906418" y="2195443"/>
                </a:cubicBezTo>
                <a:cubicBezTo>
                  <a:pt x="906418" y="2195862"/>
                  <a:pt x="906209" y="2196071"/>
                  <a:pt x="905791" y="2196071"/>
                </a:cubicBezTo>
                <a:cubicBezTo>
                  <a:pt x="905372" y="2196071"/>
                  <a:pt x="904954" y="2195652"/>
                  <a:pt x="905163" y="2195443"/>
                </a:cubicBezTo>
                <a:cubicBezTo>
                  <a:pt x="905163" y="2195025"/>
                  <a:pt x="905372" y="2194816"/>
                  <a:pt x="905791" y="2194816"/>
                </a:cubicBezTo>
                <a:close/>
                <a:moveTo>
                  <a:pt x="660830" y="2194607"/>
                </a:moveTo>
                <a:cubicBezTo>
                  <a:pt x="662085" y="2194607"/>
                  <a:pt x="663131" y="2195652"/>
                  <a:pt x="663131" y="2196908"/>
                </a:cubicBezTo>
                <a:cubicBezTo>
                  <a:pt x="663131" y="2198163"/>
                  <a:pt x="662085" y="2199209"/>
                  <a:pt x="660830" y="2199209"/>
                </a:cubicBezTo>
                <a:cubicBezTo>
                  <a:pt x="659575" y="2199209"/>
                  <a:pt x="658529" y="2198163"/>
                  <a:pt x="658529" y="2196908"/>
                </a:cubicBezTo>
                <a:cubicBezTo>
                  <a:pt x="658529" y="2195652"/>
                  <a:pt x="659575" y="2194607"/>
                  <a:pt x="660830" y="2194607"/>
                </a:cubicBezTo>
                <a:close/>
                <a:moveTo>
                  <a:pt x="1447173" y="2194188"/>
                </a:moveTo>
                <a:cubicBezTo>
                  <a:pt x="1449474" y="2194188"/>
                  <a:pt x="1451148" y="2195862"/>
                  <a:pt x="1451148" y="2198163"/>
                </a:cubicBezTo>
                <a:cubicBezTo>
                  <a:pt x="1451148" y="2200464"/>
                  <a:pt x="1449265" y="2202137"/>
                  <a:pt x="1447173" y="2202137"/>
                </a:cubicBezTo>
                <a:cubicBezTo>
                  <a:pt x="1444872" y="2202137"/>
                  <a:pt x="1443199" y="2200464"/>
                  <a:pt x="1443199" y="2198163"/>
                </a:cubicBezTo>
                <a:cubicBezTo>
                  <a:pt x="1443199" y="2195862"/>
                  <a:pt x="1445081" y="2194188"/>
                  <a:pt x="1447173" y="2194188"/>
                </a:cubicBezTo>
                <a:close/>
                <a:moveTo>
                  <a:pt x="1612224" y="2193351"/>
                </a:moveTo>
                <a:cubicBezTo>
                  <a:pt x="1616617" y="2193351"/>
                  <a:pt x="1620382" y="2196908"/>
                  <a:pt x="1620382" y="2201510"/>
                </a:cubicBezTo>
                <a:cubicBezTo>
                  <a:pt x="1620382" y="2205903"/>
                  <a:pt x="1616826" y="2209668"/>
                  <a:pt x="1612224" y="2209668"/>
                </a:cubicBezTo>
                <a:cubicBezTo>
                  <a:pt x="1607831" y="2209668"/>
                  <a:pt x="1604065" y="2206112"/>
                  <a:pt x="1604065" y="2201510"/>
                </a:cubicBezTo>
                <a:cubicBezTo>
                  <a:pt x="1604065" y="2197117"/>
                  <a:pt x="1607622" y="2193351"/>
                  <a:pt x="1612224" y="2193351"/>
                </a:cubicBezTo>
                <a:close/>
                <a:moveTo>
                  <a:pt x="1223131" y="2192724"/>
                </a:moveTo>
                <a:cubicBezTo>
                  <a:pt x="1223550" y="2192724"/>
                  <a:pt x="1223759" y="2193142"/>
                  <a:pt x="1223759" y="2193351"/>
                </a:cubicBezTo>
                <a:cubicBezTo>
                  <a:pt x="1223759" y="2193770"/>
                  <a:pt x="1223550" y="2193979"/>
                  <a:pt x="1223131" y="2193979"/>
                </a:cubicBezTo>
                <a:cubicBezTo>
                  <a:pt x="1222713" y="2193979"/>
                  <a:pt x="1222504" y="2193770"/>
                  <a:pt x="1222504" y="2193351"/>
                </a:cubicBezTo>
                <a:cubicBezTo>
                  <a:pt x="1222504" y="2192933"/>
                  <a:pt x="1222713" y="2192724"/>
                  <a:pt x="1223131" y="2192724"/>
                </a:cubicBezTo>
                <a:close/>
                <a:moveTo>
                  <a:pt x="2640808" y="2192514"/>
                </a:moveTo>
                <a:cubicBezTo>
                  <a:pt x="2650431" y="2192514"/>
                  <a:pt x="2658171" y="2200255"/>
                  <a:pt x="2658171" y="2209877"/>
                </a:cubicBezTo>
                <a:cubicBezTo>
                  <a:pt x="2658171" y="2219500"/>
                  <a:pt x="2650431" y="2227240"/>
                  <a:pt x="2640808" y="2227240"/>
                </a:cubicBezTo>
                <a:cubicBezTo>
                  <a:pt x="2631186" y="2227240"/>
                  <a:pt x="2623446" y="2219500"/>
                  <a:pt x="2623446" y="2209877"/>
                </a:cubicBezTo>
                <a:cubicBezTo>
                  <a:pt x="2623446" y="2200255"/>
                  <a:pt x="2631186" y="2192305"/>
                  <a:pt x="2640808" y="2192514"/>
                </a:cubicBezTo>
                <a:close/>
                <a:moveTo>
                  <a:pt x="2570102" y="2188122"/>
                </a:moveTo>
                <a:cubicBezTo>
                  <a:pt x="2580143" y="2188122"/>
                  <a:pt x="2588093" y="2196071"/>
                  <a:pt x="2588093" y="2206112"/>
                </a:cubicBezTo>
                <a:cubicBezTo>
                  <a:pt x="2588093" y="2216153"/>
                  <a:pt x="2579934" y="2224102"/>
                  <a:pt x="2570102" y="2224102"/>
                </a:cubicBezTo>
                <a:cubicBezTo>
                  <a:pt x="2560270" y="2224102"/>
                  <a:pt x="2552112" y="2216153"/>
                  <a:pt x="2552112" y="2206112"/>
                </a:cubicBezTo>
                <a:cubicBezTo>
                  <a:pt x="2552112" y="2196071"/>
                  <a:pt x="2560270" y="2188122"/>
                  <a:pt x="2570102" y="2188122"/>
                </a:cubicBezTo>
                <a:close/>
                <a:moveTo>
                  <a:pt x="157729" y="2187703"/>
                </a:moveTo>
                <a:cubicBezTo>
                  <a:pt x="162122" y="2187703"/>
                  <a:pt x="165678" y="2191259"/>
                  <a:pt x="165678" y="2195652"/>
                </a:cubicBezTo>
                <a:cubicBezTo>
                  <a:pt x="165678" y="2200045"/>
                  <a:pt x="162122" y="2203602"/>
                  <a:pt x="157729" y="2203602"/>
                </a:cubicBezTo>
                <a:cubicBezTo>
                  <a:pt x="153336" y="2203602"/>
                  <a:pt x="149780" y="2200045"/>
                  <a:pt x="149780" y="2195652"/>
                </a:cubicBezTo>
                <a:cubicBezTo>
                  <a:pt x="149780" y="2191259"/>
                  <a:pt x="153336" y="2187703"/>
                  <a:pt x="157729" y="2187703"/>
                </a:cubicBezTo>
                <a:close/>
                <a:moveTo>
                  <a:pt x="293493" y="2185611"/>
                </a:moveTo>
                <a:cubicBezTo>
                  <a:pt x="296840" y="2185611"/>
                  <a:pt x="299560" y="2188331"/>
                  <a:pt x="299560" y="2191678"/>
                </a:cubicBezTo>
                <a:cubicBezTo>
                  <a:pt x="299560" y="2195025"/>
                  <a:pt x="296840" y="2197744"/>
                  <a:pt x="293493" y="2197744"/>
                </a:cubicBezTo>
                <a:cubicBezTo>
                  <a:pt x="290146" y="2197744"/>
                  <a:pt x="287427" y="2194816"/>
                  <a:pt x="287427" y="2191678"/>
                </a:cubicBezTo>
                <a:cubicBezTo>
                  <a:pt x="287427" y="2188331"/>
                  <a:pt x="290146" y="2185611"/>
                  <a:pt x="293493" y="2185611"/>
                </a:cubicBezTo>
                <a:close/>
                <a:moveTo>
                  <a:pt x="2080390" y="2185193"/>
                </a:moveTo>
                <a:cubicBezTo>
                  <a:pt x="2089594" y="2185193"/>
                  <a:pt x="2096916" y="2192514"/>
                  <a:pt x="2096916" y="2201719"/>
                </a:cubicBezTo>
                <a:cubicBezTo>
                  <a:pt x="2096916" y="2210923"/>
                  <a:pt x="2089594" y="2218245"/>
                  <a:pt x="2080390" y="2218245"/>
                </a:cubicBezTo>
                <a:cubicBezTo>
                  <a:pt x="2071185" y="2218245"/>
                  <a:pt x="2063864" y="2210714"/>
                  <a:pt x="2063864" y="2201719"/>
                </a:cubicBezTo>
                <a:cubicBezTo>
                  <a:pt x="2063864" y="2192514"/>
                  <a:pt x="2071185" y="2185193"/>
                  <a:pt x="2080390" y="2185193"/>
                </a:cubicBezTo>
                <a:close/>
                <a:moveTo>
                  <a:pt x="1392784" y="2184775"/>
                </a:moveTo>
                <a:cubicBezTo>
                  <a:pt x="1394457" y="2184775"/>
                  <a:pt x="1395922" y="2186239"/>
                  <a:pt x="1395922" y="2187912"/>
                </a:cubicBezTo>
                <a:cubicBezTo>
                  <a:pt x="1395922" y="2189586"/>
                  <a:pt x="1394457" y="2191050"/>
                  <a:pt x="1392784" y="2191050"/>
                </a:cubicBezTo>
                <a:cubicBezTo>
                  <a:pt x="1391110" y="2191050"/>
                  <a:pt x="1389646" y="2189795"/>
                  <a:pt x="1389646" y="2187912"/>
                </a:cubicBezTo>
                <a:cubicBezTo>
                  <a:pt x="1389646" y="2186239"/>
                  <a:pt x="1391110" y="2184775"/>
                  <a:pt x="1392784" y="2184775"/>
                </a:cubicBezTo>
                <a:close/>
                <a:moveTo>
                  <a:pt x="2498559" y="2183729"/>
                </a:moveTo>
                <a:cubicBezTo>
                  <a:pt x="2508601" y="2183729"/>
                  <a:pt x="2516759" y="2191887"/>
                  <a:pt x="2516550" y="2201719"/>
                </a:cubicBezTo>
                <a:cubicBezTo>
                  <a:pt x="2516550" y="2211551"/>
                  <a:pt x="2508601" y="2219709"/>
                  <a:pt x="2498559" y="2219709"/>
                </a:cubicBezTo>
                <a:cubicBezTo>
                  <a:pt x="2488728" y="2219709"/>
                  <a:pt x="2480569" y="2211760"/>
                  <a:pt x="2480569" y="2201719"/>
                </a:cubicBezTo>
                <a:cubicBezTo>
                  <a:pt x="2480569" y="2191887"/>
                  <a:pt x="2488518" y="2183729"/>
                  <a:pt x="2498559" y="2183729"/>
                </a:cubicBezTo>
                <a:close/>
                <a:moveTo>
                  <a:pt x="1666822" y="2183729"/>
                </a:moveTo>
                <a:cubicBezTo>
                  <a:pt x="1672261" y="2183729"/>
                  <a:pt x="1676654" y="2188122"/>
                  <a:pt x="1676654" y="2193561"/>
                </a:cubicBezTo>
                <a:cubicBezTo>
                  <a:pt x="1676654" y="2198999"/>
                  <a:pt x="1672261" y="2203392"/>
                  <a:pt x="1666822" y="2203392"/>
                </a:cubicBezTo>
                <a:cubicBezTo>
                  <a:pt x="1661383" y="2203392"/>
                  <a:pt x="1656990" y="2198999"/>
                  <a:pt x="1656990" y="2193561"/>
                </a:cubicBezTo>
                <a:cubicBezTo>
                  <a:pt x="1656990" y="2188122"/>
                  <a:pt x="1661383" y="2183729"/>
                  <a:pt x="1666822" y="2183729"/>
                </a:cubicBezTo>
                <a:close/>
                <a:moveTo>
                  <a:pt x="809564" y="2183310"/>
                </a:moveTo>
                <a:cubicBezTo>
                  <a:pt x="809982" y="2183310"/>
                  <a:pt x="810400" y="2183729"/>
                  <a:pt x="810400" y="2184147"/>
                </a:cubicBezTo>
                <a:cubicBezTo>
                  <a:pt x="810400" y="2184565"/>
                  <a:pt x="809982" y="2184984"/>
                  <a:pt x="809564" y="2184984"/>
                </a:cubicBezTo>
                <a:cubicBezTo>
                  <a:pt x="809145" y="2184984"/>
                  <a:pt x="808727" y="2184565"/>
                  <a:pt x="808727" y="2184147"/>
                </a:cubicBezTo>
                <a:cubicBezTo>
                  <a:pt x="808727" y="2183729"/>
                  <a:pt x="808936" y="2183310"/>
                  <a:pt x="809564" y="2183310"/>
                </a:cubicBezTo>
                <a:close/>
                <a:moveTo>
                  <a:pt x="431558" y="2182473"/>
                </a:moveTo>
                <a:cubicBezTo>
                  <a:pt x="433650" y="2182473"/>
                  <a:pt x="435324" y="2184147"/>
                  <a:pt x="435324" y="2186239"/>
                </a:cubicBezTo>
                <a:cubicBezTo>
                  <a:pt x="435324" y="2188331"/>
                  <a:pt x="433650" y="2190004"/>
                  <a:pt x="431558" y="2190004"/>
                </a:cubicBezTo>
                <a:cubicBezTo>
                  <a:pt x="429466" y="2190004"/>
                  <a:pt x="427793" y="2188331"/>
                  <a:pt x="427793" y="2186239"/>
                </a:cubicBezTo>
                <a:cubicBezTo>
                  <a:pt x="427793" y="2184147"/>
                  <a:pt x="429466" y="2182473"/>
                  <a:pt x="431558" y="2182473"/>
                </a:cubicBezTo>
                <a:close/>
                <a:moveTo>
                  <a:pt x="1863669" y="2179963"/>
                </a:moveTo>
                <a:cubicBezTo>
                  <a:pt x="1871200" y="2179963"/>
                  <a:pt x="1877267" y="2186030"/>
                  <a:pt x="1877267" y="2193561"/>
                </a:cubicBezTo>
                <a:cubicBezTo>
                  <a:pt x="1877267" y="2201091"/>
                  <a:pt x="1871200" y="2207158"/>
                  <a:pt x="1863669" y="2207158"/>
                </a:cubicBezTo>
                <a:cubicBezTo>
                  <a:pt x="1856139" y="2207158"/>
                  <a:pt x="1850072" y="2200882"/>
                  <a:pt x="1850072" y="2193561"/>
                </a:cubicBezTo>
                <a:cubicBezTo>
                  <a:pt x="1850072" y="2186030"/>
                  <a:pt x="1856139" y="2179963"/>
                  <a:pt x="1863669" y="2179963"/>
                </a:cubicBezTo>
                <a:close/>
                <a:moveTo>
                  <a:pt x="2425971" y="2178708"/>
                </a:moveTo>
                <a:cubicBezTo>
                  <a:pt x="2436012" y="2178708"/>
                  <a:pt x="2444379" y="2186866"/>
                  <a:pt x="2444170" y="2196908"/>
                </a:cubicBezTo>
                <a:cubicBezTo>
                  <a:pt x="2444170" y="2206949"/>
                  <a:pt x="2436012" y="2215107"/>
                  <a:pt x="2425971" y="2215107"/>
                </a:cubicBezTo>
                <a:cubicBezTo>
                  <a:pt x="2415930" y="2215107"/>
                  <a:pt x="2407771" y="2206949"/>
                  <a:pt x="2407771" y="2196908"/>
                </a:cubicBezTo>
                <a:cubicBezTo>
                  <a:pt x="2407771" y="2186866"/>
                  <a:pt x="2415930" y="2178708"/>
                  <a:pt x="2425971" y="2178708"/>
                </a:cubicBezTo>
                <a:close/>
                <a:moveTo>
                  <a:pt x="572552" y="2176616"/>
                </a:moveTo>
                <a:cubicBezTo>
                  <a:pt x="574016" y="2176616"/>
                  <a:pt x="575062" y="2177662"/>
                  <a:pt x="575062" y="2179126"/>
                </a:cubicBezTo>
                <a:cubicBezTo>
                  <a:pt x="575062" y="2180591"/>
                  <a:pt x="574016" y="2181637"/>
                  <a:pt x="572552" y="2181637"/>
                </a:cubicBezTo>
                <a:cubicBezTo>
                  <a:pt x="571088" y="2181637"/>
                  <a:pt x="570042" y="2180591"/>
                  <a:pt x="570042" y="2179126"/>
                </a:cubicBezTo>
                <a:cubicBezTo>
                  <a:pt x="570042" y="2177662"/>
                  <a:pt x="571088" y="2176616"/>
                  <a:pt x="572552" y="2176616"/>
                </a:cubicBezTo>
                <a:close/>
                <a:moveTo>
                  <a:pt x="2352336" y="2173060"/>
                </a:moveTo>
                <a:cubicBezTo>
                  <a:pt x="2362377" y="2173060"/>
                  <a:pt x="2370326" y="2181218"/>
                  <a:pt x="2370326" y="2191050"/>
                </a:cubicBezTo>
                <a:cubicBezTo>
                  <a:pt x="2370326" y="2200882"/>
                  <a:pt x="2362168" y="2209040"/>
                  <a:pt x="2352336" y="2209040"/>
                </a:cubicBezTo>
                <a:cubicBezTo>
                  <a:pt x="2342504" y="2209040"/>
                  <a:pt x="2334346" y="2201091"/>
                  <a:pt x="2334346" y="2191050"/>
                </a:cubicBezTo>
                <a:cubicBezTo>
                  <a:pt x="2334346" y="2181218"/>
                  <a:pt x="2342295" y="2173060"/>
                  <a:pt x="2352336" y="2173060"/>
                </a:cubicBezTo>
                <a:close/>
                <a:moveTo>
                  <a:pt x="1720584" y="2171596"/>
                </a:moveTo>
                <a:cubicBezTo>
                  <a:pt x="1726023" y="2171596"/>
                  <a:pt x="1730416" y="2175989"/>
                  <a:pt x="1730416" y="2181427"/>
                </a:cubicBezTo>
                <a:cubicBezTo>
                  <a:pt x="1730416" y="2186866"/>
                  <a:pt x="1726023" y="2191259"/>
                  <a:pt x="1720584" y="2191259"/>
                </a:cubicBezTo>
                <a:cubicBezTo>
                  <a:pt x="1715145" y="2191259"/>
                  <a:pt x="1710752" y="2186866"/>
                  <a:pt x="1710752" y="2181427"/>
                </a:cubicBezTo>
                <a:cubicBezTo>
                  <a:pt x="1710752" y="2175989"/>
                  <a:pt x="1715145" y="2171596"/>
                  <a:pt x="1720584" y="2171596"/>
                </a:cubicBezTo>
                <a:close/>
                <a:moveTo>
                  <a:pt x="1339441" y="2171386"/>
                </a:moveTo>
                <a:cubicBezTo>
                  <a:pt x="1340696" y="2171386"/>
                  <a:pt x="1341532" y="2172432"/>
                  <a:pt x="1341532" y="2173478"/>
                </a:cubicBezTo>
                <a:cubicBezTo>
                  <a:pt x="1341532" y="2174733"/>
                  <a:pt x="1340487" y="2175570"/>
                  <a:pt x="1339441" y="2175570"/>
                </a:cubicBezTo>
                <a:cubicBezTo>
                  <a:pt x="1338395" y="2175570"/>
                  <a:pt x="1337558" y="2174733"/>
                  <a:pt x="1337349" y="2173478"/>
                </a:cubicBezTo>
                <a:cubicBezTo>
                  <a:pt x="1337349" y="2172223"/>
                  <a:pt x="1338395" y="2171386"/>
                  <a:pt x="1339441" y="2171386"/>
                </a:cubicBezTo>
                <a:close/>
                <a:moveTo>
                  <a:pt x="1997760" y="2170550"/>
                </a:moveTo>
                <a:cubicBezTo>
                  <a:pt x="2006546" y="2170550"/>
                  <a:pt x="2013658" y="2177662"/>
                  <a:pt x="2013658" y="2186448"/>
                </a:cubicBezTo>
                <a:cubicBezTo>
                  <a:pt x="2013658" y="2195234"/>
                  <a:pt x="2006546" y="2202346"/>
                  <a:pt x="1997760" y="2202346"/>
                </a:cubicBezTo>
                <a:cubicBezTo>
                  <a:pt x="1988974" y="2202346"/>
                  <a:pt x="1981861" y="2195234"/>
                  <a:pt x="1981861" y="2186448"/>
                </a:cubicBezTo>
                <a:cubicBezTo>
                  <a:pt x="1981861" y="2177662"/>
                  <a:pt x="1988974" y="2170550"/>
                  <a:pt x="1997760" y="2170550"/>
                </a:cubicBezTo>
                <a:close/>
                <a:moveTo>
                  <a:pt x="1066658" y="2169922"/>
                </a:moveTo>
                <a:cubicBezTo>
                  <a:pt x="1066867" y="2169922"/>
                  <a:pt x="1067076" y="2170131"/>
                  <a:pt x="1067076" y="2170340"/>
                </a:cubicBezTo>
                <a:cubicBezTo>
                  <a:pt x="1067076" y="2170550"/>
                  <a:pt x="1066867" y="2170759"/>
                  <a:pt x="1066658" y="2170759"/>
                </a:cubicBezTo>
                <a:cubicBezTo>
                  <a:pt x="1066448" y="2170759"/>
                  <a:pt x="1066239" y="2170550"/>
                  <a:pt x="1066239" y="2170340"/>
                </a:cubicBezTo>
                <a:cubicBezTo>
                  <a:pt x="1066239" y="2170131"/>
                  <a:pt x="1066448" y="2169922"/>
                  <a:pt x="1066658" y="2169922"/>
                </a:cubicBezTo>
                <a:close/>
                <a:moveTo>
                  <a:pt x="717102" y="2167830"/>
                </a:moveTo>
                <a:cubicBezTo>
                  <a:pt x="717939" y="2167830"/>
                  <a:pt x="718775" y="2168667"/>
                  <a:pt x="718775" y="2169504"/>
                </a:cubicBezTo>
                <a:cubicBezTo>
                  <a:pt x="718775" y="2170340"/>
                  <a:pt x="717939" y="2171177"/>
                  <a:pt x="717102" y="2171177"/>
                </a:cubicBezTo>
                <a:cubicBezTo>
                  <a:pt x="716265" y="2171177"/>
                  <a:pt x="715428" y="2170340"/>
                  <a:pt x="715428" y="2169504"/>
                </a:cubicBezTo>
                <a:cubicBezTo>
                  <a:pt x="715428" y="2168667"/>
                  <a:pt x="716265" y="2167830"/>
                  <a:pt x="717102" y="2167830"/>
                </a:cubicBezTo>
                <a:close/>
                <a:moveTo>
                  <a:pt x="1174181" y="2166994"/>
                </a:moveTo>
                <a:cubicBezTo>
                  <a:pt x="1174599" y="2166994"/>
                  <a:pt x="1174809" y="2167203"/>
                  <a:pt x="1174809" y="2167621"/>
                </a:cubicBezTo>
                <a:cubicBezTo>
                  <a:pt x="1174809" y="2168039"/>
                  <a:pt x="1174599" y="2168249"/>
                  <a:pt x="1174181" y="2168249"/>
                </a:cubicBezTo>
                <a:cubicBezTo>
                  <a:pt x="1173763" y="2168249"/>
                  <a:pt x="1173553" y="2168039"/>
                  <a:pt x="1173553" y="2167621"/>
                </a:cubicBezTo>
                <a:cubicBezTo>
                  <a:pt x="1173553" y="2167203"/>
                  <a:pt x="1173972" y="2166994"/>
                  <a:pt x="1174181" y="2166994"/>
                </a:cubicBezTo>
                <a:close/>
                <a:moveTo>
                  <a:pt x="2277237" y="2165948"/>
                </a:moveTo>
                <a:cubicBezTo>
                  <a:pt x="2287278" y="2165948"/>
                  <a:pt x="2295436" y="2174106"/>
                  <a:pt x="2295436" y="2184147"/>
                </a:cubicBezTo>
                <a:cubicBezTo>
                  <a:pt x="2295436" y="2194188"/>
                  <a:pt x="2287278" y="2202346"/>
                  <a:pt x="2277237" y="2202346"/>
                </a:cubicBezTo>
                <a:cubicBezTo>
                  <a:pt x="2267196" y="2202346"/>
                  <a:pt x="2259038" y="2194188"/>
                  <a:pt x="2259038" y="2184147"/>
                </a:cubicBezTo>
                <a:cubicBezTo>
                  <a:pt x="2259038" y="2174106"/>
                  <a:pt x="2267196" y="2165948"/>
                  <a:pt x="2277237" y="2165948"/>
                </a:cubicBezTo>
                <a:close/>
                <a:moveTo>
                  <a:pt x="964364" y="2165320"/>
                </a:moveTo>
                <a:cubicBezTo>
                  <a:pt x="964573" y="2165320"/>
                  <a:pt x="964991" y="2165529"/>
                  <a:pt x="964782" y="2165738"/>
                </a:cubicBezTo>
                <a:cubicBezTo>
                  <a:pt x="964782" y="2165948"/>
                  <a:pt x="964573" y="2166157"/>
                  <a:pt x="964364" y="2166157"/>
                </a:cubicBezTo>
                <a:cubicBezTo>
                  <a:pt x="964155" y="2166157"/>
                  <a:pt x="963945" y="2165948"/>
                  <a:pt x="963945" y="2165738"/>
                </a:cubicBezTo>
                <a:cubicBezTo>
                  <a:pt x="963945" y="2165529"/>
                  <a:pt x="964155" y="2165320"/>
                  <a:pt x="964364" y="2165320"/>
                </a:cubicBezTo>
                <a:close/>
                <a:moveTo>
                  <a:pt x="213164" y="2162182"/>
                </a:moveTo>
                <a:cubicBezTo>
                  <a:pt x="216930" y="2162182"/>
                  <a:pt x="220068" y="2165111"/>
                  <a:pt x="220068" y="2169085"/>
                </a:cubicBezTo>
                <a:cubicBezTo>
                  <a:pt x="220068" y="2172851"/>
                  <a:pt x="216930" y="2175989"/>
                  <a:pt x="213164" y="2175989"/>
                </a:cubicBezTo>
                <a:cubicBezTo>
                  <a:pt x="209399" y="2175989"/>
                  <a:pt x="206261" y="2172851"/>
                  <a:pt x="206261" y="2169085"/>
                </a:cubicBezTo>
                <a:cubicBezTo>
                  <a:pt x="206261" y="2165320"/>
                  <a:pt x="209399" y="2162182"/>
                  <a:pt x="213164" y="2162182"/>
                </a:cubicBezTo>
                <a:close/>
                <a:moveTo>
                  <a:pt x="348928" y="2159463"/>
                </a:moveTo>
                <a:cubicBezTo>
                  <a:pt x="351857" y="2159463"/>
                  <a:pt x="354367" y="2161764"/>
                  <a:pt x="354158" y="2164692"/>
                </a:cubicBezTo>
                <a:cubicBezTo>
                  <a:pt x="354158" y="2167621"/>
                  <a:pt x="351857" y="2169922"/>
                  <a:pt x="348928" y="2169922"/>
                </a:cubicBezTo>
                <a:cubicBezTo>
                  <a:pt x="346000" y="2169922"/>
                  <a:pt x="343699" y="2167621"/>
                  <a:pt x="343699" y="2164692"/>
                </a:cubicBezTo>
                <a:cubicBezTo>
                  <a:pt x="343699" y="2161764"/>
                  <a:pt x="346000" y="2159463"/>
                  <a:pt x="348928" y="2159463"/>
                </a:cubicBezTo>
                <a:close/>
                <a:moveTo>
                  <a:pt x="2200674" y="2158207"/>
                </a:moveTo>
                <a:cubicBezTo>
                  <a:pt x="2210506" y="2158207"/>
                  <a:pt x="2218455" y="2166157"/>
                  <a:pt x="2218455" y="2175989"/>
                </a:cubicBezTo>
                <a:cubicBezTo>
                  <a:pt x="2218455" y="2185820"/>
                  <a:pt x="2210506" y="2193770"/>
                  <a:pt x="2200674" y="2193770"/>
                </a:cubicBezTo>
                <a:cubicBezTo>
                  <a:pt x="2190842" y="2193770"/>
                  <a:pt x="2182893" y="2185820"/>
                  <a:pt x="2182893" y="2175989"/>
                </a:cubicBezTo>
                <a:cubicBezTo>
                  <a:pt x="2182893" y="2166157"/>
                  <a:pt x="2190842" y="2158207"/>
                  <a:pt x="2200674" y="2158207"/>
                </a:cubicBezTo>
                <a:close/>
                <a:moveTo>
                  <a:pt x="2940786" y="2157162"/>
                </a:moveTo>
                <a:cubicBezTo>
                  <a:pt x="2948317" y="2157162"/>
                  <a:pt x="2954174" y="2163228"/>
                  <a:pt x="2954174" y="2170550"/>
                </a:cubicBezTo>
                <a:cubicBezTo>
                  <a:pt x="2954174" y="2178081"/>
                  <a:pt x="2948108" y="2183938"/>
                  <a:pt x="2940786" y="2183938"/>
                </a:cubicBezTo>
                <a:cubicBezTo>
                  <a:pt x="2933464" y="2183938"/>
                  <a:pt x="2927398" y="2178081"/>
                  <a:pt x="2927398" y="2170550"/>
                </a:cubicBezTo>
                <a:cubicBezTo>
                  <a:pt x="2927398" y="2163019"/>
                  <a:pt x="2933255" y="2157162"/>
                  <a:pt x="2940786" y="2157162"/>
                </a:cubicBezTo>
                <a:close/>
                <a:moveTo>
                  <a:pt x="487203" y="2155697"/>
                </a:moveTo>
                <a:cubicBezTo>
                  <a:pt x="489295" y="2155697"/>
                  <a:pt x="490968" y="2157371"/>
                  <a:pt x="490968" y="2159463"/>
                </a:cubicBezTo>
                <a:cubicBezTo>
                  <a:pt x="490968" y="2161555"/>
                  <a:pt x="489295" y="2163228"/>
                  <a:pt x="487203" y="2163228"/>
                </a:cubicBezTo>
                <a:cubicBezTo>
                  <a:pt x="485111" y="2163228"/>
                  <a:pt x="483437" y="2161555"/>
                  <a:pt x="483437" y="2159463"/>
                </a:cubicBezTo>
                <a:cubicBezTo>
                  <a:pt x="483437" y="2157371"/>
                  <a:pt x="485111" y="2155697"/>
                  <a:pt x="487203" y="2155697"/>
                </a:cubicBezTo>
                <a:close/>
                <a:moveTo>
                  <a:pt x="866882" y="2155279"/>
                </a:moveTo>
                <a:cubicBezTo>
                  <a:pt x="867300" y="2155279"/>
                  <a:pt x="867509" y="2155488"/>
                  <a:pt x="867509" y="2155906"/>
                </a:cubicBezTo>
                <a:cubicBezTo>
                  <a:pt x="867509" y="2156325"/>
                  <a:pt x="867300" y="2156534"/>
                  <a:pt x="866882" y="2156534"/>
                </a:cubicBezTo>
                <a:cubicBezTo>
                  <a:pt x="866463" y="2156534"/>
                  <a:pt x="866254" y="2156325"/>
                  <a:pt x="866254" y="2155906"/>
                </a:cubicBezTo>
                <a:cubicBezTo>
                  <a:pt x="866254" y="2155488"/>
                  <a:pt x="866672" y="2155279"/>
                  <a:pt x="866882" y="2155279"/>
                </a:cubicBezTo>
                <a:close/>
                <a:moveTo>
                  <a:pt x="2873427" y="2154651"/>
                </a:moveTo>
                <a:cubicBezTo>
                  <a:pt x="2881167" y="2154651"/>
                  <a:pt x="2887652" y="2160927"/>
                  <a:pt x="2887652" y="2168876"/>
                </a:cubicBezTo>
                <a:cubicBezTo>
                  <a:pt x="2887652" y="2176825"/>
                  <a:pt x="2881167" y="2183310"/>
                  <a:pt x="2873427" y="2183310"/>
                </a:cubicBezTo>
                <a:cubicBezTo>
                  <a:pt x="2865687" y="2183310"/>
                  <a:pt x="2859202" y="2176825"/>
                  <a:pt x="2859202" y="2168876"/>
                </a:cubicBezTo>
                <a:cubicBezTo>
                  <a:pt x="2859202" y="2160927"/>
                  <a:pt x="2865687" y="2154651"/>
                  <a:pt x="2873427" y="2154651"/>
                </a:cubicBezTo>
                <a:close/>
                <a:moveTo>
                  <a:pt x="1773300" y="2153605"/>
                </a:moveTo>
                <a:cubicBezTo>
                  <a:pt x="1779366" y="2153605"/>
                  <a:pt x="1784387" y="2158626"/>
                  <a:pt x="1784387" y="2164692"/>
                </a:cubicBezTo>
                <a:cubicBezTo>
                  <a:pt x="1784387" y="2170759"/>
                  <a:pt x="1779366" y="2175779"/>
                  <a:pt x="1773300" y="2175779"/>
                </a:cubicBezTo>
                <a:cubicBezTo>
                  <a:pt x="1767233" y="2175779"/>
                  <a:pt x="1762213" y="2170759"/>
                  <a:pt x="1762213" y="2164692"/>
                </a:cubicBezTo>
                <a:cubicBezTo>
                  <a:pt x="1762213" y="2158626"/>
                  <a:pt x="1767233" y="2153605"/>
                  <a:pt x="1773300" y="2153605"/>
                </a:cubicBezTo>
                <a:close/>
                <a:moveTo>
                  <a:pt x="1287562" y="2153605"/>
                </a:moveTo>
                <a:cubicBezTo>
                  <a:pt x="1288189" y="2153605"/>
                  <a:pt x="1288817" y="2154233"/>
                  <a:pt x="1288817" y="2154860"/>
                </a:cubicBezTo>
                <a:cubicBezTo>
                  <a:pt x="1288817" y="2155488"/>
                  <a:pt x="1288189" y="2156116"/>
                  <a:pt x="1287562" y="2156116"/>
                </a:cubicBezTo>
                <a:cubicBezTo>
                  <a:pt x="1286934" y="2156116"/>
                  <a:pt x="1286306" y="2155488"/>
                  <a:pt x="1286306" y="2154860"/>
                </a:cubicBezTo>
                <a:cubicBezTo>
                  <a:pt x="1286306" y="2154233"/>
                  <a:pt x="1286934" y="2153605"/>
                  <a:pt x="1287562" y="2153605"/>
                </a:cubicBezTo>
                <a:close/>
                <a:moveTo>
                  <a:pt x="1912411" y="2152769"/>
                </a:moveTo>
                <a:cubicBezTo>
                  <a:pt x="1920569" y="2152769"/>
                  <a:pt x="1927263" y="2159463"/>
                  <a:pt x="1927263" y="2167621"/>
                </a:cubicBezTo>
                <a:cubicBezTo>
                  <a:pt x="1927263" y="2175779"/>
                  <a:pt x="1920569" y="2182473"/>
                  <a:pt x="1912411" y="2182473"/>
                </a:cubicBezTo>
                <a:cubicBezTo>
                  <a:pt x="1904252" y="2182473"/>
                  <a:pt x="1897558" y="2175779"/>
                  <a:pt x="1897558" y="2167621"/>
                </a:cubicBezTo>
                <a:cubicBezTo>
                  <a:pt x="1897558" y="2159463"/>
                  <a:pt x="1904252" y="2152769"/>
                  <a:pt x="1912411" y="2152769"/>
                </a:cubicBezTo>
                <a:close/>
                <a:moveTo>
                  <a:pt x="2805859" y="2152141"/>
                </a:moveTo>
                <a:cubicBezTo>
                  <a:pt x="2814017" y="2152141"/>
                  <a:pt x="2820711" y="2158835"/>
                  <a:pt x="2820711" y="2166994"/>
                </a:cubicBezTo>
                <a:cubicBezTo>
                  <a:pt x="2820711" y="2175152"/>
                  <a:pt x="2814017" y="2181846"/>
                  <a:pt x="2805859" y="2181846"/>
                </a:cubicBezTo>
                <a:cubicBezTo>
                  <a:pt x="2797701" y="2181846"/>
                  <a:pt x="2791006" y="2175152"/>
                  <a:pt x="2791006" y="2166994"/>
                </a:cubicBezTo>
                <a:cubicBezTo>
                  <a:pt x="2791006" y="2158835"/>
                  <a:pt x="2797701" y="2152141"/>
                  <a:pt x="2805859" y="2152141"/>
                </a:cubicBezTo>
                <a:close/>
                <a:moveTo>
                  <a:pt x="628406" y="2149631"/>
                </a:moveTo>
                <a:cubicBezTo>
                  <a:pt x="629661" y="2149631"/>
                  <a:pt x="630707" y="2150677"/>
                  <a:pt x="630707" y="2151932"/>
                </a:cubicBezTo>
                <a:cubicBezTo>
                  <a:pt x="630707" y="2153187"/>
                  <a:pt x="629661" y="2154233"/>
                  <a:pt x="628406" y="2154233"/>
                </a:cubicBezTo>
                <a:cubicBezTo>
                  <a:pt x="627360" y="2154233"/>
                  <a:pt x="626314" y="2153396"/>
                  <a:pt x="626104" y="2151932"/>
                </a:cubicBezTo>
                <a:cubicBezTo>
                  <a:pt x="626104" y="2150677"/>
                  <a:pt x="627150" y="2149631"/>
                  <a:pt x="628406" y="2149631"/>
                </a:cubicBezTo>
                <a:close/>
                <a:moveTo>
                  <a:pt x="2737872" y="2148794"/>
                </a:moveTo>
                <a:cubicBezTo>
                  <a:pt x="2746658" y="2148794"/>
                  <a:pt x="2753771" y="2155906"/>
                  <a:pt x="2753771" y="2164692"/>
                </a:cubicBezTo>
                <a:cubicBezTo>
                  <a:pt x="2753771" y="2173478"/>
                  <a:pt x="2746658" y="2180591"/>
                  <a:pt x="2737872" y="2180591"/>
                </a:cubicBezTo>
                <a:cubicBezTo>
                  <a:pt x="2729086" y="2180591"/>
                  <a:pt x="2721974" y="2173478"/>
                  <a:pt x="2721974" y="2164692"/>
                </a:cubicBezTo>
                <a:cubicBezTo>
                  <a:pt x="2721974" y="2156116"/>
                  <a:pt x="2728877" y="2149003"/>
                  <a:pt x="2737872" y="2148794"/>
                </a:cubicBezTo>
                <a:close/>
                <a:moveTo>
                  <a:pt x="2122437" y="2148585"/>
                </a:moveTo>
                <a:cubicBezTo>
                  <a:pt x="2132060" y="2148585"/>
                  <a:pt x="2139800" y="2156325"/>
                  <a:pt x="2139800" y="2165948"/>
                </a:cubicBezTo>
                <a:cubicBezTo>
                  <a:pt x="2139800" y="2175570"/>
                  <a:pt x="2132060" y="2183310"/>
                  <a:pt x="2122437" y="2183310"/>
                </a:cubicBezTo>
                <a:cubicBezTo>
                  <a:pt x="2112814" y="2183310"/>
                  <a:pt x="2105074" y="2175570"/>
                  <a:pt x="2105074" y="2165948"/>
                </a:cubicBezTo>
                <a:cubicBezTo>
                  <a:pt x="2105074" y="2156325"/>
                  <a:pt x="2112814" y="2148585"/>
                  <a:pt x="2122437" y="2148585"/>
                </a:cubicBezTo>
                <a:close/>
                <a:moveTo>
                  <a:pt x="2669049" y="2145656"/>
                </a:moveTo>
                <a:cubicBezTo>
                  <a:pt x="2678253" y="2145656"/>
                  <a:pt x="2685575" y="2152978"/>
                  <a:pt x="2685575" y="2162182"/>
                </a:cubicBezTo>
                <a:cubicBezTo>
                  <a:pt x="2685575" y="2171386"/>
                  <a:pt x="2678253" y="2178708"/>
                  <a:pt x="2669049" y="2178708"/>
                </a:cubicBezTo>
                <a:cubicBezTo>
                  <a:pt x="2659844" y="2178708"/>
                  <a:pt x="2652523" y="2171386"/>
                  <a:pt x="2652523" y="2162182"/>
                </a:cubicBezTo>
                <a:cubicBezTo>
                  <a:pt x="2652523" y="2153187"/>
                  <a:pt x="2659844" y="2145656"/>
                  <a:pt x="2669049" y="2145656"/>
                </a:cubicBezTo>
                <a:close/>
                <a:moveTo>
                  <a:pt x="2599598" y="2142309"/>
                </a:moveTo>
                <a:cubicBezTo>
                  <a:pt x="2609221" y="2142309"/>
                  <a:pt x="2616752" y="2150049"/>
                  <a:pt x="2616752" y="2159463"/>
                </a:cubicBezTo>
                <a:cubicBezTo>
                  <a:pt x="2616752" y="2168876"/>
                  <a:pt x="2609012" y="2176616"/>
                  <a:pt x="2599598" y="2176616"/>
                </a:cubicBezTo>
                <a:cubicBezTo>
                  <a:pt x="2590185" y="2176616"/>
                  <a:pt x="2582444" y="2168876"/>
                  <a:pt x="2582444" y="2159463"/>
                </a:cubicBezTo>
                <a:cubicBezTo>
                  <a:pt x="2582444" y="2150049"/>
                  <a:pt x="2589975" y="2142309"/>
                  <a:pt x="2599598" y="2142309"/>
                </a:cubicBezTo>
                <a:close/>
                <a:moveTo>
                  <a:pt x="774001" y="2140845"/>
                </a:moveTo>
                <a:cubicBezTo>
                  <a:pt x="774629" y="2140845"/>
                  <a:pt x="775257" y="2141472"/>
                  <a:pt x="775257" y="2142100"/>
                </a:cubicBezTo>
                <a:cubicBezTo>
                  <a:pt x="775257" y="2142727"/>
                  <a:pt x="774629" y="2143355"/>
                  <a:pt x="774001" y="2143355"/>
                </a:cubicBezTo>
                <a:cubicBezTo>
                  <a:pt x="773374" y="2143355"/>
                  <a:pt x="772746" y="2142727"/>
                  <a:pt x="772746" y="2142100"/>
                </a:cubicBezTo>
                <a:cubicBezTo>
                  <a:pt x="772746" y="2141263"/>
                  <a:pt x="773165" y="2140845"/>
                  <a:pt x="774001" y="2140845"/>
                </a:cubicBezTo>
                <a:close/>
                <a:moveTo>
                  <a:pt x="2529310" y="2138544"/>
                </a:moveTo>
                <a:cubicBezTo>
                  <a:pt x="2538933" y="2138544"/>
                  <a:pt x="2546882" y="2146493"/>
                  <a:pt x="2546882" y="2156116"/>
                </a:cubicBezTo>
                <a:cubicBezTo>
                  <a:pt x="2546882" y="2165738"/>
                  <a:pt x="2538933" y="2173688"/>
                  <a:pt x="2529310" y="2173688"/>
                </a:cubicBezTo>
                <a:cubicBezTo>
                  <a:pt x="2519688" y="2173688"/>
                  <a:pt x="2511738" y="2165738"/>
                  <a:pt x="2511738" y="2156116"/>
                </a:cubicBezTo>
                <a:cubicBezTo>
                  <a:pt x="2511738" y="2146493"/>
                  <a:pt x="2519688" y="2138544"/>
                  <a:pt x="2529310" y="2138544"/>
                </a:cubicBezTo>
                <a:close/>
                <a:moveTo>
                  <a:pt x="1515787" y="2137707"/>
                </a:moveTo>
                <a:cubicBezTo>
                  <a:pt x="1518716" y="2137707"/>
                  <a:pt x="1521017" y="2140008"/>
                  <a:pt x="1521017" y="2142937"/>
                </a:cubicBezTo>
                <a:cubicBezTo>
                  <a:pt x="1521017" y="2145865"/>
                  <a:pt x="1518716" y="2148166"/>
                  <a:pt x="1515787" y="2148166"/>
                </a:cubicBezTo>
                <a:cubicBezTo>
                  <a:pt x="1512859" y="2148166"/>
                  <a:pt x="1510558" y="2145865"/>
                  <a:pt x="1510558" y="2142937"/>
                </a:cubicBezTo>
                <a:cubicBezTo>
                  <a:pt x="1510558" y="2140008"/>
                  <a:pt x="1512859" y="2137707"/>
                  <a:pt x="1515787" y="2137707"/>
                </a:cubicBezTo>
                <a:close/>
                <a:moveTo>
                  <a:pt x="134718" y="2137498"/>
                </a:moveTo>
                <a:cubicBezTo>
                  <a:pt x="139111" y="2137498"/>
                  <a:pt x="142668" y="2141054"/>
                  <a:pt x="142668" y="2145447"/>
                </a:cubicBezTo>
                <a:cubicBezTo>
                  <a:pt x="142668" y="2149840"/>
                  <a:pt x="139111" y="2153187"/>
                  <a:pt x="134718" y="2153396"/>
                </a:cubicBezTo>
                <a:cubicBezTo>
                  <a:pt x="130325" y="2153396"/>
                  <a:pt x="126769" y="2149840"/>
                  <a:pt x="126769" y="2145447"/>
                </a:cubicBezTo>
                <a:cubicBezTo>
                  <a:pt x="126769" y="2141054"/>
                  <a:pt x="130325" y="2137498"/>
                  <a:pt x="134718" y="2137498"/>
                </a:cubicBezTo>
                <a:close/>
                <a:moveTo>
                  <a:pt x="2041899" y="2137079"/>
                </a:moveTo>
                <a:cubicBezTo>
                  <a:pt x="2051103" y="2137079"/>
                  <a:pt x="2058425" y="2144401"/>
                  <a:pt x="2058425" y="2153605"/>
                </a:cubicBezTo>
                <a:cubicBezTo>
                  <a:pt x="2058425" y="2162810"/>
                  <a:pt x="2051103" y="2170131"/>
                  <a:pt x="2041899" y="2170131"/>
                </a:cubicBezTo>
                <a:cubicBezTo>
                  <a:pt x="2032904" y="2170131"/>
                  <a:pt x="2025373" y="2162810"/>
                  <a:pt x="2025373" y="2153605"/>
                </a:cubicBezTo>
                <a:cubicBezTo>
                  <a:pt x="2025373" y="2144401"/>
                  <a:pt x="2032694" y="2137079"/>
                  <a:pt x="2041899" y="2137079"/>
                </a:cubicBezTo>
                <a:close/>
                <a:moveTo>
                  <a:pt x="1571013" y="2136243"/>
                </a:moveTo>
                <a:cubicBezTo>
                  <a:pt x="1574779" y="2136243"/>
                  <a:pt x="1577707" y="2139171"/>
                  <a:pt x="1577707" y="2142937"/>
                </a:cubicBezTo>
                <a:cubicBezTo>
                  <a:pt x="1577707" y="2146702"/>
                  <a:pt x="1574779" y="2149631"/>
                  <a:pt x="1571013" y="2149631"/>
                </a:cubicBezTo>
                <a:cubicBezTo>
                  <a:pt x="1567248" y="2149631"/>
                  <a:pt x="1564319" y="2146702"/>
                  <a:pt x="1564319" y="2142937"/>
                </a:cubicBezTo>
                <a:cubicBezTo>
                  <a:pt x="1564319" y="2139171"/>
                  <a:pt x="1567248" y="2136243"/>
                  <a:pt x="1571013" y="2136243"/>
                </a:cubicBezTo>
                <a:close/>
                <a:moveTo>
                  <a:pt x="268600" y="2136243"/>
                </a:moveTo>
                <a:cubicBezTo>
                  <a:pt x="271947" y="2136243"/>
                  <a:pt x="274666" y="2138962"/>
                  <a:pt x="274666" y="2142309"/>
                </a:cubicBezTo>
                <a:cubicBezTo>
                  <a:pt x="274666" y="2145656"/>
                  <a:pt x="271947" y="2148376"/>
                  <a:pt x="268600" y="2148376"/>
                </a:cubicBezTo>
                <a:cubicBezTo>
                  <a:pt x="265253" y="2148376"/>
                  <a:pt x="262533" y="2145656"/>
                  <a:pt x="262533" y="2142309"/>
                </a:cubicBezTo>
                <a:cubicBezTo>
                  <a:pt x="262533" y="2138962"/>
                  <a:pt x="265253" y="2136243"/>
                  <a:pt x="268600" y="2136243"/>
                </a:cubicBezTo>
                <a:close/>
                <a:moveTo>
                  <a:pt x="404573" y="2134569"/>
                </a:moveTo>
                <a:cubicBezTo>
                  <a:pt x="406456" y="2134569"/>
                  <a:pt x="408129" y="2136243"/>
                  <a:pt x="408129" y="2138125"/>
                </a:cubicBezTo>
                <a:cubicBezTo>
                  <a:pt x="408129" y="2140008"/>
                  <a:pt x="406456" y="2141682"/>
                  <a:pt x="404573" y="2141682"/>
                </a:cubicBezTo>
                <a:cubicBezTo>
                  <a:pt x="402481" y="2141682"/>
                  <a:pt x="401017" y="2140008"/>
                  <a:pt x="401017" y="2138125"/>
                </a:cubicBezTo>
                <a:cubicBezTo>
                  <a:pt x="401017" y="2136243"/>
                  <a:pt x="402690" y="2134569"/>
                  <a:pt x="404573" y="2134569"/>
                </a:cubicBezTo>
                <a:close/>
                <a:moveTo>
                  <a:pt x="1460771" y="2134151"/>
                </a:moveTo>
                <a:cubicBezTo>
                  <a:pt x="1462862" y="2134151"/>
                  <a:pt x="1464536" y="2135824"/>
                  <a:pt x="1464536" y="2137916"/>
                </a:cubicBezTo>
                <a:cubicBezTo>
                  <a:pt x="1464536" y="2140008"/>
                  <a:pt x="1462862" y="2141682"/>
                  <a:pt x="1460771" y="2141682"/>
                </a:cubicBezTo>
                <a:cubicBezTo>
                  <a:pt x="1458679" y="2141682"/>
                  <a:pt x="1457005" y="2140008"/>
                  <a:pt x="1457005" y="2137916"/>
                </a:cubicBezTo>
                <a:cubicBezTo>
                  <a:pt x="1457005" y="2135824"/>
                  <a:pt x="1458679" y="2134151"/>
                  <a:pt x="1460771" y="2134151"/>
                </a:cubicBezTo>
                <a:close/>
                <a:moveTo>
                  <a:pt x="2458186" y="2133942"/>
                </a:moveTo>
                <a:cubicBezTo>
                  <a:pt x="2468436" y="2133942"/>
                  <a:pt x="2476595" y="2142100"/>
                  <a:pt x="2476385" y="2152141"/>
                </a:cubicBezTo>
                <a:cubicBezTo>
                  <a:pt x="2476385" y="2162182"/>
                  <a:pt x="2468227" y="2170340"/>
                  <a:pt x="2458186" y="2170340"/>
                </a:cubicBezTo>
                <a:cubicBezTo>
                  <a:pt x="2448145" y="2170340"/>
                  <a:pt x="2439986" y="2162182"/>
                  <a:pt x="2439986" y="2152141"/>
                </a:cubicBezTo>
                <a:cubicBezTo>
                  <a:pt x="2439986" y="2142100"/>
                  <a:pt x="2448145" y="2133942"/>
                  <a:pt x="2458186" y="2133942"/>
                </a:cubicBezTo>
                <a:close/>
                <a:moveTo>
                  <a:pt x="1824551" y="2131222"/>
                </a:moveTo>
                <a:cubicBezTo>
                  <a:pt x="1831454" y="2131222"/>
                  <a:pt x="1837102" y="2136870"/>
                  <a:pt x="1837102" y="2143773"/>
                </a:cubicBezTo>
                <a:cubicBezTo>
                  <a:pt x="1837102" y="2150677"/>
                  <a:pt x="1831454" y="2156325"/>
                  <a:pt x="1824551" y="2156325"/>
                </a:cubicBezTo>
                <a:cubicBezTo>
                  <a:pt x="1817648" y="2156325"/>
                  <a:pt x="1812000" y="2150677"/>
                  <a:pt x="1812000" y="2143773"/>
                </a:cubicBezTo>
                <a:cubicBezTo>
                  <a:pt x="1812000" y="2136870"/>
                  <a:pt x="1817648" y="2131222"/>
                  <a:pt x="1824551" y="2131222"/>
                </a:cubicBezTo>
                <a:close/>
                <a:moveTo>
                  <a:pt x="1237356" y="2131013"/>
                </a:moveTo>
                <a:cubicBezTo>
                  <a:pt x="1237775" y="2131013"/>
                  <a:pt x="1238193" y="2131431"/>
                  <a:pt x="1238193" y="2131850"/>
                </a:cubicBezTo>
                <a:cubicBezTo>
                  <a:pt x="1238193" y="2132268"/>
                  <a:pt x="1237984" y="2132686"/>
                  <a:pt x="1237356" y="2132686"/>
                </a:cubicBezTo>
                <a:cubicBezTo>
                  <a:pt x="1236938" y="2132686"/>
                  <a:pt x="1236519" y="2132268"/>
                  <a:pt x="1236519" y="2131850"/>
                </a:cubicBezTo>
                <a:cubicBezTo>
                  <a:pt x="1236519" y="2131431"/>
                  <a:pt x="1236938" y="2131013"/>
                  <a:pt x="1237356" y="2131013"/>
                </a:cubicBezTo>
                <a:close/>
                <a:moveTo>
                  <a:pt x="542847" y="2130176"/>
                </a:moveTo>
                <a:cubicBezTo>
                  <a:pt x="544102" y="2130176"/>
                  <a:pt x="545148" y="2131222"/>
                  <a:pt x="545148" y="2132477"/>
                </a:cubicBezTo>
                <a:cubicBezTo>
                  <a:pt x="545148" y="2133732"/>
                  <a:pt x="544102" y="2134778"/>
                  <a:pt x="542847" y="2134778"/>
                </a:cubicBezTo>
                <a:cubicBezTo>
                  <a:pt x="541592" y="2134778"/>
                  <a:pt x="540755" y="2133732"/>
                  <a:pt x="540546" y="2132477"/>
                </a:cubicBezTo>
                <a:cubicBezTo>
                  <a:pt x="540546" y="2131222"/>
                  <a:pt x="541592" y="2130176"/>
                  <a:pt x="542847" y="2130176"/>
                </a:cubicBezTo>
                <a:close/>
                <a:moveTo>
                  <a:pt x="1626030" y="2129758"/>
                </a:moveTo>
                <a:cubicBezTo>
                  <a:pt x="1630423" y="2129758"/>
                  <a:pt x="1634189" y="2133314"/>
                  <a:pt x="1634189" y="2137916"/>
                </a:cubicBezTo>
                <a:cubicBezTo>
                  <a:pt x="1634189" y="2142309"/>
                  <a:pt x="1630632" y="2146075"/>
                  <a:pt x="1626030" y="2146075"/>
                </a:cubicBezTo>
                <a:cubicBezTo>
                  <a:pt x="1621637" y="2146075"/>
                  <a:pt x="1617872" y="2142518"/>
                  <a:pt x="1617872" y="2137916"/>
                </a:cubicBezTo>
                <a:cubicBezTo>
                  <a:pt x="1617872" y="2133314"/>
                  <a:pt x="1621428" y="2129758"/>
                  <a:pt x="1626030" y="2129758"/>
                </a:cubicBezTo>
                <a:close/>
                <a:moveTo>
                  <a:pt x="2386225" y="2129339"/>
                </a:moveTo>
                <a:cubicBezTo>
                  <a:pt x="2396057" y="2129339"/>
                  <a:pt x="2404215" y="2137498"/>
                  <a:pt x="2404215" y="2147330"/>
                </a:cubicBezTo>
                <a:cubicBezTo>
                  <a:pt x="2404215" y="2157162"/>
                  <a:pt x="2396266" y="2165320"/>
                  <a:pt x="2386225" y="2165320"/>
                </a:cubicBezTo>
                <a:cubicBezTo>
                  <a:pt x="2376393" y="2165320"/>
                  <a:pt x="2368234" y="2157371"/>
                  <a:pt x="2368234" y="2147330"/>
                </a:cubicBezTo>
                <a:cubicBezTo>
                  <a:pt x="2368234" y="2137498"/>
                  <a:pt x="2376184" y="2129339"/>
                  <a:pt x="2386225" y="2129339"/>
                </a:cubicBezTo>
                <a:close/>
                <a:moveTo>
                  <a:pt x="1406590" y="2125365"/>
                </a:moveTo>
                <a:cubicBezTo>
                  <a:pt x="1408055" y="2125365"/>
                  <a:pt x="1409310" y="2126620"/>
                  <a:pt x="1409310" y="2128084"/>
                </a:cubicBezTo>
                <a:cubicBezTo>
                  <a:pt x="1409310" y="2129549"/>
                  <a:pt x="1408055" y="2130804"/>
                  <a:pt x="1406590" y="2130804"/>
                </a:cubicBezTo>
                <a:cubicBezTo>
                  <a:pt x="1405126" y="2130804"/>
                  <a:pt x="1403871" y="2129549"/>
                  <a:pt x="1403871" y="2128084"/>
                </a:cubicBezTo>
                <a:cubicBezTo>
                  <a:pt x="1403871" y="2126620"/>
                  <a:pt x="1404917" y="2125365"/>
                  <a:pt x="1406590" y="2125365"/>
                </a:cubicBezTo>
                <a:close/>
                <a:moveTo>
                  <a:pt x="684468" y="2124110"/>
                </a:moveTo>
                <a:cubicBezTo>
                  <a:pt x="684887" y="2124110"/>
                  <a:pt x="685305" y="2124528"/>
                  <a:pt x="685305" y="2124946"/>
                </a:cubicBezTo>
                <a:cubicBezTo>
                  <a:pt x="685305" y="2125574"/>
                  <a:pt x="685096" y="2125783"/>
                  <a:pt x="684468" y="2125783"/>
                </a:cubicBezTo>
                <a:cubicBezTo>
                  <a:pt x="684050" y="2125783"/>
                  <a:pt x="683632" y="2125365"/>
                  <a:pt x="683632" y="2124946"/>
                </a:cubicBezTo>
                <a:cubicBezTo>
                  <a:pt x="683632" y="2124528"/>
                  <a:pt x="684050" y="2124110"/>
                  <a:pt x="684468" y="2124110"/>
                </a:cubicBezTo>
                <a:close/>
                <a:moveTo>
                  <a:pt x="2312799" y="2123691"/>
                </a:moveTo>
                <a:cubicBezTo>
                  <a:pt x="2323049" y="2123691"/>
                  <a:pt x="2331208" y="2131850"/>
                  <a:pt x="2330999" y="2141891"/>
                </a:cubicBezTo>
                <a:cubicBezTo>
                  <a:pt x="2330999" y="2151932"/>
                  <a:pt x="2322840" y="2160090"/>
                  <a:pt x="2312799" y="2160090"/>
                </a:cubicBezTo>
                <a:cubicBezTo>
                  <a:pt x="2302758" y="2160090"/>
                  <a:pt x="2294600" y="2151932"/>
                  <a:pt x="2294600" y="2141891"/>
                </a:cubicBezTo>
                <a:cubicBezTo>
                  <a:pt x="2294600" y="2131850"/>
                  <a:pt x="2302758" y="2123691"/>
                  <a:pt x="2312799" y="2123691"/>
                </a:cubicBezTo>
                <a:close/>
                <a:moveTo>
                  <a:pt x="1959269" y="2123482"/>
                </a:moveTo>
                <a:cubicBezTo>
                  <a:pt x="1967427" y="2123482"/>
                  <a:pt x="1974121" y="2130176"/>
                  <a:pt x="1974121" y="2138335"/>
                </a:cubicBezTo>
                <a:cubicBezTo>
                  <a:pt x="1974121" y="2146493"/>
                  <a:pt x="1967427" y="2153187"/>
                  <a:pt x="1959269" y="2153187"/>
                </a:cubicBezTo>
                <a:cubicBezTo>
                  <a:pt x="1951111" y="2153187"/>
                  <a:pt x="1944417" y="2146493"/>
                  <a:pt x="1944417" y="2138335"/>
                </a:cubicBezTo>
                <a:cubicBezTo>
                  <a:pt x="1944417" y="2130176"/>
                  <a:pt x="1951111" y="2123482"/>
                  <a:pt x="1959269" y="2123482"/>
                </a:cubicBezTo>
                <a:close/>
                <a:moveTo>
                  <a:pt x="1680210" y="2118252"/>
                </a:moveTo>
                <a:cubicBezTo>
                  <a:pt x="1685649" y="2118252"/>
                  <a:pt x="1690042" y="2122645"/>
                  <a:pt x="1689833" y="2127875"/>
                </a:cubicBezTo>
                <a:cubicBezTo>
                  <a:pt x="1689833" y="2133105"/>
                  <a:pt x="1685440" y="2137498"/>
                  <a:pt x="1680210" y="2137498"/>
                </a:cubicBezTo>
                <a:cubicBezTo>
                  <a:pt x="1674981" y="2137498"/>
                  <a:pt x="1670588" y="2133314"/>
                  <a:pt x="1670588" y="2127875"/>
                </a:cubicBezTo>
                <a:cubicBezTo>
                  <a:pt x="1670588" y="2122645"/>
                  <a:pt x="1674771" y="2118252"/>
                  <a:pt x="1680210" y="2118252"/>
                </a:cubicBezTo>
                <a:close/>
                <a:moveTo>
                  <a:pt x="2238328" y="2117625"/>
                </a:moveTo>
                <a:cubicBezTo>
                  <a:pt x="2248160" y="2117625"/>
                  <a:pt x="2256109" y="2125574"/>
                  <a:pt x="2256109" y="2135406"/>
                </a:cubicBezTo>
                <a:cubicBezTo>
                  <a:pt x="2256109" y="2145238"/>
                  <a:pt x="2248160" y="2153187"/>
                  <a:pt x="2238328" y="2153187"/>
                </a:cubicBezTo>
                <a:cubicBezTo>
                  <a:pt x="2228496" y="2153187"/>
                  <a:pt x="2220547" y="2145238"/>
                  <a:pt x="2220547" y="2135406"/>
                </a:cubicBezTo>
                <a:cubicBezTo>
                  <a:pt x="2220547" y="2125574"/>
                  <a:pt x="2228496" y="2117625"/>
                  <a:pt x="2238328" y="2117625"/>
                </a:cubicBezTo>
                <a:close/>
                <a:moveTo>
                  <a:pt x="830483" y="2114068"/>
                </a:moveTo>
                <a:cubicBezTo>
                  <a:pt x="830692" y="2114068"/>
                  <a:pt x="830901" y="2114278"/>
                  <a:pt x="830901" y="2114487"/>
                </a:cubicBezTo>
                <a:cubicBezTo>
                  <a:pt x="830901" y="2114487"/>
                  <a:pt x="830901" y="2114696"/>
                  <a:pt x="830483" y="2114905"/>
                </a:cubicBezTo>
                <a:cubicBezTo>
                  <a:pt x="830273" y="2114905"/>
                  <a:pt x="830064" y="2114696"/>
                  <a:pt x="830064" y="2114487"/>
                </a:cubicBezTo>
                <a:cubicBezTo>
                  <a:pt x="830064" y="2114278"/>
                  <a:pt x="830273" y="2114068"/>
                  <a:pt x="830483" y="2114068"/>
                </a:cubicBezTo>
                <a:close/>
                <a:moveTo>
                  <a:pt x="190154" y="2112813"/>
                </a:moveTo>
                <a:cubicBezTo>
                  <a:pt x="193501" y="2112813"/>
                  <a:pt x="196011" y="2115533"/>
                  <a:pt x="196011" y="2118671"/>
                </a:cubicBezTo>
                <a:cubicBezTo>
                  <a:pt x="196011" y="2122018"/>
                  <a:pt x="193501" y="2124528"/>
                  <a:pt x="190154" y="2124528"/>
                </a:cubicBezTo>
                <a:cubicBezTo>
                  <a:pt x="186807" y="2124528"/>
                  <a:pt x="184296" y="2121809"/>
                  <a:pt x="184296" y="2118671"/>
                </a:cubicBezTo>
                <a:cubicBezTo>
                  <a:pt x="184296" y="2115324"/>
                  <a:pt x="186807" y="2112813"/>
                  <a:pt x="190154" y="2112813"/>
                </a:cubicBezTo>
                <a:close/>
                <a:moveTo>
                  <a:pt x="1353247" y="2111558"/>
                </a:moveTo>
                <a:cubicBezTo>
                  <a:pt x="1354293" y="2111558"/>
                  <a:pt x="1355130" y="2112395"/>
                  <a:pt x="1355130" y="2113441"/>
                </a:cubicBezTo>
                <a:cubicBezTo>
                  <a:pt x="1355130" y="2114487"/>
                  <a:pt x="1354293" y="2115324"/>
                  <a:pt x="1353247" y="2115324"/>
                </a:cubicBezTo>
                <a:cubicBezTo>
                  <a:pt x="1352201" y="2115324"/>
                  <a:pt x="1351364" y="2114487"/>
                  <a:pt x="1351364" y="2113441"/>
                </a:cubicBezTo>
                <a:cubicBezTo>
                  <a:pt x="1351364" y="2112395"/>
                  <a:pt x="1352201" y="2111558"/>
                  <a:pt x="1353247" y="2111558"/>
                </a:cubicBezTo>
                <a:close/>
                <a:moveTo>
                  <a:pt x="324035" y="2111349"/>
                </a:moveTo>
                <a:cubicBezTo>
                  <a:pt x="326336" y="2111349"/>
                  <a:pt x="328219" y="2113232"/>
                  <a:pt x="328219" y="2115533"/>
                </a:cubicBezTo>
                <a:cubicBezTo>
                  <a:pt x="328219" y="2117834"/>
                  <a:pt x="326336" y="2119717"/>
                  <a:pt x="324035" y="2119717"/>
                </a:cubicBezTo>
                <a:cubicBezTo>
                  <a:pt x="321734" y="2119717"/>
                  <a:pt x="319851" y="2117834"/>
                  <a:pt x="319851" y="2115533"/>
                </a:cubicBezTo>
                <a:cubicBezTo>
                  <a:pt x="319851" y="2113232"/>
                  <a:pt x="321734" y="2111349"/>
                  <a:pt x="324035" y="2111349"/>
                </a:cubicBezTo>
                <a:close/>
                <a:moveTo>
                  <a:pt x="2161974" y="2109885"/>
                </a:moveTo>
                <a:cubicBezTo>
                  <a:pt x="2171596" y="2109885"/>
                  <a:pt x="2179545" y="2117834"/>
                  <a:pt x="2179545" y="2127457"/>
                </a:cubicBezTo>
                <a:cubicBezTo>
                  <a:pt x="2179545" y="2137079"/>
                  <a:pt x="2171596" y="2145029"/>
                  <a:pt x="2161974" y="2145029"/>
                </a:cubicBezTo>
                <a:cubicBezTo>
                  <a:pt x="2152351" y="2145029"/>
                  <a:pt x="2144402" y="2137288"/>
                  <a:pt x="2144402" y="2127457"/>
                </a:cubicBezTo>
                <a:cubicBezTo>
                  <a:pt x="2144402" y="2117834"/>
                  <a:pt x="2152351" y="2109885"/>
                  <a:pt x="2161974" y="2109885"/>
                </a:cubicBezTo>
                <a:close/>
                <a:moveTo>
                  <a:pt x="460008" y="2108420"/>
                </a:moveTo>
                <a:cubicBezTo>
                  <a:pt x="461682" y="2108420"/>
                  <a:pt x="462937" y="2109675"/>
                  <a:pt x="462937" y="2111349"/>
                </a:cubicBezTo>
                <a:cubicBezTo>
                  <a:pt x="462937" y="2113023"/>
                  <a:pt x="461682" y="2114278"/>
                  <a:pt x="460008" y="2114278"/>
                </a:cubicBezTo>
                <a:cubicBezTo>
                  <a:pt x="458335" y="2114278"/>
                  <a:pt x="457079" y="2113023"/>
                  <a:pt x="457079" y="2111349"/>
                </a:cubicBezTo>
                <a:cubicBezTo>
                  <a:pt x="457079" y="2109675"/>
                  <a:pt x="458335" y="2108420"/>
                  <a:pt x="460008" y="2108420"/>
                </a:cubicBezTo>
                <a:close/>
                <a:moveTo>
                  <a:pt x="2962960" y="2108211"/>
                </a:moveTo>
                <a:cubicBezTo>
                  <a:pt x="2969445" y="2108211"/>
                  <a:pt x="2974884" y="2113441"/>
                  <a:pt x="2974884" y="2120135"/>
                </a:cubicBezTo>
                <a:cubicBezTo>
                  <a:pt x="2974884" y="2126620"/>
                  <a:pt x="2969654" y="2132059"/>
                  <a:pt x="2962960" y="2132059"/>
                </a:cubicBezTo>
                <a:cubicBezTo>
                  <a:pt x="2956266" y="2132059"/>
                  <a:pt x="2951036" y="2126620"/>
                  <a:pt x="2951036" y="2120135"/>
                </a:cubicBezTo>
                <a:cubicBezTo>
                  <a:pt x="2951036" y="2113650"/>
                  <a:pt x="2956266" y="2108211"/>
                  <a:pt x="2962960" y="2108211"/>
                </a:cubicBezTo>
                <a:close/>
                <a:moveTo>
                  <a:pt x="2896647" y="2105701"/>
                </a:moveTo>
                <a:cubicBezTo>
                  <a:pt x="2903759" y="2105701"/>
                  <a:pt x="2909617" y="2111558"/>
                  <a:pt x="2909617" y="2118671"/>
                </a:cubicBezTo>
                <a:cubicBezTo>
                  <a:pt x="2909617" y="2125783"/>
                  <a:pt x="2903759" y="2131640"/>
                  <a:pt x="2896647" y="2131640"/>
                </a:cubicBezTo>
                <a:cubicBezTo>
                  <a:pt x="2889325" y="2131640"/>
                  <a:pt x="2883677" y="2125783"/>
                  <a:pt x="2883677" y="2118671"/>
                </a:cubicBezTo>
                <a:cubicBezTo>
                  <a:pt x="2883677" y="2111558"/>
                  <a:pt x="2889535" y="2105701"/>
                  <a:pt x="2896647" y="2105701"/>
                </a:cubicBezTo>
                <a:close/>
                <a:moveTo>
                  <a:pt x="1873711" y="2105492"/>
                </a:moveTo>
                <a:cubicBezTo>
                  <a:pt x="1881032" y="2105492"/>
                  <a:pt x="1887099" y="2111349"/>
                  <a:pt x="1887099" y="2118880"/>
                </a:cubicBezTo>
                <a:cubicBezTo>
                  <a:pt x="1887099" y="2126201"/>
                  <a:pt x="1881241" y="2132268"/>
                  <a:pt x="1873711" y="2132268"/>
                </a:cubicBezTo>
                <a:cubicBezTo>
                  <a:pt x="1866389" y="2132268"/>
                  <a:pt x="1860322" y="2126411"/>
                  <a:pt x="1860322" y="2118880"/>
                </a:cubicBezTo>
                <a:cubicBezTo>
                  <a:pt x="1860322" y="2111558"/>
                  <a:pt x="1866180" y="2105492"/>
                  <a:pt x="1873711" y="2105492"/>
                </a:cubicBezTo>
                <a:close/>
                <a:moveTo>
                  <a:pt x="1189243" y="2104446"/>
                </a:moveTo>
                <a:cubicBezTo>
                  <a:pt x="1189452" y="2104446"/>
                  <a:pt x="1189661" y="2104655"/>
                  <a:pt x="1189661" y="2104864"/>
                </a:cubicBezTo>
                <a:cubicBezTo>
                  <a:pt x="1189661" y="2105073"/>
                  <a:pt x="1189452" y="2105283"/>
                  <a:pt x="1189243" y="2105283"/>
                </a:cubicBezTo>
                <a:cubicBezTo>
                  <a:pt x="1189033" y="2105283"/>
                  <a:pt x="1188824" y="2105073"/>
                  <a:pt x="1188824" y="2104864"/>
                </a:cubicBezTo>
                <a:cubicBezTo>
                  <a:pt x="1188824" y="2104655"/>
                  <a:pt x="1189033" y="2104446"/>
                  <a:pt x="1189243" y="2104446"/>
                </a:cubicBezTo>
                <a:close/>
                <a:moveTo>
                  <a:pt x="598491" y="2104027"/>
                </a:moveTo>
                <a:cubicBezTo>
                  <a:pt x="599537" y="2104027"/>
                  <a:pt x="600165" y="2104864"/>
                  <a:pt x="600165" y="2105701"/>
                </a:cubicBezTo>
                <a:cubicBezTo>
                  <a:pt x="600165" y="2106538"/>
                  <a:pt x="599537" y="2107374"/>
                  <a:pt x="598491" y="2107374"/>
                </a:cubicBezTo>
                <a:cubicBezTo>
                  <a:pt x="597655" y="2107374"/>
                  <a:pt x="596818" y="2106747"/>
                  <a:pt x="596818" y="2105701"/>
                </a:cubicBezTo>
                <a:cubicBezTo>
                  <a:pt x="596818" y="2104864"/>
                  <a:pt x="597446" y="2104027"/>
                  <a:pt x="598491" y="2104027"/>
                </a:cubicBezTo>
                <a:close/>
                <a:moveTo>
                  <a:pt x="2829916" y="2102772"/>
                </a:moveTo>
                <a:cubicBezTo>
                  <a:pt x="2837865" y="2102772"/>
                  <a:pt x="2844350" y="2109257"/>
                  <a:pt x="2844350" y="2117206"/>
                </a:cubicBezTo>
                <a:cubicBezTo>
                  <a:pt x="2844350" y="2125156"/>
                  <a:pt x="2837865" y="2131640"/>
                  <a:pt x="2829916" y="2131640"/>
                </a:cubicBezTo>
                <a:cubicBezTo>
                  <a:pt x="2821966" y="2131640"/>
                  <a:pt x="2815482" y="2125156"/>
                  <a:pt x="2815482" y="2117206"/>
                </a:cubicBezTo>
                <a:cubicBezTo>
                  <a:pt x="2815482" y="2109257"/>
                  <a:pt x="2821966" y="2102772"/>
                  <a:pt x="2829916" y="2102772"/>
                </a:cubicBezTo>
                <a:close/>
                <a:moveTo>
                  <a:pt x="1733553" y="2102354"/>
                </a:moveTo>
                <a:cubicBezTo>
                  <a:pt x="1739620" y="2102354"/>
                  <a:pt x="1744641" y="2107374"/>
                  <a:pt x="1744641" y="2113441"/>
                </a:cubicBezTo>
                <a:cubicBezTo>
                  <a:pt x="1744641" y="2119507"/>
                  <a:pt x="1739620" y="2124528"/>
                  <a:pt x="1733553" y="2124528"/>
                </a:cubicBezTo>
                <a:cubicBezTo>
                  <a:pt x="1727487" y="2124528"/>
                  <a:pt x="1722466" y="2119507"/>
                  <a:pt x="1722466" y="2113441"/>
                </a:cubicBezTo>
                <a:cubicBezTo>
                  <a:pt x="1722466" y="2107374"/>
                  <a:pt x="1727278" y="2102354"/>
                  <a:pt x="1733553" y="2102354"/>
                </a:cubicBezTo>
                <a:close/>
                <a:moveTo>
                  <a:pt x="2083946" y="2101517"/>
                </a:moveTo>
                <a:cubicBezTo>
                  <a:pt x="2092941" y="2101517"/>
                  <a:pt x="2100263" y="2108839"/>
                  <a:pt x="2100263" y="2117834"/>
                </a:cubicBezTo>
                <a:cubicBezTo>
                  <a:pt x="2100263" y="2126829"/>
                  <a:pt x="2092941" y="2134151"/>
                  <a:pt x="2083946" y="2134151"/>
                </a:cubicBezTo>
                <a:cubicBezTo>
                  <a:pt x="2074951" y="2134151"/>
                  <a:pt x="2067629" y="2126829"/>
                  <a:pt x="2067629" y="2117834"/>
                </a:cubicBezTo>
                <a:cubicBezTo>
                  <a:pt x="2067629" y="2108839"/>
                  <a:pt x="2074951" y="2101517"/>
                  <a:pt x="2083946" y="2101517"/>
                </a:cubicBezTo>
                <a:close/>
                <a:moveTo>
                  <a:pt x="2762766" y="2100262"/>
                </a:moveTo>
                <a:cubicBezTo>
                  <a:pt x="2771133" y="2100262"/>
                  <a:pt x="2778037" y="2107165"/>
                  <a:pt x="2778037" y="2115533"/>
                </a:cubicBezTo>
                <a:cubicBezTo>
                  <a:pt x="2778037" y="2123900"/>
                  <a:pt x="2771133" y="2130804"/>
                  <a:pt x="2762766" y="2130804"/>
                </a:cubicBezTo>
                <a:cubicBezTo>
                  <a:pt x="2754398" y="2130804"/>
                  <a:pt x="2747495" y="2124110"/>
                  <a:pt x="2747495" y="2115533"/>
                </a:cubicBezTo>
                <a:cubicBezTo>
                  <a:pt x="2747495" y="2107165"/>
                  <a:pt x="2754189" y="2100262"/>
                  <a:pt x="2762766" y="2100262"/>
                </a:cubicBezTo>
                <a:close/>
                <a:moveTo>
                  <a:pt x="2695198" y="2097543"/>
                </a:moveTo>
                <a:cubicBezTo>
                  <a:pt x="2704193" y="2097543"/>
                  <a:pt x="2711305" y="2104864"/>
                  <a:pt x="2711305" y="2113650"/>
                </a:cubicBezTo>
                <a:cubicBezTo>
                  <a:pt x="2711305" y="2122645"/>
                  <a:pt x="2703983" y="2129758"/>
                  <a:pt x="2695198" y="2129758"/>
                </a:cubicBezTo>
                <a:cubicBezTo>
                  <a:pt x="2686203" y="2129758"/>
                  <a:pt x="2679090" y="2122436"/>
                  <a:pt x="2679090" y="2113650"/>
                </a:cubicBezTo>
                <a:cubicBezTo>
                  <a:pt x="2679090" y="2104655"/>
                  <a:pt x="2686203" y="2097543"/>
                  <a:pt x="2695198" y="2097543"/>
                </a:cubicBezTo>
                <a:close/>
                <a:moveTo>
                  <a:pt x="740740" y="2097543"/>
                </a:moveTo>
                <a:cubicBezTo>
                  <a:pt x="740950" y="2097543"/>
                  <a:pt x="741159" y="2097752"/>
                  <a:pt x="741159" y="2097961"/>
                </a:cubicBezTo>
                <a:cubicBezTo>
                  <a:pt x="741159" y="2098170"/>
                  <a:pt x="740950" y="2098379"/>
                  <a:pt x="740740" y="2098379"/>
                </a:cubicBezTo>
                <a:cubicBezTo>
                  <a:pt x="740531" y="2098379"/>
                  <a:pt x="740322" y="2098170"/>
                  <a:pt x="740322" y="2097961"/>
                </a:cubicBezTo>
                <a:cubicBezTo>
                  <a:pt x="740322" y="2097752"/>
                  <a:pt x="740531" y="2097543"/>
                  <a:pt x="740740" y="2097543"/>
                </a:cubicBezTo>
                <a:close/>
                <a:moveTo>
                  <a:pt x="2626793" y="2094823"/>
                </a:moveTo>
                <a:cubicBezTo>
                  <a:pt x="2635997" y="2094823"/>
                  <a:pt x="2643319" y="2102145"/>
                  <a:pt x="2643319" y="2111349"/>
                </a:cubicBezTo>
                <a:cubicBezTo>
                  <a:pt x="2643319" y="2120553"/>
                  <a:pt x="2635997" y="2127875"/>
                  <a:pt x="2626793" y="2127875"/>
                </a:cubicBezTo>
                <a:cubicBezTo>
                  <a:pt x="2617588" y="2127875"/>
                  <a:pt x="2610267" y="2120553"/>
                  <a:pt x="2610267" y="2111349"/>
                </a:cubicBezTo>
                <a:cubicBezTo>
                  <a:pt x="2610267" y="2102145"/>
                  <a:pt x="2617588" y="2094823"/>
                  <a:pt x="2626793" y="2094823"/>
                </a:cubicBezTo>
                <a:close/>
                <a:moveTo>
                  <a:pt x="1301577" y="2092104"/>
                </a:moveTo>
                <a:cubicBezTo>
                  <a:pt x="1302623" y="2092104"/>
                  <a:pt x="1303460" y="2092940"/>
                  <a:pt x="1303460" y="2093986"/>
                </a:cubicBezTo>
                <a:cubicBezTo>
                  <a:pt x="1303460" y="2095032"/>
                  <a:pt x="1302623" y="2095869"/>
                  <a:pt x="1301577" y="2095869"/>
                </a:cubicBezTo>
                <a:cubicBezTo>
                  <a:pt x="1300531" y="2095869"/>
                  <a:pt x="1299695" y="2095032"/>
                  <a:pt x="1299695" y="2093986"/>
                </a:cubicBezTo>
                <a:cubicBezTo>
                  <a:pt x="1299695" y="2092940"/>
                  <a:pt x="1300531" y="2092104"/>
                  <a:pt x="1301577" y="2092104"/>
                </a:cubicBezTo>
                <a:close/>
                <a:moveTo>
                  <a:pt x="2557760" y="2091685"/>
                </a:moveTo>
                <a:cubicBezTo>
                  <a:pt x="2567174" y="2091685"/>
                  <a:pt x="2574914" y="2099425"/>
                  <a:pt x="2574914" y="2108839"/>
                </a:cubicBezTo>
                <a:cubicBezTo>
                  <a:pt x="2574914" y="2118252"/>
                  <a:pt x="2567174" y="2125992"/>
                  <a:pt x="2557760" y="2125992"/>
                </a:cubicBezTo>
                <a:cubicBezTo>
                  <a:pt x="2548347" y="2125992"/>
                  <a:pt x="2540607" y="2118252"/>
                  <a:pt x="2540607" y="2108839"/>
                </a:cubicBezTo>
                <a:cubicBezTo>
                  <a:pt x="2540607" y="2099216"/>
                  <a:pt x="2548347" y="2091476"/>
                  <a:pt x="2557760" y="2091685"/>
                </a:cubicBezTo>
                <a:close/>
                <a:moveTo>
                  <a:pt x="2003617" y="2089593"/>
                </a:moveTo>
                <a:cubicBezTo>
                  <a:pt x="2012403" y="2089593"/>
                  <a:pt x="2019516" y="2096706"/>
                  <a:pt x="2019516" y="2105492"/>
                </a:cubicBezTo>
                <a:cubicBezTo>
                  <a:pt x="2019516" y="2114278"/>
                  <a:pt x="2012403" y="2121390"/>
                  <a:pt x="2003617" y="2121390"/>
                </a:cubicBezTo>
                <a:cubicBezTo>
                  <a:pt x="1994831" y="2121390"/>
                  <a:pt x="1987719" y="2114278"/>
                  <a:pt x="1987719" y="2105492"/>
                </a:cubicBezTo>
                <a:cubicBezTo>
                  <a:pt x="1987719" y="2096706"/>
                  <a:pt x="1994831" y="2089593"/>
                  <a:pt x="2003617" y="2089593"/>
                </a:cubicBezTo>
                <a:close/>
                <a:moveTo>
                  <a:pt x="2488309" y="2088129"/>
                </a:moveTo>
                <a:cubicBezTo>
                  <a:pt x="2497932" y="2088129"/>
                  <a:pt x="2505881" y="2096078"/>
                  <a:pt x="2505881" y="2105701"/>
                </a:cubicBezTo>
                <a:cubicBezTo>
                  <a:pt x="2505881" y="2115324"/>
                  <a:pt x="2497932" y="2123273"/>
                  <a:pt x="2488309" y="2123273"/>
                </a:cubicBezTo>
                <a:cubicBezTo>
                  <a:pt x="2478686" y="2123273"/>
                  <a:pt x="2470737" y="2115324"/>
                  <a:pt x="2470737" y="2105701"/>
                </a:cubicBezTo>
                <a:cubicBezTo>
                  <a:pt x="2470737" y="2096078"/>
                  <a:pt x="2478477" y="2088129"/>
                  <a:pt x="2488309" y="2088129"/>
                </a:cubicBezTo>
                <a:close/>
                <a:moveTo>
                  <a:pt x="113590" y="2087083"/>
                </a:moveTo>
                <a:cubicBezTo>
                  <a:pt x="117565" y="2087083"/>
                  <a:pt x="120912" y="2090430"/>
                  <a:pt x="120912" y="2094405"/>
                </a:cubicBezTo>
                <a:cubicBezTo>
                  <a:pt x="120912" y="2098588"/>
                  <a:pt x="117565" y="2101726"/>
                  <a:pt x="113590" y="2101726"/>
                </a:cubicBezTo>
                <a:cubicBezTo>
                  <a:pt x="109616" y="2101726"/>
                  <a:pt x="106269" y="2098379"/>
                  <a:pt x="106269" y="2094405"/>
                </a:cubicBezTo>
                <a:cubicBezTo>
                  <a:pt x="106269" y="2090430"/>
                  <a:pt x="109616" y="2087083"/>
                  <a:pt x="113590" y="2087083"/>
                </a:cubicBezTo>
                <a:close/>
                <a:moveTo>
                  <a:pt x="245589" y="2086246"/>
                </a:moveTo>
                <a:cubicBezTo>
                  <a:pt x="248936" y="2086246"/>
                  <a:pt x="251446" y="2088966"/>
                  <a:pt x="251446" y="2092104"/>
                </a:cubicBezTo>
                <a:cubicBezTo>
                  <a:pt x="251446" y="2095242"/>
                  <a:pt x="248936" y="2097961"/>
                  <a:pt x="245589" y="2097961"/>
                </a:cubicBezTo>
                <a:cubicBezTo>
                  <a:pt x="242242" y="2097961"/>
                  <a:pt x="239732" y="2095242"/>
                  <a:pt x="239732" y="2092104"/>
                </a:cubicBezTo>
                <a:cubicBezTo>
                  <a:pt x="239732" y="2088757"/>
                  <a:pt x="242242" y="2086246"/>
                  <a:pt x="245589" y="2086246"/>
                </a:cubicBezTo>
                <a:close/>
                <a:moveTo>
                  <a:pt x="379470" y="2085410"/>
                </a:moveTo>
                <a:cubicBezTo>
                  <a:pt x="381353" y="2085410"/>
                  <a:pt x="383026" y="2087083"/>
                  <a:pt x="383026" y="2088966"/>
                </a:cubicBezTo>
                <a:cubicBezTo>
                  <a:pt x="383026" y="2090849"/>
                  <a:pt x="381353" y="2092522"/>
                  <a:pt x="379470" y="2092522"/>
                </a:cubicBezTo>
                <a:cubicBezTo>
                  <a:pt x="377587" y="2092522"/>
                  <a:pt x="375914" y="2090849"/>
                  <a:pt x="375914" y="2088966"/>
                </a:cubicBezTo>
                <a:cubicBezTo>
                  <a:pt x="375914" y="2087083"/>
                  <a:pt x="377587" y="2085410"/>
                  <a:pt x="379470" y="2085410"/>
                </a:cubicBezTo>
                <a:close/>
                <a:moveTo>
                  <a:pt x="2417812" y="2084364"/>
                </a:moveTo>
                <a:cubicBezTo>
                  <a:pt x="2427644" y="2084364"/>
                  <a:pt x="2435594" y="2092313"/>
                  <a:pt x="2435594" y="2102145"/>
                </a:cubicBezTo>
                <a:cubicBezTo>
                  <a:pt x="2435594" y="2111977"/>
                  <a:pt x="2427644" y="2119926"/>
                  <a:pt x="2417812" y="2119926"/>
                </a:cubicBezTo>
                <a:cubicBezTo>
                  <a:pt x="2407981" y="2119926"/>
                  <a:pt x="2400031" y="2111977"/>
                  <a:pt x="2400031" y="2102145"/>
                </a:cubicBezTo>
                <a:cubicBezTo>
                  <a:pt x="2400031" y="2092313"/>
                  <a:pt x="2407771" y="2084364"/>
                  <a:pt x="2417812" y="2084364"/>
                </a:cubicBezTo>
                <a:close/>
                <a:moveTo>
                  <a:pt x="515443" y="2082272"/>
                </a:moveTo>
                <a:cubicBezTo>
                  <a:pt x="516698" y="2082272"/>
                  <a:pt x="517744" y="2083318"/>
                  <a:pt x="517744" y="2084573"/>
                </a:cubicBezTo>
                <a:cubicBezTo>
                  <a:pt x="517744" y="2085828"/>
                  <a:pt x="516698" y="2086874"/>
                  <a:pt x="515443" y="2086874"/>
                </a:cubicBezTo>
                <a:cubicBezTo>
                  <a:pt x="514188" y="2086874"/>
                  <a:pt x="513142" y="2085828"/>
                  <a:pt x="513142" y="2084573"/>
                </a:cubicBezTo>
                <a:cubicBezTo>
                  <a:pt x="513142" y="2083318"/>
                  <a:pt x="514188" y="2082481"/>
                  <a:pt x="515443" y="2082272"/>
                </a:cubicBezTo>
                <a:close/>
                <a:moveTo>
                  <a:pt x="1785223" y="2081435"/>
                </a:moveTo>
                <a:cubicBezTo>
                  <a:pt x="1792127" y="2081435"/>
                  <a:pt x="1797775" y="2087083"/>
                  <a:pt x="1797775" y="2093986"/>
                </a:cubicBezTo>
                <a:cubicBezTo>
                  <a:pt x="1797775" y="2100890"/>
                  <a:pt x="1792127" y="2106538"/>
                  <a:pt x="1785223" y="2106538"/>
                </a:cubicBezTo>
                <a:cubicBezTo>
                  <a:pt x="1778111" y="2106538"/>
                  <a:pt x="1772463" y="2100890"/>
                  <a:pt x="1772672" y="2093986"/>
                </a:cubicBezTo>
                <a:cubicBezTo>
                  <a:pt x="1772672" y="2087083"/>
                  <a:pt x="1778320" y="2081435"/>
                  <a:pt x="1785223" y="2081435"/>
                </a:cubicBezTo>
                <a:close/>
                <a:moveTo>
                  <a:pt x="2346060" y="2079761"/>
                </a:moveTo>
                <a:cubicBezTo>
                  <a:pt x="2356101" y="2079761"/>
                  <a:pt x="2364260" y="2087920"/>
                  <a:pt x="2364051" y="2097752"/>
                </a:cubicBezTo>
                <a:cubicBezTo>
                  <a:pt x="2364051" y="2107584"/>
                  <a:pt x="2355892" y="2115742"/>
                  <a:pt x="2346060" y="2115742"/>
                </a:cubicBezTo>
                <a:cubicBezTo>
                  <a:pt x="2336229" y="2115742"/>
                  <a:pt x="2328070" y="2107793"/>
                  <a:pt x="2328070" y="2097752"/>
                </a:cubicBezTo>
                <a:cubicBezTo>
                  <a:pt x="2328070" y="2087920"/>
                  <a:pt x="2336019" y="2079761"/>
                  <a:pt x="2346060" y="2079761"/>
                </a:cubicBezTo>
                <a:close/>
                <a:moveTo>
                  <a:pt x="654345" y="2077251"/>
                </a:moveTo>
                <a:cubicBezTo>
                  <a:pt x="655182" y="2077251"/>
                  <a:pt x="655809" y="2077879"/>
                  <a:pt x="655809" y="2078716"/>
                </a:cubicBezTo>
                <a:cubicBezTo>
                  <a:pt x="655809" y="2079552"/>
                  <a:pt x="655182" y="2080180"/>
                  <a:pt x="654345" y="2080180"/>
                </a:cubicBezTo>
                <a:cubicBezTo>
                  <a:pt x="653508" y="2080180"/>
                  <a:pt x="652881" y="2079552"/>
                  <a:pt x="652881" y="2078716"/>
                </a:cubicBezTo>
                <a:cubicBezTo>
                  <a:pt x="652881" y="2077879"/>
                  <a:pt x="653508" y="2077251"/>
                  <a:pt x="654345" y="2077251"/>
                </a:cubicBezTo>
                <a:close/>
                <a:moveTo>
                  <a:pt x="1529594" y="2076624"/>
                </a:moveTo>
                <a:cubicBezTo>
                  <a:pt x="1532522" y="2076624"/>
                  <a:pt x="1534824" y="2078925"/>
                  <a:pt x="1534824" y="2081853"/>
                </a:cubicBezTo>
                <a:cubicBezTo>
                  <a:pt x="1534824" y="2084782"/>
                  <a:pt x="1532522" y="2087083"/>
                  <a:pt x="1529594" y="2087083"/>
                </a:cubicBezTo>
                <a:cubicBezTo>
                  <a:pt x="1526665" y="2087083"/>
                  <a:pt x="1524364" y="2084782"/>
                  <a:pt x="1524364" y="2081853"/>
                </a:cubicBezTo>
                <a:cubicBezTo>
                  <a:pt x="1524364" y="2078925"/>
                  <a:pt x="1526665" y="2076624"/>
                  <a:pt x="1529594" y="2076624"/>
                </a:cubicBezTo>
                <a:close/>
                <a:moveTo>
                  <a:pt x="2273262" y="2075159"/>
                </a:moveTo>
                <a:cubicBezTo>
                  <a:pt x="2283094" y="2075159"/>
                  <a:pt x="2291044" y="2083108"/>
                  <a:pt x="2291044" y="2092940"/>
                </a:cubicBezTo>
                <a:cubicBezTo>
                  <a:pt x="2291044" y="2102772"/>
                  <a:pt x="2283094" y="2110722"/>
                  <a:pt x="2273262" y="2110722"/>
                </a:cubicBezTo>
                <a:cubicBezTo>
                  <a:pt x="2263431" y="2110722"/>
                  <a:pt x="2255481" y="2102772"/>
                  <a:pt x="2255481" y="2092940"/>
                </a:cubicBezTo>
                <a:cubicBezTo>
                  <a:pt x="2255481" y="2083108"/>
                  <a:pt x="2263431" y="2075159"/>
                  <a:pt x="2273262" y="2075159"/>
                </a:cubicBezTo>
                <a:close/>
                <a:moveTo>
                  <a:pt x="1920778" y="2075159"/>
                </a:moveTo>
                <a:cubicBezTo>
                  <a:pt x="1928937" y="2075159"/>
                  <a:pt x="1935631" y="2081853"/>
                  <a:pt x="1935631" y="2090012"/>
                </a:cubicBezTo>
                <a:cubicBezTo>
                  <a:pt x="1935631" y="2098170"/>
                  <a:pt x="1928937" y="2104864"/>
                  <a:pt x="1920778" y="2104864"/>
                </a:cubicBezTo>
                <a:cubicBezTo>
                  <a:pt x="1912620" y="2104864"/>
                  <a:pt x="1905926" y="2098170"/>
                  <a:pt x="1905926" y="2090012"/>
                </a:cubicBezTo>
                <a:cubicBezTo>
                  <a:pt x="1905926" y="2081853"/>
                  <a:pt x="1912620" y="2075159"/>
                  <a:pt x="1920778" y="2075159"/>
                </a:cubicBezTo>
                <a:close/>
                <a:moveTo>
                  <a:pt x="1584820" y="2073904"/>
                </a:moveTo>
                <a:cubicBezTo>
                  <a:pt x="1588376" y="2073904"/>
                  <a:pt x="1591305" y="2076833"/>
                  <a:pt x="1591305" y="2080389"/>
                </a:cubicBezTo>
                <a:cubicBezTo>
                  <a:pt x="1591305" y="2083945"/>
                  <a:pt x="1588376" y="2086874"/>
                  <a:pt x="1584820" y="2086874"/>
                </a:cubicBezTo>
                <a:cubicBezTo>
                  <a:pt x="1581264" y="2086874"/>
                  <a:pt x="1578335" y="2083945"/>
                  <a:pt x="1578335" y="2080389"/>
                </a:cubicBezTo>
                <a:cubicBezTo>
                  <a:pt x="1578335" y="2076833"/>
                  <a:pt x="1581264" y="2073904"/>
                  <a:pt x="1584820" y="2073904"/>
                </a:cubicBezTo>
                <a:close/>
                <a:moveTo>
                  <a:pt x="1474577" y="2073904"/>
                </a:moveTo>
                <a:cubicBezTo>
                  <a:pt x="1476669" y="2073904"/>
                  <a:pt x="1478342" y="2075578"/>
                  <a:pt x="1478342" y="2077670"/>
                </a:cubicBezTo>
                <a:cubicBezTo>
                  <a:pt x="1478342" y="2079761"/>
                  <a:pt x="1476669" y="2081435"/>
                  <a:pt x="1474577" y="2081435"/>
                </a:cubicBezTo>
                <a:cubicBezTo>
                  <a:pt x="1472485" y="2081435"/>
                  <a:pt x="1470812" y="2079761"/>
                  <a:pt x="1470812" y="2077670"/>
                </a:cubicBezTo>
                <a:cubicBezTo>
                  <a:pt x="1470812" y="2075578"/>
                  <a:pt x="1472485" y="2073904"/>
                  <a:pt x="1474577" y="2073904"/>
                </a:cubicBezTo>
                <a:close/>
                <a:moveTo>
                  <a:pt x="1251790" y="2069511"/>
                </a:moveTo>
                <a:cubicBezTo>
                  <a:pt x="1252209" y="2069511"/>
                  <a:pt x="1252418" y="2069720"/>
                  <a:pt x="1252418" y="2070139"/>
                </a:cubicBezTo>
                <a:cubicBezTo>
                  <a:pt x="1252418" y="2070557"/>
                  <a:pt x="1252209" y="2070766"/>
                  <a:pt x="1251790" y="2070766"/>
                </a:cubicBezTo>
                <a:cubicBezTo>
                  <a:pt x="1251581" y="2070766"/>
                  <a:pt x="1251163" y="2070348"/>
                  <a:pt x="1251163" y="2070139"/>
                </a:cubicBezTo>
                <a:cubicBezTo>
                  <a:pt x="1251163" y="2069720"/>
                  <a:pt x="1251372" y="2069511"/>
                  <a:pt x="1251790" y="2069511"/>
                </a:cubicBezTo>
                <a:close/>
                <a:moveTo>
                  <a:pt x="2199209" y="2069093"/>
                </a:moveTo>
                <a:cubicBezTo>
                  <a:pt x="2208832" y="2069093"/>
                  <a:pt x="2216781" y="2076833"/>
                  <a:pt x="2216781" y="2086665"/>
                </a:cubicBezTo>
                <a:cubicBezTo>
                  <a:pt x="2216781" y="2096287"/>
                  <a:pt x="2208832" y="2104237"/>
                  <a:pt x="2199209" y="2104237"/>
                </a:cubicBezTo>
                <a:cubicBezTo>
                  <a:pt x="2189587" y="2104237"/>
                  <a:pt x="2181638" y="2096287"/>
                  <a:pt x="2181638" y="2086665"/>
                </a:cubicBezTo>
                <a:cubicBezTo>
                  <a:pt x="2181638" y="2077042"/>
                  <a:pt x="2189587" y="2069093"/>
                  <a:pt x="2199209" y="2069093"/>
                </a:cubicBezTo>
                <a:close/>
                <a:moveTo>
                  <a:pt x="1639418" y="2065536"/>
                </a:moveTo>
                <a:cubicBezTo>
                  <a:pt x="1643811" y="2065536"/>
                  <a:pt x="1647368" y="2069093"/>
                  <a:pt x="1647368" y="2073486"/>
                </a:cubicBezTo>
                <a:cubicBezTo>
                  <a:pt x="1647368" y="2077879"/>
                  <a:pt x="1643811" y="2081435"/>
                  <a:pt x="1639418" y="2081435"/>
                </a:cubicBezTo>
                <a:cubicBezTo>
                  <a:pt x="1635025" y="2081435"/>
                  <a:pt x="1631469" y="2077879"/>
                  <a:pt x="1631469" y="2073486"/>
                </a:cubicBezTo>
                <a:cubicBezTo>
                  <a:pt x="1631469" y="2069093"/>
                  <a:pt x="1635025" y="2065536"/>
                  <a:pt x="1639418" y="2065536"/>
                </a:cubicBezTo>
                <a:close/>
                <a:moveTo>
                  <a:pt x="1420188" y="2064281"/>
                </a:moveTo>
                <a:cubicBezTo>
                  <a:pt x="1422280" y="2064281"/>
                  <a:pt x="1423953" y="2065955"/>
                  <a:pt x="1423953" y="2068047"/>
                </a:cubicBezTo>
                <a:cubicBezTo>
                  <a:pt x="1423953" y="2070139"/>
                  <a:pt x="1422280" y="2071812"/>
                  <a:pt x="1420188" y="2071812"/>
                </a:cubicBezTo>
                <a:cubicBezTo>
                  <a:pt x="1418096" y="2071812"/>
                  <a:pt x="1416422" y="2070139"/>
                  <a:pt x="1416422" y="2068047"/>
                </a:cubicBezTo>
                <a:cubicBezTo>
                  <a:pt x="1416422" y="2065955"/>
                  <a:pt x="1418096" y="2064281"/>
                  <a:pt x="1420188" y="2064281"/>
                </a:cubicBezTo>
                <a:close/>
                <a:moveTo>
                  <a:pt x="2123274" y="2061980"/>
                </a:moveTo>
                <a:cubicBezTo>
                  <a:pt x="2132687" y="2061980"/>
                  <a:pt x="2140427" y="2069720"/>
                  <a:pt x="2140427" y="2079134"/>
                </a:cubicBezTo>
                <a:cubicBezTo>
                  <a:pt x="2140427" y="2088547"/>
                  <a:pt x="2132687" y="2096287"/>
                  <a:pt x="2123274" y="2096287"/>
                </a:cubicBezTo>
                <a:cubicBezTo>
                  <a:pt x="2113860" y="2096287"/>
                  <a:pt x="2106120" y="2088547"/>
                  <a:pt x="2106120" y="2079134"/>
                </a:cubicBezTo>
                <a:cubicBezTo>
                  <a:pt x="2106120" y="2069720"/>
                  <a:pt x="2113860" y="2061980"/>
                  <a:pt x="2123274" y="2061980"/>
                </a:cubicBezTo>
                <a:close/>
                <a:moveTo>
                  <a:pt x="169025" y="2061980"/>
                </a:moveTo>
                <a:cubicBezTo>
                  <a:pt x="172163" y="2061980"/>
                  <a:pt x="174674" y="2064491"/>
                  <a:pt x="174674" y="2067629"/>
                </a:cubicBezTo>
                <a:cubicBezTo>
                  <a:pt x="174674" y="2070766"/>
                  <a:pt x="172163" y="2073277"/>
                  <a:pt x="169025" y="2073277"/>
                </a:cubicBezTo>
                <a:cubicBezTo>
                  <a:pt x="165888" y="2073277"/>
                  <a:pt x="163377" y="2070766"/>
                  <a:pt x="163377" y="2067629"/>
                </a:cubicBezTo>
                <a:cubicBezTo>
                  <a:pt x="163377" y="2064491"/>
                  <a:pt x="165888" y="2061980"/>
                  <a:pt x="169025" y="2061980"/>
                </a:cubicBezTo>
                <a:close/>
                <a:moveTo>
                  <a:pt x="301024" y="2061144"/>
                </a:moveTo>
                <a:cubicBezTo>
                  <a:pt x="303325" y="2061144"/>
                  <a:pt x="305208" y="2063026"/>
                  <a:pt x="305208" y="2065327"/>
                </a:cubicBezTo>
                <a:cubicBezTo>
                  <a:pt x="305208" y="2067629"/>
                  <a:pt x="303325" y="2069511"/>
                  <a:pt x="301024" y="2069511"/>
                </a:cubicBezTo>
                <a:cubicBezTo>
                  <a:pt x="298723" y="2069511"/>
                  <a:pt x="296840" y="2067629"/>
                  <a:pt x="296840" y="2065327"/>
                </a:cubicBezTo>
                <a:cubicBezTo>
                  <a:pt x="296840" y="2063026"/>
                  <a:pt x="298723" y="2061144"/>
                  <a:pt x="301024" y="2061144"/>
                </a:cubicBezTo>
                <a:close/>
                <a:moveTo>
                  <a:pt x="434905" y="2059888"/>
                </a:moveTo>
                <a:cubicBezTo>
                  <a:pt x="436160" y="2059888"/>
                  <a:pt x="437206" y="2060934"/>
                  <a:pt x="437206" y="2062190"/>
                </a:cubicBezTo>
                <a:cubicBezTo>
                  <a:pt x="437206" y="2063445"/>
                  <a:pt x="436160" y="2064281"/>
                  <a:pt x="434905" y="2064491"/>
                </a:cubicBezTo>
                <a:cubicBezTo>
                  <a:pt x="433650" y="2064491"/>
                  <a:pt x="432604" y="2063445"/>
                  <a:pt x="432604" y="2062190"/>
                </a:cubicBezTo>
                <a:cubicBezTo>
                  <a:pt x="432604" y="2060934"/>
                  <a:pt x="433650" y="2059888"/>
                  <a:pt x="434905" y="2059888"/>
                </a:cubicBezTo>
                <a:close/>
                <a:moveTo>
                  <a:pt x="1835011" y="2057587"/>
                </a:moveTo>
                <a:cubicBezTo>
                  <a:pt x="1841914" y="2057587"/>
                  <a:pt x="1847562" y="2063236"/>
                  <a:pt x="1847562" y="2070139"/>
                </a:cubicBezTo>
                <a:cubicBezTo>
                  <a:pt x="1847562" y="2077042"/>
                  <a:pt x="1841914" y="2082690"/>
                  <a:pt x="1835011" y="2082690"/>
                </a:cubicBezTo>
                <a:cubicBezTo>
                  <a:pt x="1828107" y="2082690"/>
                  <a:pt x="1822459" y="2077042"/>
                  <a:pt x="1822459" y="2070139"/>
                </a:cubicBezTo>
                <a:cubicBezTo>
                  <a:pt x="1822459" y="2063236"/>
                  <a:pt x="1828107" y="2057587"/>
                  <a:pt x="1835011" y="2057587"/>
                </a:cubicBezTo>
                <a:close/>
                <a:moveTo>
                  <a:pt x="2983252" y="2057169"/>
                </a:moveTo>
                <a:cubicBezTo>
                  <a:pt x="2989736" y="2057169"/>
                  <a:pt x="2994757" y="2062399"/>
                  <a:pt x="2994757" y="2068674"/>
                </a:cubicBezTo>
                <a:cubicBezTo>
                  <a:pt x="2994757" y="2075159"/>
                  <a:pt x="2989527" y="2080180"/>
                  <a:pt x="2983252" y="2080180"/>
                </a:cubicBezTo>
                <a:cubicBezTo>
                  <a:pt x="2976767" y="2080180"/>
                  <a:pt x="2971746" y="2074950"/>
                  <a:pt x="2971746" y="2068674"/>
                </a:cubicBezTo>
                <a:cubicBezTo>
                  <a:pt x="2971746" y="2062399"/>
                  <a:pt x="2976976" y="2057378"/>
                  <a:pt x="2983252" y="2057169"/>
                </a:cubicBezTo>
                <a:close/>
                <a:moveTo>
                  <a:pt x="570878" y="2056960"/>
                </a:moveTo>
                <a:cubicBezTo>
                  <a:pt x="571506" y="2056960"/>
                  <a:pt x="571924" y="2057378"/>
                  <a:pt x="571924" y="2058006"/>
                </a:cubicBezTo>
                <a:cubicBezTo>
                  <a:pt x="571924" y="2058424"/>
                  <a:pt x="571506" y="2058842"/>
                  <a:pt x="570878" y="2059052"/>
                </a:cubicBezTo>
                <a:cubicBezTo>
                  <a:pt x="570251" y="2059052"/>
                  <a:pt x="569833" y="2058633"/>
                  <a:pt x="569833" y="2058006"/>
                </a:cubicBezTo>
                <a:cubicBezTo>
                  <a:pt x="569833" y="2057378"/>
                  <a:pt x="570251" y="2056960"/>
                  <a:pt x="570878" y="2056960"/>
                </a:cubicBezTo>
                <a:close/>
                <a:moveTo>
                  <a:pt x="2917775" y="2055077"/>
                </a:moveTo>
                <a:cubicBezTo>
                  <a:pt x="2924678" y="2055077"/>
                  <a:pt x="2930327" y="2060725"/>
                  <a:pt x="2930327" y="2067629"/>
                </a:cubicBezTo>
                <a:cubicBezTo>
                  <a:pt x="2930327" y="2074532"/>
                  <a:pt x="2924678" y="2080180"/>
                  <a:pt x="2917775" y="2080180"/>
                </a:cubicBezTo>
                <a:cubicBezTo>
                  <a:pt x="2910872" y="2080180"/>
                  <a:pt x="2905224" y="2074532"/>
                  <a:pt x="2905224" y="2067629"/>
                </a:cubicBezTo>
                <a:cubicBezTo>
                  <a:pt x="2905224" y="2060934"/>
                  <a:pt x="2910872" y="2055077"/>
                  <a:pt x="2917775" y="2055077"/>
                </a:cubicBezTo>
                <a:close/>
                <a:moveTo>
                  <a:pt x="2851881" y="2053194"/>
                </a:moveTo>
                <a:cubicBezTo>
                  <a:pt x="2859411" y="2053194"/>
                  <a:pt x="2865269" y="2059052"/>
                  <a:pt x="2865269" y="2066583"/>
                </a:cubicBezTo>
                <a:cubicBezTo>
                  <a:pt x="2865269" y="2074113"/>
                  <a:pt x="2859202" y="2079971"/>
                  <a:pt x="2851881" y="2079971"/>
                </a:cubicBezTo>
                <a:cubicBezTo>
                  <a:pt x="2844350" y="2079971"/>
                  <a:pt x="2838492" y="2073904"/>
                  <a:pt x="2838492" y="2066583"/>
                </a:cubicBezTo>
                <a:cubicBezTo>
                  <a:pt x="2838492" y="2059261"/>
                  <a:pt x="2844559" y="2053194"/>
                  <a:pt x="2851881" y="2053194"/>
                </a:cubicBezTo>
                <a:close/>
                <a:moveTo>
                  <a:pt x="2045455" y="2053194"/>
                </a:moveTo>
                <a:cubicBezTo>
                  <a:pt x="2054450" y="2053194"/>
                  <a:pt x="2061772" y="2060516"/>
                  <a:pt x="2061563" y="2069302"/>
                </a:cubicBezTo>
                <a:cubicBezTo>
                  <a:pt x="2061563" y="2078088"/>
                  <a:pt x="2054450" y="2085410"/>
                  <a:pt x="2045455" y="2085410"/>
                </a:cubicBezTo>
                <a:cubicBezTo>
                  <a:pt x="2036669" y="2085410"/>
                  <a:pt x="2029347" y="2078297"/>
                  <a:pt x="2029347" y="2069302"/>
                </a:cubicBezTo>
                <a:cubicBezTo>
                  <a:pt x="2029347" y="2060516"/>
                  <a:pt x="2036460" y="2053194"/>
                  <a:pt x="2045455" y="2053194"/>
                </a:cubicBezTo>
                <a:close/>
                <a:moveTo>
                  <a:pt x="1693389" y="2051730"/>
                </a:moveTo>
                <a:cubicBezTo>
                  <a:pt x="1698828" y="2051730"/>
                  <a:pt x="1703012" y="2056123"/>
                  <a:pt x="1703012" y="2061353"/>
                </a:cubicBezTo>
                <a:cubicBezTo>
                  <a:pt x="1703012" y="2066792"/>
                  <a:pt x="1698619" y="2070975"/>
                  <a:pt x="1693389" y="2070975"/>
                </a:cubicBezTo>
                <a:cubicBezTo>
                  <a:pt x="1687950" y="2070975"/>
                  <a:pt x="1683766" y="2066583"/>
                  <a:pt x="1683766" y="2061353"/>
                </a:cubicBezTo>
                <a:cubicBezTo>
                  <a:pt x="1683766" y="2056123"/>
                  <a:pt x="1688159" y="2051730"/>
                  <a:pt x="1693389" y="2051730"/>
                </a:cubicBezTo>
                <a:close/>
                <a:moveTo>
                  <a:pt x="709989" y="2051521"/>
                </a:moveTo>
                <a:cubicBezTo>
                  <a:pt x="710199" y="2051521"/>
                  <a:pt x="710408" y="2051730"/>
                  <a:pt x="710408" y="2051939"/>
                </a:cubicBezTo>
                <a:cubicBezTo>
                  <a:pt x="710408" y="2052148"/>
                  <a:pt x="710199" y="2052358"/>
                  <a:pt x="709989" y="2052358"/>
                </a:cubicBezTo>
                <a:cubicBezTo>
                  <a:pt x="709780" y="2052358"/>
                  <a:pt x="709571" y="2052148"/>
                  <a:pt x="709571" y="2051939"/>
                </a:cubicBezTo>
                <a:cubicBezTo>
                  <a:pt x="709571" y="2051730"/>
                  <a:pt x="709780" y="2051730"/>
                  <a:pt x="709989" y="2051521"/>
                </a:cubicBezTo>
                <a:close/>
                <a:moveTo>
                  <a:pt x="2785568" y="2051312"/>
                </a:moveTo>
                <a:cubicBezTo>
                  <a:pt x="2793307" y="2051312"/>
                  <a:pt x="2799583" y="2057587"/>
                  <a:pt x="2799583" y="2065327"/>
                </a:cubicBezTo>
                <a:cubicBezTo>
                  <a:pt x="2799583" y="2073067"/>
                  <a:pt x="2793307" y="2079343"/>
                  <a:pt x="2785568" y="2079343"/>
                </a:cubicBezTo>
                <a:cubicBezTo>
                  <a:pt x="2777827" y="2079343"/>
                  <a:pt x="2771552" y="2073067"/>
                  <a:pt x="2771552" y="2065327"/>
                </a:cubicBezTo>
                <a:cubicBezTo>
                  <a:pt x="2771552" y="2057587"/>
                  <a:pt x="2777827" y="2051312"/>
                  <a:pt x="2785568" y="2051312"/>
                </a:cubicBezTo>
                <a:close/>
                <a:moveTo>
                  <a:pt x="1367054" y="2050684"/>
                </a:moveTo>
                <a:cubicBezTo>
                  <a:pt x="1368518" y="2050684"/>
                  <a:pt x="1369564" y="2051730"/>
                  <a:pt x="1369564" y="2053194"/>
                </a:cubicBezTo>
                <a:cubicBezTo>
                  <a:pt x="1369564" y="2054659"/>
                  <a:pt x="1368518" y="2055705"/>
                  <a:pt x="1367054" y="2055705"/>
                </a:cubicBezTo>
                <a:cubicBezTo>
                  <a:pt x="1365589" y="2055705"/>
                  <a:pt x="1364543" y="2054659"/>
                  <a:pt x="1364543" y="2053194"/>
                </a:cubicBezTo>
                <a:cubicBezTo>
                  <a:pt x="1364543" y="2051730"/>
                  <a:pt x="1365589" y="2050684"/>
                  <a:pt x="1367054" y="2050684"/>
                </a:cubicBezTo>
                <a:close/>
                <a:moveTo>
                  <a:pt x="2719045" y="2049220"/>
                </a:moveTo>
                <a:cubicBezTo>
                  <a:pt x="2727204" y="2049220"/>
                  <a:pt x="2733688" y="2055705"/>
                  <a:pt x="2733688" y="2063863"/>
                </a:cubicBezTo>
                <a:cubicBezTo>
                  <a:pt x="2733688" y="2072021"/>
                  <a:pt x="2727204" y="2078506"/>
                  <a:pt x="2719045" y="2078506"/>
                </a:cubicBezTo>
                <a:cubicBezTo>
                  <a:pt x="2710887" y="2078506"/>
                  <a:pt x="2704402" y="2072021"/>
                  <a:pt x="2704402" y="2063863"/>
                </a:cubicBezTo>
                <a:cubicBezTo>
                  <a:pt x="2704402" y="2055705"/>
                  <a:pt x="2710887" y="2049220"/>
                  <a:pt x="2719045" y="2049220"/>
                </a:cubicBezTo>
                <a:close/>
                <a:moveTo>
                  <a:pt x="2651896" y="2046500"/>
                </a:moveTo>
                <a:cubicBezTo>
                  <a:pt x="2660472" y="2046500"/>
                  <a:pt x="2667585" y="2053404"/>
                  <a:pt x="2667585" y="2062190"/>
                </a:cubicBezTo>
                <a:cubicBezTo>
                  <a:pt x="2667585" y="2070766"/>
                  <a:pt x="2660472" y="2077879"/>
                  <a:pt x="2651896" y="2077879"/>
                </a:cubicBezTo>
                <a:cubicBezTo>
                  <a:pt x="2643319" y="2077879"/>
                  <a:pt x="2636206" y="2070766"/>
                  <a:pt x="2636206" y="2062190"/>
                </a:cubicBezTo>
                <a:cubicBezTo>
                  <a:pt x="2636206" y="2053613"/>
                  <a:pt x="2643319" y="2046500"/>
                  <a:pt x="2651896" y="2046500"/>
                </a:cubicBezTo>
                <a:close/>
                <a:moveTo>
                  <a:pt x="2584327" y="2043990"/>
                </a:moveTo>
                <a:cubicBezTo>
                  <a:pt x="2593322" y="2043990"/>
                  <a:pt x="2600435" y="2051102"/>
                  <a:pt x="2600435" y="2060098"/>
                </a:cubicBezTo>
                <a:cubicBezTo>
                  <a:pt x="2600435" y="2069093"/>
                  <a:pt x="2593113" y="2076205"/>
                  <a:pt x="2584327" y="2076205"/>
                </a:cubicBezTo>
                <a:cubicBezTo>
                  <a:pt x="2575332" y="2076205"/>
                  <a:pt x="2568220" y="2068884"/>
                  <a:pt x="2568220" y="2060098"/>
                </a:cubicBezTo>
                <a:cubicBezTo>
                  <a:pt x="2568220" y="2051312"/>
                  <a:pt x="2575332" y="2044199"/>
                  <a:pt x="2584327" y="2043990"/>
                </a:cubicBezTo>
                <a:close/>
                <a:moveTo>
                  <a:pt x="1965335" y="2042944"/>
                </a:moveTo>
                <a:cubicBezTo>
                  <a:pt x="1973285" y="2042944"/>
                  <a:pt x="1979770" y="2049429"/>
                  <a:pt x="1979770" y="2057378"/>
                </a:cubicBezTo>
                <a:cubicBezTo>
                  <a:pt x="1979770" y="2065327"/>
                  <a:pt x="1973285" y="2071812"/>
                  <a:pt x="1965335" y="2071812"/>
                </a:cubicBezTo>
                <a:cubicBezTo>
                  <a:pt x="1957177" y="2071812"/>
                  <a:pt x="1950901" y="2065327"/>
                  <a:pt x="1950901" y="2057378"/>
                </a:cubicBezTo>
                <a:cubicBezTo>
                  <a:pt x="1950901" y="2049429"/>
                  <a:pt x="1957386" y="2042944"/>
                  <a:pt x="1965335" y="2042944"/>
                </a:cubicBezTo>
                <a:close/>
                <a:moveTo>
                  <a:pt x="2515922" y="2040852"/>
                </a:moveTo>
                <a:cubicBezTo>
                  <a:pt x="2525336" y="2040852"/>
                  <a:pt x="2533076" y="2048592"/>
                  <a:pt x="2533076" y="2058006"/>
                </a:cubicBezTo>
                <a:cubicBezTo>
                  <a:pt x="2533076" y="2067419"/>
                  <a:pt x="2525336" y="2075159"/>
                  <a:pt x="2515922" y="2075159"/>
                </a:cubicBezTo>
                <a:cubicBezTo>
                  <a:pt x="2506509" y="2075159"/>
                  <a:pt x="2498769" y="2067419"/>
                  <a:pt x="2498769" y="2058006"/>
                </a:cubicBezTo>
                <a:cubicBezTo>
                  <a:pt x="2498769" y="2048592"/>
                  <a:pt x="2506300" y="2040852"/>
                  <a:pt x="2515922" y="2040852"/>
                </a:cubicBezTo>
                <a:close/>
                <a:moveTo>
                  <a:pt x="2446681" y="2037714"/>
                </a:moveTo>
                <a:cubicBezTo>
                  <a:pt x="2456512" y="2037714"/>
                  <a:pt x="2464252" y="2045454"/>
                  <a:pt x="2464252" y="2055286"/>
                </a:cubicBezTo>
                <a:cubicBezTo>
                  <a:pt x="2464252" y="2064909"/>
                  <a:pt x="2456303" y="2072858"/>
                  <a:pt x="2446681" y="2072858"/>
                </a:cubicBezTo>
                <a:cubicBezTo>
                  <a:pt x="2437058" y="2072858"/>
                  <a:pt x="2429109" y="2064909"/>
                  <a:pt x="2429109" y="2055286"/>
                </a:cubicBezTo>
                <a:cubicBezTo>
                  <a:pt x="2429109" y="2045664"/>
                  <a:pt x="2437058" y="2037714"/>
                  <a:pt x="2446681" y="2037714"/>
                </a:cubicBezTo>
                <a:close/>
                <a:moveTo>
                  <a:pt x="94136" y="2036459"/>
                </a:moveTo>
                <a:cubicBezTo>
                  <a:pt x="97483" y="2036459"/>
                  <a:pt x="100411" y="2039179"/>
                  <a:pt x="100411" y="2042735"/>
                </a:cubicBezTo>
                <a:cubicBezTo>
                  <a:pt x="100411" y="2046082"/>
                  <a:pt x="97692" y="2049011"/>
                  <a:pt x="94136" y="2049011"/>
                </a:cubicBezTo>
                <a:cubicBezTo>
                  <a:pt x="90579" y="2049011"/>
                  <a:pt x="87860" y="2046291"/>
                  <a:pt x="87860" y="2042735"/>
                </a:cubicBezTo>
                <a:cubicBezTo>
                  <a:pt x="87860" y="2039388"/>
                  <a:pt x="90579" y="2036459"/>
                  <a:pt x="94136" y="2036459"/>
                </a:cubicBezTo>
                <a:close/>
                <a:moveTo>
                  <a:pt x="224670" y="2036250"/>
                </a:moveTo>
                <a:cubicBezTo>
                  <a:pt x="227389" y="2036250"/>
                  <a:pt x="229481" y="2038342"/>
                  <a:pt x="229481" y="2041061"/>
                </a:cubicBezTo>
                <a:cubicBezTo>
                  <a:pt x="229481" y="2043572"/>
                  <a:pt x="227389" y="2045664"/>
                  <a:pt x="224670" y="2045873"/>
                </a:cubicBezTo>
                <a:cubicBezTo>
                  <a:pt x="221950" y="2045873"/>
                  <a:pt x="219859" y="2043781"/>
                  <a:pt x="219859" y="2041061"/>
                </a:cubicBezTo>
                <a:cubicBezTo>
                  <a:pt x="219859" y="2038342"/>
                  <a:pt x="221950" y="2036250"/>
                  <a:pt x="224670" y="2036250"/>
                </a:cubicBezTo>
                <a:close/>
                <a:moveTo>
                  <a:pt x="356459" y="2035204"/>
                </a:moveTo>
                <a:cubicBezTo>
                  <a:pt x="358342" y="2035204"/>
                  <a:pt x="359806" y="2036668"/>
                  <a:pt x="359806" y="2038551"/>
                </a:cubicBezTo>
                <a:cubicBezTo>
                  <a:pt x="359806" y="2040434"/>
                  <a:pt x="358342" y="2041898"/>
                  <a:pt x="356459" y="2041898"/>
                </a:cubicBezTo>
                <a:cubicBezTo>
                  <a:pt x="354577" y="2041898"/>
                  <a:pt x="353112" y="2040434"/>
                  <a:pt x="353112" y="2038551"/>
                </a:cubicBezTo>
                <a:cubicBezTo>
                  <a:pt x="353112" y="2036668"/>
                  <a:pt x="354786" y="2035204"/>
                  <a:pt x="356459" y="2035204"/>
                </a:cubicBezTo>
                <a:close/>
                <a:moveTo>
                  <a:pt x="2376811" y="2034367"/>
                </a:moveTo>
                <a:cubicBezTo>
                  <a:pt x="2386434" y="2034367"/>
                  <a:pt x="2394383" y="2042317"/>
                  <a:pt x="2394383" y="2051939"/>
                </a:cubicBezTo>
                <a:cubicBezTo>
                  <a:pt x="2394383" y="2061562"/>
                  <a:pt x="2386434" y="2069511"/>
                  <a:pt x="2376811" y="2069511"/>
                </a:cubicBezTo>
                <a:cubicBezTo>
                  <a:pt x="2367188" y="2069511"/>
                  <a:pt x="2359239" y="2061562"/>
                  <a:pt x="2359239" y="2051939"/>
                </a:cubicBezTo>
                <a:cubicBezTo>
                  <a:pt x="2359239" y="2042317"/>
                  <a:pt x="2366979" y="2034367"/>
                  <a:pt x="2376811" y="2034367"/>
                </a:cubicBezTo>
                <a:close/>
                <a:moveTo>
                  <a:pt x="490341" y="2033112"/>
                </a:moveTo>
                <a:cubicBezTo>
                  <a:pt x="491596" y="2033112"/>
                  <a:pt x="492642" y="2034158"/>
                  <a:pt x="492642" y="2035413"/>
                </a:cubicBezTo>
                <a:cubicBezTo>
                  <a:pt x="492642" y="2036668"/>
                  <a:pt x="491596" y="2037714"/>
                  <a:pt x="490341" y="2037714"/>
                </a:cubicBezTo>
                <a:cubicBezTo>
                  <a:pt x="489085" y="2037714"/>
                  <a:pt x="488039" y="2036668"/>
                  <a:pt x="488039" y="2035413"/>
                </a:cubicBezTo>
                <a:cubicBezTo>
                  <a:pt x="488039" y="2034158"/>
                  <a:pt x="489085" y="2033112"/>
                  <a:pt x="490341" y="2033112"/>
                </a:cubicBezTo>
                <a:close/>
                <a:moveTo>
                  <a:pt x="1745687" y="2032903"/>
                </a:moveTo>
                <a:cubicBezTo>
                  <a:pt x="1751544" y="2032903"/>
                  <a:pt x="1756355" y="2037714"/>
                  <a:pt x="1756355" y="2043572"/>
                </a:cubicBezTo>
                <a:cubicBezTo>
                  <a:pt x="1756355" y="2049429"/>
                  <a:pt x="1751544" y="2054240"/>
                  <a:pt x="1745687" y="2054240"/>
                </a:cubicBezTo>
                <a:cubicBezTo>
                  <a:pt x="1739829" y="2054240"/>
                  <a:pt x="1735018" y="2049429"/>
                  <a:pt x="1735018" y="2043572"/>
                </a:cubicBezTo>
                <a:cubicBezTo>
                  <a:pt x="1735018" y="2037714"/>
                  <a:pt x="1739829" y="2032903"/>
                  <a:pt x="1745687" y="2032903"/>
                </a:cubicBezTo>
                <a:close/>
                <a:moveTo>
                  <a:pt x="1315802" y="2031229"/>
                </a:moveTo>
                <a:cubicBezTo>
                  <a:pt x="1316639" y="2031229"/>
                  <a:pt x="1317476" y="2031857"/>
                  <a:pt x="1317476" y="2032903"/>
                </a:cubicBezTo>
                <a:cubicBezTo>
                  <a:pt x="1317476" y="2033949"/>
                  <a:pt x="1316639" y="2034576"/>
                  <a:pt x="1315802" y="2034576"/>
                </a:cubicBezTo>
                <a:cubicBezTo>
                  <a:pt x="1314965" y="2034576"/>
                  <a:pt x="1314129" y="2033740"/>
                  <a:pt x="1314129" y="2032903"/>
                </a:cubicBezTo>
                <a:cubicBezTo>
                  <a:pt x="1314129" y="2032066"/>
                  <a:pt x="1314965" y="2031229"/>
                  <a:pt x="1315802" y="2031229"/>
                </a:cubicBezTo>
                <a:close/>
                <a:moveTo>
                  <a:pt x="2305687" y="2030602"/>
                </a:moveTo>
                <a:cubicBezTo>
                  <a:pt x="2315310" y="2030602"/>
                  <a:pt x="2323259" y="2038551"/>
                  <a:pt x="2323259" y="2048174"/>
                </a:cubicBezTo>
                <a:cubicBezTo>
                  <a:pt x="2323259" y="2057797"/>
                  <a:pt x="2315310" y="2065746"/>
                  <a:pt x="2305687" y="2065746"/>
                </a:cubicBezTo>
                <a:cubicBezTo>
                  <a:pt x="2296064" y="2065746"/>
                  <a:pt x="2288115" y="2057797"/>
                  <a:pt x="2288115" y="2048174"/>
                </a:cubicBezTo>
                <a:cubicBezTo>
                  <a:pt x="2288115" y="2038342"/>
                  <a:pt x="2296064" y="2030602"/>
                  <a:pt x="2305687" y="2030602"/>
                </a:cubicBezTo>
                <a:close/>
                <a:moveTo>
                  <a:pt x="626523" y="2030602"/>
                </a:moveTo>
                <a:cubicBezTo>
                  <a:pt x="626941" y="2030602"/>
                  <a:pt x="627150" y="2030811"/>
                  <a:pt x="627150" y="2031229"/>
                </a:cubicBezTo>
                <a:cubicBezTo>
                  <a:pt x="627150" y="2031648"/>
                  <a:pt x="626941" y="2031857"/>
                  <a:pt x="626523" y="2031857"/>
                </a:cubicBezTo>
                <a:cubicBezTo>
                  <a:pt x="626104" y="2031857"/>
                  <a:pt x="625895" y="2031648"/>
                  <a:pt x="625895" y="2031229"/>
                </a:cubicBezTo>
                <a:cubicBezTo>
                  <a:pt x="625895" y="2030811"/>
                  <a:pt x="626104" y="2030602"/>
                  <a:pt x="626523" y="2030602"/>
                </a:cubicBezTo>
                <a:close/>
                <a:moveTo>
                  <a:pt x="1882287" y="2028301"/>
                </a:moveTo>
                <a:cubicBezTo>
                  <a:pt x="1889609" y="2028301"/>
                  <a:pt x="1895675" y="2034158"/>
                  <a:pt x="1895675" y="2041689"/>
                </a:cubicBezTo>
                <a:cubicBezTo>
                  <a:pt x="1895675" y="2049011"/>
                  <a:pt x="1889818" y="2055077"/>
                  <a:pt x="1882287" y="2055077"/>
                </a:cubicBezTo>
                <a:cubicBezTo>
                  <a:pt x="1874966" y="2055077"/>
                  <a:pt x="1868899" y="2049220"/>
                  <a:pt x="1868899" y="2041689"/>
                </a:cubicBezTo>
                <a:cubicBezTo>
                  <a:pt x="1868899" y="2034367"/>
                  <a:pt x="1874756" y="2028301"/>
                  <a:pt x="1882287" y="2028301"/>
                </a:cubicBezTo>
                <a:close/>
                <a:moveTo>
                  <a:pt x="2233516" y="2025791"/>
                </a:moveTo>
                <a:cubicBezTo>
                  <a:pt x="2243348" y="2025791"/>
                  <a:pt x="2251088" y="2033740"/>
                  <a:pt x="2251088" y="2043362"/>
                </a:cubicBezTo>
                <a:cubicBezTo>
                  <a:pt x="2251088" y="2052985"/>
                  <a:pt x="2243139" y="2060934"/>
                  <a:pt x="2233516" y="2060934"/>
                </a:cubicBezTo>
                <a:cubicBezTo>
                  <a:pt x="2223894" y="2060934"/>
                  <a:pt x="2215945" y="2052985"/>
                  <a:pt x="2215945" y="2043362"/>
                </a:cubicBezTo>
                <a:cubicBezTo>
                  <a:pt x="2215945" y="2033740"/>
                  <a:pt x="2223894" y="2025791"/>
                  <a:pt x="2233516" y="2025791"/>
                </a:cubicBezTo>
                <a:close/>
                <a:moveTo>
                  <a:pt x="2159882" y="2020352"/>
                </a:moveTo>
                <a:cubicBezTo>
                  <a:pt x="2169504" y="2020352"/>
                  <a:pt x="2177245" y="2028092"/>
                  <a:pt x="2177245" y="2037714"/>
                </a:cubicBezTo>
                <a:cubicBezTo>
                  <a:pt x="2177245" y="2047337"/>
                  <a:pt x="2169504" y="2055077"/>
                  <a:pt x="2159882" y="2055077"/>
                </a:cubicBezTo>
                <a:cubicBezTo>
                  <a:pt x="2150259" y="2055077"/>
                  <a:pt x="2142519" y="2047337"/>
                  <a:pt x="2142519" y="2037714"/>
                </a:cubicBezTo>
                <a:cubicBezTo>
                  <a:pt x="2142519" y="2028092"/>
                  <a:pt x="2150259" y="2020352"/>
                  <a:pt x="2159882" y="2020352"/>
                </a:cubicBezTo>
                <a:close/>
                <a:moveTo>
                  <a:pt x="2084574" y="2014494"/>
                </a:moveTo>
                <a:cubicBezTo>
                  <a:pt x="2093360" y="2014494"/>
                  <a:pt x="2100681" y="2021816"/>
                  <a:pt x="2100681" y="2030602"/>
                </a:cubicBezTo>
                <a:cubicBezTo>
                  <a:pt x="2100681" y="2039388"/>
                  <a:pt x="2093569" y="2046710"/>
                  <a:pt x="2084574" y="2046710"/>
                </a:cubicBezTo>
                <a:cubicBezTo>
                  <a:pt x="2075578" y="2046710"/>
                  <a:pt x="2068466" y="2039388"/>
                  <a:pt x="2068466" y="2030602"/>
                </a:cubicBezTo>
                <a:cubicBezTo>
                  <a:pt x="2068466" y="2021816"/>
                  <a:pt x="2075578" y="2014494"/>
                  <a:pt x="2084574" y="2014494"/>
                </a:cubicBezTo>
                <a:close/>
                <a:moveTo>
                  <a:pt x="1543400" y="2014285"/>
                </a:moveTo>
                <a:cubicBezTo>
                  <a:pt x="1546957" y="2014285"/>
                  <a:pt x="1549676" y="2017004"/>
                  <a:pt x="1549676" y="2020561"/>
                </a:cubicBezTo>
                <a:cubicBezTo>
                  <a:pt x="1549676" y="2023908"/>
                  <a:pt x="1546957" y="2026836"/>
                  <a:pt x="1543400" y="2026836"/>
                </a:cubicBezTo>
                <a:cubicBezTo>
                  <a:pt x="1539844" y="2026836"/>
                  <a:pt x="1537125" y="2023908"/>
                  <a:pt x="1537125" y="2020561"/>
                </a:cubicBezTo>
                <a:cubicBezTo>
                  <a:pt x="1537125" y="2017214"/>
                  <a:pt x="1539844" y="2014285"/>
                  <a:pt x="1543400" y="2014285"/>
                </a:cubicBezTo>
                <a:close/>
                <a:moveTo>
                  <a:pt x="1488384" y="2012193"/>
                </a:moveTo>
                <a:cubicBezTo>
                  <a:pt x="1491312" y="2012193"/>
                  <a:pt x="1493613" y="2014494"/>
                  <a:pt x="1493613" y="2017423"/>
                </a:cubicBezTo>
                <a:cubicBezTo>
                  <a:pt x="1493613" y="2020352"/>
                  <a:pt x="1491312" y="2022653"/>
                  <a:pt x="1488384" y="2022653"/>
                </a:cubicBezTo>
                <a:cubicBezTo>
                  <a:pt x="1485455" y="2022653"/>
                  <a:pt x="1482945" y="2020352"/>
                  <a:pt x="1483154" y="2017423"/>
                </a:cubicBezTo>
                <a:cubicBezTo>
                  <a:pt x="1483154" y="2014494"/>
                  <a:pt x="1485455" y="2012193"/>
                  <a:pt x="1488384" y="2012193"/>
                </a:cubicBezTo>
                <a:close/>
                <a:moveTo>
                  <a:pt x="1598417" y="2011147"/>
                </a:moveTo>
                <a:cubicBezTo>
                  <a:pt x="1601764" y="2011147"/>
                  <a:pt x="1604693" y="2013867"/>
                  <a:pt x="1604693" y="2017423"/>
                </a:cubicBezTo>
                <a:cubicBezTo>
                  <a:pt x="1604693" y="2020770"/>
                  <a:pt x="1601973" y="2023699"/>
                  <a:pt x="1598417" y="2023699"/>
                </a:cubicBezTo>
                <a:cubicBezTo>
                  <a:pt x="1595070" y="2023699"/>
                  <a:pt x="1592142" y="2020770"/>
                  <a:pt x="1592142" y="2017423"/>
                </a:cubicBezTo>
                <a:cubicBezTo>
                  <a:pt x="1592142" y="2014076"/>
                  <a:pt x="1594861" y="2011147"/>
                  <a:pt x="1598417" y="2011147"/>
                </a:cubicBezTo>
                <a:close/>
                <a:moveTo>
                  <a:pt x="280314" y="2010729"/>
                </a:moveTo>
                <a:cubicBezTo>
                  <a:pt x="282197" y="2010729"/>
                  <a:pt x="283871" y="2012402"/>
                  <a:pt x="283871" y="2014285"/>
                </a:cubicBezTo>
                <a:cubicBezTo>
                  <a:pt x="283871" y="2016168"/>
                  <a:pt x="282197" y="2017841"/>
                  <a:pt x="280314" y="2017841"/>
                </a:cubicBezTo>
                <a:cubicBezTo>
                  <a:pt x="278222" y="2017841"/>
                  <a:pt x="276758" y="2016168"/>
                  <a:pt x="276758" y="2014285"/>
                </a:cubicBezTo>
                <a:cubicBezTo>
                  <a:pt x="276758" y="2012402"/>
                  <a:pt x="278432" y="2010729"/>
                  <a:pt x="280314" y="2010729"/>
                </a:cubicBezTo>
                <a:close/>
                <a:moveTo>
                  <a:pt x="149780" y="2010310"/>
                </a:moveTo>
                <a:cubicBezTo>
                  <a:pt x="152918" y="2010310"/>
                  <a:pt x="155428" y="2012821"/>
                  <a:pt x="155428" y="2015959"/>
                </a:cubicBezTo>
                <a:cubicBezTo>
                  <a:pt x="155428" y="2019097"/>
                  <a:pt x="152918" y="2021607"/>
                  <a:pt x="149780" y="2021607"/>
                </a:cubicBezTo>
                <a:cubicBezTo>
                  <a:pt x="146851" y="2021607"/>
                  <a:pt x="144132" y="2019097"/>
                  <a:pt x="144132" y="2015959"/>
                </a:cubicBezTo>
                <a:cubicBezTo>
                  <a:pt x="144132" y="2012821"/>
                  <a:pt x="146642" y="2010310"/>
                  <a:pt x="149780" y="2010310"/>
                </a:cubicBezTo>
                <a:close/>
                <a:moveTo>
                  <a:pt x="412104" y="2009683"/>
                </a:moveTo>
                <a:cubicBezTo>
                  <a:pt x="413359" y="2009683"/>
                  <a:pt x="414196" y="2010729"/>
                  <a:pt x="414405" y="2011984"/>
                </a:cubicBezTo>
                <a:cubicBezTo>
                  <a:pt x="414405" y="2013239"/>
                  <a:pt x="413359" y="2014285"/>
                  <a:pt x="412104" y="2014285"/>
                </a:cubicBezTo>
                <a:cubicBezTo>
                  <a:pt x="410849" y="2014285"/>
                  <a:pt x="409803" y="2013239"/>
                  <a:pt x="409803" y="2011984"/>
                </a:cubicBezTo>
                <a:cubicBezTo>
                  <a:pt x="409803" y="2010729"/>
                  <a:pt x="410849" y="2009683"/>
                  <a:pt x="412104" y="2009683"/>
                </a:cubicBezTo>
                <a:close/>
                <a:moveTo>
                  <a:pt x="1795892" y="2008428"/>
                </a:moveTo>
                <a:cubicBezTo>
                  <a:pt x="1802795" y="2008428"/>
                  <a:pt x="1808443" y="2014076"/>
                  <a:pt x="1808443" y="2020979"/>
                </a:cubicBezTo>
                <a:cubicBezTo>
                  <a:pt x="1808443" y="2027882"/>
                  <a:pt x="1802795" y="2033530"/>
                  <a:pt x="1795892" y="2033530"/>
                </a:cubicBezTo>
                <a:cubicBezTo>
                  <a:pt x="1788989" y="2033530"/>
                  <a:pt x="1783341" y="2027882"/>
                  <a:pt x="1783341" y="2020979"/>
                </a:cubicBezTo>
                <a:cubicBezTo>
                  <a:pt x="1783341" y="2014076"/>
                  <a:pt x="1788989" y="2008428"/>
                  <a:pt x="1795892" y="2008428"/>
                </a:cubicBezTo>
                <a:close/>
                <a:moveTo>
                  <a:pt x="545776" y="2007800"/>
                </a:moveTo>
                <a:cubicBezTo>
                  <a:pt x="546403" y="2007800"/>
                  <a:pt x="546822" y="2008219"/>
                  <a:pt x="546822" y="2008846"/>
                </a:cubicBezTo>
                <a:cubicBezTo>
                  <a:pt x="546822" y="2009265"/>
                  <a:pt x="546403" y="2009892"/>
                  <a:pt x="545776" y="2009892"/>
                </a:cubicBezTo>
                <a:cubicBezTo>
                  <a:pt x="545148" y="2009892"/>
                  <a:pt x="544730" y="2009474"/>
                  <a:pt x="544730" y="2008846"/>
                </a:cubicBezTo>
                <a:cubicBezTo>
                  <a:pt x="544730" y="2008219"/>
                  <a:pt x="545148" y="2007800"/>
                  <a:pt x="545776" y="2007800"/>
                </a:cubicBezTo>
                <a:close/>
                <a:moveTo>
                  <a:pt x="1266643" y="2007382"/>
                </a:moveTo>
                <a:cubicBezTo>
                  <a:pt x="1266852" y="2007382"/>
                  <a:pt x="1267061" y="2007591"/>
                  <a:pt x="1267061" y="2007800"/>
                </a:cubicBezTo>
                <a:cubicBezTo>
                  <a:pt x="1267061" y="2008009"/>
                  <a:pt x="1266852" y="2008219"/>
                  <a:pt x="1266643" y="2008219"/>
                </a:cubicBezTo>
                <a:cubicBezTo>
                  <a:pt x="1266433" y="2008219"/>
                  <a:pt x="1266224" y="2008009"/>
                  <a:pt x="1266224" y="2007800"/>
                </a:cubicBezTo>
                <a:cubicBezTo>
                  <a:pt x="1266224" y="2007591"/>
                  <a:pt x="1266433" y="2007382"/>
                  <a:pt x="1266643" y="2007382"/>
                </a:cubicBezTo>
                <a:close/>
                <a:moveTo>
                  <a:pt x="2006964" y="2005499"/>
                </a:moveTo>
                <a:cubicBezTo>
                  <a:pt x="2015750" y="2005499"/>
                  <a:pt x="2022653" y="2012612"/>
                  <a:pt x="2022653" y="2021188"/>
                </a:cubicBezTo>
                <a:cubicBezTo>
                  <a:pt x="2022653" y="2029765"/>
                  <a:pt x="2015541" y="2036878"/>
                  <a:pt x="2006964" y="2036878"/>
                </a:cubicBezTo>
                <a:cubicBezTo>
                  <a:pt x="1998387" y="2036878"/>
                  <a:pt x="1991275" y="2029765"/>
                  <a:pt x="1991275" y="2021188"/>
                </a:cubicBezTo>
                <a:cubicBezTo>
                  <a:pt x="1991275" y="2012612"/>
                  <a:pt x="1998387" y="2005499"/>
                  <a:pt x="2006964" y="2005499"/>
                </a:cubicBezTo>
                <a:close/>
                <a:moveTo>
                  <a:pt x="3001660" y="2005081"/>
                </a:moveTo>
                <a:cubicBezTo>
                  <a:pt x="3008145" y="2005081"/>
                  <a:pt x="3013165" y="2010310"/>
                  <a:pt x="3013165" y="2016586"/>
                </a:cubicBezTo>
                <a:cubicBezTo>
                  <a:pt x="3013165" y="2023071"/>
                  <a:pt x="3008145" y="2028092"/>
                  <a:pt x="3001660" y="2028092"/>
                </a:cubicBezTo>
                <a:cubicBezTo>
                  <a:pt x="2995175" y="2028092"/>
                  <a:pt x="2990155" y="2022862"/>
                  <a:pt x="2990155" y="2016586"/>
                </a:cubicBezTo>
                <a:cubicBezTo>
                  <a:pt x="2990155" y="2010310"/>
                  <a:pt x="2995175" y="2005081"/>
                  <a:pt x="3001660" y="2005081"/>
                </a:cubicBezTo>
                <a:close/>
                <a:moveTo>
                  <a:pt x="1433785" y="2004453"/>
                </a:moveTo>
                <a:cubicBezTo>
                  <a:pt x="1435877" y="2004453"/>
                  <a:pt x="1437551" y="2006127"/>
                  <a:pt x="1437341" y="2008009"/>
                </a:cubicBezTo>
                <a:cubicBezTo>
                  <a:pt x="1437341" y="2009892"/>
                  <a:pt x="1435668" y="2011566"/>
                  <a:pt x="1433785" y="2011566"/>
                </a:cubicBezTo>
                <a:cubicBezTo>
                  <a:pt x="1431902" y="2011566"/>
                  <a:pt x="1430229" y="2009892"/>
                  <a:pt x="1430229" y="2008009"/>
                </a:cubicBezTo>
                <a:cubicBezTo>
                  <a:pt x="1430229" y="2006127"/>
                  <a:pt x="1431902" y="2004453"/>
                  <a:pt x="1433785" y="2004453"/>
                </a:cubicBezTo>
                <a:close/>
                <a:moveTo>
                  <a:pt x="2937021" y="2003407"/>
                </a:moveTo>
                <a:cubicBezTo>
                  <a:pt x="2943924" y="2003407"/>
                  <a:pt x="2949572" y="2009055"/>
                  <a:pt x="2949572" y="2015959"/>
                </a:cubicBezTo>
                <a:cubicBezTo>
                  <a:pt x="2949572" y="2022862"/>
                  <a:pt x="2943924" y="2028510"/>
                  <a:pt x="2937021" y="2028510"/>
                </a:cubicBezTo>
                <a:cubicBezTo>
                  <a:pt x="2930117" y="2028510"/>
                  <a:pt x="2924469" y="2022862"/>
                  <a:pt x="2924469" y="2015959"/>
                </a:cubicBezTo>
                <a:cubicBezTo>
                  <a:pt x="2924469" y="2009055"/>
                  <a:pt x="2930117" y="2003407"/>
                  <a:pt x="2937021" y="2003407"/>
                </a:cubicBezTo>
                <a:close/>
                <a:moveTo>
                  <a:pt x="2871754" y="2002361"/>
                </a:moveTo>
                <a:cubicBezTo>
                  <a:pt x="2878866" y="2002361"/>
                  <a:pt x="2884514" y="2008009"/>
                  <a:pt x="2884514" y="2015122"/>
                </a:cubicBezTo>
                <a:cubicBezTo>
                  <a:pt x="2884514" y="2022234"/>
                  <a:pt x="2878866" y="2027882"/>
                  <a:pt x="2871754" y="2027882"/>
                </a:cubicBezTo>
                <a:cubicBezTo>
                  <a:pt x="2864641" y="2027882"/>
                  <a:pt x="2858993" y="2022234"/>
                  <a:pt x="2858993" y="2015122"/>
                </a:cubicBezTo>
                <a:cubicBezTo>
                  <a:pt x="2858993" y="2008009"/>
                  <a:pt x="2864850" y="2002361"/>
                  <a:pt x="2871754" y="2002361"/>
                </a:cubicBezTo>
                <a:close/>
                <a:moveTo>
                  <a:pt x="2806487" y="2000897"/>
                </a:moveTo>
                <a:cubicBezTo>
                  <a:pt x="2813808" y="2000897"/>
                  <a:pt x="2819875" y="2006754"/>
                  <a:pt x="2819875" y="2014285"/>
                </a:cubicBezTo>
                <a:cubicBezTo>
                  <a:pt x="2819875" y="2021607"/>
                  <a:pt x="2814017" y="2027673"/>
                  <a:pt x="2806487" y="2027673"/>
                </a:cubicBezTo>
                <a:cubicBezTo>
                  <a:pt x="2799165" y="2027673"/>
                  <a:pt x="2793098" y="2021816"/>
                  <a:pt x="2793098" y="2014285"/>
                </a:cubicBezTo>
                <a:cubicBezTo>
                  <a:pt x="2793098" y="2006754"/>
                  <a:pt x="2799165" y="2000688"/>
                  <a:pt x="2806487" y="2000897"/>
                </a:cubicBezTo>
                <a:close/>
                <a:moveTo>
                  <a:pt x="1653016" y="2000269"/>
                </a:moveTo>
                <a:cubicBezTo>
                  <a:pt x="1657409" y="2000269"/>
                  <a:pt x="1660965" y="2003826"/>
                  <a:pt x="1660965" y="2008219"/>
                </a:cubicBezTo>
                <a:cubicBezTo>
                  <a:pt x="1660965" y="2012612"/>
                  <a:pt x="1657409" y="2016168"/>
                  <a:pt x="1653016" y="2016168"/>
                </a:cubicBezTo>
                <a:cubicBezTo>
                  <a:pt x="1648623" y="2016168"/>
                  <a:pt x="1645066" y="2012612"/>
                  <a:pt x="1645066" y="2008219"/>
                </a:cubicBezTo>
                <a:cubicBezTo>
                  <a:pt x="1645066" y="2003826"/>
                  <a:pt x="1648623" y="2000269"/>
                  <a:pt x="1653016" y="2000269"/>
                </a:cubicBezTo>
                <a:close/>
                <a:moveTo>
                  <a:pt x="2740801" y="1998596"/>
                </a:moveTo>
                <a:cubicBezTo>
                  <a:pt x="2748750" y="1998596"/>
                  <a:pt x="2755235" y="2005081"/>
                  <a:pt x="2755235" y="2013030"/>
                </a:cubicBezTo>
                <a:cubicBezTo>
                  <a:pt x="2755235" y="2020979"/>
                  <a:pt x="2748750" y="2027464"/>
                  <a:pt x="2740801" y="2027464"/>
                </a:cubicBezTo>
                <a:cubicBezTo>
                  <a:pt x="2732852" y="2027464"/>
                  <a:pt x="2726367" y="2020979"/>
                  <a:pt x="2726367" y="2013030"/>
                </a:cubicBezTo>
                <a:cubicBezTo>
                  <a:pt x="2726367" y="2005081"/>
                  <a:pt x="2732852" y="1998596"/>
                  <a:pt x="2740801" y="1998596"/>
                </a:cubicBezTo>
                <a:close/>
                <a:moveTo>
                  <a:pt x="2674697" y="1996922"/>
                </a:moveTo>
                <a:cubicBezTo>
                  <a:pt x="2683065" y="1996922"/>
                  <a:pt x="2689759" y="2003616"/>
                  <a:pt x="2689759" y="2011984"/>
                </a:cubicBezTo>
                <a:cubicBezTo>
                  <a:pt x="2689759" y="2020352"/>
                  <a:pt x="2683065" y="2027046"/>
                  <a:pt x="2674697" y="2027046"/>
                </a:cubicBezTo>
                <a:cubicBezTo>
                  <a:pt x="2666329" y="2027046"/>
                  <a:pt x="2659635" y="2020352"/>
                  <a:pt x="2659635" y="2011984"/>
                </a:cubicBezTo>
                <a:cubicBezTo>
                  <a:pt x="2659635" y="2003616"/>
                  <a:pt x="2666329" y="1996922"/>
                  <a:pt x="2674697" y="1996922"/>
                </a:cubicBezTo>
                <a:close/>
                <a:moveTo>
                  <a:pt x="2608175" y="1994830"/>
                </a:moveTo>
                <a:cubicBezTo>
                  <a:pt x="2616752" y="1994830"/>
                  <a:pt x="2623864" y="2001943"/>
                  <a:pt x="2623864" y="2010520"/>
                </a:cubicBezTo>
                <a:cubicBezTo>
                  <a:pt x="2623864" y="2019097"/>
                  <a:pt x="2616752" y="2026209"/>
                  <a:pt x="2608175" y="2026209"/>
                </a:cubicBezTo>
                <a:cubicBezTo>
                  <a:pt x="2599598" y="2026209"/>
                  <a:pt x="2592486" y="2019097"/>
                  <a:pt x="2592486" y="2010520"/>
                </a:cubicBezTo>
                <a:cubicBezTo>
                  <a:pt x="2592486" y="2001734"/>
                  <a:pt x="2599389" y="1994830"/>
                  <a:pt x="2608175" y="1994830"/>
                </a:cubicBezTo>
                <a:close/>
                <a:moveTo>
                  <a:pt x="1927054" y="1994830"/>
                </a:moveTo>
                <a:cubicBezTo>
                  <a:pt x="1935003" y="1994830"/>
                  <a:pt x="1941488" y="2001315"/>
                  <a:pt x="1941488" y="2009265"/>
                </a:cubicBezTo>
                <a:cubicBezTo>
                  <a:pt x="1941488" y="2017214"/>
                  <a:pt x="1935003" y="2023699"/>
                  <a:pt x="1927054" y="2023699"/>
                </a:cubicBezTo>
                <a:cubicBezTo>
                  <a:pt x="1919105" y="2023699"/>
                  <a:pt x="1912620" y="2017214"/>
                  <a:pt x="1912620" y="2009265"/>
                </a:cubicBezTo>
                <a:cubicBezTo>
                  <a:pt x="1912620" y="2001315"/>
                  <a:pt x="1919105" y="1994830"/>
                  <a:pt x="1927054" y="1994830"/>
                </a:cubicBezTo>
                <a:close/>
                <a:moveTo>
                  <a:pt x="2541025" y="1992529"/>
                </a:moveTo>
                <a:cubicBezTo>
                  <a:pt x="2550020" y="1992529"/>
                  <a:pt x="2557133" y="1999851"/>
                  <a:pt x="2557133" y="2008637"/>
                </a:cubicBezTo>
                <a:cubicBezTo>
                  <a:pt x="2557133" y="2017423"/>
                  <a:pt x="2550020" y="2024745"/>
                  <a:pt x="2541025" y="2024745"/>
                </a:cubicBezTo>
                <a:cubicBezTo>
                  <a:pt x="2532239" y="2024745"/>
                  <a:pt x="2524917" y="2017632"/>
                  <a:pt x="2524917" y="2008637"/>
                </a:cubicBezTo>
                <a:cubicBezTo>
                  <a:pt x="2524917" y="1999851"/>
                  <a:pt x="2532030" y="1992529"/>
                  <a:pt x="2541025" y="1992529"/>
                </a:cubicBezTo>
                <a:close/>
                <a:moveTo>
                  <a:pt x="1380860" y="1990437"/>
                </a:moveTo>
                <a:cubicBezTo>
                  <a:pt x="1382115" y="1990437"/>
                  <a:pt x="1383161" y="1991484"/>
                  <a:pt x="1383161" y="1992739"/>
                </a:cubicBezTo>
                <a:cubicBezTo>
                  <a:pt x="1383161" y="1993994"/>
                  <a:pt x="1382115" y="1995040"/>
                  <a:pt x="1380860" y="1995040"/>
                </a:cubicBezTo>
                <a:cubicBezTo>
                  <a:pt x="1379605" y="1995040"/>
                  <a:pt x="1378559" y="1993994"/>
                  <a:pt x="1378559" y="1992739"/>
                </a:cubicBezTo>
                <a:cubicBezTo>
                  <a:pt x="1378559" y="1991484"/>
                  <a:pt x="1379605" y="1990437"/>
                  <a:pt x="1380860" y="1990437"/>
                </a:cubicBezTo>
                <a:close/>
                <a:moveTo>
                  <a:pt x="2473248" y="1990228"/>
                </a:moveTo>
                <a:cubicBezTo>
                  <a:pt x="2482452" y="1990228"/>
                  <a:pt x="2489774" y="1997759"/>
                  <a:pt x="2489774" y="2006754"/>
                </a:cubicBezTo>
                <a:cubicBezTo>
                  <a:pt x="2489774" y="2015959"/>
                  <a:pt x="2482452" y="2023280"/>
                  <a:pt x="2473248" y="2023280"/>
                </a:cubicBezTo>
                <a:cubicBezTo>
                  <a:pt x="2464043" y="2023280"/>
                  <a:pt x="2456722" y="2015959"/>
                  <a:pt x="2456722" y="2006754"/>
                </a:cubicBezTo>
                <a:cubicBezTo>
                  <a:pt x="2456722" y="1997550"/>
                  <a:pt x="2464043" y="1990228"/>
                  <a:pt x="2473248" y="1990228"/>
                </a:cubicBezTo>
                <a:close/>
                <a:moveTo>
                  <a:pt x="2404843" y="1987300"/>
                </a:moveTo>
                <a:cubicBezTo>
                  <a:pt x="2414256" y="1987300"/>
                  <a:pt x="2421996" y="1995040"/>
                  <a:pt x="2421996" y="2004453"/>
                </a:cubicBezTo>
                <a:cubicBezTo>
                  <a:pt x="2421996" y="2013867"/>
                  <a:pt x="2414256" y="2021607"/>
                  <a:pt x="2404843" y="2021607"/>
                </a:cubicBezTo>
                <a:cubicBezTo>
                  <a:pt x="2395429" y="2021607"/>
                  <a:pt x="2387689" y="2013867"/>
                  <a:pt x="2387689" y="2004453"/>
                </a:cubicBezTo>
                <a:cubicBezTo>
                  <a:pt x="2387689" y="1995040"/>
                  <a:pt x="2395429" y="1987300"/>
                  <a:pt x="2404843" y="1987300"/>
                </a:cubicBezTo>
                <a:close/>
                <a:moveTo>
                  <a:pt x="205843" y="1984999"/>
                </a:moveTo>
                <a:cubicBezTo>
                  <a:pt x="208144" y="1984999"/>
                  <a:pt x="210027" y="1986881"/>
                  <a:pt x="210027" y="1989182"/>
                </a:cubicBezTo>
                <a:cubicBezTo>
                  <a:pt x="210027" y="1991484"/>
                  <a:pt x="208144" y="1993366"/>
                  <a:pt x="205843" y="1993366"/>
                </a:cubicBezTo>
                <a:cubicBezTo>
                  <a:pt x="203542" y="1993366"/>
                  <a:pt x="201659" y="1991484"/>
                  <a:pt x="201659" y="1989182"/>
                </a:cubicBezTo>
                <a:cubicBezTo>
                  <a:pt x="201659" y="1986881"/>
                  <a:pt x="203542" y="1984999"/>
                  <a:pt x="205843" y="1984999"/>
                </a:cubicBezTo>
                <a:close/>
                <a:moveTo>
                  <a:pt x="76564" y="1984999"/>
                </a:moveTo>
                <a:cubicBezTo>
                  <a:pt x="79492" y="1984999"/>
                  <a:pt x="82003" y="1987509"/>
                  <a:pt x="82003" y="1990437"/>
                </a:cubicBezTo>
                <a:cubicBezTo>
                  <a:pt x="82003" y="1993366"/>
                  <a:pt x="79492" y="1995876"/>
                  <a:pt x="76564" y="1995876"/>
                </a:cubicBezTo>
                <a:cubicBezTo>
                  <a:pt x="73635" y="1995876"/>
                  <a:pt x="71125" y="1993366"/>
                  <a:pt x="71125" y="1990437"/>
                </a:cubicBezTo>
                <a:cubicBezTo>
                  <a:pt x="71125" y="1987509"/>
                  <a:pt x="73635" y="1984999"/>
                  <a:pt x="76564" y="1984999"/>
                </a:cubicBezTo>
                <a:close/>
                <a:moveTo>
                  <a:pt x="335959" y="1984789"/>
                </a:moveTo>
                <a:cubicBezTo>
                  <a:pt x="337423" y="1984789"/>
                  <a:pt x="338678" y="1986045"/>
                  <a:pt x="338678" y="1987509"/>
                </a:cubicBezTo>
                <a:cubicBezTo>
                  <a:pt x="338678" y="1988973"/>
                  <a:pt x="337423" y="1990228"/>
                  <a:pt x="335959" y="1990228"/>
                </a:cubicBezTo>
                <a:cubicBezTo>
                  <a:pt x="334285" y="1990228"/>
                  <a:pt x="333239" y="1988973"/>
                  <a:pt x="333239" y="1987509"/>
                </a:cubicBezTo>
                <a:cubicBezTo>
                  <a:pt x="333239" y="1986045"/>
                  <a:pt x="334494" y="1984789"/>
                  <a:pt x="335959" y="1984789"/>
                </a:cubicBezTo>
                <a:close/>
                <a:moveTo>
                  <a:pt x="2335392" y="1984162"/>
                </a:moveTo>
                <a:cubicBezTo>
                  <a:pt x="2345014" y="1984162"/>
                  <a:pt x="2352755" y="1991902"/>
                  <a:pt x="2352755" y="2001525"/>
                </a:cubicBezTo>
                <a:cubicBezTo>
                  <a:pt x="2352755" y="2011147"/>
                  <a:pt x="2345014" y="2018887"/>
                  <a:pt x="2335392" y="2018887"/>
                </a:cubicBezTo>
                <a:cubicBezTo>
                  <a:pt x="2325769" y="2018887"/>
                  <a:pt x="2318029" y="2011147"/>
                  <a:pt x="2318029" y="2001525"/>
                </a:cubicBezTo>
                <a:cubicBezTo>
                  <a:pt x="2318029" y="1992111"/>
                  <a:pt x="2325978" y="1984162"/>
                  <a:pt x="2335392" y="1984162"/>
                </a:cubicBezTo>
                <a:close/>
                <a:moveTo>
                  <a:pt x="467539" y="1983743"/>
                </a:moveTo>
                <a:cubicBezTo>
                  <a:pt x="468376" y="1983743"/>
                  <a:pt x="469003" y="1984371"/>
                  <a:pt x="469003" y="1985208"/>
                </a:cubicBezTo>
                <a:cubicBezTo>
                  <a:pt x="469003" y="1986045"/>
                  <a:pt x="468376" y="1986672"/>
                  <a:pt x="467539" y="1986672"/>
                </a:cubicBezTo>
                <a:cubicBezTo>
                  <a:pt x="466702" y="1986672"/>
                  <a:pt x="466075" y="1986045"/>
                  <a:pt x="466075" y="1985208"/>
                </a:cubicBezTo>
                <a:cubicBezTo>
                  <a:pt x="466075" y="1984371"/>
                  <a:pt x="466702" y="1983743"/>
                  <a:pt x="467539" y="1983743"/>
                </a:cubicBezTo>
                <a:close/>
                <a:moveTo>
                  <a:pt x="1705940" y="1983325"/>
                </a:moveTo>
                <a:cubicBezTo>
                  <a:pt x="1711170" y="1983325"/>
                  <a:pt x="1715354" y="1987509"/>
                  <a:pt x="1715354" y="1992739"/>
                </a:cubicBezTo>
                <a:cubicBezTo>
                  <a:pt x="1715354" y="1997968"/>
                  <a:pt x="1711170" y="2002152"/>
                  <a:pt x="1705940" y="2002152"/>
                </a:cubicBezTo>
                <a:cubicBezTo>
                  <a:pt x="1700711" y="2002152"/>
                  <a:pt x="1696527" y="1997968"/>
                  <a:pt x="1696527" y="1992739"/>
                </a:cubicBezTo>
                <a:cubicBezTo>
                  <a:pt x="1696527" y="1987509"/>
                  <a:pt x="1700711" y="1983325"/>
                  <a:pt x="1705940" y="1983325"/>
                </a:cubicBezTo>
                <a:close/>
                <a:moveTo>
                  <a:pt x="601211" y="1981442"/>
                </a:moveTo>
                <a:cubicBezTo>
                  <a:pt x="601629" y="1981442"/>
                  <a:pt x="601839" y="1981652"/>
                  <a:pt x="601839" y="1982070"/>
                </a:cubicBezTo>
                <a:cubicBezTo>
                  <a:pt x="601839" y="1982488"/>
                  <a:pt x="601629" y="1982697"/>
                  <a:pt x="601211" y="1982697"/>
                </a:cubicBezTo>
                <a:cubicBezTo>
                  <a:pt x="600793" y="1982697"/>
                  <a:pt x="600583" y="1982488"/>
                  <a:pt x="600583" y="1982070"/>
                </a:cubicBezTo>
                <a:cubicBezTo>
                  <a:pt x="600583" y="1981652"/>
                  <a:pt x="600793" y="1981442"/>
                  <a:pt x="601211" y="1981442"/>
                </a:cubicBezTo>
                <a:close/>
                <a:moveTo>
                  <a:pt x="1843796" y="1981024"/>
                </a:moveTo>
                <a:cubicBezTo>
                  <a:pt x="1850700" y="1981024"/>
                  <a:pt x="1856139" y="1986672"/>
                  <a:pt x="1856139" y="1993366"/>
                </a:cubicBezTo>
                <a:cubicBezTo>
                  <a:pt x="1856139" y="2000269"/>
                  <a:pt x="1850490" y="2005708"/>
                  <a:pt x="1843796" y="2005708"/>
                </a:cubicBezTo>
                <a:cubicBezTo>
                  <a:pt x="1836893" y="2005708"/>
                  <a:pt x="1831454" y="2000060"/>
                  <a:pt x="1831454" y="1993366"/>
                </a:cubicBezTo>
                <a:cubicBezTo>
                  <a:pt x="1831454" y="1986672"/>
                  <a:pt x="1836893" y="1981233"/>
                  <a:pt x="1843796" y="1981024"/>
                </a:cubicBezTo>
                <a:close/>
                <a:moveTo>
                  <a:pt x="2265104" y="1980815"/>
                </a:moveTo>
                <a:cubicBezTo>
                  <a:pt x="2274727" y="1980815"/>
                  <a:pt x="2282467" y="1988555"/>
                  <a:pt x="2282467" y="1998178"/>
                </a:cubicBezTo>
                <a:cubicBezTo>
                  <a:pt x="2282467" y="2007800"/>
                  <a:pt x="2274727" y="2015540"/>
                  <a:pt x="2265104" y="2015540"/>
                </a:cubicBezTo>
                <a:cubicBezTo>
                  <a:pt x="2255481" y="2015540"/>
                  <a:pt x="2247741" y="2007800"/>
                  <a:pt x="2247741" y="1998178"/>
                </a:cubicBezTo>
                <a:cubicBezTo>
                  <a:pt x="2247741" y="1988555"/>
                  <a:pt x="2255481" y="1980815"/>
                  <a:pt x="2265104" y="1980815"/>
                </a:cubicBezTo>
                <a:close/>
                <a:moveTo>
                  <a:pt x="2193561" y="1976840"/>
                </a:moveTo>
                <a:cubicBezTo>
                  <a:pt x="2202975" y="1976840"/>
                  <a:pt x="2210715" y="1984580"/>
                  <a:pt x="2210715" y="1993994"/>
                </a:cubicBezTo>
                <a:cubicBezTo>
                  <a:pt x="2210715" y="2003407"/>
                  <a:pt x="2203184" y="2011147"/>
                  <a:pt x="2193561" y="2011147"/>
                </a:cubicBezTo>
                <a:cubicBezTo>
                  <a:pt x="2183939" y="2011147"/>
                  <a:pt x="2176408" y="2003407"/>
                  <a:pt x="2176408" y="1993994"/>
                </a:cubicBezTo>
                <a:cubicBezTo>
                  <a:pt x="2176408" y="1984580"/>
                  <a:pt x="2184148" y="1976840"/>
                  <a:pt x="2193561" y="1976840"/>
                </a:cubicBezTo>
                <a:close/>
                <a:moveTo>
                  <a:pt x="2120554" y="1971820"/>
                </a:moveTo>
                <a:cubicBezTo>
                  <a:pt x="2129758" y="1971820"/>
                  <a:pt x="2137289" y="1979350"/>
                  <a:pt x="2137289" y="1988555"/>
                </a:cubicBezTo>
                <a:cubicBezTo>
                  <a:pt x="2137289" y="1997759"/>
                  <a:pt x="2129758" y="2005290"/>
                  <a:pt x="2120554" y="2005290"/>
                </a:cubicBezTo>
                <a:cubicBezTo>
                  <a:pt x="2111350" y="2005290"/>
                  <a:pt x="2103819" y="1997759"/>
                  <a:pt x="2103819" y="1988555"/>
                </a:cubicBezTo>
                <a:cubicBezTo>
                  <a:pt x="2103819" y="1979350"/>
                  <a:pt x="2111350" y="1971820"/>
                  <a:pt x="2120554" y="1971820"/>
                </a:cubicBezTo>
                <a:close/>
                <a:moveTo>
                  <a:pt x="1329818" y="1970146"/>
                </a:moveTo>
                <a:cubicBezTo>
                  <a:pt x="1330655" y="1970146"/>
                  <a:pt x="1331491" y="1970983"/>
                  <a:pt x="1331282" y="1971610"/>
                </a:cubicBezTo>
                <a:cubicBezTo>
                  <a:pt x="1331282" y="1972447"/>
                  <a:pt x="1330655" y="1973075"/>
                  <a:pt x="1329818" y="1973075"/>
                </a:cubicBezTo>
                <a:cubicBezTo>
                  <a:pt x="1328981" y="1973075"/>
                  <a:pt x="1328354" y="1972447"/>
                  <a:pt x="1328354" y="1971610"/>
                </a:cubicBezTo>
                <a:cubicBezTo>
                  <a:pt x="1328354" y="1970774"/>
                  <a:pt x="1328981" y="1970146"/>
                  <a:pt x="1329818" y="1970146"/>
                </a:cubicBezTo>
                <a:close/>
                <a:moveTo>
                  <a:pt x="2045664" y="1965753"/>
                </a:moveTo>
                <a:cubicBezTo>
                  <a:pt x="2054450" y="1965753"/>
                  <a:pt x="2061772" y="1972865"/>
                  <a:pt x="2061772" y="1981861"/>
                </a:cubicBezTo>
                <a:cubicBezTo>
                  <a:pt x="2061772" y="1990856"/>
                  <a:pt x="2054450" y="1997968"/>
                  <a:pt x="2045664" y="1997968"/>
                </a:cubicBezTo>
                <a:cubicBezTo>
                  <a:pt x="2036669" y="1997968"/>
                  <a:pt x="2029557" y="1990856"/>
                  <a:pt x="2029557" y="1981861"/>
                </a:cubicBezTo>
                <a:cubicBezTo>
                  <a:pt x="2029557" y="1972865"/>
                  <a:pt x="2036878" y="1965753"/>
                  <a:pt x="2045664" y="1965753"/>
                </a:cubicBezTo>
                <a:close/>
                <a:moveTo>
                  <a:pt x="1756983" y="1961151"/>
                </a:moveTo>
                <a:cubicBezTo>
                  <a:pt x="1762840" y="1961151"/>
                  <a:pt x="1767651" y="1965962"/>
                  <a:pt x="1767651" y="1971820"/>
                </a:cubicBezTo>
                <a:cubicBezTo>
                  <a:pt x="1767651" y="1977677"/>
                  <a:pt x="1762840" y="1982488"/>
                  <a:pt x="1756983" y="1982488"/>
                </a:cubicBezTo>
                <a:cubicBezTo>
                  <a:pt x="1750916" y="1982488"/>
                  <a:pt x="1746105" y="1977677"/>
                  <a:pt x="1746105" y="1971820"/>
                </a:cubicBezTo>
                <a:cubicBezTo>
                  <a:pt x="1746105" y="1965753"/>
                  <a:pt x="1751125" y="1961151"/>
                  <a:pt x="1756983" y="1961151"/>
                </a:cubicBezTo>
                <a:close/>
                <a:moveTo>
                  <a:pt x="261487" y="1958641"/>
                </a:moveTo>
                <a:cubicBezTo>
                  <a:pt x="263370" y="1958641"/>
                  <a:pt x="265043" y="1960314"/>
                  <a:pt x="265043" y="1962197"/>
                </a:cubicBezTo>
                <a:cubicBezTo>
                  <a:pt x="265043" y="1964080"/>
                  <a:pt x="263370" y="1965753"/>
                  <a:pt x="261487" y="1965753"/>
                </a:cubicBezTo>
                <a:cubicBezTo>
                  <a:pt x="259605" y="1965753"/>
                  <a:pt x="257931" y="1964289"/>
                  <a:pt x="257931" y="1962197"/>
                </a:cubicBezTo>
                <a:cubicBezTo>
                  <a:pt x="257931" y="1960314"/>
                  <a:pt x="259605" y="1958641"/>
                  <a:pt x="261487" y="1958641"/>
                </a:cubicBezTo>
                <a:close/>
                <a:moveTo>
                  <a:pt x="1968473" y="1958432"/>
                </a:moveTo>
                <a:cubicBezTo>
                  <a:pt x="1976422" y="1958432"/>
                  <a:pt x="1982907" y="1964916"/>
                  <a:pt x="1982907" y="1972865"/>
                </a:cubicBezTo>
                <a:cubicBezTo>
                  <a:pt x="1982907" y="1980815"/>
                  <a:pt x="1976422" y="1987300"/>
                  <a:pt x="1968473" y="1987300"/>
                </a:cubicBezTo>
                <a:cubicBezTo>
                  <a:pt x="1960524" y="1987300"/>
                  <a:pt x="1954039" y="1980815"/>
                  <a:pt x="1954039" y="1972865"/>
                </a:cubicBezTo>
                <a:cubicBezTo>
                  <a:pt x="1954039" y="1964916"/>
                  <a:pt x="1960524" y="1958432"/>
                  <a:pt x="1968473" y="1958432"/>
                </a:cubicBezTo>
                <a:close/>
                <a:moveTo>
                  <a:pt x="132627" y="1958432"/>
                </a:moveTo>
                <a:cubicBezTo>
                  <a:pt x="135346" y="1958432"/>
                  <a:pt x="137647" y="1960733"/>
                  <a:pt x="137647" y="1963452"/>
                </a:cubicBezTo>
                <a:cubicBezTo>
                  <a:pt x="137647" y="1966171"/>
                  <a:pt x="135346" y="1968473"/>
                  <a:pt x="132627" y="1968473"/>
                </a:cubicBezTo>
                <a:cubicBezTo>
                  <a:pt x="129907" y="1968473"/>
                  <a:pt x="127606" y="1966171"/>
                  <a:pt x="127606" y="1963452"/>
                </a:cubicBezTo>
                <a:cubicBezTo>
                  <a:pt x="127606" y="1960733"/>
                  <a:pt x="129907" y="1958432"/>
                  <a:pt x="132627" y="1958432"/>
                </a:cubicBezTo>
                <a:close/>
                <a:moveTo>
                  <a:pt x="391603" y="1958222"/>
                </a:moveTo>
                <a:cubicBezTo>
                  <a:pt x="392858" y="1958222"/>
                  <a:pt x="393904" y="1959268"/>
                  <a:pt x="393904" y="1960523"/>
                </a:cubicBezTo>
                <a:cubicBezTo>
                  <a:pt x="393904" y="1961778"/>
                  <a:pt x="392858" y="1962824"/>
                  <a:pt x="391603" y="1962824"/>
                </a:cubicBezTo>
                <a:cubicBezTo>
                  <a:pt x="390348" y="1962824"/>
                  <a:pt x="389302" y="1961778"/>
                  <a:pt x="389302" y="1960523"/>
                </a:cubicBezTo>
                <a:cubicBezTo>
                  <a:pt x="389302" y="1959268"/>
                  <a:pt x="390348" y="1958222"/>
                  <a:pt x="391603" y="1958222"/>
                </a:cubicBezTo>
                <a:close/>
                <a:moveTo>
                  <a:pt x="522974" y="1957386"/>
                </a:moveTo>
                <a:cubicBezTo>
                  <a:pt x="523602" y="1957386"/>
                  <a:pt x="524020" y="1957804"/>
                  <a:pt x="524020" y="1958432"/>
                </a:cubicBezTo>
                <a:cubicBezTo>
                  <a:pt x="524020" y="1959059"/>
                  <a:pt x="523602" y="1959477"/>
                  <a:pt x="522974" y="1959477"/>
                </a:cubicBezTo>
                <a:cubicBezTo>
                  <a:pt x="522347" y="1959477"/>
                  <a:pt x="521928" y="1959059"/>
                  <a:pt x="521928" y="1958432"/>
                </a:cubicBezTo>
                <a:cubicBezTo>
                  <a:pt x="521928" y="1957804"/>
                  <a:pt x="522347" y="1957386"/>
                  <a:pt x="522974" y="1957386"/>
                </a:cubicBezTo>
                <a:close/>
                <a:moveTo>
                  <a:pt x="3018186" y="1953202"/>
                </a:moveTo>
                <a:cubicBezTo>
                  <a:pt x="3024043" y="1953202"/>
                  <a:pt x="3028855" y="1958013"/>
                  <a:pt x="3028855" y="1963871"/>
                </a:cubicBezTo>
                <a:cubicBezTo>
                  <a:pt x="3028855" y="1969728"/>
                  <a:pt x="3024043" y="1974539"/>
                  <a:pt x="3018186" y="1974539"/>
                </a:cubicBezTo>
                <a:cubicBezTo>
                  <a:pt x="3012329" y="1974539"/>
                  <a:pt x="3007727" y="1969937"/>
                  <a:pt x="3007518" y="1963871"/>
                </a:cubicBezTo>
                <a:cubicBezTo>
                  <a:pt x="3007518" y="1958013"/>
                  <a:pt x="3012329" y="1953202"/>
                  <a:pt x="3018186" y="1953202"/>
                </a:cubicBezTo>
                <a:close/>
                <a:moveTo>
                  <a:pt x="1557207" y="1952783"/>
                </a:moveTo>
                <a:cubicBezTo>
                  <a:pt x="1560554" y="1952783"/>
                  <a:pt x="1563273" y="1955503"/>
                  <a:pt x="1563273" y="1958850"/>
                </a:cubicBezTo>
                <a:cubicBezTo>
                  <a:pt x="1563273" y="1962197"/>
                  <a:pt x="1560554" y="1964916"/>
                  <a:pt x="1557207" y="1964916"/>
                </a:cubicBezTo>
                <a:cubicBezTo>
                  <a:pt x="1553860" y="1964916"/>
                  <a:pt x="1551140" y="1962197"/>
                  <a:pt x="1551140" y="1958850"/>
                </a:cubicBezTo>
                <a:cubicBezTo>
                  <a:pt x="1551140" y="1955503"/>
                  <a:pt x="1553860" y="1952783"/>
                  <a:pt x="1557207" y="1952783"/>
                </a:cubicBezTo>
                <a:close/>
                <a:moveTo>
                  <a:pt x="2954174" y="1952156"/>
                </a:moveTo>
                <a:cubicBezTo>
                  <a:pt x="2960450" y="1952156"/>
                  <a:pt x="2965470" y="1957176"/>
                  <a:pt x="2965470" y="1963452"/>
                </a:cubicBezTo>
                <a:cubicBezTo>
                  <a:pt x="2965470" y="1969728"/>
                  <a:pt x="2960450" y="1974748"/>
                  <a:pt x="2954174" y="1974748"/>
                </a:cubicBezTo>
                <a:cubicBezTo>
                  <a:pt x="2947898" y="1974748"/>
                  <a:pt x="2942878" y="1969728"/>
                  <a:pt x="2942878" y="1963452"/>
                </a:cubicBezTo>
                <a:cubicBezTo>
                  <a:pt x="2942878" y="1957176"/>
                  <a:pt x="2947898" y="1952156"/>
                  <a:pt x="2954174" y="1952156"/>
                </a:cubicBezTo>
                <a:close/>
                <a:moveTo>
                  <a:pt x="1501981" y="1951947"/>
                </a:moveTo>
                <a:cubicBezTo>
                  <a:pt x="1504700" y="1951947"/>
                  <a:pt x="1507001" y="1954248"/>
                  <a:pt x="1507001" y="1956967"/>
                </a:cubicBezTo>
                <a:cubicBezTo>
                  <a:pt x="1507001" y="1959687"/>
                  <a:pt x="1504700" y="1961988"/>
                  <a:pt x="1501981" y="1961988"/>
                </a:cubicBezTo>
                <a:cubicBezTo>
                  <a:pt x="1499261" y="1961988"/>
                  <a:pt x="1496960" y="1959687"/>
                  <a:pt x="1496960" y="1956967"/>
                </a:cubicBezTo>
                <a:cubicBezTo>
                  <a:pt x="1496960" y="1954248"/>
                  <a:pt x="1499261" y="1951947"/>
                  <a:pt x="1501981" y="1951947"/>
                </a:cubicBezTo>
                <a:close/>
                <a:moveTo>
                  <a:pt x="2889744" y="1950273"/>
                </a:moveTo>
                <a:cubicBezTo>
                  <a:pt x="2896856" y="1950273"/>
                  <a:pt x="2902504" y="1955921"/>
                  <a:pt x="2902504" y="1963034"/>
                </a:cubicBezTo>
                <a:cubicBezTo>
                  <a:pt x="2902504" y="1970146"/>
                  <a:pt x="2896856" y="1975794"/>
                  <a:pt x="2889744" y="1975794"/>
                </a:cubicBezTo>
                <a:cubicBezTo>
                  <a:pt x="2882841" y="1975794"/>
                  <a:pt x="2876983" y="1969937"/>
                  <a:pt x="2876983" y="1963034"/>
                </a:cubicBezTo>
                <a:cubicBezTo>
                  <a:pt x="2876983" y="1955921"/>
                  <a:pt x="2882631" y="1950273"/>
                  <a:pt x="2889744" y="1950273"/>
                </a:cubicBezTo>
                <a:close/>
                <a:moveTo>
                  <a:pt x="2825104" y="1948809"/>
                </a:moveTo>
                <a:cubicBezTo>
                  <a:pt x="2832426" y="1948809"/>
                  <a:pt x="2838492" y="1954666"/>
                  <a:pt x="2838492" y="1962197"/>
                </a:cubicBezTo>
                <a:cubicBezTo>
                  <a:pt x="2838492" y="1969519"/>
                  <a:pt x="2832635" y="1975585"/>
                  <a:pt x="2825104" y="1975585"/>
                </a:cubicBezTo>
                <a:cubicBezTo>
                  <a:pt x="2817783" y="1975585"/>
                  <a:pt x="2811716" y="1969728"/>
                  <a:pt x="2811716" y="1962197"/>
                </a:cubicBezTo>
                <a:cubicBezTo>
                  <a:pt x="2811716" y="1954875"/>
                  <a:pt x="2817783" y="1948809"/>
                  <a:pt x="2825104" y="1948809"/>
                </a:cubicBezTo>
                <a:close/>
                <a:moveTo>
                  <a:pt x="1888563" y="1947972"/>
                </a:moveTo>
                <a:cubicBezTo>
                  <a:pt x="1895885" y="1947972"/>
                  <a:pt x="1901742" y="1953829"/>
                  <a:pt x="1901742" y="1961151"/>
                </a:cubicBezTo>
                <a:cubicBezTo>
                  <a:pt x="1901742" y="1968473"/>
                  <a:pt x="1895885" y="1974330"/>
                  <a:pt x="1888563" y="1974330"/>
                </a:cubicBezTo>
                <a:cubicBezTo>
                  <a:pt x="1881241" y="1974330"/>
                  <a:pt x="1875384" y="1968473"/>
                  <a:pt x="1875384" y="1961151"/>
                </a:cubicBezTo>
                <a:cubicBezTo>
                  <a:pt x="1875384" y="1953829"/>
                  <a:pt x="1881241" y="1947972"/>
                  <a:pt x="1888563" y="1947972"/>
                </a:cubicBezTo>
                <a:close/>
                <a:moveTo>
                  <a:pt x="2760256" y="1947135"/>
                </a:moveTo>
                <a:cubicBezTo>
                  <a:pt x="2768205" y="1947135"/>
                  <a:pt x="2774690" y="1953620"/>
                  <a:pt x="2774690" y="1961569"/>
                </a:cubicBezTo>
                <a:cubicBezTo>
                  <a:pt x="2774690" y="1969519"/>
                  <a:pt x="2768205" y="1976003"/>
                  <a:pt x="2760256" y="1976003"/>
                </a:cubicBezTo>
                <a:cubicBezTo>
                  <a:pt x="2752306" y="1976003"/>
                  <a:pt x="2745821" y="1969519"/>
                  <a:pt x="2745821" y="1961569"/>
                </a:cubicBezTo>
                <a:cubicBezTo>
                  <a:pt x="2745821" y="1953411"/>
                  <a:pt x="2752306" y="1947135"/>
                  <a:pt x="2760256" y="1947135"/>
                </a:cubicBezTo>
                <a:close/>
                <a:moveTo>
                  <a:pt x="1612014" y="1945880"/>
                </a:moveTo>
                <a:cubicBezTo>
                  <a:pt x="1616198" y="1945880"/>
                  <a:pt x="1619545" y="1949227"/>
                  <a:pt x="1619545" y="1953411"/>
                </a:cubicBezTo>
                <a:cubicBezTo>
                  <a:pt x="1619545" y="1957595"/>
                  <a:pt x="1616198" y="1960942"/>
                  <a:pt x="1612014" y="1960942"/>
                </a:cubicBezTo>
                <a:cubicBezTo>
                  <a:pt x="1608040" y="1960942"/>
                  <a:pt x="1604693" y="1957595"/>
                  <a:pt x="1604484" y="1953411"/>
                </a:cubicBezTo>
                <a:cubicBezTo>
                  <a:pt x="1604484" y="1949227"/>
                  <a:pt x="1607831" y="1945880"/>
                  <a:pt x="1612014" y="1945880"/>
                </a:cubicBezTo>
                <a:close/>
                <a:moveTo>
                  <a:pt x="2695198" y="1945671"/>
                </a:moveTo>
                <a:cubicBezTo>
                  <a:pt x="2703565" y="1945671"/>
                  <a:pt x="2710259" y="1952365"/>
                  <a:pt x="2710259" y="1960733"/>
                </a:cubicBezTo>
                <a:cubicBezTo>
                  <a:pt x="2710259" y="1969100"/>
                  <a:pt x="2703565" y="1975794"/>
                  <a:pt x="2695198" y="1975794"/>
                </a:cubicBezTo>
                <a:cubicBezTo>
                  <a:pt x="2686830" y="1975794"/>
                  <a:pt x="2680136" y="1969100"/>
                  <a:pt x="2680136" y="1960733"/>
                </a:cubicBezTo>
                <a:cubicBezTo>
                  <a:pt x="2680136" y="1952365"/>
                  <a:pt x="2687039" y="1945671"/>
                  <a:pt x="2695198" y="1945671"/>
                </a:cubicBezTo>
                <a:close/>
                <a:moveTo>
                  <a:pt x="1447592" y="1944834"/>
                </a:moveTo>
                <a:cubicBezTo>
                  <a:pt x="1449474" y="1944834"/>
                  <a:pt x="1450939" y="1946299"/>
                  <a:pt x="1450939" y="1948181"/>
                </a:cubicBezTo>
                <a:cubicBezTo>
                  <a:pt x="1450939" y="1950064"/>
                  <a:pt x="1449474" y="1951528"/>
                  <a:pt x="1447592" y="1951528"/>
                </a:cubicBezTo>
                <a:cubicBezTo>
                  <a:pt x="1445709" y="1951528"/>
                  <a:pt x="1444245" y="1950064"/>
                  <a:pt x="1444245" y="1948181"/>
                </a:cubicBezTo>
                <a:cubicBezTo>
                  <a:pt x="1444245" y="1946299"/>
                  <a:pt x="1445709" y="1944834"/>
                  <a:pt x="1447592" y="1944834"/>
                </a:cubicBezTo>
                <a:close/>
                <a:moveTo>
                  <a:pt x="1281495" y="1944625"/>
                </a:moveTo>
                <a:cubicBezTo>
                  <a:pt x="1281704" y="1944625"/>
                  <a:pt x="1281914" y="1944834"/>
                  <a:pt x="1281914" y="1945043"/>
                </a:cubicBezTo>
                <a:cubicBezTo>
                  <a:pt x="1281914" y="1945252"/>
                  <a:pt x="1281704" y="1945462"/>
                  <a:pt x="1281495" y="1945462"/>
                </a:cubicBezTo>
                <a:cubicBezTo>
                  <a:pt x="1281286" y="1945462"/>
                  <a:pt x="1281077" y="1945252"/>
                  <a:pt x="1281077" y="1945043"/>
                </a:cubicBezTo>
                <a:cubicBezTo>
                  <a:pt x="1281077" y="1944834"/>
                  <a:pt x="1281286" y="1944625"/>
                  <a:pt x="1281495" y="1944625"/>
                </a:cubicBezTo>
                <a:close/>
                <a:moveTo>
                  <a:pt x="2629721" y="1943997"/>
                </a:moveTo>
                <a:cubicBezTo>
                  <a:pt x="2638298" y="1943997"/>
                  <a:pt x="2645411" y="1951110"/>
                  <a:pt x="2645411" y="1959687"/>
                </a:cubicBezTo>
                <a:cubicBezTo>
                  <a:pt x="2645411" y="1968263"/>
                  <a:pt x="2638298" y="1975376"/>
                  <a:pt x="2629721" y="1975376"/>
                </a:cubicBezTo>
                <a:cubicBezTo>
                  <a:pt x="2621144" y="1975376"/>
                  <a:pt x="2614032" y="1968263"/>
                  <a:pt x="2614032" y="1959687"/>
                </a:cubicBezTo>
                <a:cubicBezTo>
                  <a:pt x="2614032" y="1950901"/>
                  <a:pt x="2621144" y="1943997"/>
                  <a:pt x="2629721" y="1943997"/>
                </a:cubicBezTo>
                <a:close/>
                <a:moveTo>
                  <a:pt x="2563617" y="1942324"/>
                </a:moveTo>
                <a:cubicBezTo>
                  <a:pt x="2572403" y="1942324"/>
                  <a:pt x="2579725" y="1949646"/>
                  <a:pt x="2579725" y="1958432"/>
                </a:cubicBezTo>
                <a:cubicBezTo>
                  <a:pt x="2579725" y="1967217"/>
                  <a:pt x="2572613" y="1974539"/>
                  <a:pt x="2563617" y="1974539"/>
                </a:cubicBezTo>
                <a:cubicBezTo>
                  <a:pt x="2554831" y="1974539"/>
                  <a:pt x="2547510" y="1967427"/>
                  <a:pt x="2547510" y="1958432"/>
                </a:cubicBezTo>
                <a:cubicBezTo>
                  <a:pt x="2547510" y="1949436"/>
                  <a:pt x="2554831" y="1942324"/>
                  <a:pt x="2563617" y="1942324"/>
                </a:cubicBezTo>
                <a:close/>
                <a:moveTo>
                  <a:pt x="2497304" y="1940441"/>
                </a:moveTo>
                <a:cubicBezTo>
                  <a:pt x="2506509" y="1940441"/>
                  <a:pt x="2513830" y="1947763"/>
                  <a:pt x="2513830" y="1956967"/>
                </a:cubicBezTo>
                <a:cubicBezTo>
                  <a:pt x="2513830" y="1966171"/>
                  <a:pt x="2506509" y="1973493"/>
                  <a:pt x="2497304" y="1973493"/>
                </a:cubicBezTo>
                <a:cubicBezTo>
                  <a:pt x="2488100" y="1973493"/>
                  <a:pt x="2480778" y="1966171"/>
                  <a:pt x="2480778" y="1956967"/>
                </a:cubicBezTo>
                <a:cubicBezTo>
                  <a:pt x="2480778" y="1947972"/>
                  <a:pt x="2488100" y="1940441"/>
                  <a:pt x="2497304" y="1940441"/>
                </a:cubicBezTo>
                <a:close/>
                <a:moveTo>
                  <a:pt x="2430155" y="1938140"/>
                </a:moveTo>
                <a:cubicBezTo>
                  <a:pt x="2439568" y="1938140"/>
                  <a:pt x="2447308" y="1945880"/>
                  <a:pt x="2447308" y="1955294"/>
                </a:cubicBezTo>
                <a:cubicBezTo>
                  <a:pt x="2447308" y="1964707"/>
                  <a:pt x="2439568" y="1972447"/>
                  <a:pt x="2430155" y="1972447"/>
                </a:cubicBezTo>
                <a:cubicBezTo>
                  <a:pt x="2420741" y="1972447"/>
                  <a:pt x="2413001" y="1964707"/>
                  <a:pt x="2413001" y="1955294"/>
                </a:cubicBezTo>
                <a:cubicBezTo>
                  <a:pt x="2413001" y="1945880"/>
                  <a:pt x="2420741" y="1938349"/>
                  <a:pt x="2430155" y="1938140"/>
                </a:cubicBezTo>
                <a:close/>
                <a:moveTo>
                  <a:pt x="2362377" y="1936676"/>
                </a:moveTo>
                <a:cubicBezTo>
                  <a:pt x="2371581" y="1936676"/>
                  <a:pt x="2379112" y="1944207"/>
                  <a:pt x="2379112" y="1953411"/>
                </a:cubicBezTo>
                <a:cubicBezTo>
                  <a:pt x="2379112" y="1962615"/>
                  <a:pt x="2371581" y="1970146"/>
                  <a:pt x="2362377" y="1970146"/>
                </a:cubicBezTo>
                <a:cubicBezTo>
                  <a:pt x="2353173" y="1970146"/>
                  <a:pt x="2345642" y="1962615"/>
                  <a:pt x="2345642" y="1953411"/>
                </a:cubicBezTo>
                <a:cubicBezTo>
                  <a:pt x="2345642" y="1944207"/>
                  <a:pt x="2353173" y="1936676"/>
                  <a:pt x="2362377" y="1936676"/>
                </a:cubicBezTo>
                <a:close/>
                <a:moveTo>
                  <a:pt x="2293763" y="1934165"/>
                </a:moveTo>
                <a:cubicBezTo>
                  <a:pt x="2303177" y="1934165"/>
                  <a:pt x="2310707" y="1941696"/>
                  <a:pt x="2310707" y="1951110"/>
                </a:cubicBezTo>
                <a:cubicBezTo>
                  <a:pt x="2310707" y="1960523"/>
                  <a:pt x="2303177" y="1968054"/>
                  <a:pt x="2293763" y="1968054"/>
                </a:cubicBezTo>
                <a:cubicBezTo>
                  <a:pt x="2284349" y="1968054"/>
                  <a:pt x="2276819" y="1960523"/>
                  <a:pt x="2276819" y="1951110"/>
                </a:cubicBezTo>
                <a:cubicBezTo>
                  <a:pt x="2276819" y="1941696"/>
                  <a:pt x="2284349" y="1934165"/>
                  <a:pt x="2293763" y="1934165"/>
                </a:cubicBezTo>
                <a:close/>
                <a:moveTo>
                  <a:pt x="188689" y="1933329"/>
                </a:moveTo>
                <a:cubicBezTo>
                  <a:pt x="190572" y="1933329"/>
                  <a:pt x="192036" y="1934793"/>
                  <a:pt x="192036" y="1936676"/>
                </a:cubicBezTo>
                <a:cubicBezTo>
                  <a:pt x="192036" y="1938558"/>
                  <a:pt x="190572" y="1940023"/>
                  <a:pt x="188689" y="1940023"/>
                </a:cubicBezTo>
                <a:cubicBezTo>
                  <a:pt x="186807" y="1940023"/>
                  <a:pt x="185342" y="1938558"/>
                  <a:pt x="185342" y="1936676"/>
                </a:cubicBezTo>
                <a:cubicBezTo>
                  <a:pt x="185342" y="1934793"/>
                  <a:pt x="186807" y="1933120"/>
                  <a:pt x="188689" y="1933329"/>
                </a:cubicBezTo>
                <a:close/>
                <a:moveTo>
                  <a:pt x="1805096" y="1933120"/>
                </a:moveTo>
                <a:cubicBezTo>
                  <a:pt x="1811581" y="1933120"/>
                  <a:pt x="1817020" y="1938349"/>
                  <a:pt x="1817020" y="1945043"/>
                </a:cubicBezTo>
                <a:cubicBezTo>
                  <a:pt x="1817020" y="1951528"/>
                  <a:pt x="1811790" y="1956967"/>
                  <a:pt x="1805096" y="1956967"/>
                </a:cubicBezTo>
                <a:cubicBezTo>
                  <a:pt x="1798611" y="1956967"/>
                  <a:pt x="1793173" y="1951737"/>
                  <a:pt x="1793173" y="1945043"/>
                </a:cubicBezTo>
                <a:cubicBezTo>
                  <a:pt x="1793173" y="1938349"/>
                  <a:pt x="1798611" y="1933120"/>
                  <a:pt x="1805096" y="1933120"/>
                </a:cubicBezTo>
                <a:close/>
                <a:moveTo>
                  <a:pt x="317550" y="1933120"/>
                </a:moveTo>
                <a:cubicBezTo>
                  <a:pt x="318805" y="1933120"/>
                  <a:pt x="319851" y="1934165"/>
                  <a:pt x="319851" y="1935421"/>
                </a:cubicBezTo>
                <a:cubicBezTo>
                  <a:pt x="319851" y="1936676"/>
                  <a:pt x="318805" y="1937722"/>
                  <a:pt x="317550" y="1937722"/>
                </a:cubicBezTo>
                <a:cubicBezTo>
                  <a:pt x="316295" y="1937722"/>
                  <a:pt x="315249" y="1936676"/>
                  <a:pt x="315249" y="1935421"/>
                </a:cubicBezTo>
                <a:cubicBezTo>
                  <a:pt x="315249" y="1934165"/>
                  <a:pt x="316086" y="1933120"/>
                  <a:pt x="317550" y="1933120"/>
                </a:cubicBezTo>
                <a:close/>
                <a:moveTo>
                  <a:pt x="447247" y="1932910"/>
                </a:moveTo>
                <a:cubicBezTo>
                  <a:pt x="447875" y="1932910"/>
                  <a:pt x="448293" y="1933329"/>
                  <a:pt x="448293" y="1933956"/>
                </a:cubicBezTo>
                <a:cubicBezTo>
                  <a:pt x="448293" y="1934584"/>
                  <a:pt x="447875" y="1935002"/>
                  <a:pt x="447247" y="1935002"/>
                </a:cubicBezTo>
                <a:cubicBezTo>
                  <a:pt x="446620" y="1935002"/>
                  <a:pt x="446202" y="1934584"/>
                  <a:pt x="446202" y="1933956"/>
                </a:cubicBezTo>
                <a:cubicBezTo>
                  <a:pt x="446202" y="1933329"/>
                  <a:pt x="446620" y="1932910"/>
                  <a:pt x="447247" y="1932910"/>
                </a:cubicBezTo>
                <a:close/>
                <a:moveTo>
                  <a:pt x="60875" y="1932074"/>
                </a:moveTo>
                <a:cubicBezTo>
                  <a:pt x="64012" y="1932074"/>
                  <a:pt x="66313" y="1934375"/>
                  <a:pt x="66313" y="1937513"/>
                </a:cubicBezTo>
                <a:cubicBezTo>
                  <a:pt x="66313" y="1940441"/>
                  <a:pt x="63803" y="1942952"/>
                  <a:pt x="60875" y="1942952"/>
                </a:cubicBezTo>
                <a:cubicBezTo>
                  <a:pt x="57946" y="1942952"/>
                  <a:pt x="55436" y="1940441"/>
                  <a:pt x="55436" y="1937513"/>
                </a:cubicBezTo>
                <a:cubicBezTo>
                  <a:pt x="55436" y="1934584"/>
                  <a:pt x="57946" y="1932074"/>
                  <a:pt x="60875" y="1932074"/>
                </a:cubicBezTo>
                <a:close/>
                <a:moveTo>
                  <a:pt x="1665985" y="1931655"/>
                </a:moveTo>
                <a:cubicBezTo>
                  <a:pt x="1671215" y="1931655"/>
                  <a:pt x="1675399" y="1935839"/>
                  <a:pt x="1675399" y="1941069"/>
                </a:cubicBezTo>
                <a:cubicBezTo>
                  <a:pt x="1675399" y="1946299"/>
                  <a:pt x="1671215" y="1950482"/>
                  <a:pt x="1665985" y="1950482"/>
                </a:cubicBezTo>
                <a:cubicBezTo>
                  <a:pt x="1660756" y="1950482"/>
                  <a:pt x="1656572" y="1946299"/>
                  <a:pt x="1656572" y="1941069"/>
                </a:cubicBezTo>
                <a:cubicBezTo>
                  <a:pt x="1656572" y="1935839"/>
                  <a:pt x="1660756" y="1931655"/>
                  <a:pt x="1665985" y="1931655"/>
                </a:cubicBezTo>
                <a:close/>
                <a:moveTo>
                  <a:pt x="2224103" y="1931446"/>
                </a:moveTo>
                <a:cubicBezTo>
                  <a:pt x="2233307" y="1931446"/>
                  <a:pt x="2240629" y="1938768"/>
                  <a:pt x="2240629" y="1947972"/>
                </a:cubicBezTo>
                <a:cubicBezTo>
                  <a:pt x="2240629" y="1957176"/>
                  <a:pt x="2233307" y="1964498"/>
                  <a:pt x="2224103" y="1964498"/>
                </a:cubicBezTo>
                <a:cubicBezTo>
                  <a:pt x="2214899" y="1964498"/>
                  <a:pt x="2207577" y="1957176"/>
                  <a:pt x="2207577" y="1947972"/>
                </a:cubicBezTo>
                <a:cubicBezTo>
                  <a:pt x="2207577" y="1938768"/>
                  <a:pt x="2215108" y="1931446"/>
                  <a:pt x="2224103" y="1931446"/>
                </a:cubicBezTo>
                <a:close/>
                <a:moveTo>
                  <a:pt x="1394667" y="1930191"/>
                </a:moveTo>
                <a:cubicBezTo>
                  <a:pt x="1395922" y="1930191"/>
                  <a:pt x="1396968" y="1931237"/>
                  <a:pt x="1396968" y="1932492"/>
                </a:cubicBezTo>
                <a:cubicBezTo>
                  <a:pt x="1396968" y="1933747"/>
                  <a:pt x="1395922" y="1934793"/>
                  <a:pt x="1394667" y="1934793"/>
                </a:cubicBezTo>
                <a:cubicBezTo>
                  <a:pt x="1393412" y="1934793"/>
                  <a:pt x="1392366" y="1933747"/>
                  <a:pt x="1392366" y="1932492"/>
                </a:cubicBezTo>
                <a:cubicBezTo>
                  <a:pt x="1392366" y="1931237"/>
                  <a:pt x="1393412" y="1930191"/>
                  <a:pt x="1394667" y="1930191"/>
                </a:cubicBezTo>
                <a:close/>
                <a:moveTo>
                  <a:pt x="2153397" y="1927890"/>
                </a:moveTo>
                <a:cubicBezTo>
                  <a:pt x="2162183" y="1927890"/>
                  <a:pt x="2169504" y="1935211"/>
                  <a:pt x="2169504" y="1943997"/>
                </a:cubicBezTo>
                <a:cubicBezTo>
                  <a:pt x="2169504" y="1952783"/>
                  <a:pt x="2162392" y="1960105"/>
                  <a:pt x="2153397" y="1960105"/>
                </a:cubicBezTo>
                <a:cubicBezTo>
                  <a:pt x="2144611" y="1960105"/>
                  <a:pt x="2137289" y="1952993"/>
                  <a:pt x="2137289" y="1943997"/>
                </a:cubicBezTo>
                <a:cubicBezTo>
                  <a:pt x="2137289" y="1935211"/>
                  <a:pt x="2144402" y="1927890"/>
                  <a:pt x="2153397" y="1927890"/>
                </a:cubicBezTo>
                <a:close/>
                <a:moveTo>
                  <a:pt x="2081017" y="1923706"/>
                </a:moveTo>
                <a:cubicBezTo>
                  <a:pt x="2089594" y="1923706"/>
                  <a:pt x="2096706" y="1930819"/>
                  <a:pt x="2096706" y="1939395"/>
                </a:cubicBezTo>
                <a:cubicBezTo>
                  <a:pt x="2096706" y="1947972"/>
                  <a:pt x="2089594" y="1955084"/>
                  <a:pt x="2081017" y="1955084"/>
                </a:cubicBezTo>
                <a:cubicBezTo>
                  <a:pt x="2072441" y="1955084"/>
                  <a:pt x="2065328" y="1947972"/>
                  <a:pt x="2065328" y="1939395"/>
                </a:cubicBezTo>
                <a:cubicBezTo>
                  <a:pt x="2065328" y="1930819"/>
                  <a:pt x="2072441" y="1923706"/>
                  <a:pt x="2081017" y="1923706"/>
                </a:cubicBezTo>
                <a:close/>
                <a:moveTo>
                  <a:pt x="2006755" y="1918058"/>
                </a:moveTo>
                <a:cubicBezTo>
                  <a:pt x="2015123" y="1918058"/>
                  <a:pt x="2021817" y="1924752"/>
                  <a:pt x="2021817" y="1933120"/>
                </a:cubicBezTo>
                <a:cubicBezTo>
                  <a:pt x="2021817" y="1941487"/>
                  <a:pt x="2015123" y="1948181"/>
                  <a:pt x="2006755" y="1948181"/>
                </a:cubicBezTo>
                <a:cubicBezTo>
                  <a:pt x="1998387" y="1948181"/>
                  <a:pt x="1991693" y="1941487"/>
                  <a:pt x="1991693" y="1933120"/>
                </a:cubicBezTo>
                <a:cubicBezTo>
                  <a:pt x="1991693" y="1924752"/>
                  <a:pt x="1998387" y="1918058"/>
                  <a:pt x="2006755" y="1918058"/>
                </a:cubicBezTo>
                <a:close/>
                <a:moveTo>
                  <a:pt x="1717655" y="1912619"/>
                </a:moveTo>
                <a:cubicBezTo>
                  <a:pt x="1722885" y="1912619"/>
                  <a:pt x="1727069" y="1916803"/>
                  <a:pt x="1727069" y="1922033"/>
                </a:cubicBezTo>
                <a:cubicBezTo>
                  <a:pt x="1727069" y="1927262"/>
                  <a:pt x="1722885" y="1931446"/>
                  <a:pt x="1717655" y="1931446"/>
                </a:cubicBezTo>
                <a:cubicBezTo>
                  <a:pt x="1712425" y="1931446"/>
                  <a:pt x="1708242" y="1927262"/>
                  <a:pt x="1708242" y="1922033"/>
                </a:cubicBezTo>
                <a:cubicBezTo>
                  <a:pt x="1708242" y="1916803"/>
                  <a:pt x="1712425" y="1912619"/>
                  <a:pt x="1717655" y="1912619"/>
                </a:cubicBezTo>
                <a:close/>
                <a:moveTo>
                  <a:pt x="1236519" y="1912619"/>
                </a:moveTo>
                <a:cubicBezTo>
                  <a:pt x="1236729" y="1912619"/>
                  <a:pt x="1236938" y="1912828"/>
                  <a:pt x="1236938" y="1913037"/>
                </a:cubicBezTo>
                <a:cubicBezTo>
                  <a:pt x="1236938" y="1913247"/>
                  <a:pt x="1236729" y="1913456"/>
                  <a:pt x="1236519" y="1913456"/>
                </a:cubicBezTo>
                <a:cubicBezTo>
                  <a:pt x="1236310" y="1913456"/>
                  <a:pt x="1236101" y="1913247"/>
                  <a:pt x="1236101" y="1913037"/>
                </a:cubicBezTo>
                <a:cubicBezTo>
                  <a:pt x="1236101" y="1912828"/>
                  <a:pt x="1236310" y="1912619"/>
                  <a:pt x="1236519" y="1912619"/>
                </a:cubicBezTo>
                <a:close/>
                <a:moveTo>
                  <a:pt x="1929982" y="1910527"/>
                </a:moveTo>
                <a:cubicBezTo>
                  <a:pt x="1937722" y="1910527"/>
                  <a:pt x="1944207" y="1916803"/>
                  <a:pt x="1944207" y="1924752"/>
                </a:cubicBezTo>
                <a:cubicBezTo>
                  <a:pt x="1944207" y="1932701"/>
                  <a:pt x="1937722" y="1938977"/>
                  <a:pt x="1929982" y="1938977"/>
                </a:cubicBezTo>
                <a:cubicBezTo>
                  <a:pt x="1922033" y="1938977"/>
                  <a:pt x="1915758" y="1932492"/>
                  <a:pt x="1915758" y="1924752"/>
                </a:cubicBezTo>
                <a:cubicBezTo>
                  <a:pt x="1915758" y="1916803"/>
                  <a:pt x="1922242" y="1910527"/>
                  <a:pt x="1929982" y="1910527"/>
                </a:cubicBezTo>
                <a:close/>
                <a:moveTo>
                  <a:pt x="1344043" y="1908644"/>
                </a:moveTo>
                <a:cubicBezTo>
                  <a:pt x="1344880" y="1908644"/>
                  <a:pt x="1345507" y="1909272"/>
                  <a:pt x="1345507" y="1910109"/>
                </a:cubicBezTo>
                <a:cubicBezTo>
                  <a:pt x="1345507" y="1910945"/>
                  <a:pt x="1344880" y="1911573"/>
                  <a:pt x="1344043" y="1911573"/>
                </a:cubicBezTo>
                <a:cubicBezTo>
                  <a:pt x="1343206" y="1911573"/>
                  <a:pt x="1342578" y="1910945"/>
                  <a:pt x="1342578" y="1910109"/>
                </a:cubicBezTo>
                <a:cubicBezTo>
                  <a:pt x="1342578" y="1909272"/>
                  <a:pt x="1343206" y="1908644"/>
                  <a:pt x="1344043" y="1908644"/>
                </a:cubicBezTo>
                <a:close/>
                <a:moveTo>
                  <a:pt x="373194" y="1907180"/>
                </a:moveTo>
                <a:cubicBezTo>
                  <a:pt x="374031" y="1907180"/>
                  <a:pt x="374659" y="1907808"/>
                  <a:pt x="374659" y="1908644"/>
                </a:cubicBezTo>
                <a:cubicBezTo>
                  <a:pt x="374659" y="1909481"/>
                  <a:pt x="374031" y="1910109"/>
                  <a:pt x="373194" y="1910109"/>
                </a:cubicBezTo>
                <a:cubicBezTo>
                  <a:pt x="372358" y="1910109"/>
                  <a:pt x="371730" y="1909481"/>
                  <a:pt x="371730" y="1908644"/>
                </a:cubicBezTo>
                <a:cubicBezTo>
                  <a:pt x="371730" y="1907808"/>
                  <a:pt x="372358" y="1907180"/>
                  <a:pt x="373194" y="1907180"/>
                </a:cubicBezTo>
                <a:close/>
                <a:moveTo>
                  <a:pt x="502892" y="1906343"/>
                </a:moveTo>
                <a:cubicBezTo>
                  <a:pt x="503310" y="1906343"/>
                  <a:pt x="503519" y="1906552"/>
                  <a:pt x="503519" y="1906971"/>
                </a:cubicBezTo>
                <a:cubicBezTo>
                  <a:pt x="503519" y="1907389"/>
                  <a:pt x="503310" y="1907598"/>
                  <a:pt x="502892" y="1907598"/>
                </a:cubicBezTo>
                <a:cubicBezTo>
                  <a:pt x="502474" y="1907598"/>
                  <a:pt x="502264" y="1907389"/>
                  <a:pt x="502264" y="1906971"/>
                </a:cubicBezTo>
                <a:cubicBezTo>
                  <a:pt x="502264" y="1906552"/>
                  <a:pt x="502474" y="1906343"/>
                  <a:pt x="502892" y="1906343"/>
                </a:cubicBezTo>
                <a:close/>
                <a:moveTo>
                  <a:pt x="244752" y="1906343"/>
                </a:moveTo>
                <a:cubicBezTo>
                  <a:pt x="246635" y="1906343"/>
                  <a:pt x="248099" y="1907808"/>
                  <a:pt x="248099" y="1909690"/>
                </a:cubicBezTo>
                <a:cubicBezTo>
                  <a:pt x="248099" y="1911573"/>
                  <a:pt x="246635" y="1913037"/>
                  <a:pt x="244752" y="1913037"/>
                </a:cubicBezTo>
                <a:cubicBezTo>
                  <a:pt x="242869" y="1913037"/>
                  <a:pt x="241405" y="1911573"/>
                  <a:pt x="241405" y="1909690"/>
                </a:cubicBezTo>
                <a:cubicBezTo>
                  <a:pt x="241405" y="1907808"/>
                  <a:pt x="243079" y="1906134"/>
                  <a:pt x="244752" y="1906343"/>
                </a:cubicBezTo>
                <a:close/>
                <a:moveTo>
                  <a:pt x="117356" y="1905716"/>
                </a:moveTo>
                <a:cubicBezTo>
                  <a:pt x="120075" y="1905716"/>
                  <a:pt x="122167" y="1907808"/>
                  <a:pt x="122167" y="1910527"/>
                </a:cubicBezTo>
                <a:cubicBezTo>
                  <a:pt x="122167" y="1913247"/>
                  <a:pt x="120075" y="1915338"/>
                  <a:pt x="117356" y="1915338"/>
                </a:cubicBezTo>
                <a:cubicBezTo>
                  <a:pt x="114636" y="1915338"/>
                  <a:pt x="112544" y="1913247"/>
                  <a:pt x="112544" y="1910527"/>
                </a:cubicBezTo>
                <a:cubicBezTo>
                  <a:pt x="112544" y="1907808"/>
                  <a:pt x="114636" y="1905716"/>
                  <a:pt x="117356" y="1905716"/>
                </a:cubicBezTo>
                <a:close/>
                <a:moveTo>
                  <a:pt x="3033039" y="1900904"/>
                </a:moveTo>
                <a:cubicBezTo>
                  <a:pt x="3038478" y="1900904"/>
                  <a:pt x="3042870" y="1905297"/>
                  <a:pt x="3042870" y="1910736"/>
                </a:cubicBezTo>
                <a:cubicBezTo>
                  <a:pt x="3042870" y="1916175"/>
                  <a:pt x="3038478" y="1920568"/>
                  <a:pt x="3033039" y="1920568"/>
                </a:cubicBezTo>
                <a:cubicBezTo>
                  <a:pt x="3027600" y="1920568"/>
                  <a:pt x="3023207" y="1916175"/>
                  <a:pt x="3023207" y="1910736"/>
                </a:cubicBezTo>
                <a:cubicBezTo>
                  <a:pt x="3023207" y="1905297"/>
                  <a:pt x="3027600" y="1900904"/>
                  <a:pt x="3033039" y="1900904"/>
                </a:cubicBezTo>
                <a:close/>
                <a:moveTo>
                  <a:pt x="1850281" y="1900068"/>
                </a:moveTo>
                <a:cubicBezTo>
                  <a:pt x="1857394" y="1900068"/>
                  <a:pt x="1863460" y="1905925"/>
                  <a:pt x="1863460" y="1913247"/>
                </a:cubicBezTo>
                <a:cubicBezTo>
                  <a:pt x="1863460" y="1920568"/>
                  <a:pt x="1857603" y="1926426"/>
                  <a:pt x="1850281" y="1926426"/>
                </a:cubicBezTo>
                <a:cubicBezTo>
                  <a:pt x="1842960" y="1926426"/>
                  <a:pt x="1837102" y="1920568"/>
                  <a:pt x="1837102" y="1913247"/>
                </a:cubicBezTo>
                <a:cubicBezTo>
                  <a:pt x="1837102" y="1905925"/>
                  <a:pt x="1842960" y="1900068"/>
                  <a:pt x="1850281" y="1900068"/>
                </a:cubicBezTo>
                <a:close/>
                <a:moveTo>
                  <a:pt x="2969445" y="1899858"/>
                </a:moveTo>
                <a:cubicBezTo>
                  <a:pt x="2975302" y="1899858"/>
                  <a:pt x="2980114" y="1904670"/>
                  <a:pt x="2980114" y="1910527"/>
                </a:cubicBezTo>
                <a:cubicBezTo>
                  <a:pt x="2980114" y="1916384"/>
                  <a:pt x="2975302" y="1921196"/>
                  <a:pt x="2969445" y="1921196"/>
                </a:cubicBezTo>
                <a:cubicBezTo>
                  <a:pt x="2963588" y="1921196"/>
                  <a:pt x="2958776" y="1916384"/>
                  <a:pt x="2958776" y="1910527"/>
                </a:cubicBezTo>
                <a:cubicBezTo>
                  <a:pt x="2958776" y="1904670"/>
                  <a:pt x="2963588" y="1899858"/>
                  <a:pt x="2969445" y="1899858"/>
                </a:cubicBezTo>
                <a:close/>
                <a:moveTo>
                  <a:pt x="2905852" y="1898603"/>
                </a:moveTo>
                <a:cubicBezTo>
                  <a:pt x="2912127" y="1898603"/>
                  <a:pt x="2917148" y="1903833"/>
                  <a:pt x="2917357" y="1910109"/>
                </a:cubicBezTo>
                <a:cubicBezTo>
                  <a:pt x="2917357" y="1916594"/>
                  <a:pt x="2912336" y="1921614"/>
                  <a:pt x="2905852" y="1921614"/>
                </a:cubicBezTo>
                <a:cubicBezTo>
                  <a:pt x="2899366" y="1921614"/>
                  <a:pt x="2894346" y="1916384"/>
                  <a:pt x="2894346" y="1910109"/>
                </a:cubicBezTo>
                <a:cubicBezTo>
                  <a:pt x="2894346" y="1903624"/>
                  <a:pt x="2899576" y="1898603"/>
                  <a:pt x="2905852" y="1898603"/>
                </a:cubicBezTo>
                <a:close/>
                <a:moveTo>
                  <a:pt x="2841839" y="1897557"/>
                </a:moveTo>
                <a:cubicBezTo>
                  <a:pt x="2848533" y="1897557"/>
                  <a:pt x="2853972" y="1902996"/>
                  <a:pt x="2853972" y="1909690"/>
                </a:cubicBezTo>
                <a:cubicBezTo>
                  <a:pt x="2853972" y="1916384"/>
                  <a:pt x="2848533" y="1921823"/>
                  <a:pt x="2841839" y="1921823"/>
                </a:cubicBezTo>
                <a:cubicBezTo>
                  <a:pt x="2835145" y="1921823"/>
                  <a:pt x="2829707" y="1916384"/>
                  <a:pt x="2829707" y="1909690"/>
                </a:cubicBezTo>
                <a:cubicBezTo>
                  <a:pt x="2829707" y="1902996"/>
                  <a:pt x="2835145" y="1897557"/>
                  <a:pt x="2841839" y="1897557"/>
                </a:cubicBezTo>
                <a:close/>
                <a:moveTo>
                  <a:pt x="2777827" y="1896302"/>
                </a:moveTo>
                <a:cubicBezTo>
                  <a:pt x="2784940" y="1896302"/>
                  <a:pt x="2790588" y="1902160"/>
                  <a:pt x="2790588" y="1909063"/>
                </a:cubicBezTo>
                <a:cubicBezTo>
                  <a:pt x="2790588" y="1916175"/>
                  <a:pt x="2784940" y="1921823"/>
                  <a:pt x="2777827" y="1921823"/>
                </a:cubicBezTo>
                <a:cubicBezTo>
                  <a:pt x="2770715" y="1921823"/>
                  <a:pt x="2765067" y="1916175"/>
                  <a:pt x="2765067" y="1909063"/>
                </a:cubicBezTo>
                <a:cubicBezTo>
                  <a:pt x="2765067" y="1901950"/>
                  <a:pt x="2770715" y="1896302"/>
                  <a:pt x="2777827" y="1896302"/>
                </a:cubicBezTo>
                <a:close/>
                <a:moveTo>
                  <a:pt x="2713606" y="1894838"/>
                </a:moveTo>
                <a:cubicBezTo>
                  <a:pt x="2721137" y="1894838"/>
                  <a:pt x="2727204" y="1900904"/>
                  <a:pt x="2727204" y="1908435"/>
                </a:cubicBezTo>
                <a:cubicBezTo>
                  <a:pt x="2727204" y="1916175"/>
                  <a:pt x="2721137" y="1922033"/>
                  <a:pt x="2713606" y="1922033"/>
                </a:cubicBezTo>
                <a:cubicBezTo>
                  <a:pt x="2706076" y="1922033"/>
                  <a:pt x="2700009" y="1915966"/>
                  <a:pt x="2700009" y="1908435"/>
                </a:cubicBezTo>
                <a:cubicBezTo>
                  <a:pt x="2700009" y="1900904"/>
                  <a:pt x="2706076" y="1894838"/>
                  <a:pt x="2713606" y="1894838"/>
                </a:cubicBezTo>
                <a:close/>
                <a:moveTo>
                  <a:pt x="2648757" y="1893374"/>
                </a:moveTo>
                <a:cubicBezTo>
                  <a:pt x="2656916" y="1893374"/>
                  <a:pt x="2663401" y="1899858"/>
                  <a:pt x="2663192" y="1907808"/>
                </a:cubicBezTo>
                <a:cubicBezTo>
                  <a:pt x="2663192" y="1915757"/>
                  <a:pt x="2656707" y="1922242"/>
                  <a:pt x="2648757" y="1922242"/>
                </a:cubicBezTo>
                <a:cubicBezTo>
                  <a:pt x="2640808" y="1922242"/>
                  <a:pt x="2634324" y="1915757"/>
                  <a:pt x="2634324" y="1907808"/>
                </a:cubicBezTo>
                <a:cubicBezTo>
                  <a:pt x="2634324" y="1899858"/>
                  <a:pt x="2640808" y="1893374"/>
                  <a:pt x="2648757" y="1893374"/>
                </a:cubicBezTo>
                <a:close/>
                <a:moveTo>
                  <a:pt x="2583909" y="1891282"/>
                </a:moveTo>
                <a:cubicBezTo>
                  <a:pt x="2592486" y="1891282"/>
                  <a:pt x="2599598" y="1898394"/>
                  <a:pt x="2599598" y="1906971"/>
                </a:cubicBezTo>
                <a:cubicBezTo>
                  <a:pt x="2599598" y="1915548"/>
                  <a:pt x="2592486" y="1922660"/>
                  <a:pt x="2583909" y="1922660"/>
                </a:cubicBezTo>
                <a:cubicBezTo>
                  <a:pt x="2575123" y="1922660"/>
                  <a:pt x="2568220" y="1915757"/>
                  <a:pt x="2568220" y="1906971"/>
                </a:cubicBezTo>
                <a:cubicBezTo>
                  <a:pt x="2568220" y="1898394"/>
                  <a:pt x="2575332" y="1891282"/>
                  <a:pt x="2583909" y="1891282"/>
                </a:cubicBezTo>
                <a:close/>
                <a:moveTo>
                  <a:pt x="1515787" y="1891282"/>
                </a:moveTo>
                <a:cubicBezTo>
                  <a:pt x="1518507" y="1891282"/>
                  <a:pt x="1520808" y="1893583"/>
                  <a:pt x="1520808" y="1896302"/>
                </a:cubicBezTo>
                <a:cubicBezTo>
                  <a:pt x="1520808" y="1899022"/>
                  <a:pt x="1518507" y="1901323"/>
                  <a:pt x="1515787" y="1901323"/>
                </a:cubicBezTo>
                <a:cubicBezTo>
                  <a:pt x="1513068" y="1901323"/>
                  <a:pt x="1510767" y="1899022"/>
                  <a:pt x="1510767" y="1896302"/>
                </a:cubicBezTo>
                <a:cubicBezTo>
                  <a:pt x="1510767" y="1893583"/>
                  <a:pt x="1513068" y="1891282"/>
                  <a:pt x="1515787" y="1891282"/>
                </a:cubicBezTo>
                <a:close/>
                <a:moveTo>
                  <a:pt x="1571013" y="1890445"/>
                </a:moveTo>
                <a:cubicBezTo>
                  <a:pt x="1574360" y="1890445"/>
                  <a:pt x="1577080" y="1893164"/>
                  <a:pt x="1577080" y="1896511"/>
                </a:cubicBezTo>
                <a:cubicBezTo>
                  <a:pt x="1577080" y="1899858"/>
                  <a:pt x="1574360" y="1902578"/>
                  <a:pt x="1571013" y="1902578"/>
                </a:cubicBezTo>
                <a:cubicBezTo>
                  <a:pt x="1567666" y="1902578"/>
                  <a:pt x="1564738" y="1899858"/>
                  <a:pt x="1564947" y="1896511"/>
                </a:cubicBezTo>
                <a:cubicBezTo>
                  <a:pt x="1564947" y="1893164"/>
                  <a:pt x="1567666" y="1890445"/>
                  <a:pt x="1571013" y="1890445"/>
                </a:cubicBezTo>
                <a:close/>
                <a:moveTo>
                  <a:pt x="2518433" y="1890026"/>
                </a:moveTo>
                <a:cubicBezTo>
                  <a:pt x="2527428" y="1890026"/>
                  <a:pt x="2534540" y="1897348"/>
                  <a:pt x="2534540" y="1906134"/>
                </a:cubicBezTo>
                <a:cubicBezTo>
                  <a:pt x="2534540" y="1915129"/>
                  <a:pt x="2527218" y="1922242"/>
                  <a:pt x="2518433" y="1922242"/>
                </a:cubicBezTo>
                <a:cubicBezTo>
                  <a:pt x="2509647" y="1922242"/>
                  <a:pt x="2502534" y="1914920"/>
                  <a:pt x="2502325" y="1906134"/>
                </a:cubicBezTo>
                <a:cubicBezTo>
                  <a:pt x="2502325" y="1897139"/>
                  <a:pt x="2509647" y="1890026"/>
                  <a:pt x="2518433" y="1890026"/>
                </a:cubicBezTo>
                <a:close/>
                <a:moveTo>
                  <a:pt x="2452747" y="1888562"/>
                </a:moveTo>
                <a:cubicBezTo>
                  <a:pt x="2461951" y="1888562"/>
                  <a:pt x="2469273" y="1895884"/>
                  <a:pt x="2469273" y="1905088"/>
                </a:cubicBezTo>
                <a:cubicBezTo>
                  <a:pt x="2469273" y="1914293"/>
                  <a:pt x="2461951" y="1921614"/>
                  <a:pt x="2452747" y="1921614"/>
                </a:cubicBezTo>
                <a:cubicBezTo>
                  <a:pt x="2443543" y="1921614"/>
                  <a:pt x="2436221" y="1914293"/>
                  <a:pt x="2436221" y="1905088"/>
                </a:cubicBezTo>
                <a:cubicBezTo>
                  <a:pt x="2436221" y="1895884"/>
                  <a:pt x="2443543" y="1888562"/>
                  <a:pt x="2452747" y="1888562"/>
                </a:cubicBezTo>
                <a:close/>
                <a:moveTo>
                  <a:pt x="2386434" y="1886889"/>
                </a:moveTo>
                <a:cubicBezTo>
                  <a:pt x="2395638" y="1886889"/>
                  <a:pt x="2403169" y="1894419"/>
                  <a:pt x="2403169" y="1903624"/>
                </a:cubicBezTo>
                <a:cubicBezTo>
                  <a:pt x="2403169" y="1912828"/>
                  <a:pt x="2395638" y="1920359"/>
                  <a:pt x="2386434" y="1920359"/>
                </a:cubicBezTo>
                <a:cubicBezTo>
                  <a:pt x="2377230" y="1920359"/>
                  <a:pt x="2369699" y="1912828"/>
                  <a:pt x="2369699" y="1903624"/>
                </a:cubicBezTo>
                <a:cubicBezTo>
                  <a:pt x="2369699" y="1894419"/>
                  <a:pt x="2377020" y="1886889"/>
                  <a:pt x="2386434" y="1886889"/>
                </a:cubicBezTo>
                <a:close/>
                <a:moveTo>
                  <a:pt x="1766605" y="1885843"/>
                </a:moveTo>
                <a:cubicBezTo>
                  <a:pt x="1772463" y="1885843"/>
                  <a:pt x="1777274" y="1890654"/>
                  <a:pt x="1777274" y="1896511"/>
                </a:cubicBezTo>
                <a:cubicBezTo>
                  <a:pt x="1777274" y="1902369"/>
                  <a:pt x="1772463" y="1907180"/>
                  <a:pt x="1766605" y="1907180"/>
                </a:cubicBezTo>
                <a:cubicBezTo>
                  <a:pt x="1760748" y="1907180"/>
                  <a:pt x="1755937" y="1902369"/>
                  <a:pt x="1755937" y="1896511"/>
                </a:cubicBezTo>
                <a:cubicBezTo>
                  <a:pt x="1755937" y="1890654"/>
                  <a:pt x="1760748" y="1885843"/>
                  <a:pt x="1766605" y="1885843"/>
                </a:cubicBezTo>
                <a:close/>
                <a:moveTo>
                  <a:pt x="2319284" y="1885006"/>
                </a:moveTo>
                <a:cubicBezTo>
                  <a:pt x="2328698" y="1885006"/>
                  <a:pt x="2336229" y="1892537"/>
                  <a:pt x="2336229" y="1901950"/>
                </a:cubicBezTo>
                <a:cubicBezTo>
                  <a:pt x="2336229" y="1911364"/>
                  <a:pt x="2328698" y="1918895"/>
                  <a:pt x="2319284" y="1918895"/>
                </a:cubicBezTo>
                <a:cubicBezTo>
                  <a:pt x="2309871" y="1918895"/>
                  <a:pt x="2302340" y="1911364"/>
                  <a:pt x="2302340" y="1901950"/>
                </a:cubicBezTo>
                <a:cubicBezTo>
                  <a:pt x="2302340" y="1892746"/>
                  <a:pt x="2310080" y="1885215"/>
                  <a:pt x="2319284" y="1885006"/>
                </a:cubicBezTo>
                <a:close/>
                <a:moveTo>
                  <a:pt x="1461189" y="1884797"/>
                </a:moveTo>
                <a:cubicBezTo>
                  <a:pt x="1463072" y="1884797"/>
                  <a:pt x="1464745" y="1886261"/>
                  <a:pt x="1464536" y="1888144"/>
                </a:cubicBezTo>
                <a:cubicBezTo>
                  <a:pt x="1464536" y="1890026"/>
                  <a:pt x="1463072" y="1891491"/>
                  <a:pt x="1461189" y="1891491"/>
                </a:cubicBezTo>
                <a:cubicBezTo>
                  <a:pt x="1459306" y="1891491"/>
                  <a:pt x="1457842" y="1890026"/>
                  <a:pt x="1457842" y="1888144"/>
                </a:cubicBezTo>
                <a:cubicBezTo>
                  <a:pt x="1457842" y="1886261"/>
                  <a:pt x="1459306" y="1884797"/>
                  <a:pt x="1461189" y="1884797"/>
                </a:cubicBezTo>
                <a:close/>
                <a:moveTo>
                  <a:pt x="2251507" y="1883542"/>
                </a:moveTo>
                <a:cubicBezTo>
                  <a:pt x="2260711" y="1883542"/>
                  <a:pt x="2268033" y="1890863"/>
                  <a:pt x="2268033" y="1900068"/>
                </a:cubicBezTo>
                <a:cubicBezTo>
                  <a:pt x="2268033" y="1909272"/>
                  <a:pt x="2260711" y="1916594"/>
                  <a:pt x="2251507" y="1916594"/>
                </a:cubicBezTo>
                <a:cubicBezTo>
                  <a:pt x="2242302" y="1916594"/>
                  <a:pt x="2234981" y="1909272"/>
                  <a:pt x="2234981" y="1900068"/>
                </a:cubicBezTo>
                <a:cubicBezTo>
                  <a:pt x="2234981" y="1890863"/>
                  <a:pt x="2242302" y="1883542"/>
                  <a:pt x="2251507" y="1883542"/>
                </a:cubicBezTo>
                <a:close/>
                <a:moveTo>
                  <a:pt x="2182683" y="1880822"/>
                </a:moveTo>
                <a:cubicBezTo>
                  <a:pt x="2191888" y="1880822"/>
                  <a:pt x="2199209" y="1888144"/>
                  <a:pt x="2199209" y="1897348"/>
                </a:cubicBezTo>
                <a:cubicBezTo>
                  <a:pt x="2199209" y="1906552"/>
                  <a:pt x="2191888" y="1913874"/>
                  <a:pt x="2182683" y="1913874"/>
                </a:cubicBezTo>
                <a:cubicBezTo>
                  <a:pt x="2173479" y="1913874"/>
                  <a:pt x="2166157" y="1906552"/>
                  <a:pt x="2166157" y="1897348"/>
                </a:cubicBezTo>
                <a:cubicBezTo>
                  <a:pt x="2166157" y="1888353"/>
                  <a:pt x="2173479" y="1880822"/>
                  <a:pt x="2182683" y="1880822"/>
                </a:cubicBezTo>
                <a:close/>
                <a:moveTo>
                  <a:pt x="1625403" y="1880822"/>
                </a:moveTo>
                <a:cubicBezTo>
                  <a:pt x="1629377" y="1880822"/>
                  <a:pt x="1632724" y="1884169"/>
                  <a:pt x="1632724" y="1888144"/>
                </a:cubicBezTo>
                <a:cubicBezTo>
                  <a:pt x="1632724" y="1892119"/>
                  <a:pt x="1629377" y="1895465"/>
                  <a:pt x="1625403" y="1895465"/>
                </a:cubicBezTo>
                <a:cubicBezTo>
                  <a:pt x="1621428" y="1895465"/>
                  <a:pt x="1618081" y="1892119"/>
                  <a:pt x="1618081" y="1888144"/>
                </a:cubicBezTo>
                <a:cubicBezTo>
                  <a:pt x="1618081" y="1884169"/>
                  <a:pt x="1621428" y="1880822"/>
                  <a:pt x="1625403" y="1880822"/>
                </a:cubicBezTo>
                <a:close/>
                <a:moveTo>
                  <a:pt x="429257" y="1880404"/>
                </a:moveTo>
                <a:cubicBezTo>
                  <a:pt x="429885" y="1880404"/>
                  <a:pt x="430512" y="1881031"/>
                  <a:pt x="430512" y="1881659"/>
                </a:cubicBezTo>
                <a:cubicBezTo>
                  <a:pt x="430512" y="1882287"/>
                  <a:pt x="429885" y="1882914"/>
                  <a:pt x="429257" y="1882914"/>
                </a:cubicBezTo>
                <a:cubicBezTo>
                  <a:pt x="428630" y="1882914"/>
                  <a:pt x="428002" y="1882287"/>
                  <a:pt x="428002" y="1881659"/>
                </a:cubicBezTo>
                <a:cubicBezTo>
                  <a:pt x="428002" y="1881031"/>
                  <a:pt x="428630" y="1880404"/>
                  <a:pt x="429257" y="1880404"/>
                </a:cubicBezTo>
                <a:close/>
                <a:moveTo>
                  <a:pt x="301233" y="1880404"/>
                </a:moveTo>
                <a:cubicBezTo>
                  <a:pt x="302488" y="1880404"/>
                  <a:pt x="303534" y="1881450"/>
                  <a:pt x="303534" y="1882705"/>
                </a:cubicBezTo>
                <a:cubicBezTo>
                  <a:pt x="303534" y="1883960"/>
                  <a:pt x="302488" y="1885006"/>
                  <a:pt x="301233" y="1885006"/>
                </a:cubicBezTo>
                <a:cubicBezTo>
                  <a:pt x="299978" y="1885006"/>
                  <a:pt x="298932" y="1883960"/>
                  <a:pt x="298932" y="1882705"/>
                </a:cubicBezTo>
                <a:cubicBezTo>
                  <a:pt x="298932" y="1881450"/>
                  <a:pt x="299978" y="1880404"/>
                  <a:pt x="301233" y="1880404"/>
                </a:cubicBezTo>
                <a:close/>
                <a:moveTo>
                  <a:pt x="1297184" y="1880195"/>
                </a:moveTo>
                <a:cubicBezTo>
                  <a:pt x="1297812" y="1880195"/>
                  <a:pt x="1298440" y="1880822"/>
                  <a:pt x="1298440" y="1881450"/>
                </a:cubicBezTo>
                <a:cubicBezTo>
                  <a:pt x="1298440" y="1882077"/>
                  <a:pt x="1297812" y="1882705"/>
                  <a:pt x="1297184" y="1882705"/>
                </a:cubicBezTo>
                <a:cubicBezTo>
                  <a:pt x="1296557" y="1882705"/>
                  <a:pt x="1295929" y="1882077"/>
                  <a:pt x="1295929" y="1881450"/>
                </a:cubicBezTo>
                <a:cubicBezTo>
                  <a:pt x="1295929" y="1880822"/>
                  <a:pt x="1296348" y="1880404"/>
                  <a:pt x="1297184" y="1880195"/>
                </a:cubicBezTo>
                <a:close/>
                <a:moveTo>
                  <a:pt x="173837" y="1879567"/>
                </a:moveTo>
                <a:cubicBezTo>
                  <a:pt x="175929" y="1879567"/>
                  <a:pt x="177602" y="1881241"/>
                  <a:pt x="177602" y="1883332"/>
                </a:cubicBezTo>
                <a:cubicBezTo>
                  <a:pt x="177602" y="1885424"/>
                  <a:pt x="175929" y="1887098"/>
                  <a:pt x="173837" y="1887098"/>
                </a:cubicBezTo>
                <a:cubicBezTo>
                  <a:pt x="171745" y="1887098"/>
                  <a:pt x="170071" y="1885424"/>
                  <a:pt x="170071" y="1883332"/>
                </a:cubicBezTo>
                <a:cubicBezTo>
                  <a:pt x="170071" y="1881241"/>
                  <a:pt x="171745" y="1879567"/>
                  <a:pt x="173837" y="1879567"/>
                </a:cubicBezTo>
                <a:close/>
                <a:moveTo>
                  <a:pt x="47277" y="1878939"/>
                </a:moveTo>
                <a:cubicBezTo>
                  <a:pt x="49997" y="1878939"/>
                  <a:pt x="52298" y="1881241"/>
                  <a:pt x="52298" y="1883960"/>
                </a:cubicBezTo>
                <a:cubicBezTo>
                  <a:pt x="52298" y="1886680"/>
                  <a:pt x="49997" y="1888981"/>
                  <a:pt x="47277" y="1888981"/>
                </a:cubicBezTo>
                <a:cubicBezTo>
                  <a:pt x="44558" y="1888981"/>
                  <a:pt x="42257" y="1886680"/>
                  <a:pt x="42257" y="1883960"/>
                </a:cubicBezTo>
                <a:cubicBezTo>
                  <a:pt x="42257" y="1881241"/>
                  <a:pt x="44349" y="1879149"/>
                  <a:pt x="47277" y="1878939"/>
                </a:cubicBezTo>
                <a:close/>
                <a:moveTo>
                  <a:pt x="2112605" y="1877894"/>
                </a:moveTo>
                <a:cubicBezTo>
                  <a:pt x="2121600" y="1877894"/>
                  <a:pt x="2128922" y="1885215"/>
                  <a:pt x="2128712" y="1894001"/>
                </a:cubicBezTo>
                <a:cubicBezTo>
                  <a:pt x="2128712" y="1902787"/>
                  <a:pt x="2121600" y="1910109"/>
                  <a:pt x="2112605" y="1910109"/>
                </a:cubicBezTo>
                <a:cubicBezTo>
                  <a:pt x="2103819" y="1910109"/>
                  <a:pt x="2096497" y="1902996"/>
                  <a:pt x="2096497" y="1894001"/>
                </a:cubicBezTo>
                <a:cubicBezTo>
                  <a:pt x="2096497" y="1885215"/>
                  <a:pt x="2103610" y="1877894"/>
                  <a:pt x="2112605" y="1877894"/>
                </a:cubicBezTo>
                <a:close/>
                <a:moveTo>
                  <a:pt x="2041062" y="1874756"/>
                </a:moveTo>
                <a:cubicBezTo>
                  <a:pt x="2049430" y="1874756"/>
                  <a:pt x="2056333" y="1881450"/>
                  <a:pt x="2056333" y="1890026"/>
                </a:cubicBezTo>
                <a:cubicBezTo>
                  <a:pt x="2056333" y="1898603"/>
                  <a:pt x="2049430" y="1905297"/>
                  <a:pt x="2041062" y="1905297"/>
                </a:cubicBezTo>
                <a:cubicBezTo>
                  <a:pt x="2032485" y="1905297"/>
                  <a:pt x="2025791" y="1898394"/>
                  <a:pt x="2025791" y="1890026"/>
                </a:cubicBezTo>
                <a:cubicBezTo>
                  <a:pt x="2025791" y="1881450"/>
                  <a:pt x="2032694" y="1874756"/>
                  <a:pt x="2041062" y="1874756"/>
                </a:cubicBezTo>
                <a:close/>
                <a:moveTo>
                  <a:pt x="1967427" y="1870572"/>
                </a:moveTo>
                <a:cubicBezTo>
                  <a:pt x="1974958" y="1870572"/>
                  <a:pt x="1981025" y="1876638"/>
                  <a:pt x="1981025" y="1884169"/>
                </a:cubicBezTo>
                <a:cubicBezTo>
                  <a:pt x="1981025" y="1891700"/>
                  <a:pt x="1974958" y="1897767"/>
                  <a:pt x="1967427" y="1897767"/>
                </a:cubicBezTo>
                <a:cubicBezTo>
                  <a:pt x="1959896" y="1897767"/>
                  <a:pt x="1953830" y="1891700"/>
                  <a:pt x="1953830" y="1884169"/>
                </a:cubicBezTo>
                <a:cubicBezTo>
                  <a:pt x="1953830" y="1876638"/>
                  <a:pt x="1959896" y="1870572"/>
                  <a:pt x="1967427" y="1870572"/>
                </a:cubicBezTo>
                <a:close/>
                <a:moveTo>
                  <a:pt x="1408473" y="1869526"/>
                </a:moveTo>
                <a:cubicBezTo>
                  <a:pt x="1409728" y="1869526"/>
                  <a:pt x="1410774" y="1870572"/>
                  <a:pt x="1410774" y="1871827"/>
                </a:cubicBezTo>
                <a:cubicBezTo>
                  <a:pt x="1410774" y="1873082"/>
                  <a:pt x="1409728" y="1874128"/>
                  <a:pt x="1408473" y="1874128"/>
                </a:cubicBezTo>
                <a:cubicBezTo>
                  <a:pt x="1407218" y="1874128"/>
                  <a:pt x="1406172" y="1873082"/>
                  <a:pt x="1406172" y="1871827"/>
                </a:cubicBezTo>
                <a:cubicBezTo>
                  <a:pt x="1406172" y="1870572"/>
                  <a:pt x="1407218" y="1869526"/>
                  <a:pt x="1408473" y="1869526"/>
                </a:cubicBezTo>
                <a:close/>
                <a:moveTo>
                  <a:pt x="1891282" y="1863459"/>
                </a:moveTo>
                <a:cubicBezTo>
                  <a:pt x="1898395" y="1863459"/>
                  <a:pt x="1904252" y="1869317"/>
                  <a:pt x="1904043" y="1876220"/>
                </a:cubicBezTo>
                <a:cubicBezTo>
                  <a:pt x="1904043" y="1883332"/>
                  <a:pt x="1898395" y="1888981"/>
                  <a:pt x="1891282" y="1888981"/>
                </a:cubicBezTo>
                <a:cubicBezTo>
                  <a:pt x="1884170" y="1888981"/>
                  <a:pt x="1878522" y="1883332"/>
                  <a:pt x="1878522" y="1876220"/>
                </a:cubicBezTo>
                <a:cubicBezTo>
                  <a:pt x="1878522" y="1869108"/>
                  <a:pt x="1884170" y="1863459"/>
                  <a:pt x="1891282" y="1863459"/>
                </a:cubicBezTo>
                <a:close/>
                <a:moveTo>
                  <a:pt x="1678327" y="1862832"/>
                </a:moveTo>
                <a:cubicBezTo>
                  <a:pt x="1683139" y="1862832"/>
                  <a:pt x="1687323" y="1866806"/>
                  <a:pt x="1687323" y="1871827"/>
                </a:cubicBezTo>
                <a:cubicBezTo>
                  <a:pt x="1687323" y="1876848"/>
                  <a:pt x="1683348" y="1880822"/>
                  <a:pt x="1678327" y="1880822"/>
                </a:cubicBezTo>
                <a:cubicBezTo>
                  <a:pt x="1673307" y="1880822"/>
                  <a:pt x="1669332" y="1876848"/>
                  <a:pt x="1669332" y="1871827"/>
                </a:cubicBezTo>
                <a:cubicBezTo>
                  <a:pt x="1669332" y="1866806"/>
                  <a:pt x="1673307" y="1862832"/>
                  <a:pt x="1678327" y="1862832"/>
                </a:cubicBezTo>
                <a:close/>
                <a:moveTo>
                  <a:pt x="485320" y="1854046"/>
                </a:moveTo>
                <a:cubicBezTo>
                  <a:pt x="485738" y="1854046"/>
                  <a:pt x="485948" y="1854255"/>
                  <a:pt x="485948" y="1854674"/>
                </a:cubicBezTo>
                <a:cubicBezTo>
                  <a:pt x="485948" y="1855092"/>
                  <a:pt x="485738" y="1855301"/>
                  <a:pt x="485320" y="1855301"/>
                </a:cubicBezTo>
                <a:cubicBezTo>
                  <a:pt x="484902" y="1855301"/>
                  <a:pt x="484692" y="1855092"/>
                  <a:pt x="484692" y="1854674"/>
                </a:cubicBezTo>
                <a:cubicBezTo>
                  <a:pt x="484692" y="1854255"/>
                  <a:pt x="484902" y="1854046"/>
                  <a:pt x="485320" y="1854046"/>
                </a:cubicBezTo>
                <a:close/>
                <a:moveTo>
                  <a:pt x="357296" y="1853837"/>
                </a:moveTo>
                <a:cubicBezTo>
                  <a:pt x="358342" y="1853837"/>
                  <a:pt x="359179" y="1854674"/>
                  <a:pt x="359179" y="1855719"/>
                </a:cubicBezTo>
                <a:cubicBezTo>
                  <a:pt x="359179" y="1856765"/>
                  <a:pt x="358342" y="1857602"/>
                  <a:pt x="357296" y="1857602"/>
                </a:cubicBezTo>
                <a:cubicBezTo>
                  <a:pt x="356250" y="1857602"/>
                  <a:pt x="355413" y="1856765"/>
                  <a:pt x="355413" y="1855719"/>
                </a:cubicBezTo>
                <a:cubicBezTo>
                  <a:pt x="355413" y="1854674"/>
                  <a:pt x="356250" y="1853837"/>
                  <a:pt x="357296" y="1853837"/>
                </a:cubicBezTo>
                <a:close/>
                <a:moveTo>
                  <a:pt x="1811790" y="1853418"/>
                </a:moveTo>
                <a:cubicBezTo>
                  <a:pt x="1818275" y="1853418"/>
                  <a:pt x="1823505" y="1858648"/>
                  <a:pt x="1823296" y="1864924"/>
                </a:cubicBezTo>
                <a:cubicBezTo>
                  <a:pt x="1823296" y="1871200"/>
                  <a:pt x="1818275" y="1876429"/>
                  <a:pt x="1811790" y="1876429"/>
                </a:cubicBezTo>
                <a:cubicBezTo>
                  <a:pt x="1805515" y="1876429"/>
                  <a:pt x="1800285" y="1871409"/>
                  <a:pt x="1800285" y="1864924"/>
                </a:cubicBezTo>
                <a:cubicBezTo>
                  <a:pt x="1800285" y="1858648"/>
                  <a:pt x="1805305" y="1853418"/>
                  <a:pt x="1811790" y="1853418"/>
                </a:cubicBezTo>
                <a:close/>
                <a:moveTo>
                  <a:pt x="230318" y="1853418"/>
                </a:moveTo>
                <a:cubicBezTo>
                  <a:pt x="231992" y="1853418"/>
                  <a:pt x="233247" y="1854674"/>
                  <a:pt x="233247" y="1856347"/>
                </a:cubicBezTo>
                <a:cubicBezTo>
                  <a:pt x="233247" y="1858021"/>
                  <a:pt x="231992" y="1859276"/>
                  <a:pt x="230318" y="1859276"/>
                </a:cubicBezTo>
                <a:cubicBezTo>
                  <a:pt x="228644" y="1859276"/>
                  <a:pt x="227389" y="1858021"/>
                  <a:pt x="227389" y="1856347"/>
                </a:cubicBezTo>
                <a:cubicBezTo>
                  <a:pt x="227389" y="1854674"/>
                  <a:pt x="228644" y="1853418"/>
                  <a:pt x="230318" y="1853418"/>
                </a:cubicBezTo>
                <a:close/>
                <a:moveTo>
                  <a:pt x="104177" y="1852791"/>
                </a:moveTo>
                <a:cubicBezTo>
                  <a:pt x="106478" y="1852791"/>
                  <a:pt x="108361" y="1854674"/>
                  <a:pt x="108361" y="1856975"/>
                </a:cubicBezTo>
                <a:cubicBezTo>
                  <a:pt x="108361" y="1859276"/>
                  <a:pt x="106478" y="1861158"/>
                  <a:pt x="104177" y="1861158"/>
                </a:cubicBezTo>
                <a:cubicBezTo>
                  <a:pt x="101876" y="1861158"/>
                  <a:pt x="99993" y="1859276"/>
                  <a:pt x="99993" y="1856975"/>
                </a:cubicBezTo>
                <a:cubicBezTo>
                  <a:pt x="99993" y="1854674"/>
                  <a:pt x="101666" y="1852791"/>
                  <a:pt x="104177" y="1852791"/>
                </a:cubicBezTo>
                <a:close/>
                <a:moveTo>
                  <a:pt x="3045799" y="1847352"/>
                </a:moveTo>
                <a:cubicBezTo>
                  <a:pt x="3051238" y="1847352"/>
                  <a:pt x="3055422" y="1851745"/>
                  <a:pt x="3055422" y="1856975"/>
                </a:cubicBezTo>
                <a:cubicBezTo>
                  <a:pt x="3055422" y="1862413"/>
                  <a:pt x="3051029" y="1866597"/>
                  <a:pt x="3045799" y="1866597"/>
                </a:cubicBezTo>
                <a:cubicBezTo>
                  <a:pt x="3040360" y="1866597"/>
                  <a:pt x="3036176" y="1862413"/>
                  <a:pt x="3036176" y="1856975"/>
                </a:cubicBezTo>
                <a:cubicBezTo>
                  <a:pt x="3036176" y="1851536"/>
                  <a:pt x="3040569" y="1847352"/>
                  <a:pt x="3045799" y="1847352"/>
                </a:cubicBezTo>
                <a:close/>
                <a:moveTo>
                  <a:pt x="2982833" y="1846934"/>
                </a:moveTo>
                <a:cubicBezTo>
                  <a:pt x="2988272" y="1846934"/>
                  <a:pt x="2992874" y="1851326"/>
                  <a:pt x="2992874" y="1856975"/>
                </a:cubicBezTo>
                <a:cubicBezTo>
                  <a:pt x="2992874" y="1862413"/>
                  <a:pt x="2988481" y="1867016"/>
                  <a:pt x="2982833" y="1867016"/>
                </a:cubicBezTo>
                <a:cubicBezTo>
                  <a:pt x="2977185" y="1867016"/>
                  <a:pt x="2972583" y="1862413"/>
                  <a:pt x="2972792" y="1856975"/>
                </a:cubicBezTo>
                <a:cubicBezTo>
                  <a:pt x="2972792" y="1851536"/>
                  <a:pt x="2977185" y="1846934"/>
                  <a:pt x="2982833" y="1846934"/>
                </a:cubicBezTo>
                <a:close/>
                <a:moveTo>
                  <a:pt x="1253882" y="1846724"/>
                </a:moveTo>
                <a:cubicBezTo>
                  <a:pt x="1254091" y="1846724"/>
                  <a:pt x="1254301" y="1846934"/>
                  <a:pt x="1254301" y="1847143"/>
                </a:cubicBezTo>
                <a:cubicBezTo>
                  <a:pt x="1254301" y="1847352"/>
                  <a:pt x="1254091" y="1847561"/>
                  <a:pt x="1253882" y="1847561"/>
                </a:cubicBezTo>
                <a:cubicBezTo>
                  <a:pt x="1253673" y="1847561"/>
                  <a:pt x="1253464" y="1847352"/>
                  <a:pt x="1253464" y="1847143"/>
                </a:cubicBezTo>
                <a:cubicBezTo>
                  <a:pt x="1253464" y="1846934"/>
                  <a:pt x="1253673" y="1846724"/>
                  <a:pt x="1253882" y="1846724"/>
                </a:cubicBezTo>
                <a:close/>
                <a:moveTo>
                  <a:pt x="2919658" y="1845887"/>
                </a:moveTo>
                <a:cubicBezTo>
                  <a:pt x="2925724" y="1845887"/>
                  <a:pt x="2930536" y="1850699"/>
                  <a:pt x="2930536" y="1856765"/>
                </a:cubicBezTo>
                <a:cubicBezTo>
                  <a:pt x="2930536" y="1862832"/>
                  <a:pt x="2925724" y="1867643"/>
                  <a:pt x="2919658" y="1867643"/>
                </a:cubicBezTo>
                <a:cubicBezTo>
                  <a:pt x="2913591" y="1867643"/>
                  <a:pt x="2908780" y="1862832"/>
                  <a:pt x="2908780" y="1856765"/>
                </a:cubicBezTo>
                <a:cubicBezTo>
                  <a:pt x="2908780" y="1850699"/>
                  <a:pt x="2913591" y="1845887"/>
                  <a:pt x="2919658" y="1845887"/>
                </a:cubicBezTo>
                <a:close/>
                <a:moveTo>
                  <a:pt x="1358895" y="1845678"/>
                </a:moveTo>
                <a:cubicBezTo>
                  <a:pt x="1360150" y="1845678"/>
                  <a:pt x="1361196" y="1846724"/>
                  <a:pt x="1361196" y="1847980"/>
                </a:cubicBezTo>
                <a:cubicBezTo>
                  <a:pt x="1361196" y="1849235"/>
                  <a:pt x="1360150" y="1850281"/>
                  <a:pt x="1358895" y="1850281"/>
                </a:cubicBezTo>
                <a:cubicBezTo>
                  <a:pt x="1357640" y="1850281"/>
                  <a:pt x="1356594" y="1849235"/>
                  <a:pt x="1356594" y="1847980"/>
                </a:cubicBezTo>
                <a:cubicBezTo>
                  <a:pt x="1356594" y="1846724"/>
                  <a:pt x="1357640" y="1845678"/>
                  <a:pt x="1358895" y="1845678"/>
                </a:cubicBezTo>
                <a:close/>
                <a:moveTo>
                  <a:pt x="2856483" y="1844842"/>
                </a:moveTo>
                <a:cubicBezTo>
                  <a:pt x="2862758" y="1844842"/>
                  <a:pt x="2867988" y="1849862"/>
                  <a:pt x="2867988" y="1856347"/>
                </a:cubicBezTo>
                <a:cubicBezTo>
                  <a:pt x="2867988" y="1862623"/>
                  <a:pt x="2862968" y="1867852"/>
                  <a:pt x="2856483" y="1867852"/>
                </a:cubicBezTo>
                <a:cubicBezTo>
                  <a:pt x="2849998" y="1867852"/>
                  <a:pt x="2844768" y="1862832"/>
                  <a:pt x="2844977" y="1856347"/>
                </a:cubicBezTo>
                <a:cubicBezTo>
                  <a:pt x="2844977" y="1850071"/>
                  <a:pt x="2849998" y="1844842"/>
                  <a:pt x="2856483" y="1844842"/>
                </a:cubicBezTo>
                <a:close/>
                <a:moveTo>
                  <a:pt x="2792889" y="1843796"/>
                </a:moveTo>
                <a:cubicBezTo>
                  <a:pt x="2799583" y="1843796"/>
                  <a:pt x="2805022" y="1849235"/>
                  <a:pt x="2805022" y="1855929"/>
                </a:cubicBezTo>
                <a:cubicBezTo>
                  <a:pt x="2805022" y="1862623"/>
                  <a:pt x="2799583" y="1868062"/>
                  <a:pt x="2792889" y="1868062"/>
                </a:cubicBezTo>
                <a:cubicBezTo>
                  <a:pt x="2786195" y="1868062"/>
                  <a:pt x="2780756" y="1862623"/>
                  <a:pt x="2780756" y="1855929"/>
                </a:cubicBezTo>
                <a:cubicBezTo>
                  <a:pt x="2780756" y="1849235"/>
                  <a:pt x="2786195" y="1843796"/>
                  <a:pt x="2792889" y="1843796"/>
                </a:cubicBezTo>
                <a:close/>
                <a:moveTo>
                  <a:pt x="2729296" y="1842750"/>
                </a:moveTo>
                <a:cubicBezTo>
                  <a:pt x="2736617" y="1842750"/>
                  <a:pt x="2742265" y="1848398"/>
                  <a:pt x="2742265" y="1855719"/>
                </a:cubicBezTo>
                <a:cubicBezTo>
                  <a:pt x="2742265" y="1862832"/>
                  <a:pt x="2736408" y="1868689"/>
                  <a:pt x="2729296" y="1868689"/>
                </a:cubicBezTo>
                <a:cubicBezTo>
                  <a:pt x="2722183" y="1868689"/>
                  <a:pt x="2716326" y="1862832"/>
                  <a:pt x="2716326" y="1855719"/>
                </a:cubicBezTo>
                <a:cubicBezTo>
                  <a:pt x="2716326" y="1848607"/>
                  <a:pt x="2722183" y="1842750"/>
                  <a:pt x="2729296" y="1842750"/>
                </a:cubicBezTo>
                <a:close/>
                <a:moveTo>
                  <a:pt x="2665493" y="1841495"/>
                </a:moveTo>
                <a:cubicBezTo>
                  <a:pt x="2673233" y="1841495"/>
                  <a:pt x="2679299" y="1847770"/>
                  <a:pt x="2679299" y="1855301"/>
                </a:cubicBezTo>
                <a:cubicBezTo>
                  <a:pt x="2679299" y="1862832"/>
                  <a:pt x="2673024" y="1869108"/>
                  <a:pt x="2665493" y="1869108"/>
                </a:cubicBezTo>
                <a:cubicBezTo>
                  <a:pt x="2657962" y="1869108"/>
                  <a:pt x="2651686" y="1862832"/>
                  <a:pt x="2651686" y="1855301"/>
                </a:cubicBezTo>
                <a:cubicBezTo>
                  <a:pt x="2651686" y="1847770"/>
                  <a:pt x="2657962" y="1841495"/>
                  <a:pt x="2665493" y="1841495"/>
                </a:cubicBezTo>
                <a:close/>
                <a:moveTo>
                  <a:pt x="2601272" y="1840449"/>
                </a:moveTo>
                <a:cubicBezTo>
                  <a:pt x="2609012" y="1840449"/>
                  <a:pt x="2615496" y="1846724"/>
                  <a:pt x="2615496" y="1854674"/>
                </a:cubicBezTo>
                <a:cubicBezTo>
                  <a:pt x="2615496" y="1862623"/>
                  <a:pt x="2609221" y="1869108"/>
                  <a:pt x="2601272" y="1869108"/>
                </a:cubicBezTo>
                <a:cubicBezTo>
                  <a:pt x="2593531" y="1869108"/>
                  <a:pt x="2587047" y="1862623"/>
                  <a:pt x="2587047" y="1854674"/>
                </a:cubicBezTo>
                <a:cubicBezTo>
                  <a:pt x="2587047" y="1846724"/>
                  <a:pt x="2593531" y="1840449"/>
                  <a:pt x="2601272" y="1840449"/>
                </a:cubicBezTo>
                <a:close/>
                <a:moveTo>
                  <a:pt x="2537050" y="1839193"/>
                </a:moveTo>
                <a:cubicBezTo>
                  <a:pt x="2545209" y="1839193"/>
                  <a:pt x="2551903" y="1845887"/>
                  <a:pt x="2551903" y="1854046"/>
                </a:cubicBezTo>
                <a:cubicBezTo>
                  <a:pt x="2551903" y="1862204"/>
                  <a:pt x="2545209" y="1868898"/>
                  <a:pt x="2537050" y="1868898"/>
                </a:cubicBezTo>
                <a:cubicBezTo>
                  <a:pt x="2528892" y="1868898"/>
                  <a:pt x="2522198" y="1862204"/>
                  <a:pt x="2522198" y="1854046"/>
                </a:cubicBezTo>
                <a:cubicBezTo>
                  <a:pt x="2522198" y="1845887"/>
                  <a:pt x="2528892" y="1839193"/>
                  <a:pt x="2537050" y="1839193"/>
                </a:cubicBezTo>
                <a:close/>
                <a:moveTo>
                  <a:pt x="2472411" y="1838148"/>
                </a:moveTo>
                <a:cubicBezTo>
                  <a:pt x="2480778" y="1838148"/>
                  <a:pt x="2487682" y="1844842"/>
                  <a:pt x="2487682" y="1853418"/>
                </a:cubicBezTo>
                <a:cubicBezTo>
                  <a:pt x="2487682" y="1861786"/>
                  <a:pt x="2480988" y="1868689"/>
                  <a:pt x="2472411" y="1868689"/>
                </a:cubicBezTo>
                <a:cubicBezTo>
                  <a:pt x="2464043" y="1868689"/>
                  <a:pt x="2457140" y="1861995"/>
                  <a:pt x="2457140" y="1853418"/>
                </a:cubicBezTo>
                <a:cubicBezTo>
                  <a:pt x="2457140" y="1845051"/>
                  <a:pt x="2463834" y="1838148"/>
                  <a:pt x="2472411" y="1838148"/>
                </a:cubicBezTo>
                <a:close/>
                <a:moveTo>
                  <a:pt x="1727905" y="1837729"/>
                </a:moveTo>
                <a:cubicBezTo>
                  <a:pt x="1733553" y="1837729"/>
                  <a:pt x="1738156" y="1842331"/>
                  <a:pt x="1738156" y="1847980"/>
                </a:cubicBezTo>
                <a:cubicBezTo>
                  <a:pt x="1738156" y="1853628"/>
                  <a:pt x="1733553" y="1858230"/>
                  <a:pt x="1727905" y="1858230"/>
                </a:cubicBezTo>
                <a:cubicBezTo>
                  <a:pt x="1722257" y="1858230"/>
                  <a:pt x="1717655" y="1853628"/>
                  <a:pt x="1717655" y="1847980"/>
                </a:cubicBezTo>
                <a:cubicBezTo>
                  <a:pt x="1717655" y="1842331"/>
                  <a:pt x="1722257" y="1837729"/>
                  <a:pt x="1727905" y="1837729"/>
                </a:cubicBezTo>
                <a:close/>
                <a:moveTo>
                  <a:pt x="2407353" y="1836892"/>
                </a:moveTo>
                <a:cubicBezTo>
                  <a:pt x="2415930" y="1836892"/>
                  <a:pt x="2423042" y="1844005"/>
                  <a:pt x="2423042" y="1852582"/>
                </a:cubicBezTo>
                <a:cubicBezTo>
                  <a:pt x="2423042" y="1861158"/>
                  <a:pt x="2415930" y="1868271"/>
                  <a:pt x="2407353" y="1868271"/>
                </a:cubicBezTo>
                <a:cubicBezTo>
                  <a:pt x="2398567" y="1868271"/>
                  <a:pt x="2391664" y="1861158"/>
                  <a:pt x="2391664" y="1852582"/>
                </a:cubicBezTo>
                <a:cubicBezTo>
                  <a:pt x="2391664" y="1844005"/>
                  <a:pt x="2398776" y="1836892"/>
                  <a:pt x="2407353" y="1836892"/>
                </a:cubicBezTo>
                <a:close/>
                <a:moveTo>
                  <a:pt x="2341667" y="1835428"/>
                </a:moveTo>
                <a:cubicBezTo>
                  <a:pt x="2350662" y="1835428"/>
                  <a:pt x="2357775" y="1842750"/>
                  <a:pt x="2357775" y="1851536"/>
                </a:cubicBezTo>
                <a:cubicBezTo>
                  <a:pt x="2357775" y="1860531"/>
                  <a:pt x="2350453" y="1867643"/>
                  <a:pt x="2341667" y="1867643"/>
                </a:cubicBezTo>
                <a:cubicBezTo>
                  <a:pt x="2332881" y="1867643"/>
                  <a:pt x="2325560" y="1860322"/>
                  <a:pt x="2325560" y="1851536"/>
                </a:cubicBezTo>
                <a:cubicBezTo>
                  <a:pt x="2325560" y="1842541"/>
                  <a:pt x="2332881" y="1835428"/>
                  <a:pt x="2341667" y="1835428"/>
                </a:cubicBezTo>
                <a:close/>
                <a:moveTo>
                  <a:pt x="2275354" y="1834173"/>
                </a:moveTo>
                <a:cubicBezTo>
                  <a:pt x="2284349" y="1834173"/>
                  <a:pt x="2291462" y="1841495"/>
                  <a:pt x="2291462" y="1850281"/>
                </a:cubicBezTo>
                <a:cubicBezTo>
                  <a:pt x="2291462" y="1859276"/>
                  <a:pt x="2284140" y="1866388"/>
                  <a:pt x="2275354" y="1866388"/>
                </a:cubicBezTo>
                <a:cubicBezTo>
                  <a:pt x="2266359" y="1866388"/>
                  <a:pt x="2259247" y="1859067"/>
                  <a:pt x="2259247" y="1850281"/>
                </a:cubicBezTo>
                <a:cubicBezTo>
                  <a:pt x="2259247" y="1841285"/>
                  <a:pt x="2266568" y="1834173"/>
                  <a:pt x="2275354" y="1834173"/>
                </a:cubicBezTo>
                <a:close/>
                <a:moveTo>
                  <a:pt x="2208623" y="1832499"/>
                </a:moveTo>
                <a:cubicBezTo>
                  <a:pt x="2217618" y="1832499"/>
                  <a:pt x="2224730" y="1839612"/>
                  <a:pt x="2224730" y="1848607"/>
                </a:cubicBezTo>
                <a:cubicBezTo>
                  <a:pt x="2224730" y="1857602"/>
                  <a:pt x="2217618" y="1864715"/>
                  <a:pt x="2208623" y="1864715"/>
                </a:cubicBezTo>
                <a:cubicBezTo>
                  <a:pt x="2199628" y="1864715"/>
                  <a:pt x="2192515" y="1857393"/>
                  <a:pt x="2192515" y="1848607"/>
                </a:cubicBezTo>
                <a:cubicBezTo>
                  <a:pt x="2192515" y="1839821"/>
                  <a:pt x="2199628" y="1832499"/>
                  <a:pt x="2208623" y="1832499"/>
                </a:cubicBezTo>
                <a:close/>
                <a:moveTo>
                  <a:pt x="1529594" y="1831035"/>
                </a:moveTo>
                <a:cubicBezTo>
                  <a:pt x="1532104" y="1831035"/>
                  <a:pt x="1534196" y="1833127"/>
                  <a:pt x="1534196" y="1835637"/>
                </a:cubicBezTo>
                <a:cubicBezTo>
                  <a:pt x="1534196" y="1838148"/>
                  <a:pt x="1532104" y="1840239"/>
                  <a:pt x="1529594" y="1840239"/>
                </a:cubicBezTo>
                <a:cubicBezTo>
                  <a:pt x="1527084" y="1840239"/>
                  <a:pt x="1524992" y="1838148"/>
                  <a:pt x="1524992" y="1835637"/>
                </a:cubicBezTo>
                <a:cubicBezTo>
                  <a:pt x="1524992" y="1833127"/>
                  <a:pt x="1527084" y="1831035"/>
                  <a:pt x="1529594" y="1831035"/>
                </a:cubicBezTo>
                <a:close/>
                <a:moveTo>
                  <a:pt x="2140636" y="1830617"/>
                </a:moveTo>
                <a:cubicBezTo>
                  <a:pt x="2149422" y="1830617"/>
                  <a:pt x="2156535" y="1837729"/>
                  <a:pt x="2156535" y="1846515"/>
                </a:cubicBezTo>
                <a:cubicBezTo>
                  <a:pt x="2156535" y="1855301"/>
                  <a:pt x="2149422" y="1862413"/>
                  <a:pt x="2140636" y="1862413"/>
                </a:cubicBezTo>
                <a:cubicBezTo>
                  <a:pt x="2131850" y="1862413"/>
                  <a:pt x="2124738" y="1855301"/>
                  <a:pt x="2124738" y="1846515"/>
                </a:cubicBezTo>
                <a:cubicBezTo>
                  <a:pt x="2124738" y="1837729"/>
                  <a:pt x="2131850" y="1830617"/>
                  <a:pt x="2140636" y="1830617"/>
                </a:cubicBezTo>
                <a:close/>
                <a:moveTo>
                  <a:pt x="2071395" y="1828734"/>
                </a:moveTo>
                <a:cubicBezTo>
                  <a:pt x="2079762" y="1828734"/>
                  <a:pt x="2086665" y="1835428"/>
                  <a:pt x="2086665" y="1844005"/>
                </a:cubicBezTo>
                <a:cubicBezTo>
                  <a:pt x="2086665" y="1852372"/>
                  <a:pt x="2079762" y="1859276"/>
                  <a:pt x="2071395" y="1859276"/>
                </a:cubicBezTo>
                <a:cubicBezTo>
                  <a:pt x="2062818" y="1859276"/>
                  <a:pt x="2056124" y="1852372"/>
                  <a:pt x="2056124" y="1844005"/>
                </a:cubicBezTo>
                <a:cubicBezTo>
                  <a:pt x="2056124" y="1835428"/>
                  <a:pt x="2063027" y="1828734"/>
                  <a:pt x="2071395" y="1828734"/>
                </a:cubicBezTo>
                <a:close/>
                <a:moveTo>
                  <a:pt x="413777" y="1827688"/>
                </a:moveTo>
                <a:cubicBezTo>
                  <a:pt x="414405" y="1827688"/>
                  <a:pt x="414823" y="1828106"/>
                  <a:pt x="414823" y="1828734"/>
                </a:cubicBezTo>
                <a:cubicBezTo>
                  <a:pt x="414823" y="1829362"/>
                  <a:pt x="414405" y="1829780"/>
                  <a:pt x="413777" y="1829780"/>
                </a:cubicBezTo>
                <a:cubicBezTo>
                  <a:pt x="413150" y="1829780"/>
                  <a:pt x="412731" y="1829362"/>
                  <a:pt x="412731" y="1828734"/>
                </a:cubicBezTo>
                <a:cubicBezTo>
                  <a:pt x="412731" y="1828106"/>
                  <a:pt x="413150" y="1827688"/>
                  <a:pt x="413777" y="1827688"/>
                </a:cubicBezTo>
                <a:close/>
                <a:moveTo>
                  <a:pt x="541383" y="1827270"/>
                </a:moveTo>
                <a:cubicBezTo>
                  <a:pt x="541592" y="1827270"/>
                  <a:pt x="541801" y="1827479"/>
                  <a:pt x="541801" y="1827688"/>
                </a:cubicBezTo>
                <a:cubicBezTo>
                  <a:pt x="541801" y="1827897"/>
                  <a:pt x="541592" y="1828106"/>
                  <a:pt x="541383" y="1828106"/>
                </a:cubicBezTo>
                <a:cubicBezTo>
                  <a:pt x="541174" y="1828106"/>
                  <a:pt x="540964" y="1827897"/>
                  <a:pt x="540964" y="1827688"/>
                </a:cubicBezTo>
                <a:cubicBezTo>
                  <a:pt x="540964" y="1827479"/>
                  <a:pt x="541174" y="1827270"/>
                  <a:pt x="541383" y="1827270"/>
                </a:cubicBezTo>
                <a:close/>
                <a:moveTo>
                  <a:pt x="1584820" y="1827061"/>
                </a:moveTo>
                <a:cubicBezTo>
                  <a:pt x="1588167" y="1827061"/>
                  <a:pt x="1590886" y="1829780"/>
                  <a:pt x="1590886" y="1833127"/>
                </a:cubicBezTo>
                <a:cubicBezTo>
                  <a:pt x="1590886" y="1836474"/>
                  <a:pt x="1588167" y="1839193"/>
                  <a:pt x="1584820" y="1839193"/>
                </a:cubicBezTo>
                <a:cubicBezTo>
                  <a:pt x="1581473" y="1839193"/>
                  <a:pt x="1578753" y="1836474"/>
                  <a:pt x="1578753" y="1833127"/>
                </a:cubicBezTo>
                <a:cubicBezTo>
                  <a:pt x="1578753" y="1829780"/>
                  <a:pt x="1581473" y="1827061"/>
                  <a:pt x="1584820" y="1827061"/>
                </a:cubicBezTo>
                <a:close/>
                <a:moveTo>
                  <a:pt x="287008" y="1826851"/>
                </a:moveTo>
                <a:cubicBezTo>
                  <a:pt x="288263" y="1826851"/>
                  <a:pt x="289309" y="1827897"/>
                  <a:pt x="289309" y="1829152"/>
                </a:cubicBezTo>
                <a:cubicBezTo>
                  <a:pt x="289309" y="1830408"/>
                  <a:pt x="288263" y="1831454"/>
                  <a:pt x="287008" y="1831454"/>
                </a:cubicBezTo>
                <a:cubicBezTo>
                  <a:pt x="285962" y="1831454"/>
                  <a:pt x="284916" y="1830408"/>
                  <a:pt x="284707" y="1829152"/>
                </a:cubicBezTo>
                <a:cubicBezTo>
                  <a:pt x="284707" y="1827897"/>
                  <a:pt x="285753" y="1826851"/>
                  <a:pt x="287008" y="1826851"/>
                </a:cubicBezTo>
                <a:close/>
                <a:moveTo>
                  <a:pt x="161076" y="1826224"/>
                </a:moveTo>
                <a:cubicBezTo>
                  <a:pt x="162959" y="1826224"/>
                  <a:pt x="164423" y="1827897"/>
                  <a:pt x="164423" y="1829571"/>
                </a:cubicBezTo>
                <a:cubicBezTo>
                  <a:pt x="164423" y="1831454"/>
                  <a:pt x="162959" y="1832918"/>
                  <a:pt x="161076" y="1832918"/>
                </a:cubicBezTo>
                <a:cubicBezTo>
                  <a:pt x="159194" y="1832918"/>
                  <a:pt x="157729" y="1831454"/>
                  <a:pt x="157729" y="1829571"/>
                </a:cubicBezTo>
                <a:cubicBezTo>
                  <a:pt x="157729" y="1827688"/>
                  <a:pt x="159194" y="1826224"/>
                  <a:pt x="161076" y="1826224"/>
                </a:cubicBezTo>
                <a:close/>
                <a:moveTo>
                  <a:pt x="2000898" y="1825805"/>
                </a:moveTo>
                <a:cubicBezTo>
                  <a:pt x="2008847" y="1825805"/>
                  <a:pt x="2015332" y="1832290"/>
                  <a:pt x="2015332" y="1840239"/>
                </a:cubicBezTo>
                <a:cubicBezTo>
                  <a:pt x="2015332" y="1848189"/>
                  <a:pt x="2008847" y="1854674"/>
                  <a:pt x="2000898" y="1854674"/>
                </a:cubicBezTo>
                <a:cubicBezTo>
                  <a:pt x="1992948" y="1854674"/>
                  <a:pt x="1986464" y="1848189"/>
                  <a:pt x="1986464" y="1840239"/>
                </a:cubicBezTo>
                <a:cubicBezTo>
                  <a:pt x="1986464" y="1832290"/>
                  <a:pt x="1992948" y="1825805"/>
                  <a:pt x="2000898" y="1825805"/>
                </a:cubicBezTo>
                <a:close/>
                <a:moveTo>
                  <a:pt x="35353" y="1825387"/>
                </a:moveTo>
                <a:cubicBezTo>
                  <a:pt x="37864" y="1825387"/>
                  <a:pt x="39956" y="1827479"/>
                  <a:pt x="39956" y="1829989"/>
                </a:cubicBezTo>
                <a:cubicBezTo>
                  <a:pt x="39956" y="1832499"/>
                  <a:pt x="37864" y="1834591"/>
                  <a:pt x="35353" y="1834591"/>
                </a:cubicBezTo>
                <a:cubicBezTo>
                  <a:pt x="32843" y="1834591"/>
                  <a:pt x="30751" y="1832499"/>
                  <a:pt x="30751" y="1829989"/>
                </a:cubicBezTo>
                <a:cubicBezTo>
                  <a:pt x="30751" y="1827479"/>
                  <a:pt x="32843" y="1825387"/>
                  <a:pt x="35353" y="1825387"/>
                </a:cubicBezTo>
                <a:close/>
                <a:moveTo>
                  <a:pt x="1474995" y="1825178"/>
                </a:moveTo>
                <a:cubicBezTo>
                  <a:pt x="1476669" y="1825178"/>
                  <a:pt x="1477924" y="1826433"/>
                  <a:pt x="1478133" y="1828316"/>
                </a:cubicBezTo>
                <a:cubicBezTo>
                  <a:pt x="1478133" y="1829989"/>
                  <a:pt x="1476669" y="1831454"/>
                  <a:pt x="1474995" y="1831454"/>
                </a:cubicBezTo>
                <a:cubicBezTo>
                  <a:pt x="1473322" y="1831454"/>
                  <a:pt x="1471858" y="1829989"/>
                  <a:pt x="1471858" y="1828316"/>
                </a:cubicBezTo>
                <a:cubicBezTo>
                  <a:pt x="1471858" y="1826642"/>
                  <a:pt x="1473322" y="1825178"/>
                  <a:pt x="1474995" y="1825178"/>
                </a:cubicBezTo>
                <a:close/>
                <a:moveTo>
                  <a:pt x="1928100" y="1821622"/>
                </a:moveTo>
                <a:cubicBezTo>
                  <a:pt x="1935631" y="1821622"/>
                  <a:pt x="1941697" y="1827688"/>
                  <a:pt x="1941697" y="1835219"/>
                </a:cubicBezTo>
                <a:cubicBezTo>
                  <a:pt x="1941697" y="1842750"/>
                  <a:pt x="1935631" y="1848816"/>
                  <a:pt x="1928100" y="1848816"/>
                </a:cubicBezTo>
                <a:cubicBezTo>
                  <a:pt x="1920569" y="1848816"/>
                  <a:pt x="1914502" y="1842750"/>
                  <a:pt x="1914502" y="1835219"/>
                </a:cubicBezTo>
                <a:cubicBezTo>
                  <a:pt x="1914502" y="1827688"/>
                  <a:pt x="1920569" y="1821622"/>
                  <a:pt x="1928100" y="1821622"/>
                </a:cubicBezTo>
                <a:close/>
                <a:moveTo>
                  <a:pt x="1313292" y="1815764"/>
                </a:moveTo>
                <a:cubicBezTo>
                  <a:pt x="1313919" y="1815764"/>
                  <a:pt x="1314547" y="1816392"/>
                  <a:pt x="1314547" y="1817019"/>
                </a:cubicBezTo>
                <a:cubicBezTo>
                  <a:pt x="1314547" y="1817647"/>
                  <a:pt x="1313919" y="1818274"/>
                  <a:pt x="1313292" y="1818274"/>
                </a:cubicBezTo>
                <a:cubicBezTo>
                  <a:pt x="1312664" y="1818274"/>
                  <a:pt x="1312037" y="1817647"/>
                  <a:pt x="1312037" y="1817019"/>
                </a:cubicBezTo>
                <a:cubicBezTo>
                  <a:pt x="1312037" y="1816183"/>
                  <a:pt x="1312664" y="1815764"/>
                  <a:pt x="1313292" y="1815764"/>
                </a:cubicBezTo>
                <a:close/>
                <a:moveTo>
                  <a:pt x="1852792" y="1815555"/>
                </a:moveTo>
                <a:cubicBezTo>
                  <a:pt x="1859695" y="1815555"/>
                  <a:pt x="1865134" y="1821203"/>
                  <a:pt x="1865134" y="1827897"/>
                </a:cubicBezTo>
                <a:cubicBezTo>
                  <a:pt x="1865134" y="1834800"/>
                  <a:pt x="1859486" y="1840239"/>
                  <a:pt x="1852792" y="1840239"/>
                </a:cubicBezTo>
                <a:cubicBezTo>
                  <a:pt x="1845888" y="1840239"/>
                  <a:pt x="1840449" y="1834591"/>
                  <a:pt x="1840449" y="1827897"/>
                </a:cubicBezTo>
                <a:cubicBezTo>
                  <a:pt x="1840449" y="1821203"/>
                  <a:pt x="1845888" y="1815555"/>
                  <a:pt x="1852792" y="1815555"/>
                </a:cubicBezTo>
                <a:close/>
                <a:moveTo>
                  <a:pt x="1638372" y="1813882"/>
                </a:moveTo>
                <a:cubicBezTo>
                  <a:pt x="1642347" y="1813882"/>
                  <a:pt x="1645485" y="1817019"/>
                  <a:pt x="1645485" y="1820994"/>
                </a:cubicBezTo>
                <a:cubicBezTo>
                  <a:pt x="1645485" y="1824969"/>
                  <a:pt x="1642347" y="1828106"/>
                  <a:pt x="1638372" y="1828106"/>
                </a:cubicBezTo>
                <a:cubicBezTo>
                  <a:pt x="1634398" y="1828106"/>
                  <a:pt x="1631260" y="1824759"/>
                  <a:pt x="1631260" y="1820994"/>
                </a:cubicBezTo>
                <a:cubicBezTo>
                  <a:pt x="1631260" y="1817019"/>
                  <a:pt x="1634398" y="1813882"/>
                  <a:pt x="1638372" y="1813882"/>
                </a:cubicBezTo>
                <a:close/>
                <a:moveTo>
                  <a:pt x="1422489" y="1808024"/>
                </a:moveTo>
                <a:cubicBezTo>
                  <a:pt x="1424162" y="1808024"/>
                  <a:pt x="1425627" y="1809489"/>
                  <a:pt x="1425627" y="1811162"/>
                </a:cubicBezTo>
                <a:cubicBezTo>
                  <a:pt x="1425627" y="1812836"/>
                  <a:pt x="1424162" y="1814300"/>
                  <a:pt x="1422489" y="1814300"/>
                </a:cubicBezTo>
                <a:cubicBezTo>
                  <a:pt x="1420815" y="1814300"/>
                  <a:pt x="1419351" y="1812836"/>
                  <a:pt x="1419351" y="1811162"/>
                </a:cubicBezTo>
                <a:cubicBezTo>
                  <a:pt x="1419351" y="1809489"/>
                  <a:pt x="1420815" y="1808024"/>
                  <a:pt x="1422489" y="1808024"/>
                </a:cubicBezTo>
                <a:close/>
                <a:moveTo>
                  <a:pt x="1773509" y="1806978"/>
                </a:moveTo>
                <a:cubicBezTo>
                  <a:pt x="1778948" y="1806978"/>
                  <a:pt x="1783341" y="1811371"/>
                  <a:pt x="1783341" y="1816810"/>
                </a:cubicBezTo>
                <a:cubicBezTo>
                  <a:pt x="1783341" y="1822249"/>
                  <a:pt x="1778948" y="1826642"/>
                  <a:pt x="1773509" y="1826642"/>
                </a:cubicBezTo>
                <a:cubicBezTo>
                  <a:pt x="1768070" y="1826642"/>
                  <a:pt x="1763677" y="1822249"/>
                  <a:pt x="1763677" y="1816810"/>
                </a:cubicBezTo>
                <a:cubicBezTo>
                  <a:pt x="1763677" y="1811371"/>
                  <a:pt x="1768070" y="1806978"/>
                  <a:pt x="1773509" y="1806978"/>
                </a:cubicBezTo>
                <a:close/>
                <a:moveTo>
                  <a:pt x="470258" y="1800912"/>
                </a:moveTo>
                <a:cubicBezTo>
                  <a:pt x="470677" y="1800912"/>
                  <a:pt x="470886" y="1801121"/>
                  <a:pt x="470886" y="1801539"/>
                </a:cubicBezTo>
                <a:cubicBezTo>
                  <a:pt x="470886" y="1801958"/>
                  <a:pt x="470677" y="1802167"/>
                  <a:pt x="470258" y="1802167"/>
                </a:cubicBezTo>
                <a:cubicBezTo>
                  <a:pt x="469840" y="1802167"/>
                  <a:pt x="469631" y="1801958"/>
                  <a:pt x="469631" y="1801539"/>
                </a:cubicBezTo>
                <a:cubicBezTo>
                  <a:pt x="469631" y="1801121"/>
                  <a:pt x="470049" y="1800912"/>
                  <a:pt x="470258" y="1800912"/>
                </a:cubicBezTo>
                <a:close/>
                <a:moveTo>
                  <a:pt x="343908" y="1800493"/>
                </a:moveTo>
                <a:cubicBezTo>
                  <a:pt x="344954" y="1800493"/>
                  <a:pt x="345581" y="1801121"/>
                  <a:pt x="345581" y="1802167"/>
                </a:cubicBezTo>
                <a:cubicBezTo>
                  <a:pt x="345581" y="1803004"/>
                  <a:pt x="344954" y="1803841"/>
                  <a:pt x="343908" y="1803841"/>
                </a:cubicBezTo>
                <a:cubicBezTo>
                  <a:pt x="343071" y="1803841"/>
                  <a:pt x="342234" y="1803213"/>
                  <a:pt x="342234" y="1802167"/>
                </a:cubicBezTo>
                <a:cubicBezTo>
                  <a:pt x="342234" y="1801330"/>
                  <a:pt x="343071" y="1800493"/>
                  <a:pt x="343908" y="1800493"/>
                </a:cubicBezTo>
                <a:close/>
                <a:moveTo>
                  <a:pt x="218185" y="1799866"/>
                </a:moveTo>
                <a:cubicBezTo>
                  <a:pt x="219649" y="1799866"/>
                  <a:pt x="220904" y="1801121"/>
                  <a:pt x="220904" y="1802585"/>
                </a:cubicBezTo>
                <a:cubicBezTo>
                  <a:pt x="220904" y="1804050"/>
                  <a:pt x="219649" y="1805305"/>
                  <a:pt x="218185" y="1805305"/>
                </a:cubicBezTo>
                <a:cubicBezTo>
                  <a:pt x="216721" y="1805305"/>
                  <a:pt x="215466" y="1804050"/>
                  <a:pt x="215466" y="1802585"/>
                </a:cubicBezTo>
                <a:cubicBezTo>
                  <a:pt x="215466" y="1801121"/>
                  <a:pt x="216721" y="1799866"/>
                  <a:pt x="218185" y="1799866"/>
                </a:cubicBezTo>
                <a:close/>
                <a:moveTo>
                  <a:pt x="92671" y="1799029"/>
                </a:moveTo>
                <a:cubicBezTo>
                  <a:pt x="94763" y="1799029"/>
                  <a:pt x="96437" y="1800703"/>
                  <a:pt x="96437" y="1802795"/>
                </a:cubicBezTo>
                <a:cubicBezTo>
                  <a:pt x="96437" y="1804886"/>
                  <a:pt x="94763" y="1806560"/>
                  <a:pt x="92671" y="1806560"/>
                </a:cubicBezTo>
                <a:cubicBezTo>
                  <a:pt x="90579" y="1806560"/>
                  <a:pt x="88906" y="1804886"/>
                  <a:pt x="88906" y="1802795"/>
                </a:cubicBezTo>
                <a:cubicBezTo>
                  <a:pt x="88906" y="1800703"/>
                  <a:pt x="90579" y="1799029"/>
                  <a:pt x="92671" y="1799029"/>
                </a:cubicBezTo>
                <a:close/>
                <a:moveTo>
                  <a:pt x="3056468" y="1794009"/>
                </a:moveTo>
                <a:cubicBezTo>
                  <a:pt x="3061488" y="1794009"/>
                  <a:pt x="3065463" y="1797983"/>
                  <a:pt x="3065463" y="1803004"/>
                </a:cubicBezTo>
                <a:cubicBezTo>
                  <a:pt x="3065463" y="1808024"/>
                  <a:pt x="3061488" y="1811999"/>
                  <a:pt x="3056468" y="1811999"/>
                </a:cubicBezTo>
                <a:cubicBezTo>
                  <a:pt x="3051447" y="1811999"/>
                  <a:pt x="3047473" y="1808024"/>
                  <a:pt x="3047473" y="1803004"/>
                </a:cubicBezTo>
                <a:cubicBezTo>
                  <a:pt x="3047473" y="1797983"/>
                  <a:pt x="3051657" y="1794009"/>
                  <a:pt x="3056468" y="1794009"/>
                </a:cubicBezTo>
                <a:close/>
                <a:moveTo>
                  <a:pt x="2993920" y="1793172"/>
                </a:moveTo>
                <a:cubicBezTo>
                  <a:pt x="2999359" y="1793172"/>
                  <a:pt x="3003543" y="1797565"/>
                  <a:pt x="3003543" y="1802795"/>
                </a:cubicBezTo>
                <a:cubicBezTo>
                  <a:pt x="3003543" y="1808233"/>
                  <a:pt x="2999150" y="1812417"/>
                  <a:pt x="2993920" y="1812417"/>
                </a:cubicBezTo>
                <a:cubicBezTo>
                  <a:pt x="2988690" y="1812417"/>
                  <a:pt x="2984507" y="1808024"/>
                  <a:pt x="2984298" y="1802795"/>
                </a:cubicBezTo>
                <a:cubicBezTo>
                  <a:pt x="2984298" y="1797356"/>
                  <a:pt x="2988690" y="1793172"/>
                  <a:pt x="2993920" y="1793172"/>
                </a:cubicBezTo>
                <a:close/>
                <a:moveTo>
                  <a:pt x="2931373" y="1792335"/>
                </a:moveTo>
                <a:cubicBezTo>
                  <a:pt x="2937021" y="1792335"/>
                  <a:pt x="2941623" y="1796937"/>
                  <a:pt x="2941623" y="1802585"/>
                </a:cubicBezTo>
                <a:cubicBezTo>
                  <a:pt x="2941623" y="1808233"/>
                  <a:pt x="2937021" y="1812836"/>
                  <a:pt x="2931373" y="1812836"/>
                </a:cubicBezTo>
                <a:cubicBezTo>
                  <a:pt x="2925724" y="1812836"/>
                  <a:pt x="2921122" y="1808233"/>
                  <a:pt x="2921122" y="1802585"/>
                </a:cubicBezTo>
                <a:cubicBezTo>
                  <a:pt x="2921122" y="1796937"/>
                  <a:pt x="2925724" y="1792335"/>
                  <a:pt x="2931373" y="1792335"/>
                </a:cubicBezTo>
                <a:close/>
                <a:moveTo>
                  <a:pt x="2868616" y="1791498"/>
                </a:moveTo>
                <a:cubicBezTo>
                  <a:pt x="2874682" y="1791498"/>
                  <a:pt x="2879703" y="1796519"/>
                  <a:pt x="2879703" y="1802585"/>
                </a:cubicBezTo>
                <a:cubicBezTo>
                  <a:pt x="2879703" y="1808652"/>
                  <a:pt x="2874682" y="1813672"/>
                  <a:pt x="2868616" y="1813672"/>
                </a:cubicBezTo>
                <a:cubicBezTo>
                  <a:pt x="2862549" y="1813672"/>
                  <a:pt x="2857528" y="1808652"/>
                  <a:pt x="2857528" y="1802585"/>
                </a:cubicBezTo>
                <a:cubicBezTo>
                  <a:pt x="2857528" y="1796519"/>
                  <a:pt x="2862549" y="1791498"/>
                  <a:pt x="2868616" y="1791498"/>
                </a:cubicBezTo>
                <a:close/>
                <a:moveTo>
                  <a:pt x="2805859" y="1790871"/>
                </a:moveTo>
                <a:cubicBezTo>
                  <a:pt x="2812134" y="1790871"/>
                  <a:pt x="2817364" y="1795891"/>
                  <a:pt x="2817364" y="1802376"/>
                </a:cubicBezTo>
                <a:cubicBezTo>
                  <a:pt x="2817364" y="1808652"/>
                  <a:pt x="2812344" y="1813882"/>
                  <a:pt x="2805859" y="1813882"/>
                </a:cubicBezTo>
                <a:cubicBezTo>
                  <a:pt x="2799374" y="1813882"/>
                  <a:pt x="2794144" y="1808652"/>
                  <a:pt x="2794353" y="1802376"/>
                </a:cubicBezTo>
                <a:cubicBezTo>
                  <a:pt x="2794353" y="1796100"/>
                  <a:pt x="2799374" y="1790871"/>
                  <a:pt x="2805859" y="1790871"/>
                </a:cubicBezTo>
                <a:close/>
                <a:moveTo>
                  <a:pt x="1689205" y="1790661"/>
                </a:moveTo>
                <a:cubicBezTo>
                  <a:pt x="1694017" y="1790661"/>
                  <a:pt x="1697782" y="1794427"/>
                  <a:pt x="1697782" y="1799238"/>
                </a:cubicBezTo>
                <a:cubicBezTo>
                  <a:pt x="1697782" y="1804050"/>
                  <a:pt x="1694017" y="1807815"/>
                  <a:pt x="1689205" y="1807815"/>
                </a:cubicBezTo>
                <a:cubicBezTo>
                  <a:pt x="1684394" y="1807815"/>
                  <a:pt x="1680629" y="1803841"/>
                  <a:pt x="1680629" y="1799238"/>
                </a:cubicBezTo>
                <a:cubicBezTo>
                  <a:pt x="1680629" y="1794427"/>
                  <a:pt x="1684394" y="1790661"/>
                  <a:pt x="1689205" y="1790661"/>
                </a:cubicBezTo>
                <a:close/>
                <a:moveTo>
                  <a:pt x="2742893" y="1790034"/>
                </a:moveTo>
                <a:cubicBezTo>
                  <a:pt x="2749587" y="1790034"/>
                  <a:pt x="2755026" y="1795473"/>
                  <a:pt x="2755026" y="1802167"/>
                </a:cubicBezTo>
                <a:cubicBezTo>
                  <a:pt x="2755026" y="1808861"/>
                  <a:pt x="2749587" y="1814300"/>
                  <a:pt x="2742893" y="1814300"/>
                </a:cubicBezTo>
                <a:cubicBezTo>
                  <a:pt x="2736199" y="1814300"/>
                  <a:pt x="2730760" y="1808861"/>
                  <a:pt x="2730760" y="1802167"/>
                </a:cubicBezTo>
                <a:cubicBezTo>
                  <a:pt x="2730760" y="1795473"/>
                  <a:pt x="2736199" y="1790034"/>
                  <a:pt x="2742893" y="1790034"/>
                </a:cubicBezTo>
                <a:close/>
                <a:moveTo>
                  <a:pt x="2679717" y="1788988"/>
                </a:moveTo>
                <a:cubicBezTo>
                  <a:pt x="2686830" y="1788988"/>
                  <a:pt x="2692687" y="1794845"/>
                  <a:pt x="2692687" y="1801958"/>
                </a:cubicBezTo>
                <a:cubicBezTo>
                  <a:pt x="2692687" y="1809070"/>
                  <a:pt x="2686830" y="1814928"/>
                  <a:pt x="2679717" y="1814928"/>
                </a:cubicBezTo>
                <a:cubicBezTo>
                  <a:pt x="2672605" y="1814928"/>
                  <a:pt x="2666748" y="1809070"/>
                  <a:pt x="2666748" y="1801958"/>
                </a:cubicBezTo>
                <a:cubicBezTo>
                  <a:pt x="2666748" y="1794845"/>
                  <a:pt x="2672605" y="1788988"/>
                  <a:pt x="2679717" y="1788988"/>
                </a:cubicBezTo>
                <a:close/>
                <a:moveTo>
                  <a:pt x="2616333" y="1787942"/>
                </a:moveTo>
                <a:cubicBezTo>
                  <a:pt x="2623864" y="1787942"/>
                  <a:pt x="2629931" y="1794009"/>
                  <a:pt x="2629931" y="1801539"/>
                </a:cubicBezTo>
                <a:cubicBezTo>
                  <a:pt x="2629931" y="1809070"/>
                  <a:pt x="2623864" y="1815137"/>
                  <a:pt x="2616333" y="1815137"/>
                </a:cubicBezTo>
                <a:cubicBezTo>
                  <a:pt x="2608802" y="1815137"/>
                  <a:pt x="2602736" y="1809070"/>
                  <a:pt x="2602736" y="1801539"/>
                </a:cubicBezTo>
                <a:cubicBezTo>
                  <a:pt x="2602736" y="1794009"/>
                  <a:pt x="2608802" y="1787942"/>
                  <a:pt x="2616333" y="1787942"/>
                </a:cubicBezTo>
                <a:close/>
                <a:moveTo>
                  <a:pt x="2552949" y="1787105"/>
                </a:moveTo>
                <a:cubicBezTo>
                  <a:pt x="2560689" y="1787105"/>
                  <a:pt x="2567174" y="1793381"/>
                  <a:pt x="2567174" y="1801330"/>
                </a:cubicBezTo>
                <a:cubicBezTo>
                  <a:pt x="2567174" y="1809070"/>
                  <a:pt x="2560898" y="1815555"/>
                  <a:pt x="2552949" y="1815555"/>
                </a:cubicBezTo>
                <a:cubicBezTo>
                  <a:pt x="2545000" y="1815555"/>
                  <a:pt x="2538515" y="1809070"/>
                  <a:pt x="2538515" y="1801330"/>
                </a:cubicBezTo>
                <a:cubicBezTo>
                  <a:pt x="2538515" y="1793590"/>
                  <a:pt x="2545000" y="1787105"/>
                  <a:pt x="2552949" y="1787105"/>
                </a:cubicBezTo>
                <a:close/>
                <a:moveTo>
                  <a:pt x="2489146" y="1786269"/>
                </a:moveTo>
                <a:cubicBezTo>
                  <a:pt x="2497304" y="1786269"/>
                  <a:pt x="2503789" y="1792754"/>
                  <a:pt x="2503789" y="1800912"/>
                </a:cubicBezTo>
                <a:cubicBezTo>
                  <a:pt x="2503789" y="1809070"/>
                  <a:pt x="2497304" y="1815555"/>
                  <a:pt x="2489146" y="1815555"/>
                </a:cubicBezTo>
                <a:cubicBezTo>
                  <a:pt x="2480988" y="1815555"/>
                  <a:pt x="2474503" y="1808861"/>
                  <a:pt x="2474503" y="1800912"/>
                </a:cubicBezTo>
                <a:cubicBezTo>
                  <a:pt x="2474503" y="1792754"/>
                  <a:pt x="2480988" y="1786269"/>
                  <a:pt x="2489146" y="1786269"/>
                </a:cubicBezTo>
                <a:close/>
                <a:moveTo>
                  <a:pt x="2425134" y="1785013"/>
                </a:moveTo>
                <a:cubicBezTo>
                  <a:pt x="2433502" y="1785013"/>
                  <a:pt x="2440405" y="1791917"/>
                  <a:pt x="2440405" y="1800284"/>
                </a:cubicBezTo>
                <a:cubicBezTo>
                  <a:pt x="2440405" y="1808861"/>
                  <a:pt x="2433502" y="1815555"/>
                  <a:pt x="2425134" y="1815555"/>
                </a:cubicBezTo>
                <a:cubicBezTo>
                  <a:pt x="2416557" y="1815555"/>
                  <a:pt x="2409863" y="1808652"/>
                  <a:pt x="2409863" y="1800284"/>
                </a:cubicBezTo>
                <a:cubicBezTo>
                  <a:pt x="2409863" y="1791917"/>
                  <a:pt x="2416766" y="1785223"/>
                  <a:pt x="2425134" y="1785013"/>
                </a:cubicBezTo>
                <a:close/>
                <a:moveTo>
                  <a:pt x="2360704" y="1784177"/>
                </a:moveTo>
                <a:cubicBezTo>
                  <a:pt x="2369280" y="1784177"/>
                  <a:pt x="2376184" y="1791080"/>
                  <a:pt x="2376184" y="1799657"/>
                </a:cubicBezTo>
                <a:cubicBezTo>
                  <a:pt x="2376184" y="1808233"/>
                  <a:pt x="2369280" y="1815137"/>
                  <a:pt x="2360704" y="1815137"/>
                </a:cubicBezTo>
                <a:cubicBezTo>
                  <a:pt x="2352127" y="1815137"/>
                  <a:pt x="2345224" y="1808233"/>
                  <a:pt x="2345224" y="1799657"/>
                </a:cubicBezTo>
                <a:cubicBezTo>
                  <a:pt x="2345224" y="1791080"/>
                  <a:pt x="2352127" y="1784177"/>
                  <a:pt x="2360704" y="1784177"/>
                </a:cubicBezTo>
                <a:close/>
                <a:moveTo>
                  <a:pt x="2295855" y="1783549"/>
                </a:moveTo>
                <a:cubicBezTo>
                  <a:pt x="2304432" y="1783549"/>
                  <a:pt x="2311335" y="1790452"/>
                  <a:pt x="2311335" y="1799029"/>
                </a:cubicBezTo>
                <a:cubicBezTo>
                  <a:pt x="2311335" y="1807606"/>
                  <a:pt x="2304432" y="1814509"/>
                  <a:pt x="2295855" y="1814509"/>
                </a:cubicBezTo>
                <a:cubicBezTo>
                  <a:pt x="2287278" y="1814509"/>
                  <a:pt x="2280375" y="1807606"/>
                  <a:pt x="2280375" y="1799029"/>
                </a:cubicBezTo>
                <a:cubicBezTo>
                  <a:pt x="2280375" y="1790452"/>
                  <a:pt x="2287278" y="1783549"/>
                  <a:pt x="2295855" y="1783549"/>
                </a:cubicBezTo>
                <a:close/>
                <a:moveTo>
                  <a:pt x="1373957" y="1782712"/>
                </a:moveTo>
                <a:cubicBezTo>
                  <a:pt x="1375212" y="1782712"/>
                  <a:pt x="1376258" y="1783758"/>
                  <a:pt x="1376258" y="1785013"/>
                </a:cubicBezTo>
                <a:cubicBezTo>
                  <a:pt x="1376258" y="1786269"/>
                  <a:pt x="1375212" y="1787315"/>
                  <a:pt x="1373957" y="1787315"/>
                </a:cubicBezTo>
                <a:cubicBezTo>
                  <a:pt x="1372702" y="1787315"/>
                  <a:pt x="1371656" y="1786269"/>
                  <a:pt x="1371656" y="1785013"/>
                </a:cubicBezTo>
                <a:cubicBezTo>
                  <a:pt x="1371656" y="1783758"/>
                  <a:pt x="1372702" y="1782922"/>
                  <a:pt x="1373957" y="1782712"/>
                </a:cubicBezTo>
                <a:close/>
                <a:moveTo>
                  <a:pt x="2230588" y="1782294"/>
                </a:moveTo>
                <a:cubicBezTo>
                  <a:pt x="2239165" y="1782294"/>
                  <a:pt x="2246277" y="1789406"/>
                  <a:pt x="2246277" y="1797983"/>
                </a:cubicBezTo>
                <a:cubicBezTo>
                  <a:pt x="2246277" y="1806560"/>
                  <a:pt x="2239165" y="1813672"/>
                  <a:pt x="2230588" y="1813672"/>
                </a:cubicBezTo>
                <a:cubicBezTo>
                  <a:pt x="2222011" y="1813672"/>
                  <a:pt x="2214899" y="1806560"/>
                  <a:pt x="2214899" y="1797983"/>
                </a:cubicBezTo>
                <a:cubicBezTo>
                  <a:pt x="2214899" y="1789406"/>
                  <a:pt x="2221802" y="1782294"/>
                  <a:pt x="2230588" y="1782294"/>
                </a:cubicBezTo>
                <a:close/>
                <a:moveTo>
                  <a:pt x="2164484" y="1781457"/>
                </a:moveTo>
                <a:cubicBezTo>
                  <a:pt x="2173061" y="1781457"/>
                  <a:pt x="2179964" y="1788360"/>
                  <a:pt x="2179964" y="1796937"/>
                </a:cubicBezTo>
                <a:cubicBezTo>
                  <a:pt x="2179964" y="1805514"/>
                  <a:pt x="2173061" y="1812417"/>
                  <a:pt x="2164484" y="1812417"/>
                </a:cubicBezTo>
                <a:cubicBezTo>
                  <a:pt x="2155907" y="1812417"/>
                  <a:pt x="2149004" y="1805305"/>
                  <a:pt x="2149004" y="1796937"/>
                </a:cubicBezTo>
                <a:cubicBezTo>
                  <a:pt x="2149004" y="1788360"/>
                  <a:pt x="2155907" y="1781457"/>
                  <a:pt x="2164484" y="1781457"/>
                </a:cubicBezTo>
                <a:close/>
                <a:moveTo>
                  <a:pt x="2097543" y="1779993"/>
                </a:moveTo>
                <a:cubicBezTo>
                  <a:pt x="2105911" y="1779993"/>
                  <a:pt x="2112814" y="1786896"/>
                  <a:pt x="2112814" y="1795264"/>
                </a:cubicBezTo>
                <a:cubicBezTo>
                  <a:pt x="2112814" y="1803631"/>
                  <a:pt x="2105911" y="1810535"/>
                  <a:pt x="2097543" y="1810535"/>
                </a:cubicBezTo>
                <a:cubicBezTo>
                  <a:pt x="2089176" y="1810535"/>
                  <a:pt x="2082482" y="1803631"/>
                  <a:pt x="2082273" y="1795264"/>
                </a:cubicBezTo>
                <a:cubicBezTo>
                  <a:pt x="2082273" y="1786687"/>
                  <a:pt x="2089176" y="1779993"/>
                  <a:pt x="2097543" y="1779993"/>
                </a:cubicBezTo>
                <a:close/>
                <a:moveTo>
                  <a:pt x="1272918" y="1779156"/>
                </a:moveTo>
                <a:cubicBezTo>
                  <a:pt x="1272918" y="1779156"/>
                  <a:pt x="1273337" y="1779365"/>
                  <a:pt x="1273337" y="1779574"/>
                </a:cubicBezTo>
                <a:cubicBezTo>
                  <a:pt x="1273337" y="1779784"/>
                  <a:pt x="1273128" y="1779993"/>
                  <a:pt x="1272918" y="1779993"/>
                </a:cubicBezTo>
                <a:cubicBezTo>
                  <a:pt x="1272709" y="1779993"/>
                  <a:pt x="1272500" y="1779784"/>
                  <a:pt x="1272500" y="1779574"/>
                </a:cubicBezTo>
                <a:cubicBezTo>
                  <a:pt x="1272500" y="1779365"/>
                  <a:pt x="1272709" y="1779156"/>
                  <a:pt x="1272918" y="1779156"/>
                </a:cubicBezTo>
                <a:close/>
                <a:moveTo>
                  <a:pt x="2029766" y="1778947"/>
                </a:moveTo>
                <a:cubicBezTo>
                  <a:pt x="2037715" y="1778947"/>
                  <a:pt x="2043991" y="1785432"/>
                  <a:pt x="2043991" y="1793172"/>
                </a:cubicBezTo>
                <a:cubicBezTo>
                  <a:pt x="2043991" y="1801121"/>
                  <a:pt x="2037506" y="1807397"/>
                  <a:pt x="2029766" y="1807397"/>
                </a:cubicBezTo>
                <a:cubicBezTo>
                  <a:pt x="2021817" y="1807397"/>
                  <a:pt x="2015541" y="1800912"/>
                  <a:pt x="2015541" y="1793172"/>
                </a:cubicBezTo>
                <a:cubicBezTo>
                  <a:pt x="2015541" y="1785223"/>
                  <a:pt x="2021817" y="1778947"/>
                  <a:pt x="2029766" y="1778947"/>
                </a:cubicBezTo>
                <a:close/>
                <a:moveTo>
                  <a:pt x="1960106" y="1777064"/>
                </a:moveTo>
                <a:cubicBezTo>
                  <a:pt x="1967427" y="1777064"/>
                  <a:pt x="1973285" y="1782922"/>
                  <a:pt x="1973285" y="1790243"/>
                </a:cubicBezTo>
                <a:cubicBezTo>
                  <a:pt x="1973285" y="1797565"/>
                  <a:pt x="1967427" y="1803422"/>
                  <a:pt x="1960106" y="1803422"/>
                </a:cubicBezTo>
                <a:cubicBezTo>
                  <a:pt x="1952784" y="1803422"/>
                  <a:pt x="1946927" y="1797565"/>
                  <a:pt x="1946927" y="1790243"/>
                </a:cubicBezTo>
                <a:cubicBezTo>
                  <a:pt x="1946927" y="1782922"/>
                  <a:pt x="1952784" y="1777064"/>
                  <a:pt x="1960106" y="1777064"/>
                </a:cubicBezTo>
                <a:close/>
                <a:moveTo>
                  <a:pt x="526949" y="1774136"/>
                </a:moveTo>
                <a:cubicBezTo>
                  <a:pt x="527158" y="1774136"/>
                  <a:pt x="527367" y="1774345"/>
                  <a:pt x="527367" y="1774554"/>
                </a:cubicBezTo>
                <a:cubicBezTo>
                  <a:pt x="527367" y="1774763"/>
                  <a:pt x="527158" y="1774972"/>
                  <a:pt x="526949" y="1774972"/>
                </a:cubicBezTo>
                <a:cubicBezTo>
                  <a:pt x="526740" y="1774972"/>
                  <a:pt x="526530" y="1774763"/>
                  <a:pt x="526530" y="1774554"/>
                </a:cubicBezTo>
                <a:cubicBezTo>
                  <a:pt x="526530" y="1774345"/>
                  <a:pt x="526740" y="1774136"/>
                  <a:pt x="526949" y="1774136"/>
                </a:cubicBezTo>
                <a:close/>
                <a:moveTo>
                  <a:pt x="401017" y="1773926"/>
                </a:moveTo>
                <a:cubicBezTo>
                  <a:pt x="401644" y="1773926"/>
                  <a:pt x="402063" y="1774345"/>
                  <a:pt x="402063" y="1774972"/>
                </a:cubicBezTo>
                <a:cubicBezTo>
                  <a:pt x="402063" y="1775600"/>
                  <a:pt x="401644" y="1776018"/>
                  <a:pt x="401017" y="1776018"/>
                </a:cubicBezTo>
                <a:cubicBezTo>
                  <a:pt x="400389" y="1776018"/>
                  <a:pt x="399971" y="1775600"/>
                  <a:pt x="399971" y="1774972"/>
                </a:cubicBezTo>
                <a:cubicBezTo>
                  <a:pt x="399971" y="1774345"/>
                  <a:pt x="400389" y="1773926"/>
                  <a:pt x="401017" y="1773926"/>
                </a:cubicBezTo>
                <a:close/>
                <a:moveTo>
                  <a:pt x="1888563" y="1773508"/>
                </a:moveTo>
                <a:cubicBezTo>
                  <a:pt x="1895466" y="1773508"/>
                  <a:pt x="1900905" y="1779156"/>
                  <a:pt x="1900905" y="1785850"/>
                </a:cubicBezTo>
                <a:cubicBezTo>
                  <a:pt x="1900905" y="1792754"/>
                  <a:pt x="1895257" y="1798192"/>
                  <a:pt x="1888563" y="1798192"/>
                </a:cubicBezTo>
                <a:cubicBezTo>
                  <a:pt x="1881660" y="1798192"/>
                  <a:pt x="1876221" y="1792544"/>
                  <a:pt x="1876221" y="1785850"/>
                </a:cubicBezTo>
                <a:cubicBezTo>
                  <a:pt x="1876221" y="1779156"/>
                  <a:pt x="1881660" y="1773717"/>
                  <a:pt x="1888563" y="1773508"/>
                </a:cubicBezTo>
                <a:close/>
                <a:moveTo>
                  <a:pt x="275294" y="1773090"/>
                </a:moveTo>
                <a:cubicBezTo>
                  <a:pt x="276549" y="1773090"/>
                  <a:pt x="277595" y="1774136"/>
                  <a:pt x="277595" y="1775391"/>
                </a:cubicBezTo>
                <a:cubicBezTo>
                  <a:pt x="277595" y="1776437"/>
                  <a:pt x="276549" y="1777483"/>
                  <a:pt x="275294" y="1777692"/>
                </a:cubicBezTo>
                <a:cubicBezTo>
                  <a:pt x="274039" y="1777692"/>
                  <a:pt x="272993" y="1776646"/>
                  <a:pt x="272993" y="1775391"/>
                </a:cubicBezTo>
                <a:cubicBezTo>
                  <a:pt x="272993" y="1774136"/>
                  <a:pt x="274039" y="1773090"/>
                  <a:pt x="275294" y="1773090"/>
                </a:cubicBezTo>
                <a:close/>
                <a:moveTo>
                  <a:pt x="150408" y="1772253"/>
                </a:moveTo>
                <a:cubicBezTo>
                  <a:pt x="152290" y="1772253"/>
                  <a:pt x="153755" y="1773717"/>
                  <a:pt x="153755" y="1775600"/>
                </a:cubicBezTo>
                <a:cubicBezTo>
                  <a:pt x="153755" y="1777483"/>
                  <a:pt x="152081" y="1778947"/>
                  <a:pt x="150198" y="1778947"/>
                </a:cubicBezTo>
                <a:cubicBezTo>
                  <a:pt x="148316" y="1778947"/>
                  <a:pt x="146851" y="1777483"/>
                  <a:pt x="146851" y="1775600"/>
                </a:cubicBezTo>
                <a:cubicBezTo>
                  <a:pt x="146851" y="1773717"/>
                  <a:pt x="148525" y="1772253"/>
                  <a:pt x="150408" y="1772253"/>
                </a:cubicBezTo>
                <a:close/>
                <a:moveTo>
                  <a:pt x="25522" y="1771207"/>
                </a:moveTo>
                <a:cubicBezTo>
                  <a:pt x="28032" y="1771207"/>
                  <a:pt x="30124" y="1773299"/>
                  <a:pt x="30124" y="1775809"/>
                </a:cubicBezTo>
                <a:cubicBezTo>
                  <a:pt x="30124" y="1778319"/>
                  <a:pt x="28032" y="1780411"/>
                  <a:pt x="25522" y="1780411"/>
                </a:cubicBezTo>
                <a:cubicBezTo>
                  <a:pt x="23011" y="1780411"/>
                  <a:pt x="20919" y="1778319"/>
                  <a:pt x="20919" y="1775809"/>
                </a:cubicBezTo>
                <a:cubicBezTo>
                  <a:pt x="20919" y="1773299"/>
                  <a:pt x="23011" y="1771207"/>
                  <a:pt x="25522" y="1771207"/>
                </a:cubicBezTo>
                <a:close/>
                <a:moveTo>
                  <a:pt x="1543400" y="1768697"/>
                </a:moveTo>
                <a:cubicBezTo>
                  <a:pt x="1546538" y="1768697"/>
                  <a:pt x="1549048" y="1771207"/>
                  <a:pt x="1549048" y="1774345"/>
                </a:cubicBezTo>
                <a:cubicBezTo>
                  <a:pt x="1549048" y="1777483"/>
                  <a:pt x="1546538" y="1779993"/>
                  <a:pt x="1543400" y="1779993"/>
                </a:cubicBezTo>
                <a:cubicBezTo>
                  <a:pt x="1540262" y="1779993"/>
                  <a:pt x="1537752" y="1777483"/>
                  <a:pt x="1537752" y="1774345"/>
                </a:cubicBezTo>
                <a:cubicBezTo>
                  <a:pt x="1537752" y="1771207"/>
                  <a:pt x="1540262" y="1768697"/>
                  <a:pt x="1543400" y="1768697"/>
                </a:cubicBezTo>
                <a:close/>
                <a:moveTo>
                  <a:pt x="1813882" y="1768069"/>
                </a:moveTo>
                <a:cubicBezTo>
                  <a:pt x="1820158" y="1768069"/>
                  <a:pt x="1825179" y="1773090"/>
                  <a:pt x="1825179" y="1779365"/>
                </a:cubicBezTo>
                <a:cubicBezTo>
                  <a:pt x="1825179" y="1785641"/>
                  <a:pt x="1820158" y="1790661"/>
                  <a:pt x="1813882" y="1790661"/>
                </a:cubicBezTo>
                <a:cubicBezTo>
                  <a:pt x="1807607" y="1790661"/>
                  <a:pt x="1802586" y="1785641"/>
                  <a:pt x="1802586" y="1779365"/>
                </a:cubicBezTo>
                <a:cubicBezTo>
                  <a:pt x="1802586" y="1773090"/>
                  <a:pt x="1807816" y="1768069"/>
                  <a:pt x="1813882" y="1768069"/>
                </a:cubicBezTo>
                <a:close/>
                <a:moveTo>
                  <a:pt x="1488593" y="1763885"/>
                </a:moveTo>
                <a:cubicBezTo>
                  <a:pt x="1490894" y="1763885"/>
                  <a:pt x="1492986" y="1765977"/>
                  <a:pt x="1492777" y="1768069"/>
                </a:cubicBezTo>
                <a:cubicBezTo>
                  <a:pt x="1492777" y="1770370"/>
                  <a:pt x="1490894" y="1772253"/>
                  <a:pt x="1488593" y="1772253"/>
                </a:cubicBezTo>
                <a:cubicBezTo>
                  <a:pt x="1486292" y="1772253"/>
                  <a:pt x="1484409" y="1770370"/>
                  <a:pt x="1484409" y="1768069"/>
                </a:cubicBezTo>
                <a:cubicBezTo>
                  <a:pt x="1484409" y="1765768"/>
                  <a:pt x="1486292" y="1763885"/>
                  <a:pt x="1488593" y="1763885"/>
                </a:cubicBezTo>
                <a:close/>
                <a:moveTo>
                  <a:pt x="1598208" y="1763048"/>
                </a:moveTo>
                <a:cubicBezTo>
                  <a:pt x="1601137" y="1763048"/>
                  <a:pt x="1603438" y="1765350"/>
                  <a:pt x="1603438" y="1768278"/>
                </a:cubicBezTo>
                <a:cubicBezTo>
                  <a:pt x="1603438" y="1771207"/>
                  <a:pt x="1601137" y="1773508"/>
                  <a:pt x="1598208" y="1773508"/>
                </a:cubicBezTo>
                <a:cubicBezTo>
                  <a:pt x="1595279" y="1773508"/>
                  <a:pt x="1592769" y="1771207"/>
                  <a:pt x="1592978" y="1768278"/>
                </a:cubicBezTo>
                <a:cubicBezTo>
                  <a:pt x="1592978" y="1765350"/>
                  <a:pt x="1595279" y="1763048"/>
                  <a:pt x="1598208" y="1763048"/>
                </a:cubicBezTo>
                <a:close/>
                <a:moveTo>
                  <a:pt x="1735227" y="1759492"/>
                </a:moveTo>
                <a:cubicBezTo>
                  <a:pt x="1740248" y="1759492"/>
                  <a:pt x="1744641" y="1763676"/>
                  <a:pt x="1744641" y="1768906"/>
                </a:cubicBezTo>
                <a:cubicBezTo>
                  <a:pt x="1744641" y="1774136"/>
                  <a:pt x="1740457" y="1778319"/>
                  <a:pt x="1735227" y="1778319"/>
                </a:cubicBezTo>
                <a:cubicBezTo>
                  <a:pt x="1729997" y="1778319"/>
                  <a:pt x="1725814" y="1774136"/>
                  <a:pt x="1725814" y="1768906"/>
                </a:cubicBezTo>
                <a:cubicBezTo>
                  <a:pt x="1725814" y="1763676"/>
                  <a:pt x="1729997" y="1759492"/>
                  <a:pt x="1735227" y="1759492"/>
                </a:cubicBezTo>
                <a:close/>
                <a:moveTo>
                  <a:pt x="1330864" y="1749451"/>
                </a:moveTo>
                <a:cubicBezTo>
                  <a:pt x="1331491" y="1749451"/>
                  <a:pt x="1332119" y="1750079"/>
                  <a:pt x="1332119" y="1750706"/>
                </a:cubicBezTo>
                <a:cubicBezTo>
                  <a:pt x="1332119" y="1751334"/>
                  <a:pt x="1331491" y="1751961"/>
                  <a:pt x="1330864" y="1751961"/>
                </a:cubicBezTo>
                <a:cubicBezTo>
                  <a:pt x="1330236" y="1751961"/>
                  <a:pt x="1329609" y="1751334"/>
                  <a:pt x="1329609" y="1750706"/>
                </a:cubicBezTo>
                <a:cubicBezTo>
                  <a:pt x="1329609" y="1750079"/>
                  <a:pt x="1330236" y="1749451"/>
                  <a:pt x="1330864" y="1749451"/>
                </a:cubicBezTo>
                <a:close/>
                <a:moveTo>
                  <a:pt x="1436505" y="1746941"/>
                </a:moveTo>
                <a:cubicBezTo>
                  <a:pt x="1438178" y="1746941"/>
                  <a:pt x="1439642" y="1748405"/>
                  <a:pt x="1439642" y="1750079"/>
                </a:cubicBezTo>
                <a:cubicBezTo>
                  <a:pt x="1439642" y="1751752"/>
                  <a:pt x="1438178" y="1753217"/>
                  <a:pt x="1436505" y="1753217"/>
                </a:cubicBezTo>
                <a:cubicBezTo>
                  <a:pt x="1434831" y="1753217"/>
                  <a:pt x="1433367" y="1751752"/>
                  <a:pt x="1433367" y="1750079"/>
                </a:cubicBezTo>
                <a:cubicBezTo>
                  <a:pt x="1433367" y="1748405"/>
                  <a:pt x="1434831" y="1746941"/>
                  <a:pt x="1436505" y="1746941"/>
                </a:cubicBezTo>
                <a:close/>
                <a:moveTo>
                  <a:pt x="458125" y="1746941"/>
                </a:moveTo>
                <a:cubicBezTo>
                  <a:pt x="458544" y="1746941"/>
                  <a:pt x="458962" y="1747359"/>
                  <a:pt x="458962" y="1747778"/>
                </a:cubicBezTo>
                <a:cubicBezTo>
                  <a:pt x="458962" y="1748196"/>
                  <a:pt x="458544" y="1748615"/>
                  <a:pt x="458125" y="1748615"/>
                </a:cubicBezTo>
                <a:cubicBezTo>
                  <a:pt x="457707" y="1748615"/>
                  <a:pt x="457289" y="1748196"/>
                  <a:pt x="457289" y="1747778"/>
                </a:cubicBezTo>
                <a:cubicBezTo>
                  <a:pt x="457289" y="1747359"/>
                  <a:pt x="457707" y="1746941"/>
                  <a:pt x="458125" y="1746941"/>
                </a:cubicBezTo>
                <a:close/>
                <a:moveTo>
                  <a:pt x="332821" y="1746313"/>
                </a:moveTo>
                <a:cubicBezTo>
                  <a:pt x="333658" y="1746313"/>
                  <a:pt x="334494" y="1746941"/>
                  <a:pt x="334494" y="1747987"/>
                </a:cubicBezTo>
                <a:cubicBezTo>
                  <a:pt x="334494" y="1749033"/>
                  <a:pt x="333867" y="1749660"/>
                  <a:pt x="332821" y="1749660"/>
                </a:cubicBezTo>
                <a:cubicBezTo>
                  <a:pt x="331984" y="1749660"/>
                  <a:pt x="331147" y="1748824"/>
                  <a:pt x="331147" y="1747987"/>
                </a:cubicBezTo>
                <a:cubicBezTo>
                  <a:pt x="331147" y="1747150"/>
                  <a:pt x="331775" y="1746313"/>
                  <a:pt x="332821" y="1746313"/>
                </a:cubicBezTo>
                <a:close/>
                <a:moveTo>
                  <a:pt x="207935" y="1745686"/>
                </a:moveTo>
                <a:cubicBezTo>
                  <a:pt x="209399" y="1745686"/>
                  <a:pt x="210445" y="1746732"/>
                  <a:pt x="210445" y="1748196"/>
                </a:cubicBezTo>
                <a:cubicBezTo>
                  <a:pt x="210445" y="1749660"/>
                  <a:pt x="209399" y="1750706"/>
                  <a:pt x="207935" y="1750706"/>
                </a:cubicBezTo>
                <a:cubicBezTo>
                  <a:pt x="206470" y="1750706"/>
                  <a:pt x="205424" y="1749660"/>
                  <a:pt x="205424" y="1748196"/>
                </a:cubicBezTo>
                <a:cubicBezTo>
                  <a:pt x="205424" y="1746732"/>
                  <a:pt x="206680" y="1745686"/>
                  <a:pt x="207935" y="1745686"/>
                </a:cubicBezTo>
                <a:close/>
                <a:moveTo>
                  <a:pt x="83467" y="1744640"/>
                </a:moveTo>
                <a:cubicBezTo>
                  <a:pt x="85559" y="1744640"/>
                  <a:pt x="87232" y="1746313"/>
                  <a:pt x="87232" y="1748405"/>
                </a:cubicBezTo>
                <a:cubicBezTo>
                  <a:pt x="87232" y="1750497"/>
                  <a:pt x="85559" y="1752171"/>
                  <a:pt x="83467" y="1752171"/>
                </a:cubicBezTo>
                <a:cubicBezTo>
                  <a:pt x="81375" y="1752171"/>
                  <a:pt x="79702" y="1750497"/>
                  <a:pt x="79702" y="1748405"/>
                </a:cubicBezTo>
                <a:cubicBezTo>
                  <a:pt x="79702" y="1746313"/>
                  <a:pt x="81375" y="1744640"/>
                  <a:pt x="83467" y="1744640"/>
                </a:cubicBezTo>
                <a:close/>
                <a:moveTo>
                  <a:pt x="1650087" y="1742966"/>
                </a:moveTo>
                <a:cubicBezTo>
                  <a:pt x="1653852" y="1742966"/>
                  <a:pt x="1656990" y="1746104"/>
                  <a:pt x="1656990" y="1749870"/>
                </a:cubicBezTo>
                <a:cubicBezTo>
                  <a:pt x="1656990" y="1753635"/>
                  <a:pt x="1653852" y="1756773"/>
                  <a:pt x="1650087" y="1756773"/>
                </a:cubicBezTo>
                <a:cubicBezTo>
                  <a:pt x="1646322" y="1756773"/>
                  <a:pt x="1643184" y="1753635"/>
                  <a:pt x="1643184" y="1749870"/>
                </a:cubicBezTo>
                <a:cubicBezTo>
                  <a:pt x="1643184" y="1746104"/>
                  <a:pt x="1646322" y="1742966"/>
                  <a:pt x="1650087" y="1742966"/>
                </a:cubicBezTo>
                <a:close/>
                <a:moveTo>
                  <a:pt x="3065463" y="1740038"/>
                </a:moveTo>
                <a:cubicBezTo>
                  <a:pt x="3070065" y="1740038"/>
                  <a:pt x="3073831" y="1743803"/>
                  <a:pt x="3073831" y="1748405"/>
                </a:cubicBezTo>
                <a:cubicBezTo>
                  <a:pt x="3073831" y="1753007"/>
                  <a:pt x="3070065" y="1756773"/>
                  <a:pt x="3065463" y="1756773"/>
                </a:cubicBezTo>
                <a:cubicBezTo>
                  <a:pt x="3060861" y="1756773"/>
                  <a:pt x="3057095" y="1753007"/>
                  <a:pt x="3057095" y="1748405"/>
                </a:cubicBezTo>
                <a:cubicBezTo>
                  <a:pt x="3057095" y="1743803"/>
                  <a:pt x="3060861" y="1740038"/>
                  <a:pt x="3065463" y="1740038"/>
                </a:cubicBezTo>
                <a:close/>
                <a:moveTo>
                  <a:pt x="3003124" y="1739619"/>
                </a:moveTo>
                <a:cubicBezTo>
                  <a:pt x="3007936" y="1739619"/>
                  <a:pt x="3011910" y="1743594"/>
                  <a:pt x="3011910" y="1748405"/>
                </a:cubicBezTo>
                <a:cubicBezTo>
                  <a:pt x="3011910" y="1753217"/>
                  <a:pt x="3007936" y="1757191"/>
                  <a:pt x="3003124" y="1757191"/>
                </a:cubicBezTo>
                <a:cubicBezTo>
                  <a:pt x="2998313" y="1757191"/>
                  <a:pt x="2994339" y="1753217"/>
                  <a:pt x="2994339" y="1748405"/>
                </a:cubicBezTo>
                <a:cubicBezTo>
                  <a:pt x="2994339" y="1743594"/>
                  <a:pt x="2998313" y="1739619"/>
                  <a:pt x="3003124" y="1739619"/>
                </a:cubicBezTo>
                <a:close/>
                <a:moveTo>
                  <a:pt x="2941204" y="1738783"/>
                </a:moveTo>
                <a:cubicBezTo>
                  <a:pt x="2946643" y="1738783"/>
                  <a:pt x="2950827" y="1743176"/>
                  <a:pt x="2950827" y="1748405"/>
                </a:cubicBezTo>
                <a:cubicBezTo>
                  <a:pt x="2950827" y="1753844"/>
                  <a:pt x="2946643" y="1758028"/>
                  <a:pt x="2941204" y="1758028"/>
                </a:cubicBezTo>
                <a:cubicBezTo>
                  <a:pt x="2935765" y="1758028"/>
                  <a:pt x="2931582" y="1753635"/>
                  <a:pt x="2931582" y="1748405"/>
                </a:cubicBezTo>
                <a:cubicBezTo>
                  <a:pt x="2931582" y="1742966"/>
                  <a:pt x="2935765" y="1738783"/>
                  <a:pt x="2941204" y="1738783"/>
                </a:cubicBezTo>
                <a:close/>
                <a:moveTo>
                  <a:pt x="2878866" y="1737946"/>
                </a:moveTo>
                <a:cubicBezTo>
                  <a:pt x="2884514" y="1737946"/>
                  <a:pt x="2889116" y="1742548"/>
                  <a:pt x="2889116" y="1748196"/>
                </a:cubicBezTo>
                <a:cubicBezTo>
                  <a:pt x="2889116" y="1753844"/>
                  <a:pt x="2884514" y="1758446"/>
                  <a:pt x="2878866" y="1758446"/>
                </a:cubicBezTo>
                <a:cubicBezTo>
                  <a:pt x="2873218" y="1758446"/>
                  <a:pt x="2868616" y="1753844"/>
                  <a:pt x="2868616" y="1748196"/>
                </a:cubicBezTo>
                <a:cubicBezTo>
                  <a:pt x="2868616" y="1742548"/>
                  <a:pt x="2873009" y="1737946"/>
                  <a:pt x="2878866" y="1737946"/>
                </a:cubicBezTo>
                <a:close/>
                <a:moveTo>
                  <a:pt x="2816318" y="1737318"/>
                </a:moveTo>
                <a:cubicBezTo>
                  <a:pt x="2822385" y="1737318"/>
                  <a:pt x="2827196" y="1742130"/>
                  <a:pt x="2827196" y="1748196"/>
                </a:cubicBezTo>
                <a:cubicBezTo>
                  <a:pt x="2827196" y="1754263"/>
                  <a:pt x="2822385" y="1759074"/>
                  <a:pt x="2816318" y="1759074"/>
                </a:cubicBezTo>
                <a:cubicBezTo>
                  <a:pt x="2810252" y="1759074"/>
                  <a:pt x="2805441" y="1754263"/>
                  <a:pt x="2805441" y="1748196"/>
                </a:cubicBezTo>
                <a:cubicBezTo>
                  <a:pt x="2805441" y="1742130"/>
                  <a:pt x="2810252" y="1737318"/>
                  <a:pt x="2816318" y="1737318"/>
                </a:cubicBezTo>
                <a:close/>
                <a:moveTo>
                  <a:pt x="2753980" y="1736481"/>
                </a:moveTo>
                <a:cubicBezTo>
                  <a:pt x="2760465" y="1736481"/>
                  <a:pt x="2765485" y="1741711"/>
                  <a:pt x="2765485" y="1747987"/>
                </a:cubicBezTo>
                <a:cubicBezTo>
                  <a:pt x="2765485" y="1754472"/>
                  <a:pt x="2760256" y="1759492"/>
                  <a:pt x="2753980" y="1759492"/>
                </a:cubicBezTo>
                <a:cubicBezTo>
                  <a:pt x="2747495" y="1759492"/>
                  <a:pt x="2742474" y="1754263"/>
                  <a:pt x="2742474" y="1747987"/>
                </a:cubicBezTo>
                <a:cubicBezTo>
                  <a:pt x="2742474" y="1741711"/>
                  <a:pt x="2747704" y="1736691"/>
                  <a:pt x="2753980" y="1736481"/>
                </a:cubicBezTo>
                <a:close/>
                <a:moveTo>
                  <a:pt x="2691432" y="1735854"/>
                </a:moveTo>
                <a:cubicBezTo>
                  <a:pt x="2698126" y="1735854"/>
                  <a:pt x="2703565" y="1741293"/>
                  <a:pt x="2703565" y="1747987"/>
                </a:cubicBezTo>
                <a:cubicBezTo>
                  <a:pt x="2703565" y="1754681"/>
                  <a:pt x="2698126" y="1760120"/>
                  <a:pt x="2691432" y="1760120"/>
                </a:cubicBezTo>
                <a:cubicBezTo>
                  <a:pt x="2684738" y="1760120"/>
                  <a:pt x="2679299" y="1754681"/>
                  <a:pt x="2679299" y="1747987"/>
                </a:cubicBezTo>
                <a:cubicBezTo>
                  <a:pt x="2679299" y="1741293"/>
                  <a:pt x="2684738" y="1735854"/>
                  <a:pt x="2691432" y="1735854"/>
                </a:cubicBezTo>
                <a:close/>
                <a:moveTo>
                  <a:pt x="1238402" y="1735645"/>
                </a:moveTo>
                <a:cubicBezTo>
                  <a:pt x="1238820" y="1735645"/>
                  <a:pt x="1239030" y="1735854"/>
                  <a:pt x="1239030" y="1736272"/>
                </a:cubicBezTo>
                <a:cubicBezTo>
                  <a:pt x="1239030" y="1736691"/>
                  <a:pt x="1238820" y="1736900"/>
                  <a:pt x="1238402" y="1736900"/>
                </a:cubicBezTo>
                <a:cubicBezTo>
                  <a:pt x="1237984" y="1736900"/>
                  <a:pt x="1237775" y="1736691"/>
                  <a:pt x="1237775" y="1736272"/>
                </a:cubicBezTo>
                <a:cubicBezTo>
                  <a:pt x="1237775" y="1735854"/>
                  <a:pt x="1237984" y="1735645"/>
                  <a:pt x="1238402" y="1735645"/>
                </a:cubicBezTo>
                <a:close/>
                <a:moveTo>
                  <a:pt x="2628675" y="1735017"/>
                </a:moveTo>
                <a:cubicBezTo>
                  <a:pt x="2635788" y="1735017"/>
                  <a:pt x="2641436" y="1740665"/>
                  <a:pt x="2641436" y="1747778"/>
                </a:cubicBezTo>
                <a:cubicBezTo>
                  <a:pt x="2641436" y="1754890"/>
                  <a:pt x="2635788" y="1760538"/>
                  <a:pt x="2628675" y="1760538"/>
                </a:cubicBezTo>
                <a:cubicBezTo>
                  <a:pt x="2621563" y="1760538"/>
                  <a:pt x="2615915" y="1754890"/>
                  <a:pt x="2615915" y="1747778"/>
                </a:cubicBezTo>
                <a:cubicBezTo>
                  <a:pt x="2615915" y="1740665"/>
                  <a:pt x="2621563" y="1735017"/>
                  <a:pt x="2628675" y="1735017"/>
                </a:cubicBezTo>
                <a:close/>
                <a:moveTo>
                  <a:pt x="2565918" y="1734180"/>
                </a:moveTo>
                <a:cubicBezTo>
                  <a:pt x="2573449" y="1734180"/>
                  <a:pt x="2579307" y="1740247"/>
                  <a:pt x="2579307" y="1747569"/>
                </a:cubicBezTo>
                <a:cubicBezTo>
                  <a:pt x="2579307" y="1755099"/>
                  <a:pt x="2573240" y="1760957"/>
                  <a:pt x="2565918" y="1760957"/>
                </a:cubicBezTo>
                <a:cubicBezTo>
                  <a:pt x="2558388" y="1760957"/>
                  <a:pt x="2552530" y="1754890"/>
                  <a:pt x="2552530" y="1747569"/>
                </a:cubicBezTo>
                <a:cubicBezTo>
                  <a:pt x="2552530" y="1740247"/>
                  <a:pt x="2558597" y="1734180"/>
                  <a:pt x="2565918" y="1734180"/>
                </a:cubicBezTo>
                <a:close/>
                <a:moveTo>
                  <a:pt x="2502953" y="1733762"/>
                </a:moveTo>
                <a:cubicBezTo>
                  <a:pt x="2510483" y="1733762"/>
                  <a:pt x="2516550" y="1739828"/>
                  <a:pt x="2516550" y="1747359"/>
                </a:cubicBezTo>
                <a:cubicBezTo>
                  <a:pt x="2516550" y="1754890"/>
                  <a:pt x="2510483" y="1760957"/>
                  <a:pt x="2502953" y="1760957"/>
                </a:cubicBezTo>
                <a:cubicBezTo>
                  <a:pt x="2495422" y="1760957"/>
                  <a:pt x="2489355" y="1754890"/>
                  <a:pt x="2489355" y="1747359"/>
                </a:cubicBezTo>
                <a:cubicBezTo>
                  <a:pt x="2489355" y="1739828"/>
                  <a:pt x="2495422" y="1733762"/>
                  <a:pt x="2502953" y="1733762"/>
                </a:cubicBezTo>
                <a:close/>
                <a:moveTo>
                  <a:pt x="2439986" y="1732925"/>
                </a:moveTo>
                <a:cubicBezTo>
                  <a:pt x="2447726" y="1732925"/>
                  <a:pt x="2454211" y="1739201"/>
                  <a:pt x="2454211" y="1747150"/>
                </a:cubicBezTo>
                <a:cubicBezTo>
                  <a:pt x="2454211" y="1755099"/>
                  <a:pt x="2447936" y="1761584"/>
                  <a:pt x="2439986" y="1761584"/>
                </a:cubicBezTo>
                <a:cubicBezTo>
                  <a:pt x="2432037" y="1761584"/>
                  <a:pt x="2425552" y="1755099"/>
                  <a:pt x="2425552" y="1747150"/>
                </a:cubicBezTo>
                <a:cubicBezTo>
                  <a:pt x="2425552" y="1739201"/>
                  <a:pt x="2431828" y="1732716"/>
                  <a:pt x="2439986" y="1732925"/>
                </a:cubicBezTo>
                <a:close/>
                <a:moveTo>
                  <a:pt x="2376393" y="1732507"/>
                </a:moveTo>
                <a:cubicBezTo>
                  <a:pt x="2384342" y="1732507"/>
                  <a:pt x="2390827" y="1738992"/>
                  <a:pt x="2390827" y="1746941"/>
                </a:cubicBezTo>
                <a:cubicBezTo>
                  <a:pt x="2390827" y="1754890"/>
                  <a:pt x="2384342" y="1761375"/>
                  <a:pt x="2376393" y="1761375"/>
                </a:cubicBezTo>
                <a:cubicBezTo>
                  <a:pt x="2368444" y="1761375"/>
                  <a:pt x="2361959" y="1754890"/>
                  <a:pt x="2361959" y="1746941"/>
                </a:cubicBezTo>
                <a:cubicBezTo>
                  <a:pt x="2361959" y="1738992"/>
                  <a:pt x="2368444" y="1732507"/>
                  <a:pt x="2376393" y="1732507"/>
                </a:cubicBezTo>
                <a:close/>
                <a:moveTo>
                  <a:pt x="2312799" y="1731879"/>
                </a:moveTo>
                <a:cubicBezTo>
                  <a:pt x="2320958" y="1731879"/>
                  <a:pt x="2327442" y="1738364"/>
                  <a:pt x="2327442" y="1746523"/>
                </a:cubicBezTo>
                <a:cubicBezTo>
                  <a:pt x="2327442" y="1754681"/>
                  <a:pt x="2320958" y="1761166"/>
                  <a:pt x="2312799" y="1761166"/>
                </a:cubicBezTo>
                <a:cubicBezTo>
                  <a:pt x="2304641" y="1761166"/>
                  <a:pt x="2298156" y="1754681"/>
                  <a:pt x="2298156" y="1746523"/>
                </a:cubicBezTo>
                <a:cubicBezTo>
                  <a:pt x="2298156" y="1738364"/>
                  <a:pt x="2304641" y="1731879"/>
                  <a:pt x="2312799" y="1731879"/>
                </a:cubicBezTo>
                <a:close/>
                <a:moveTo>
                  <a:pt x="2248787" y="1731252"/>
                </a:moveTo>
                <a:cubicBezTo>
                  <a:pt x="2256946" y="1731252"/>
                  <a:pt x="2263431" y="1737737"/>
                  <a:pt x="2263431" y="1745895"/>
                </a:cubicBezTo>
                <a:cubicBezTo>
                  <a:pt x="2263431" y="1754053"/>
                  <a:pt x="2256946" y="1760538"/>
                  <a:pt x="2248787" y="1760538"/>
                </a:cubicBezTo>
                <a:cubicBezTo>
                  <a:pt x="2240629" y="1760538"/>
                  <a:pt x="2234144" y="1754053"/>
                  <a:pt x="2234144" y="1745895"/>
                </a:cubicBezTo>
                <a:cubicBezTo>
                  <a:pt x="2234144" y="1737737"/>
                  <a:pt x="2240629" y="1731252"/>
                  <a:pt x="2248787" y="1731252"/>
                </a:cubicBezTo>
                <a:close/>
                <a:moveTo>
                  <a:pt x="2184357" y="1730624"/>
                </a:moveTo>
                <a:cubicBezTo>
                  <a:pt x="2192515" y="1730624"/>
                  <a:pt x="2199000" y="1737109"/>
                  <a:pt x="2199000" y="1745267"/>
                </a:cubicBezTo>
                <a:cubicBezTo>
                  <a:pt x="2199000" y="1753426"/>
                  <a:pt x="2192515" y="1759911"/>
                  <a:pt x="2184357" y="1759911"/>
                </a:cubicBezTo>
                <a:cubicBezTo>
                  <a:pt x="2176199" y="1759911"/>
                  <a:pt x="2169714" y="1753426"/>
                  <a:pt x="2169714" y="1745267"/>
                </a:cubicBezTo>
                <a:cubicBezTo>
                  <a:pt x="2169714" y="1737109"/>
                  <a:pt x="2176199" y="1730624"/>
                  <a:pt x="2184357" y="1730624"/>
                </a:cubicBezTo>
                <a:close/>
                <a:moveTo>
                  <a:pt x="2119299" y="1729997"/>
                </a:moveTo>
                <a:cubicBezTo>
                  <a:pt x="2127248" y="1729997"/>
                  <a:pt x="2133733" y="1736481"/>
                  <a:pt x="2133733" y="1744431"/>
                </a:cubicBezTo>
                <a:cubicBezTo>
                  <a:pt x="2133733" y="1752380"/>
                  <a:pt x="2127248" y="1758865"/>
                  <a:pt x="2119299" y="1758865"/>
                </a:cubicBezTo>
                <a:cubicBezTo>
                  <a:pt x="2111350" y="1758865"/>
                  <a:pt x="2104865" y="1752380"/>
                  <a:pt x="2104865" y="1744431"/>
                </a:cubicBezTo>
                <a:cubicBezTo>
                  <a:pt x="2104865" y="1736481"/>
                  <a:pt x="2111350" y="1729997"/>
                  <a:pt x="2119299" y="1729997"/>
                </a:cubicBezTo>
                <a:close/>
                <a:moveTo>
                  <a:pt x="2053613" y="1729369"/>
                </a:moveTo>
                <a:cubicBezTo>
                  <a:pt x="2061354" y="1729369"/>
                  <a:pt x="2067629" y="1735645"/>
                  <a:pt x="2067629" y="1743385"/>
                </a:cubicBezTo>
                <a:cubicBezTo>
                  <a:pt x="2067629" y="1751125"/>
                  <a:pt x="2061354" y="1757400"/>
                  <a:pt x="2053613" y="1757400"/>
                </a:cubicBezTo>
                <a:cubicBezTo>
                  <a:pt x="2045873" y="1757400"/>
                  <a:pt x="2039598" y="1751125"/>
                  <a:pt x="2039598" y="1743385"/>
                </a:cubicBezTo>
                <a:cubicBezTo>
                  <a:pt x="2039598" y="1735645"/>
                  <a:pt x="2045873" y="1729369"/>
                  <a:pt x="2053613" y="1729369"/>
                </a:cubicBezTo>
                <a:close/>
                <a:moveTo>
                  <a:pt x="1986673" y="1728532"/>
                </a:moveTo>
                <a:cubicBezTo>
                  <a:pt x="1994204" y="1728532"/>
                  <a:pt x="2000061" y="1734599"/>
                  <a:pt x="2000061" y="1741920"/>
                </a:cubicBezTo>
                <a:cubicBezTo>
                  <a:pt x="2000061" y="1749451"/>
                  <a:pt x="1993994" y="1755309"/>
                  <a:pt x="1986673" y="1755309"/>
                </a:cubicBezTo>
                <a:cubicBezTo>
                  <a:pt x="1979142" y="1755309"/>
                  <a:pt x="1973285" y="1749242"/>
                  <a:pt x="1973285" y="1741920"/>
                </a:cubicBezTo>
                <a:cubicBezTo>
                  <a:pt x="1973285" y="1734390"/>
                  <a:pt x="1979351" y="1728532"/>
                  <a:pt x="1986673" y="1728532"/>
                </a:cubicBezTo>
                <a:close/>
                <a:moveTo>
                  <a:pt x="1918477" y="1727277"/>
                </a:moveTo>
                <a:cubicBezTo>
                  <a:pt x="1925380" y="1727277"/>
                  <a:pt x="1931028" y="1732716"/>
                  <a:pt x="1931028" y="1739828"/>
                </a:cubicBezTo>
                <a:cubicBezTo>
                  <a:pt x="1931028" y="1746732"/>
                  <a:pt x="1925380" y="1752380"/>
                  <a:pt x="1918477" y="1752380"/>
                </a:cubicBezTo>
                <a:cubicBezTo>
                  <a:pt x="1911574" y="1752380"/>
                  <a:pt x="1905926" y="1746732"/>
                  <a:pt x="1905926" y="1739828"/>
                </a:cubicBezTo>
                <a:cubicBezTo>
                  <a:pt x="1905926" y="1732925"/>
                  <a:pt x="1911574" y="1727277"/>
                  <a:pt x="1918477" y="1727277"/>
                </a:cubicBezTo>
                <a:close/>
                <a:moveTo>
                  <a:pt x="1848399" y="1724767"/>
                </a:moveTo>
                <a:cubicBezTo>
                  <a:pt x="1854883" y="1724767"/>
                  <a:pt x="1859904" y="1729997"/>
                  <a:pt x="1859904" y="1736272"/>
                </a:cubicBezTo>
                <a:cubicBezTo>
                  <a:pt x="1859904" y="1742757"/>
                  <a:pt x="1854674" y="1747778"/>
                  <a:pt x="1848399" y="1747778"/>
                </a:cubicBezTo>
                <a:cubicBezTo>
                  <a:pt x="1841914" y="1747778"/>
                  <a:pt x="1836893" y="1742548"/>
                  <a:pt x="1836893" y="1736272"/>
                </a:cubicBezTo>
                <a:cubicBezTo>
                  <a:pt x="1836893" y="1729997"/>
                  <a:pt x="1842123" y="1724767"/>
                  <a:pt x="1848399" y="1724767"/>
                </a:cubicBezTo>
                <a:close/>
                <a:moveTo>
                  <a:pt x="1774973" y="1721211"/>
                </a:moveTo>
                <a:cubicBezTo>
                  <a:pt x="1780203" y="1721211"/>
                  <a:pt x="1784387" y="1725394"/>
                  <a:pt x="1784387" y="1730624"/>
                </a:cubicBezTo>
                <a:cubicBezTo>
                  <a:pt x="1784387" y="1735854"/>
                  <a:pt x="1780203" y="1740038"/>
                  <a:pt x="1774973" y="1740038"/>
                </a:cubicBezTo>
                <a:cubicBezTo>
                  <a:pt x="1769743" y="1740038"/>
                  <a:pt x="1765560" y="1735854"/>
                  <a:pt x="1765560" y="1730624"/>
                </a:cubicBezTo>
                <a:cubicBezTo>
                  <a:pt x="1765560" y="1725604"/>
                  <a:pt x="1769743" y="1721211"/>
                  <a:pt x="1774973" y="1721211"/>
                </a:cubicBezTo>
                <a:close/>
                <a:moveTo>
                  <a:pt x="515443" y="1719956"/>
                </a:moveTo>
                <a:cubicBezTo>
                  <a:pt x="515652" y="1719956"/>
                  <a:pt x="515862" y="1720165"/>
                  <a:pt x="515862" y="1720374"/>
                </a:cubicBezTo>
                <a:cubicBezTo>
                  <a:pt x="515862" y="1720583"/>
                  <a:pt x="515652" y="1720792"/>
                  <a:pt x="515443" y="1720792"/>
                </a:cubicBezTo>
                <a:cubicBezTo>
                  <a:pt x="515234" y="1720792"/>
                  <a:pt x="515025" y="1720583"/>
                  <a:pt x="515025" y="1720374"/>
                </a:cubicBezTo>
                <a:cubicBezTo>
                  <a:pt x="515025" y="1720165"/>
                  <a:pt x="515234" y="1719956"/>
                  <a:pt x="515443" y="1719956"/>
                </a:cubicBezTo>
                <a:close/>
                <a:moveTo>
                  <a:pt x="390557" y="1719537"/>
                </a:moveTo>
                <a:cubicBezTo>
                  <a:pt x="391185" y="1719537"/>
                  <a:pt x="391812" y="1720165"/>
                  <a:pt x="391812" y="1720792"/>
                </a:cubicBezTo>
                <a:cubicBezTo>
                  <a:pt x="391812" y="1721420"/>
                  <a:pt x="391185" y="1721838"/>
                  <a:pt x="390557" y="1722047"/>
                </a:cubicBezTo>
                <a:cubicBezTo>
                  <a:pt x="389930" y="1722047"/>
                  <a:pt x="389302" y="1721420"/>
                  <a:pt x="389302" y="1720792"/>
                </a:cubicBezTo>
                <a:cubicBezTo>
                  <a:pt x="389302" y="1720165"/>
                  <a:pt x="389930" y="1719537"/>
                  <a:pt x="390557" y="1719537"/>
                </a:cubicBezTo>
                <a:close/>
                <a:moveTo>
                  <a:pt x="265880" y="1718491"/>
                </a:moveTo>
                <a:cubicBezTo>
                  <a:pt x="267135" y="1718491"/>
                  <a:pt x="268181" y="1719537"/>
                  <a:pt x="268181" y="1720792"/>
                </a:cubicBezTo>
                <a:cubicBezTo>
                  <a:pt x="268181" y="1722047"/>
                  <a:pt x="267135" y="1723093"/>
                  <a:pt x="265880" y="1723093"/>
                </a:cubicBezTo>
                <a:cubicBezTo>
                  <a:pt x="264834" y="1723093"/>
                  <a:pt x="263788" y="1722047"/>
                  <a:pt x="263579" y="1720792"/>
                </a:cubicBezTo>
                <a:cubicBezTo>
                  <a:pt x="263579" y="1719537"/>
                  <a:pt x="264625" y="1718491"/>
                  <a:pt x="265880" y="1718491"/>
                </a:cubicBezTo>
                <a:close/>
                <a:moveTo>
                  <a:pt x="1390064" y="1718282"/>
                </a:moveTo>
                <a:cubicBezTo>
                  <a:pt x="1391320" y="1718282"/>
                  <a:pt x="1392366" y="1719328"/>
                  <a:pt x="1392366" y="1720583"/>
                </a:cubicBezTo>
                <a:cubicBezTo>
                  <a:pt x="1392366" y="1721838"/>
                  <a:pt x="1391320" y="1722884"/>
                  <a:pt x="1390064" y="1722884"/>
                </a:cubicBezTo>
                <a:cubicBezTo>
                  <a:pt x="1388809" y="1722884"/>
                  <a:pt x="1387763" y="1721838"/>
                  <a:pt x="1387763" y="1720583"/>
                </a:cubicBezTo>
                <a:cubicBezTo>
                  <a:pt x="1387763" y="1719328"/>
                  <a:pt x="1388809" y="1718282"/>
                  <a:pt x="1390064" y="1718282"/>
                </a:cubicBezTo>
                <a:close/>
                <a:moveTo>
                  <a:pt x="141831" y="1717864"/>
                </a:moveTo>
                <a:cubicBezTo>
                  <a:pt x="143504" y="1717864"/>
                  <a:pt x="144969" y="1719119"/>
                  <a:pt x="144969" y="1721002"/>
                </a:cubicBezTo>
                <a:cubicBezTo>
                  <a:pt x="144969" y="1722884"/>
                  <a:pt x="143504" y="1724348"/>
                  <a:pt x="141831" y="1724139"/>
                </a:cubicBezTo>
                <a:cubicBezTo>
                  <a:pt x="140157" y="1724139"/>
                  <a:pt x="138693" y="1722884"/>
                  <a:pt x="138693" y="1721002"/>
                </a:cubicBezTo>
                <a:cubicBezTo>
                  <a:pt x="138693" y="1719328"/>
                  <a:pt x="139948" y="1717864"/>
                  <a:pt x="141831" y="1717864"/>
                </a:cubicBezTo>
                <a:close/>
                <a:moveTo>
                  <a:pt x="17572" y="1717027"/>
                </a:moveTo>
                <a:cubicBezTo>
                  <a:pt x="19873" y="1717027"/>
                  <a:pt x="21756" y="1718909"/>
                  <a:pt x="21756" y="1721211"/>
                </a:cubicBezTo>
                <a:cubicBezTo>
                  <a:pt x="21756" y="1723512"/>
                  <a:pt x="19873" y="1725394"/>
                  <a:pt x="17572" y="1725394"/>
                </a:cubicBezTo>
                <a:cubicBezTo>
                  <a:pt x="15271" y="1725394"/>
                  <a:pt x="13389" y="1723512"/>
                  <a:pt x="13389" y="1721211"/>
                </a:cubicBezTo>
                <a:cubicBezTo>
                  <a:pt x="13389" y="1718909"/>
                  <a:pt x="15271" y="1717027"/>
                  <a:pt x="17572" y="1717027"/>
                </a:cubicBezTo>
                <a:close/>
                <a:moveTo>
                  <a:pt x="1696736" y="1712634"/>
                </a:moveTo>
                <a:cubicBezTo>
                  <a:pt x="1701129" y="1712634"/>
                  <a:pt x="1704895" y="1716190"/>
                  <a:pt x="1704895" y="1720792"/>
                </a:cubicBezTo>
                <a:cubicBezTo>
                  <a:pt x="1704895" y="1725185"/>
                  <a:pt x="1701338" y="1728951"/>
                  <a:pt x="1696736" y="1728951"/>
                </a:cubicBezTo>
                <a:cubicBezTo>
                  <a:pt x="1692343" y="1728951"/>
                  <a:pt x="1688578" y="1725185"/>
                  <a:pt x="1688578" y="1720792"/>
                </a:cubicBezTo>
                <a:cubicBezTo>
                  <a:pt x="1688578" y="1716399"/>
                  <a:pt x="1692343" y="1712634"/>
                  <a:pt x="1696736" y="1712634"/>
                </a:cubicBezTo>
                <a:close/>
                <a:moveTo>
                  <a:pt x="1294674" y="1707822"/>
                </a:moveTo>
                <a:cubicBezTo>
                  <a:pt x="1295302" y="1707822"/>
                  <a:pt x="1295929" y="1708450"/>
                  <a:pt x="1295929" y="1709078"/>
                </a:cubicBezTo>
                <a:cubicBezTo>
                  <a:pt x="1295929" y="1709705"/>
                  <a:pt x="1295302" y="1710333"/>
                  <a:pt x="1294674" y="1710333"/>
                </a:cubicBezTo>
                <a:cubicBezTo>
                  <a:pt x="1294046" y="1710333"/>
                  <a:pt x="1293419" y="1709705"/>
                  <a:pt x="1293419" y="1709078"/>
                </a:cubicBezTo>
                <a:cubicBezTo>
                  <a:pt x="1293419" y="1708450"/>
                  <a:pt x="1293837" y="1708032"/>
                  <a:pt x="1294674" y="1707822"/>
                </a:cubicBezTo>
                <a:close/>
                <a:moveTo>
                  <a:pt x="1557207" y="1707195"/>
                </a:moveTo>
                <a:cubicBezTo>
                  <a:pt x="1560136" y="1707195"/>
                  <a:pt x="1562437" y="1709496"/>
                  <a:pt x="1562437" y="1712425"/>
                </a:cubicBezTo>
                <a:cubicBezTo>
                  <a:pt x="1562437" y="1715353"/>
                  <a:pt x="1560136" y="1717654"/>
                  <a:pt x="1557207" y="1717654"/>
                </a:cubicBezTo>
                <a:cubicBezTo>
                  <a:pt x="1554278" y="1717654"/>
                  <a:pt x="1551977" y="1715353"/>
                  <a:pt x="1551977" y="1712425"/>
                </a:cubicBezTo>
                <a:cubicBezTo>
                  <a:pt x="1551977" y="1709496"/>
                  <a:pt x="1554278" y="1707195"/>
                  <a:pt x="1557207" y="1707195"/>
                </a:cubicBezTo>
                <a:close/>
                <a:moveTo>
                  <a:pt x="1502399" y="1704266"/>
                </a:moveTo>
                <a:cubicBezTo>
                  <a:pt x="1504700" y="1704266"/>
                  <a:pt x="1506583" y="1706149"/>
                  <a:pt x="1506583" y="1708450"/>
                </a:cubicBezTo>
                <a:cubicBezTo>
                  <a:pt x="1506583" y="1710751"/>
                  <a:pt x="1504700" y="1712634"/>
                  <a:pt x="1502399" y="1712634"/>
                </a:cubicBezTo>
                <a:cubicBezTo>
                  <a:pt x="1499889" y="1712634"/>
                  <a:pt x="1498006" y="1710542"/>
                  <a:pt x="1498215" y="1708450"/>
                </a:cubicBezTo>
                <a:cubicBezTo>
                  <a:pt x="1498215" y="1706149"/>
                  <a:pt x="1500098" y="1704266"/>
                  <a:pt x="1502399" y="1704266"/>
                </a:cubicBezTo>
                <a:close/>
                <a:moveTo>
                  <a:pt x="1610759" y="1693389"/>
                </a:moveTo>
                <a:cubicBezTo>
                  <a:pt x="1614525" y="1693389"/>
                  <a:pt x="1617453" y="1696317"/>
                  <a:pt x="1617453" y="1700083"/>
                </a:cubicBezTo>
                <a:cubicBezTo>
                  <a:pt x="1617453" y="1703848"/>
                  <a:pt x="1614525" y="1706777"/>
                  <a:pt x="1610759" y="1706777"/>
                </a:cubicBezTo>
                <a:cubicBezTo>
                  <a:pt x="1606994" y="1706777"/>
                  <a:pt x="1604065" y="1703848"/>
                  <a:pt x="1604065" y="1700083"/>
                </a:cubicBezTo>
                <a:cubicBezTo>
                  <a:pt x="1604065" y="1696526"/>
                  <a:pt x="1607203" y="1693389"/>
                  <a:pt x="1610759" y="1693389"/>
                </a:cubicBezTo>
                <a:close/>
                <a:moveTo>
                  <a:pt x="572970" y="1692761"/>
                </a:moveTo>
                <a:cubicBezTo>
                  <a:pt x="573389" y="1692761"/>
                  <a:pt x="573598" y="1692970"/>
                  <a:pt x="573389" y="1693179"/>
                </a:cubicBezTo>
                <a:cubicBezTo>
                  <a:pt x="573389" y="1693389"/>
                  <a:pt x="573180" y="1693598"/>
                  <a:pt x="572970" y="1693598"/>
                </a:cubicBezTo>
                <a:cubicBezTo>
                  <a:pt x="572761" y="1693598"/>
                  <a:pt x="572552" y="1693389"/>
                  <a:pt x="572552" y="1693179"/>
                </a:cubicBezTo>
                <a:cubicBezTo>
                  <a:pt x="572552" y="1692970"/>
                  <a:pt x="572761" y="1692761"/>
                  <a:pt x="572970" y="1692761"/>
                </a:cubicBezTo>
                <a:close/>
                <a:moveTo>
                  <a:pt x="448503" y="1692343"/>
                </a:moveTo>
                <a:cubicBezTo>
                  <a:pt x="449130" y="1692343"/>
                  <a:pt x="449549" y="1692761"/>
                  <a:pt x="449549" y="1693389"/>
                </a:cubicBezTo>
                <a:cubicBezTo>
                  <a:pt x="449549" y="1694016"/>
                  <a:pt x="449130" y="1694434"/>
                  <a:pt x="448503" y="1694434"/>
                </a:cubicBezTo>
                <a:cubicBezTo>
                  <a:pt x="447875" y="1694434"/>
                  <a:pt x="447457" y="1694016"/>
                  <a:pt x="447457" y="1693389"/>
                </a:cubicBezTo>
                <a:cubicBezTo>
                  <a:pt x="447457" y="1692761"/>
                  <a:pt x="447875" y="1692343"/>
                  <a:pt x="448503" y="1692343"/>
                </a:cubicBezTo>
                <a:close/>
                <a:moveTo>
                  <a:pt x="324244" y="1691506"/>
                </a:moveTo>
                <a:cubicBezTo>
                  <a:pt x="325290" y="1691506"/>
                  <a:pt x="326127" y="1692343"/>
                  <a:pt x="326127" y="1693389"/>
                </a:cubicBezTo>
                <a:cubicBezTo>
                  <a:pt x="326127" y="1694434"/>
                  <a:pt x="325290" y="1695271"/>
                  <a:pt x="324244" y="1695271"/>
                </a:cubicBezTo>
                <a:cubicBezTo>
                  <a:pt x="323198" y="1695271"/>
                  <a:pt x="322361" y="1694434"/>
                  <a:pt x="322361" y="1693389"/>
                </a:cubicBezTo>
                <a:cubicBezTo>
                  <a:pt x="322361" y="1692343"/>
                  <a:pt x="323198" y="1691506"/>
                  <a:pt x="324244" y="1691506"/>
                </a:cubicBezTo>
                <a:close/>
                <a:moveTo>
                  <a:pt x="200195" y="1690878"/>
                </a:moveTo>
                <a:cubicBezTo>
                  <a:pt x="201659" y="1690878"/>
                  <a:pt x="202914" y="1692133"/>
                  <a:pt x="202914" y="1693598"/>
                </a:cubicBezTo>
                <a:cubicBezTo>
                  <a:pt x="202914" y="1695062"/>
                  <a:pt x="201659" y="1696317"/>
                  <a:pt x="200195" y="1696317"/>
                </a:cubicBezTo>
                <a:cubicBezTo>
                  <a:pt x="198730" y="1696317"/>
                  <a:pt x="197475" y="1695062"/>
                  <a:pt x="197475" y="1693598"/>
                </a:cubicBezTo>
                <a:cubicBezTo>
                  <a:pt x="197475" y="1692133"/>
                  <a:pt x="198730" y="1690878"/>
                  <a:pt x="200195" y="1690878"/>
                </a:cubicBezTo>
                <a:close/>
                <a:moveTo>
                  <a:pt x="76355" y="1689832"/>
                </a:moveTo>
                <a:cubicBezTo>
                  <a:pt x="78446" y="1689832"/>
                  <a:pt x="80120" y="1691506"/>
                  <a:pt x="80120" y="1693598"/>
                </a:cubicBezTo>
                <a:cubicBezTo>
                  <a:pt x="80120" y="1695689"/>
                  <a:pt x="78446" y="1697363"/>
                  <a:pt x="76355" y="1697363"/>
                </a:cubicBezTo>
                <a:cubicBezTo>
                  <a:pt x="74263" y="1697363"/>
                  <a:pt x="72589" y="1695689"/>
                  <a:pt x="72589" y="1693598"/>
                </a:cubicBezTo>
                <a:cubicBezTo>
                  <a:pt x="72589" y="1691506"/>
                  <a:pt x="74263" y="1689832"/>
                  <a:pt x="76355" y="1689832"/>
                </a:cubicBezTo>
                <a:close/>
                <a:moveTo>
                  <a:pt x="1210789" y="1688159"/>
                </a:moveTo>
                <a:cubicBezTo>
                  <a:pt x="1210998" y="1688159"/>
                  <a:pt x="1211207" y="1688368"/>
                  <a:pt x="1211207" y="1688577"/>
                </a:cubicBezTo>
                <a:cubicBezTo>
                  <a:pt x="1211207" y="1688786"/>
                  <a:pt x="1210998" y="1688995"/>
                  <a:pt x="1210789" y="1688995"/>
                </a:cubicBezTo>
                <a:cubicBezTo>
                  <a:pt x="1210580" y="1688995"/>
                  <a:pt x="1210371" y="1688786"/>
                  <a:pt x="1210371" y="1688577"/>
                </a:cubicBezTo>
                <a:cubicBezTo>
                  <a:pt x="1210371" y="1688159"/>
                  <a:pt x="1210580" y="1688159"/>
                  <a:pt x="1210789" y="1688159"/>
                </a:cubicBezTo>
                <a:close/>
                <a:moveTo>
                  <a:pt x="3072366" y="1685648"/>
                </a:moveTo>
                <a:cubicBezTo>
                  <a:pt x="3076759" y="1685648"/>
                  <a:pt x="3080315" y="1689205"/>
                  <a:pt x="3080315" y="1693598"/>
                </a:cubicBezTo>
                <a:cubicBezTo>
                  <a:pt x="3080315" y="1697991"/>
                  <a:pt x="3076759" y="1701547"/>
                  <a:pt x="3072366" y="1701547"/>
                </a:cubicBezTo>
                <a:cubicBezTo>
                  <a:pt x="3067973" y="1701547"/>
                  <a:pt x="3064417" y="1697991"/>
                  <a:pt x="3064417" y="1693598"/>
                </a:cubicBezTo>
                <a:cubicBezTo>
                  <a:pt x="3064417" y="1689414"/>
                  <a:pt x="3067973" y="1685858"/>
                  <a:pt x="3072366" y="1685648"/>
                </a:cubicBezTo>
                <a:close/>
                <a:moveTo>
                  <a:pt x="3010446" y="1685230"/>
                </a:moveTo>
                <a:cubicBezTo>
                  <a:pt x="3015048" y="1685230"/>
                  <a:pt x="3018814" y="1688995"/>
                  <a:pt x="3018814" y="1693598"/>
                </a:cubicBezTo>
                <a:cubicBezTo>
                  <a:pt x="3018814" y="1698200"/>
                  <a:pt x="3015048" y="1701965"/>
                  <a:pt x="3010446" y="1701965"/>
                </a:cubicBezTo>
                <a:cubicBezTo>
                  <a:pt x="3005844" y="1701965"/>
                  <a:pt x="3002078" y="1698200"/>
                  <a:pt x="3002078" y="1693598"/>
                </a:cubicBezTo>
                <a:cubicBezTo>
                  <a:pt x="3002078" y="1688995"/>
                  <a:pt x="3005844" y="1685230"/>
                  <a:pt x="3010446" y="1685230"/>
                </a:cubicBezTo>
                <a:close/>
                <a:moveTo>
                  <a:pt x="1451148" y="1685021"/>
                </a:moveTo>
                <a:cubicBezTo>
                  <a:pt x="1452821" y="1685021"/>
                  <a:pt x="1454286" y="1686485"/>
                  <a:pt x="1454286" y="1688159"/>
                </a:cubicBezTo>
                <a:cubicBezTo>
                  <a:pt x="1454286" y="1689832"/>
                  <a:pt x="1452821" y="1691296"/>
                  <a:pt x="1451148" y="1691296"/>
                </a:cubicBezTo>
                <a:cubicBezTo>
                  <a:pt x="1449474" y="1691296"/>
                  <a:pt x="1448010" y="1689832"/>
                  <a:pt x="1448010" y="1688159"/>
                </a:cubicBezTo>
                <a:cubicBezTo>
                  <a:pt x="1448010" y="1686485"/>
                  <a:pt x="1449474" y="1685021"/>
                  <a:pt x="1451148" y="1685021"/>
                </a:cubicBezTo>
                <a:close/>
                <a:moveTo>
                  <a:pt x="2948526" y="1684812"/>
                </a:moveTo>
                <a:cubicBezTo>
                  <a:pt x="2953337" y="1684812"/>
                  <a:pt x="2957312" y="1688786"/>
                  <a:pt x="2957312" y="1693598"/>
                </a:cubicBezTo>
                <a:cubicBezTo>
                  <a:pt x="2957312" y="1698409"/>
                  <a:pt x="2953337" y="1702384"/>
                  <a:pt x="2948526" y="1702384"/>
                </a:cubicBezTo>
                <a:cubicBezTo>
                  <a:pt x="2943715" y="1702384"/>
                  <a:pt x="2939740" y="1698409"/>
                  <a:pt x="2939740" y="1693598"/>
                </a:cubicBezTo>
                <a:cubicBezTo>
                  <a:pt x="2939740" y="1688786"/>
                  <a:pt x="2943715" y="1684812"/>
                  <a:pt x="2948526" y="1684812"/>
                </a:cubicBezTo>
                <a:close/>
                <a:moveTo>
                  <a:pt x="2886606" y="1683975"/>
                </a:moveTo>
                <a:cubicBezTo>
                  <a:pt x="2892045" y="1683975"/>
                  <a:pt x="2896229" y="1688368"/>
                  <a:pt x="2896229" y="1693598"/>
                </a:cubicBezTo>
                <a:cubicBezTo>
                  <a:pt x="2896229" y="1699037"/>
                  <a:pt x="2892045" y="1703220"/>
                  <a:pt x="2886606" y="1703220"/>
                </a:cubicBezTo>
                <a:cubicBezTo>
                  <a:pt x="2881167" y="1703220"/>
                  <a:pt x="2876983" y="1698827"/>
                  <a:pt x="2876983" y="1693598"/>
                </a:cubicBezTo>
                <a:cubicBezTo>
                  <a:pt x="2876983" y="1688368"/>
                  <a:pt x="2881167" y="1683975"/>
                  <a:pt x="2886606" y="1683975"/>
                </a:cubicBezTo>
                <a:close/>
                <a:moveTo>
                  <a:pt x="2824686" y="1683557"/>
                </a:moveTo>
                <a:cubicBezTo>
                  <a:pt x="2830125" y="1683557"/>
                  <a:pt x="2834727" y="1687950"/>
                  <a:pt x="2834727" y="1693598"/>
                </a:cubicBezTo>
                <a:cubicBezTo>
                  <a:pt x="2834727" y="1699037"/>
                  <a:pt x="2830334" y="1703639"/>
                  <a:pt x="2824686" y="1703639"/>
                </a:cubicBezTo>
                <a:cubicBezTo>
                  <a:pt x="2819247" y="1703639"/>
                  <a:pt x="2814645" y="1699246"/>
                  <a:pt x="2814645" y="1693598"/>
                </a:cubicBezTo>
                <a:cubicBezTo>
                  <a:pt x="2814645" y="1687950"/>
                  <a:pt x="2819038" y="1683557"/>
                  <a:pt x="2824686" y="1683557"/>
                </a:cubicBezTo>
                <a:close/>
                <a:moveTo>
                  <a:pt x="2762557" y="1682929"/>
                </a:moveTo>
                <a:cubicBezTo>
                  <a:pt x="2768414" y="1682929"/>
                  <a:pt x="2773225" y="1687740"/>
                  <a:pt x="2773225" y="1693598"/>
                </a:cubicBezTo>
                <a:cubicBezTo>
                  <a:pt x="2773225" y="1699455"/>
                  <a:pt x="2768414" y="1704266"/>
                  <a:pt x="2762557" y="1704266"/>
                </a:cubicBezTo>
                <a:cubicBezTo>
                  <a:pt x="2756699" y="1704266"/>
                  <a:pt x="2751888" y="1699455"/>
                  <a:pt x="2751888" y="1693598"/>
                </a:cubicBezTo>
                <a:cubicBezTo>
                  <a:pt x="2751888" y="1687531"/>
                  <a:pt x="2756699" y="1682720"/>
                  <a:pt x="2762557" y="1682929"/>
                </a:cubicBezTo>
                <a:close/>
                <a:moveTo>
                  <a:pt x="2700636" y="1681883"/>
                </a:moveTo>
                <a:cubicBezTo>
                  <a:pt x="2707122" y="1681883"/>
                  <a:pt x="2712142" y="1687113"/>
                  <a:pt x="2712142" y="1693389"/>
                </a:cubicBezTo>
                <a:cubicBezTo>
                  <a:pt x="2712142" y="1699873"/>
                  <a:pt x="2706912" y="1704894"/>
                  <a:pt x="2700636" y="1704894"/>
                </a:cubicBezTo>
                <a:cubicBezTo>
                  <a:pt x="2694152" y="1704894"/>
                  <a:pt x="2689131" y="1699664"/>
                  <a:pt x="2689131" y="1693389"/>
                </a:cubicBezTo>
                <a:cubicBezTo>
                  <a:pt x="2689131" y="1687113"/>
                  <a:pt x="2694152" y="1682092"/>
                  <a:pt x="2700636" y="1681883"/>
                </a:cubicBezTo>
                <a:close/>
                <a:moveTo>
                  <a:pt x="2638298" y="1681465"/>
                </a:moveTo>
                <a:cubicBezTo>
                  <a:pt x="2644783" y="1681465"/>
                  <a:pt x="2650222" y="1686694"/>
                  <a:pt x="2650222" y="1693389"/>
                </a:cubicBezTo>
                <a:cubicBezTo>
                  <a:pt x="2650222" y="1699873"/>
                  <a:pt x="2644992" y="1705312"/>
                  <a:pt x="2638298" y="1705312"/>
                </a:cubicBezTo>
                <a:cubicBezTo>
                  <a:pt x="2631813" y="1705312"/>
                  <a:pt x="2626374" y="1700083"/>
                  <a:pt x="2626374" y="1693389"/>
                </a:cubicBezTo>
                <a:cubicBezTo>
                  <a:pt x="2626374" y="1686694"/>
                  <a:pt x="2631604" y="1681465"/>
                  <a:pt x="2638298" y="1681465"/>
                </a:cubicBezTo>
                <a:close/>
                <a:moveTo>
                  <a:pt x="2576169" y="1680837"/>
                </a:moveTo>
                <a:cubicBezTo>
                  <a:pt x="2583072" y="1680837"/>
                  <a:pt x="2588720" y="1686485"/>
                  <a:pt x="2588720" y="1693389"/>
                </a:cubicBezTo>
                <a:cubicBezTo>
                  <a:pt x="2588720" y="1700292"/>
                  <a:pt x="2583072" y="1705940"/>
                  <a:pt x="2576169" y="1705940"/>
                </a:cubicBezTo>
                <a:cubicBezTo>
                  <a:pt x="2569266" y="1705940"/>
                  <a:pt x="2563617" y="1700292"/>
                  <a:pt x="2563617" y="1693389"/>
                </a:cubicBezTo>
                <a:cubicBezTo>
                  <a:pt x="2563617" y="1686485"/>
                  <a:pt x="2569266" y="1680837"/>
                  <a:pt x="2576169" y="1680837"/>
                </a:cubicBezTo>
                <a:close/>
                <a:moveTo>
                  <a:pt x="1350946" y="1680628"/>
                </a:moveTo>
                <a:cubicBezTo>
                  <a:pt x="1351574" y="1680628"/>
                  <a:pt x="1352201" y="1681046"/>
                  <a:pt x="1352201" y="1681883"/>
                </a:cubicBezTo>
                <a:cubicBezTo>
                  <a:pt x="1352201" y="1682511"/>
                  <a:pt x="1351574" y="1683138"/>
                  <a:pt x="1350946" y="1683138"/>
                </a:cubicBezTo>
                <a:cubicBezTo>
                  <a:pt x="1350318" y="1683138"/>
                  <a:pt x="1349691" y="1682511"/>
                  <a:pt x="1349691" y="1681883"/>
                </a:cubicBezTo>
                <a:cubicBezTo>
                  <a:pt x="1349691" y="1681255"/>
                  <a:pt x="1350318" y="1680628"/>
                  <a:pt x="1350946" y="1680628"/>
                </a:cubicBezTo>
                <a:close/>
                <a:moveTo>
                  <a:pt x="2513830" y="1680209"/>
                </a:moveTo>
                <a:cubicBezTo>
                  <a:pt x="2520943" y="1680209"/>
                  <a:pt x="2526800" y="1686067"/>
                  <a:pt x="2526800" y="1693179"/>
                </a:cubicBezTo>
                <a:cubicBezTo>
                  <a:pt x="2526800" y="1700292"/>
                  <a:pt x="2520943" y="1706149"/>
                  <a:pt x="2513830" y="1706149"/>
                </a:cubicBezTo>
                <a:cubicBezTo>
                  <a:pt x="2506718" y="1706149"/>
                  <a:pt x="2500861" y="1700292"/>
                  <a:pt x="2500861" y="1693179"/>
                </a:cubicBezTo>
                <a:cubicBezTo>
                  <a:pt x="2500861" y="1686067"/>
                  <a:pt x="2506718" y="1680209"/>
                  <a:pt x="2513830" y="1680209"/>
                </a:cubicBezTo>
                <a:close/>
                <a:moveTo>
                  <a:pt x="2451283" y="1679791"/>
                </a:moveTo>
                <a:cubicBezTo>
                  <a:pt x="2458814" y="1679791"/>
                  <a:pt x="2464671" y="1685858"/>
                  <a:pt x="2464671" y="1693179"/>
                </a:cubicBezTo>
                <a:cubicBezTo>
                  <a:pt x="2464671" y="1700710"/>
                  <a:pt x="2458604" y="1706567"/>
                  <a:pt x="2451283" y="1706567"/>
                </a:cubicBezTo>
                <a:cubicBezTo>
                  <a:pt x="2443752" y="1706567"/>
                  <a:pt x="2437895" y="1700501"/>
                  <a:pt x="2437895" y="1693179"/>
                </a:cubicBezTo>
                <a:cubicBezTo>
                  <a:pt x="2437895" y="1685858"/>
                  <a:pt x="2443961" y="1679791"/>
                  <a:pt x="2451283" y="1679791"/>
                </a:cubicBezTo>
                <a:close/>
                <a:moveTo>
                  <a:pt x="2388735" y="1679164"/>
                </a:moveTo>
                <a:cubicBezTo>
                  <a:pt x="2396266" y="1679164"/>
                  <a:pt x="2402542" y="1685439"/>
                  <a:pt x="2402542" y="1692970"/>
                </a:cubicBezTo>
                <a:cubicBezTo>
                  <a:pt x="2402542" y="1700501"/>
                  <a:pt x="2396266" y="1706777"/>
                  <a:pt x="2388735" y="1706777"/>
                </a:cubicBezTo>
                <a:cubicBezTo>
                  <a:pt x="2381204" y="1706777"/>
                  <a:pt x="2374929" y="1700501"/>
                  <a:pt x="2374929" y="1692970"/>
                </a:cubicBezTo>
                <a:cubicBezTo>
                  <a:pt x="2374929" y="1685439"/>
                  <a:pt x="2380995" y="1679164"/>
                  <a:pt x="2388735" y="1679164"/>
                </a:cubicBezTo>
                <a:close/>
                <a:moveTo>
                  <a:pt x="2325978" y="1678954"/>
                </a:moveTo>
                <a:cubicBezTo>
                  <a:pt x="2333509" y="1678954"/>
                  <a:pt x="2339785" y="1685230"/>
                  <a:pt x="2339785" y="1692761"/>
                </a:cubicBezTo>
                <a:cubicBezTo>
                  <a:pt x="2339785" y="1700292"/>
                  <a:pt x="2333509" y="1706567"/>
                  <a:pt x="2325978" y="1706567"/>
                </a:cubicBezTo>
                <a:cubicBezTo>
                  <a:pt x="2318447" y="1706567"/>
                  <a:pt x="2312172" y="1700292"/>
                  <a:pt x="2312172" y="1692761"/>
                </a:cubicBezTo>
                <a:cubicBezTo>
                  <a:pt x="2312172" y="1685230"/>
                  <a:pt x="2318447" y="1678954"/>
                  <a:pt x="2325978" y="1678954"/>
                </a:cubicBezTo>
                <a:close/>
                <a:moveTo>
                  <a:pt x="2263012" y="1678536"/>
                </a:moveTo>
                <a:cubicBezTo>
                  <a:pt x="2270752" y="1678536"/>
                  <a:pt x="2277028" y="1684812"/>
                  <a:pt x="2277028" y="1692552"/>
                </a:cubicBezTo>
                <a:cubicBezTo>
                  <a:pt x="2277028" y="1700292"/>
                  <a:pt x="2270752" y="1706567"/>
                  <a:pt x="2263012" y="1706567"/>
                </a:cubicBezTo>
                <a:cubicBezTo>
                  <a:pt x="2255272" y="1706567"/>
                  <a:pt x="2248996" y="1700292"/>
                  <a:pt x="2248996" y="1692552"/>
                </a:cubicBezTo>
                <a:cubicBezTo>
                  <a:pt x="2248996" y="1684812"/>
                  <a:pt x="2255272" y="1678536"/>
                  <a:pt x="2263012" y="1678536"/>
                </a:cubicBezTo>
                <a:close/>
                <a:moveTo>
                  <a:pt x="2199837" y="1678536"/>
                </a:moveTo>
                <a:cubicBezTo>
                  <a:pt x="2207368" y="1678536"/>
                  <a:pt x="2213643" y="1684812"/>
                  <a:pt x="2213643" y="1692343"/>
                </a:cubicBezTo>
                <a:cubicBezTo>
                  <a:pt x="2213643" y="1699873"/>
                  <a:pt x="2207368" y="1706149"/>
                  <a:pt x="2199837" y="1706149"/>
                </a:cubicBezTo>
                <a:cubicBezTo>
                  <a:pt x="2192306" y="1706149"/>
                  <a:pt x="2186030" y="1699873"/>
                  <a:pt x="2186030" y="1692343"/>
                </a:cubicBezTo>
                <a:cubicBezTo>
                  <a:pt x="2186030" y="1684812"/>
                  <a:pt x="2192306" y="1678536"/>
                  <a:pt x="2199837" y="1678536"/>
                </a:cubicBezTo>
                <a:close/>
                <a:moveTo>
                  <a:pt x="2072441" y="1678327"/>
                </a:moveTo>
                <a:cubicBezTo>
                  <a:pt x="2079762" y="1678327"/>
                  <a:pt x="2085619" y="1684184"/>
                  <a:pt x="2085619" y="1691506"/>
                </a:cubicBezTo>
                <a:cubicBezTo>
                  <a:pt x="2085619" y="1698827"/>
                  <a:pt x="2079762" y="1704685"/>
                  <a:pt x="2072441" y="1704685"/>
                </a:cubicBezTo>
                <a:cubicBezTo>
                  <a:pt x="2065119" y="1704685"/>
                  <a:pt x="2059261" y="1698827"/>
                  <a:pt x="2059261" y="1691506"/>
                </a:cubicBezTo>
                <a:cubicBezTo>
                  <a:pt x="2059261" y="1684184"/>
                  <a:pt x="2065119" y="1678327"/>
                  <a:pt x="2072441" y="1678327"/>
                </a:cubicBezTo>
                <a:close/>
                <a:moveTo>
                  <a:pt x="2136453" y="1678118"/>
                </a:moveTo>
                <a:cubicBezTo>
                  <a:pt x="2143983" y="1678118"/>
                  <a:pt x="2150259" y="1684393"/>
                  <a:pt x="2150259" y="1691924"/>
                </a:cubicBezTo>
                <a:cubicBezTo>
                  <a:pt x="2150259" y="1699455"/>
                  <a:pt x="2143983" y="1705731"/>
                  <a:pt x="2136453" y="1705731"/>
                </a:cubicBezTo>
                <a:cubicBezTo>
                  <a:pt x="2128712" y="1705731"/>
                  <a:pt x="2122646" y="1699664"/>
                  <a:pt x="2122646" y="1691924"/>
                </a:cubicBezTo>
                <a:cubicBezTo>
                  <a:pt x="2122646" y="1684393"/>
                  <a:pt x="2128922" y="1678118"/>
                  <a:pt x="2136453" y="1678118"/>
                </a:cubicBezTo>
                <a:close/>
                <a:moveTo>
                  <a:pt x="2007801" y="1678118"/>
                </a:moveTo>
                <a:cubicBezTo>
                  <a:pt x="2014913" y="1678118"/>
                  <a:pt x="2020561" y="1683766"/>
                  <a:pt x="2020561" y="1690878"/>
                </a:cubicBezTo>
                <a:cubicBezTo>
                  <a:pt x="2020561" y="1697991"/>
                  <a:pt x="2014913" y="1703639"/>
                  <a:pt x="2007801" y="1703639"/>
                </a:cubicBezTo>
                <a:cubicBezTo>
                  <a:pt x="2000898" y="1703639"/>
                  <a:pt x="1995040" y="1697991"/>
                  <a:pt x="1995040" y="1690878"/>
                </a:cubicBezTo>
                <a:cubicBezTo>
                  <a:pt x="1995040" y="1683766"/>
                  <a:pt x="2000689" y="1678118"/>
                  <a:pt x="2007801" y="1678118"/>
                </a:cubicBezTo>
                <a:close/>
                <a:moveTo>
                  <a:pt x="1942534" y="1678118"/>
                </a:moveTo>
                <a:cubicBezTo>
                  <a:pt x="1949019" y="1678118"/>
                  <a:pt x="1954458" y="1683347"/>
                  <a:pt x="1954458" y="1690041"/>
                </a:cubicBezTo>
                <a:cubicBezTo>
                  <a:pt x="1954458" y="1696526"/>
                  <a:pt x="1949228" y="1701965"/>
                  <a:pt x="1942534" y="1701965"/>
                </a:cubicBezTo>
                <a:cubicBezTo>
                  <a:pt x="1935840" y="1701965"/>
                  <a:pt x="1930610" y="1696526"/>
                  <a:pt x="1930610" y="1690041"/>
                </a:cubicBezTo>
                <a:cubicBezTo>
                  <a:pt x="1930610" y="1683557"/>
                  <a:pt x="1935840" y="1678118"/>
                  <a:pt x="1942534" y="1678118"/>
                </a:cubicBezTo>
                <a:close/>
                <a:moveTo>
                  <a:pt x="1876012" y="1677699"/>
                </a:moveTo>
                <a:cubicBezTo>
                  <a:pt x="1882078" y="1677699"/>
                  <a:pt x="1886889" y="1682511"/>
                  <a:pt x="1886889" y="1688577"/>
                </a:cubicBezTo>
                <a:cubicBezTo>
                  <a:pt x="1886889" y="1694644"/>
                  <a:pt x="1882078" y="1699455"/>
                  <a:pt x="1876012" y="1699455"/>
                </a:cubicBezTo>
                <a:cubicBezTo>
                  <a:pt x="1869945" y="1699455"/>
                  <a:pt x="1864925" y="1694434"/>
                  <a:pt x="1865134" y="1688577"/>
                </a:cubicBezTo>
                <a:cubicBezTo>
                  <a:pt x="1865134" y="1682511"/>
                  <a:pt x="1869945" y="1677699"/>
                  <a:pt x="1876012" y="1677699"/>
                </a:cubicBezTo>
                <a:close/>
                <a:moveTo>
                  <a:pt x="1807398" y="1676235"/>
                </a:moveTo>
                <a:cubicBezTo>
                  <a:pt x="1812836" y="1676235"/>
                  <a:pt x="1817229" y="1680628"/>
                  <a:pt x="1817229" y="1686067"/>
                </a:cubicBezTo>
                <a:cubicBezTo>
                  <a:pt x="1817229" y="1691506"/>
                  <a:pt x="1812836" y="1695899"/>
                  <a:pt x="1807398" y="1695899"/>
                </a:cubicBezTo>
                <a:cubicBezTo>
                  <a:pt x="1801959" y="1695899"/>
                  <a:pt x="1797566" y="1691506"/>
                  <a:pt x="1797566" y="1686067"/>
                </a:cubicBezTo>
                <a:cubicBezTo>
                  <a:pt x="1797566" y="1680628"/>
                  <a:pt x="1801959" y="1676235"/>
                  <a:pt x="1807398" y="1676235"/>
                </a:cubicBezTo>
                <a:close/>
                <a:moveTo>
                  <a:pt x="1735646" y="1672888"/>
                </a:moveTo>
                <a:cubicBezTo>
                  <a:pt x="1740457" y="1672888"/>
                  <a:pt x="1744431" y="1676863"/>
                  <a:pt x="1744431" y="1681674"/>
                </a:cubicBezTo>
                <a:cubicBezTo>
                  <a:pt x="1744431" y="1686485"/>
                  <a:pt x="1740457" y="1690460"/>
                  <a:pt x="1735646" y="1690460"/>
                </a:cubicBezTo>
                <a:cubicBezTo>
                  <a:pt x="1730834" y="1690460"/>
                  <a:pt x="1726859" y="1686485"/>
                  <a:pt x="1726859" y="1681674"/>
                </a:cubicBezTo>
                <a:cubicBezTo>
                  <a:pt x="1726859" y="1676863"/>
                  <a:pt x="1730834" y="1672888"/>
                  <a:pt x="1735646" y="1672888"/>
                </a:cubicBezTo>
                <a:close/>
                <a:moveTo>
                  <a:pt x="1658455" y="1665985"/>
                </a:moveTo>
                <a:cubicBezTo>
                  <a:pt x="1662220" y="1665985"/>
                  <a:pt x="1665149" y="1668913"/>
                  <a:pt x="1665149" y="1672679"/>
                </a:cubicBezTo>
                <a:cubicBezTo>
                  <a:pt x="1665149" y="1676444"/>
                  <a:pt x="1662220" y="1679373"/>
                  <a:pt x="1658455" y="1679373"/>
                </a:cubicBezTo>
                <a:cubicBezTo>
                  <a:pt x="1654689" y="1679373"/>
                  <a:pt x="1651760" y="1676235"/>
                  <a:pt x="1651760" y="1672679"/>
                </a:cubicBezTo>
                <a:cubicBezTo>
                  <a:pt x="1651760" y="1668913"/>
                  <a:pt x="1654689" y="1665985"/>
                  <a:pt x="1658455" y="1665985"/>
                </a:cubicBezTo>
                <a:close/>
                <a:moveTo>
                  <a:pt x="506657" y="1665357"/>
                </a:moveTo>
                <a:cubicBezTo>
                  <a:pt x="507076" y="1665357"/>
                  <a:pt x="507494" y="1665566"/>
                  <a:pt x="507285" y="1665985"/>
                </a:cubicBezTo>
                <a:cubicBezTo>
                  <a:pt x="507285" y="1666403"/>
                  <a:pt x="507076" y="1666612"/>
                  <a:pt x="506657" y="1666612"/>
                </a:cubicBezTo>
                <a:cubicBezTo>
                  <a:pt x="506239" y="1666612"/>
                  <a:pt x="506030" y="1666403"/>
                  <a:pt x="506030" y="1665985"/>
                </a:cubicBezTo>
                <a:cubicBezTo>
                  <a:pt x="506030" y="1665566"/>
                  <a:pt x="506239" y="1665357"/>
                  <a:pt x="506657" y="1665357"/>
                </a:cubicBezTo>
                <a:close/>
                <a:moveTo>
                  <a:pt x="382817" y="1664520"/>
                </a:moveTo>
                <a:cubicBezTo>
                  <a:pt x="383654" y="1664520"/>
                  <a:pt x="384281" y="1665148"/>
                  <a:pt x="384281" y="1665985"/>
                </a:cubicBezTo>
                <a:cubicBezTo>
                  <a:pt x="384281" y="1666821"/>
                  <a:pt x="383654" y="1667449"/>
                  <a:pt x="382817" y="1667449"/>
                </a:cubicBezTo>
                <a:cubicBezTo>
                  <a:pt x="381980" y="1667449"/>
                  <a:pt x="381353" y="1666821"/>
                  <a:pt x="381353" y="1665985"/>
                </a:cubicBezTo>
                <a:cubicBezTo>
                  <a:pt x="381353" y="1665148"/>
                  <a:pt x="381980" y="1664520"/>
                  <a:pt x="382817" y="1664520"/>
                </a:cubicBezTo>
                <a:close/>
                <a:moveTo>
                  <a:pt x="258977" y="1663893"/>
                </a:moveTo>
                <a:cubicBezTo>
                  <a:pt x="260232" y="1663893"/>
                  <a:pt x="261278" y="1664939"/>
                  <a:pt x="261278" y="1666194"/>
                </a:cubicBezTo>
                <a:cubicBezTo>
                  <a:pt x="261278" y="1667449"/>
                  <a:pt x="260232" y="1668495"/>
                  <a:pt x="258977" y="1668495"/>
                </a:cubicBezTo>
                <a:cubicBezTo>
                  <a:pt x="257513" y="1668495"/>
                  <a:pt x="256467" y="1667449"/>
                  <a:pt x="256676" y="1666194"/>
                </a:cubicBezTo>
                <a:cubicBezTo>
                  <a:pt x="256676" y="1664939"/>
                  <a:pt x="257722" y="1663893"/>
                  <a:pt x="258977" y="1663893"/>
                </a:cubicBezTo>
                <a:close/>
                <a:moveTo>
                  <a:pt x="135346" y="1662847"/>
                </a:moveTo>
                <a:cubicBezTo>
                  <a:pt x="137229" y="1662847"/>
                  <a:pt x="138693" y="1664311"/>
                  <a:pt x="138693" y="1666194"/>
                </a:cubicBezTo>
                <a:cubicBezTo>
                  <a:pt x="138693" y="1668076"/>
                  <a:pt x="137229" y="1669541"/>
                  <a:pt x="135346" y="1669541"/>
                </a:cubicBezTo>
                <a:cubicBezTo>
                  <a:pt x="133463" y="1669541"/>
                  <a:pt x="131999" y="1668076"/>
                  <a:pt x="131999" y="1666194"/>
                </a:cubicBezTo>
                <a:cubicBezTo>
                  <a:pt x="131999" y="1664311"/>
                  <a:pt x="133463" y="1662847"/>
                  <a:pt x="135346" y="1662847"/>
                </a:cubicBezTo>
                <a:close/>
                <a:moveTo>
                  <a:pt x="11715" y="1662010"/>
                </a:moveTo>
                <a:cubicBezTo>
                  <a:pt x="14016" y="1662010"/>
                  <a:pt x="15899" y="1663893"/>
                  <a:pt x="15899" y="1666194"/>
                </a:cubicBezTo>
                <a:cubicBezTo>
                  <a:pt x="15899" y="1668495"/>
                  <a:pt x="14016" y="1670378"/>
                  <a:pt x="11715" y="1670378"/>
                </a:cubicBezTo>
                <a:cubicBezTo>
                  <a:pt x="9414" y="1670378"/>
                  <a:pt x="7531" y="1668495"/>
                  <a:pt x="7531" y="1666194"/>
                </a:cubicBezTo>
                <a:cubicBezTo>
                  <a:pt x="7531" y="1663893"/>
                  <a:pt x="9414" y="1662010"/>
                  <a:pt x="11715" y="1662010"/>
                </a:cubicBezTo>
                <a:close/>
                <a:moveTo>
                  <a:pt x="1266224" y="1661173"/>
                </a:moveTo>
                <a:cubicBezTo>
                  <a:pt x="1266643" y="1661173"/>
                  <a:pt x="1266852" y="1661382"/>
                  <a:pt x="1266852" y="1661801"/>
                </a:cubicBezTo>
                <a:cubicBezTo>
                  <a:pt x="1266852" y="1662219"/>
                  <a:pt x="1266643" y="1662428"/>
                  <a:pt x="1266224" y="1662428"/>
                </a:cubicBezTo>
                <a:cubicBezTo>
                  <a:pt x="1265806" y="1662428"/>
                  <a:pt x="1265597" y="1662219"/>
                  <a:pt x="1265597" y="1661801"/>
                </a:cubicBezTo>
                <a:cubicBezTo>
                  <a:pt x="1265597" y="1661382"/>
                  <a:pt x="1265806" y="1661173"/>
                  <a:pt x="1266224" y="1661173"/>
                </a:cubicBezTo>
                <a:close/>
                <a:moveTo>
                  <a:pt x="1408055" y="1651551"/>
                </a:moveTo>
                <a:cubicBezTo>
                  <a:pt x="1409310" y="1651551"/>
                  <a:pt x="1410356" y="1652596"/>
                  <a:pt x="1410356" y="1653852"/>
                </a:cubicBezTo>
                <a:cubicBezTo>
                  <a:pt x="1410356" y="1655107"/>
                  <a:pt x="1409310" y="1656153"/>
                  <a:pt x="1408055" y="1656153"/>
                </a:cubicBezTo>
                <a:cubicBezTo>
                  <a:pt x="1406800" y="1656153"/>
                  <a:pt x="1405754" y="1655107"/>
                  <a:pt x="1405754" y="1653852"/>
                </a:cubicBezTo>
                <a:cubicBezTo>
                  <a:pt x="1405754" y="1652596"/>
                  <a:pt x="1406800" y="1651551"/>
                  <a:pt x="1408055" y="1651551"/>
                </a:cubicBezTo>
                <a:close/>
                <a:moveTo>
                  <a:pt x="1515997" y="1644229"/>
                </a:moveTo>
                <a:cubicBezTo>
                  <a:pt x="1518298" y="1644229"/>
                  <a:pt x="1520180" y="1646112"/>
                  <a:pt x="1520180" y="1648413"/>
                </a:cubicBezTo>
                <a:cubicBezTo>
                  <a:pt x="1520180" y="1650714"/>
                  <a:pt x="1518298" y="1652596"/>
                  <a:pt x="1515997" y="1652596"/>
                </a:cubicBezTo>
                <a:cubicBezTo>
                  <a:pt x="1513695" y="1652596"/>
                  <a:pt x="1511813" y="1650714"/>
                  <a:pt x="1511813" y="1648413"/>
                </a:cubicBezTo>
                <a:cubicBezTo>
                  <a:pt x="1511813" y="1646112"/>
                  <a:pt x="1513695" y="1644229"/>
                  <a:pt x="1515997" y="1644229"/>
                </a:cubicBezTo>
                <a:close/>
                <a:moveTo>
                  <a:pt x="1570804" y="1643183"/>
                </a:moveTo>
                <a:cubicBezTo>
                  <a:pt x="1573733" y="1643183"/>
                  <a:pt x="1576034" y="1645484"/>
                  <a:pt x="1576034" y="1648413"/>
                </a:cubicBezTo>
                <a:cubicBezTo>
                  <a:pt x="1576034" y="1651341"/>
                  <a:pt x="1573733" y="1653642"/>
                  <a:pt x="1570804" y="1653642"/>
                </a:cubicBezTo>
                <a:cubicBezTo>
                  <a:pt x="1567875" y="1653642"/>
                  <a:pt x="1565574" y="1651132"/>
                  <a:pt x="1565574" y="1648413"/>
                </a:cubicBezTo>
                <a:cubicBezTo>
                  <a:pt x="1565574" y="1645484"/>
                  <a:pt x="1567875" y="1643183"/>
                  <a:pt x="1570804" y="1643183"/>
                </a:cubicBezTo>
                <a:close/>
                <a:moveTo>
                  <a:pt x="689071" y="1638162"/>
                </a:moveTo>
                <a:cubicBezTo>
                  <a:pt x="689280" y="1638162"/>
                  <a:pt x="689489" y="1638372"/>
                  <a:pt x="689489" y="1638581"/>
                </a:cubicBezTo>
                <a:cubicBezTo>
                  <a:pt x="689489" y="1638790"/>
                  <a:pt x="689280" y="1638999"/>
                  <a:pt x="689071" y="1638999"/>
                </a:cubicBezTo>
                <a:cubicBezTo>
                  <a:pt x="688861" y="1638999"/>
                  <a:pt x="688652" y="1638790"/>
                  <a:pt x="688652" y="1638581"/>
                </a:cubicBezTo>
                <a:cubicBezTo>
                  <a:pt x="688652" y="1638162"/>
                  <a:pt x="688861" y="1637953"/>
                  <a:pt x="689071" y="1638162"/>
                </a:cubicBezTo>
                <a:close/>
                <a:moveTo>
                  <a:pt x="565230" y="1637535"/>
                </a:moveTo>
                <a:cubicBezTo>
                  <a:pt x="565858" y="1637535"/>
                  <a:pt x="566276" y="1637953"/>
                  <a:pt x="566276" y="1638581"/>
                </a:cubicBezTo>
                <a:cubicBezTo>
                  <a:pt x="566276" y="1639208"/>
                  <a:pt x="565858" y="1639627"/>
                  <a:pt x="565230" y="1639627"/>
                </a:cubicBezTo>
                <a:cubicBezTo>
                  <a:pt x="564603" y="1639627"/>
                  <a:pt x="564184" y="1639208"/>
                  <a:pt x="564184" y="1638581"/>
                </a:cubicBezTo>
                <a:cubicBezTo>
                  <a:pt x="564184" y="1637953"/>
                  <a:pt x="564603" y="1637535"/>
                  <a:pt x="565230" y="1637535"/>
                </a:cubicBezTo>
                <a:close/>
                <a:moveTo>
                  <a:pt x="441599" y="1636907"/>
                </a:moveTo>
                <a:cubicBezTo>
                  <a:pt x="442436" y="1636907"/>
                  <a:pt x="443273" y="1637535"/>
                  <a:pt x="443273" y="1638581"/>
                </a:cubicBezTo>
                <a:cubicBezTo>
                  <a:pt x="443273" y="1639627"/>
                  <a:pt x="442645" y="1640254"/>
                  <a:pt x="441599" y="1640254"/>
                </a:cubicBezTo>
                <a:cubicBezTo>
                  <a:pt x="440763" y="1640254"/>
                  <a:pt x="439926" y="1639418"/>
                  <a:pt x="439926" y="1638581"/>
                </a:cubicBezTo>
                <a:cubicBezTo>
                  <a:pt x="439926" y="1637744"/>
                  <a:pt x="440553" y="1636907"/>
                  <a:pt x="441599" y="1636907"/>
                </a:cubicBezTo>
                <a:close/>
                <a:moveTo>
                  <a:pt x="1190707" y="1636489"/>
                </a:moveTo>
                <a:cubicBezTo>
                  <a:pt x="1191125" y="1636489"/>
                  <a:pt x="1191334" y="1636698"/>
                  <a:pt x="1191334" y="1637116"/>
                </a:cubicBezTo>
                <a:cubicBezTo>
                  <a:pt x="1191334" y="1637535"/>
                  <a:pt x="1191125" y="1637744"/>
                  <a:pt x="1190707" y="1637744"/>
                </a:cubicBezTo>
                <a:cubicBezTo>
                  <a:pt x="1190289" y="1637744"/>
                  <a:pt x="1190079" y="1637535"/>
                  <a:pt x="1190079" y="1637116"/>
                </a:cubicBezTo>
                <a:cubicBezTo>
                  <a:pt x="1190079" y="1636698"/>
                  <a:pt x="1190289" y="1636489"/>
                  <a:pt x="1190707" y="1636489"/>
                </a:cubicBezTo>
                <a:close/>
                <a:moveTo>
                  <a:pt x="318178" y="1636280"/>
                </a:moveTo>
                <a:cubicBezTo>
                  <a:pt x="319433" y="1636280"/>
                  <a:pt x="320479" y="1637326"/>
                  <a:pt x="320479" y="1638581"/>
                </a:cubicBezTo>
                <a:cubicBezTo>
                  <a:pt x="320479" y="1640045"/>
                  <a:pt x="319433" y="1641091"/>
                  <a:pt x="318178" y="1640882"/>
                </a:cubicBezTo>
                <a:cubicBezTo>
                  <a:pt x="316922" y="1640882"/>
                  <a:pt x="315877" y="1639836"/>
                  <a:pt x="315877" y="1638581"/>
                </a:cubicBezTo>
                <a:cubicBezTo>
                  <a:pt x="315877" y="1637326"/>
                  <a:pt x="316922" y="1636280"/>
                  <a:pt x="318178" y="1636280"/>
                </a:cubicBezTo>
                <a:close/>
                <a:moveTo>
                  <a:pt x="194547" y="1635443"/>
                </a:moveTo>
                <a:cubicBezTo>
                  <a:pt x="196220" y="1635443"/>
                  <a:pt x="197684" y="1636698"/>
                  <a:pt x="197684" y="1638581"/>
                </a:cubicBezTo>
                <a:cubicBezTo>
                  <a:pt x="197684" y="1640463"/>
                  <a:pt x="196429" y="1641928"/>
                  <a:pt x="194547" y="1641719"/>
                </a:cubicBezTo>
                <a:cubicBezTo>
                  <a:pt x="192873" y="1641719"/>
                  <a:pt x="191409" y="1640463"/>
                  <a:pt x="191409" y="1638581"/>
                </a:cubicBezTo>
                <a:cubicBezTo>
                  <a:pt x="191409" y="1636907"/>
                  <a:pt x="192664" y="1635443"/>
                  <a:pt x="194547" y="1635443"/>
                </a:cubicBezTo>
                <a:close/>
                <a:moveTo>
                  <a:pt x="71125" y="1634397"/>
                </a:moveTo>
                <a:cubicBezTo>
                  <a:pt x="73426" y="1634397"/>
                  <a:pt x="75309" y="1636280"/>
                  <a:pt x="75309" y="1638581"/>
                </a:cubicBezTo>
                <a:cubicBezTo>
                  <a:pt x="75309" y="1640882"/>
                  <a:pt x="73426" y="1642765"/>
                  <a:pt x="71125" y="1642765"/>
                </a:cubicBezTo>
                <a:cubicBezTo>
                  <a:pt x="68824" y="1642765"/>
                  <a:pt x="66941" y="1640882"/>
                  <a:pt x="66941" y="1638581"/>
                </a:cubicBezTo>
                <a:cubicBezTo>
                  <a:pt x="66941" y="1636280"/>
                  <a:pt x="68824" y="1634397"/>
                  <a:pt x="71125" y="1634397"/>
                </a:cubicBezTo>
                <a:close/>
                <a:moveTo>
                  <a:pt x="1321660" y="1633560"/>
                </a:moveTo>
                <a:cubicBezTo>
                  <a:pt x="1322496" y="1633560"/>
                  <a:pt x="1323124" y="1634188"/>
                  <a:pt x="1323124" y="1635025"/>
                </a:cubicBezTo>
                <a:cubicBezTo>
                  <a:pt x="1323124" y="1635861"/>
                  <a:pt x="1322496" y="1636698"/>
                  <a:pt x="1321660" y="1636489"/>
                </a:cubicBezTo>
                <a:cubicBezTo>
                  <a:pt x="1320823" y="1636489"/>
                  <a:pt x="1320195" y="1635861"/>
                  <a:pt x="1320195" y="1635025"/>
                </a:cubicBezTo>
                <a:cubicBezTo>
                  <a:pt x="1320195" y="1634188"/>
                  <a:pt x="1320823" y="1633560"/>
                  <a:pt x="1321660" y="1633560"/>
                </a:cubicBezTo>
                <a:close/>
                <a:moveTo>
                  <a:pt x="3077387" y="1631678"/>
                </a:moveTo>
                <a:cubicBezTo>
                  <a:pt x="3081152" y="1631678"/>
                  <a:pt x="3084290" y="1634815"/>
                  <a:pt x="3084290" y="1638581"/>
                </a:cubicBezTo>
                <a:cubicBezTo>
                  <a:pt x="3084290" y="1642346"/>
                  <a:pt x="3081152" y="1645484"/>
                  <a:pt x="3077387" y="1645484"/>
                </a:cubicBezTo>
                <a:cubicBezTo>
                  <a:pt x="3073621" y="1645484"/>
                  <a:pt x="3070484" y="1642346"/>
                  <a:pt x="3070484" y="1638581"/>
                </a:cubicBezTo>
                <a:cubicBezTo>
                  <a:pt x="3070484" y="1634815"/>
                  <a:pt x="3073621" y="1631887"/>
                  <a:pt x="3077387" y="1631678"/>
                </a:cubicBezTo>
                <a:close/>
                <a:moveTo>
                  <a:pt x="3015676" y="1631468"/>
                </a:moveTo>
                <a:cubicBezTo>
                  <a:pt x="3019650" y="1631468"/>
                  <a:pt x="3022788" y="1634606"/>
                  <a:pt x="3022788" y="1638581"/>
                </a:cubicBezTo>
                <a:cubicBezTo>
                  <a:pt x="3022788" y="1642555"/>
                  <a:pt x="3019650" y="1645693"/>
                  <a:pt x="3015676" y="1645693"/>
                </a:cubicBezTo>
                <a:cubicBezTo>
                  <a:pt x="3011701" y="1645693"/>
                  <a:pt x="3008563" y="1642555"/>
                  <a:pt x="3008563" y="1638581"/>
                </a:cubicBezTo>
                <a:cubicBezTo>
                  <a:pt x="3008563" y="1634815"/>
                  <a:pt x="3011701" y="1631468"/>
                  <a:pt x="3015676" y="1631468"/>
                </a:cubicBezTo>
                <a:close/>
                <a:moveTo>
                  <a:pt x="2953965" y="1630841"/>
                </a:moveTo>
                <a:cubicBezTo>
                  <a:pt x="2958358" y="1630841"/>
                  <a:pt x="2961705" y="1634397"/>
                  <a:pt x="2961705" y="1638581"/>
                </a:cubicBezTo>
                <a:cubicBezTo>
                  <a:pt x="2961705" y="1642974"/>
                  <a:pt x="2958149" y="1646321"/>
                  <a:pt x="2953965" y="1646321"/>
                </a:cubicBezTo>
                <a:cubicBezTo>
                  <a:pt x="2949572" y="1646321"/>
                  <a:pt x="2946225" y="1642765"/>
                  <a:pt x="2946225" y="1638581"/>
                </a:cubicBezTo>
                <a:cubicBezTo>
                  <a:pt x="2946225" y="1634397"/>
                  <a:pt x="2949781" y="1631050"/>
                  <a:pt x="2953965" y="1630841"/>
                </a:cubicBezTo>
                <a:close/>
                <a:moveTo>
                  <a:pt x="2892254" y="1630632"/>
                </a:moveTo>
                <a:cubicBezTo>
                  <a:pt x="2896647" y="1630632"/>
                  <a:pt x="2900203" y="1634188"/>
                  <a:pt x="2900203" y="1638581"/>
                </a:cubicBezTo>
                <a:cubicBezTo>
                  <a:pt x="2900203" y="1642974"/>
                  <a:pt x="2896647" y="1646530"/>
                  <a:pt x="2892254" y="1646530"/>
                </a:cubicBezTo>
                <a:cubicBezTo>
                  <a:pt x="2887861" y="1646530"/>
                  <a:pt x="2884305" y="1642974"/>
                  <a:pt x="2884305" y="1638581"/>
                </a:cubicBezTo>
                <a:cubicBezTo>
                  <a:pt x="2884305" y="1634188"/>
                  <a:pt x="2887861" y="1630632"/>
                  <a:pt x="2892254" y="1630632"/>
                </a:cubicBezTo>
                <a:close/>
                <a:moveTo>
                  <a:pt x="2830543" y="1630004"/>
                </a:moveTo>
                <a:cubicBezTo>
                  <a:pt x="2835354" y="1630004"/>
                  <a:pt x="2839120" y="1633769"/>
                  <a:pt x="2839120" y="1638581"/>
                </a:cubicBezTo>
                <a:cubicBezTo>
                  <a:pt x="2839120" y="1643392"/>
                  <a:pt x="2835354" y="1647158"/>
                  <a:pt x="2830543" y="1647158"/>
                </a:cubicBezTo>
                <a:cubicBezTo>
                  <a:pt x="2825732" y="1647158"/>
                  <a:pt x="2821966" y="1643392"/>
                  <a:pt x="2821966" y="1638581"/>
                </a:cubicBezTo>
                <a:cubicBezTo>
                  <a:pt x="2821966" y="1633979"/>
                  <a:pt x="2825732" y="1630213"/>
                  <a:pt x="2830543" y="1630004"/>
                </a:cubicBezTo>
                <a:close/>
                <a:moveTo>
                  <a:pt x="2768623" y="1629586"/>
                </a:moveTo>
                <a:cubicBezTo>
                  <a:pt x="2773644" y="1629586"/>
                  <a:pt x="2777618" y="1633560"/>
                  <a:pt x="2777618" y="1638581"/>
                </a:cubicBezTo>
                <a:cubicBezTo>
                  <a:pt x="2777618" y="1643601"/>
                  <a:pt x="2773644" y="1647576"/>
                  <a:pt x="2768623" y="1647576"/>
                </a:cubicBezTo>
                <a:cubicBezTo>
                  <a:pt x="2763603" y="1647576"/>
                  <a:pt x="2759628" y="1643601"/>
                  <a:pt x="2759628" y="1638581"/>
                </a:cubicBezTo>
                <a:cubicBezTo>
                  <a:pt x="2759628" y="1633560"/>
                  <a:pt x="2763812" y="1629586"/>
                  <a:pt x="2768623" y="1629586"/>
                </a:cubicBezTo>
                <a:close/>
                <a:moveTo>
                  <a:pt x="2706912" y="1628331"/>
                </a:moveTo>
                <a:cubicBezTo>
                  <a:pt x="2712560" y="1628331"/>
                  <a:pt x="2717163" y="1632933"/>
                  <a:pt x="2717163" y="1638581"/>
                </a:cubicBezTo>
                <a:cubicBezTo>
                  <a:pt x="2717163" y="1644229"/>
                  <a:pt x="2712560" y="1648831"/>
                  <a:pt x="2706912" y="1648831"/>
                </a:cubicBezTo>
                <a:cubicBezTo>
                  <a:pt x="2701264" y="1648831"/>
                  <a:pt x="2696662" y="1644229"/>
                  <a:pt x="2696662" y="1638581"/>
                </a:cubicBezTo>
                <a:cubicBezTo>
                  <a:pt x="2696662" y="1632933"/>
                  <a:pt x="2701264" y="1628331"/>
                  <a:pt x="2706912" y="1628331"/>
                </a:cubicBezTo>
                <a:close/>
                <a:moveTo>
                  <a:pt x="2644992" y="1627912"/>
                </a:moveTo>
                <a:cubicBezTo>
                  <a:pt x="2650849" y="1627912"/>
                  <a:pt x="2655661" y="1632724"/>
                  <a:pt x="2655661" y="1638581"/>
                </a:cubicBezTo>
                <a:cubicBezTo>
                  <a:pt x="2655661" y="1644438"/>
                  <a:pt x="2650849" y="1649250"/>
                  <a:pt x="2644992" y="1649250"/>
                </a:cubicBezTo>
                <a:cubicBezTo>
                  <a:pt x="2639135" y="1649250"/>
                  <a:pt x="2634324" y="1644438"/>
                  <a:pt x="2634324" y="1638581"/>
                </a:cubicBezTo>
                <a:cubicBezTo>
                  <a:pt x="2634324" y="1632724"/>
                  <a:pt x="2639135" y="1627912"/>
                  <a:pt x="2644992" y="1627912"/>
                </a:cubicBezTo>
                <a:close/>
                <a:moveTo>
                  <a:pt x="2583490" y="1627075"/>
                </a:moveTo>
                <a:cubicBezTo>
                  <a:pt x="2589975" y="1627075"/>
                  <a:pt x="2594996" y="1632305"/>
                  <a:pt x="2594996" y="1638581"/>
                </a:cubicBezTo>
                <a:cubicBezTo>
                  <a:pt x="2594996" y="1645066"/>
                  <a:pt x="2589766" y="1650086"/>
                  <a:pt x="2583490" y="1650086"/>
                </a:cubicBezTo>
                <a:cubicBezTo>
                  <a:pt x="2577005" y="1650086"/>
                  <a:pt x="2571985" y="1644857"/>
                  <a:pt x="2571985" y="1638581"/>
                </a:cubicBezTo>
                <a:cubicBezTo>
                  <a:pt x="2571985" y="1632305"/>
                  <a:pt x="2577005" y="1627075"/>
                  <a:pt x="2583490" y="1627075"/>
                </a:cubicBezTo>
                <a:close/>
                <a:moveTo>
                  <a:pt x="1896094" y="1627075"/>
                </a:moveTo>
                <a:cubicBezTo>
                  <a:pt x="1901533" y="1627075"/>
                  <a:pt x="1906135" y="1631678"/>
                  <a:pt x="1906135" y="1637116"/>
                </a:cubicBezTo>
                <a:cubicBezTo>
                  <a:pt x="1906135" y="1642555"/>
                  <a:pt x="1901742" y="1647158"/>
                  <a:pt x="1896094" y="1647158"/>
                </a:cubicBezTo>
                <a:cubicBezTo>
                  <a:pt x="1890655" y="1647158"/>
                  <a:pt x="1886053" y="1642765"/>
                  <a:pt x="1886053" y="1637116"/>
                </a:cubicBezTo>
                <a:cubicBezTo>
                  <a:pt x="1886053" y="1631678"/>
                  <a:pt x="1890446" y="1627075"/>
                  <a:pt x="1896094" y="1627075"/>
                </a:cubicBezTo>
                <a:close/>
                <a:moveTo>
                  <a:pt x="1831454" y="1627075"/>
                </a:moveTo>
                <a:cubicBezTo>
                  <a:pt x="1836684" y="1627075"/>
                  <a:pt x="1840868" y="1631259"/>
                  <a:pt x="1840868" y="1636489"/>
                </a:cubicBezTo>
                <a:cubicBezTo>
                  <a:pt x="1840868" y="1641719"/>
                  <a:pt x="1836684" y="1645902"/>
                  <a:pt x="1831454" y="1645902"/>
                </a:cubicBezTo>
                <a:cubicBezTo>
                  <a:pt x="1826224" y="1645902"/>
                  <a:pt x="1822041" y="1641509"/>
                  <a:pt x="1822041" y="1636489"/>
                </a:cubicBezTo>
                <a:cubicBezTo>
                  <a:pt x="1822041" y="1631259"/>
                  <a:pt x="1826224" y="1627075"/>
                  <a:pt x="1831454" y="1627075"/>
                </a:cubicBezTo>
                <a:close/>
                <a:moveTo>
                  <a:pt x="2521361" y="1626866"/>
                </a:moveTo>
                <a:cubicBezTo>
                  <a:pt x="2527846" y="1626866"/>
                  <a:pt x="2533076" y="1632096"/>
                  <a:pt x="2533076" y="1638581"/>
                </a:cubicBezTo>
                <a:cubicBezTo>
                  <a:pt x="2533076" y="1645066"/>
                  <a:pt x="2527846" y="1650295"/>
                  <a:pt x="2521361" y="1650295"/>
                </a:cubicBezTo>
                <a:cubicBezTo>
                  <a:pt x="2514876" y="1650295"/>
                  <a:pt x="2509647" y="1645066"/>
                  <a:pt x="2509647" y="1638581"/>
                </a:cubicBezTo>
                <a:cubicBezTo>
                  <a:pt x="2509647" y="1632096"/>
                  <a:pt x="2514876" y="1626866"/>
                  <a:pt x="2521361" y="1626866"/>
                </a:cubicBezTo>
                <a:close/>
                <a:moveTo>
                  <a:pt x="1765141" y="1626657"/>
                </a:moveTo>
                <a:cubicBezTo>
                  <a:pt x="1769743" y="1626657"/>
                  <a:pt x="1773509" y="1630422"/>
                  <a:pt x="1773509" y="1635025"/>
                </a:cubicBezTo>
                <a:cubicBezTo>
                  <a:pt x="1773509" y="1639627"/>
                  <a:pt x="1769743" y="1643392"/>
                  <a:pt x="1765141" y="1643392"/>
                </a:cubicBezTo>
                <a:cubicBezTo>
                  <a:pt x="1760539" y="1643392"/>
                  <a:pt x="1756774" y="1639627"/>
                  <a:pt x="1756774" y="1635025"/>
                </a:cubicBezTo>
                <a:cubicBezTo>
                  <a:pt x="1756774" y="1630422"/>
                  <a:pt x="1760539" y="1626657"/>
                  <a:pt x="1765141" y="1626657"/>
                </a:cubicBezTo>
                <a:close/>
                <a:moveTo>
                  <a:pt x="1959896" y="1626448"/>
                </a:moveTo>
                <a:cubicBezTo>
                  <a:pt x="1965963" y="1626448"/>
                  <a:pt x="1970984" y="1631468"/>
                  <a:pt x="1970984" y="1637535"/>
                </a:cubicBezTo>
                <a:cubicBezTo>
                  <a:pt x="1970984" y="1643601"/>
                  <a:pt x="1965963" y="1648622"/>
                  <a:pt x="1959896" y="1648622"/>
                </a:cubicBezTo>
                <a:cubicBezTo>
                  <a:pt x="1953830" y="1648622"/>
                  <a:pt x="1948809" y="1643601"/>
                  <a:pt x="1948809" y="1637535"/>
                </a:cubicBezTo>
                <a:cubicBezTo>
                  <a:pt x="1948809" y="1631468"/>
                  <a:pt x="1953830" y="1626448"/>
                  <a:pt x="1959896" y="1626448"/>
                </a:cubicBezTo>
                <a:close/>
                <a:moveTo>
                  <a:pt x="2023072" y="1626239"/>
                </a:moveTo>
                <a:cubicBezTo>
                  <a:pt x="2029557" y="1626239"/>
                  <a:pt x="2034786" y="1631468"/>
                  <a:pt x="2034786" y="1637953"/>
                </a:cubicBezTo>
                <a:cubicBezTo>
                  <a:pt x="2034786" y="1644438"/>
                  <a:pt x="2029557" y="1649668"/>
                  <a:pt x="2023072" y="1649668"/>
                </a:cubicBezTo>
                <a:cubicBezTo>
                  <a:pt x="2016587" y="1649668"/>
                  <a:pt x="2011357" y="1644438"/>
                  <a:pt x="2011357" y="1637953"/>
                </a:cubicBezTo>
                <a:cubicBezTo>
                  <a:pt x="2011357" y="1631259"/>
                  <a:pt x="2016587" y="1626029"/>
                  <a:pt x="2023072" y="1626239"/>
                </a:cubicBezTo>
                <a:close/>
                <a:moveTo>
                  <a:pt x="2459650" y="1626029"/>
                </a:moveTo>
                <a:cubicBezTo>
                  <a:pt x="2466553" y="1626029"/>
                  <a:pt x="2472202" y="1631678"/>
                  <a:pt x="2472202" y="1638581"/>
                </a:cubicBezTo>
                <a:cubicBezTo>
                  <a:pt x="2472202" y="1645484"/>
                  <a:pt x="2466553" y="1651132"/>
                  <a:pt x="2459650" y="1651132"/>
                </a:cubicBezTo>
                <a:cubicBezTo>
                  <a:pt x="2452747" y="1651132"/>
                  <a:pt x="2447099" y="1645484"/>
                  <a:pt x="2447099" y="1638581"/>
                </a:cubicBezTo>
                <a:cubicBezTo>
                  <a:pt x="2447099" y="1631678"/>
                  <a:pt x="2452538" y="1626029"/>
                  <a:pt x="2459650" y="1626029"/>
                </a:cubicBezTo>
                <a:close/>
                <a:moveTo>
                  <a:pt x="2397521" y="1626029"/>
                </a:moveTo>
                <a:cubicBezTo>
                  <a:pt x="2404424" y="1626029"/>
                  <a:pt x="2410072" y="1631678"/>
                  <a:pt x="2410072" y="1638581"/>
                </a:cubicBezTo>
                <a:cubicBezTo>
                  <a:pt x="2410072" y="1645484"/>
                  <a:pt x="2404424" y="1651132"/>
                  <a:pt x="2397521" y="1651132"/>
                </a:cubicBezTo>
                <a:cubicBezTo>
                  <a:pt x="2390618" y="1651132"/>
                  <a:pt x="2384970" y="1645484"/>
                  <a:pt x="2384970" y="1638581"/>
                </a:cubicBezTo>
                <a:cubicBezTo>
                  <a:pt x="2384970" y="1631468"/>
                  <a:pt x="2390618" y="1625820"/>
                  <a:pt x="2397521" y="1626029"/>
                </a:cubicBezTo>
                <a:close/>
                <a:moveTo>
                  <a:pt x="2335392" y="1625611"/>
                </a:moveTo>
                <a:cubicBezTo>
                  <a:pt x="2342504" y="1625611"/>
                  <a:pt x="2348152" y="1631259"/>
                  <a:pt x="2348152" y="1638372"/>
                </a:cubicBezTo>
                <a:cubicBezTo>
                  <a:pt x="2348152" y="1645484"/>
                  <a:pt x="2342504" y="1651132"/>
                  <a:pt x="2335392" y="1651132"/>
                </a:cubicBezTo>
                <a:cubicBezTo>
                  <a:pt x="2328488" y="1651132"/>
                  <a:pt x="2322631" y="1645484"/>
                  <a:pt x="2322631" y="1638372"/>
                </a:cubicBezTo>
                <a:cubicBezTo>
                  <a:pt x="2322631" y="1631259"/>
                  <a:pt x="2328279" y="1625611"/>
                  <a:pt x="2335392" y="1625611"/>
                </a:cubicBezTo>
                <a:close/>
                <a:moveTo>
                  <a:pt x="2148586" y="1625611"/>
                </a:moveTo>
                <a:cubicBezTo>
                  <a:pt x="2155489" y="1625611"/>
                  <a:pt x="2161137" y="1631259"/>
                  <a:pt x="2161137" y="1638162"/>
                </a:cubicBezTo>
                <a:cubicBezTo>
                  <a:pt x="2161137" y="1645066"/>
                  <a:pt x="2155489" y="1650714"/>
                  <a:pt x="2148586" y="1650714"/>
                </a:cubicBezTo>
                <a:cubicBezTo>
                  <a:pt x="2141682" y="1650714"/>
                  <a:pt x="2136034" y="1645066"/>
                  <a:pt x="2136034" y="1638162"/>
                </a:cubicBezTo>
                <a:cubicBezTo>
                  <a:pt x="2136034" y="1631259"/>
                  <a:pt x="2141682" y="1625611"/>
                  <a:pt x="2148586" y="1625611"/>
                </a:cubicBezTo>
                <a:close/>
                <a:moveTo>
                  <a:pt x="2086038" y="1625611"/>
                </a:moveTo>
                <a:cubicBezTo>
                  <a:pt x="2092941" y="1625611"/>
                  <a:pt x="2098380" y="1631259"/>
                  <a:pt x="2098380" y="1637953"/>
                </a:cubicBezTo>
                <a:cubicBezTo>
                  <a:pt x="2098380" y="1644857"/>
                  <a:pt x="2092732" y="1650295"/>
                  <a:pt x="2086038" y="1650295"/>
                </a:cubicBezTo>
                <a:cubicBezTo>
                  <a:pt x="2079344" y="1650295"/>
                  <a:pt x="2073696" y="1644857"/>
                  <a:pt x="2073696" y="1637953"/>
                </a:cubicBezTo>
                <a:cubicBezTo>
                  <a:pt x="2073696" y="1631050"/>
                  <a:pt x="2079344" y="1625611"/>
                  <a:pt x="2086038" y="1625611"/>
                </a:cubicBezTo>
                <a:close/>
                <a:moveTo>
                  <a:pt x="2273262" y="1625402"/>
                </a:moveTo>
                <a:cubicBezTo>
                  <a:pt x="2280375" y="1625402"/>
                  <a:pt x="2286232" y="1631259"/>
                  <a:pt x="2286232" y="1638372"/>
                </a:cubicBezTo>
                <a:cubicBezTo>
                  <a:pt x="2286232" y="1645484"/>
                  <a:pt x="2280375" y="1651341"/>
                  <a:pt x="2273262" y="1651341"/>
                </a:cubicBezTo>
                <a:cubicBezTo>
                  <a:pt x="2266150" y="1651341"/>
                  <a:pt x="2260293" y="1645484"/>
                  <a:pt x="2260293" y="1638372"/>
                </a:cubicBezTo>
                <a:cubicBezTo>
                  <a:pt x="2260293" y="1631259"/>
                  <a:pt x="2266150" y="1625402"/>
                  <a:pt x="2273262" y="1625402"/>
                </a:cubicBezTo>
                <a:close/>
                <a:moveTo>
                  <a:pt x="2211133" y="1625402"/>
                </a:moveTo>
                <a:cubicBezTo>
                  <a:pt x="2218246" y="1625402"/>
                  <a:pt x="2224103" y="1631259"/>
                  <a:pt x="2224103" y="1638372"/>
                </a:cubicBezTo>
                <a:cubicBezTo>
                  <a:pt x="2224103" y="1645484"/>
                  <a:pt x="2218246" y="1651341"/>
                  <a:pt x="2211133" y="1651341"/>
                </a:cubicBezTo>
                <a:cubicBezTo>
                  <a:pt x="2204021" y="1651341"/>
                  <a:pt x="2198164" y="1645484"/>
                  <a:pt x="2198164" y="1638372"/>
                </a:cubicBezTo>
                <a:cubicBezTo>
                  <a:pt x="2198164" y="1631050"/>
                  <a:pt x="2203812" y="1625402"/>
                  <a:pt x="2211133" y="1625402"/>
                </a:cubicBezTo>
                <a:close/>
                <a:moveTo>
                  <a:pt x="1695899" y="1624983"/>
                </a:moveTo>
                <a:cubicBezTo>
                  <a:pt x="1699874" y="1624983"/>
                  <a:pt x="1703221" y="1628331"/>
                  <a:pt x="1703221" y="1632305"/>
                </a:cubicBezTo>
                <a:cubicBezTo>
                  <a:pt x="1703221" y="1636280"/>
                  <a:pt x="1699874" y="1639627"/>
                  <a:pt x="1695899" y="1639627"/>
                </a:cubicBezTo>
                <a:cubicBezTo>
                  <a:pt x="1691925" y="1639627"/>
                  <a:pt x="1688578" y="1636280"/>
                  <a:pt x="1688578" y="1632305"/>
                </a:cubicBezTo>
                <a:cubicBezTo>
                  <a:pt x="1688578" y="1628331"/>
                  <a:pt x="1691925" y="1624983"/>
                  <a:pt x="1695899" y="1624983"/>
                </a:cubicBezTo>
                <a:close/>
                <a:moveTo>
                  <a:pt x="1466628" y="1621427"/>
                </a:moveTo>
                <a:cubicBezTo>
                  <a:pt x="1468301" y="1621427"/>
                  <a:pt x="1469766" y="1622892"/>
                  <a:pt x="1469766" y="1624565"/>
                </a:cubicBezTo>
                <a:cubicBezTo>
                  <a:pt x="1469766" y="1626239"/>
                  <a:pt x="1468301" y="1627703"/>
                  <a:pt x="1466628" y="1627703"/>
                </a:cubicBezTo>
                <a:cubicBezTo>
                  <a:pt x="1464954" y="1627703"/>
                  <a:pt x="1463490" y="1626239"/>
                  <a:pt x="1463490" y="1624565"/>
                </a:cubicBezTo>
                <a:cubicBezTo>
                  <a:pt x="1463490" y="1622892"/>
                  <a:pt x="1464954" y="1621427"/>
                  <a:pt x="1466628" y="1621427"/>
                </a:cubicBezTo>
                <a:close/>
                <a:moveTo>
                  <a:pt x="1620173" y="1618499"/>
                </a:moveTo>
                <a:cubicBezTo>
                  <a:pt x="1623520" y="1618499"/>
                  <a:pt x="1626239" y="1621218"/>
                  <a:pt x="1626239" y="1624565"/>
                </a:cubicBezTo>
                <a:cubicBezTo>
                  <a:pt x="1626239" y="1627912"/>
                  <a:pt x="1623520" y="1630632"/>
                  <a:pt x="1620173" y="1630632"/>
                </a:cubicBezTo>
                <a:cubicBezTo>
                  <a:pt x="1616617" y="1630632"/>
                  <a:pt x="1613897" y="1627912"/>
                  <a:pt x="1614106" y="1624565"/>
                </a:cubicBezTo>
                <a:cubicBezTo>
                  <a:pt x="1614106" y="1621218"/>
                  <a:pt x="1616826" y="1618499"/>
                  <a:pt x="1620173" y="1618499"/>
                </a:cubicBezTo>
                <a:close/>
                <a:moveTo>
                  <a:pt x="748062" y="1610549"/>
                </a:moveTo>
                <a:cubicBezTo>
                  <a:pt x="748271" y="1610549"/>
                  <a:pt x="748480" y="1610759"/>
                  <a:pt x="748480" y="1610968"/>
                </a:cubicBezTo>
                <a:cubicBezTo>
                  <a:pt x="748480" y="1611177"/>
                  <a:pt x="748271" y="1611386"/>
                  <a:pt x="748062" y="1611386"/>
                </a:cubicBezTo>
                <a:cubicBezTo>
                  <a:pt x="747853" y="1611386"/>
                  <a:pt x="747644" y="1611177"/>
                  <a:pt x="747644" y="1610968"/>
                </a:cubicBezTo>
                <a:cubicBezTo>
                  <a:pt x="747644" y="1610759"/>
                  <a:pt x="747853" y="1610549"/>
                  <a:pt x="748062" y="1610549"/>
                </a:cubicBezTo>
                <a:close/>
                <a:moveTo>
                  <a:pt x="1120838" y="1610340"/>
                </a:moveTo>
                <a:cubicBezTo>
                  <a:pt x="1121047" y="1610340"/>
                  <a:pt x="1121256" y="1610549"/>
                  <a:pt x="1121256" y="1610759"/>
                </a:cubicBezTo>
                <a:cubicBezTo>
                  <a:pt x="1121256" y="1610968"/>
                  <a:pt x="1121047" y="1611177"/>
                  <a:pt x="1120838" y="1611177"/>
                </a:cubicBezTo>
                <a:cubicBezTo>
                  <a:pt x="1120628" y="1611177"/>
                  <a:pt x="1120419" y="1610968"/>
                  <a:pt x="1120419" y="1610759"/>
                </a:cubicBezTo>
                <a:cubicBezTo>
                  <a:pt x="1120419" y="1610549"/>
                  <a:pt x="1120628" y="1610340"/>
                  <a:pt x="1120838" y="1610340"/>
                </a:cubicBezTo>
                <a:close/>
                <a:moveTo>
                  <a:pt x="624222" y="1610340"/>
                </a:moveTo>
                <a:cubicBezTo>
                  <a:pt x="624640" y="1610340"/>
                  <a:pt x="624849" y="1610549"/>
                  <a:pt x="624849" y="1610968"/>
                </a:cubicBezTo>
                <a:cubicBezTo>
                  <a:pt x="624849" y="1611386"/>
                  <a:pt x="624640" y="1611595"/>
                  <a:pt x="624222" y="1611595"/>
                </a:cubicBezTo>
                <a:cubicBezTo>
                  <a:pt x="623803" y="1611595"/>
                  <a:pt x="623594" y="1611386"/>
                  <a:pt x="623594" y="1610968"/>
                </a:cubicBezTo>
                <a:cubicBezTo>
                  <a:pt x="623594" y="1610759"/>
                  <a:pt x="623803" y="1610340"/>
                  <a:pt x="624222" y="1610340"/>
                </a:cubicBezTo>
                <a:close/>
                <a:moveTo>
                  <a:pt x="500800" y="1609713"/>
                </a:moveTo>
                <a:cubicBezTo>
                  <a:pt x="501637" y="1609713"/>
                  <a:pt x="502264" y="1610340"/>
                  <a:pt x="502264" y="1611177"/>
                </a:cubicBezTo>
                <a:cubicBezTo>
                  <a:pt x="502264" y="1611805"/>
                  <a:pt x="501637" y="1612432"/>
                  <a:pt x="500800" y="1612641"/>
                </a:cubicBezTo>
                <a:cubicBezTo>
                  <a:pt x="499963" y="1612641"/>
                  <a:pt x="499336" y="1612014"/>
                  <a:pt x="499336" y="1611177"/>
                </a:cubicBezTo>
                <a:cubicBezTo>
                  <a:pt x="499336" y="1610340"/>
                  <a:pt x="499963" y="1609713"/>
                  <a:pt x="500800" y="1609713"/>
                </a:cubicBezTo>
                <a:close/>
                <a:moveTo>
                  <a:pt x="1246979" y="1609085"/>
                </a:moveTo>
                <a:cubicBezTo>
                  <a:pt x="1247606" y="1609085"/>
                  <a:pt x="1248025" y="1609503"/>
                  <a:pt x="1248025" y="1610131"/>
                </a:cubicBezTo>
                <a:cubicBezTo>
                  <a:pt x="1248025" y="1610759"/>
                  <a:pt x="1247606" y="1611177"/>
                  <a:pt x="1246979" y="1611177"/>
                </a:cubicBezTo>
                <a:cubicBezTo>
                  <a:pt x="1246351" y="1611177"/>
                  <a:pt x="1245933" y="1610759"/>
                  <a:pt x="1245933" y="1610131"/>
                </a:cubicBezTo>
                <a:cubicBezTo>
                  <a:pt x="1245933" y="1609503"/>
                  <a:pt x="1246351" y="1609085"/>
                  <a:pt x="1246979" y="1609085"/>
                </a:cubicBezTo>
                <a:close/>
                <a:moveTo>
                  <a:pt x="377587" y="1608876"/>
                </a:moveTo>
                <a:cubicBezTo>
                  <a:pt x="378843" y="1608876"/>
                  <a:pt x="379679" y="1609922"/>
                  <a:pt x="379679" y="1610968"/>
                </a:cubicBezTo>
                <a:cubicBezTo>
                  <a:pt x="379679" y="1612223"/>
                  <a:pt x="378633" y="1613060"/>
                  <a:pt x="377587" y="1613060"/>
                </a:cubicBezTo>
                <a:cubicBezTo>
                  <a:pt x="376332" y="1613060"/>
                  <a:pt x="375496" y="1612223"/>
                  <a:pt x="375496" y="1610968"/>
                </a:cubicBezTo>
                <a:cubicBezTo>
                  <a:pt x="375496" y="1609713"/>
                  <a:pt x="376541" y="1608876"/>
                  <a:pt x="377587" y="1608876"/>
                </a:cubicBezTo>
                <a:close/>
                <a:moveTo>
                  <a:pt x="254166" y="1608457"/>
                </a:moveTo>
                <a:cubicBezTo>
                  <a:pt x="255630" y="1608457"/>
                  <a:pt x="256885" y="1609713"/>
                  <a:pt x="256885" y="1611177"/>
                </a:cubicBezTo>
                <a:cubicBezTo>
                  <a:pt x="256885" y="1612641"/>
                  <a:pt x="255630" y="1613896"/>
                  <a:pt x="254166" y="1613896"/>
                </a:cubicBezTo>
                <a:cubicBezTo>
                  <a:pt x="252701" y="1613896"/>
                  <a:pt x="251446" y="1612641"/>
                  <a:pt x="251446" y="1611177"/>
                </a:cubicBezTo>
                <a:cubicBezTo>
                  <a:pt x="251446" y="1609713"/>
                  <a:pt x="252701" y="1608457"/>
                  <a:pt x="254166" y="1608457"/>
                </a:cubicBezTo>
                <a:close/>
                <a:moveTo>
                  <a:pt x="130953" y="1607412"/>
                </a:moveTo>
                <a:cubicBezTo>
                  <a:pt x="133045" y="1607412"/>
                  <a:pt x="134718" y="1609085"/>
                  <a:pt x="134718" y="1611177"/>
                </a:cubicBezTo>
                <a:cubicBezTo>
                  <a:pt x="134718" y="1613269"/>
                  <a:pt x="133045" y="1614942"/>
                  <a:pt x="130953" y="1614942"/>
                </a:cubicBezTo>
                <a:cubicBezTo>
                  <a:pt x="128861" y="1614942"/>
                  <a:pt x="127188" y="1613269"/>
                  <a:pt x="127188" y="1611177"/>
                </a:cubicBezTo>
                <a:cubicBezTo>
                  <a:pt x="127188" y="1609085"/>
                  <a:pt x="128861" y="1607412"/>
                  <a:pt x="130953" y="1607412"/>
                </a:cubicBezTo>
                <a:close/>
                <a:moveTo>
                  <a:pt x="7740" y="1606575"/>
                </a:moveTo>
                <a:cubicBezTo>
                  <a:pt x="10251" y="1606575"/>
                  <a:pt x="12343" y="1608667"/>
                  <a:pt x="12343" y="1611177"/>
                </a:cubicBezTo>
                <a:cubicBezTo>
                  <a:pt x="12343" y="1613687"/>
                  <a:pt x="10251" y="1615779"/>
                  <a:pt x="7740" y="1615779"/>
                </a:cubicBezTo>
                <a:cubicBezTo>
                  <a:pt x="5230" y="1615779"/>
                  <a:pt x="3138" y="1613687"/>
                  <a:pt x="3138" y="1611177"/>
                </a:cubicBezTo>
                <a:cubicBezTo>
                  <a:pt x="3138" y="1608667"/>
                  <a:pt x="5230" y="1606575"/>
                  <a:pt x="7740" y="1606575"/>
                </a:cubicBezTo>
                <a:close/>
                <a:moveTo>
                  <a:pt x="1377095" y="1606156"/>
                </a:moveTo>
                <a:cubicBezTo>
                  <a:pt x="1378350" y="1606156"/>
                  <a:pt x="1379396" y="1607202"/>
                  <a:pt x="1379396" y="1608457"/>
                </a:cubicBezTo>
                <a:cubicBezTo>
                  <a:pt x="1379396" y="1609713"/>
                  <a:pt x="1378350" y="1610549"/>
                  <a:pt x="1377095" y="1610759"/>
                </a:cubicBezTo>
                <a:cubicBezTo>
                  <a:pt x="1375840" y="1610759"/>
                  <a:pt x="1374794" y="1609713"/>
                  <a:pt x="1374794" y="1608457"/>
                </a:cubicBezTo>
                <a:cubicBezTo>
                  <a:pt x="1374794" y="1607202"/>
                  <a:pt x="1375840" y="1606156"/>
                  <a:pt x="1377095" y="1606156"/>
                </a:cubicBezTo>
                <a:close/>
                <a:moveTo>
                  <a:pt x="1529594" y="1584192"/>
                </a:moveTo>
                <a:cubicBezTo>
                  <a:pt x="1531895" y="1584192"/>
                  <a:pt x="1533568" y="1585865"/>
                  <a:pt x="1533568" y="1588166"/>
                </a:cubicBezTo>
                <a:cubicBezTo>
                  <a:pt x="1533568" y="1590467"/>
                  <a:pt x="1531686" y="1592141"/>
                  <a:pt x="1529594" y="1592141"/>
                </a:cubicBezTo>
                <a:cubicBezTo>
                  <a:pt x="1527502" y="1592141"/>
                  <a:pt x="1525619" y="1590467"/>
                  <a:pt x="1525619" y="1588166"/>
                </a:cubicBezTo>
                <a:cubicBezTo>
                  <a:pt x="1525619" y="1585865"/>
                  <a:pt x="1527502" y="1584192"/>
                  <a:pt x="1529594" y="1584192"/>
                </a:cubicBezTo>
                <a:close/>
                <a:moveTo>
                  <a:pt x="930684" y="1582936"/>
                </a:moveTo>
                <a:cubicBezTo>
                  <a:pt x="930894" y="1582936"/>
                  <a:pt x="931312" y="1583146"/>
                  <a:pt x="931103" y="1583355"/>
                </a:cubicBezTo>
                <a:cubicBezTo>
                  <a:pt x="931103" y="1583564"/>
                  <a:pt x="930894" y="1583773"/>
                  <a:pt x="930684" y="1583773"/>
                </a:cubicBezTo>
                <a:cubicBezTo>
                  <a:pt x="930475" y="1583773"/>
                  <a:pt x="930266" y="1583564"/>
                  <a:pt x="930266" y="1583355"/>
                </a:cubicBezTo>
                <a:cubicBezTo>
                  <a:pt x="930266" y="1583146"/>
                  <a:pt x="930475" y="1582936"/>
                  <a:pt x="930684" y="1582936"/>
                </a:cubicBezTo>
                <a:close/>
                <a:moveTo>
                  <a:pt x="807263" y="1582936"/>
                </a:moveTo>
                <a:cubicBezTo>
                  <a:pt x="807681" y="1582936"/>
                  <a:pt x="807890" y="1583146"/>
                  <a:pt x="807890" y="1583564"/>
                </a:cubicBezTo>
                <a:cubicBezTo>
                  <a:pt x="807890" y="1583982"/>
                  <a:pt x="807681" y="1584192"/>
                  <a:pt x="807263" y="1584192"/>
                </a:cubicBezTo>
                <a:cubicBezTo>
                  <a:pt x="806844" y="1584192"/>
                  <a:pt x="806635" y="1583982"/>
                  <a:pt x="806635" y="1583564"/>
                </a:cubicBezTo>
                <a:cubicBezTo>
                  <a:pt x="806635" y="1583146"/>
                  <a:pt x="806844" y="1582936"/>
                  <a:pt x="807263" y="1582936"/>
                </a:cubicBezTo>
                <a:close/>
                <a:moveTo>
                  <a:pt x="1054315" y="1582727"/>
                </a:moveTo>
                <a:cubicBezTo>
                  <a:pt x="1054734" y="1582727"/>
                  <a:pt x="1054943" y="1582936"/>
                  <a:pt x="1054943" y="1583355"/>
                </a:cubicBezTo>
                <a:cubicBezTo>
                  <a:pt x="1054943" y="1583773"/>
                  <a:pt x="1054734" y="1583982"/>
                  <a:pt x="1054315" y="1583982"/>
                </a:cubicBezTo>
                <a:cubicBezTo>
                  <a:pt x="1053897" y="1583982"/>
                  <a:pt x="1053688" y="1583773"/>
                  <a:pt x="1053688" y="1583355"/>
                </a:cubicBezTo>
                <a:cubicBezTo>
                  <a:pt x="1053688" y="1583146"/>
                  <a:pt x="1053897" y="1582727"/>
                  <a:pt x="1054315" y="1582727"/>
                </a:cubicBezTo>
                <a:close/>
                <a:moveTo>
                  <a:pt x="1178365" y="1582518"/>
                </a:moveTo>
                <a:cubicBezTo>
                  <a:pt x="1178783" y="1582518"/>
                  <a:pt x="1179201" y="1582936"/>
                  <a:pt x="1179201" y="1583355"/>
                </a:cubicBezTo>
                <a:cubicBezTo>
                  <a:pt x="1179201" y="1583773"/>
                  <a:pt x="1178783" y="1584192"/>
                  <a:pt x="1178365" y="1584192"/>
                </a:cubicBezTo>
                <a:cubicBezTo>
                  <a:pt x="1177946" y="1584192"/>
                  <a:pt x="1177528" y="1583773"/>
                  <a:pt x="1177528" y="1583355"/>
                </a:cubicBezTo>
                <a:cubicBezTo>
                  <a:pt x="1177528" y="1582936"/>
                  <a:pt x="1177946" y="1582518"/>
                  <a:pt x="1178365" y="1582518"/>
                </a:cubicBezTo>
                <a:close/>
                <a:moveTo>
                  <a:pt x="683841" y="1582309"/>
                </a:moveTo>
                <a:cubicBezTo>
                  <a:pt x="684468" y="1582309"/>
                  <a:pt x="685096" y="1582936"/>
                  <a:pt x="685096" y="1583564"/>
                </a:cubicBezTo>
                <a:cubicBezTo>
                  <a:pt x="685096" y="1584192"/>
                  <a:pt x="684678" y="1584819"/>
                  <a:pt x="683841" y="1584819"/>
                </a:cubicBezTo>
                <a:cubicBezTo>
                  <a:pt x="683213" y="1584819"/>
                  <a:pt x="682586" y="1584192"/>
                  <a:pt x="682586" y="1583564"/>
                </a:cubicBezTo>
                <a:cubicBezTo>
                  <a:pt x="682586" y="1582936"/>
                  <a:pt x="683213" y="1582309"/>
                  <a:pt x="683841" y="1582309"/>
                </a:cubicBezTo>
                <a:close/>
                <a:moveTo>
                  <a:pt x="1303460" y="1581681"/>
                </a:moveTo>
                <a:cubicBezTo>
                  <a:pt x="1304297" y="1581681"/>
                  <a:pt x="1304924" y="1582309"/>
                  <a:pt x="1304924" y="1583146"/>
                </a:cubicBezTo>
                <a:cubicBezTo>
                  <a:pt x="1304924" y="1583982"/>
                  <a:pt x="1304297" y="1584610"/>
                  <a:pt x="1303460" y="1584610"/>
                </a:cubicBezTo>
                <a:cubicBezTo>
                  <a:pt x="1302623" y="1584610"/>
                  <a:pt x="1301996" y="1583982"/>
                  <a:pt x="1301996" y="1583146"/>
                </a:cubicBezTo>
                <a:cubicBezTo>
                  <a:pt x="1301996" y="1582309"/>
                  <a:pt x="1302623" y="1581472"/>
                  <a:pt x="1303460" y="1581681"/>
                </a:cubicBezTo>
                <a:close/>
                <a:moveTo>
                  <a:pt x="560628" y="1581681"/>
                </a:moveTo>
                <a:cubicBezTo>
                  <a:pt x="561674" y="1581681"/>
                  <a:pt x="562511" y="1582518"/>
                  <a:pt x="562511" y="1583564"/>
                </a:cubicBezTo>
                <a:cubicBezTo>
                  <a:pt x="562511" y="1584610"/>
                  <a:pt x="561674" y="1585447"/>
                  <a:pt x="560628" y="1585447"/>
                </a:cubicBezTo>
                <a:cubicBezTo>
                  <a:pt x="559582" y="1585447"/>
                  <a:pt x="558746" y="1584610"/>
                  <a:pt x="558746" y="1583564"/>
                </a:cubicBezTo>
                <a:cubicBezTo>
                  <a:pt x="558746" y="1582518"/>
                  <a:pt x="559582" y="1581681"/>
                  <a:pt x="560628" y="1581681"/>
                </a:cubicBezTo>
                <a:close/>
                <a:moveTo>
                  <a:pt x="437625" y="1581263"/>
                </a:moveTo>
                <a:cubicBezTo>
                  <a:pt x="438880" y="1581263"/>
                  <a:pt x="439926" y="1582309"/>
                  <a:pt x="439926" y="1583564"/>
                </a:cubicBezTo>
                <a:cubicBezTo>
                  <a:pt x="439926" y="1584819"/>
                  <a:pt x="438880" y="1585865"/>
                  <a:pt x="437625" y="1585865"/>
                </a:cubicBezTo>
                <a:cubicBezTo>
                  <a:pt x="436370" y="1585865"/>
                  <a:pt x="435324" y="1584819"/>
                  <a:pt x="435324" y="1583564"/>
                </a:cubicBezTo>
                <a:cubicBezTo>
                  <a:pt x="435324" y="1582309"/>
                  <a:pt x="436370" y="1581263"/>
                  <a:pt x="437625" y="1581263"/>
                </a:cubicBezTo>
                <a:close/>
                <a:moveTo>
                  <a:pt x="314412" y="1580426"/>
                </a:moveTo>
                <a:cubicBezTo>
                  <a:pt x="316086" y="1580426"/>
                  <a:pt x="317550" y="1581890"/>
                  <a:pt x="317550" y="1583564"/>
                </a:cubicBezTo>
                <a:cubicBezTo>
                  <a:pt x="317550" y="1585237"/>
                  <a:pt x="316086" y="1586702"/>
                  <a:pt x="314412" y="1586702"/>
                </a:cubicBezTo>
                <a:cubicBezTo>
                  <a:pt x="312529" y="1586702"/>
                  <a:pt x="311274" y="1585237"/>
                  <a:pt x="311274" y="1583564"/>
                </a:cubicBezTo>
                <a:cubicBezTo>
                  <a:pt x="311274" y="1581890"/>
                  <a:pt x="312739" y="1580426"/>
                  <a:pt x="314412" y="1580426"/>
                </a:cubicBezTo>
                <a:close/>
                <a:moveTo>
                  <a:pt x="191200" y="1579799"/>
                </a:moveTo>
                <a:cubicBezTo>
                  <a:pt x="193291" y="1579799"/>
                  <a:pt x="194965" y="1581472"/>
                  <a:pt x="194965" y="1583564"/>
                </a:cubicBezTo>
                <a:cubicBezTo>
                  <a:pt x="194965" y="1585656"/>
                  <a:pt x="193291" y="1587329"/>
                  <a:pt x="191200" y="1587329"/>
                </a:cubicBezTo>
                <a:cubicBezTo>
                  <a:pt x="189108" y="1587329"/>
                  <a:pt x="187434" y="1585656"/>
                  <a:pt x="187434" y="1583564"/>
                </a:cubicBezTo>
                <a:cubicBezTo>
                  <a:pt x="187434" y="1581472"/>
                  <a:pt x="189108" y="1579799"/>
                  <a:pt x="191200" y="1579799"/>
                </a:cubicBezTo>
                <a:close/>
                <a:moveTo>
                  <a:pt x="67987" y="1578962"/>
                </a:moveTo>
                <a:cubicBezTo>
                  <a:pt x="70497" y="1578962"/>
                  <a:pt x="72589" y="1581054"/>
                  <a:pt x="72589" y="1583564"/>
                </a:cubicBezTo>
                <a:cubicBezTo>
                  <a:pt x="72589" y="1586074"/>
                  <a:pt x="70497" y="1588166"/>
                  <a:pt x="67987" y="1588166"/>
                </a:cubicBezTo>
                <a:cubicBezTo>
                  <a:pt x="65477" y="1588166"/>
                  <a:pt x="63385" y="1586074"/>
                  <a:pt x="63385" y="1583564"/>
                </a:cubicBezTo>
                <a:cubicBezTo>
                  <a:pt x="63385" y="1581054"/>
                  <a:pt x="65477" y="1578962"/>
                  <a:pt x="67987" y="1578962"/>
                </a:cubicBezTo>
                <a:close/>
                <a:moveTo>
                  <a:pt x="1432530" y="1578543"/>
                </a:moveTo>
                <a:cubicBezTo>
                  <a:pt x="1434203" y="1578543"/>
                  <a:pt x="1435668" y="1580008"/>
                  <a:pt x="1435668" y="1581681"/>
                </a:cubicBezTo>
                <a:cubicBezTo>
                  <a:pt x="1435668" y="1583355"/>
                  <a:pt x="1434203" y="1584819"/>
                  <a:pt x="1432530" y="1584819"/>
                </a:cubicBezTo>
                <a:cubicBezTo>
                  <a:pt x="1430856" y="1584819"/>
                  <a:pt x="1429392" y="1583355"/>
                  <a:pt x="1429392" y="1581681"/>
                </a:cubicBezTo>
                <a:cubicBezTo>
                  <a:pt x="1429392" y="1580008"/>
                  <a:pt x="1430856" y="1578543"/>
                  <a:pt x="1432530" y="1578543"/>
                </a:cubicBezTo>
                <a:close/>
                <a:moveTo>
                  <a:pt x="3080315" y="1577498"/>
                </a:moveTo>
                <a:cubicBezTo>
                  <a:pt x="3083663" y="1577498"/>
                  <a:pt x="3086382" y="1580217"/>
                  <a:pt x="3086382" y="1583564"/>
                </a:cubicBezTo>
                <a:cubicBezTo>
                  <a:pt x="3086382" y="1586911"/>
                  <a:pt x="3083663" y="1589630"/>
                  <a:pt x="3080315" y="1589630"/>
                </a:cubicBezTo>
                <a:cubicBezTo>
                  <a:pt x="3076968" y="1589630"/>
                  <a:pt x="3074249" y="1586911"/>
                  <a:pt x="3074249" y="1583564"/>
                </a:cubicBezTo>
                <a:cubicBezTo>
                  <a:pt x="3074249" y="1580217"/>
                  <a:pt x="3076968" y="1577498"/>
                  <a:pt x="3080315" y="1577498"/>
                </a:cubicBezTo>
                <a:close/>
                <a:moveTo>
                  <a:pt x="3018814" y="1577079"/>
                </a:moveTo>
                <a:cubicBezTo>
                  <a:pt x="3022370" y="1577079"/>
                  <a:pt x="3025299" y="1580008"/>
                  <a:pt x="3025299" y="1583564"/>
                </a:cubicBezTo>
                <a:cubicBezTo>
                  <a:pt x="3025299" y="1587120"/>
                  <a:pt x="3022370" y="1590049"/>
                  <a:pt x="3018814" y="1590049"/>
                </a:cubicBezTo>
                <a:cubicBezTo>
                  <a:pt x="3015258" y="1590049"/>
                  <a:pt x="3012329" y="1587120"/>
                  <a:pt x="3012329" y="1583564"/>
                </a:cubicBezTo>
                <a:cubicBezTo>
                  <a:pt x="3012329" y="1580008"/>
                  <a:pt x="3015258" y="1577079"/>
                  <a:pt x="3018814" y="1577079"/>
                </a:cubicBezTo>
                <a:close/>
                <a:moveTo>
                  <a:pt x="2957103" y="1576661"/>
                </a:moveTo>
                <a:cubicBezTo>
                  <a:pt x="2960868" y="1576661"/>
                  <a:pt x="2964006" y="1579799"/>
                  <a:pt x="2964006" y="1583564"/>
                </a:cubicBezTo>
                <a:cubicBezTo>
                  <a:pt x="2964006" y="1587329"/>
                  <a:pt x="2960868" y="1590467"/>
                  <a:pt x="2957103" y="1590467"/>
                </a:cubicBezTo>
                <a:cubicBezTo>
                  <a:pt x="2953337" y="1590467"/>
                  <a:pt x="2950200" y="1587329"/>
                  <a:pt x="2950200" y="1583564"/>
                </a:cubicBezTo>
                <a:cubicBezTo>
                  <a:pt x="2950200" y="1579799"/>
                  <a:pt x="2953337" y="1576661"/>
                  <a:pt x="2957103" y="1576661"/>
                </a:cubicBezTo>
                <a:close/>
                <a:moveTo>
                  <a:pt x="2895601" y="1576452"/>
                </a:moveTo>
                <a:cubicBezTo>
                  <a:pt x="2899576" y="1576452"/>
                  <a:pt x="2902713" y="1579589"/>
                  <a:pt x="2902713" y="1583564"/>
                </a:cubicBezTo>
                <a:cubicBezTo>
                  <a:pt x="2902713" y="1587539"/>
                  <a:pt x="2899576" y="1590676"/>
                  <a:pt x="2895601" y="1590676"/>
                </a:cubicBezTo>
                <a:cubicBezTo>
                  <a:pt x="2891626" y="1590676"/>
                  <a:pt x="2888489" y="1587539"/>
                  <a:pt x="2888489" y="1583564"/>
                </a:cubicBezTo>
                <a:cubicBezTo>
                  <a:pt x="2888489" y="1579589"/>
                  <a:pt x="2891626" y="1576452"/>
                  <a:pt x="2895601" y="1576452"/>
                </a:cubicBezTo>
                <a:close/>
                <a:moveTo>
                  <a:pt x="1719747" y="1576033"/>
                </a:moveTo>
                <a:cubicBezTo>
                  <a:pt x="1723512" y="1576033"/>
                  <a:pt x="1726441" y="1578962"/>
                  <a:pt x="1726441" y="1582727"/>
                </a:cubicBezTo>
                <a:cubicBezTo>
                  <a:pt x="1726441" y="1586493"/>
                  <a:pt x="1723512" y="1589421"/>
                  <a:pt x="1719747" y="1589421"/>
                </a:cubicBezTo>
                <a:cubicBezTo>
                  <a:pt x="1715982" y="1589421"/>
                  <a:pt x="1713053" y="1586493"/>
                  <a:pt x="1713053" y="1582727"/>
                </a:cubicBezTo>
                <a:cubicBezTo>
                  <a:pt x="1713053" y="1578962"/>
                  <a:pt x="1715982" y="1576033"/>
                  <a:pt x="1719747" y="1576033"/>
                </a:cubicBezTo>
                <a:close/>
                <a:moveTo>
                  <a:pt x="1654271" y="1576033"/>
                </a:moveTo>
                <a:cubicBezTo>
                  <a:pt x="1657409" y="1576033"/>
                  <a:pt x="1659919" y="1578543"/>
                  <a:pt x="1659919" y="1581681"/>
                </a:cubicBezTo>
                <a:cubicBezTo>
                  <a:pt x="1659919" y="1584819"/>
                  <a:pt x="1657409" y="1587329"/>
                  <a:pt x="1654271" y="1587329"/>
                </a:cubicBezTo>
                <a:cubicBezTo>
                  <a:pt x="1651133" y="1587329"/>
                  <a:pt x="1648623" y="1584819"/>
                  <a:pt x="1648623" y="1581681"/>
                </a:cubicBezTo>
                <a:cubicBezTo>
                  <a:pt x="1648623" y="1578543"/>
                  <a:pt x="1651133" y="1576033"/>
                  <a:pt x="1654271" y="1576033"/>
                </a:cubicBezTo>
                <a:close/>
                <a:moveTo>
                  <a:pt x="2834099" y="1575824"/>
                </a:moveTo>
                <a:cubicBezTo>
                  <a:pt x="2838492" y="1575824"/>
                  <a:pt x="2841839" y="1579380"/>
                  <a:pt x="2841839" y="1583564"/>
                </a:cubicBezTo>
                <a:cubicBezTo>
                  <a:pt x="2841839" y="1587957"/>
                  <a:pt x="2838283" y="1591304"/>
                  <a:pt x="2834099" y="1591304"/>
                </a:cubicBezTo>
                <a:cubicBezTo>
                  <a:pt x="2829707" y="1591304"/>
                  <a:pt x="2826359" y="1587748"/>
                  <a:pt x="2826359" y="1583564"/>
                </a:cubicBezTo>
                <a:cubicBezTo>
                  <a:pt x="2826359" y="1579171"/>
                  <a:pt x="2829916" y="1575824"/>
                  <a:pt x="2834099" y="1575824"/>
                </a:cubicBezTo>
                <a:close/>
                <a:moveTo>
                  <a:pt x="1783341" y="1575615"/>
                </a:moveTo>
                <a:cubicBezTo>
                  <a:pt x="1787524" y="1575615"/>
                  <a:pt x="1790872" y="1578962"/>
                  <a:pt x="1790872" y="1583146"/>
                </a:cubicBezTo>
                <a:cubicBezTo>
                  <a:pt x="1790872" y="1587329"/>
                  <a:pt x="1787524" y="1590676"/>
                  <a:pt x="1783341" y="1590676"/>
                </a:cubicBezTo>
                <a:cubicBezTo>
                  <a:pt x="1779157" y="1590676"/>
                  <a:pt x="1775810" y="1587329"/>
                  <a:pt x="1775810" y="1583146"/>
                </a:cubicBezTo>
                <a:cubicBezTo>
                  <a:pt x="1775810" y="1578962"/>
                  <a:pt x="1779157" y="1575615"/>
                  <a:pt x="1783341" y="1575615"/>
                </a:cubicBezTo>
                <a:close/>
                <a:moveTo>
                  <a:pt x="2772389" y="1575406"/>
                </a:moveTo>
                <a:cubicBezTo>
                  <a:pt x="2776991" y="1575406"/>
                  <a:pt x="2780547" y="1578962"/>
                  <a:pt x="2780547" y="1583564"/>
                </a:cubicBezTo>
                <a:cubicBezTo>
                  <a:pt x="2780547" y="1587957"/>
                  <a:pt x="2776991" y="1591722"/>
                  <a:pt x="2772389" y="1591722"/>
                </a:cubicBezTo>
                <a:cubicBezTo>
                  <a:pt x="2767995" y="1591722"/>
                  <a:pt x="2764230" y="1588166"/>
                  <a:pt x="2764230" y="1583564"/>
                </a:cubicBezTo>
                <a:cubicBezTo>
                  <a:pt x="2764230" y="1579171"/>
                  <a:pt x="2767786" y="1575406"/>
                  <a:pt x="2772389" y="1575406"/>
                </a:cubicBezTo>
                <a:close/>
                <a:moveTo>
                  <a:pt x="2710887" y="1574778"/>
                </a:moveTo>
                <a:cubicBezTo>
                  <a:pt x="2715698" y="1574778"/>
                  <a:pt x="2719673" y="1578753"/>
                  <a:pt x="2719673" y="1583564"/>
                </a:cubicBezTo>
                <a:cubicBezTo>
                  <a:pt x="2719673" y="1588375"/>
                  <a:pt x="2715698" y="1592350"/>
                  <a:pt x="2710887" y="1592350"/>
                </a:cubicBezTo>
                <a:cubicBezTo>
                  <a:pt x="2706076" y="1592350"/>
                  <a:pt x="2702101" y="1588375"/>
                  <a:pt x="2702101" y="1583564"/>
                </a:cubicBezTo>
                <a:cubicBezTo>
                  <a:pt x="2702101" y="1578753"/>
                  <a:pt x="2706076" y="1574778"/>
                  <a:pt x="2710887" y="1574778"/>
                </a:cubicBezTo>
                <a:close/>
                <a:moveTo>
                  <a:pt x="2649385" y="1574150"/>
                </a:moveTo>
                <a:cubicBezTo>
                  <a:pt x="2654406" y="1574150"/>
                  <a:pt x="2658589" y="1578334"/>
                  <a:pt x="2658798" y="1583564"/>
                </a:cubicBezTo>
                <a:cubicBezTo>
                  <a:pt x="2658798" y="1588794"/>
                  <a:pt x="2654615" y="1592978"/>
                  <a:pt x="2649385" y="1592978"/>
                </a:cubicBezTo>
                <a:cubicBezTo>
                  <a:pt x="2644155" y="1592978"/>
                  <a:pt x="2639972" y="1588794"/>
                  <a:pt x="2639972" y="1583564"/>
                </a:cubicBezTo>
                <a:cubicBezTo>
                  <a:pt x="2639972" y="1578334"/>
                  <a:pt x="2644155" y="1574150"/>
                  <a:pt x="2649385" y="1574150"/>
                </a:cubicBezTo>
                <a:close/>
                <a:moveTo>
                  <a:pt x="1845888" y="1573941"/>
                </a:moveTo>
                <a:cubicBezTo>
                  <a:pt x="1851118" y="1573941"/>
                  <a:pt x="1855302" y="1578125"/>
                  <a:pt x="1855302" y="1583355"/>
                </a:cubicBezTo>
                <a:cubicBezTo>
                  <a:pt x="1855302" y="1588375"/>
                  <a:pt x="1851118" y="1592559"/>
                  <a:pt x="1845888" y="1592768"/>
                </a:cubicBezTo>
                <a:cubicBezTo>
                  <a:pt x="1840659" y="1592768"/>
                  <a:pt x="1836475" y="1588585"/>
                  <a:pt x="1836475" y="1583355"/>
                </a:cubicBezTo>
                <a:cubicBezTo>
                  <a:pt x="1836475" y="1578125"/>
                  <a:pt x="1840659" y="1573941"/>
                  <a:pt x="1845888" y="1573941"/>
                </a:cubicBezTo>
                <a:close/>
                <a:moveTo>
                  <a:pt x="2587674" y="1573732"/>
                </a:moveTo>
                <a:cubicBezTo>
                  <a:pt x="2593113" y="1573732"/>
                  <a:pt x="2597506" y="1578125"/>
                  <a:pt x="2597506" y="1583564"/>
                </a:cubicBezTo>
                <a:cubicBezTo>
                  <a:pt x="2597506" y="1589003"/>
                  <a:pt x="2593113" y="1593396"/>
                  <a:pt x="2587674" y="1593396"/>
                </a:cubicBezTo>
                <a:cubicBezTo>
                  <a:pt x="2582235" y="1593396"/>
                  <a:pt x="2577842" y="1589003"/>
                  <a:pt x="2577842" y="1583564"/>
                </a:cubicBezTo>
                <a:cubicBezTo>
                  <a:pt x="2577842" y="1578125"/>
                  <a:pt x="2582235" y="1573732"/>
                  <a:pt x="2587674" y="1573732"/>
                </a:cubicBezTo>
                <a:close/>
                <a:moveTo>
                  <a:pt x="2526172" y="1573314"/>
                </a:moveTo>
                <a:cubicBezTo>
                  <a:pt x="2531821" y="1573314"/>
                  <a:pt x="2536423" y="1577916"/>
                  <a:pt x="2536423" y="1583564"/>
                </a:cubicBezTo>
                <a:cubicBezTo>
                  <a:pt x="2536423" y="1589212"/>
                  <a:pt x="2531821" y="1593814"/>
                  <a:pt x="2526172" y="1593814"/>
                </a:cubicBezTo>
                <a:cubicBezTo>
                  <a:pt x="2520524" y="1593814"/>
                  <a:pt x="2515922" y="1589212"/>
                  <a:pt x="2515922" y="1583564"/>
                </a:cubicBezTo>
                <a:cubicBezTo>
                  <a:pt x="2515922" y="1577916"/>
                  <a:pt x="2520524" y="1573314"/>
                  <a:pt x="2526172" y="1573314"/>
                </a:cubicBezTo>
                <a:close/>
                <a:moveTo>
                  <a:pt x="1908436" y="1573314"/>
                </a:moveTo>
                <a:cubicBezTo>
                  <a:pt x="1913875" y="1573314"/>
                  <a:pt x="1918477" y="1577707"/>
                  <a:pt x="1918477" y="1583355"/>
                </a:cubicBezTo>
                <a:cubicBezTo>
                  <a:pt x="1918477" y="1588794"/>
                  <a:pt x="1914084" y="1593396"/>
                  <a:pt x="1908436" y="1593396"/>
                </a:cubicBezTo>
                <a:cubicBezTo>
                  <a:pt x="1902997" y="1593396"/>
                  <a:pt x="1898395" y="1589003"/>
                  <a:pt x="1898395" y="1583355"/>
                </a:cubicBezTo>
                <a:cubicBezTo>
                  <a:pt x="1898395" y="1577707"/>
                  <a:pt x="1902788" y="1573314"/>
                  <a:pt x="1908436" y="1573314"/>
                </a:cubicBezTo>
                <a:close/>
                <a:moveTo>
                  <a:pt x="2464462" y="1572895"/>
                </a:moveTo>
                <a:cubicBezTo>
                  <a:pt x="2470319" y="1572895"/>
                  <a:pt x="2475130" y="1577707"/>
                  <a:pt x="2475130" y="1583564"/>
                </a:cubicBezTo>
                <a:cubicBezTo>
                  <a:pt x="2475130" y="1589421"/>
                  <a:pt x="2470319" y="1594233"/>
                  <a:pt x="2464462" y="1594233"/>
                </a:cubicBezTo>
                <a:cubicBezTo>
                  <a:pt x="2458604" y="1594233"/>
                  <a:pt x="2453793" y="1589421"/>
                  <a:pt x="2453793" y="1583564"/>
                </a:cubicBezTo>
                <a:cubicBezTo>
                  <a:pt x="2453793" y="1577707"/>
                  <a:pt x="2458604" y="1572895"/>
                  <a:pt x="2464462" y="1572895"/>
                </a:cubicBezTo>
                <a:close/>
                <a:moveTo>
                  <a:pt x="1970356" y="1572686"/>
                </a:moveTo>
                <a:cubicBezTo>
                  <a:pt x="1976213" y="1572686"/>
                  <a:pt x="1981025" y="1577498"/>
                  <a:pt x="1981025" y="1583355"/>
                </a:cubicBezTo>
                <a:cubicBezTo>
                  <a:pt x="1981025" y="1589212"/>
                  <a:pt x="1976213" y="1594024"/>
                  <a:pt x="1970356" y="1594024"/>
                </a:cubicBezTo>
                <a:cubicBezTo>
                  <a:pt x="1964499" y="1594024"/>
                  <a:pt x="1959687" y="1589212"/>
                  <a:pt x="1959687" y="1583355"/>
                </a:cubicBezTo>
                <a:cubicBezTo>
                  <a:pt x="1959687" y="1577498"/>
                  <a:pt x="1964499" y="1572686"/>
                  <a:pt x="1970356" y="1572686"/>
                </a:cubicBezTo>
                <a:close/>
                <a:moveTo>
                  <a:pt x="2402751" y="1572477"/>
                </a:moveTo>
                <a:cubicBezTo>
                  <a:pt x="2409026" y="1572477"/>
                  <a:pt x="2413838" y="1577498"/>
                  <a:pt x="2413838" y="1583564"/>
                </a:cubicBezTo>
                <a:cubicBezTo>
                  <a:pt x="2413838" y="1589630"/>
                  <a:pt x="2408817" y="1594651"/>
                  <a:pt x="2402751" y="1594651"/>
                </a:cubicBezTo>
                <a:cubicBezTo>
                  <a:pt x="2396684" y="1594651"/>
                  <a:pt x="2391664" y="1589630"/>
                  <a:pt x="2391664" y="1583564"/>
                </a:cubicBezTo>
                <a:cubicBezTo>
                  <a:pt x="2391664" y="1577498"/>
                  <a:pt x="2396684" y="1572477"/>
                  <a:pt x="2402751" y="1572477"/>
                </a:cubicBezTo>
                <a:close/>
                <a:moveTo>
                  <a:pt x="2341249" y="1572059"/>
                </a:moveTo>
                <a:cubicBezTo>
                  <a:pt x="2347525" y="1572059"/>
                  <a:pt x="2352545" y="1577288"/>
                  <a:pt x="2352755" y="1583564"/>
                </a:cubicBezTo>
                <a:cubicBezTo>
                  <a:pt x="2352755" y="1590049"/>
                  <a:pt x="2347525" y="1595069"/>
                  <a:pt x="2341249" y="1595069"/>
                </a:cubicBezTo>
                <a:cubicBezTo>
                  <a:pt x="2334764" y="1595069"/>
                  <a:pt x="2329744" y="1589840"/>
                  <a:pt x="2329744" y="1583564"/>
                </a:cubicBezTo>
                <a:cubicBezTo>
                  <a:pt x="2329744" y="1577079"/>
                  <a:pt x="2334973" y="1572059"/>
                  <a:pt x="2341249" y="1572059"/>
                </a:cubicBezTo>
                <a:close/>
                <a:moveTo>
                  <a:pt x="2217827" y="1572059"/>
                </a:moveTo>
                <a:cubicBezTo>
                  <a:pt x="2224103" y="1572059"/>
                  <a:pt x="2229333" y="1577079"/>
                  <a:pt x="2229333" y="1583564"/>
                </a:cubicBezTo>
                <a:cubicBezTo>
                  <a:pt x="2229333" y="1589840"/>
                  <a:pt x="2224312" y="1595069"/>
                  <a:pt x="2217827" y="1595069"/>
                </a:cubicBezTo>
                <a:cubicBezTo>
                  <a:pt x="2211342" y="1595069"/>
                  <a:pt x="2206113" y="1589840"/>
                  <a:pt x="2206322" y="1583564"/>
                </a:cubicBezTo>
                <a:cubicBezTo>
                  <a:pt x="2206322" y="1577288"/>
                  <a:pt x="2211342" y="1572059"/>
                  <a:pt x="2217827" y="1572059"/>
                </a:cubicBezTo>
                <a:close/>
                <a:moveTo>
                  <a:pt x="2156116" y="1572059"/>
                </a:moveTo>
                <a:cubicBezTo>
                  <a:pt x="2162392" y="1572059"/>
                  <a:pt x="2167622" y="1577079"/>
                  <a:pt x="2167622" y="1583564"/>
                </a:cubicBezTo>
                <a:cubicBezTo>
                  <a:pt x="2167622" y="1589840"/>
                  <a:pt x="2162601" y="1595069"/>
                  <a:pt x="2156116" y="1595069"/>
                </a:cubicBezTo>
                <a:cubicBezTo>
                  <a:pt x="2149631" y="1595069"/>
                  <a:pt x="2144402" y="1589840"/>
                  <a:pt x="2144611" y="1583564"/>
                </a:cubicBezTo>
                <a:cubicBezTo>
                  <a:pt x="2144611" y="1577288"/>
                  <a:pt x="2149631" y="1572059"/>
                  <a:pt x="2156116" y="1572059"/>
                </a:cubicBezTo>
                <a:close/>
                <a:moveTo>
                  <a:pt x="2032485" y="1572059"/>
                </a:moveTo>
                <a:cubicBezTo>
                  <a:pt x="2038761" y="1572059"/>
                  <a:pt x="2043782" y="1577079"/>
                  <a:pt x="2043782" y="1583355"/>
                </a:cubicBezTo>
                <a:cubicBezTo>
                  <a:pt x="2043782" y="1589630"/>
                  <a:pt x="2038761" y="1594651"/>
                  <a:pt x="2032485" y="1594651"/>
                </a:cubicBezTo>
                <a:cubicBezTo>
                  <a:pt x="2026210" y="1594651"/>
                  <a:pt x="2021189" y="1589630"/>
                  <a:pt x="2021189" y="1583355"/>
                </a:cubicBezTo>
                <a:cubicBezTo>
                  <a:pt x="2021189" y="1577079"/>
                  <a:pt x="2026210" y="1572059"/>
                  <a:pt x="2032485" y="1572059"/>
                </a:cubicBezTo>
                <a:close/>
                <a:moveTo>
                  <a:pt x="2279538" y="1571849"/>
                </a:moveTo>
                <a:cubicBezTo>
                  <a:pt x="2286023" y="1571849"/>
                  <a:pt x="2291044" y="1577079"/>
                  <a:pt x="2291044" y="1583355"/>
                </a:cubicBezTo>
                <a:cubicBezTo>
                  <a:pt x="2291044" y="1589840"/>
                  <a:pt x="2285814" y="1594860"/>
                  <a:pt x="2279538" y="1594860"/>
                </a:cubicBezTo>
                <a:cubicBezTo>
                  <a:pt x="2273262" y="1594860"/>
                  <a:pt x="2268033" y="1589840"/>
                  <a:pt x="2268033" y="1583355"/>
                </a:cubicBezTo>
                <a:cubicBezTo>
                  <a:pt x="2268033" y="1576870"/>
                  <a:pt x="2273262" y="1571849"/>
                  <a:pt x="2279538" y="1571849"/>
                </a:cubicBezTo>
                <a:close/>
                <a:moveTo>
                  <a:pt x="2094196" y="1571849"/>
                </a:moveTo>
                <a:cubicBezTo>
                  <a:pt x="2100681" y="1571849"/>
                  <a:pt x="2105911" y="1577079"/>
                  <a:pt x="2105702" y="1583355"/>
                </a:cubicBezTo>
                <a:cubicBezTo>
                  <a:pt x="2105702" y="1589630"/>
                  <a:pt x="2100681" y="1594860"/>
                  <a:pt x="2094196" y="1594860"/>
                </a:cubicBezTo>
                <a:cubicBezTo>
                  <a:pt x="2087921" y="1594860"/>
                  <a:pt x="2082691" y="1589840"/>
                  <a:pt x="2082691" y="1583355"/>
                </a:cubicBezTo>
                <a:cubicBezTo>
                  <a:pt x="2082691" y="1577079"/>
                  <a:pt x="2087711" y="1571849"/>
                  <a:pt x="2094196" y="1571849"/>
                </a:cubicBezTo>
                <a:close/>
                <a:moveTo>
                  <a:pt x="1581682" y="1571640"/>
                </a:moveTo>
                <a:cubicBezTo>
                  <a:pt x="1584401" y="1571640"/>
                  <a:pt x="1586493" y="1573732"/>
                  <a:pt x="1586493" y="1576452"/>
                </a:cubicBezTo>
                <a:cubicBezTo>
                  <a:pt x="1586493" y="1579171"/>
                  <a:pt x="1584401" y="1581263"/>
                  <a:pt x="1581682" y="1581263"/>
                </a:cubicBezTo>
                <a:cubicBezTo>
                  <a:pt x="1579172" y="1581263"/>
                  <a:pt x="1576871" y="1579171"/>
                  <a:pt x="1576871" y="1576452"/>
                </a:cubicBezTo>
                <a:cubicBezTo>
                  <a:pt x="1576871" y="1573732"/>
                  <a:pt x="1578962" y="1571640"/>
                  <a:pt x="1581682" y="1571640"/>
                </a:cubicBezTo>
                <a:close/>
                <a:moveTo>
                  <a:pt x="1113725" y="1555323"/>
                </a:moveTo>
                <a:cubicBezTo>
                  <a:pt x="1114144" y="1555323"/>
                  <a:pt x="1114353" y="1555533"/>
                  <a:pt x="1114353" y="1555951"/>
                </a:cubicBezTo>
                <a:cubicBezTo>
                  <a:pt x="1114353" y="1556369"/>
                  <a:pt x="1113934" y="1556579"/>
                  <a:pt x="1113725" y="1556579"/>
                </a:cubicBezTo>
                <a:cubicBezTo>
                  <a:pt x="1113307" y="1556579"/>
                  <a:pt x="1113098" y="1556369"/>
                  <a:pt x="1113098" y="1555951"/>
                </a:cubicBezTo>
                <a:cubicBezTo>
                  <a:pt x="1113098" y="1555533"/>
                  <a:pt x="1113307" y="1555323"/>
                  <a:pt x="1113725" y="1555323"/>
                </a:cubicBezTo>
                <a:close/>
                <a:moveTo>
                  <a:pt x="990303" y="1555323"/>
                </a:moveTo>
                <a:cubicBezTo>
                  <a:pt x="990722" y="1555323"/>
                  <a:pt x="990931" y="1555533"/>
                  <a:pt x="990931" y="1555951"/>
                </a:cubicBezTo>
                <a:cubicBezTo>
                  <a:pt x="990931" y="1556369"/>
                  <a:pt x="990722" y="1556579"/>
                  <a:pt x="990303" y="1556579"/>
                </a:cubicBezTo>
                <a:cubicBezTo>
                  <a:pt x="989885" y="1556579"/>
                  <a:pt x="989676" y="1556369"/>
                  <a:pt x="989676" y="1555951"/>
                </a:cubicBezTo>
                <a:cubicBezTo>
                  <a:pt x="989676" y="1555533"/>
                  <a:pt x="990094" y="1555323"/>
                  <a:pt x="990303" y="1555323"/>
                </a:cubicBezTo>
                <a:close/>
                <a:moveTo>
                  <a:pt x="867300" y="1555323"/>
                </a:moveTo>
                <a:cubicBezTo>
                  <a:pt x="867718" y="1555323"/>
                  <a:pt x="867928" y="1555533"/>
                  <a:pt x="867928" y="1555951"/>
                </a:cubicBezTo>
                <a:cubicBezTo>
                  <a:pt x="867928" y="1556369"/>
                  <a:pt x="867718" y="1556579"/>
                  <a:pt x="867300" y="1556579"/>
                </a:cubicBezTo>
                <a:cubicBezTo>
                  <a:pt x="866882" y="1556579"/>
                  <a:pt x="866672" y="1556369"/>
                  <a:pt x="866672" y="1555951"/>
                </a:cubicBezTo>
                <a:cubicBezTo>
                  <a:pt x="866672" y="1555533"/>
                  <a:pt x="866882" y="1555323"/>
                  <a:pt x="867300" y="1555323"/>
                </a:cubicBezTo>
                <a:close/>
                <a:moveTo>
                  <a:pt x="744087" y="1554905"/>
                </a:moveTo>
                <a:cubicBezTo>
                  <a:pt x="744715" y="1554905"/>
                  <a:pt x="745133" y="1555323"/>
                  <a:pt x="745133" y="1555951"/>
                </a:cubicBezTo>
                <a:cubicBezTo>
                  <a:pt x="745133" y="1556579"/>
                  <a:pt x="744715" y="1556997"/>
                  <a:pt x="744087" y="1556997"/>
                </a:cubicBezTo>
                <a:cubicBezTo>
                  <a:pt x="743460" y="1556997"/>
                  <a:pt x="743041" y="1556579"/>
                  <a:pt x="743041" y="1555951"/>
                </a:cubicBezTo>
                <a:cubicBezTo>
                  <a:pt x="743041" y="1555323"/>
                  <a:pt x="743669" y="1554905"/>
                  <a:pt x="744087" y="1554905"/>
                </a:cubicBezTo>
                <a:close/>
                <a:moveTo>
                  <a:pt x="1236938" y="1554696"/>
                </a:moveTo>
                <a:cubicBezTo>
                  <a:pt x="1237565" y="1554696"/>
                  <a:pt x="1238193" y="1555323"/>
                  <a:pt x="1238193" y="1555951"/>
                </a:cubicBezTo>
                <a:cubicBezTo>
                  <a:pt x="1238193" y="1556579"/>
                  <a:pt x="1237775" y="1557206"/>
                  <a:pt x="1236938" y="1557206"/>
                </a:cubicBezTo>
                <a:cubicBezTo>
                  <a:pt x="1236310" y="1557206"/>
                  <a:pt x="1235683" y="1556579"/>
                  <a:pt x="1235683" y="1555951"/>
                </a:cubicBezTo>
                <a:cubicBezTo>
                  <a:pt x="1235683" y="1555323"/>
                  <a:pt x="1236310" y="1554696"/>
                  <a:pt x="1236938" y="1554696"/>
                </a:cubicBezTo>
                <a:close/>
                <a:moveTo>
                  <a:pt x="621084" y="1554487"/>
                </a:moveTo>
                <a:cubicBezTo>
                  <a:pt x="621921" y="1554487"/>
                  <a:pt x="622548" y="1555114"/>
                  <a:pt x="622548" y="1555951"/>
                </a:cubicBezTo>
                <a:cubicBezTo>
                  <a:pt x="622548" y="1556788"/>
                  <a:pt x="621921" y="1557415"/>
                  <a:pt x="621084" y="1557415"/>
                </a:cubicBezTo>
                <a:cubicBezTo>
                  <a:pt x="620247" y="1557415"/>
                  <a:pt x="619620" y="1556788"/>
                  <a:pt x="619620" y="1555951"/>
                </a:cubicBezTo>
                <a:cubicBezTo>
                  <a:pt x="619620" y="1555114"/>
                  <a:pt x="620247" y="1554487"/>
                  <a:pt x="621084" y="1554487"/>
                </a:cubicBezTo>
                <a:close/>
                <a:moveTo>
                  <a:pt x="1360778" y="1553650"/>
                </a:moveTo>
                <a:cubicBezTo>
                  <a:pt x="1362033" y="1553650"/>
                  <a:pt x="1363079" y="1554696"/>
                  <a:pt x="1363079" y="1555951"/>
                </a:cubicBezTo>
                <a:cubicBezTo>
                  <a:pt x="1363079" y="1556997"/>
                  <a:pt x="1362033" y="1558043"/>
                  <a:pt x="1360778" y="1558252"/>
                </a:cubicBezTo>
                <a:cubicBezTo>
                  <a:pt x="1359523" y="1558252"/>
                  <a:pt x="1358477" y="1557206"/>
                  <a:pt x="1358477" y="1555951"/>
                </a:cubicBezTo>
                <a:cubicBezTo>
                  <a:pt x="1358477" y="1554696"/>
                  <a:pt x="1359523" y="1553650"/>
                  <a:pt x="1360778" y="1553650"/>
                </a:cubicBezTo>
                <a:close/>
                <a:moveTo>
                  <a:pt x="498081" y="1553650"/>
                </a:moveTo>
                <a:cubicBezTo>
                  <a:pt x="499336" y="1553650"/>
                  <a:pt x="500382" y="1554696"/>
                  <a:pt x="500382" y="1555951"/>
                </a:cubicBezTo>
                <a:cubicBezTo>
                  <a:pt x="500382" y="1557206"/>
                  <a:pt x="499336" y="1558252"/>
                  <a:pt x="498081" y="1558252"/>
                </a:cubicBezTo>
                <a:cubicBezTo>
                  <a:pt x="496825" y="1558252"/>
                  <a:pt x="495779" y="1557206"/>
                  <a:pt x="495779" y="1555951"/>
                </a:cubicBezTo>
                <a:cubicBezTo>
                  <a:pt x="495779" y="1554696"/>
                  <a:pt x="496825" y="1553650"/>
                  <a:pt x="498081" y="1553650"/>
                </a:cubicBezTo>
                <a:close/>
                <a:moveTo>
                  <a:pt x="374868" y="1553231"/>
                </a:moveTo>
                <a:cubicBezTo>
                  <a:pt x="376332" y="1553231"/>
                  <a:pt x="377587" y="1554487"/>
                  <a:pt x="377587" y="1555951"/>
                </a:cubicBezTo>
                <a:cubicBezTo>
                  <a:pt x="377587" y="1557415"/>
                  <a:pt x="376332" y="1558670"/>
                  <a:pt x="374868" y="1558670"/>
                </a:cubicBezTo>
                <a:cubicBezTo>
                  <a:pt x="373404" y="1558670"/>
                  <a:pt x="372148" y="1557415"/>
                  <a:pt x="372148" y="1555951"/>
                </a:cubicBezTo>
                <a:cubicBezTo>
                  <a:pt x="372148" y="1554487"/>
                  <a:pt x="373404" y="1553231"/>
                  <a:pt x="374868" y="1553231"/>
                </a:cubicBezTo>
                <a:close/>
                <a:moveTo>
                  <a:pt x="251865" y="1552395"/>
                </a:moveTo>
                <a:cubicBezTo>
                  <a:pt x="253747" y="1552395"/>
                  <a:pt x="255421" y="1554068"/>
                  <a:pt x="255421" y="1555951"/>
                </a:cubicBezTo>
                <a:cubicBezTo>
                  <a:pt x="255421" y="1557834"/>
                  <a:pt x="253747" y="1559507"/>
                  <a:pt x="251865" y="1559507"/>
                </a:cubicBezTo>
                <a:cubicBezTo>
                  <a:pt x="249982" y="1559507"/>
                  <a:pt x="248308" y="1557834"/>
                  <a:pt x="248308" y="1555951"/>
                </a:cubicBezTo>
                <a:cubicBezTo>
                  <a:pt x="248308" y="1554068"/>
                  <a:pt x="249982" y="1552395"/>
                  <a:pt x="251865" y="1552395"/>
                </a:cubicBezTo>
                <a:close/>
                <a:moveTo>
                  <a:pt x="128861" y="1551767"/>
                </a:moveTo>
                <a:cubicBezTo>
                  <a:pt x="131162" y="1551767"/>
                  <a:pt x="133045" y="1553650"/>
                  <a:pt x="133045" y="1555951"/>
                </a:cubicBezTo>
                <a:cubicBezTo>
                  <a:pt x="133045" y="1558252"/>
                  <a:pt x="131162" y="1560135"/>
                  <a:pt x="128861" y="1560135"/>
                </a:cubicBezTo>
                <a:cubicBezTo>
                  <a:pt x="126560" y="1560135"/>
                  <a:pt x="124677" y="1558252"/>
                  <a:pt x="124677" y="1555951"/>
                </a:cubicBezTo>
                <a:cubicBezTo>
                  <a:pt x="124677" y="1553650"/>
                  <a:pt x="126560" y="1551767"/>
                  <a:pt x="128861" y="1551767"/>
                </a:cubicBezTo>
                <a:close/>
                <a:moveTo>
                  <a:pt x="1487965" y="1551349"/>
                </a:moveTo>
                <a:cubicBezTo>
                  <a:pt x="1490057" y="1551349"/>
                  <a:pt x="1491731" y="1553022"/>
                  <a:pt x="1491731" y="1555114"/>
                </a:cubicBezTo>
                <a:cubicBezTo>
                  <a:pt x="1491731" y="1557206"/>
                  <a:pt x="1490057" y="1558880"/>
                  <a:pt x="1487965" y="1558880"/>
                </a:cubicBezTo>
                <a:cubicBezTo>
                  <a:pt x="1485873" y="1558880"/>
                  <a:pt x="1484200" y="1557206"/>
                  <a:pt x="1484200" y="1555114"/>
                </a:cubicBezTo>
                <a:cubicBezTo>
                  <a:pt x="1484200" y="1553022"/>
                  <a:pt x="1485873" y="1551349"/>
                  <a:pt x="1487965" y="1551349"/>
                </a:cubicBezTo>
                <a:close/>
                <a:moveTo>
                  <a:pt x="5858" y="1550930"/>
                </a:moveTo>
                <a:cubicBezTo>
                  <a:pt x="8577" y="1550930"/>
                  <a:pt x="10878" y="1553022"/>
                  <a:pt x="10878" y="1555951"/>
                </a:cubicBezTo>
                <a:cubicBezTo>
                  <a:pt x="10878" y="1558880"/>
                  <a:pt x="8577" y="1560972"/>
                  <a:pt x="5858" y="1560972"/>
                </a:cubicBezTo>
                <a:cubicBezTo>
                  <a:pt x="3138" y="1560972"/>
                  <a:pt x="837" y="1558670"/>
                  <a:pt x="837" y="1555951"/>
                </a:cubicBezTo>
                <a:cubicBezTo>
                  <a:pt x="837" y="1553231"/>
                  <a:pt x="2929" y="1550930"/>
                  <a:pt x="5858" y="1550930"/>
                </a:cubicBezTo>
                <a:close/>
                <a:moveTo>
                  <a:pt x="928383" y="1527920"/>
                </a:moveTo>
                <a:cubicBezTo>
                  <a:pt x="928592" y="1527920"/>
                  <a:pt x="928802" y="1528129"/>
                  <a:pt x="928802" y="1528338"/>
                </a:cubicBezTo>
                <a:cubicBezTo>
                  <a:pt x="928802" y="1528547"/>
                  <a:pt x="928592" y="1528756"/>
                  <a:pt x="928383" y="1528756"/>
                </a:cubicBezTo>
                <a:cubicBezTo>
                  <a:pt x="928174" y="1528756"/>
                  <a:pt x="927965" y="1528547"/>
                  <a:pt x="927965" y="1528338"/>
                </a:cubicBezTo>
                <a:cubicBezTo>
                  <a:pt x="927965" y="1528129"/>
                  <a:pt x="928174" y="1527920"/>
                  <a:pt x="928383" y="1527920"/>
                </a:cubicBezTo>
                <a:close/>
                <a:moveTo>
                  <a:pt x="1051178" y="1527710"/>
                </a:moveTo>
                <a:cubicBezTo>
                  <a:pt x="1051596" y="1527710"/>
                  <a:pt x="1052014" y="1527920"/>
                  <a:pt x="1051805" y="1528338"/>
                </a:cubicBezTo>
                <a:cubicBezTo>
                  <a:pt x="1051805" y="1528756"/>
                  <a:pt x="1051596" y="1528966"/>
                  <a:pt x="1051178" y="1528966"/>
                </a:cubicBezTo>
                <a:cubicBezTo>
                  <a:pt x="1050759" y="1528966"/>
                  <a:pt x="1050550" y="1528756"/>
                  <a:pt x="1050550" y="1528338"/>
                </a:cubicBezTo>
                <a:cubicBezTo>
                  <a:pt x="1050550" y="1527920"/>
                  <a:pt x="1050759" y="1527710"/>
                  <a:pt x="1051178" y="1527710"/>
                </a:cubicBezTo>
                <a:close/>
                <a:moveTo>
                  <a:pt x="805171" y="1527710"/>
                </a:moveTo>
                <a:cubicBezTo>
                  <a:pt x="805589" y="1527710"/>
                  <a:pt x="805798" y="1527920"/>
                  <a:pt x="805798" y="1528338"/>
                </a:cubicBezTo>
                <a:cubicBezTo>
                  <a:pt x="805798" y="1528756"/>
                  <a:pt x="805589" y="1528966"/>
                  <a:pt x="805171" y="1528966"/>
                </a:cubicBezTo>
                <a:cubicBezTo>
                  <a:pt x="804752" y="1528966"/>
                  <a:pt x="804543" y="1528756"/>
                  <a:pt x="804543" y="1528338"/>
                </a:cubicBezTo>
                <a:cubicBezTo>
                  <a:pt x="804543" y="1527920"/>
                  <a:pt x="804752" y="1527710"/>
                  <a:pt x="805171" y="1527710"/>
                </a:cubicBezTo>
                <a:close/>
                <a:moveTo>
                  <a:pt x="1174390" y="1527501"/>
                </a:moveTo>
                <a:cubicBezTo>
                  <a:pt x="1174809" y="1527501"/>
                  <a:pt x="1175227" y="1527920"/>
                  <a:pt x="1175227" y="1528338"/>
                </a:cubicBezTo>
                <a:cubicBezTo>
                  <a:pt x="1175227" y="1528756"/>
                  <a:pt x="1174809" y="1529175"/>
                  <a:pt x="1174390" y="1529175"/>
                </a:cubicBezTo>
                <a:cubicBezTo>
                  <a:pt x="1173972" y="1529175"/>
                  <a:pt x="1173553" y="1528756"/>
                  <a:pt x="1173553" y="1528338"/>
                </a:cubicBezTo>
                <a:cubicBezTo>
                  <a:pt x="1173553" y="1527920"/>
                  <a:pt x="1173972" y="1527501"/>
                  <a:pt x="1174390" y="1527501"/>
                </a:cubicBezTo>
                <a:close/>
                <a:moveTo>
                  <a:pt x="682167" y="1527083"/>
                </a:moveTo>
                <a:cubicBezTo>
                  <a:pt x="682795" y="1527083"/>
                  <a:pt x="683422" y="1527710"/>
                  <a:pt x="683422" y="1528338"/>
                </a:cubicBezTo>
                <a:cubicBezTo>
                  <a:pt x="683422" y="1528966"/>
                  <a:pt x="682795" y="1529593"/>
                  <a:pt x="682167" y="1529593"/>
                </a:cubicBezTo>
                <a:cubicBezTo>
                  <a:pt x="681540" y="1529593"/>
                  <a:pt x="680912" y="1528966"/>
                  <a:pt x="680912" y="1528338"/>
                </a:cubicBezTo>
                <a:cubicBezTo>
                  <a:pt x="680912" y="1527710"/>
                  <a:pt x="681540" y="1527083"/>
                  <a:pt x="682167" y="1527083"/>
                </a:cubicBezTo>
                <a:close/>
                <a:moveTo>
                  <a:pt x="1297393" y="1526874"/>
                </a:moveTo>
                <a:cubicBezTo>
                  <a:pt x="1298230" y="1526874"/>
                  <a:pt x="1298858" y="1527501"/>
                  <a:pt x="1298858" y="1528338"/>
                </a:cubicBezTo>
                <a:cubicBezTo>
                  <a:pt x="1298858" y="1529175"/>
                  <a:pt x="1298230" y="1529802"/>
                  <a:pt x="1297393" y="1529802"/>
                </a:cubicBezTo>
                <a:cubicBezTo>
                  <a:pt x="1296557" y="1529802"/>
                  <a:pt x="1295929" y="1529175"/>
                  <a:pt x="1295929" y="1528338"/>
                </a:cubicBezTo>
                <a:cubicBezTo>
                  <a:pt x="1295929" y="1527501"/>
                  <a:pt x="1296557" y="1526874"/>
                  <a:pt x="1297393" y="1526874"/>
                </a:cubicBezTo>
                <a:close/>
                <a:moveTo>
                  <a:pt x="559164" y="1526455"/>
                </a:moveTo>
                <a:cubicBezTo>
                  <a:pt x="560210" y="1526455"/>
                  <a:pt x="561047" y="1527292"/>
                  <a:pt x="561047" y="1528338"/>
                </a:cubicBezTo>
                <a:cubicBezTo>
                  <a:pt x="561047" y="1529384"/>
                  <a:pt x="560210" y="1530221"/>
                  <a:pt x="559164" y="1530221"/>
                </a:cubicBezTo>
                <a:cubicBezTo>
                  <a:pt x="558118" y="1530221"/>
                  <a:pt x="557281" y="1529384"/>
                  <a:pt x="557281" y="1528338"/>
                </a:cubicBezTo>
                <a:cubicBezTo>
                  <a:pt x="557281" y="1527292"/>
                  <a:pt x="558118" y="1526455"/>
                  <a:pt x="559164" y="1526455"/>
                </a:cubicBezTo>
                <a:close/>
                <a:moveTo>
                  <a:pt x="436160" y="1526037"/>
                </a:moveTo>
                <a:cubicBezTo>
                  <a:pt x="437416" y="1526037"/>
                  <a:pt x="438462" y="1527083"/>
                  <a:pt x="438462" y="1528338"/>
                </a:cubicBezTo>
                <a:cubicBezTo>
                  <a:pt x="438462" y="1529593"/>
                  <a:pt x="437416" y="1530639"/>
                  <a:pt x="436160" y="1530639"/>
                </a:cubicBezTo>
                <a:cubicBezTo>
                  <a:pt x="434905" y="1530639"/>
                  <a:pt x="433859" y="1529593"/>
                  <a:pt x="433859" y="1528338"/>
                </a:cubicBezTo>
                <a:cubicBezTo>
                  <a:pt x="433859" y="1527083"/>
                  <a:pt x="434905" y="1526037"/>
                  <a:pt x="436160" y="1526037"/>
                </a:cubicBezTo>
                <a:close/>
                <a:moveTo>
                  <a:pt x="1420397" y="1525200"/>
                </a:moveTo>
                <a:cubicBezTo>
                  <a:pt x="1422070" y="1525200"/>
                  <a:pt x="1423535" y="1526664"/>
                  <a:pt x="1423535" y="1528338"/>
                </a:cubicBezTo>
                <a:cubicBezTo>
                  <a:pt x="1423535" y="1530011"/>
                  <a:pt x="1422070" y="1531476"/>
                  <a:pt x="1420397" y="1531476"/>
                </a:cubicBezTo>
                <a:cubicBezTo>
                  <a:pt x="1418723" y="1531476"/>
                  <a:pt x="1417259" y="1530011"/>
                  <a:pt x="1417259" y="1528338"/>
                </a:cubicBezTo>
                <a:cubicBezTo>
                  <a:pt x="1417259" y="1526664"/>
                  <a:pt x="1418723" y="1525200"/>
                  <a:pt x="1420397" y="1525200"/>
                </a:cubicBezTo>
                <a:close/>
                <a:moveTo>
                  <a:pt x="313157" y="1525200"/>
                </a:moveTo>
                <a:cubicBezTo>
                  <a:pt x="314831" y="1525200"/>
                  <a:pt x="316295" y="1526664"/>
                  <a:pt x="316295" y="1528338"/>
                </a:cubicBezTo>
                <a:cubicBezTo>
                  <a:pt x="316295" y="1530011"/>
                  <a:pt x="314831" y="1531476"/>
                  <a:pt x="313157" y="1531476"/>
                </a:cubicBezTo>
                <a:cubicBezTo>
                  <a:pt x="311274" y="1531476"/>
                  <a:pt x="310019" y="1530011"/>
                  <a:pt x="310019" y="1528338"/>
                </a:cubicBezTo>
                <a:cubicBezTo>
                  <a:pt x="310019" y="1526664"/>
                  <a:pt x="311484" y="1525200"/>
                  <a:pt x="313157" y="1525200"/>
                </a:cubicBezTo>
                <a:close/>
                <a:moveTo>
                  <a:pt x="189944" y="1524573"/>
                </a:moveTo>
                <a:cubicBezTo>
                  <a:pt x="192036" y="1524573"/>
                  <a:pt x="193710" y="1526246"/>
                  <a:pt x="193710" y="1528338"/>
                </a:cubicBezTo>
                <a:cubicBezTo>
                  <a:pt x="193710" y="1530430"/>
                  <a:pt x="192036" y="1532103"/>
                  <a:pt x="189944" y="1532103"/>
                </a:cubicBezTo>
                <a:cubicBezTo>
                  <a:pt x="187853" y="1532103"/>
                  <a:pt x="186179" y="1530430"/>
                  <a:pt x="186179" y="1528338"/>
                </a:cubicBezTo>
                <a:cubicBezTo>
                  <a:pt x="186179" y="1526246"/>
                  <a:pt x="187853" y="1524573"/>
                  <a:pt x="189944" y="1524573"/>
                </a:cubicBezTo>
                <a:close/>
                <a:moveTo>
                  <a:pt x="66941" y="1523736"/>
                </a:moveTo>
                <a:cubicBezTo>
                  <a:pt x="69451" y="1523736"/>
                  <a:pt x="71543" y="1525828"/>
                  <a:pt x="71543" y="1528338"/>
                </a:cubicBezTo>
                <a:cubicBezTo>
                  <a:pt x="71543" y="1530848"/>
                  <a:pt x="69451" y="1532940"/>
                  <a:pt x="66941" y="1532940"/>
                </a:cubicBezTo>
                <a:cubicBezTo>
                  <a:pt x="64431" y="1532940"/>
                  <a:pt x="62339" y="1530848"/>
                  <a:pt x="62339" y="1528338"/>
                </a:cubicBezTo>
                <a:cubicBezTo>
                  <a:pt x="62339" y="1525828"/>
                  <a:pt x="64431" y="1523736"/>
                  <a:pt x="66941" y="1523736"/>
                </a:cubicBezTo>
                <a:close/>
                <a:moveTo>
                  <a:pt x="1543400" y="1523527"/>
                </a:moveTo>
                <a:cubicBezTo>
                  <a:pt x="1546120" y="1523527"/>
                  <a:pt x="1548212" y="1525618"/>
                  <a:pt x="1548212" y="1528338"/>
                </a:cubicBezTo>
                <a:cubicBezTo>
                  <a:pt x="1548212" y="1531057"/>
                  <a:pt x="1546120" y="1533149"/>
                  <a:pt x="1543400" y="1533149"/>
                </a:cubicBezTo>
                <a:cubicBezTo>
                  <a:pt x="1540681" y="1533149"/>
                  <a:pt x="1538589" y="1531057"/>
                  <a:pt x="1538589" y="1528338"/>
                </a:cubicBezTo>
                <a:cubicBezTo>
                  <a:pt x="1538589" y="1525618"/>
                  <a:pt x="1540681" y="1523527"/>
                  <a:pt x="1543400" y="1523527"/>
                </a:cubicBezTo>
                <a:close/>
                <a:moveTo>
                  <a:pt x="1604902" y="1522690"/>
                </a:moveTo>
                <a:cubicBezTo>
                  <a:pt x="1608040" y="1522690"/>
                  <a:pt x="1610550" y="1525200"/>
                  <a:pt x="1610550" y="1528338"/>
                </a:cubicBezTo>
                <a:cubicBezTo>
                  <a:pt x="1610550" y="1531476"/>
                  <a:pt x="1608040" y="1533986"/>
                  <a:pt x="1604902" y="1533986"/>
                </a:cubicBezTo>
                <a:cubicBezTo>
                  <a:pt x="1601764" y="1533986"/>
                  <a:pt x="1599254" y="1531476"/>
                  <a:pt x="1599254" y="1528338"/>
                </a:cubicBezTo>
                <a:cubicBezTo>
                  <a:pt x="1599254" y="1525200"/>
                  <a:pt x="1601764" y="1522690"/>
                  <a:pt x="1604902" y="1522690"/>
                </a:cubicBezTo>
                <a:close/>
                <a:moveTo>
                  <a:pt x="3081361" y="1522272"/>
                </a:moveTo>
                <a:cubicBezTo>
                  <a:pt x="3084708" y="1522272"/>
                  <a:pt x="3087428" y="1524991"/>
                  <a:pt x="3087428" y="1528338"/>
                </a:cubicBezTo>
                <a:cubicBezTo>
                  <a:pt x="3087428" y="1531685"/>
                  <a:pt x="3084708" y="1534404"/>
                  <a:pt x="3081361" y="1534404"/>
                </a:cubicBezTo>
                <a:cubicBezTo>
                  <a:pt x="3078014" y="1534404"/>
                  <a:pt x="3075295" y="1531685"/>
                  <a:pt x="3075295" y="1528338"/>
                </a:cubicBezTo>
                <a:cubicBezTo>
                  <a:pt x="3075295" y="1524991"/>
                  <a:pt x="3078014" y="1522272"/>
                  <a:pt x="3081361" y="1522272"/>
                </a:cubicBezTo>
                <a:close/>
                <a:moveTo>
                  <a:pt x="3019860" y="1521853"/>
                </a:moveTo>
                <a:cubicBezTo>
                  <a:pt x="3023416" y="1521853"/>
                  <a:pt x="3026345" y="1524782"/>
                  <a:pt x="3026345" y="1528338"/>
                </a:cubicBezTo>
                <a:cubicBezTo>
                  <a:pt x="3026345" y="1531894"/>
                  <a:pt x="3023416" y="1534823"/>
                  <a:pt x="3019860" y="1534823"/>
                </a:cubicBezTo>
                <a:cubicBezTo>
                  <a:pt x="3016304" y="1534823"/>
                  <a:pt x="3013375" y="1531894"/>
                  <a:pt x="3013375" y="1528338"/>
                </a:cubicBezTo>
                <a:cubicBezTo>
                  <a:pt x="3013375" y="1524782"/>
                  <a:pt x="3016304" y="1521853"/>
                  <a:pt x="3019860" y="1521853"/>
                </a:cubicBezTo>
                <a:close/>
                <a:moveTo>
                  <a:pt x="1666404" y="1521644"/>
                </a:moveTo>
                <a:cubicBezTo>
                  <a:pt x="1670169" y="1521644"/>
                  <a:pt x="1673098" y="1524573"/>
                  <a:pt x="1673098" y="1528338"/>
                </a:cubicBezTo>
                <a:cubicBezTo>
                  <a:pt x="1673098" y="1532103"/>
                  <a:pt x="1670169" y="1535032"/>
                  <a:pt x="1666404" y="1535032"/>
                </a:cubicBezTo>
                <a:cubicBezTo>
                  <a:pt x="1662638" y="1535032"/>
                  <a:pt x="1659710" y="1532103"/>
                  <a:pt x="1659710" y="1528338"/>
                </a:cubicBezTo>
                <a:cubicBezTo>
                  <a:pt x="1659710" y="1524573"/>
                  <a:pt x="1662638" y="1521644"/>
                  <a:pt x="1666404" y="1521644"/>
                </a:cubicBezTo>
                <a:close/>
                <a:moveTo>
                  <a:pt x="2958149" y="1521435"/>
                </a:moveTo>
                <a:cubicBezTo>
                  <a:pt x="2961914" y="1521435"/>
                  <a:pt x="2965052" y="1524573"/>
                  <a:pt x="2965052" y="1528338"/>
                </a:cubicBezTo>
                <a:cubicBezTo>
                  <a:pt x="2965052" y="1532103"/>
                  <a:pt x="2961914" y="1535241"/>
                  <a:pt x="2958149" y="1535241"/>
                </a:cubicBezTo>
                <a:cubicBezTo>
                  <a:pt x="2954383" y="1535241"/>
                  <a:pt x="2951246" y="1532103"/>
                  <a:pt x="2951246" y="1528338"/>
                </a:cubicBezTo>
                <a:cubicBezTo>
                  <a:pt x="2951246" y="1524573"/>
                  <a:pt x="2954383" y="1521435"/>
                  <a:pt x="2958149" y="1521435"/>
                </a:cubicBezTo>
                <a:close/>
                <a:moveTo>
                  <a:pt x="2896647" y="1521226"/>
                </a:moveTo>
                <a:cubicBezTo>
                  <a:pt x="2900622" y="1521226"/>
                  <a:pt x="2903759" y="1524363"/>
                  <a:pt x="2903759" y="1528338"/>
                </a:cubicBezTo>
                <a:cubicBezTo>
                  <a:pt x="2903759" y="1532313"/>
                  <a:pt x="2900622" y="1535450"/>
                  <a:pt x="2896647" y="1535450"/>
                </a:cubicBezTo>
                <a:cubicBezTo>
                  <a:pt x="2892672" y="1535450"/>
                  <a:pt x="2889535" y="1532313"/>
                  <a:pt x="2889535" y="1528338"/>
                </a:cubicBezTo>
                <a:cubicBezTo>
                  <a:pt x="2889535" y="1524363"/>
                  <a:pt x="2892672" y="1521226"/>
                  <a:pt x="2896647" y="1521226"/>
                </a:cubicBezTo>
                <a:close/>
                <a:moveTo>
                  <a:pt x="1727905" y="1520807"/>
                </a:moveTo>
                <a:cubicBezTo>
                  <a:pt x="1732089" y="1520807"/>
                  <a:pt x="1735436" y="1524154"/>
                  <a:pt x="1735436" y="1528338"/>
                </a:cubicBezTo>
                <a:cubicBezTo>
                  <a:pt x="1735436" y="1532522"/>
                  <a:pt x="1732089" y="1535869"/>
                  <a:pt x="1727905" y="1535869"/>
                </a:cubicBezTo>
                <a:cubicBezTo>
                  <a:pt x="1723722" y="1535869"/>
                  <a:pt x="1720375" y="1532522"/>
                  <a:pt x="1720375" y="1528338"/>
                </a:cubicBezTo>
                <a:cubicBezTo>
                  <a:pt x="1720375" y="1524154"/>
                  <a:pt x="1723722" y="1520807"/>
                  <a:pt x="1727905" y="1520807"/>
                </a:cubicBezTo>
                <a:close/>
                <a:moveTo>
                  <a:pt x="2835145" y="1520598"/>
                </a:moveTo>
                <a:cubicBezTo>
                  <a:pt x="2839538" y="1520598"/>
                  <a:pt x="2842885" y="1524154"/>
                  <a:pt x="2842885" y="1528338"/>
                </a:cubicBezTo>
                <a:cubicBezTo>
                  <a:pt x="2842885" y="1532731"/>
                  <a:pt x="2839329" y="1536078"/>
                  <a:pt x="2835145" y="1536078"/>
                </a:cubicBezTo>
                <a:cubicBezTo>
                  <a:pt x="2830752" y="1536078"/>
                  <a:pt x="2827405" y="1532522"/>
                  <a:pt x="2827405" y="1528338"/>
                </a:cubicBezTo>
                <a:cubicBezTo>
                  <a:pt x="2827405" y="1523945"/>
                  <a:pt x="2830962" y="1520598"/>
                  <a:pt x="2835145" y="1520598"/>
                </a:cubicBezTo>
                <a:close/>
                <a:moveTo>
                  <a:pt x="2773644" y="1520180"/>
                </a:moveTo>
                <a:cubicBezTo>
                  <a:pt x="2778246" y="1520180"/>
                  <a:pt x="2781802" y="1523736"/>
                  <a:pt x="2781802" y="1528338"/>
                </a:cubicBezTo>
                <a:cubicBezTo>
                  <a:pt x="2781802" y="1532731"/>
                  <a:pt x="2778246" y="1536496"/>
                  <a:pt x="2773644" y="1536496"/>
                </a:cubicBezTo>
                <a:cubicBezTo>
                  <a:pt x="2769251" y="1536496"/>
                  <a:pt x="2765485" y="1532940"/>
                  <a:pt x="2765485" y="1528338"/>
                </a:cubicBezTo>
                <a:cubicBezTo>
                  <a:pt x="2765485" y="1523945"/>
                  <a:pt x="2769041" y="1520180"/>
                  <a:pt x="2773644" y="1520180"/>
                </a:cubicBezTo>
                <a:close/>
                <a:moveTo>
                  <a:pt x="1789407" y="1519761"/>
                </a:moveTo>
                <a:cubicBezTo>
                  <a:pt x="1794218" y="1519761"/>
                  <a:pt x="1797984" y="1523736"/>
                  <a:pt x="1797984" y="1528338"/>
                </a:cubicBezTo>
                <a:cubicBezTo>
                  <a:pt x="1797984" y="1533149"/>
                  <a:pt x="1794218" y="1536915"/>
                  <a:pt x="1789407" y="1536915"/>
                </a:cubicBezTo>
                <a:cubicBezTo>
                  <a:pt x="1784596" y="1536915"/>
                  <a:pt x="1780830" y="1533149"/>
                  <a:pt x="1780830" y="1528338"/>
                </a:cubicBezTo>
                <a:cubicBezTo>
                  <a:pt x="1780830" y="1523527"/>
                  <a:pt x="1784596" y="1519761"/>
                  <a:pt x="1789407" y="1519761"/>
                </a:cubicBezTo>
                <a:close/>
                <a:moveTo>
                  <a:pt x="2712142" y="1519552"/>
                </a:moveTo>
                <a:cubicBezTo>
                  <a:pt x="2717163" y="1519552"/>
                  <a:pt x="2721137" y="1523527"/>
                  <a:pt x="2720928" y="1528338"/>
                </a:cubicBezTo>
                <a:cubicBezTo>
                  <a:pt x="2720928" y="1533149"/>
                  <a:pt x="2716953" y="1537124"/>
                  <a:pt x="2712142" y="1537124"/>
                </a:cubicBezTo>
                <a:cubicBezTo>
                  <a:pt x="2707331" y="1537124"/>
                  <a:pt x="2703356" y="1533149"/>
                  <a:pt x="2703356" y="1528338"/>
                </a:cubicBezTo>
                <a:cubicBezTo>
                  <a:pt x="2703356" y="1523527"/>
                  <a:pt x="2707331" y="1519552"/>
                  <a:pt x="2712142" y="1519552"/>
                </a:cubicBezTo>
                <a:close/>
                <a:moveTo>
                  <a:pt x="2650640" y="1518924"/>
                </a:moveTo>
                <a:cubicBezTo>
                  <a:pt x="2655870" y="1518924"/>
                  <a:pt x="2660054" y="1523108"/>
                  <a:pt x="2660054" y="1528338"/>
                </a:cubicBezTo>
                <a:cubicBezTo>
                  <a:pt x="2660054" y="1533568"/>
                  <a:pt x="2655870" y="1537752"/>
                  <a:pt x="2650640" y="1537752"/>
                </a:cubicBezTo>
                <a:cubicBezTo>
                  <a:pt x="2645411" y="1537752"/>
                  <a:pt x="2641227" y="1533568"/>
                  <a:pt x="2641227" y="1528338"/>
                </a:cubicBezTo>
                <a:cubicBezTo>
                  <a:pt x="2641227" y="1523108"/>
                  <a:pt x="2645411" y="1518924"/>
                  <a:pt x="2650640" y="1518924"/>
                </a:cubicBezTo>
                <a:close/>
                <a:moveTo>
                  <a:pt x="1850909" y="1518924"/>
                </a:moveTo>
                <a:cubicBezTo>
                  <a:pt x="1856139" y="1518924"/>
                  <a:pt x="1860322" y="1523108"/>
                  <a:pt x="1860322" y="1528338"/>
                </a:cubicBezTo>
                <a:cubicBezTo>
                  <a:pt x="1860322" y="1533568"/>
                  <a:pt x="1856139" y="1537752"/>
                  <a:pt x="1850909" y="1537752"/>
                </a:cubicBezTo>
                <a:cubicBezTo>
                  <a:pt x="1845679" y="1537752"/>
                  <a:pt x="1841495" y="1533568"/>
                  <a:pt x="1841495" y="1528338"/>
                </a:cubicBezTo>
                <a:cubicBezTo>
                  <a:pt x="1841495" y="1523108"/>
                  <a:pt x="1845679" y="1518924"/>
                  <a:pt x="1850909" y="1518924"/>
                </a:cubicBezTo>
                <a:close/>
                <a:moveTo>
                  <a:pt x="2589139" y="1518506"/>
                </a:moveTo>
                <a:cubicBezTo>
                  <a:pt x="2594577" y="1518506"/>
                  <a:pt x="2598970" y="1522899"/>
                  <a:pt x="2598970" y="1528338"/>
                </a:cubicBezTo>
                <a:cubicBezTo>
                  <a:pt x="2598970" y="1533777"/>
                  <a:pt x="2594577" y="1538170"/>
                  <a:pt x="2589139" y="1538170"/>
                </a:cubicBezTo>
                <a:cubicBezTo>
                  <a:pt x="2583700" y="1538170"/>
                  <a:pt x="2579307" y="1533777"/>
                  <a:pt x="2579307" y="1528338"/>
                </a:cubicBezTo>
                <a:cubicBezTo>
                  <a:pt x="2579307" y="1522899"/>
                  <a:pt x="2583700" y="1518506"/>
                  <a:pt x="2589139" y="1518506"/>
                </a:cubicBezTo>
                <a:close/>
                <a:moveTo>
                  <a:pt x="1912411" y="1518297"/>
                </a:moveTo>
                <a:cubicBezTo>
                  <a:pt x="1918059" y="1518297"/>
                  <a:pt x="1922452" y="1522690"/>
                  <a:pt x="1922452" y="1528338"/>
                </a:cubicBezTo>
                <a:cubicBezTo>
                  <a:pt x="1922452" y="1533777"/>
                  <a:pt x="1918059" y="1538379"/>
                  <a:pt x="1912411" y="1538379"/>
                </a:cubicBezTo>
                <a:cubicBezTo>
                  <a:pt x="1906972" y="1538379"/>
                  <a:pt x="1902369" y="1533986"/>
                  <a:pt x="1902369" y="1528338"/>
                </a:cubicBezTo>
                <a:cubicBezTo>
                  <a:pt x="1902369" y="1522899"/>
                  <a:pt x="1906763" y="1518297"/>
                  <a:pt x="1912411" y="1518297"/>
                </a:cubicBezTo>
                <a:close/>
                <a:moveTo>
                  <a:pt x="2527637" y="1518088"/>
                </a:moveTo>
                <a:cubicBezTo>
                  <a:pt x="2533285" y="1518088"/>
                  <a:pt x="2537887" y="1522690"/>
                  <a:pt x="2537887" y="1528338"/>
                </a:cubicBezTo>
                <a:cubicBezTo>
                  <a:pt x="2537887" y="1533986"/>
                  <a:pt x="2533285" y="1538588"/>
                  <a:pt x="2527637" y="1538588"/>
                </a:cubicBezTo>
                <a:cubicBezTo>
                  <a:pt x="2521989" y="1538588"/>
                  <a:pt x="2517387" y="1533986"/>
                  <a:pt x="2517387" y="1528338"/>
                </a:cubicBezTo>
                <a:cubicBezTo>
                  <a:pt x="2517387" y="1522690"/>
                  <a:pt x="2521989" y="1518088"/>
                  <a:pt x="2527637" y="1518088"/>
                </a:cubicBezTo>
                <a:close/>
                <a:moveTo>
                  <a:pt x="2466135" y="1517669"/>
                </a:moveTo>
                <a:cubicBezTo>
                  <a:pt x="2471992" y="1517669"/>
                  <a:pt x="2476595" y="1522481"/>
                  <a:pt x="2476804" y="1528338"/>
                </a:cubicBezTo>
                <a:cubicBezTo>
                  <a:pt x="2476804" y="1534195"/>
                  <a:pt x="2471992" y="1539007"/>
                  <a:pt x="2466135" y="1539007"/>
                </a:cubicBezTo>
                <a:cubicBezTo>
                  <a:pt x="2460278" y="1539007"/>
                  <a:pt x="2455466" y="1534195"/>
                  <a:pt x="2455466" y="1528338"/>
                </a:cubicBezTo>
                <a:cubicBezTo>
                  <a:pt x="2455466" y="1522481"/>
                  <a:pt x="2460278" y="1517669"/>
                  <a:pt x="2466135" y="1517669"/>
                </a:cubicBezTo>
                <a:close/>
                <a:moveTo>
                  <a:pt x="1973912" y="1517669"/>
                </a:moveTo>
                <a:cubicBezTo>
                  <a:pt x="1979979" y="1517669"/>
                  <a:pt x="1984790" y="1522481"/>
                  <a:pt x="1984581" y="1528338"/>
                </a:cubicBezTo>
                <a:cubicBezTo>
                  <a:pt x="1984581" y="1534195"/>
                  <a:pt x="1979770" y="1539007"/>
                  <a:pt x="1973912" y="1539007"/>
                </a:cubicBezTo>
                <a:cubicBezTo>
                  <a:pt x="1968055" y="1539007"/>
                  <a:pt x="1963244" y="1534195"/>
                  <a:pt x="1963244" y="1528338"/>
                </a:cubicBezTo>
                <a:cubicBezTo>
                  <a:pt x="1963244" y="1522481"/>
                  <a:pt x="1968055" y="1517669"/>
                  <a:pt x="1973912" y="1517669"/>
                </a:cubicBezTo>
                <a:close/>
                <a:moveTo>
                  <a:pt x="2404633" y="1517251"/>
                </a:moveTo>
                <a:cubicBezTo>
                  <a:pt x="2410700" y="1517251"/>
                  <a:pt x="2415720" y="1522272"/>
                  <a:pt x="2415720" y="1528338"/>
                </a:cubicBezTo>
                <a:cubicBezTo>
                  <a:pt x="2415720" y="1534404"/>
                  <a:pt x="2410700" y="1539425"/>
                  <a:pt x="2404633" y="1539425"/>
                </a:cubicBezTo>
                <a:cubicBezTo>
                  <a:pt x="2398567" y="1539425"/>
                  <a:pt x="2393546" y="1534404"/>
                  <a:pt x="2393546" y="1528338"/>
                </a:cubicBezTo>
                <a:cubicBezTo>
                  <a:pt x="2393546" y="1522272"/>
                  <a:pt x="2398567" y="1517251"/>
                  <a:pt x="2404633" y="1517251"/>
                </a:cubicBezTo>
                <a:close/>
                <a:moveTo>
                  <a:pt x="2035623" y="1517042"/>
                </a:moveTo>
                <a:cubicBezTo>
                  <a:pt x="2041899" y="1517042"/>
                  <a:pt x="2046919" y="1522062"/>
                  <a:pt x="2046919" y="1528338"/>
                </a:cubicBezTo>
                <a:cubicBezTo>
                  <a:pt x="2046919" y="1534614"/>
                  <a:pt x="2041899" y="1539634"/>
                  <a:pt x="2035623" y="1539634"/>
                </a:cubicBezTo>
                <a:cubicBezTo>
                  <a:pt x="2029347" y="1539634"/>
                  <a:pt x="2024327" y="1534614"/>
                  <a:pt x="2024327" y="1528338"/>
                </a:cubicBezTo>
                <a:cubicBezTo>
                  <a:pt x="2024327" y="1522062"/>
                  <a:pt x="2029347" y="1517042"/>
                  <a:pt x="2035623" y="1517042"/>
                </a:cubicBezTo>
                <a:close/>
                <a:moveTo>
                  <a:pt x="2343132" y="1516833"/>
                </a:moveTo>
                <a:cubicBezTo>
                  <a:pt x="2349407" y="1516833"/>
                  <a:pt x="2354428" y="1522062"/>
                  <a:pt x="2354637" y="1528338"/>
                </a:cubicBezTo>
                <a:cubicBezTo>
                  <a:pt x="2354637" y="1534823"/>
                  <a:pt x="2349407" y="1539843"/>
                  <a:pt x="2343132" y="1539843"/>
                </a:cubicBezTo>
                <a:cubicBezTo>
                  <a:pt x="2336647" y="1539843"/>
                  <a:pt x="2331626" y="1534614"/>
                  <a:pt x="2331626" y="1528338"/>
                </a:cubicBezTo>
                <a:cubicBezTo>
                  <a:pt x="2331626" y="1521853"/>
                  <a:pt x="2336856" y="1516833"/>
                  <a:pt x="2343132" y="1516833"/>
                </a:cubicBezTo>
                <a:close/>
                <a:moveTo>
                  <a:pt x="2281630" y="1516833"/>
                </a:moveTo>
                <a:cubicBezTo>
                  <a:pt x="2288115" y="1516833"/>
                  <a:pt x="2293135" y="1522062"/>
                  <a:pt x="2293135" y="1528338"/>
                </a:cubicBezTo>
                <a:cubicBezTo>
                  <a:pt x="2293135" y="1534823"/>
                  <a:pt x="2287906" y="1539843"/>
                  <a:pt x="2281630" y="1539843"/>
                </a:cubicBezTo>
                <a:cubicBezTo>
                  <a:pt x="2275354" y="1539843"/>
                  <a:pt x="2270125" y="1534614"/>
                  <a:pt x="2270125" y="1528338"/>
                </a:cubicBezTo>
                <a:cubicBezTo>
                  <a:pt x="2270125" y="1521853"/>
                  <a:pt x="2275354" y="1516833"/>
                  <a:pt x="2281630" y="1516833"/>
                </a:cubicBezTo>
                <a:close/>
                <a:moveTo>
                  <a:pt x="2220128" y="1516833"/>
                </a:moveTo>
                <a:cubicBezTo>
                  <a:pt x="2226404" y="1516833"/>
                  <a:pt x="2231634" y="1521853"/>
                  <a:pt x="2231634" y="1528338"/>
                </a:cubicBezTo>
                <a:cubicBezTo>
                  <a:pt x="2231634" y="1534614"/>
                  <a:pt x="2226613" y="1539843"/>
                  <a:pt x="2220128" y="1539843"/>
                </a:cubicBezTo>
                <a:cubicBezTo>
                  <a:pt x="2213853" y="1539843"/>
                  <a:pt x="2208623" y="1534823"/>
                  <a:pt x="2208623" y="1528338"/>
                </a:cubicBezTo>
                <a:cubicBezTo>
                  <a:pt x="2208623" y="1522062"/>
                  <a:pt x="2213643" y="1516833"/>
                  <a:pt x="2220128" y="1516833"/>
                </a:cubicBezTo>
                <a:close/>
                <a:moveTo>
                  <a:pt x="2158417" y="1516833"/>
                </a:moveTo>
                <a:cubicBezTo>
                  <a:pt x="2164693" y="1516833"/>
                  <a:pt x="2169923" y="1521853"/>
                  <a:pt x="2169923" y="1528338"/>
                </a:cubicBezTo>
                <a:cubicBezTo>
                  <a:pt x="2169923" y="1534614"/>
                  <a:pt x="2164902" y="1539843"/>
                  <a:pt x="2158417" y="1539843"/>
                </a:cubicBezTo>
                <a:cubicBezTo>
                  <a:pt x="2152142" y="1539843"/>
                  <a:pt x="2146912" y="1534823"/>
                  <a:pt x="2146912" y="1528338"/>
                </a:cubicBezTo>
                <a:cubicBezTo>
                  <a:pt x="2146912" y="1521853"/>
                  <a:pt x="2152142" y="1516833"/>
                  <a:pt x="2158417" y="1516833"/>
                </a:cubicBezTo>
                <a:close/>
                <a:moveTo>
                  <a:pt x="2096916" y="1516833"/>
                </a:moveTo>
                <a:cubicBezTo>
                  <a:pt x="2103191" y="1516833"/>
                  <a:pt x="2108421" y="1521853"/>
                  <a:pt x="2108421" y="1528338"/>
                </a:cubicBezTo>
                <a:cubicBezTo>
                  <a:pt x="2108421" y="1534614"/>
                  <a:pt x="2103401" y="1539843"/>
                  <a:pt x="2096916" y="1539843"/>
                </a:cubicBezTo>
                <a:cubicBezTo>
                  <a:pt x="2090640" y="1539843"/>
                  <a:pt x="2085410" y="1534823"/>
                  <a:pt x="2085410" y="1528338"/>
                </a:cubicBezTo>
                <a:cubicBezTo>
                  <a:pt x="2085410" y="1521853"/>
                  <a:pt x="2090640" y="1516833"/>
                  <a:pt x="2096916" y="1516833"/>
                </a:cubicBezTo>
                <a:close/>
                <a:moveTo>
                  <a:pt x="990513" y="1499888"/>
                </a:moveTo>
                <a:cubicBezTo>
                  <a:pt x="990931" y="1499888"/>
                  <a:pt x="991349" y="1500307"/>
                  <a:pt x="991349" y="1500725"/>
                </a:cubicBezTo>
                <a:cubicBezTo>
                  <a:pt x="991349" y="1501143"/>
                  <a:pt x="990931" y="1501562"/>
                  <a:pt x="990513" y="1501562"/>
                </a:cubicBezTo>
                <a:cubicBezTo>
                  <a:pt x="990094" y="1501562"/>
                  <a:pt x="989676" y="1501143"/>
                  <a:pt x="989676" y="1500725"/>
                </a:cubicBezTo>
                <a:cubicBezTo>
                  <a:pt x="989676" y="1500307"/>
                  <a:pt x="990094" y="1499888"/>
                  <a:pt x="990513" y="1499888"/>
                </a:cubicBezTo>
                <a:close/>
                <a:moveTo>
                  <a:pt x="1113516" y="1499470"/>
                </a:moveTo>
                <a:cubicBezTo>
                  <a:pt x="1114144" y="1499470"/>
                  <a:pt x="1114771" y="1500097"/>
                  <a:pt x="1114771" y="1500725"/>
                </a:cubicBezTo>
                <a:cubicBezTo>
                  <a:pt x="1114771" y="1501353"/>
                  <a:pt x="1114353" y="1501980"/>
                  <a:pt x="1113516" y="1501980"/>
                </a:cubicBezTo>
                <a:cubicBezTo>
                  <a:pt x="1112888" y="1501980"/>
                  <a:pt x="1112261" y="1501353"/>
                  <a:pt x="1112261" y="1500725"/>
                </a:cubicBezTo>
                <a:cubicBezTo>
                  <a:pt x="1112261" y="1500097"/>
                  <a:pt x="1112888" y="1499470"/>
                  <a:pt x="1113516" y="1499470"/>
                </a:cubicBezTo>
                <a:close/>
                <a:moveTo>
                  <a:pt x="867300" y="1499470"/>
                </a:moveTo>
                <a:cubicBezTo>
                  <a:pt x="867928" y="1499470"/>
                  <a:pt x="868555" y="1500097"/>
                  <a:pt x="868555" y="1500725"/>
                </a:cubicBezTo>
                <a:cubicBezTo>
                  <a:pt x="868555" y="1501353"/>
                  <a:pt x="867928" y="1501980"/>
                  <a:pt x="867300" y="1501980"/>
                </a:cubicBezTo>
                <a:cubicBezTo>
                  <a:pt x="866672" y="1501980"/>
                  <a:pt x="866045" y="1501353"/>
                  <a:pt x="866045" y="1500725"/>
                </a:cubicBezTo>
                <a:cubicBezTo>
                  <a:pt x="866045" y="1500097"/>
                  <a:pt x="866672" y="1499470"/>
                  <a:pt x="867300" y="1499470"/>
                </a:cubicBezTo>
                <a:close/>
                <a:moveTo>
                  <a:pt x="1237147" y="1499261"/>
                </a:moveTo>
                <a:cubicBezTo>
                  <a:pt x="1237984" y="1499261"/>
                  <a:pt x="1238611" y="1499888"/>
                  <a:pt x="1238611" y="1500725"/>
                </a:cubicBezTo>
                <a:cubicBezTo>
                  <a:pt x="1238611" y="1501562"/>
                  <a:pt x="1237984" y="1502189"/>
                  <a:pt x="1237147" y="1502189"/>
                </a:cubicBezTo>
                <a:cubicBezTo>
                  <a:pt x="1236310" y="1502189"/>
                  <a:pt x="1235683" y="1501562"/>
                  <a:pt x="1235683" y="1500725"/>
                </a:cubicBezTo>
                <a:cubicBezTo>
                  <a:pt x="1235683" y="1499888"/>
                  <a:pt x="1236310" y="1499261"/>
                  <a:pt x="1237147" y="1499261"/>
                </a:cubicBezTo>
                <a:close/>
                <a:moveTo>
                  <a:pt x="744087" y="1499051"/>
                </a:moveTo>
                <a:cubicBezTo>
                  <a:pt x="745133" y="1499051"/>
                  <a:pt x="745761" y="1499888"/>
                  <a:pt x="745761" y="1500725"/>
                </a:cubicBezTo>
                <a:cubicBezTo>
                  <a:pt x="745761" y="1501562"/>
                  <a:pt x="745133" y="1502398"/>
                  <a:pt x="744087" y="1502398"/>
                </a:cubicBezTo>
                <a:cubicBezTo>
                  <a:pt x="743251" y="1502398"/>
                  <a:pt x="742414" y="1501771"/>
                  <a:pt x="742414" y="1500725"/>
                </a:cubicBezTo>
                <a:cubicBezTo>
                  <a:pt x="742414" y="1499888"/>
                  <a:pt x="743041" y="1499051"/>
                  <a:pt x="744087" y="1499051"/>
                </a:cubicBezTo>
                <a:close/>
                <a:moveTo>
                  <a:pt x="1360987" y="1498424"/>
                </a:moveTo>
                <a:cubicBezTo>
                  <a:pt x="1362242" y="1498424"/>
                  <a:pt x="1363288" y="1499470"/>
                  <a:pt x="1363288" y="1500725"/>
                </a:cubicBezTo>
                <a:cubicBezTo>
                  <a:pt x="1363288" y="1501980"/>
                  <a:pt x="1362242" y="1503026"/>
                  <a:pt x="1360987" y="1503026"/>
                </a:cubicBezTo>
                <a:cubicBezTo>
                  <a:pt x="1359732" y="1503026"/>
                  <a:pt x="1358686" y="1501980"/>
                  <a:pt x="1358686" y="1500725"/>
                </a:cubicBezTo>
                <a:cubicBezTo>
                  <a:pt x="1358686" y="1499470"/>
                  <a:pt x="1359732" y="1498424"/>
                  <a:pt x="1360987" y="1498424"/>
                </a:cubicBezTo>
                <a:close/>
                <a:moveTo>
                  <a:pt x="620875" y="1498424"/>
                </a:moveTo>
                <a:cubicBezTo>
                  <a:pt x="622130" y="1498424"/>
                  <a:pt x="623176" y="1499470"/>
                  <a:pt x="623176" y="1500725"/>
                </a:cubicBezTo>
                <a:cubicBezTo>
                  <a:pt x="623176" y="1501980"/>
                  <a:pt x="622339" y="1503026"/>
                  <a:pt x="620875" y="1503026"/>
                </a:cubicBezTo>
                <a:cubicBezTo>
                  <a:pt x="619620" y="1503026"/>
                  <a:pt x="618574" y="1501980"/>
                  <a:pt x="618574" y="1500725"/>
                </a:cubicBezTo>
                <a:cubicBezTo>
                  <a:pt x="618574" y="1499470"/>
                  <a:pt x="619620" y="1498424"/>
                  <a:pt x="620875" y="1498424"/>
                </a:cubicBezTo>
                <a:close/>
                <a:moveTo>
                  <a:pt x="1487965" y="1497796"/>
                </a:moveTo>
                <a:cubicBezTo>
                  <a:pt x="1490057" y="1497796"/>
                  <a:pt x="1491731" y="1499470"/>
                  <a:pt x="1491731" y="1501562"/>
                </a:cubicBezTo>
                <a:cubicBezTo>
                  <a:pt x="1491731" y="1503654"/>
                  <a:pt x="1490057" y="1505327"/>
                  <a:pt x="1487965" y="1505327"/>
                </a:cubicBezTo>
                <a:cubicBezTo>
                  <a:pt x="1485873" y="1505327"/>
                  <a:pt x="1484200" y="1503654"/>
                  <a:pt x="1484200" y="1501562"/>
                </a:cubicBezTo>
                <a:cubicBezTo>
                  <a:pt x="1484200" y="1499470"/>
                  <a:pt x="1485873" y="1497796"/>
                  <a:pt x="1487965" y="1497796"/>
                </a:cubicBezTo>
                <a:close/>
                <a:moveTo>
                  <a:pt x="497871" y="1497796"/>
                </a:moveTo>
                <a:cubicBezTo>
                  <a:pt x="499545" y="1497796"/>
                  <a:pt x="500800" y="1499051"/>
                  <a:pt x="500800" y="1500725"/>
                </a:cubicBezTo>
                <a:cubicBezTo>
                  <a:pt x="500800" y="1502398"/>
                  <a:pt x="499545" y="1503654"/>
                  <a:pt x="497871" y="1503654"/>
                </a:cubicBezTo>
                <a:cubicBezTo>
                  <a:pt x="496198" y="1503654"/>
                  <a:pt x="494943" y="1502398"/>
                  <a:pt x="494943" y="1500725"/>
                </a:cubicBezTo>
                <a:cubicBezTo>
                  <a:pt x="494943" y="1499051"/>
                  <a:pt x="496198" y="1497796"/>
                  <a:pt x="497871" y="1497796"/>
                </a:cubicBezTo>
                <a:close/>
                <a:moveTo>
                  <a:pt x="374868" y="1497169"/>
                </a:moveTo>
                <a:cubicBezTo>
                  <a:pt x="376751" y="1497169"/>
                  <a:pt x="378424" y="1498842"/>
                  <a:pt x="378424" y="1500725"/>
                </a:cubicBezTo>
                <a:cubicBezTo>
                  <a:pt x="378424" y="1502608"/>
                  <a:pt x="376751" y="1504281"/>
                  <a:pt x="374868" y="1504281"/>
                </a:cubicBezTo>
                <a:cubicBezTo>
                  <a:pt x="372985" y="1504281"/>
                  <a:pt x="371312" y="1502608"/>
                  <a:pt x="371312" y="1500725"/>
                </a:cubicBezTo>
                <a:cubicBezTo>
                  <a:pt x="371312" y="1498842"/>
                  <a:pt x="372985" y="1497169"/>
                  <a:pt x="374868" y="1497169"/>
                </a:cubicBezTo>
                <a:close/>
                <a:moveTo>
                  <a:pt x="251865" y="1496541"/>
                </a:moveTo>
                <a:cubicBezTo>
                  <a:pt x="254166" y="1496541"/>
                  <a:pt x="256048" y="1498424"/>
                  <a:pt x="256048" y="1500725"/>
                </a:cubicBezTo>
                <a:cubicBezTo>
                  <a:pt x="256048" y="1503026"/>
                  <a:pt x="254166" y="1504909"/>
                  <a:pt x="251865" y="1504909"/>
                </a:cubicBezTo>
                <a:cubicBezTo>
                  <a:pt x="249563" y="1504909"/>
                  <a:pt x="247681" y="1503026"/>
                  <a:pt x="247681" y="1500725"/>
                </a:cubicBezTo>
                <a:cubicBezTo>
                  <a:pt x="247681" y="1498424"/>
                  <a:pt x="249563" y="1496541"/>
                  <a:pt x="251865" y="1496541"/>
                </a:cubicBezTo>
                <a:close/>
                <a:moveTo>
                  <a:pt x="128861" y="1495704"/>
                </a:moveTo>
                <a:cubicBezTo>
                  <a:pt x="131581" y="1495704"/>
                  <a:pt x="133882" y="1498005"/>
                  <a:pt x="133882" y="1500725"/>
                </a:cubicBezTo>
                <a:cubicBezTo>
                  <a:pt x="133882" y="1503444"/>
                  <a:pt x="131581" y="1505746"/>
                  <a:pt x="128861" y="1505746"/>
                </a:cubicBezTo>
                <a:cubicBezTo>
                  <a:pt x="126142" y="1505746"/>
                  <a:pt x="123841" y="1503444"/>
                  <a:pt x="123841" y="1500725"/>
                </a:cubicBezTo>
                <a:cubicBezTo>
                  <a:pt x="123841" y="1498005"/>
                  <a:pt x="126142" y="1495704"/>
                  <a:pt x="128861" y="1495704"/>
                </a:cubicBezTo>
                <a:close/>
                <a:moveTo>
                  <a:pt x="5649" y="1495077"/>
                </a:moveTo>
                <a:cubicBezTo>
                  <a:pt x="8786" y="1495077"/>
                  <a:pt x="11297" y="1497587"/>
                  <a:pt x="11297" y="1500725"/>
                </a:cubicBezTo>
                <a:cubicBezTo>
                  <a:pt x="11297" y="1503863"/>
                  <a:pt x="8786" y="1506373"/>
                  <a:pt x="5649" y="1506373"/>
                </a:cubicBezTo>
                <a:cubicBezTo>
                  <a:pt x="2720" y="1506373"/>
                  <a:pt x="210" y="1503863"/>
                  <a:pt x="0" y="1500725"/>
                </a:cubicBezTo>
                <a:cubicBezTo>
                  <a:pt x="0" y="1497587"/>
                  <a:pt x="2511" y="1495077"/>
                  <a:pt x="5649" y="1495077"/>
                </a:cubicBezTo>
                <a:close/>
                <a:moveTo>
                  <a:pt x="1581682" y="1475831"/>
                </a:moveTo>
                <a:cubicBezTo>
                  <a:pt x="1584192" y="1475831"/>
                  <a:pt x="1586075" y="1477714"/>
                  <a:pt x="1586075" y="1480224"/>
                </a:cubicBezTo>
                <a:cubicBezTo>
                  <a:pt x="1586075" y="1482525"/>
                  <a:pt x="1584192" y="1484617"/>
                  <a:pt x="1581682" y="1484617"/>
                </a:cubicBezTo>
                <a:cubicBezTo>
                  <a:pt x="1579381" y="1484617"/>
                  <a:pt x="1577289" y="1482735"/>
                  <a:pt x="1577289" y="1480224"/>
                </a:cubicBezTo>
                <a:cubicBezTo>
                  <a:pt x="1577289" y="1477923"/>
                  <a:pt x="1579172" y="1475831"/>
                  <a:pt x="1581682" y="1475831"/>
                </a:cubicBezTo>
                <a:close/>
                <a:moveTo>
                  <a:pt x="1054315" y="1472275"/>
                </a:moveTo>
                <a:cubicBezTo>
                  <a:pt x="1054943" y="1472275"/>
                  <a:pt x="1055361" y="1472694"/>
                  <a:pt x="1055361" y="1473321"/>
                </a:cubicBezTo>
                <a:cubicBezTo>
                  <a:pt x="1055361" y="1473949"/>
                  <a:pt x="1054943" y="1474367"/>
                  <a:pt x="1054315" y="1474367"/>
                </a:cubicBezTo>
                <a:cubicBezTo>
                  <a:pt x="1053688" y="1474367"/>
                  <a:pt x="1053269" y="1473949"/>
                  <a:pt x="1053269" y="1473321"/>
                </a:cubicBezTo>
                <a:cubicBezTo>
                  <a:pt x="1053269" y="1472694"/>
                  <a:pt x="1053688" y="1472275"/>
                  <a:pt x="1054315" y="1472275"/>
                </a:cubicBezTo>
                <a:close/>
                <a:moveTo>
                  <a:pt x="930684" y="1472275"/>
                </a:moveTo>
                <a:cubicBezTo>
                  <a:pt x="931312" y="1472275"/>
                  <a:pt x="931730" y="1472694"/>
                  <a:pt x="931730" y="1473321"/>
                </a:cubicBezTo>
                <a:cubicBezTo>
                  <a:pt x="931730" y="1473949"/>
                  <a:pt x="931312" y="1474367"/>
                  <a:pt x="930684" y="1474367"/>
                </a:cubicBezTo>
                <a:cubicBezTo>
                  <a:pt x="930057" y="1474367"/>
                  <a:pt x="929638" y="1473949"/>
                  <a:pt x="929638" y="1473321"/>
                </a:cubicBezTo>
                <a:cubicBezTo>
                  <a:pt x="929638" y="1472694"/>
                  <a:pt x="930057" y="1472275"/>
                  <a:pt x="930684" y="1472275"/>
                </a:cubicBezTo>
                <a:close/>
                <a:moveTo>
                  <a:pt x="1432530" y="1472066"/>
                </a:moveTo>
                <a:cubicBezTo>
                  <a:pt x="1434203" y="1472066"/>
                  <a:pt x="1435459" y="1473321"/>
                  <a:pt x="1435459" y="1474995"/>
                </a:cubicBezTo>
                <a:cubicBezTo>
                  <a:pt x="1435459" y="1476668"/>
                  <a:pt x="1434203" y="1477923"/>
                  <a:pt x="1432530" y="1477923"/>
                </a:cubicBezTo>
                <a:cubicBezTo>
                  <a:pt x="1430856" y="1477923"/>
                  <a:pt x="1429601" y="1476668"/>
                  <a:pt x="1429601" y="1474995"/>
                </a:cubicBezTo>
                <a:cubicBezTo>
                  <a:pt x="1429601" y="1473321"/>
                  <a:pt x="1430856" y="1472066"/>
                  <a:pt x="1432530" y="1472066"/>
                </a:cubicBezTo>
                <a:close/>
                <a:moveTo>
                  <a:pt x="1178574" y="1471857"/>
                </a:moveTo>
                <a:cubicBezTo>
                  <a:pt x="1179411" y="1471857"/>
                  <a:pt x="1180038" y="1472484"/>
                  <a:pt x="1180038" y="1473321"/>
                </a:cubicBezTo>
                <a:cubicBezTo>
                  <a:pt x="1180038" y="1474158"/>
                  <a:pt x="1179411" y="1474785"/>
                  <a:pt x="1178574" y="1474785"/>
                </a:cubicBezTo>
                <a:cubicBezTo>
                  <a:pt x="1177737" y="1474785"/>
                  <a:pt x="1177110" y="1474158"/>
                  <a:pt x="1177110" y="1473321"/>
                </a:cubicBezTo>
                <a:cubicBezTo>
                  <a:pt x="1177110" y="1472484"/>
                  <a:pt x="1177737" y="1471857"/>
                  <a:pt x="1178574" y="1471857"/>
                </a:cubicBezTo>
                <a:close/>
                <a:moveTo>
                  <a:pt x="1303460" y="1471648"/>
                </a:moveTo>
                <a:cubicBezTo>
                  <a:pt x="1304506" y="1471648"/>
                  <a:pt x="1305343" y="1472484"/>
                  <a:pt x="1305343" y="1473530"/>
                </a:cubicBezTo>
                <a:cubicBezTo>
                  <a:pt x="1305343" y="1474576"/>
                  <a:pt x="1304506" y="1475413"/>
                  <a:pt x="1303460" y="1475413"/>
                </a:cubicBezTo>
                <a:cubicBezTo>
                  <a:pt x="1302414" y="1475413"/>
                  <a:pt x="1301577" y="1474576"/>
                  <a:pt x="1301577" y="1473530"/>
                </a:cubicBezTo>
                <a:cubicBezTo>
                  <a:pt x="1301577" y="1472484"/>
                  <a:pt x="1302414" y="1471648"/>
                  <a:pt x="1303460" y="1471648"/>
                </a:cubicBezTo>
                <a:close/>
                <a:moveTo>
                  <a:pt x="807263" y="1471648"/>
                </a:moveTo>
                <a:cubicBezTo>
                  <a:pt x="808099" y="1471648"/>
                  <a:pt x="808727" y="1472275"/>
                  <a:pt x="808727" y="1473112"/>
                </a:cubicBezTo>
                <a:cubicBezTo>
                  <a:pt x="808727" y="1473949"/>
                  <a:pt x="808099" y="1474785"/>
                  <a:pt x="807263" y="1474576"/>
                </a:cubicBezTo>
                <a:cubicBezTo>
                  <a:pt x="806426" y="1474576"/>
                  <a:pt x="805798" y="1473949"/>
                  <a:pt x="805798" y="1473112"/>
                </a:cubicBezTo>
                <a:cubicBezTo>
                  <a:pt x="805798" y="1472275"/>
                  <a:pt x="806426" y="1471648"/>
                  <a:pt x="807263" y="1471648"/>
                </a:cubicBezTo>
                <a:close/>
                <a:moveTo>
                  <a:pt x="683841" y="1471020"/>
                </a:moveTo>
                <a:cubicBezTo>
                  <a:pt x="685096" y="1471020"/>
                  <a:pt x="685933" y="1472066"/>
                  <a:pt x="685933" y="1473112"/>
                </a:cubicBezTo>
                <a:cubicBezTo>
                  <a:pt x="685933" y="1474367"/>
                  <a:pt x="684887" y="1475204"/>
                  <a:pt x="683841" y="1475204"/>
                </a:cubicBezTo>
                <a:cubicBezTo>
                  <a:pt x="682586" y="1475204"/>
                  <a:pt x="681749" y="1474158"/>
                  <a:pt x="681749" y="1473112"/>
                </a:cubicBezTo>
                <a:cubicBezTo>
                  <a:pt x="681749" y="1471857"/>
                  <a:pt x="682795" y="1471020"/>
                  <a:pt x="683841" y="1471020"/>
                </a:cubicBezTo>
                <a:close/>
                <a:moveTo>
                  <a:pt x="560628" y="1470602"/>
                </a:moveTo>
                <a:cubicBezTo>
                  <a:pt x="562093" y="1470602"/>
                  <a:pt x="563138" y="1471648"/>
                  <a:pt x="563138" y="1473112"/>
                </a:cubicBezTo>
                <a:cubicBezTo>
                  <a:pt x="563138" y="1474576"/>
                  <a:pt x="562093" y="1475622"/>
                  <a:pt x="560628" y="1475622"/>
                </a:cubicBezTo>
                <a:cubicBezTo>
                  <a:pt x="559164" y="1475622"/>
                  <a:pt x="558118" y="1474576"/>
                  <a:pt x="558118" y="1473112"/>
                </a:cubicBezTo>
                <a:cubicBezTo>
                  <a:pt x="558118" y="1471648"/>
                  <a:pt x="559164" y="1470602"/>
                  <a:pt x="560628" y="1470602"/>
                </a:cubicBezTo>
                <a:close/>
                <a:moveTo>
                  <a:pt x="437416" y="1469974"/>
                </a:moveTo>
                <a:cubicBezTo>
                  <a:pt x="439298" y="1469974"/>
                  <a:pt x="440763" y="1471438"/>
                  <a:pt x="440553" y="1473112"/>
                </a:cubicBezTo>
                <a:cubicBezTo>
                  <a:pt x="440553" y="1474785"/>
                  <a:pt x="439089" y="1476250"/>
                  <a:pt x="437416" y="1476250"/>
                </a:cubicBezTo>
                <a:cubicBezTo>
                  <a:pt x="435742" y="1476250"/>
                  <a:pt x="434278" y="1474995"/>
                  <a:pt x="434278" y="1473112"/>
                </a:cubicBezTo>
                <a:cubicBezTo>
                  <a:pt x="434278" y="1471438"/>
                  <a:pt x="435533" y="1469974"/>
                  <a:pt x="437416" y="1469974"/>
                </a:cubicBezTo>
                <a:close/>
                <a:moveTo>
                  <a:pt x="1654271" y="1469765"/>
                </a:moveTo>
                <a:cubicBezTo>
                  <a:pt x="1657199" y="1469765"/>
                  <a:pt x="1659501" y="1472066"/>
                  <a:pt x="1659501" y="1474995"/>
                </a:cubicBezTo>
                <a:cubicBezTo>
                  <a:pt x="1659501" y="1477923"/>
                  <a:pt x="1657199" y="1480224"/>
                  <a:pt x="1654271" y="1480224"/>
                </a:cubicBezTo>
                <a:cubicBezTo>
                  <a:pt x="1651342" y="1480224"/>
                  <a:pt x="1649041" y="1477923"/>
                  <a:pt x="1649041" y="1474995"/>
                </a:cubicBezTo>
                <a:cubicBezTo>
                  <a:pt x="1649041" y="1472066"/>
                  <a:pt x="1651342" y="1469765"/>
                  <a:pt x="1654271" y="1469765"/>
                </a:cubicBezTo>
                <a:close/>
                <a:moveTo>
                  <a:pt x="314412" y="1469346"/>
                </a:moveTo>
                <a:cubicBezTo>
                  <a:pt x="316504" y="1469346"/>
                  <a:pt x="318178" y="1471020"/>
                  <a:pt x="318178" y="1473112"/>
                </a:cubicBezTo>
                <a:cubicBezTo>
                  <a:pt x="318178" y="1475204"/>
                  <a:pt x="316504" y="1476877"/>
                  <a:pt x="314412" y="1476877"/>
                </a:cubicBezTo>
                <a:cubicBezTo>
                  <a:pt x="312320" y="1476877"/>
                  <a:pt x="310647" y="1475204"/>
                  <a:pt x="310647" y="1473112"/>
                </a:cubicBezTo>
                <a:cubicBezTo>
                  <a:pt x="310647" y="1471020"/>
                  <a:pt x="312320" y="1469346"/>
                  <a:pt x="314412" y="1469346"/>
                </a:cubicBezTo>
                <a:close/>
                <a:moveTo>
                  <a:pt x="191200" y="1468510"/>
                </a:moveTo>
                <a:cubicBezTo>
                  <a:pt x="193710" y="1468510"/>
                  <a:pt x="195802" y="1470602"/>
                  <a:pt x="195802" y="1473112"/>
                </a:cubicBezTo>
                <a:cubicBezTo>
                  <a:pt x="195802" y="1475622"/>
                  <a:pt x="193710" y="1477714"/>
                  <a:pt x="191200" y="1477714"/>
                </a:cubicBezTo>
                <a:cubicBezTo>
                  <a:pt x="188689" y="1477714"/>
                  <a:pt x="186597" y="1475622"/>
                  <a:pt x="186597" y="1473112"/>
                </a:cubicBezTo>
                <a:cubicBezTo>
                  <a:pt x="186597" y="1470602"/>
                  <a:pt x="188689" y="1468510"/>
                  <a:pt x="191200" y="1468510"/>
                </a:cubicBezTo>
                <a:close/>
                <a:moveTo>
                  <a:pt x="67987" y="1467882"/>
                </a:moveTo>
                <a:cubicBezTo>
                  <a:pt x="70916" y="1467882"/>
                  <a:pt x="73217" y="1470183"/>
                  <a:pt x="73217" y="1473112"/>
                </a:cubicBezTo>
                <a:cubicBezTo>
                  <a:pt x="73217" y="1476041"/>
                  <a:pt x="70916" y="1478342"/>
                  <a:pt x="67987" y="1478342"/>
                </a:cubicBezTo>
                <a:cubicBezTo>
                  <a:pt x="65058" y="1478342"/>
                  <a:pt x="62757" y="1476041"/>
                  <a:pt x="62757" y="1473112"/>
                </a:cubicBezTo>
                <a:cubicBezTo>
                  <a:pt x="62757" y="1470183"/>
                  <a:pt x="65058" y="1467882"/>
                  <a:pt x="67987" y="1467882"/>
                </a:cubicBezTo>
                <a:close/>
                <a:moveTo>
                  <a:pt x="3080315" y="1467464"/>
                </a:moveTo>
                <a:cubicBezTo>
                  <a:pt x="3083453" y="1467464"/>
                  <a:pt x="3085964" y="1469974"/>
                  <a:pt x="3085964" y="1473112"/>
                </a:cubicBezTo>
                <a:cubicBezTo>
                  <a:pt x="3085964" y="1476250"/>
                  <a:pt x="3083453" y="1478760"/>
                  <a:pt x="3080315" y="1478760"/>
                </a:cubicBezTo>
                <a:cubicBezTo>
                  <a:pt x="3077177" y="1478760"/>
                  <a:pt x="3074667" y="1476250"/>
                  <a:pt x="3074667" y="1473112"/>
                </a:cubicBezTo>
                <a:cubicBezTo>
                  <a:pt x="3074667" y="1469974"/>
                  <a:pt x="3077177" y="1467464"/>
                  <a:pt x="3080315" y="1467464"/>
                </a:cubicBezTo>
                <a:close/>
                <a:moveTo>
                  <a:pt x="1719747" y="1467464"/>
                </a:moveTo>
                <a:cubicBezTo>
                  <a:pt x="1723303" y="1467464"/>
                  <a:pt x="1726232" y="1470392"/>
                  <a:pt x="1726232" y="1473949"/>
                </a:cubicBezTo>
                <a:cubicBezTo>
                  <a:pt x="1726232" y="1477505"/>
                  <a:pt x="1723303" y="1480434"/>
                  <a:pt x="1719747" y="1480434"/>
                </a:cubicBezTo>
                <a:cubicBezTo>
                  <a:pt x="1716191" y="1480434"/>
                  <a:pt x="1713262" y="1477505"/>
                  <a:pt x="1713262" y="1473949"/>
                </a:cubicBezTo>
                <a:cubicBezTo>
                  <a:pt x="1713262" y="1470392"/>
                  <a:pt x="1716191" y="1467464"/>
                  <a:pt x="1719747" y="1467464"/>
                </a:cubicBezTo>
                <a:close/>
                <a:moveTo>
                  <a:pt x="3018814" y="1467255"/>
                </a:moveTo>
                <a:cubicBezTo>
                  <a:pt x="3022161" y="1467255"/>
                  <a:pt x="3024671" y="1469765"/>
                  <a:pt x="3024671" y="1473112"/>
                </a:cubicBezTo>
                <a:cubicBezTo>
                  <a:pt x="3024671" y="1476459"/>
                  <a:pt x="3021951" y="1478969"/>
                  <a:pt x="3018814" y="1478969"/>
                </a:cubicBezTo>
                <a:cubicBezTo>
                  <a:pt x="3015467" y="1478969"/>
                  <a:pt x="3012956" y="1476250"/>
                  <a:pt x="3012956" y="1473112"/>
                </a:cubicBezTo>
                <a:cubicBezTo>
                  <a:pt x="3012956" y="1469974"/>
                  <a:pt x="3015467" y="1467255"/>
                  <a:pt x="3018814" y="1467255"/>
                </a:cubicBezTo>
                <a:close/>
                <a:moveTo>
                  <a:pt x="2957103" y="1467046"/>
                </a:moveTo>
                <a:cubicBezTo>
                  <a:pt x="2960450" y="1467046"/>
                  <a:pt x="2963169" y="1469765"/>
                  <a:pt x="2963169" y="1473112"/>
                </a:cubicBezTo>
                <a:cubicBezTo>
                  <a:pt x="2963169" y="1476459"/>
                  <a:pt x="2960450" y="1479178"/>
                  <a:pt x="2957103" y="1479178"/>
                </a:cubicBezTo>
                <a:cubicBezTo>
                  <a:pt x="2953756" y="1479178"/>
                  <a:pt x="2951036" y="1476459"/>
                  <a:pt x="2951036" y="1473112"/>
                </a:cubicBezTo>
                <a:cubicBezTo>
                  <a:pt x="2951036" y="1469765"/>
                  <a:pt x="2953756" y="1467046"/>
                  <a:pt x="2957103" y="1467046"/>
                </a:cubicBezTo>
                <a:close/>
                <a:moveTo>
                  <a:pt x="1783131" y="1466627"/>
                </a:moveTo>
                <a:cubicBezTo>
                  <a:pt x="1786897" y="1466627"/>
                  <a:pt x="1790035" y="1469765"/>
                  <a:pt x="1790035" y="1473530"/>
                </a:cubicBezTo>
                <a:cubicBezTo>
                  <a:pt x="1790035" y="1477296"/>
                  <a:pt x="1786897" y="1480434"/>
                  <a:pt x="1783131" y="1480434"/>
                </a:cubicBezTo>
                <a:cubicBezTo>
                  <a:pt x="1779366" y="1480434"/>
                  <a:pt x="1776228" y="1477296"/>
                  <a:pt x="1776228" y="1473530"/>
                </a:cubicBezTo>
                <a:cubicBezTo>
                  <a:pt x="1776228" y="1469765"/>
                  <a:pt x="1779366" y="1466627"/>
                  <a:pt x="1783131" y="1466627"/>
                </a:cubicBezTo>
                <a:close/>
                <a:moveTo>
                  <a:pt x="2895601" y="1466418"/>
                </a:moveTo>
                <a:cubicBezTo>
                  <a:pt x="2899366" y="1466418"/>
                  <a:pt x="2902295" y="1469346"/>
                  <a:pt x="2902295" y="1473112"/>
                </a:cubicBezTo>
                <a:cubicBezTo>
                  <a:pt x="2902295" y="1476877"/>
                  <a:pt x="2899366" y="1479806"/>
                  <a:pt x="2895601" y="1479806"/>
                </a:cubicBezTo>
                <a:cubicBezTo>
                  <a:pt x="2891836" y="1479806"/>
                  <a:pt x="2888907" y="1476877"/>
                  <a:pt x="2888907" y="1473112"/>
                </a:cubicBezTo>
                <a:cubicBezTo>
                  <a:pt x="2888907" y="1469556"/>
                  <a:pt x="2891836" y="1466418"/>
                  <a:pt x="2895601" y="1466418"/>
                </a:cubicBezTo>
                <a:close/>
                <a:moveTo>
                  <a:pt x="2834099" y="1466209"/>
                </a:moveTo>
                <a:cubicBezTo>
                  <a:pt x="2837865" y="1466209"/>
                  <a:pt x="2841003" y="1469346"/>
                  <a:pt x="2841003" y="1473112"/>
                </a:cubicBezTo>
                <a:cubicBezTo>
                  <a:pt x="2841003" y="1476877"/>
                  <a:pt x="2837865" y="1480015"/>
                  <a:pt x="2834099" y="1480015"/>
                </a:cubicBezTo>
                <a:cubicBezTo>
                  <a:pt x="2830334" y="1480015"/>
                  <a:pt x="2827196" y="1476877"/>
                  <a:pt x="2827196" y="1473112"/>
                </a:cubicBezTo>
                <a:cubicBezTo>
                  <a:pt x="2827196" y="1469346"/>
                  <a:pt x="2830334" y="1466418"/>
                  <a:pt x="2834099" y="1466209"/>
                </a:cubicBezTo>
                <a:close/>
                <a:moveTo>
                  <a:pt x="2772389" y="1466000"/>
                </a:moveTo>
                <a:cubicBezTo>
                  <a:pt x="2776363" y="1466000"/>
                  <a:pt x="2779501" y="1469137"/>
                  <a:pt x="2779501" y="1473112"/>
                </a:cubicBezTo>
                <a:cubicBezTo>
                  <a:pt x="2779501" y="1477087"/>
                  <a:pt x="2776363" y="1480224"/>
                  <a:pt x="2772389" y="1480224"/>
                </a:cubicBezTo>
                <a:cubicBezTo>
                  <a:pt x="2768414" y="1480224"/>
                  <a:pt x="2765276" y="1477087"/>
                  <a:pt x="2765276" y="1473112"/>
                </a:cubicBezTo>
                <a:cubicBezTo>
                  <a:pt x="2765276" y="1469137"/>
                  <a:pt x="2768414" y="1466000"/>
                  <a:pt x="2772389" y="1466000"/>
                </a:cubicBezTo>
                <a:close/>
                <a:moveTo>
                  <a:pt x="2710887" y="1465163"/>
                </a:moveTo>
                <a:cubicBezTo>
                  <a:pt x="2715280" y="1465163"/>
                  <a:pt x="2718836" y="1468719"/>
                  <a:pt x="2718836" y="1473112"/>
                </a:cubicBezTo>
                <a:cubicBezTo>
                  <a:pt x="2718836" y="1477505"/>
                  <a:pt x="2715280" y="1481061"/>
                  <a:pt x="2710887" y="1481061"/>
                </a:cubicBezTo>
                <a:cubicBezTo>
                  <a:pt x="2706494" y="1481061"/>
                  <a:pt x="2702937" y="1477505"/>
                  <a:pt x="2702937" y="1473112"/>
                </a:cubicBezTo>
                <a:cubicBezTo>
                  <a:pt x="2702937" y="1468719"/>
                  <a:pt x="2706494" y="1465372"/>
                  <a:pt x="2710887" y="1465163"/>
                </a:cubicBezTo>
                <a:close/>
                <a:moveTo>
                  <a:pt x="2649385" y="1464744"/>
                </a:moveTo>
                <a:cubicBezTo>
                  <a:pt x="2653987" y="1464744"/>
                  <a:pt x="2657753" y="1468510"/>
                  <a:pt x="2657753" y="1473112"/>
                </a:cubicBezTo>
                <a:cubicBezTo>
                  <a:pt x="2657753" y="1477714"/>
                  <a:pt x="2653987" y="1481479"/>
                  <a:pt x="2649385" y="1481479"/>
                </a:cubicBezTo>
                <a:cubicBezTo>
                  <a:pt x="2644783" y="1481479"/>
                  <a:pt x="2641018" y="1477714"/>
                  <a:pt x="2641018" y="1473112"/>
                </a:cubicBezTo>
                <a:cubicBezTo>
                  <a:pt x="2641018" y="1468510"/>
                  <a:pt x="2644574" y="1464744"/>
                  <a:pt x="2649385" y="1464744"/>
                </a:cubicBezTo>
                <a:close/>
                <a:moveTo>
                  <a:pt x="1846098" y="1464744"/>
                </a:moveTo>
                <a:cubicBezTo>
                  <a:pt x="1850909" y="1464744"/>
                  <a:pt x="1854674" y="1468510"/>
                  <a:pt x="1854674" y="1473321"/>
                </a:cubicBezTo>
                <a:cubicBezTo>
                  <a:pt x="1854674" y="1478133"/>
                  <a:pt x="1850909" y="1481898"/>
                  <a:pt x="1846098" y="1481898"/>
                </a:cubicBezTo>
                <a:cubicBezTo>
                  <a:pt x="1841286" y="1481898"/>
                  <a:pt x="1837521" y="1478133"/>
                  <a:pt x="1837521" y="1473321"/>
                </a:cubicBezTo>
                <a:cubicBezTo>
                  <a:pt x="1837521" y="1468510"/>
                  <a:pt x="1841286" y="1464744"/>
                  <a:pt x="1846098" y="1464744"/>
                </a:cubicBezTo>
                <a:close/>
                <a:moveTo>
                  <a:pt x="1529594" y="1464535"/>
                </a:moveTo>
                <a:cubicBezTo>
                  <a:pt x="1531686" y="1464535"/>
                  <a:pt x="1533359" y="1466209"/>
                  <a:pt x="1533359" y="1468301"/>
                </a:cubicBezTo>
                <a:cubicBezTo>
                  <a:pt x="1533359" y="1470392"/>
                  <a:pt x="1531686" y="1472066"/>
                  <a:pt x="1529594" y="1472066"/>
                </a:cubicBezTo>
                <a:cubicBezTo>
                  <a:pt x="1527711" y="1472066"/>
                  <a:pt x="1526038" y="1470392"/>
                  <a:pt x="1525828" y="1468301"/>
                </a:cubicBezTo>
                <a:cubicBezTo>
                  <a:pt x="1525828" y="1466209"/>
                  <a:pt x="1527502" y="1464535"/>
                  <a:pt x="1529594" y="1464535"/>
                </a:cubicBezTo>
                <a:close/>
                <a:moveTo>
                  <a:pt x="2587674" y="1464326"/>
                </a:moveTo>
                <a:cubicBezTo>
                  <a:pt x="2592486" y="1464326"/>
                  <a:pt x="2596460" y="1468301"/>
                  <a:pt x="2596460" y="1473112"/>
                </a:cubicBezTo>
                <a:cubicBezTo>
                  <a:pt x="2596460" y="1477923"/>
                  <a:pt x="2592486" y="1481898"/>
                  <a:pt x="2587674" y="1481898"/>
                </a:cubicBezTo>
                <a:cubicBezTo>
                  <a:pt x="2582863" y="1481898"/>
                  <a:pt x="2578888" y="1477923"/>
                  <a:pt x="2578888" y="1473112"/>
                </a:cubicBezTo>
                <a:cubicBezTo>
                  <a:pt x="2578888" y="1468301"/>
                  <a:pt x="2582863" y="1464326"/>
                  <a:pt x="2587674" y="1464326"/>
                </a:cubicBezTo>
                <a:close/>
                <a:moveTo>
                  <a:pt x="1908436" y="1464117"/>
                </a:moveTo>
                <a:cubicBezTo>
                  <a:pt x="1913457" y="1464117"/>
                  <a:pt x="1917640" y="1468301"/>
                  <a:pt x="1917640" y="1473321"/>
                </a:cubicBezTo>
                <a:cubicBezTo>
                  <a:pt x="1917640" y="1478342"/>
                  <a:pt x="1913457" y="1482525"/>
                  <a:pt x="1908436" y="1482525"/>
                </a:cubicBezTo>
                <a:cubicBezTo>
                  <a:pt x="1903415" y="1482525"/>
                  <a:pt x="1899232" y="1478342"/>
                  <a:pt x="1899232" y="1473321"/>
                </a:cubicBezTo>
                <a:cubicBezTo>
                  <a:pt x="1899232" y="1468301"/>
                  <a:pt x="1903206" y="1464117"/>
                  <a:pt x="1908436" y="1464117"/>
                </a:cubicBezTo>
                <a:close/>
                <a:moveTo>
                  <a:pt x="2526172" y="1463698"/>
                </a:moveTo>
                <a:cubicBezTo>
                  <a:pt x="2531402" y="1463698"/>
                  <a:pt x="2535586" y="1467882"/>
                  <a:pt x="2535586" y="1473112"/>
                </a:cubicBezTo>
                <a:cubicBezTo>
                  <a:pt x="2535586" y="1478342"/>
                  <a:pt x="2531402" y="1482525"/>
                  <a:pt x="2526172" y="1482525"/>
                </a:cubicBezTo>
                <a:cubicBezTo>
                  <a:pt x="2520943" y="1482525"/>
                  <a:pt x="2516759" y="1478342"/>
                  <a:pt x="2516759" y="1473112"/>
                </a:cubicBezTo>
                <a:cubicBezTo>
                  <a:pt x="2516759" y="1467882"/>
                  <a:pt x="2520943" y="1463698"/>
                  <a:pt x="2526172" y="1463698"/>
                </a:cubicBezTo>
                <a:close/>
                <a:moveTo>
                  <a:pt x="2464462" y="1463698"/>
                </a:moveTo>
                <a:cubicBezTo>
                  <a:pt x="2469691" y="1463698"/>
                  <a:pt x="2474084" y="1468091"/>
                  <a:pt x="2474084" y="1473321"/>
                </a:cubicBezTo>
                <a:cubicBezTo>
                  <a:pt x="2474084" y="1478551"/>
                  <a:pt x="2469901" y="1482944"/>
                  <a:pt x="2464462" y="1482944"/>
                </a:cubicBezTo>
                <a:cubicBezTo>
                  <a:pt x="2459023" y="1482944"/>
                  <a:pt x="2454839" y="1478551"/>
                  <a:pt x="2454839" y="1473321"/>
                </a:cubicBezTo>
                <a:cubicBezTo>
                  <a:pt x="2454839" y="1468091"/>
                  <a:pt x="2459023" y="1463698"/>
                  <a:pt x="2464462" y="1463698"/>
                </a:cubicBezTo>
                <a:close/>
                <a:moveTo>
                  <a:pt x="1970565" y="1463489"/>
                </a:moveTo>
                <a:cubicBezTo>
                  <a:pt x="1976004" y="1463489"/>
                  <a:pt x="1980397" y="1467882"/>
                  <a:pt x="1980397" y="1473321"/>
                </a:cubicBezTo>
                <a:cubicBezTo>
                  <a:pt x="1980397" y="1478760"/>
                  <a:pt x="1975795" y="1483153"/>
                  <a:pt x="1970356" y="1483153"/>
                </a:cubicBezTo>
                <a:cubicBezTo>
                  <a:pt x="1964917" y="1483153"/>
                  <a:pt x="1960524" y="1478760"/>
                  <a:pt x="1960524" y="1473321"/>
                </a:cubicBezTo>
                <a:cubicBezTo>
                  <a:pt x="1960524" y="1467882"/>
                  <a:pt x="1965126" y="1463489"/>
                  <a:pt x="1970565" y="1463489"/>
                </a:cubicBezTo>
                <a:close/>
                <a:moveTo>
                  <a:pt x="2402751" y="1463280"/>
                </a:moveTo>
                <a:cubicBezTo>
                  <a:pt x="2408399" y="1463280"/>
                  <a:pt x="2412583" y="1467673"/>
                  <a:pt x="2412583" y="1473112"/>
                </a:cubicBezTo>
                <a:cubicBezTo>
                  <a:pt x="2412583" y="1478551"/>
                  <a:pt x="2408190" y="1482944"/>
                  <a:pt x="2402751" y="1482944"/>
                </a:cubicBezTo>
                <a:cubicBezTo>
                  <a:pt x="2397312" y="1482944"/>
                  <a:pt x="2392919" y="1478551"/>
                  <a:pt x="2392919" y="1473112"/>
                </a:cubicBezTo>
                <a:cubicBezTo>
                  <a:pt x="2392919" y="1467673"/>
                  <a:pt x="2397312" y="1463280"/>
                  <a:pt x="2402751" y="1463280"/>
                </a:cubicBezTo>
                <a:close/>
                <a:moveTo>
                  <a:pt x="2032485" y="1463280"/>
                </a:moveTo>
                <a:cubicBezTo>
                  <a:pt x="2037924" y="1463280"/>
                  <a:pt x="2042526" y="1467673"/>
                  <a:pt x="2042526" y="1473321"/>
                </a:cubicBezTo>
                <a:cubicBezTo>
                  <a:pt x="2042526" y="1478760"/>
                  <a:pt x="2038133" y="1483362"/>
                  <a:pt x="2032485" y="1483362"/>
                </a:cubicBezTo>
                <a:cubicBezTo>
                  <a:pt x="2027046" y="1483362"/>
                  <a:pt x="2022444" y="1478969"/>
                  <a:pt x="2022444" y="1473321"/>
                </a:cubicBezTo>
                <a:cubicBezTo>
                  <a:pt x="2022444" y="1467882"/>
                  <a:pt x="2026837" y="1463280"/>
                  <a:pt x="2032485" y="1463280"/>
                </a:cubicBezTo>
                <a:close/>
                <a:moveTo>
                  <a:pt x="2341249" y="1462652"/>
                </a:moveTo>
                <a:cubicBezTo>
                  <a:pt x="2347106" y="1462652"/>
                  <a:pt x="2351708" y="1467464"/>
                  <a:pt x="2351708" y="1473112"/>
                </a:cubicBezTo>
                <a:cubicBezTo>
                  <a:pt x="2351708" y="1478969"/>
                  <a:pt x="2346897" y="1483571"/>
                  <a:pt x="2341249" y="1483571"/>
                </a:cubicBezTo>
                <a:cubicBezTo>
                  <a:pt x="2335392" y="1483571"/>
                  <a:pt x="2330790" y="1478760"/>
                  <a:pt x="2330790" y="1473112"/>
                </a:cubicBezTo>
                <a:cubicBezTo>
                  <a:pt x="2330790" y="1467464"/>
                  <a:pt x="2335392" y="1462862"/>
                  <a:pt x="2341249" y="1462652"/>
                </a:cubicBezTo>
                <a:close/>
                <a:moveTo>
                  <a:pt x="2094196" y="1462652"/>
                </a:moveTo>
                <a:cubicBezTo>
                  <a:pt x="2100054" y="1462652"/>
                  <a:pt x="2104865" y="1467464"/>
                  <a:pt x="2104865" y="1473321"/>
                </a:cubicBezTo>
                <a:cubicBezTo>
                  <a:pt x="2104865" y="1479178"/>
                  <a:pt x="2100054" y="1483990"/>
                  <a:pt x="2094196" y="1483990"/>
                </a:cubicBezTo>
                <a:cubicBezTo>
                  <a:pt x="2088339" y="1483990"/>
                  <a:pt x="2083528" y="1479178"/>
                  <a:pt x="2083528" y="1473321"/>
                </a:cubicBezTo>
                <a:cubicBezTo>
                  <a:pt x="2083528" y="1467464"/>
                  <a:pt x="2088339" y="1462652"/>
                  <a:pt x="2094196" y="1462652"/>
                </a:cubicBezTo>
                <a:close/>
                <a:moveTo>
                  <a:pt x="2279538" y="1462443"/>
                </a:moveTo>
                <a:cubicBezTo>
                  <a:pt x="2285395" y="1462443"/>
                  <a:pt x="2290207" y="1467255"/>
                  <a:pt x="2290207" y="1473112"/>
                </a:cubicBezTo>
                <a:cubicBezTo>
                  <a:pt x="2290207" y="1478969"/>
                  <a:pt x="2285395" y="1483781"/>
                  <a:pt x="2279538" y="1483781"/>
                </a:cubicBezTo>
                <a:cubicBezTo>
                  <a:pt x="2273681" y="1483781"/>
                  <a:pt x="2268869" y="1478969"/>
                  <a:pt x="2268869" y="1473112"/>
                </a:cubicBezTo>
                <a:cubicBezTo>
                  <a:pt x="2268869" y="1467255"/>
                  <a:pt x="2273681" y="1462652"/>
                  <a:pt x="2279538" y="1462443"/>
                </a:cubicBezTo>
                <a:close/>
                <a:moveTo>
                  <a:pt x="2217827" y="1462443"/>
                </a:moveTo>
                <a:cubicBezTo>
                  <a:pt x="2223684" y="1462443"/>
                  <a:pt x="2228496" y="1467255"/>
                  <a:pt x="2228496" y="1473112"/>
                </a:cubicBezTo>
                <a:cubicBezTo>
                  <a:pt x="2228496" y="1478969"/>
                  <a:pt x="2223684" y="1483781"/>
                  <a:pt x="2217827" y="1483781"/>
                </a:cubicBezTo>
                <a:cubicBezTo>
                  <a:pt x="2211970" y="1483781"/>
                  <a:pt x="2207158" y="1478969"/>
                  <a:pt x="2207158" y="1473112"/>
                </a:cubicBezTo>
                <a:cubicBezTo>
                  <a:pt x="2207158" y="1467255"/>
                  <a:pt x="2211970" y="1462443"/>
                  <a:pt x="2217827" y="1462443"/>
                </a:cubicBezTo>
                <a:close/>
                <a:moveTo>
                  <a:pt x="2156116" y="1462443"/>
                </a:moveTo>
                <a:cubicBezTo>
                  <a:pt x="2161974" y="1462443"/>
                  <a:pt x="2166785" y="1467255"/>
                  <a:pt x="2166785" y="1473112"/>
                </a:cubicBezTo>
                <a:cubicBezTo>
                  <a:pt x="2166785" y="1478969"/>
                  <a:pt x="2161974" y="1483781"/>
                  <a:pt x="2156116" y="1483781"/>
                </a:cubicBezTo>
                <a:cubicBezTo>
                  <a:pt x="2150259" y="1483781"/>
                  <a:pt x="2145448" y="1478969"/>
                  <a:pt x="2145448" y="1473112"/>
                </a:cubicBezTo>
                <a:cubicBezTo>
                  <a:pt x="2145448" y="1467255"/>
                  <a:pt x="2150259" y="1462443"/>
                  <a:pt x="2156116" y="1462443"/>
                </a:cubicBezTo>
                <a:close/>
                <a:moveTo>
                  <a:pt x="1377095" y="1445708"/>
                </a:moveTo>
                <a:cubicBezTo>
                  <a:pt x="1378559" y="1445708"/>
                  <a:pt x="1379605" y="1446963"/>
                  <a:pt x="1379605" y="1448218"/>
                </a:cubicBezTo>
                <a:cubicBezTo>
                  <a:pt x="1379605" y="1449683"/>
                  <a:pt x="1378559" y="1450729"/>
                  <a:pt x="1377095" y="1450729"/>
                </a:cubicBezTo>
                <a:cubicBezTo>
                  <a:pt x="1375630" y="1450729"/>
                  <a:pt x="1374584" y="1449683"/>
                  <a:pt x="1374584" y="1448218"/>
                </a:cubicBezTo>
                <a:cubicBezTo>
                  <a:pt x="1374584" y="1446754"/>
                  <a:pt x="1375630" y="1445708"/>
                  <a:pt x="1377095" y="1445708"/>
                </a:cubicBezTo>
                <a:close/>
                <a:moveTo>
                  <a:pt x="1246979" y="1444453"/>
                </a:moveTo>
                <a:cubicBezTo>
                  <a:pt x="1248234" y="1444453"/>
                  <a:pt x="1249071" y="1445290"/>
                  <a:pt x="1249071" y="1446545"/>
                </a:cubicBezTo>
                <a:cubicBezTo>
                  <a:pt x="1249071" y="1447800"/>
                  <a:pt x="1248025" y="1448637"/>
                  <a:pt x="1246979" y="1448637"/>
                </a:cubicBezTo>
                <a:cubicBezTo>
                  <a:pt x="1245724" y="1448637"/>
                  <a:pt x="1244887" y="1447591"/>
                  <a:pt x="1244887" y="1446545"/>
                </a:cubicBezTo>
                <a:cubicBezTo>
                  <a:pt x="1244887" y="1445290"/>
                  <a:pt x="1245724" y="1444453"/>
                  <a:pt x="1246979" y="1444453"/>
                </a:cubicBezTo>
                <a:close/>
                <a:moveTo>
                  <a:pt x="1120838" y="1444453"/>
                </a:moveTo>
                <a:cubicBezTo>
                  <a:pt x="1121674" y="1444453"/>
                  <a:pt x="1122511" y="1445081"/>
                  <a:pt x="1122511" y="1446127"/>
                </a:cubicBezTo>
                <a:cubicBezTo>
                  <a:pt x="1122511" y="1446963"/>
                  <a:pt x="1121674" y="1447800"/>
                  <a:pt x="1120838" y="1447800"/>
                </a:cubicBezTo>
                <a:cubicBezTo>
                  <a:pt x="1120001" y="1447800"/>
                  <a:pt x="1119164" y="1447172"/>
                  <a:pt x="1119164" y="1446127"/>
                </a:cubicBezTo>
                <a:cubicBezTo>
                  <a:pt x="1119164" y="1445290"/>
                  <a:pt x="1119792" y="1444453"/>
                  <a:pt x="1120838" y="1444453"/>
                </a:cubicBezTo>
                <a:close/>
                <a:moveTo>
                  <a:pt x="995951" y="1444035"/>
                </a:moveTo>
                <a:cubicBezTo>
                  <a:pt x="996997" y="1444035"/>
                  <a:pt x="997834" y="1444871"/>
                  <a:pt x="997834" y="1445917"/>
                </a:cubicBezTo>
                <a:cubicBezTo>
                  <a:pt x="997834" y="1446963"/>
                  <a:pt x="996997" y="1447800"/>
                  <a:pt x="995951" y="1447800"/>
                </a:cubicBezTo>
                <a:cubicBezTo>
                  <a:pt x="994906" y="1447800"/>
                  <a:pt x="994069" y="1446963"/>
                  <a:pt x="994069" y="1445917"/>
                </a:cubicBezTo>
                <a:cubicBezTo>
                  <a:pt x="994069" y="1444871"/>
                  <a:pt x="994906" y="1444035"/>
                  <a:pt x="995951" y="1444035"/>
                </a:cubicBezTo>
                <a:close/>
                <a:moveTo>
                  <a:pt x="871693" y="1443407"/>
                </a:moveTo>
                <a:cubicBezTo>
                  <a:pt x="872948" y="1443407"/>
                  <a:pt x="873994" y="1444453"/>
                  <a:pt x="873994" y="1445708"/>
                </a:cubicBezTo>
                <a:cubicBezTo>
                  <a:pt x="873994" y="1446963"/>
                  <a:pt x="872948" y="1448009"/>
                  <a:pt x="871693" y="1448009"/>
                </a:cubicBezTo>
                <a:cubicBezTo>
                  <a:pt x="870438" y="1448009"/>
                  <a:pt x="869392" y="1446963"/>
                  <a:pt x="869392" y="1445708"/>
                </a:cubicBezTo>
                <a:cubicBezTo>
                  <a:pt x="869392" y="1444453"/>
                  <a:pt x="870438" y="1443407"/>
                  <a:pt x="871693" y="1443407"/>
                </a:cubicBezTo>
                <a:close/>
                <a:moveTo>
                  <a:pt x="748062" y="1442989"/>
                </a:moveTo>
                <a:cubicBezTo>
                  <a:pt x="749526" y="1442989"/>
                  <a:pt x="750781" y="1444244"/>
                  <a:pt x="750781" y="1445708"/>
                </a:cubicBezTo>
                <a:cubicBezTo>
                  <a:pt x="750781" y="1447172"/>
                  <a:pt x="749526" y="1448428"/>
                  <a:pt x="748062" y="1448428"/>
                </a:cubicBezTo>
                <a:cubicBezTo>
                  <a:pt x="746598" y="1448428"/>
                  <a:pt x="745342" y="1447172"/>
                  <a:pt x="745342" y="1445708"/>
                </a:cubicBezTo>
                <a:cubicBezTo>
                  <a:pt x="745342" y="1444244"/>
                  <a:pt x="746598" y="1442989"/>
                  <a:pt x="748062" y="1442989"/>
                </a:cubicBezTo>
                <a:close/>
                <a:moveTo>
                  <a:pt x="624431" y="1442361"/>
                </a:moveTo>
                <a:cubicBezTo>
                  <a:pt x="626314" y="1442361"/>
                  <a:pt x="627778" y="1443825"/>
                  <a:pt x="627778" y="1445708"/>
                </a:cubicBezTo>
                <a:cubicBezTo>
                  <a:pt x="627778" y="1447591"/>
                  <a:pt x="626314" y="1449055"/>
                  <a:pt x="624431" y="1449055"/>
                </a:cubicBezTo>
                <a:cubicBezTo>
                  <a:pt x="622548" y="1449055"/>
                  <a:pt x="621084" y="1447591"/>
                  <a:pt x="621084" y="1445708"/>
                </a:cubicBezTo>
                <a:cubicBezTo>
                  <a:pt x="621084" y="1443825"/>
                  <a:pt x="622548" y="1442361"/>
                  <a:pt x="624431" y="1442361"/>
                </a:cubicBezTo>
                <a:close/>
                <a:moveTo>
                  <a:pt x="500800" y="1441733"/>
                </a:moveTo>
                <a:cubicBezTo>
                  <a:pt x="503101" y="1441733"/>
                  <a:pt x="504775" y="1443616"/>
                  <a:pt x="504775" y="1445708"/>
                </a:cubicBezTo>
                <a:cubicBezTo>
                  <a:pt x="504775" y="1447800"/>
                  <a:pt x="503101" y="1449474"/>
                  <a:pt x="500800" y="1449683"/>
                </a:cubicBezTo>
                <a:cubicBezTo>
                  <a:pt x="498499" y="1449683"/>
                  <a:pt x="496825" y="1447800"/>
                  <a:pt x="496825" y="1445708"/>
                </a:cubicBezTo>
                <a:cubicBezTo>
                  <a:pt x="496825" y="1443407"/>
                  <a:pt x="498708" y="1441733"/>
                  <a:pt x="500800" y="1441733"/>
                </a:cubicBezTo>
                <a:close/>
                <a:moveTo>
                  <a:pt x="377587" y="1440897"/>
                </a:moveTo>
                <a:cubicBezTo>
                  <a:pt x="380098" y="1440897"/>
                  <a:pt x="382190" y="1442989"/>
                  <a:pt x="382190" y="1445499"/>
                </a:cubicBezTo>
                <a:cubicBezTo>
                  <a:pt x="382190" y="1448218"/>
                  <a:pt x="380098" y="1450101"/>
                  <a:pt x="377587" y="1450101"/>
                </a:cubicBezTo>
                <a:cubicBezTo>
                  <a:pt x="375077" y="1450101"/>
                  <a:pt x="372985" y="1448009"/>
                  <a:pt x="372985" y="1445499"/>
                </a:cubicBezTo>
                <a:cubicBezTo>
                  <a:pt x="372985" y="1442989"/>
                  <a:pt x="375077" y="1440897"/>
                  <a:pt x="377587" y="1440897"/>
                </a:cubicBezTo>
                <a:close/>
                <a:moveTo>
                  <a:pt x="254166" y="1440269"/>
                </a:moveTo>
                <a:cubicBezTo>
                  <a:pt x="257094" y="1440269"/>
                  <a:pt x="259395" y="1442570"/>
                  <a:pt x="259395" y="1445499"/>
                </a:cubicBezTo>
                <a:cubicBezTo>
                  <a:pt x="259395" y="1448428"/>
                  <a:pt x="257094" y="1450938"/>
                  <a:pt x="254166" y="1450729"/>
                </a:cubicBezTo>
                <a:cubicBezTo>
                  <a:pt x="251237" y="1450729"/>
                  <a:pt x="248936" y="1448428"/>
                  <a:pt x="248936" y="1445499"/>
                </a:cubicBezTo>
                <a:cubicBezTo>
                  <a:pt x="248936" y="1442570"/>
                  <a:pt x="251237" y="1440269"/>
                  <a:pt x="254166" y="1440269"/>
                </a:cubicBezTo>
                <a:close/>
                <a:moveTo>
                  <a:pt x="130953" y="1439432"/>
                </a:moveTo>
                <a:cubicBezTo>
                  <a:pt x="134300" y="1439432"/>
                  <a:pt x="137019" y="1442152"/>
                  <a:pt x="137019" y="1445499"/>
                </a:cubicBezTo>
                <a:cubicBezTo>
                  <a:pt x="137019" y="1448846"/>
                  <a:pt x="134300" y="1451565"/>
                  <a:pt x="130953" y="1451565"/>
                </a:cubicBezTo>
                <a:cubicBezTo>
                  <a:pt x="127606" y="1451565"/>
                  <a:pt x="124887" y="1448846"/>
                  <a:pt x="124887" y="1445499"/>
                </a:cubicBezTo>
                <a:cubicBezTo>
                  <a:pt x="124887" y="1442152"/>
                  <a:pt x="127606" y="1439432"/>
                  <a:pt x="130953" y="1439432"/>
                </a:cubicBezTo>
                <a:close/>
                <a:moveTo>
                  <a:pt x="7740" y="1438805"/>
                </a:moveTo>
                <a:cubicBezTo>
                  <a:pt x="11506" y="1438805"/>
                  <a:pt x="14434" y="1441733"/>
                  <a:pt x="14434" y="1445499"/>
                </a:cubicBezTo>
                <a:cubicBezTo>
                  <a:pt x="14434" y="1449264"/>
                  <a:pt x="11506" y="1452193"/>
                  <a:pt x="7740" y="1452193"/>
                </a:cubicBezTo>
                <a:cubicBezTo>
                  <a:pt x="3975" y="1452193"/>
                  <a:pt x="1046" y="1449264"/>
                  <a:pt x="1046" y="1445499"/>
                </a:cubicBezTo>
                <a:cubicBezTo>
                  <a:pt x="1046" y="1441943"/>
                  <a:pt x="3975" y="1439014"/>
                  <a:pt x="7740" y="1438805"/>
                </a:cubicBezTo>
                <a:close/>
                <a:moveTo>
                  <a:pt x="1466837" y="1428973"/>
                </a:moveTo>
                <a:cubicBezTo>
                  <a:pt x="1468510" y="1428973"/>
                  <a:pt x="1469975" y="1430437"/>
                  <a:pt x="1469975" y="1432111"/>
                </a:cubicBezTo>
                <a:cubicBezTo>
                  <a:pt x="1469975" y="1433784"/>
                  <a:pt x="1468510" y="1435249"/>
                  <a:pt x="1466837" y="1435249"/>
                </a:cubicBezTo>
                <a:cubicBezTo>
                  <a:pt x="1465164" y="1435249"/>
                  <a:pt x="1463699" y="1433784"/>
                  <a:pt x="1463699" y="1432111"/>
                </a:cubicBezTo>
                <a:cubicBezTo>
                  <a:pt x="1463699" y="1430437"/>
                  <a:pt x="1464954" y="1429182"/>
                  <a:pt x="1466837" y="1428973"/>
                </a:cubicBezTo>
                <a:close/>
                <a:moveTo>
                  <a:pt x="1620173" y="1427299"/>
                </a:moveTo>
                <a:cubicBezTo>
                  <a:pt x="1622892" y="1427299"/>
                  <a:pt x="1625193" y="1429391"/>
                  <a:pt x="1625193" y="1432320"/>
                </a:cubicBezTo>
                <a:cubicBezTo>
                  <a:pt x="1625193" y="1435039"/>
                  <a:pt x="1623101" y="1437340"/>
                  <a:pt x="1620173" y="1437340"/>
                </a:cubicBezTo>
                <a:cubicBezTo>
                  <a:pt x="1617244" y="1437340"/>
                  <a:pt x="1614943" y="1435039"/>
                  <a:pt x="1615152" y="1432320"/>
                </a:cubicBezTo>
                <a:cubicBezTo>
                  <a:pt x="1615152" y="1429601"/>
                  <a:pt x="1617453" y="1427299"/>
                  <a:pt x="1620173" y="1427299"/>
                </a:cubicBezTo>
                <a:close/>
                <a:moveTo>
                  <a:pt x="1321660" y="1419350"/>
                </a:moveTo>
                <a:cubicBezTo>
                  <a:pt x="1322915" y="1419350"/>
                  <a:pt x="1323961" y="1420396"/>
                  <a:pt x="1323961" y="1421651"/>
                </a:cubicBezTo>
                <a:cubicBezTo>
                  <a:pt x="1323961" y="1422907"/>
                  <a:pt x="1322915" y="1423952"/>
                  <a:pt x="1321660" y="1423952"/>
                </a:cubicBezTo>
                <a:cubicBezTo>
                  <a:pt x="1320404" y="1423952"/>
                  <a:pt x="1319358" y="1422907"/>
                  <a:pt x="1319358" y="1421651"/>
                </a:cubicBezTo>
                <a:cubicBezTo>
                  <a:pt x="1319358" y="1420396"/>
                  <a:pt x="1320404" y="1419350"/>
                  <a:pt x="1321660" y="1419350"/>
                </a:cubicBezTo>
                <a:close/>
                <a:moveTo>
                  <a:pt x="1695899" y="1418513"/>
                </a:moveTo>
                <a:cubicBezTo>
                  <a:pt x="1699037" y="1418513"/>
                  <a:pt x="1701757" y="1421233"/>
                  <a:pt x="1701757" y="1424371"/>
                </a:cubicBezTo>
                <a:cubicBezTo>
                  <a:pt x="1701757" y="1427718"/>
                  <a:pt x="1699037" y="1430228"/>
                  <a:pt x="1695899" y="1430228"/>
                </a:cubicBezTo>
                <a:cubicBezTo>
                  <a:pt x="1692552" y="1430228"/>
                  <a:pt x="1690042" y="1427509"/>
                  <a:pt x="1690042" y="1424371"/>
                </a:cubicBezTo>
                <a:cubicBezTo>
                  <a:pt x="1690042" y="1421024"/>
                  <a:pt x="1692762" y="1418513"/>
                  <a:pt x="1695899" y="1418513"/>
                </a:cubicBezTo>
                <a:close/>
                <a:moveTo>
                  <a:pt x="1190707" y="1417468"/>
                </a:moveTo>
                <a:cubicBezTo>
                  <a:pt x="1191962" y="1417468"/>
                  <a:pt x="1192799" y="1418513"/>
                  <a:pt x="1192799" y="1419559"/>
                </a:cubicBezTo>
                <a:cubicBezTo>
                  <a:pt x="1192799" y="1420605"/>
                  <a:pt x="1191753" y="1421651"/>
                  <a:pt x="1190707" y="1421651"/>
                </a:cubicBezTo>
                <a:cubicBezTo>
                  <a:pt x="1189452" y="1421651"/>
                  <a:pt x="1188615" y="1420815"/>
                  <a:pt x="1188615" y="1419559"/>
                </a:cubicBezTo>
                <a:cubicBezTo>
                  <a:pt x="1188615" y="1418304"/>
                  <a:pt x="1189661" y="1417468"/>
                  <a:pt x="1190707" y="1417468"/>
                </a:cubicBezTo>
                <a:close/>
                <a:moveTo>
                  <a:pt x="1063520" y="1417049"/>
                </a:moveTo>
                <a:cubicBezTo>
                  <a:pt x="1064566" y="1417049"/>
                  <a:pt x="1065402" y="1417886"/>
                  <a:pt x="1065193" y="1418723"/>
                </a:cubicBezTo>
                <a:cubicBezTo>
                  <a:pt x="1065193" y="1419559"/>
                  <a:pt x="1064566" y="1420396"/>
                  <a:pt x="1063520" y="1420396"/>
                </a:cubicBezTo>
                <a:cubicBezTo>
                  <a:pt x="1062683" y="1420396"/>
                  <a:pt x="1061846" y="1419769"/>
                  <a:pt x="1061846" y="1418723"/>
                </a:cubicBezTo>
                <a:cubicBezTo>
                  <a:pt x="1061846" y="1417886"/>
                  <a:pt x="1062683" y="1417049"/>
                  <a:pt x="1063520" y="1417049"/>
                </a:cubicBezTo>
                <a:close/>
                <a:moveTo>
                  <a:pt x="938215" y="1416422"/>
                </a:moveTo>
                <a:cubicBezTo>
                  <a:pt x="939470" y="1416422"/>
                  <a:pt x="940307" y="1417468"/>
                  <a:pt x="940307" y="1418513"/>
                </a:cubicBezTo>
                <a:cubicBezTo>
                  <a:pt x="940307" y="1419769"/>
                  <a:pt x="939261" y="1420605"/>
                  <a:pt x="938215" y="1420605"/>
                </a:cubicBezTo>
                <a:cubicBezTo>
                  <a:pt x="936960" y="1420605"/>
                  <a:pt x="936123" y="1419559"/>
                  <a:pt x="936123" y="1418513"/>
                </a:cubicBezTo>
                <a:cubicBezTo>
                  <a:pt x="936123" y="1417258"/>
                  <a:pt x="937169" y="1416422"/>
                  <a:pt x="938215" y="1416422"/>
                </a:cubicBezTo>
                <a:close/>
                <a:moveTo>
                  <a:pt x="813538" y="1416003"/>
                </a:moveTo>
                <a:cubicBezTo>
                  <a:pt x="814793" y="1416003"/>
                  <a:pt x="815839" y="1417049"/>
                  <a:pt x="815839" y="1418304"/>
                </a:cubicBezTo>
                <a:cubicBezTo>
                  <a:pt x="815839" y="1419559"/>
                  <a:pt x="814793" y="1420815"/>
                  <a:pt x="813538" y="1420605"/>
                </a:cubicBezTo>
                <a:cubicBezTo>
                  <a:pt x="812283" y="1420605"/>
                  <a:pt x="811237" y="1419559"/>
                  <a:pt x="811237" y="1418304"/>
                </a:cubicBezTo>
                <a:cubicBezTo>
                  <a:pt x="811237" y="1417049"/>
                  <a:pt x="812283" y="1416003"/>
                  <a:pt x="813538" y="1416003"/>
                </a:cubicBezTo>
                <a:close/>
                <a:moveTo>
                  <a:pt x="1765141" y="1415376"/>
                </a:moveTo>
                <a:cubicBezTo>
                  <a:pt x="1768697" y="1415376"/>
                  <a:pt x="1771417" y="1418095"/>
                  <a:pt x="1771417" y="1421651"/>
                </a:cubicBezTo>
                <a:cubicBezTo>
                  <a:pt x="1771417" y="1424998"/>
                  <a:pt x="1768697" y="1427927"/>
                  <a:pt x="1765141" y="1427927"/>
                </a:cubicBezTo>
                <a:cubicBezTo>
                  <a:pt x="1761585" y="1427927"/>
                  <a:pt x="1758866" y="1424998"/>
                  <a:pt x="1758866" y="1421651"/>
                </a:cubicBezTo>
                <a:cubicBezTo>
                  <a:pt x="1758866" y="1418304"/>
                  <a:pt x="1761585" y="1415376"/>
                  <a:pt x="1765141" y="1415376"/>
                </a:cubicBezTo>
                <a:close/>
                <a:moveTo>
                  <a:pt x="689280" y="1415166"/>
                </a:moveTo>
                <a:cubicBezTo>
                  <a:pt x="690953" y="1415166"/>
                  <a:pt x="692208" y="1416422"/>
                  <a:pt x="692208" y="1418095"/>
                </a:cubicBezTo>
                <a:cubicBezTo>
                  <a:pt x="692208" y="1419769"/>
                  <a:pt x="690953" y="1421024"/>
                  <a:pt x="689280" y="1421024"/>
                </a:cubicBezTo>
                <a:cubicBezTo>
                  <a:pt x="687606" y="1421024"/>
                  <a:pt x="686351" y="1419769"/>
                  <a:pt x="686351" y="1418095"/>
                </a:cubicBezTo>
                <a:cubicBezTo>
                  <a:pt x="686351" y="1416422"/>
                  <a:pt x="687606" y="1415166"/>
                  <a:pt x="689280" y="1415166"/>
                </a:cubicBezTo>
                <a:close/>
                <a:moveTo>
                  <a:pt x="565440" y="1414539"/>
                </a:moveTo>
                <a:cubicBezTo>
                  <a:pt x="567322" y="1414539"/>
                  <a:pt x="568996" y="1416212"/>
                  <a:pt x="568996" y="1418095"/>
                </a:cubicBezTo>
                <a:cubicBezTo>
                  <a:pt x="568996" y="1420187"/>
                  <a:pt x="567322" y="1421651"/>
                  <a:pt x="565440" y="1421651"/>
                </a:cubicBezTo>
                <a:cubicBezTo>
                  <a:pt x="563557" y="1421651"/>
                  <a:pt x="561883" y="1419978"/>
                  <a:pt x="561883" y="1418095"/>
                </a:cubicBezTo>
                <a:cubicBezTo>
                  <a:pt x="561883" y="1416212"/>
                  <a:pt x="563557" y="1414539"/>
                  <a:pt x="565440" y="1414539"/>
                </a:cubicBezTo>
                <a:close/>
                <a:moveTo>
                  <a:pt x="441599" y="1413911"/>
                </a:moveTo>
                <a:cubicBezTo>
                  <a:pt x="443900" y="1413911"/>
                  <a:pt x="445783" y="1415794"/>
                  <a:pt x="445783" y="1418095"/>
                </a:cubicBezTo>
                <a:cubicBezTo>
                  <a:pt x="445783" y="1420396"/>
                  <a:pt x="443900" y="1422279"/>
                  <a:pt x="441599" y="1422279"/>
                </a:cubicBezTo>
                <a:cubicBezTo>
                  <a:pt x="439298" y="1422279"/>
                  <a:pt x="437416" y="1420396"/>
                  <a:pt x="437416" y="1418095"/>
                </a:cubicBezTo>
                <a:cubicBezTo>
                  <a:pt x="437416" y="1415794"/>
                  <a:pt x="439298" y="1413911"/>
                  <a:pt x="441599" y="1413911"/>
                </a:cubicBezTo>
                <a:close/>
                <a:moveTo>
                  <a:pt x="1831454" y="1413493"/>
                </a:moveTo>
                <a:cubicBezTo>
                  <a:pt x="1835220" y="1413493"/>
                  <a:pt x="1838357" y="1416631"/>
                  <a:pt x="1838357" y="1420396"/>
                </a:cubicBezTo>
                <a:cubicBezTo>
                  <a:pt x="1838357" y="1424162"/>
                  <a:pt x="1835220" y="1427299"/>
                  <a:pt x="1831454" y="1427299"/>
                </a:cubicBezTo>
                <a:cubicBezTo>
                  <a:pt x="1827480" y="1427299"/>
                  <a:pt x="1824342" y="1424162"/>
                  <a:pt x="1824551" y="1420396"/>
                </a:cubicBezTo>
                <a:cubicBezTo>
                  <a:pt x="1824551" y="1416631"/>
                  <a:pt x="1827689" y="1413493"/>
                  <a:pt x="1831454" y="1413493"/>
                </a:cubicBezTo>
                <a:close/>
                <a:moveTo>
                  <a:pt x="3077387" y="1413284"/>
                </a:moveTo>
                <a:cubicBezTo>
                  <a:pt x="3080106" y="1413284"/>
                  <a:pt x="3082198" y="1415376"/>
                  <a:pt x="3082198" y="1418095"/>
                </a:cubicBezTo>
                <a:cubicBezTo>
                  <a:pt x="3082198" y="1420815"/>
                  <a:pt x="3080106" y="1422907"/>
                  <a:pt x="3077387" y="1422907"/>
                </a:cubicBezTo>
                <a:cubicBezTo>
                  <a:pt x="3074667" y="1422907"/>
                  <a:pt x="3072576" y="1420815"/>
                  <a:pt x="3072576" y="1418095"/>
                </a:cubicBezTo>
                <a:cubicBezTo>
                  <a:pt x="3072576" y="1415376"/>
                  <a:pt x="3074667" y="1413284"/>
                  <a:pt x="3077387" y="1413284"/>
                </a:cubicBezTo>
                <a:close/>
                <a:moveTo>
                  <a:pt x="317968" y="1413075"/>
                </a:moveTo>
                <a:cubicBezTo>
                  <a:pt x="320688" y="1413075"/>
                  <a:pt x="322989" y="1415376"/>
                  <a:pt x="322989" y="1418095"/>
                </a:cubicBezTo>
                <a:cubicBezTo>
                  <a:pt x="322989" y="1420815"/>
                  <a:pt x="320688" y="1423116"/>
                  <a:pt x="317968" y="1423116"/>
                </a:cubicBezTo>
                <a:cubicBezTo>
                  <a:pt x="315249" y="1423116"/>
                  <a:pt x="312948" y="1420815"/>
                  <a:pt x="312948" y="1418095"/>
                </a:cubicBezTo>
                <a:cubicBezTo>
                  <a:pt x="312948" y="1415376"/>
                  <a:pt x="315249" y="1413075"/>
                  <a:pt x="317968" y="1413075"/>
                </a:cubicBezTo>
                <a:close/>
                <a:moveTo>
                  <a:pt x="3015676" y="1412865"/>
                </a:moveTo>
                <a:cubicBezTo>
                  <a:pt x="3018605" y="1412865"/>
                  <a:pt x="3020906" y="1415166"/>
                  <a:pt x="3020906" y="1418095"/>
                </a:cubicBezTo>
                <a:cubicBezTo>
                  <a:pt x="3020906" y="1421024"/>
                  <a:pt x="3018605" y="1423325"/>
                  <a:pt x="3015676" y="1423325"/>
                </a:cubicBezTo>
                <a:cubicBezTo>
                  <a:pt x="3012747" y="1423325"/>
                  <a:pt x="3010446" y="1421024"/>
                  <a:pt x="3010446" y="1418095"/>
                </a:cubicBezTo>
                <a:cubicBezTo>
                  <a:pt x="3010446" y="1415166"/>
                  <a:pt x="3012747" y="1412865"/>
                  <a:pt x="3015676" y="1412865"/>
                </a:cubicBezTo>
                <a:close/>
                <a:moveTo>
                  <a:pt x="2953965" y="1412865"/>
                </a:moveTo>
                <a:cubicBezTo>
                  <a:pt x="2956893" y="1412865"/>
                  <a:pt x="2959195" y="1415166"/>
                  <a:pt x="2959195" y="1418095"/>
                </a:cubicBezTo>
                <a:cubicBezTo>
                  <a:pt x="2959195" y="1421024"/>
                  <a:pt x="2956893" y="1423325"/>
                  <a:pt x="2953965" y="1423325"/>
                </a:cubicBezTo>
                <a:cubicBezTo>
                  <a:pt x="2951036" y="1423325"/>
                  <a:pt x="2948735" y="1421024"/>
                  <a:pt x="2948735" y="1418095"/>
                </a:cubicBezTo>
                <a:cubicBezTo>
                  <a:pt x="2948735" y="1415166"/>
                  <a:pt x="2951036" y="1412656"/>
                  <a:pt x="2953965" y="1412865"/>
                </a:cubicBezTo>
                <a:close/>
                <a:moveTo>
                  <a:pt x="194547" y="1412656"/>
                </a:moveTo>
                <a:cubicBezTo>
                  <a:pt x="197475" y="1412656"/>
                  <a:pt x="199986" y="1415166"/>
                  <a:pt x="199986" y="1418095"/>
                </a:cubicBezTo>
                <a:cubicBezTo>
                  <a:pt x="199986" y="1421024"/>
                  <a:pt x="197475" y="1423534"/>
                  <a:pt x="194547" y="1423534"/>
                </a:cubicBezTo>
                <a:cubicBezTo>
                  <a:pt x="191618" y="1423534"/>
                  <a:pt x="189108" y="1421024"/>
                  <a:pt x="189108" y="1418095"/>
                </a:cubicBezTo>
                <a:cubicBezTo>
                  <a:pt x="189108" y="1415166"/>
                  <a:pt x="191618" y="1412656"/>
                  <a:pt x="194547" y="1412656"/>
                </a:cubicBezTo>
                <a:close/>
                <a:moveTo>
                  <a:pt x="2892254" y="1412447"/>
                </a:moveTo>
                <a:cubicBezTo>
                  <a:pt x="2895392" y="1412447"/>
                  <a:pt x="2897902" y="1414957"/>
                  <a:pt x="2897902" y="1418095"/>
                </a:cubicBezTo>
                <a:cubicBezTo>
                  <a:pt x="2897902" y="1421233"/>
                  <a:pt x="2895392" y="1423743"/>
                  <a:pt x="2892254" y="1423743"/>
                </a:cubicBezTo>
                <a:cubicBezTo>
                  <a:pt x="2889116" y="1423743"/>
                  <a:pt x="2886606" y="1421233"/>
                  <a:pt x="2886606" y="1418095"/>
                </a:cubicBezTo>
                <a:cubicBezTo>
                  <a:pt x="2886606" y="1414957"/>
                  <a:pt x="2889116" y="1412447"/>
                  <a:pt x="2892254" y="1412447"/>
                </a:cubicBezTo>
                <a:close/>
                <a:moveTo>
                  <a:pt x="2830543" y="1412029"/>
                </a:moveTo>
                <a:cubicBezTo>
                  <a:pt x="2833890" y="1412029"/>
                  <a:pt x="2836610" y="1414748"/>
                  <a:pt x="2836610" y="1418095"/>
                </a:cubicBezTo>
                <a:cubicBezTo>
                  <a:pt x="2836610" y="1421442"/>
                  <a:pt x="2833890" y="1424162"/>
                  <a:pt x="2830543" y="1424162"/>
                </a:cubicBezTo>
                <a:cubicBezTo>
                  <a:pt x="2827196" y="1424162"/>
                  <a:pt x="2824477" y="1421442"/>
                  <a:pt x="2824477" y="1418095"/>
                </a:cubicBezTo>
                <a:cubicBezTo>
                  <a:pt x="2824477" y="1414748"/>
                  <a:pt x="2827196" y="1412029"/>
                  <a:pt x="2830543" y="1412029"/>
                </a:cubicBezTo>
                <a:close/>
                <a:moveTo>
                  <a:pt x="71125" y="1412029"/>
                </a:moveTo>
                <a:cubicBezTo>
                  <a:pt x="74472" y="1412029"/>
                  <a:pt x="77191" y="1414748"/>
                  <a:pt x="77191" y="1418095"/>
                </a:cubicBezTo>
                <a:cubicBezTo>
                  <a:pt x="77191" y="1421442"/>
                  <a:pt x="74472" y="1424162"/>
                  <a:pt x="71125" y="1424162"/>
                </a:cubicBezTo>
                <a:cubicBezTo>
                  <a:pt x="67778" y="1424162"/>
                  <a:pt x="65058" y="1421442"/>
                  <a:pt x="65058" y="1418095"/>
                </a:cubicBezTo>
                <a:cubicBezTo>
                  <a:pt x="65058" y="1414539"/>
                  <a:pt x="67778" y="1411819"/>
                  <a:pt x="71125" y="1412029"/>
                </a:cubicBezTo>
                <a:close/>
                <a:moveTo>
                  <a:pt x="2768623" y="1411819"/>
                </a:moveTo>
                <a:cubicBezTo>
                  <a:pt x="2771970" y="1411819"/>
                  <a:pt x="2774899" y="1414539"/>
                  <a:pt x="2774899" y="1418095"/>
                </a:cubicBezTo>
                <a:cubicBezTo>
                  <a:pt x="2774899" y="1421442"/>
                  <a:pt x="2772179" y="1424371"/>
                  <a:pt x="2768623" y="1424371"/>
                </a:cubicBezTo>
                <a:cubicBezTo>
                  <a:pt x="2765276" y="1424371"/>
                  <a:pt x="2762348" y="1421651"/>
                  <a:pt x="2762348" y="1418095"/>
                </a:cubicBezTo>
                <a:cubicBezTo>
                  <a:pt x="2762348" y="1414539"/>
                  <a:pt x="2765276" y="1411819"/>
                  <a:pt x="2768623" y="1411819"/>
                </a:cubicBezTo>
                <a:close/>
                <a:moveTo>
                  <a:pt x="1896094" y="1411819"/>
                </a:moveTo>
                <a:cubicBezTo>
                  <a:pt x="1900487" y="1411819"/>
                  <a:pt x="1903834" y="1415376"/>
                  <a:pt x="1903834" y="1419559"/>
                </a:cubicBezTo>
                <a:cubicBezTo>
                  <a:pt x="1903834" y="1423952"/>
                  <a:pt x="1900278" y="1427299"/>
                  <a:pt x="1896094" y="1427299"/>
                </a:cubicBezTo>
                <a:cubicBezTo>
                  <a:pt x="1891701" y="1427299"/>
                  <a:pt x="1888354" y="1423743"/>
                  <a:pt x="1888354" y="1419559"/>
                </a:cubicBezTo>
                <a:cubicBezTo>
                  <a:pt x="1888354" y="1415376"/>
                  <a:pt x="1891910" y="1411819"/>
                  <a:pt x="1896094" y="1411819"/>
                </a:cubicBezTo>
                <a:close/>
                <a:moveTo>
                  <a:pt x="2706912" y="1410774"/>
                </a:moveTo>
                <a:cubicBezTo>
                  <a:pt x="2710887" y="1410774"/>
                  <a:pt x="2714234" y="1414120"/>
                  <a:pt x="2714234" y="1418095"/>
                </a:cubicBezTo>
                <a:cubicBezTo>
                  <a:pt x="2714234" y="1422070"/>
                  <a:pt x="2710887" y="1425417"/>
                  <a:pt x="2706912" y="1425417"/>
                </a:cubicBezTo>
                <a:cubicBezTo>
                  <a:pt x="2702937" y="1425417"/>
                  <a:pt x="2699591" y="1422070"/>
                  <a:pt x="2699591" y="1418095"/>
                </a:cubicBezTo>
                <a:cubicBezTo>
                  <a:pt x="2699591" y="1414120"/>
                  <a:pt x="2702937" y="1410774"/>
                  <a:pt x="2706912" y="1410774"/>
                </a:cubicBezTo>
                <a:close/>
                <a:moveTo>
                  <a:pt x="1959896" y="1410774"/>
                </a:moveTo>
                <a:cubicBezTo>
                  <a:pt x="1964499" y="1410774"/>
                  <a:pt x="1968264" y="1414539"/>
                  <a:pt x="1968264" y="1419141"/>
                </a:cubicBezTo>
                <a:cubicBezTo>
                  <a:pt x="1968264" y="1423743"/>
                  <a:pt x="1964499" y="1427509"/>
                  <a:pt x="1959896" y="1427509"/>
                </a:cubicBezTo>
                <a:cubicBezTo>
                  <a:pt x="1955294" y="1427509"/>
                  <a:pt x="1951529" y="1423743"/>
                  <a:pt x="1951529" y="1419141"/>
                </a:cubicBezTo>
                <a:cubicBezTo>
                  <a:pt x="1951529" y="1414539"/>
                  <a:pt x="1955294" y="1410774"/>
                  <a:pt x="1959896" y="1410774"/>
                </a:cubicBezTo>
                <a:close/>
                <a:moveTo>
                  <a:pt x="2645201" y="1410355"/>
                </a:moveTo>
                <a:cubicBezTo>
                  <a:pt x="2649594" y="1410355"/>
                  <a:pt x="2652941" y="1413702"/>
                  <a:pt x="2652941" y="1418095"/>
                </a:cubicBezTo>
                <a:cubicBezTo>
                  <a:pt x="2652941" y="1422488"/>
                  <a:pt x="2649385" y="1425835"/>
                  <a:pt x="2645201" y="1425835"/>
                </a:cubicBezTo>
                <a:cubicBezTo>
                  <a:pt x="2640808" y="1425835"/>
                  <a:pt x="2637461" y="1422279"/>
                  <a:pt x="2637461" y="1418095"/>
                </a:cubicBezTo>
                <a:cubicBezTo>
                  <a:pt x="2637461" y="1413911"/>
                  <a:pt x="2641018" y="1410355"/>
                  <a:pt x="2645201" y="1410355"/>
                </a:cubicBezTo>
                <a:close/>
                <a:moveTo>
                  <a:pt x="2583281" y="1409937"/>
                </a:moveTo>
                <a:cubicBezTo>
                  <a:pt x="2587674" y="1409937"/>
                  <a:pt x="2591440" y="1413493"/>
                  <a:pt x="2591440" y="1418095"/>
                </a:cubicBezTo>
                <a:cubicBezTo>
                  <a:pt x="2591440" y="1422488"/>
                  <a:pt x="2587883" y="1426253"/>
                  <a:pt x="2583281" y="1426253"/>
                </a:cubicBezTo>
                <a:cubicBezTo>
                  <a:pt x="2578888" y="1426253"/>
                  <a:pt x="2575123" y="1422697"/>
                  <a:pt x="2575123" y="1418095"/>
                </a:cubicBezTo>
                <a:cubicBezTo>
                  <a:pt x="2575123" y="1413702"/>
                  <a:pt x="2578888" y="1409937"/>
                  <a:pt x="2583281" y="1409937"/>
                </a:cubicBezTo>
                <a:close/>
                <a:moveTo>
                  <a:pt x="2023072" y="1409937"/>
                </a:moveTo>
                <a:cubicBezTo>
                  <a:pt x="2027883" y="1409937"/>
                  <a:pt x="2031858" y="1413911"/>
                  <a:pt x="2031858" y="1418723"/>
                </a:cubicBezTo>
                <a:cubicBezTo>
                  <a:pt x="2031858" y="1423534"/>
                  <a:pt x="2027883" y="1427509"/>
                  <a:pt x="2023072" y="1427509"/>
                </a:cubicBezTo>
                <a:cubicBezTo>
                  <a:pt x="2018470" y="1427509"/>
                  <a:pt x="2014495" y="1423743"/>
                  <a:pt x="2014286" y="1418723"/>
                </a:cubicBezTo>
                <a:cubicBezTo>
                  <a:pt x="2014286" y="1413911"/>
                  <a:pt x="2018260" y="1409937"/>
                  <a:pt x="2023072" y="1409937"/>
                </a:cubicBezTo>
                <a:close/>
                <a:moveTo>
                  <a:pt x="2521361" y="1409727"/>
                </a:moveTo>
                <a:cubicBezTo>
                  <a:pt x="2525963" y="1409727"/>
                  <a:pt x="2529729" y="1413493"/>
                  <a:pt x="2529729" y="1418095"/>
                </a:cubicBezTo>
                <a:cubicBezTo>
                  <a:pt x="2529729" y="1422697"/>
                  <a:pt x="2525963" y="1426463"/>
                  <a:pt x="2521361" y="1426463"/>
                </a:cubicBezTo>
                <a:cubicBezTo>
                  <a:pt x="2516759" y="1426463"/>
                  <a:pt x="2512994" y="1422697"/>
                  <a:pt x="2512994" y="1418095"/>
                </a:cubicBezTo>
                <a:cubicBezTo>
                  <a:pt x="2512994" y="1413493"/>
                  <a:pt x="2516759" y="1409727"/>
                  <a:pt x="2521361" y="1409727"/>
                </a:cubicBezTo>
                <a:close/>
                <a:moveTo>
                  <a:pt x="2086038" y="1409727"/>
                </a:moveTo>
                <a:cubicBezTo>
                  <a:pt x="2091058" y="1409727"/>
                  <a:pt x="2095033" y="1413702"/>
                  <a:pt x="2095033" y="1418723"/>
                </a:cubicBezTo>
                <a:cubicBezTo>
                  <a:pt x="2095033" y="1423743"/>
                  <a:pt x="2091058" y="1427718"/>
                  <a:pt x="2086038" y="1427718"/>
                </a:cubicBezTo>
                <a:cubicBezTo>
                  <a:pt x="2081017" y="1427718"/>
                  <a:pt x="2077043" y="1423743"/>
                  <a:pt x="2077043" y="1418723"/>
                </a:cubicBezTo>
                <a:cubicBezTo>
                  <a:pt x="2077043" y="1413702"/>
                  <a:pt x="2081017" y="1409727"/>
                  <a:pt x="2086038" y="1409727"/>
                </a:cubicBezTo>
                <a:close/>
                <a:moveTo>
                  <a:pt x="2459650" y="1409309"/>
                </a:moveTo>
                <a:cubicBezTo>
                  <a:pt x="2464462" y="1409309"/>
                  <a:pt x="2468436" y="1413284"/>
                  <a:pt x="2468436" y="1418095"/>
                </a:cubicBezTo>
                <a:cubicBezTo>
                  <a:pt x="2468436" y="1422907"/>
                  <a:pt x="2464462" y="1426881"/>
                  <a:pt x="2459650" y="1426881"/>
                </a:cubicBezTo>
                <a:cubicBezTo>
                  <a:pt x="2454839" y="1426881"/>
                  <a:pt x="2450864" y="1422907"/>
                  <a:pt x="2450864" y="1418095"/>
                </a:cubicBezTo>
                <a:cubicBezTo>
                  <a:pt x="2450864" y="1413284"/>
                  <a:pt x="2454630" y="1409518"/>
                  <a:pt x="2459650" y="1409309"/>
                </a:cubicBezTo>
                <a:close/>
                <a:moveTo>
                  <a:pt x="2397521" y="1409309"/>
                </a:moveTo>
                <a:cubicBezTo>
                  <a:pt x="2402542" y="1409309"/>
                  <a:pt x="2406516" y="1413284"/>
                  <a:pt x="2406516" y="1418304"/>
                </a:cubicBezTo>
                <a:cubicBezTo>
                  <a:pt x="2406516" y="1423325"/>
                  <a:pt x="2402542" y="1427299"/>
                  <a:pt x="2397521" y="1427299"/>
                </a:cubicBezTo>
                <a:cubicBezTo>
                  <a:pt x="2392500" y="1427299"/>
                  <a:pt x="2388526" y="1423325"/>
                  <a:pt x="2388526" y="1418304"/>
                </a:cubicBezTo>
                <a:cubicBezTo>
                  <a:pt x="2388526" y="1413284"/>
                  <a:pt x="2392500" y="1409309"/>
                  <a:pt x="2397521" y="1409309"/>
                </a:cubicBezTo>
                <a:close/>
                <a:moveTo>
                  <a:pt x="2335392" y="1409100"/>
                </a:moveTo>
                <a:cubicBezTo>
                  <a:pt x="2340412" y="1409100"/>
                  <a:pt x="2344596" y="1413284"/>
                  <a:pt x="2344596" y="1418304"/>
                </a:cubicBezTo>
                <a:cubicBezTo>
                  <a:pt x="2344596" y="1423325"/>
                  <a:pt x="2340412" y="1427509"/>
                  <a:pt x="2335392" y="1427509"/>
                </a:cubicBezTo>
                <a:cubicBezTo>
                  <a:pt x="2330371" y="1427509"/>
                  <a:pt x="2326187" y="1423325"/>
                  <a:pt x="2326187" y="1418304"/>
                </a:cubicBezTo>
                <a:cubicBezTo>
                  <a:pt x="2326187" y="1413284"/>
                  <a:pt x="2330371" y="1409100"/>
                  <a:pt x="2335392" y="1409100"/>
                </a:cubicBezTo>
                <a:close/>
                <a:moveTo>
                  <a:pt x="2148586" y="1409100"/>
                </a:moveTo>
                <a:cubicBezTo>
                  <a:pt x="2153815" y="1409100"/>
                  <a:pt x="2157999" y="1413284"/>
                  <a:pt x="2157999" y="1418513"/>
                </a:cubicBezTo>
                <a:cubicBezTo>
                  <a:pt x="2157999" y="1423743"/>
                  <a:pt x="2153815" y="1427927"/>
                  <a:pt x="2148586" y="1427927"/>
                </a:cubicBezTo>
                <a:cubicBezTo>
                  <a:pt x="2143356" y="1427927"/>
                  <a:pt x="2139172" y="1423743"/>
                  <a:pt x="2139172" y="1418513"/>
                </a:cubicBezTo>
                <a:cubicBezTo>
                  <a:pt x="2139172" y="1413284"/>
                  <a:pt x="2143565" y="1409100"/>
                  <a:pt x="2148586" y="1409100"/>
                </a:cubicBezTo>
                <a:close/>
                <a:moveTo>
                  <a:pt x="2273262" y="1408891"/>
                </a:moveTo>
                <a:cubicBezTo>
                  <a:pt x="2278492" y="1408891"/>
                  <a:pt x="2282676" y="1413075"/>
                  <a:pt x="2282676" y="1418304"/>
                </a:cubicBezTo>
                <a:cubicBezTo>
                  <a:pt x="2282676" y="1423534"/>
                  <a:pt x="2278492" y="1427718"/>
                  <a:pt x="2273262" y="1427718"/>
                </a:cubicBezTo>
                <a:cubicBezTo>
                  <a:pt x="2268033" y="1427718"/>
                  <a:pt x="2263849" y="1423534"/>
                  <a:pt x="2263849" y="1418304"/>
                </a:cubicBezTo>
                <a:cubicBezTo>
                  <a:pt x="2263849" y="1413075"/>
                  <a:pt x="2268033" y="1408891"/>
                  <a:pt x="2273262" y="1408891"/>
                </a:cubicBezTo>
                <a:close/>
                <a:moveTo>
                  <a:pt x="2211133" y="1408682"/>
                </a:moveTo>
                <a:cubicBezTo>
                  <a:pt x="2216572" y="1408682"/>
                  <a:pt x="2220756" y="1412865"/>
                  <a:pt x="2220756" y="1418304"/>
                </a:cubicBezTo>
                <a:cubicBezTo>
                  <a:pt x="2220756" y="1423743"/>
                  <a:pt x="2216363" y="1427927"/>
                  <a:pt x="2211133" y="1427927"/>
                </a:cubicBezTo>
                <a:cubicBezTo>
                  <a:pt x="2205694" y="1427927"/>
                  <a:pt x="2201510" y="1423534"/>
                  <a:pt x="2201510" y="1418304"/>
                </a:cubicBezTo>
                <a:cubicBezTo>
                  <a:pt x="2201510" y="1413075"/>
                  <a:pt x="2205694" y="1408891"/>
                  <a:pt x="2211133" y="1408682"/>
                </a:cubicBezTo>
                <a:close/>
                <a:moveTo>
                  <a:pt x="1515997" y="1404707"/>
                </a:moveTo>
                <a:cubicBezTo>
                  <a:pt x="1518088" y="1404707"/>
                  <a:pt x="1519762" y="1406381"/>
                  <a:pt x="1519762" y="1408472"/>
                </a:cubicBezTo>
                <a:cubicBezTo>
                  <a:pt x="1519762" y="1410564"/>
                  <a:pt x="1518088" y="1412238"/>
                  <a:pt x="1515997" y="1412238"/>
                </a:cubicBezTo>
                <a:cubicBezTo>
                  <a:pt x="1513905" y="1412238"/>
                  <a:pt x="1512231" y="1410564"/>
                  <a:pt x="1512231" y="1408472"/>
                </a:cubicBezTo>
                <a:cubicBezTo>
                  <a:pt x="1512231" y="1406381"/>
                  <a:pt x="1513905" y="1404707"/>
                  <a:pt x="1515997" y="1404707"/>
                </a:cubicBezTo>
                <a:close/>
                <a:moveTo>
                  <a:pt x="1570804" y="1404079"/>
                </a:moveTo>
                <a:cubicBezTo>
                  <a:pt x="1573105" y="1404079"/>
                  <a:pt x="1574988" y="1405962"/>
                  <a:pt x="1574988" y="1408263"/>
                </a:cubicBezTo>
                <a:cubicBezTo>
                  <a:pt x="1574988" y="1410564"/>
                  <a:pt x="1573105" y="1412447"/>
                  <a:pt x="1570804" y="1412447"/>
                </a:cubicBezTo>
                <a:cubicBezTo>
                  <a:pt x="1568503" y="1412447"/>
                  <a:pt x="1566620" y="1410564"/>
                  <a:pt x="1566620" y="1408263"/>
                </a:cubicBezTo>
                <a:cubicBezTo>
                  <a:pt x="1566620" y="1405962"/>
                  <a:pt x="1568503" y="1404079"/>
                  <a:pt x="1570804" y="1404079"/>
                </a:cubicBezTo>
                <a:close/>
                <a:moveTo>
                  <a:pt x="1408055" y="1400314"/>
                </a:moveTo>
                <a:cubicBezTo>
                  <a:pt x="1409519" y="1400314"/>
                  <a:pt x="1410565" y="1401360"/>
                  <a:pt x="1410565" y="1402824"/>
                </a:cubicBezTo>
                <a:cubicBezTo>
                  <a:pt x="1410565" y="1404289"/>
                  <a:pt x="1409519" y="1405335"/>
                  <a:pt x="1408055" y="1405335"/>
                </a:cubicBezTo>
                <a:cubicBezTo>
                  <a:pt x="1406590" y="1405335"/>
                  <a:pt x="1405544" y="1404289"/>
                  <a:pt x="1405544" y="1402824"/>
                </a:cubicBezTo>
                <a:cubicBezTo>
                  <a:pt x="1405544" y="1401360"/>
                  <a:pt x="1406590" y="1400314"/>
                  <a:pt x="1408055" y="1400314"/>
                </a:cubicBezTo>
                <a:close/>
                <a:moveTo>
                  <a:pt x="1266433" y="1392574"/>
                </a:moveTo>
                <a:cubicBezTo>
                  <a:pt x="1267689" y="1392574"/>
                  <a:pt x="1268735" y="1393620"/>
                  <a:pt x="1268735" y="1394875"/>
                </a:cubicBezTo>
                <a:cubicBezTo>
                  <a:pt x="1268735" y="1396130"/>
                  <a:pt x="1267689" y="1397176"/>
                  <a:pt x="1266433" y="1397176"/>
                </a:cubicBezTo>
                <a:cubicBezTo>
                  <a:pt x="1265178" y="1397176"/>
                  <a:pt x="1264132" y="1396130"/>
                  <a:pt x="1264132" y="1394875"/>
                </a:cubicBezTo>
                <a:cubicBezTo>
                  <a:pt x="1264132" y="1393620"/>
                  <a:pt x="1265178" y="1392574"/>
                  <a:pt x="1266433" y="1392574"/>
                </a:cubicBezTo>
                <a:close/>
                <a:moveTo>
                  <a:pt x="1134644" y="1390273"/>
                </a:moveTo>
                <a:cubicBezTo>
                  <a:pt x="1135899" y="1390273"/>
                  <a:pt x="1136945" y="1391319"/>
                  <a:pt x="1136945" y="1392574"/>
                </a:cubicBezTo>
                <a:cubicBezTo>
                  <a:pt x="1136945" y="1393829"/>
                  <a:pt x="1135899" y="1394875"/>
                  <a:pt x="1134644" y="1394875"/>
                </a:cubicBezTo>
                <a:cubicBezTo>
                  <a:pt x="1133389" y="1394875"/>
                  <a:pt x="1132552" y="1393829"/>
                  <a:pt x="1132343" y="1392574"/>
                </a:cubicBezTo>
                <a:cubicBezTo>
                  <a:pt x="1132343" y="1391319"/>
                  <a:pt x="1133389" y="1390273"/>
                  <a:pt x="1134644" y="1390273"/>
                </a:cubicBezTo>
                <a:close/>
                <a:moveTo>
                  <a:pt x="1007039" y="1389436"/>
                </a:moveTo>
                <a:cubicBezTo>
                  <a:pt x="1008294" y="1389436"/>
                  <a:pt x="1009340" y="1390482"/>
                  <a:pt x="1009340" y="1391737"/>
                </a:cubicBezTo>
                <a:cubicBezTo>
                  <a:pt x="1009340" y="1392992"/>
                  <a:pt x="1008084" y="1394038"/>
                  <a:pt x="1007039" y="1394038"/>
                </a:cubicBezTo>
                <a:cubicBezTo>
                  <a:pt x="1005783" y="1394038"/>
                  <a:pt x="1004737" y="1392992"/>
                  <a:pt x="1004737" y="1391737"/>
                </a:cubicBezTo>
                <a:cubicBezTo>
                  <a:pt x="1004737" y="1390482"/>
                  <a:pt x="1005783" y="1389436"/>
                  <a:pt x="1007039" y="1389436"/>
                </a:cubicBezTo>
                <a:close/>
                <a:moveTo>
                  <a:pt x="880688" y="1388390"/>
                </a:moveTo>
                <a:cubicBezTo>
                  <a:pt x="882362" y="1388390"/>
                  <a:pt x="883617" y="1389645"/>
                  <a:pt x="883617" y="1391319"/>
                </a:cubicBezTo>
                <a:cubicBezTo>
                  <a:pt x="883617" y="1392992"/>
                  <a:pt x="882362" y="1394248"/>
                  <a:pt x="880688" y="1394248"/>
                </a:cubicBezTo>
                <a:cubicBezTo>
                  <a:pt x="879015" y="1394248"/>
                  <a:pt x="877759" y="1392992"/>
                  <a:pt x="877759" y="1391319"/>
                </a:cubicBezTo>
                <a:cubicBezTo>
                  <a:pt x="877759" y="1389645"/>
                  <a:pt x="879224" y="1388390"/>
                  <a:pt x="880688" y="1388390"/>
                </a:cubicBezTo>
                <a:close/>
                <a:moveTo>
                  <a:pt x="755593" y="1387344"/>
                </a:moveTo>
                <a:cubicBezTo>
                  <a:pt x="757475" y="1387344"/>
                  <a:pt x="759149" y="1389018"/>
                  <a:pt x="759149" y="1390900"/>
                </a:cubicBezTo>
                <a:cubicBezTo>
                  <a:pt x="759149" y="1392992"/>
                  <a:pt x="757475" y="1394666"/>
                  <a:pt x="755593" y="1394457"/>
                </a:cubicBezTo>
                <a:cubicBezTo>
                  <a:pt x="753710" y="1394457"/>
                  <a:pt x="752037" y="1392783"/>
                  <a:pt x="752037" y="1390900"/>
                </a:cubicBezTo>
                <a:cubicBezTo>
                  <a:pt x="752037" y="1389018"/>
                  <a:pt x="753710" y="1387344"/>
                  <a:pt x="755593" y="1387344"/>
                </a:cubicBezTo>
                <a:close/>
                <a:moveTo>
                  <a:pt x="630916" y="1386717"/>
                </a:moveTo>
                <a:cubicBezTo>
                  <a:pt x="633217" y="1386717"/>
                  <a:pt x="635100" y="1388599"/>
                  <a:pt x="635100" y="1390900"/>
                </a:cubicBezTo>
                <a:cubicBezTo>
                  <a:pt x="635100" y="1392992"/>
                  <a:pt x="633217" y="1394875"/>
                  <a:pt x="630916" y="1395084"/>
                </a:cubicBezTo>
                <a:cubicBezTo>
                  <a:pt x="628615" y="1395084"/>
                  <a:pt x="626732" y="1393202"/>
                  <a:pt x="626732" y="1390900"/>
                </a:cubicBezTo>
                <a:cubicBezTo>
                  <a:pt x="626732" y="1388599"/>
                  <a:pt x="628615" y="1386717"/>
                  <a:pt x="630916" y="1386717"/>
                </a:cubicBezTo>
                <a:close/>
                <a:moveTo>
                  <a:pt x="506657" y="1385671"/>
                </a:moveTo>
                <a:cubicBezTo>
                  <a:pt x="509377" y="1385671"/>
                  <a:pt x="511678" y="1387972"/>
                  <a:pt x="511678" y="1390691"/>
                </a:cubicBezTo>
                <a:cubicBezTo>
                  <a:pt x="511678" y="1393411"/>
                  <a:pt x="509377" y="1395712"/>
                  <a:pt x="506657" y="1395712"/>
                </a:cubicBezTo>
                <a:cubicBezTo>
                  <a:pt x="503938" y="1395712"/>
                  <a:pt x="501637" y="1393411"/>
                  <a:pt x="501637" y="1390691"/>
                </a:cubicBezTo>
                <a:cubicBezTo>
                  <a:pt x="501637" y="1387972"/>
                  <a:pt x="503938" y="1385671"/>
                  <a:pt x="506657" y="1385671"/>
                </a:cubicBezTo>
                <a:close/>
                <a:moveTo>
                  <a:pt x="382817" y="1385252"/>
                </a:moveTo>
                <a:cubicBezTo>
                  <a:pt x="385746" y="1385252"/>
                  <a:pt x="388256" y="1387763"/>
                  <a:pt x="388256" y="1390691"/>
                </a:cubicBezTo>
                <a:cubicBezTo>
                  <a:pt x="388256" y="1393620"/>
                  <a:pt x="385746" y="1396130"/>
                  <a:pt x="382817" y="1396130"/>
                </a:cubicBezTo>
                <a:cubicBezTo>
                  <a:pt x="379888" y="1396130"/>
                  <a:pt x="377378" y="1393620"/>
                  <a:pt x="377378" y="1390691"/>
                </a:cubicBezTo>
                <a:cubicBezTo>
                  <a:pt x="377378" y="1387763"/>
                  <a:pt x="379888" y="1385252"/>
                  <a:pt x="382817" y="1385252"/>
                </a:cubicBezTo>
                <a:close/>
                <a:moveTo>
                  <a:pt x="258977" y="1384625"/>
                </a:moveTo>
                <a:cubicBezTo>
                  <a:pt x="262324" y="1384625"/>
                  <a:pt x="265043" y="1387344"/>
                  <a:pt x="265043" y="1390691"/>
                </a:cubicBezTo>
                <a:cubicBezTo>
                  <a:pt x="265043" y="1394038"/>
                  <a:pt x="262324" y="1396758"/>
                  <a:pt x="258977" y="1396758"/>
                </a:cubicBezTo>
                <a:cubicBezTo>
                  <a:pt x="255630" y="1396758"/>
                  <a:pt x="252701" y="1394038"/>
                  <a:pt x="252910" y="1390691"/>
                </a:cubicBezTo>
                <a:cubicBezTo>
                  <a:pt x="252910" y="1387344"/>
                  <a:pt x="255630" y="1384625"/>
                  <a:pt x="258977" y="1384625"/>
                </a:cubicBezTo>
                <a:close/>
                <a:moveTo>
                  <a:pt x="135137" y="1383579"/>
                </a:moveTo>
                <a:cubicBezTo>
                  <a:pt x="138902" y="1383579"/>
                  <a:pt x="142040" y="1386717"/>
                  <a:pt x="142040" y="1390482"/>
                </a:cubicBezTo>
                <a:cubicBezTo>
                  <a:pt x="142040" y="1394248"/>
                  <a:pt x="139111" y="1397385"/>
                  <a:pt x="135137" y="1397385"/>
                </a:cubicBezTo>
                <a:cubicBezTo>
                  <a:pt x="131371" y="1397385"/>
                  <a:pt x="128234" y="1394248"/>
                  <a:pt x="128234" y="1390482"/>
                </a:cubicBezTo>
                <a:cubicBezTo>
                  <a:pt x="128234" y="1386717"/>
                  <a:pt x="131371" y="1383579"/>
                  <a:pt x="135137" y="1383579"/>
                </a:cubicBezTo>
                <a:close/>
                <a:moveTo>
                  <a:pt x="11715" y="1383160"/>
                </a:moveTo>
                <a:cubicBezTo>
                  <a:pt x="15690" y="1383160"/>
                  <a:pt x="19037" y="1386507"/>
                  <a:pt x="19037" y="1390482"/>
                </a:cubicBezTo>
                <a:cubicBezTo>
                  <a:pt x="19037" y="1394457"/>
                  <a:pt x="15690" y="1397804"/>
                  <a:pt x="11715" y="1397804"/>
                </a:cubicBezTo>
                <a:cubicBezTo>
                  <a:pt x="7740" y="1397804"/>
                  <a:pt x="4393" y="1394457"/>
                  <a:pt x="4393" y="1390482"/>
                </a:cubicBezTo>
                <a:cubicBezTo>
                  <a:pt x="4393" y="1386507"/>
                  <a:pt x="7531" y="1383160"/>
                  <a:pt x="11715" y="1383160"/>
                </a:cubicBezTo>
                <a:close/>
                <a:moveTo>
                  <a:pt x="1658455" y="1379395"/>
                </a:moveTo>
                <a:cubicBezTo>
                  <a:pt x="1660965" y="1379395"/>
                  <a:pt x="1663057" y="1381487"/>
                  <a:pt x="1663057" y="1383997"/>
                </a:cubicBezTo>
                <a:cubicBezTo>
                  <a:pt x="1663057" y="1386507"/>
                  <a:pt x="1660965" y="1388599"/>
                  <a:pt x="1658455" y="1388599"/>
                </a:cubicBezTo>
                <a:cubicBezTo>
                  <a:pt x="1655944" y="1388599"/>
                  <a:pt x="1653852" y="1386507"/>
                  <a:pt x="1653852" y="1383997"/>
                </a:cubicBezTo>
                <a:cubicBezTo>
                  <a:pt x="1653852" y="1381487"/>
                  <a:pt x="1655944" y="1379395"/>
                  <a:pt x="1658455" y="1379395"/>
                </a:cubicBezTo>
                <a:close/>
                <a:moveTo>
                  <a:pt x="1350946" y="1372283"/>
                </a:moveTo>
                <a:cubicBezTo>
                  <a:pt x="1352410" y="1372283"/>
                  <a:pt x="1353666" y="1373538"/>
                  <a:pt x="1353456" y="1374793"/>
                </a:cubicBezTo>
                <a:cubicBezTo>
                  <a:pt x="1353456" y="1376257"/>
                  <a:pt x="1352410" y="1377303"/>
                  <a:pt x="1350946" y="1377303"/>
                </a:cubicBezTo>
                <a:cubicBezTo>
                  <a:pt x="1349482" y="1377303"/>
                  <a:pt x="1348436" y="1376257"/>
                  <a:pt x="1348436" y="1374793"/>
                </a:cubicBezTo>
                <a:cubicBezTo>
                  <a:pt x="1348436" y="1373329"/>
                  <a:pt x="1349482" y="1372283"/>
                  <a:pt x="1350946" y="1372283"/>
                </a:cubicBezTo>
                <a:close/>
                <a:moveTo>
                  <a:pt x="1735855" y="1369145"/>
                </a:moveTo>
                <a:cubicBezTo>
                  <a:pt x="1738992" y="1369145"/>
                  <a:pt x="1741503" y="1371655"/>
                  <a:pt x="1741712" y="1375002"/>
                </a:cubicBezTo>
                <a:cubicBezTo>
                  <a:pt x="1741712" y="1378349"/>
                  <a:pt x="1738992" y="1380859"/>
                  <a:pt x="1735855" y="1380859"/>
                </a:cubicBezTo>
                <a:cubicBezTo>
                  <a:pt x="1732508" y="1380859"/>
                  <a:pt x="1729997" y="1378140"/>
                  <a:pt x="1729997" y="1375002"/>
                </a:cubicBezTo>
                <a:cubicBezTo>
                  <a:pt x="1729997" y="1371655"/>
                  <a:pt x="1732717" y="1369145"/>
                  <a:pt x="1735855" y="1369145"/>
                </a:cubicBezTo>
                <a:close/>
                <a:moveTo>
                  <a:pt x="1210789" y="1365798"/>
                </a:moveTo>
                <a:cubicBezTo>
                  <a:pt x="1212044" y="1365798"/>
                  <a:pt x="1213090" y="1366844"/>
                  <a:pt x="1213090" y="1368099"/>
                </a:cubicBezTo>
                <a:cubicBezTo>
                  <a:pt x="1213090" y="1369354"/>
                  <a:pt x="1212044" y="1370400"/>
                  <a:pt x="1210789" y="1370400"/>
                </a:cubicBezTo>
                <a:cubicBezTo>
                  <a:pt x="1209534" y="1370400"/>
                  <a:pt x="1208488" y="1369354"/>
                  <a:pt x="1208488" y="1368099"/>
                </a:cubicBezTo>
                <a:cubicBezTo>
                  <a:pt x="1208488" y="1366844"/>
                  <a:pt x="1209534" y="1365798"/>
                  <a:pt x="1210789" y="1365798"/>
                </a:cubicBezTo>
                <a:close/>
                <a:moveTo>
                  <a:pt x="1451148" y="1365379"/>
                </a:moveTo>
                <a:cubicBezTo>
                  <a:pt x="1452821" y="1365379"/>
                  <a:pt x="1454286" y="1366844"/>
                  <a:pt x="1454286" y="1368517"/>
                </a:cubicBezTo>
                <a:cubicBezTo>
                  <a:pt x="1454286" y="1370191"/>
                  <a:pt x="1452821" y="1371655"/>
                  <a:pt x="1451148" y="1371655"/>
                </a:cubicBezTo>
                <a:cubicBezTo>
                  <a:pt x="1449474" y="1371655"/>
                  <a:pt x="1448010" y="1370191"/>
                  <a:pt x="1448010" y="1368517"/>
                </a:cubicBezTo>
                <a:cubicBezTo>
                  <a:pt x="1448010" y="1366844"/>
                  <a:pt x="1449474" y="1365379"/>
                  <a:pt x="1451148" y="1365379"/>
                </a:cubicBezTo>
                <a:close/>
                <a:moveTo>
                  <a:pt x="1807398" y="1364333"/>
                </a:moveTo>
                <a:cubicBezTo>
                  <a:pt x="1810744" y="1364333"/>
                  <a:pt x="1813673" y="1367053"/>
                  <a:pt x="1813673" y="1370609"/>
                </a:cubicBezTo>
                <a:cubicBezTo>
                  <a:pt x="1813673" y="1373956"/>
                  <a:pt x="1810954" y="1376885"/>
                  <a:pt x="1807398" y="1376885"/>
                </a:cubicBezTo>
                <a:cubicBezTo>
                  <a:pt x="1803841" y="1376885"/>
                  <a:pt x="1801122" y="1374165"/>
                  <a:pt x="1801122" y="1370609"/>
                </a:cubicBezTo>
                <a:cubicBezTo>
                  <a:pt x="1801122" y="1367053"/>
                  <a:pt x="1803841" y="1364333"/>
                  <a:pt x="1807398" y="1364333"/>
                </a:cubicBezTo>
                <a:close/>
                <a:moveTo>
                  <a:pt x="1078791" y="1363497"/>
                </a:moveTo>
                <a:cubicBezTo>
                  <a:pt x="1080046" y="1363497"/>
                  <a:pt x="1081092" y="1364543"/>
                  <a:pt x="1081092" y="1365798"/>
                </a:cubicBezTo>
                <a:cubicBezTo>
                  <a:pt x="1081092" y="1367053"/>
                  <a:pt x="1080046" y="1368099"/>
                  <a:pt x="1078791" y="1368099"/>
                </a:cubicBezTo>
                <a:cubicBezTo>
                  <a:pt x="1077535" y="1368099"/>
                  <a:pt x="1076489" y="1367053"/>
                  <a:pt x="1076489" y="1365798"/>
                </a:cubicBezTo>
                <a:cubicBezTo>
                  <a:pt x="1076489" y="1364543"/>
                  <a:pt x="1077535" y="1363497"/>
                  <a:pt x="1078791" y="1363497"/>
                </a:cubicBezTo>
                <a:close/>
                <a:moveTo>
                  <a:pt x="950348" y="1362242"/>
                </a:moveTo>
                <a:cubicBezTo>
                  <a:pt x="951813" y="1362242"/>
                  <a:pt x="952858" y="1363287"/>
                  <a:pt x="952858" y="1364752"/>
                </a:cubicBezTo>
                <a:cubicBezTo>
                  <a:pt x="952858" y="1366216"/>
                  <a:pt x="951813" y="1367262"/>
                  <a:pt x="950348" y="1367262"/>
                </a:cubicBezTo>
                <a:cubicBezTo>
                  <a:pt x="948884" y="1367262"/>
                  <a:pt x="947838" y="1366216"/>
                  <a:pt x="947838" y="1364752"/>
                </a:cubicBezTo>
                <a:cubicBezTo>
                  <a:pt x="947838" y="1363287"/>
                  <a:pt x="948884" y="1362032"/>
                  <a:pt x="950348" y="1362242"/>
                </a:cubicBezTo>
                <a:close/>
                <a:moveTo>
                  <a:pt x="1876012" y="1361196"/>
                </a:moveTo>
                <a:cubicBezTo>
                  <a:pt x="1879777" y="1361196"/>
                  <a:pt x="1882915" y="1364333"/>
                  <a:pt x="1882915" y="1368099"/>
                </a:cubicBezTo>
                <a:cubicBezTo>
                  <a:pt x="1882915" y="1371864"/>
                  <a:pt x="1879777" y="1375002"/>
                  <a:pt x="1876012" y="1375002"/>
                </a:cubicBezTo>
                <a:cubicBezTo>
                  <a:pt x="1872246" y="1375002"/>
                  <a:pt x="1869108" y="1372073"/>
                  <a:pt x="1869108" y="1368099"/>
                </a:cubicBezTo>
                <a:cubicBezTo>
                  <a:pt x="1869108" y="1364333"/>
                  <a:pt x="1872246" y="1361196"/>
                  <a:pt x="1876012" y="1361196"/>
                </a:cubicBezTo>
                <a:close/>
                <a:moveTo>
                  <a:pt x="823579" y="1360986"/>
                </a:moveTo>
                <a:cubicBezTo>
                  <a:pt x="825462" y="1360986"/>
                  <a:pt x="826926" y="1362451"/>
                  <a:pt x="826926" y="1364124"/>
                </a:cubicBezTo>
                <a:cubicBezTo>
                  <a:pt x="826926" y="1365798"/>
                  <a:pt x="825462" y="1367262"/>
                  <a:pt x="823579" y="1367262"/>
                </a:cubicBezTo>
                <a:cubicBezTo>
                  <a:pt x="821906" y="1367262"/>
                  <a:pt x="820441" y="1366007"/>
                  <a:pt x="820441" y="1364124"/>
                </a:cubicBezTo>
                <a:cubicBezTo>
                  <a:pt x="820441" y="1362242"/>
                  <a:pt x="821906" y="1360777"/>
                  <a:pt x="823579" y="1360986"/>
                </a:cubicBezTo>
                <a:close/>
                <a:moveTo>
                  <a:pt x="698066" y="1359940"/>
                </a:moveTo>
                <a:cubicBezTo>
                  <a:pt x="700158" y="1359940"/>
                  <a:pt x="701831" y="1361614"/>
                  <a:pt x="701831" y="1363706"/>
                </a:cubicBezTo>
                <a:cubicBezTo>
                  <a:pt x="701831" y="1365798"/>
                  <a:pt x="700158" y="1367471"/>
                  <a:pt x="698066" y="1367471"/>
                </a:cubicBezTo>
                <a:cubicBezTo>
                  <a:pt x="695974" y="1367471"/>
                  <a:pt x="694300" y="1365798"/>
                  <a:pt x="694300" y="1363706"/>
                </a:cubicBezTo>
                <a:cubicBezTo>
                  <a:pt x="694300" y="1361614"/>
                  <a:pt x="695974" y="1359940"/>
                  <a:pt x="698066" y="1359940"/>
                </a:cubicBezTo>
                <a:close/>
                <a:moveTo>
                  <a:pt x="1942534" y="1359104"/>
                </a:moveTo>
                <a:cubicBezTo>
                  <a:pt x="1946718" y="1359104"/>
                  <a:pt x="1950065" y="1362451"/>
                  <a:pt x="1950065" y="1366635"/>
                </a:cubicBezTo>
                <a:cubicBezTo>
                  <a:pt x="1950065" y="1370818"/>
                  <a:pt x="1946718" y="1374165"/>
                  <a:pt x="1942534" y="1374165"/>
                </a:cubicBezTo>
                <a:cubicBezTo>
                  <a:pt x="1938350" y="1374165"/>
                  <a:pt x="1935003" y="1370818"/>
                  <a:pt x="1935003" y="1366635"/>
                </a:cubicBezTo>
                <a:cubicBezTo>
                  <a:pt x="1935003" y="1362451"/>
                  <a:pt x="1938350" y="1359104"/>
                  <a:pt x="1942534" y="1359104"/>
                </a:cubicBezTo>
                <a:close/>
                <a:moveTo>
                  <a:pt x="572970" y="1359104"/>
                </a:moveTo>
                <a:cubicBezTo>
                  <a:pt x="575481" y="1359104"/>
                  <a:pt x="577363" y="1360986"/>
                  <a:pt x="577363" y="1363497"/>
                </a:cubicBezTo>
                <a:cubicBezTo>
                  <a:pt x="577363" y="1366007"/>
                  <a:pt x="575481" y="1367890"/>
                  <a:pt x="572970" y="1367890"/>
                </a:cubicBezTo>
                <a:cubicBezTo>
                  <a:pt x="570669" y="1367890"/>
                  <a:pt x="568577" y="1366007"/>
                  <a:pt x="568577" y="1363497"/>
                </a:cubicBezTo>
                <a:cubicBezTo>
                  <a:pt x="568577" y="1360986"/>
                  <a:pt x="570460" y="1359104"/>
                  <a:pt x="572970" y="1359104"/>
                </a:cubicBezTo>
                <a:close/>
                <a:moveTo>
                  <a:pt x="3072366" y="1358476"/>
                </a:moveTo>
                <a:cubicBezTo>
                  <a:pt x="3074877" y="1358476"/>
                  <a:pt x="3076968" y="1360568"/>
                  <a:pt x="3076968" y="1363078"/>
                </a:cubicBezTo>
                <a:cubicBezTo>
                  <a:pt x="3076968" y="1365589"/>
                  <a:pt x="3074877" y="1367681"/>
                  <a:pt x="3072366" y="1367681"/>
                </a:cubicBezTo>
                <a:cubicBezTo>
                  <a:pt x="3069856" y="1367681"/>
                  <a:pt x="3067764" y="1365589"/>
                  <a:pt x="3067764" y="1363078"/>
                </a:cubicBezTo>
                <a:cubicBezTo>
                  <a:pt x="3067764" y="1360568"/>
                  <a:pt x="3069856" y="1358476"/>
                  <a:pt x="3072366" y="1358476"/>
                </a:cubicBezTo>
                <a:close/>
                <a:moveTo>
                  <a:pt x="3010446" y="1358267"/>
                </a:moveTo>
                <a:cubicBezTo>
                  <a:pt x="3013165" y="1358267"/>
                  <a:pt x="3015258" y="1360359"/>
                  <a:pt x="3015258" y="1363078"/>
                </a:cubicBezTo>
                <a:cubicBezTo>
                  <a:pt x="3015258" y="1365798"/>
                  <a:pt x="3013165" y="1367890"/>
                  <a:pt x="3010446" y="1367890"/>
                </a:cubicBezTo>
                <a:cubicBezTo>
                  <a:pt x="3007727" y="1367890"/>
                  <a:pt x="3005635" y="1365798"/>
                  <a:pt x="3005635" y="1363078"/>
                </a:cubicBezTo>
                <a:cubicBezTo>
                  <a:pt x="3005635" y="1360359"/>
                  <a:pt x="3007727" y="1358267"/>
                  <a:pt x="3010446" y="1358267"/>
                </a:cubicBezTo>
                <a:close/>
                <a:moveTo>
                  <a:pt x="2948526" y="1358058"/>
                </a:moveTo>
                <a:cubicBezTo>
                  <a:pt x="2951246" y="1358058"/>
                  <a:pt x="2953547" y="1360150"/>
                  <a:pt x="2953547" y="1363078"/>
                </a:cubicBezTo>
                <a:cubicBezTo>
                  <a:pt x="2953547" y="1365798"/>
                  <a:pt x="2951455" y="1368099"/>
                  <a:pt x="2948526" y="1368099"/>
                </a:cubicBezTo>
                <a:cubicBezTo>
                  <a:pt x="2945806" y="1368099"/>
                  <a:pt x="2943505" y="1366007"/>
                  <a:pt x="2943505" y="1363078"/>
                </a:cubicBezTo>
                <a:cubicBezTo>
                  <a:pt x="2943505" y="1360150"/>
                  <a:pt x="2945806" y="1358058"/>
                  <a:pt x="2948526" y="1358058"/>
                </a:cubicBezTo>
                <a:close/>
                <a:moveTo>
                  <a:pt x="448503" y="1358058"/>
                </a:moveTo>
                <a:cubicBezTo>
                  <a:pt x="451431" y="1358058"/>
                  <a:pt x="453732" y="1360359"/>
                  <a:pt x="453732" y="1363287"/>
                </a:cubicBezTo>
                <a:cubicBezTo>
                  <a:pt x="453732" y="1366216"/>
                  <a:pt x="451431" y="1368517"/>
                  <a:pt x="448503" y="1368517"/>
                </a:cubicBezTo>
                <a:cubicBezTo>
                  <a:pt x="445574" y="1368517"/>
                  <a:pt x="443273" y="1366216"/>
                  <a:pt x="443273" y="1363287"/>
                </a:cubicBezTo>
                <a:cubicBezTo>
                  <a:pt x="443273" y="1360359"/>
                  <a:pt x="445574" y="1358058"/>
                  <a:pt x="448503" y="1358058"/>
                </a:cubicBezTo>
                <a:close/>
                <a:moveTo>
                  <a:pt x="2886606" y="1357849"/>
                </a:moveTo>
                <a:cubicBezTo>
                  <a:pt x="2889535" y="1357849"/>
                  <a:pt x="2891836" y="1360150"/>
                  <a:pt x="2891836" y="1363078"/>
                </a:cubicBezTo>
                <a:cubicBezTo>
                  <a:pt x="2891836" y="1366007"/>
                  <a:pt x="2889535" y="1368308"/>
                  <a:pt x="2886606" y="1368308"/>
                </a:cubicBezTo>
                <a:cubicBezTo>
                  <a:pt x="2883677" y="1368308"/>
                  <a:pt x="2881376" y="1366007"/>
                  <a:pt x="2881376" y="1363078"/>
                </a:cubicBezTo>
                <a:cubicBezTo>
                  <a:pt x="2881376" y="1360150"/>
                  <a:pt x="2883677" y="1357849"/>
                  <a:pt x="2886606" y="1357849"/>
                </a:cubicBezTo>
                <a:close/>
                <a:moveTo>
                  <a:pt x="2008010" y="1357849"/>
                </a:moveTo>
                <a:cubicBezTo>
                  <a:pt x="2012403" y="1357849"/>
                  <a:pt x="2015959" y="1361405"/>
                  <a:pt x="2015959" y="1365798"/>
                </a:cubicBezTo>
                <a:cubicBezTo>
                  <a:pt x="2015959" y="1370191"/>
                  <a:pt x="2012403" y="1373747"/>
                  <a:pt x="2008010" y="1373747"/>
                </a:cubicBezTo>
                <a:cubicBezTo>
                  <a:pt x="2003617" y="1373747"/>
                  <a:pt x="2000061" y="1370191"/>
                  <a:pt x="2000061" y="1365798"/>
                </a:cubicBezTo>
                <a:cubicBezTo>
                  <a:pt x="2000061" y="1361405"/>
                  <a:pt x="2003617" y="1358058"/>
                  <a:pt x="2008010" y="1357849"/>
                </a:cubicBezTo>
                <a:close/>
                <a:moveTo>
                  <a:pt x="2824686" y="1357639"/>
                </a:moveTo>
                <a:cubicBezTo>
                  <a:pt x="2827615" y="1357639"/>
                  <a:pt x="2830125" y="1360150"/>
                  <a:pt x="2830125" y="1363078"/>
                </a:cubicBezTo>
                <a:cubicBezTo>
                  <a:pt x="2830125" y="1366007"/>
                  <a:pt x="2827615" y="1368517"/>
                  <a:pt x="2824686" y="1368517"/>
                </a:cubicBezTo>
                <a:cubicBezTo>
                  <a:pt x="2821757" y="1368517"/>
                  <a:pt x="2819247" y="1366007"/>
                  <a:pt x="2819247" y="1363078"/>
                </a:cubicBezTo>
                <a:cubicBezTo>
                  <a:pt x="2819247" y="1360150"/>
                  <a:pt x="2821548" y="1357639"/>
                  <a:pt x="2824686" y="1357639"/>
                </a:cubicBezTo>
                <a:close/>
                <a:moveTo>
                  <a:pt x="2762557" y="1357430"/>
                </a:moveTo>
                <a:cubicBezTo>
                  <a:pt x="2765904" y="1357430"/>
                  <a:pt x="2768414" y="1360150"/>
                  <a:pt x="2768414" y="1363287"/>
                </a:cubicBezTo>
                <a:cubicBezTo>
                  <a:pt x="2768414" y="1366635"/>
                  <a:pt x="2765694" y="1369145"/>
                  <a:pt x="2762557" y="1369145"/>
                </a:cubicBezTo>
                <a:cubicBezTo>
                  <a:pt x="2759209" y="1369145"/>
                  <a:pt x="2756699" y="1366425"/>
                  <a:pt x="2756699" y="1363287"/>
                </a:cubicBezTo>
                <a:cubicBezTo>
                  <a:pt x="2756699" y="1359940"/>
                  <a:pt x="2759419" y="1357430"/>
                  <a:pt x="2762557" y="1357430"/>
                </a:cubicBezTo>
                <a:close/>
                <a:moveTo>
                  <a:pt x="324244" y="1357430"/>
                </a:moveTo>
                <a:cubicBezTo>
                  <a:pt x="327382" y="1357430"/>
                  <a:pt x="330101" y="1359940"/>
                  <a:pt x="330101" y="1363287"/>
                </a:cubicBezTo>
                <a:cubicBezTo>
                  <a:pt x="330101" y="1366635"/>
                  <a:pt x="327382" y="1369145"/>
                  <a:pt x="324244" y="1369145"/>
                </a:cubicBezTo>
                <a:cubicBezTo>
                  <a:pt x="320897" y="1369145"/>
                  <a:pt x="318387" y="1366425"/>
                  <a:pt x="318387" y="1363287"/>
                </a:cubicBezTo>
                <a:cubicBezTo>
                  <a:pt x="318387" y="1359940"/>
                  <a:pt x="321106" y="1357430"/>
                  <a:pt x="324244" y="1357430"/>
                </a:cubicBezTo>
                <a:close/>
                <a:moveTo>
                  <a:pt x="2072441" y="1357221"/>
                </a:moveTo>
                <a:cubicBezTo>
                  <a:pt x="2076834" y="1357221"/>
                  <a:pt x="2080390" y="1360777"/>
                  <a:pt x="2080390" y="1365170"/>
                </a:cubicBezTo>
                <a:cubicBezTo>
                  <a:pt x="2080390" y="1369563"/>
                  <a:pt x="2076834" y="1373119"/>
                  <a:pt x="2072441" y="1373119"/>
                </a:cubicBezTo>
                <a:cubicBezTo>
                  <a:pt x="2068048" y="1373119"/>
                  <a:pt x="2064491" y="1369563"/>
                  <a:pt x="2064491" y="1365170"/>
                </a:cubicBezTo>
                <a:cubicBezTo>
                  <a:pt x="2064491" y="1360777"/>
                  <a:pt x="2068048" y="1357221"/>
                  <a:pt x="2072441" y="1357221"/>
                </a:cubicBezTo>
                <a:close/>
                <a:moveTo>
                  <a:pt x="2700427" y="1357012"/>
                </a:moveTo>
                <a:cubicBezTo>
                  <a:pt x="2703774" y="1357012"/>
                  <a:pt x="2706703" y="1359731"/>
                  <a:pt x="2706703" y="1363287"/>
                </a:cubicBezTo>
                <a:cubicBezTo>
                  <a:pt x="2706703" y="1366635"/>
                  <a:pt x="2703983" y="1369563"/>
                  <a:pt x="2700427" y="1369563"/>
                </a:cubicBezTo>
                <a:cubicBezTo>
                  <a:pt x="2697080" y="1369563"/>
                  <a:pt x="2694152" y="1366844"/>
                  <a:pt x="2694152" y="1363287"/>
                </a:cubicBezTo>
                <a:cubicBezTo>
                  <a:pt x="2694152" y="1359731"/>
                  <a:pt x="2697080" y="1357012"/>
                  <a:pt x="2700427" y="1357012"/>
                </a:cubicBezTo>
                <a:close/>
                <a:moveTo>
                  <a:pt x="2638298" y="1356593"/>
                </a:moveTo>
                <a:cubicBezTo>
                  <a:pt x="2642063" y="1356593"/>
                  <a:pt x="2644992" y="1359522"/>
                  <a:pt x="2644992" y="1363287"/>
                </a:cubicBezTo>
                <a:cubicBezTo>
                  <a:pt x="2644992" y="1367053"/>
                  <a:pt x="2642063" y="1369981"/>
                  <a:pt x="2638298" y="1369981"/>
                </a:cubicBezTo>
                <a:cubicBezTo>
                  <a:pt x="2634533" y="1369981"/>
                  <a:pt x="2631604" y="1367053"/>
                  <a:pt x="2631604" y="1363287"/>
                </a:cubicBezTo>
                <a:cubicBezTo>
                  <a:pt x="2631604" y="1359731"/>
                  <a:pt x="2634533" y="1356593"/>
                  <a:pt x="2638298" y="1356593"/>
                </a:cubicBezTo>
                <a:close/>
                <a:moveTo>
                  <a:pt x="200195" y="1356593"/>
                </a:moveTo>
                <a:cubicBezTo>
                  <a:pt x="203751" y="1356593"/>
                  <a:pt x="206680" y="1359522"/>
                  <a:pt x="206680" y="1363078"/>
                </a:cubicBezTo>
                <a:cubicBezTo>
                  <a:pt x="206680" y="1366635"/>
                  <a:pt x="203751" y="1369563"/>
                  <a:pt x="200195" y="1369563"/>
                </a:cubicBezTo>
                <a:cubicBezTo>
                  <a:pt x="196638" y="1369563"/>
                  <a:pt x="193710" y="1366635"/>
                  <a:pt x="193710" y="1363078"/>
                </a:cubicBezTo>
                <a:cubicBezTo>
                  <a:pt x="193710" y="1359522"/>
                  <a:pt x="196638" y="1356593"/>
                  <a:pt x="200195" y="1356593"/>
                </a:cubicBezTo>
                <a:close/>
                <a:moveTo>
                  <a:pt x="2136453" y="1356384"/>
                </a:moveTo>
                <a:cubicBezTo>
                  <a:pt x="2141055" y="1356384"/>
                  <a:pt x="2144820" y="1360150"/>
                  <a:pt x="2144820" y="1364752"/>
                </a:cubicBezTo>
                <a:cubicBezTo>
                  <a:pt x="2144820" y="1369354"/>
                  <a:pt x="2141055" y="1373119"/>
                  <a:pt x="2136453" y="1373119"/>
                </a:cubicBezTo>
                <a:cubicBezTo>
                  <a:pt x="2131850" y="1373119"/>
                  <a:pt x="2128085" y="1369354"/>
                  <a:pt x="2128085" y="1364752"/>
                </a:cubicBezTo>
                <a:cubicBezTo>
                  <a:pt x="2128085" y="1360150"/>
                  <a:pt x="2131850" y="1356384"/>
                  <a:pt x="2136453" y="1356384"/>
                </a:cubicBezTo>
                <a:close/>
                <a:moveTo>
                  <a:pt x="2575960" y="1356175"/>
                </a:moveTo>
                <a:cubicBezTo>
                  <a:pt x="2579934" y="1356175"/>
                  <a:pt x="2583072" y="1359313"/>
                  <a:pt x="2583072" y="1363287"/>
                </a:cubicBezTo>
                <a:cubicBezTo>
                  <a:pt x="2583072" y="1367262"/>
                  <a:pt x="2579934" y="1370400"/>
                  <a:pt x="2575960" y="1370400"/>
                </a:cubicBezTo>
                <a:cubicBezTo>
                  <a:pt x="2571985" y="1370400"/>
                  <a:pt x="2568847" y="1367262"/>
                  <a:pt x="2568847" y="1363287"/>
                </a:cubicBezTo>
                <a:cubicBezTo>
                  <a:pt x="2568847" y="1359522"/>
                  <a:pt x="2572194" y="1356175"/>
                  <a:pt x="2575960" y="1356175"/>
                </a:cubicBezTo>
                <a:close/>
                <a:moveTo>
                  <a:pt x="2513621" y="1356175"/>
                </a:moveTo>
                <a:cubicBezTo>
                  <a:pt x="2517596" y="1356175"/>
                  <a:pt x="2520943" y="1359522"/>
                  <a:pt x="2520943" y="1363497"/>
                </a:cubicBezTo>
                <a:cubicBezTo>
                  <a:pt x="2520943" y="1367471"/>
                  <a:pt x="2517596" y="1370818"/>
                  <a:pt x="2513621" y="1370818"/>
                </a:cubicBezTo>
                <a:cubicBezTo>
                  <a:pt x="2509647" y="1370818"/>
                  <a:pt x="2506300" y="1367471"/>
                  <a:pt x="2506300" y="1363497"/>
                </a:cubicBezTo>
                <a:cubicBezTo>
                  <a:pt x="2506300" y="1359522"/>
                  <a:pt x="2509647" y="1356175"/>
                  <a:pt x="2513621" y="1356175"/>
                </a:cubicBezTo>
                <a:close/>
                <a:moveTo>
                  <a:pt x="76355" y="1356175"/>
                </a:moveTo>
                <a:cubicBezTo>
                  <a:pt x="80120" y="1356175"/>
                  <a:pt x="83258" y="1359313"/>
                  <a:pt x="83258" y="1363078"/>
                </a:cubicBezTo>
                <a:cubicBezTo>
                  <a:pt x="83258" y="1366844"/>
                  <a:pt x="80120" y="1369981"/>
                  <a:pt x="76355" y="1369981"/>
                </a:cubicBezTo>
                <a:cubicBezTo>
                  <a:pt x="72589" y="1369981"/>
                  <a:pt x="69451" y="1366844"/>
                  <a:pt x="69451" y="1363078"/>
                </a:cubicBezTo>
                <a:cubicBezTo>
                  <a:pt x="69451" y="1359313"/>
                  <a:pt x="72589" y="1356175"/>
                  <a:pt x="76355" y="1356175"/>
                </a:cubicBezTo>
                <a:close/>
                <a:moveTo>
                  <a:pt x="2199837" y="1355966"/>
                </a:moveTo>
                <a:cubicBezTo>
                  <a:pt x="2204439" y="1355966"/>
                  <a:pt x="2208205" y="1359731"/>
                  <a:pt x="2208205" y="1364333"/>
                </a:cubicBezTo>
                <a:cubicBezTo>
                  <a:pt x="2208205" y="1368936"/>
                  <a:pt x="2204439" y="1372701"/>
                  <a:pt x="2199837" y="1372701"/>
                </a:cubicBezTo>
                <a:cubicBezTo>
                  <a:pt x="2195235" y="1372701"/>
                  <a:pt x="2191469" y="1368936"/>
                  <a:pt x="2191469" y="1364333"/>
                </a:cubicBezTo>
                <a:cubicBezTo>
                  <a:pt x="2191469" y="1359731"/>
                  <a:pt x="2195235" y="1355966"/>
                  <a:pt x="2199837" y="1355966"/>
                </a:cubicBezTo>
                <a:close/>
                <a:moveTo>
                  <a:pt x="2388735" y="1355757"/>
                </a:moveTo>
                <a:cubicBezTo>
                  <a:pt x="2393128" y="1355757"/>
                  <a:pt x="2396684" y="1359313"/>
                  <a:pt x="2396684" y="1363706"/>
                </a:cubicBezTo>
                <a:cubicBezTo>
                  <a:pt x="2396684" y="1368099"/>
                  <a:pt x="2393128" y="1371655"/>
                  <a:pt x="2388735" y="1371655"/>
                </a:cubicBezTo>
                <a:cubicBezTo>
                  <a:pt x="2384342" y="1371655"/>
                  <a:pt x="2380786" y="1368099"/>
                  <a:pt x="2380786" y="1363706"/>
                </a:cubicBezTo>
                <a:cubicBezTo>
                  <a:pt x="2380786" y="1359313"/>
                  <a:pt x="2384342" y="1355757"/>
                  <a:pt x="2388735" y="1355757"/>
                </a:cubicBezTo>
                <a:close/>
                <a:moveTo>
                  <a:pt x="2263012" y="1355757"/>
                </a:moveTo>
                <a:cubicBezTo>
                  <a:pt x="2267614" y="1355757"/>
                  <a:pt x="2271380" y="1359522"/>
                  <a:pt x="2271380" y="1364124"/>
                </a:cubicBezTo>
                <a:cubicBezTo>
                  <a:pt x="2271380" y="1368726"/>
                  <a:pt x="2267614" y="1372492"/>
                  <a:pt x="2263012" y="1372492"/>
                </a:cubicBezTo>
                <a:cubicBezTo>
                  <a:pt x="2258410" y="1372492"/>
                  <a:pt x="2254645" y="1368726"/>
                  <a:pt x="2254645" y="1364124"/>
                </a:cubicBezTo>
                <a:cubicBezTo>
                  <a:pt x="2254645" y="1359522"/>
                  <a:pt x="2258410" y="1355757"/>
                  <a:pt x="2263012" y="1355757"/>
                </a:cubicBezTo>
                <a:close/>
                <a:moveTo>
                  <a:pt x="2451492" y="1355547"/>
                </a:moveTo>
                <a:cubicBezTo>
                  <a:pt x="2455885" y="1355547"/>
                  <a:pt x="2459441" y="1359104"/>
                  <a:pt x="2459441" y="1363497"/>
                </a:cubicBezTo>
                <a:cubicBezTo>
                  <a:pt x="2459441" y="1367890"/>
                  <a:pt x="2455885" y="1371446"/>
                  <a:pt x="2451492" y="1371446"/>
                </a:cubicBezTo>
                <a:cubicBezTo>
                  <a:pt x="2447099" y="1371446"/>
                  <a:pt x="2443543" y="1367890"/>
                  <a:pt x="2443543" y="1363497"/>
                </a:cubicBezTo>
                <a:cubicBezTo>
                  <a:pt x="2443543" y="1359313"/>
                  <a:pt x="2446890" y="1355757"/>
                  <a:pt x="2451492" y="1355547"/>
                </a:cubicBezTo>
                <a:close/>
                <a:moveTo>
                  <a:pt x="2325978" y="1355547"/>
                </a:moveTo>
                <a:cubicBezTo>
                  <a:pt x="2330580" y="1355547"/>
                  <a:pt x="2334346" y="1359313"/>
                  <a:pt x="2334346" y="1363915"/>
                </a:cubicBezTo>
                <a:cubicBezTo>
                  <a:pt x="2334346" y="1368517"/>
                  <a:pt x="2330580" y="1372283"/>
                  <a:pt x="2325978" y="1372283"/>
                </a:cubicBezTo>
                <a:cubicBezTo>
                  <a:pt x="2321376" y="1372283"/>
                  <a:pt x="2317611" y="1368517"/>
                  <a:pt x="2317611" y="1363915"/>
                </a:cubicBezTo>
                <a:cubicBezTo>
                  <a:pt x="2317611" y="1359313"/>
                  <a:pt x="2321376" y="1355547"/>
                  <a:pt x="2325978" y="1355547"/>
                </a:cubicBezTo>
                <a:close/>
                <a:moveTo>
                  <a:pt x="1610759" y="1351991"/>
                </a:moveTo>
                <a:cubicBezTo>
                  <a:pt x="1613270" y="1351991"/>
                  <a:pt x="1615362" y="1354083"/>
                  <a:pt x="1615362" y="1356593"/>
                </a:cubicBezTo>
                <a:cubicBezTo>
                  <a:pt x="1615362" y="1359104"/>
                  <a:pt x="1613270" y="1361196"/>
                  <a:pt x="1610759" y="1361196"/>
                </a:cubicBezTo>
                <a:cubicBezTo>
                  <a:pt x="1608249" y="1361196"/>
                  <a:pt x="1606157" y="1359104"/>
                  <a:pt x="1606157" y="1356593"/>
                </a:cubicBezTo>
                <a:cubicBezTo>
                  <a:pt x="1606157" y="1354083"/>
                  <a:pt x="1608249" y="1351991"/>
                  <a:pt x="1610759" y="1351991"/>
                </a:cubicBezTo>
                <a:close/>
                <a:moveTo>
                  <a:pt x="1294465" y="1345088"/>
                </a:moveTo>
                <a:cubicBezTo>
                  <a:pt x="1295929" y="1345088"/>
                  <a:pt x="1296975" y="1346134"/>
                  <a:pt x="1296975" y="1347598"/>
                </a:cubicBezTo>
                <a:cubicBezTo>
                  <a:pt x="1296975" y="1349063"/>
                  <a:pt x="1295929" y="1350109"/>
                  <a:pt x="1294465" y="1350109"/>
                </a:cubicBezTo>
                <a:cubicBezTo>
                  <a:pt x="1293001" y="1350109"/>
                  <a:pt x="1291955" y="1349063"/>
                  <a:pt x="1291955" y="1347598"/>
                </a:cubicBezTo>
                <a:cubicBezTo>
                  <a:pt x="1291955" y="1346134"/>
                  <a:pt x="1293001" y="1345088"/>
                  <a:pt x="1294465" y="1345088"/>
                </a:cubicBezTo>
                <a:close/>
                <a:moveTo>
                  <a:pt x="1502399" y="1344879"/>
                </a:moveTo>
                <a:cubicBezTo>
                  <a:pt x="1504282" y="1344879"/>
                  <a:pt x="1505955" y="1346552"/>
                  <a:pt x="1505955" y="1348435"/>
                </a:cubicBezTo>
                <a:cubicBezTo>
                  <a:pt x="1505955" y="1350318"/>
                  <a:pt x="1504282" y="1351991"/>
                  <a:pt x="1502399" y="1351991"/>
                </a:cubicBezTo>
                <a:cubicBezTo>
                  <a:pt x="1500307" y="1351991"/>
                  <a:pt x="1498634" y="1350318"/>
                  <a:pt x="1498843" y="1348435"/>
                </a:cubicBezTo>
                <a:cubicBezTo>
                  <a:pt x="1498843" y="1346552"/>
                  <a:pt x="1500516" y="1344879"/>
                  <a:pt x="1502399" y="1344879"/>
                </a:cubicBezTo>
                <a:close/>
                <a:moveTo>
                  <a:pt x="1557207" y="1340277"/>
                </a:moveTo>
                <a:cubicBezTo>
                  <a:pt x="1559508" y="1340277"/>
                  <a:pt x="1561181" y="1341950"/>
                  <a:pt x="1561181" y="1344251"/>
                </a:cubicBezTo>
                <a:cubicBezTo>
                  <a:pt x="1561181" y="1346552"/>
                  <a:pt x="1559299" y="1348226"/>
                  <a:pt x="1557207" y="1348226"/>
                </a:cubicBezTo>
                <a:cubicBezTo>
                  <a:pt x="1554906" y="1348226"/>
                  <a:pt x="1553232" y="1346552"/>
                  <a:pt x="1553232" y="1344251"/>
                </a:cubicBezTo>
                <a:cubicBezTo>
                  <a:pt x="1553232" y="1341950"/>
                  <a:pt x="1554906" y="1340277"/>
                  <a:pt x="1557207" y="1340277"/>
                </a:cubicBezTo>
                <a:close/>
                <a:moveTo>
                  <a:pt x="1155354" y="1339231"/>
                </a:moveTo>
                <a:cubicBezTo>
                  <a:pt x="1156609" y="1339231"/>
                  <a:pt x="1157655" y="1340277"/>
                  <a:pt x="1157655" y="1341532"/>
                </a:cubicBezTo>
                <a:cubicBezTo>
                  <a:pt x="1157655" y="1342787"/>
                  <a:pt x="1156609" y="1343833"/>
                  <a:pt x="1155354" y="1343833"/>
                </a:cubicBezTo>
                <a:cubicBezTo>
                  <a:pt x="1154099" y="1343833"/>
                  <a:pt x="1153053" y="1342787"/>
                  <a:pt x="1153053" y="1341532"/>
                </a:cubicBezTo>
                <a:cubicBezTo>
                  <a:pt x="1153053" y="1340277"/>
                  <a:pt x="1154099" y="1339231"/>
                  <a:pt x="1155354" y="1339231"/>
                </a:cubicBezTo>
                <a:close/>
                <a:moveTo>
                  <a:pt x="1023146" y="1336720"/>
                </a:moveTo>
                <a:cubicBezTo>
                  <a:pt x="1024401" y="1336720"/>
                  <a:pt x="1025447" y="1337766"/>
                  <a:pt x="1025447" y="1339022"/>
                </a:cubicBezTo>
                <a:cubicBezTo>
                  <a:pt x="1025447" y="1340277"/>
                  <a:pt x="1024401" y="1341323"/>
                  <a:pt x="1023146" y="1341323"/>
                </a:cubicBezTo>
                <a:cubicBezTo>
                  <a:pt x="1021891" y="1341323"/>
                  <a:pt x="1020845" y="1340277"/>
                  <a:pt x="1020845" y="1339022"/>
                </a:cubicBezTo>
                <a:cubicBezTo>
                  <a:pt x="1020845" y="1337766"/>
                  <a:pt x="1021891" y="1336511"/>
                  <a:pt x="1023146" y="1336720"/>
                </a:cubicBezTo>
                <a:close/>
                <a:moveTo>
                  <a:pt x="894076" y="1334001"/>
                </a:moveTo>
                <a:cubicBezTo>
                  <a:pt x="896168" y="1334001"/>
                  <a:pt x="897842" y="1335674"/>
                  <a:pt x="897842" y="1337766"/>
                </a:cubicBezTo>
                <a:cubicBezTo>
                  <a:pt x="897842" y="1339858"/>
                  <a:pt x="896168" y="1341532"/>
                  <a:pt x="894076" y="1341532"/>
                </a:cubicBezTo>
                <a:cubicBezTo>
                  <a:pt x="891984" y="1341532"/>
                  <a:pt x="890311" y="1339858"/>
                  <a:pt x="890311" y="1337766"/>
                </a:cubicBezTo>
                <a:cubicBezTo>
                  <a:pt x="890311" y="1335674"/>
                  <a:pt x="891984" y="1334001"/>
                  <a:pt x="894076" y="1334001"/>
                </a:cubicBezTo>
                <a:close/>
                <a:moveTo>
                  <a:pt x="1390064" y="1332746"/>
                </a:moveTo>
                <a:cubicBezTo>
                  <a:pt x="1391738" y="1332746"/>
                  <a:pt x="1393202" y="1334210"/>
                  <a:pt x="1393202" y="1335884"/>
                </a:cubicBezTo>
                <a:cubicBezTo>
                  <a:pt x="1393202" y="1337557"/>
                  <a:pt x="1391738" y="1339022"/>
                  <a:pt x="1390064" y="1339022"/>
                </a:cubicBezTo>
                <a:cubicBezTo>
                  <a:pt x="1388182" y="1339022"/>
                  <a:pt x="1386927" y="1337557"/>
                  <a:pt x="1386927" y="1335884"/>
                </a:cubicBezTo>
                <a:cubicBezTo>
                  <a:pt x="1386927" y="1334210"/>
                  <a:pt x="1388391" y="1332746"/>
                  <a:pt x="1390064" y="1332746"/>
                </a:cubicBezTo>
                <a:close/>
                <a:moveTo>
                  <a:pt x="766889" y="1332327"/>
                </a:moveTo>
                <a:cubicBezTo>
                  <a:pt x="769399" y="1332327"/>
                  <a:pt x="771491" y="1334419"/>
                  <a:pt x="771491" y="1336930"/>
                </a:cubicBezTo>
                <a:cubicBezTo>
                  <a:pt x="771491" y="1339440"/>
                  <a:pt x="769399" y="1341532"/>
                  <a:pt x="766889" y="1341532"/>
                </a:cubicBezTo>
                <a:cubicBezTo>
                  <a:pt x="764379" y="1341532"/>
                  <a:pt x="762287" y="1339440"/>
                  <a:pt x="762287" y="1336930"/>
                </a:cubicBezTo>
                <a:cubicBezTo>
                  <a:pt x="762287" y="1334419"/>
                  <a:pt x="764379" y="1332327"/>
                  <a:pt x="766889" y="1332327"/>
                </a:cubicBezTo>
                <a:close/>
                <a:moveTo>
                  <a:pt x="640957" y="1331281"/>
                </a:moveTo>
                <a:cubicBezTo>
                  <a:pt x="643886" y="1331281"/>
                  <a:pt x="646187" y="1333583"/>
                  <a:pt x="646187" y="1336511"/>
                </a:cubicBezTo>
                <a:cubicBezTo>
                  <a:pt x="646187" y="1339440"/>
                  <a:pt x="643676" y="1341741"/>
                  <a:pt x="640957" y="1341741"/>
                </a:cubicBezTo>
                <a:cubicBezTo>
                  <a:pt x="638028" y="1341741"/>
                  <a:pt x="635727" y="1339440"/>
                  <a:pt x="635727" y="1336511"/>
                </a:cubicBezTo>
                <a:cubicBezTo>
                  <a:pt x="635727" y="1333583"/>
                  <a:pt x="638028" y="1331281"/>
                  <a:pt x="640957" y="1331281"/>
                </a:cubicBezTo>
                <a:close/>
                <a:moveTo>
                  <a:pt x="1696736" y="1331072"/>
                </a:moveTo>
                <a:cubicBezTo>
                  <a:pt x="1699456" y="1331072"/>
                  <a:pt x="1701548" y="1333164"/>
                  <a:pt x="1701548" y="1335884"/>
                </a:cubicBezTo>
                <a:cubicBezTo>
                  <a:pt x="1701548" y="1338603"/>
                  <a:pt x="1699456" y="1340695"/>
                  <a:pt x="1696736" y="1340695"/>
                </a:cubicBezTo>
                <a:cubicBezTo>
                  <a:pt x="1694017" y="1340695"/>
                  <a:pt x="1691925" y="1338603"/>
                  <a:pt x="1691925" y="1335884"/>
                </a:cubicBezTo>
                <a:cubicBezTo>
                  <a:pt x="1691925" y="1333373"/>
                  <a:pt x="1694017" y="1331072"/>
                  <a:pt x="1696736" y="1331072"/>
                </a:cubicBezTo>
                <a:close/>
                <a:moveTo>
                  <a:pt x="515443" y="1330236"/>
                </a:moveTo>
                <a:cubicBezTo>
                  <a:pt x="518790" y="1330236"/>
                  <a:pt x="521301" y="1332955"/>
                  <a:pt x="521510" y="1336302"/>
                </a:cubicBezTo>
                <a:cubicBezTo>
                  <a:pt x="521510" y="1339649"/>
                  <a:pt x="518790" y="1342368"/>
                  <a:pt x="515443" y="1342368"/>
                </a:cubicBezTo>
                <a:cubicBezTo>
                  <a:pt x="512096" y="1342368"/>
                  <a:pt x="509377" y="1339649"/>
                  <a:pt x="509377" y="1336302"/>
                </a:cubicBezTo>
                <a:cubicBezTo>
                  <a:pt x="509377" y="1332955"/>
                  <a:pt x="512096" y="1330236"/>
                  <a:pt x="515443" y="1330236"/>
                </a:cubicBezTo>
                <a:close/>
                <a:moveTo>
                  <a:pt x="390348" y="1328980"/>
                </a:moveTo>
                <a:cubicBezTo>
                  <a:pt x="394113" y="1328980"/>
                  <a:pt x="397251" y="1332118"/>
                  <a:pt x="397251" y="1335884"/>
                </a:cubicBezTo>
                <a:cubicBezTo>
                  <a:pt x="397251" y="1339649"/>
                  <a:pt x="394323" y="1342787"/>
                  <a:pt x="390348" y="1342787"/>
                </a:cubicBezTo>
                <a:cubicBezTo>
                  <a:pt x="386583" y="1342787"/>
                  <a:pt x="383445" y="1339649"/>
                  <a:pt x="383445" y="1335884"/>
                </a:cubicBezTo>
                <a:cubicBezTo>
                  <a:pt x="383445" y="1332118"/>
                  <a:pt x="386583" y="1328980"/>
                  <a:pt x="390348" y="1328980"/>
                </a:cubicBezTo>
                <a:close/>
                <a:moveTo>
                  <a:pt x="266089" y="1328562"/>
                </a:moveTo>
                <a:cubicBezTo>
                  <a:pt x="270064" y="1328562"/>
                  <a:pt x="273411" y="1331909"/>
                  <a:pt x="273411" y="1335884"/>
                </a:cubicBezTo>
                <a:cubicBezTo>
                  <a:pt x="273411" y="1339858"/>
                  <a:pt x="270064" y="1343205"/>
                  <a:pt x="266089" y="1343205"/>
                </a:cubicBezTo>
                <a:cubicBezTo>
                  <a:pt x="262115" y="1343205"/>
                  <a:pt x="258768" y="1339858"/>
                  <a:pt x="258768" y="1335884"/>
                </a:cubicBezTo>
                <a:cubicBezTo>
                  <a:pt x="258768" y="1331909"/>
                  <a:pt x="262115" y="1328562"/>
                  <a:pt x="266089" y="1328562"/>
                </a:cubicBezTo>
                <a:close/>
                <a:moveTo>
                  <a:pt x="141831" y="1327725"/>
                </a:moveTo>
                <a:cubicBezTo>
                  <a:pt x="146224" y="1327725"/>
                  <a:pt x="149780" y="1331281"/>
                  <a:pt x="149780" y="1335674"/>
                </a:cubicBezTo>
                <a:cubicBezTo>
                  <a:pt x="149780" y="1340067"/>
                  <a:pt x="146224" y="1343624"/>
                  <a:pt x="141831" y="1343624"/>
                </a:cubicBezTo>
                <a:cubicBezTo>
                  <a:pt x="137438" y="1343624"/>
                  <a:pt x="133882" y="1340067"/>
                  <a:pt x="133882" y="1335674"/>
                </a:cubicBezTo>
                <a:cubicBezTo>
                  <a:pt x="133882" y="1331281"/>
                  <a:pt x="137438" y="1327725"/>
                  <a:pt x="141831" y="1327725"/>
                </a:cubicBezTo>
                <a:close/>
                <a:moveTo>
                  <a:pt x="17572" y="1327307"/>
                </a:moveTo>
                <a:cubicBezTo>
                  <a:pt x="22174" y="1327307"/>
                  <a:pt x="25940" y="1331072"/>
                  <a:pt x="25940" y="1335674"/>
                </a:cubicBezTo>
                <a:cubicBezTo>
                  <a:pt x="25940" y="1340277"/>
                  <a:pt x="22174" y="1344042"/>
                  <a:pt x="17572" y="1344042"/>
                </a:cubicBezTo>
                <a:cubicBezTo>
                  <a:pt x="12970" y="1344042"/>
                  <a:pt x="9205" y="1340277"/>
                  <a:pt x="9205" y="1335674"/>
                </a:cubicBezTo>
                <a:cubicBezTo>
                  <a:pt x="9205" y="1331072"/>
                  <a:pt x="12970" y="1327307"/>
                  <a:pt x="17572" y="1327307"/>
                </a:cubicBezTo>
                <a:close/>
                <a:moveTo>
                  <a:pt x="1774973" y="1321031"/>
                </a:moveTo>
                <a:cubicBezTo>
                  <a:pt x="1777692" y="1321031"/>
                  <a:pt x="1779994" y="1323123"/>
                  <a:pt x="1779994" y="1326052"/>
                </a:cubicBezTo>
                <a:cubicBezTo>
                  <a:pt x="1779994" y="1328771"/>
                  <a:pt x="1777692" y="1331072"/>
                  <a:pt x="1774973" y="1331072"/>
                </a:cubicBezTo>
                <a:cubicBezTo>
                  <a:pt x="1772254" y="1331072"/>
                  <a:pt x="1769953" y="1328771"/>
                  <a:pt x="1769953" y="1326052"/>
                </a:cubicBezTo>
                <a:cubicBezTo>
                  <a:pt x="1769953" y="1323123"/>
                  <a:pt x="1772254" y="1321031"/>
                  <a:pt x="1774973" y="1321031"/>
                </a:cubicBezTo>
                <a:close/>
                <a:moveTo>
                  <a:pt x="1238402" y="1317475"/>
                </a:moveTo>
                <a:cubicBezTo>
                  <a:pt x="1240076" y="1317475"/>
                  <a:pt x="1241331" y="1318730"/>
                  <a:pt x="1241331" y="1320404"/>
                </a:cubicBezTo>
                <a:cubicBezTo>
                  <a:pt x="1241331" y="1322077"/>
                  <a:pt x="1240076" y="1323332"/>
                  <a:pt x="1238402" y="1323332"/>
                </a:cubicBezTo>
                <a:cubicBezTo>
                  <a:pt x="1236729" y="1323332"/>
                  <a:pt x="1235473" y="1322077"/>
                  <a:pt x="1235473" y="1320404"/>
                </a:cubicBezTo>
                <a:cubicBezTo>
                  <a:pt x="1235473" y="1318730"/>
                  <a:pt x="1236729" y="1317475"/>
                  <a:pt x="1238402" y="1317475"/>
                </a:cubicBezTo>
                <a:close/>
                <a:moveTo>
                  <a:pt x="1848399" y="1314546"/>
                </a:moveTo>
                <a:cubicBezTo>
                  <a:pt x="1851746" y="1314546"/>
                  <a:pt x="1854465" y="1317266"/>
                  <a:pt x="1854465" y="1320613"/>
                </a:cubicBezTo>
                <a:cubicBezTo>
                  <a:pt x="1854465" y="1323960"/>
                  <a:pt x="1851746" y="1326679"/>
                  <a:pt x="1848399" y="1326679"/>
                </a:cubicBezTo>
                <a:cubicBezTo>
                  <a:pt x="1845052" y="1326679"/>
                  <a:pt x="1842332" y="1323960"/>
                  <a:pt x="1842332" y="1320613"/>
                </a:cubicBezTo>
                <a:cubicBezTo>
                  <a:pt x="1842332" y="1317266"/>
                  <a:pt x="1845052" y="1314546"/>
                  <a:pt x="1848399" y="1314546"/>
                </a:cubicBezTo>
                <a:close/>
                <a:moveTo>
                  <a:pt x="1099919" y="1311618"/>
                </a:moveTo>
                <a:cubicBezTo>
                  <a:pt x="1101592" y="1311618"/>
                  <a:pt x="1103057" y="1313082"/>
                  <a:pt x="1103057" y="1314755"/>
                </a:cubicBezTo>
                <a:cubicBezTo>
                  <a:pt x="1103057" y="1316429"/>
                  <a:pt x="1101592" y="1317893"/>
                  <a:pt x="1099919" y="1317893"/>
                </a:cubicBezTo>
                <a:cubicBezTo>
                  <a:pt x="1098245" y="1317893"/>
                  <a:pt x="1096990" y="1316429"/>
                  <a:pt x="1096781" y="1314755"/>
                </a:cubicBezTo>
                <a:cubicBezTo>
                  <a:pt x="1096781" y="1313082"/>
                  <a:pt x="1098245" y="1311618"/>
                  <a:pt x="1099919" y="1311618"/>
                </a:cubicBezTo>
                <a:close/>
                <a:moveTo>
                  <a:pt x="1918477" y="1310781"/>
                </a:moveTo>
                <a:cubicBezTo>
                  <a:pt x="1921824" y="1310781"/>
                  <a:pt x="1924753" y="1313500"/>
                  <a:pt x="1924753" y="1317057"/>
                </a:cubicBezTo>
                <a:cubicBezTo>
                  <a:pt x="1924753" y="1320404"/>
                  <a:pt x="1922033" y="1323332"/>
                  <a:pt x="1918477" y="1323332"/>
                </a:cubicBezTo>
                <a:cubicBezTo>
                  <a:pt x="1915130" y="1323332"/>
                  <a:pt x="1912201" y="1320613"/>
                  <a:pt x="1912201" y="1317057"/>
                </a:cubicBezTo>
                <a:cubicBezTo>
                  <a:pt x="1912201" y="1313710"/>
                  <a:pt x="1914921" y="1310781"/>
                  <a:pt x="1918477" y="1310781"/>
                </a:cubicBezTo>
                <a:close/>
                <a:moveTo>
                  <a:pt x="967502" y="1308689"/>
                </a:moveTo>
                <a:cubicBezTo>
                  <a:pt x="969384" y="1308689"/>
                  <a:pt x="971058" y="1310362"/>
                  <a:pt x="971058" y="1312245"/>
                </a:cubicBezTo>
                <a:cubicBezTo>
                  <a:pt x="971058" y="1314128"/>
                  <a:pt x="969384" y="1315801"/>
                  <a:pt x="967502" y="1315801"/>
                </a:cubicBezTo>
                <a:cubicBezTo>
                  <a:pt x="965619" y="1315801"/>
                  <a:pt x="963945" y="1314128"/>
                  <a:pt x="963945" y="1312245"/>
                </a:cubicBezTo>
                <a:cubicBezTo>
                  <a:pt x="963945" y="1310362"/>
                  <a:pt x="965619" y="1308689"/>
                  <a:pt x="967502" y="1308689"/>
                </a:cubicBezTo>
                <a:close/>
                <a:moveTo>
                  <a:pt x="1986673" y="1308061"/>
                </a:moveTo>
                <a:cubicBezTo>
                  <a:pt x="1990438" y="1308061"/>
                  <a:pt x="1993367" y="1310990"/>
                  <a:pt x="1993367" y="1314755"/>
                </a:cubicBezTo>
                <a:cubicBezTo>
                  <a:pt x="1993367" y="1318521"/>
                  <a:pt x="1990438" y="1321450"/>
                  <a:pt x="1986673" y="1321450"/>
                </a:cubicBezTo>
                <a:cubicBezTo>
                  <a:pt x="1983117" y="1321450"/>
                  <a:pt x="1980188" y="1318521"/>
                  <a:pt x="1979979" y="1314755"/>
                </a:cubicBezTo>
                <a:cubicBezTo>
                  <a:pt x="1979979" y="1310990"/>
                  <a:pt x="1982907" y="1308061"/>
                  <a:pt x="1986673" y="1308061"/>
                </a:cubicBezTo>
                <a:close/>
                <a:moveTo>
                  <a:pt x="838013" y="1306597"/>
                </a:moveTo>
                <a:cubicBezTo>
                  <a:pt x="840315" y="1306597"/>
                  <a:pt x="842197" y="1308480"/>
                  <a:pt x="842197" y="1310781"/>
                </a:cubicBezTo>
                <a:cubicBezTo>
                  <a:pt x="842197" y="1313082"/>
                  <a:pt x="840315" y="1314965"/>
                  <a:pt x="838013" y="1314965"/>
                </a:cubicBezTo>
                <a:cubicBezTo>
                  <a:pt x="835712" y="1314965"/>
                  <a:pt x="833830" y="1313082"/>
                  <a:pt x="833830" y="1310781"/>
                </a:cubicBezTo>
                <a:cubicBezTo>
                  <a:pt x="833830" y="1308480"/>
                  <a:pt x="835712" y="1306597"/>
                  <a:pt x="838013" y="1306597"/>
                </a:cubicBezTo>
                <a:close/>
                <a:moveTo>
                  <a:pt x="2053613" y="1306388"/>
                </a:moveTo>
                <a:cubicBezTo>
                  <a:pt x="2057379" y="1306388"/>
                  <a:pt x="2060517" y="1309526"/>
                  <a:pt x="2060517" y="1313291"/>
                </a:cubicBezTo>
                <a:cubicBezTo>
                  <a:pt x="2060517" y="1317057"/>
                  <a:pt x="2057379" y="1320194"/>
                  <a:pt x="2053613" y="1320194"/>
                </a:cubicBezTo>
                <a:cubicBezTo>
                  <a:pt x="2049848" y="1320194"/>
                  <a:pt x="2046710" y="1317057"/>
                  <a:pt x="2046710" y="1313291"/>
                </a:cubicBezTo>
                <a:cubicBezTo>
                  <a:pt x="2046710" y="1309526"/>
                  <a:pt x="2049848" y="1306388"/>
                  <a:pt x="2053613" y="1306388"/>
                </a:cubicBezTo>
                <a:close/>
                <a:moveTo>
                  <a:pt x="2119299" y="1305342"/>
                </a:moveTo>
                <a:cubicBezTo>
                  <a:pt x="2123064" y="1305342"/>
                  <a:pt x="2126202" y="1308480"/>
                  <a:pt x="2126202" y="1312245"/>
                </a:cubicBezTo>
                <a:cubicBezTo>
                  <a:pt x="2126202" y="1316011"/>
                  <a:pt x="2123064" y="1319148"/>
                  <a:pt x="2119299" y="1319148"/>
                </a:cubicBezTo>
                <a:cubicBezTo>
                  <a:pt x="2115534" y="1319148"/>
                  <a:pt x="2112396" y="1316011"/>
                  <a:pt x="2112396" y="1312245"/>
                </a:cubicBezTo>
                <a:cubicBezTo>
                  <a:pt x="2112396" y="1308480"/>
                  <a:pt x="2115534" y="1305342"/>
                  <a:pt x="2119299" y="1305342"/>
                </a:cubicBezTo>
                <a:close/>
                <a:moveTo>
                  <a:pt x="710199" y="1304924"/>
                </a:moveTo>
                <a:cubicBezTo>
                  <a:pt x="712918" y="1304924"/>
                  <a:pt x="715219" y="1307225"/>
                  <a:pt x="715219" y="1309944"/>
                </a:cubicBezTo>
                <a:cubicBezTo>
                  <a:pt x="715219" y="1312664"/>
                  <a:pt x="712918" y="1314965"/>
                  <a:pt x="710199" y="1314965"/>
                </a:cubicBezTo>
                <a:cubicBezTo>
                  <a:pt x="707479" y="1314965"/>
                  <a:pt x="705178" y="1312664"/>
                  <a:pt x="705178" y="1309944"/>
                </a:cubicBezTo>
                <a:cubicBezTo>
                  <a:pt x="705178" y="1307225"/>
                  <a:pt x="707479" y="1304924"/>
                  <a:pt x="710199" y="1304924"/>
                </a:cubicBezTo>
                <a:close/>
                <a:moveTo>
                  <a:pt x="3065463" y="1304505"/>
                </a:moveTo>
                <a:cubicBezTo>
                  <a:pt x="3067555" y="1304505"/>
                  <a:pt x="3069228" y="1306179"/>
                  <a:pt x="3069228" y="1308271"/>
                </a:cubicBezTo>
                <a:cubicBezTo>
                  <a:pt x="3069228" y="1310362"/>
                  <a:pt x="3067555" y="1312036"/>
                  <a:pt x="3065463" y="1312036"/>
                </a:cubicBezTo>
                <a:cubicBezTo>
                  <a:pt x="3063371" y="1312036"/>
                  <a:pt x="3061698" y="1310362"/>
                  <a:pt x="3061698" y="1308271"/>
                </a:cubicBezTo>
                <a:cubicBezTo>
                  <a:pt x="3061698" y="1306179"/>
                  <a:pt x="3063371" y="1304505"/>
                  <a:pt x="3065463" y="1304505"/>
                </a:cubicBezTo>
                <a:close/>
                <a:moveTo>
                  <a:pt x="2184357" y="1304505"/>
                </a:moveTo>
                <a:cubicBezTo>
                  <a:pt x="2188122" y="1304505"/>
                  <a:pt x="2191260" y="1307643"/>
                  <a:pt x="2191260" y="1311409"/>
                </a:cubicBezTo>
                <a:cubicBezTo>
                  <a:pt x="2191260" y="1315174"/>
                  <a:pt x="2188122" y="1318312"/>
                  <a:pt x="2184357" y="1318312"/>
                </a:cubicBezTo>
                <a:cubicBezTo>
                  <a:pt x="2180382" y="1318312"/>
                  <a:pt x="2177245" y="1315174"/>
                  <a:pt x="2177454" y="1311409"/>
                </a:cubicBezTo>
                <a:cubicBezTo>
                  <a:pt x="2177454" y="1307643"/>
                  <a:pt x="2180592" y="1304505"/>
                  <a:pt x="2184357" y="1304505"/>
                </a:cubicBezTo>
                <a:close/>
                <a:moveTo>
                  <a:pt x="3003334" y="1304296"/>
                </a:moveTo>
                <a:cubicBezTo>
                  <a:pt x="3005635" y="1304296"/>
                  <a:pt x="3007308" y="1306179"/>
                  <a:pt x="3007308" y="1308271"/>
                </a:cubicBezTo>
                <a:cubicBezTo>
                  <a:pt x="3007308" y="1310572"/>
                  <a:pt x="3005426" y="1312245"/>
                  <a:pt x="3003334" y="1312245"/>
                </a:cubicBezTo>
                <a:cubicBezTo>
                  <a:pt x="3001032" y="1312245"/>
                  <a:pt x="2999359" y="1310572"/>
                  <a:pt x="2999359" y="1308271"/>
                </a:cubicBezTo>
                <a:cubicBezTo>
                  <a:pt x="2999359" y="1305970"/>
                  <a:pt x="3001242" y="1304296"/>
                  <a:pt x="3003334" y="1304296"/>
                </a:cubicBezTo>
                <a:close/>
                <a:moveTo>
                  <a:pt x="2941204" y="1304296"/>
                </a:moveTo>
                <a:cubicBezTo>
                  <a:pt x="2943505" y="1304296"/>
                  <a:pt x="2945388" y="1306179"/>
                  <a:pt x="2945388" y="1308480"/>
                </a:cubicBezTo>
                <a:cubicBezTo>
                  <a:pt x="2945388" y="1310781"/>
                  <a:pt x="2943505" y="1312664"/>
                  <a:pt x="2941204" y="1312664"/>
                </a:cubicBezTo>
                <a:cubicBezTo>
                  <a:pt x="2938903" y="1312664"/>
                  <a:pt x="2937021" y="1310781"/>
                  <a:pt x="2937021" y="1308480"/>
                </a:cubicBezTo>
                <a:cubicBezTo>
                  <a:pt x="2937021" y="1306179"/>
                  <a:pt x="2938694" y="1304296"/>
                  <a:pt x="2941204" y="1304296"/>
                </a:cubicBezTo>
                <a:close/>
                <a:moveTo>
                  <a:pt x="2878657" y="1304296"/>
                </a:moveTo>
                <a:cubicBezTo>
                  <a:pt x="2880958" y="1304296"/>
                  <a:pt x="2882841" y="1306179"/>
                  <a:pt x="2882841" y="1308480"/>
                </a:cubicBezTo>
                <a:cubicBezTo>
                  <a:pt x="2882841" y="1310781"/>
                  <a:pt x="2880958" y="1312664"/>
                  <a:pt x="2878657" y="1312664"/>
                </a:cubicBezTo>
                <a:cubicBezTo>
                  <a:pt x="2876356" y="1312664"/>
                  <a:pt x="2874473" y="1310781"/>
                  <a:pt x="2874473" y="1308480"/>
                </a:cubicBezTo>
                <a:cubicBezTo>
                  <a:pt x="2874473" y="1306179"/>
                  <a:pt x="2876356" y="1304296"/>
                  <a:pt x="2878657" y="1304296"/>
                </a:cubicBezTo>
                <a:close/>
                <a:moveTo>
                  <a:pt x="2816318" y="1304296"/>
                </a:moveTo>
                <a:cubicBezTo>
                  <a:pt x="2818829" y="1304296"/>
                  <a:pt x="2820711" y="1306179"/>
                  <a:pt x="2820711" y="1308689"/>
                </a:cubicBezTo>
                <a:cubicBezTo>
                  <a:pt x="2820711" y="1310990"/>
                  <a:pt x="2818829" y="1313082"/>
                  <a:pt x="2816318" y="1313082"/>
                </a:cubicBezTo>
                <a:cubicBezTo>
                  <a:pt x="2814017" y="1313082"/>
                  <a:pt x="2811925" y="1310990"/>
                  <a:pt x="2811925" y="1308689"/>
                </a:cubicBezTo>
                <a:cubicBezTo>
                  <a:pt x="2811925" y="1306388"/>
                  <a:pt x="2813808" y="1304296"/>
                  <a:pt x="2816318" y="1304296"/>
                </a:cubicBezTo>
                <a:close/>
                <a:moveTo>
                  <a:pt x="2753980" y="1303878"/>
                </a:moveTo>
                <a:cubicBezTo>
                  <a:pt x="2756699" y="1303878"/>
                  <a:pt x="2758791" y="1305970"/>
                  <a:pt x="2758791" y="1308689"/>
                </a:cubicBezTo>
                <a:cubicBezTo>
                  <a:pt x="2758791" y="1311409"/>
                  <a:pt x="2756699" y="1313500"/>
                  <a:pt x="2753980" y="1313500"/>
                </a:cubicBezTo>
                <a:cubicBezTo>
                  <a:pt x="2751261" y="1313500"/>
                  <a:pt x="2749168" y="1311409"/>
                  <a:pt x="2749168" y="1308689"/>
                </a:cubicBezTo>
                <a:cubicBezTo>
                  <a:pt x="2749168" y="1305970"/>
                  <a:pt x="2751261" y="1303878"/>
                  <a:pt x="2753980" y="1303878"/>
                </a:cubicBezTo>
                <a:close/>
                <a:moveTo>
                  <a:pt x="2691432" y="1303878"/>
                </a:moveTo>
                <a:cubicBezTo>
                  <a:pt x="2694152" y="1303878"/>
                  <a:pt x="2696453" y="1306179"/>
                  <a:pt x="2696453" y="1308898"/>
                </a:cubicBezTo>
                <a:cubicBezTo>
                  <a:pt x="2696453" y="1311618"/>
                  <a:pt x="2694361" y="1313919"/>
                  <a:pt x="2691432" y="1313919"/>
                </a:cubicBezTo>
                <a:cubicBezTo>
                  <a:pt x="2688504" y="1313919"/>
                  <a:pt x="2686412" y="1311618"/>
                  <a:pt x="2686412" y="1308898"/>
                </a:cubicBezTo>
                <a:cubicBezTo>
                  <a:pt x="2686412" y="1306179"/>
                  <a:pt x="2688504" y="1303878"/>
                  <a:pt x="2691432" y="1303878"/>
                </a:cubicBezTo>
                <a:close/>
                <a:moveTo>
                  <a:pt x="2248787" y="1303878"/>
                </a:moveTo>
                <a:cubicBezTo>
                  <a:pt x="2252553" y="1303878"/>
                  <a:pt x="2255691" y="1307016"/>
                  <a:pt x="2255691" y="1310781"/>
                </a:cubicBezTo>
                <a:cubicBezTo>
                  <a:pt x="2255691" y="1314546"/>
                  <a:pt x="2252553" y="1317684"/>
                  <a:pt x="2248787" y="1317684"/>
                </a:cubicBezTo>
                <a:cubicBezTo>
                  <a:pt x="2245022" y="1317684"/>
                  <a:pt x="2241884" y="1314546"/>
                  <a:pt x="2241884" y="1310781"/>
                </a:cubicBezTo>
                <a:cubicBezTo>
                  <a:pt x="2241884" y="1307016"/>
                  <a:pt x="2245022" y="1303878"/>
                  <a:pt x="2248787" y="1303878"/>
                </a:cubicBezTo>
                <a:close/>
                <a:moveTo>
                  <a:pt x="2628675" y="1303668"/>
                </a:moveTo>
                <a:cubicBezTo>
                  <a:pt x="2631604" y="1303668"/>
                  <a:pt x="2633905" y="1305970"/>
                  <a:pt x="2633905" y="1308898"/>
                </a:cubicBezTo>
                <a:cubicBezTo>
                  <a:pt x="2633905" y="1311827"/>
                  <a:pt x="2631604" y="1314128"/>
                  <a:pt x="2628675" y="1314128"/>
                </a:cubicBezTo>
                <a:cubicBezTo>
                  <a:pt x="2625747" y="1314128"/>
                  <a:pt x="2623446" y="1311827"/>
                  <a:pt x="2623446" y="1308898"/>
                </a:cubicBezTo>
                <a:cubicBezTo>
                  <a:pt x="2623446" y="1305970"/>
                  <a:pt x="2625747" y="1303668"/>
                  <a:pt x="2628675" y="1303668"/>
                </a:cubicBezTo>
                <a:close/>
                <a:moveTo>
                  <a:pt x="583848" y="1303668"/>
                </a:moveTo>
                <a:cubicBezTo>
                  <a:pt x="586986" y="1303668"/>
                  <a:pt x="589496" y="1306179"/>
                  <a:pt x="589496" y="1309317"/>
                </a:cubicBezTo>
                <a:cubicBezTo>
                  <a:pt x="589496" y="1312454"/>
                  <a:pt x="586986" y="1314965"/>
                  <a:pt x="583848" y="1314965"/>
                </a:cubicBezTo>
                <a:cubicBezTo>
                  <a:pt x="580710" y="1314965"/>
                  <a:pt x="578200" y="1312454"/>
                  <a:pt x="578200" y="1309317"/>
                </a:cubicBezTo>
                <a:cubicBezTo>
                  <a:pt x="578200" y="1306179"/>
                  <a:pt x="580710" y="1303668"/>
                  <a:pt x="583848" y="1303668"/>
                </a:cubicBezTo>
                <a:close/>
                <a:moveTo>
                  <a:pt x="1436505" y="1303459"/>
                </a:moveTo>
                <a:cubicBezTo>
                  <a:pt x="1438178" y="1303459"/>
                  <a:pt x="1439642" y="1304924"/>
                  <a:pt x="1439642" y="1306597"/>
                </a:cubicBezTo>
                <a:cubicBezTo>
                  <a:pt x="1439642" y="1308271"/>
                  <a:pt x="1438178" y="1309735"/>
                  <a:pt x="1436505" y="1309735"/>
                </a:cubicBezTo>
                <a:cubicBezTo>
                  <a:pt x="1434831" y="1309735"/>
                  <a:pt x="1433367" y="1308480"/>
                  <a:pt x="1433367" y="1306597"/>
                </a:cubicBezTo>
                <a:cubicBezTo>
                  <a:pt x="1433367" y="1304924"/>
                  <a:pt x="1434831" y="1303459"/>
                  <a:pt x="1436505" y="1303459"/>
                </a:cubicBezTo>
                <a:close/>
                <a:moveTo>
                  <a:pt x="2565918" y="1303250"/>
                </a:moveTo>
                <a:cubicBezTo>
                  <a:pt x="2569266" y="1303250"/>
                  <a:pt x="2571776" y="1305970"/>
                  <a:pt x="2571776" y="1309107"/>
                </a:cubicBezTo>
                <a:cubicBezTo>
                  <a:pt x="2571776" y="1312454"/>
                  <a:pt x="2569056" y="1314965"/>
                  <a:pt x="2565918" y="1314965"/>
                </a:cubicBezTo>
                <a:cubicBezTo>
                  <a:pt x="2562781" y="1314965"/>
                  <a:pt x="2560061" y="1312245"/>
                  <a:pt x="2560061" y="1309107"/>
                </a:cubicBezTo>
                <a:cubicBezTo>
                  <a:pt x="2560061" y="1305760"/>
                  <a:pt x="2562781" y="1303250"/>
                  <a:pt x="2565918" y="1303250"/>
                </a:cubicBezTo>
                <a:close/>
                <a:moveTo>
                  <a:pt x="2502953" y="1303250"/>
                </a:moveTo>
                <a:cubicBezTo>
                  <a:pt x="2506300" y="1303250"/>
                  <a:pt x="2509019" y="1305970"/>
                  <a:pt x="2509019" y="1309317"/>
                </a:cubicBezTo>
                <a:cubicBezTo>
                  <a:pt x="2509019" y="1312664"/>
                  <a:pt x="2506300" y="1315383"/>
                  <a:pt x="2502953" y="1315383"/>
                </a:cubicBezTo>
                <a:cubicBezTo>
                  <a:pt x="2499605" y="1315383"/>
                  <a:pt x="2496886" y="1312664"/>
                  <a:pt x="2496886" y="1309317"/>
                </a:cubicBezTo>
                <a:cubicBezTo>
                  <a:pt x="2496886" y="1305970"/>
                  <a:pt x="2499605" y="1303459"/>
                  <a:pt x="2502953" y="1303250"/>
                </a:cubicBezTo>
                <a:close/>
                <a:moveTo>
                  <a:pt x="2312799" y="1303250"/>
                </a:moveTo>
                <a:cubicBezTo>
                  <a:pt x="2316565" y="1303250"/>
                  <a:pt x="2319703" y="1306388"/>
                  <a:pt x="2319703" y="1310153"/>
                </a:cubicBezTo>
                <a:cubicBezTo>
                  <a:pt x="2319703" y="1313919"/>
                  <a:pt x="2316565" y="1317057"/>
                  <a:pt x="2312799" y="1317057"/>
                </a:cubicBezTo>
                <a:cubicBezTo>
                  <a:pt x="2309034" y="1317057"/>
                  <a:pt x="2305896" y="1314128"/>
                  <a:pt x="2305896" y="1310153"/>
                </a:cubicBezTo>
                <a:cubicBezTo>
                  <a:pt x="2305896" y="1306388"/>
                  <a:pt x="2309034" y="1303250"/>
                  <a:pt x="2312799" y="1303250"/>
                </a:cubicBezTo>
                <a:close/>
                <a:moveTo>
                  <a:pt x="2439777" y="1303041"/>
                </a:moveTo>
                <a:cubicBezTo>
                  <a:pt x="2443333" y="1303041"/>
                  <a:pt x="2446262" y="1305970"/>
                  <a:pt x="2446262" y="1309526"/>
                </a:cubicBezTo>
                <a:cubicBezTo>
                  <a:pt x="2446262" y="1313082"/>
                  <a:pt x="2443333" y="1316011"/>
                  <a:pt x="2439777" y="1316011"/>
                </a:cubicBezTo>
                <a:cubicBezTo>
                  <a:pt x="2436221" y="1316011"/>
                  <a:pt x="2433292" y="1313082"/>
                  <a:pt x="2433292" y="1309526"/>
                </a:cubicBezTo>
                <a:cubicBezTo>
                  <a:pt x="2433292" y="1305970"/>
                  <a:pt x="2436221" y="1303041"/>
                  <a:pt x="2439777" y="1303041"/>
                </a:cubicBezTo>
                <a:close/>
                <a:moveTo>
                  <a:pt x="1330864" y="1303041"/>
                </a:moveTo>
                <a:cubicBezTo>
                  <a:pt x="1332537" y="1303041"/>
                  <a:pt x="1333792" y="1304296"/>
                  <a:pt x="1333792" y="1305970"/>
                </a:cubicBezTo>
                <a:cubicBezTo>
                  <a:pt x="1333792" y="1307643"/>
                  <a:pt x="1332537" y="1308898"/>
                  <a:pt x="1330864" y="1308898"/>
                </a:cubicBezTo>
                <a:cubicBezTo>
                  <a:pt x="1329190" y="1308898"/>
                  <a:pt x="1327935" y="1307643"/>
                  <a:pt x="1327935" y="1305970"/>
                </a:cubicBezTo>
                <a:cubicBezTo>
                  <a:pt x="1327935" y="1304296"/>
                  <a:pt x="1329190" y="1303041"/>
                  <a:pt x="1330864" y="1303041"/>
                </a:cubicBezTo>
                <a:close/>
                <a:moveTo>
                  <a:pt x="2376393" y="1302832"/>
                </a:moveTo>
                <a:cubicBezTo>
                  <a:pt x="2380158" y="1302832"/>
                  <a:pt x="2383296" y="1305970"/>
                  <a:pt x="2383296" y="1309735"/>
                </a:cubicBezTo>
                <a:cubicBezTo>
                  <a:pt x="2383296" y="1313500"/>
                  <a:pt x="2380158" y="1316638"/>
                  <a:pt x="2376393" y="1316638"/>
                </a:cubicBezTo>
                <a:cubicBezTo>
                  <a:pt x="2372627" y="1316638"/>
                  <a:pt x="2369699" y="1313710"/>
                  <a:pt x="2369490" y="1309735"/>
                </a:cubicBezTo>
                <a:cubicBezTo>
                  <a:pt x="2369490" y="1305970"/>
                  <a:pt x="2372627" y="1302832"/>
                  <a:pt x="2376393" y="1302832"/>
                </a:cubicBezTo>
                <a:close/>
                <a:moveTo>
                  <a:pt x="1650087" y="1302623"/>
                </a:moveTo>
                <a:cubicBezTo>
                  <a:pt x="1652388" y="1302623"/>
                  <a:pt x="1654271" y="1304505"/>
                  <a:pt x="1654271" y="1306806"/>
                </a:cubicBezTo>
                <a:cubicBezTo>
                  <a:pt x="1654271" y="1309107"/>
                  <a:pt x="1652388" y="1310990"/>
                  <a:pt x="1650087" y="1310990"/>
                </a:cubicBezTo>
                <a:cubicBezTo>
                  <a:pt x="1647786" y="1310990"/>
                  <a:pt x="1645903" y="1309107"/>
                  <a:pt x="1645903" y="1306806"/>
                </a:cubicBezTo>
                <a:cubicBezTo>
                  <a:pt x="1645903" y="1304505"/>
                  <a:pt x="1647786" y="1302623"/>
                  <a:pt x="1650087" y="1302623"/>
                </a:cubicBezTo>
                <a:close/>
                <a:moveTo>
                  <a:pt x="458125" y="1302413"/>
                </a:moveTo>
                <a:cubicBezTo>
                  <a:pt x="461682" y="1302413"/>
                  <a:pt x="464610" y="1305342"/>
                  <a:pt x="464610" y="1308898"/>
                </a:cubicBezTo>
                <a:cubicBezTo>
                  <a:pt x="464610" y="1312454"/>
                  <a:pt x="461682" y="1315383"/>
                  <a:pt x="458125" y="1315383"/>
                </a:cubicBezTo>
                <a:cubicBezTo>
                  <a:pt x="454569" y="1315383"/>
                  <a:pt x="451640" y="1312454"/>
                  <a:pt x="451640" y="1308898"/>
                </a:cubicBezTo>
                <a:cubicBezTo>
                  <a:pt x="451640" y="1305342"/>
                  <a:pt x="454569" y="1302413"/>
                  <a:pt x="458125" y="1302413"/>
                </a:cubicBezTo>
                <a:close/>
                <a:moveTo>
                  <a:pt x="332821" y="1301577"/>
                </a:moveTo>
                <a:cubicBezTo>
                  <a:pt x="336795" y="1301577"/>
                  <a:pt x="339724" y="1304714"/>
                  <a:pt x="339724" y="1308480"/>
                </a:cubicBezTo>
                <a:cubicBezTo>
                  <a:pt x="339724" y="1312245"/>
                  <a:pt x="336586" y="1315383"/>
                  <a:pt x="332821" y="1315383"/>
                </a:cubicBezTo>
                <a:cubicBezTo>
                  <a:pt x="329055" y="1315383"/>
                  <a:pt x="325918" y="1312245"/>
                  <a:pt x="325918" y="1308480"/>
                </a:cubicBezTo>
                <a:cubicBezTo>
                  <a:pt x="325918" y="1304714"/>
                  <a:pt x="329055" y="1301577"/>
                  <a:pt x="332821" y="1301577"/>
                </a:cubicBezTo>
                <a:close/>
                <a:moveTo>
                  <a:pt x="207935" y="1300740"/>
                </a:moveTo>
                <a:cubicBezTo>
                  <a:pt x="212328" y="1300740"/>
                  <a:pt x="215675" y="1304296"/>
                  <a:pt x="215675" y="1308480"/>
                </a:cubicBezTo>
                <a:cubicBezTo>
                  <a:pt x="215675" y="1312664"/>
                  <a:pt x="212328" y="1316220"/>
                  <a:pt x="207935" y="1316220"/>
                </a:cubicBezTo>
                <a:cubicBezTo>
                  <a:pt x="203542" y="1316220"/>
                  <a:pt x="200195" y="1312664"/>
                  <a:pt x="200195" y="1308480"/>
                </a:cubicBezTo>
                <a:cubicBezTo>
                  <a:pt x="200195" y="1304087"/>
                  <a:pt x="203751" y="1300740"/>
                  <a:pt x="207935" y="1300740"/>
                </a:cubicBezTo>
                <a:close/>
                <a:moveTo>
                  <a:pt x="83467" y="1300112"/>
                </a:moveTo>
                <a:cubicBezTo>
                  <a:pt x="87860" y="1300112"/>
                  <a:pt x="91625" y="1303668"/>
                  <a:pt x="91625" y="1308271"/>
                </a:cubicBezTo>
                <a:cubicBezTo>
                  <a:pt x="91625" y="1312873"/>
                  <a:pt x="88069" y="1316429"/>
                  <a:pt x="83467" y="1316429"/>
                </a:cubicBezTo>
                <a:cubicBezTo>
                  <a:pt x="79074" y="1316429"/>
                  <a:pt x="75309" y="1312873"/>
                  <a:pt x="75309" y="1308271"/>
                </a:cubicBezTo>
                <a:cubicBezTo>
                  <a:pt x="75309" y="1303878"/>
                  <a:pt x="78865" y="1300112"/>
                  <a:pt x="83467" y="1300112"/>
                </a:cubicBezTo>
                <a:close/>
                <a:moveTo>
                  <a:pt x="1182549" y="1290699"/>
                </a:moveTo>
                <a:cubicBezTo>
                  <a:pt x="1184013" y="1290699"/>
                  <a:pt x="1185268" y="1291954"/>
                  <a:pt x="1185268" y="1293418"/>
                </a:cubicBezTo>
                <a:cubicBezTo>
                  <a:pt x="1185268" y="1294883"/>
                  <a:pt x="1184013" y="1296138"/>
                  <a:pt x="1182549" y="1296138"/>
                </a:cubicBezTo>
                <a:cubicBezTo>
                  <a:pt x="1181084" y="1296138"/>
                  <a:pt x="1179829" y="1294883"/>
                  <a:pt x="1179829" y="1293418"/>
                </a:cubicBezTo>
                <a:cubicBezTo>
                  <a:pt x="1179829" y="1291954"/>
                  <a:pt x="1181084" y="1290699"/>
                  <a:pt x="1182549" y="1290699"/>
                </a:cubicBezTo>
                <a:close/>
                <a:moveTo>
                  <a:pt x="1488593" y="1285051"/>
                </a:moveTo>
                <a:cubicBezTo>
                  <a:pt x="1490475" y="1285051"/>
                  <a:pt x="1491940" y="1286515"/>
                  <a:pt x="1491940" y="1288398"/>
                </a:cubicBezTo>
                <a:cubicBezTo>
                  <a:pt x="1491940" y="1290280"/>
                  <a:pt x="1490475" y="1291745"/>
                  <a:pt x="1488593" y="1291745"/>
                </a:cubicBezTo>
                <a:cubicBezTo>
                  <a:pt x="1486710" y="1291745"/>
                  <a:pt x="1485246" y="1290280"/>
                  <a:pt x="1485246" y="1288398"/>
                </a:cubicBezTo>
                <a:cubicBezTo>
                  <a:pt x="1485246" y="1286515"/>
                  <a:pt x="1486710" y="1285051"/>
                  <a:pt x="1488593" y="1285051"/>
                </a:cubicBezTo>
                <a:close/>
                <a:moveTo>
                  <a:pt x="1044693" y="1285051"/>
                </a:moveTo>
                <a:cubicBezTo>
                  <a:pt x="1046366" y="1285051"/>
                  <a:pt x="1047830" y="1286306"/>
                  <a:pt x="1047830" y="1288188"/>
                </a:cubicBezTo>
                <a:cubicBezTo>
                  <a:pt x="1047830" y="1289862"/>
                  <a:pt x="1046366" y="1291326"/>
                  <a:pt x="1044693" y="1291326"/>
                </a:cubicBezTo>
                <a:cubicBezTo>
                  <a:pt x="1043019" y="1291326"/>
                  <a:pt x="1041555" y="1290071"/>
                  <a:pt x="1041555" y="1288188"/>
                </a:cubicBezTo>
                <a:cubicBezTo>
                  <a:pt x="1041555" y="1286515"/>
                  <a:pt x="1042810" y="1285051"/>
                  <a:pt x="1044693" y="1285051"/>
                </a:cubicBezTo>
                <a:close/>
                <a:moveTo>
                  <a:pt x="1598208" y="1284632"/>
                </a:moveTo>
                <a:cubicBezTo>
                  <a:pt x="1600300" y="1284632"/>
                  <a:pt x="1601973" y="1286306"/>
                  <a:pt x="1601973" y="1288398"/>
                </a:cubicBezTo>
                <a:cubicBezTo>
                  <a:pt x="1601973" y="1290490"/>
                  <a:pt x="1600300" y="1292163"/>
                  <a:pt x="1598208" y="1292163"/>
                </a:cubicBezTo>
                <a:cubicBezTo>
                  <a:pt x="1596116" y="1292163"/>
                  <a:pt x="1594443" y="1290490"/>
                  <a:pt x="1594443" y="1288398"/>
                </a:cubicBezTo>
                <a:cubicBezTo>
                  <a:pt x="1594443" y="1286306"/>
                  <a:pt x="1596116" y="1284632"/>
                  <a:pt x="1598208" y="1284632"/>
                </a:cubicBezTo>
                <a:close/>
                <a:moveTo>
                  <a:pt x="1735018" y="1282749"/>
                </a:moveTo>
                <a:cubicBezTo>
                  <a:pt x="1737737" y="1282749"/>
                  <a:pt x="1740038" y="1284841"/>
                  <a:pt x="1740038" y="1287770"/>
                </a:cubicBezTo>
                <a:cubicBezTo>
                  <a:pt x="1740038" y="1290490"/>
                  <a:pt x="1737947" y="1292791"/>
                  <a:pt x="1735018" y="1292791"/>
                </a:cubicBezTo>
                <a:cubicBezTo>
                  <a:pt x="1732298" y="1292791"/>
                  <a:pt x="1729997" y="1290699"/>
                  <a:pt x="1729997" y="1287770"/>
                </a:cubicBezTo>
                <a:cubicBezTo>
                  <a:pt x="1729997" y="1285051"/>
                  <a:pt x="1732298" y="1282749"/>
                  <a:pt x="1735018" y="1282749"/>
                </a:cubicBezTo>
                <a:close/>
                <a:moveTo>
                  <a:pt x="911857" y="1281704"/>
                </a:moveTo>
                <a:cubicBezTo>
                  <a:pt x="913949" y="1281704"/>
                  <a:pt x="915623" y="1283377"/>
                  <a:pt x="915623" y="1285469"/>
                </a:cubicBezTo>
                <a:cubicBezTo>
                  <a:pt x="915623" y="1287561"/>
                  <a:pt x="913949" y="1289234"/>
                  <a:pt x="911857" y="1289234"/>
                </a:cubicBezTo>
                <a:cubicBezTo>
                  <a:pt x="909765" y="1289234"/>
                  <a:pt x="908092" y="1287561"/>
                  <a:pt x="908092" y="1285469"/>
                </a:cubicBezTo>
                <a:cubicBezTo>
                  <a:pt x="908092" y="1283377"/>
                  <a:pt x="909765" y="1281704"/>
                  <a:pt x="911857" y="1281704"/>
                </a:cubicBezTo>
                <a:close/>
                <a:moveTo>
                  <a:pt x="781951" y="1279193"/>
                </a:moveTo>
                <a:cubicBezTo>
                  <a:pt x="784461" y="1279193"/>
                  <a:pt x="786553" y="1281285"/>
                  <a:pt x="786553" y="1283796"/>
                </a:cubicBezTo>
                <a:cubicBezTo>
                  <a:pt x="786553" y="1286306"/>
                  <a:pt x="784461" y="1288398"/>
                  <a:pt x="781951" y="1288398"/>
                </a:cubicBezTo>
                <a:cubicBezTo>
                  <a:pt x="779440" y="1288398"/>
                  <a:pt x="777349" y="1286306"/>
                  <a:pt x="777349" y="1283796"/>
                </a:cubicBezTo>
                <a:cubicBezTo>
                  <a:pt x="777349" y="1281285"/>
                  <a:pt x="779440" y="1279193"/>
                  <a:pt x="781951" y="1279193"/>
                </a:cubicBezTo>
                <a:close/>
                <a:moveTo>
                  <a:pt x="1543400" y="1278566"/>
                </a:moveTo>
                <a:cubicBezTo>
                  <a:pt x="1545492" y="1278566"/>
                  <a:pt x="1547166" y="1280239"/>
                  <a:pt x="1547166" y="1282331"/>
                </a:cubicBezTo>
                <a:cubicBezTo>
                  <a:pt x="1547166" y="1284423"/>
                  <a:pt x="1545492" y="1286097"/>
                  <a:pt x="1543400" y="1286097"/>
                </a:cubicBezTo>
                <a:cubicBezTo>
                  <a:pt x="1541308" y="1286097"/>
                  <a:pt x="1539635" y="1284423"/>
                  <a:pt x="1539635" y="1282331"/>
                </a:cubicBezTo>
                <a:cubicBezTo>
                  <a:pt x="1539635" y="1280239"/>
                  <a:pt x="1541308" y="1278566"/>
                  <a:pt x="1543400" y="1278566"/>
                </a:cubicBezTo>
                <a:close/>
                <a:moveTo>
                  <a:pt x="653927" y="1277729"/>
                </a:moveTo>
                <a:cubicBezTo>
                  <a:pt x="656855" y="1277729"/>
                  <a:pt x="659156" y="1280030"/>
                  <a:pt x="659156" y="1282959"/>
                </a:cubicBezTo>
                <a:cubicBezTo>
                  <a:pt x="659156" y="1285887"/>
                  <a:pt x="656855" y="1288188"/>
                  <a:pt x="653927" y="1288188"/>
                </a:cubicBezTo>
                <a:cubicBezTo>
                  <a:pt x="650998" y="1288188"/>
                  <a:pt x="648697" y="1285887"/>
                  <a:pt x="648697" y="1282959"/>
                </a:cubicBezTo>
                <a:cubicBezTo>
                  <a:pt x="648697" y="1280030"/>
                  <a:pt x="650998" y="1277729"/>
                  <a:pt x="653927" y="1277729"/>
                </a:cubicBezTo>
                <a:close/>
                <a:moveTo>
                  <a:pt x="526949" y="1276055"/>
                </a:moveTo>
                <a:cubicBezTo>
                  <a:pt x="530296" y="1276055"/>
                  <a:pt x="533015" y="1278775"/>
                  <a:pt x="533015" y="1282122"/>
                </a:cubicBezTo>
                <a:cubicBezTo>
                  <a:pt x="533015" y="1285469"/>
                  <a:pt x="530296" y="1288188"/>
                  <a:pt x="526949" y="1288188"/>
                </a:cubicBezTo>
                <a:cubicBezTo>
                  <a:pt x="523602" y="1288188"/>
                  <a:pt x="520882" y="1285469"/>
                  <a:pt x="520882" y="1282122"/>
                </a:cubicBezTo>
                <a:cubicBezTo>
                  <a:pt x="520882" y="1278775"/>
                  <a:pt x="523602" y="1276055"/>
                  <a:pt x="526949" y="1276055"/>
                </a:cubicBezTo>
                <a:close/>
                <a:moveTo>
                  <a:pt x="400807" y="1274800"/>
                </a:moveTo>
                <a:cubicBezTo>
                  <a:pt x="404573" y="1274800"/>
                  <a:pt x="407711" y="1277938"/>
                  <a:pt x="407711" y="1281704"/>
                </a:cubicBezTo>
                <a:cubicBezTo>
                  <a:pt x="407711" y="1285469"/>
                  <a:pt x="404573" y="1288607"/>
                  <a:pt x="400807" y="1288607"/>
                </a:cubicBezTo>
                <a:cubicBezTo>
                  <a:pt x="397042" y="1288607"/>
                  <a:pt x="393904" y="1285469"/>
                  <a:pt x="393904" y="1281704"/>
                </a:cubicBezTo>
                <a:cubicBezTo>
                  <a:pt x="393904" y="1277938"/>
                  <a:pt x="397042" y="1274800"/>
                  <a:pt x="400807" y="1274800"/>
                </a:cubicBezTo>
                <a:close/>
                <a:moveTo>
                  <a:pt x="1272918" y="1274382"/>
                </a:moveTo>
                <a:cubicBezTo>
                  <a:pt x="1274383" y="1274382"/>
                  <a:pt x="1275638" y="1275637"/>
                  <a:pt x="1275847" y="1277311"/>
                </a:cubicBezTo>
                <a:cubicBezTo>
                  <a:pt x="1275847" y="1278984"/>
                  <a:pt x="1274592" y="1280239"/>
                  <a:pt x="1272918" y="1280239"/>
                </a:cubicBezTo>
                <a:cubicBezTo>
                  <a:pt x="1271245" y="1280239"/>
                  <a:pt x="1269990" y="1278984"/>
                  <a:pt x="1269990" y="1277311"/>
                </a:cubicBezTo>
                <a:cubicBezTo>
                  <a:pt x="1269990" y="1275637"/>
                  <a:pt x="1271245" y="1274382"/>
                  <a:pt x="1272918" y="1274382"/>
                </a:cubicBezTo>
                <a:close/>
                <a:moveTo>
                  <a:pt x="275294" y="1274173"/>
                </a:moveTo>
                <a:cubicBezTo>
                  <a:pt x="279268" y="1274173"/>
                  <a:pt x="282615" y="1277520"/>
                  <a:pt x="282615" y="1281494"/>
                </a:cubicBezTo>
                <a:cubicBezTo>
                  <a:pt x="282615" y="1285469"/>
                  <a:pt x="279478" y="1288816"/>
                  <a:pt x="275294" y="1288816"/>
                </a:cubicBezTo>
                <a:cubicBezTo>
                  <a:pt x="271319" y="1288816"/>
                  <a:pt x="267972" y="1285469"/>
                  <a:pt x="267972" y="1281494"/>
                </a:cubicBezTo>
                <a:cubicBezTo>
                  <a:pt x="267972" y="1277520"/>
                  <a:pt x="271319" y="1274173"/>
                  <a:pt x="275294" y="1274173"/>
                </a:cubicBezTo>
                <a:close/>
                <a:moveTo>
                  <a:pt x="150198" y="1273336"/>
                </a:moveTo>
                <a:cubicBezTo>
                  <a:pt x="154591" y="1273336"/>
                  <a:pt x="158148" y="1276892"/>
                  <a:pt x="158148" y="1281285"/>
                </a:cubicBezTo>
                <a:cubicBezTo>
                  <a:pt x="158148" y="1285678"/>
                  <a:pt x="154591" y="1289234"/>
                  <a:pt x="150198" y="1289234"/>
                </a:cubicBezTo>
                <a:cubicBezTo>
                  <a:pt x="145805" y="1289234"/>
                  <a:pt x="142249" y="1285678"/>
                  <a:pt x="142249" y="1281285"/>
                </a:cubicBezTo>
                <a:cubicBezTo>
                  <a:pt x="142249" y="1276892"/>
                  <a:pt x="145805" y="1273336"/>
                  <a:pt x="150198" y="1273336"/>
                </a:cubicBezTo>
                <a:close/>
                <a:moveTo>
                  <a:pt x="25522" y="1272499"/>
                </a:moveTo>
                <a:cubicBezTo>
                  <a:pt x="30124" y="1272499"/>
                  <a:pt x="33889" y="1276265"/>
                  <a:pt x="33889" y="1280867"/>
                </a:cubicBezTo>
                <a:cubicBezTo>
                  <a:pt x="33889" y="1285469"/>
                  <a:pt x="30124" y="1289234"/>
                  <a:pt x="25522" y="1289234"/>
                </a:cubicBezTo>
                <a:cubicBezTo>
                  <a:pt x="20919" y="1289234"/>
                  <a:pt x="17154" y="1285469"/>
                  <a:pt x="17154" y="1280867"/>
                </a:cubicBezTo>
                <a:cubicBezTo>
                  <a:pt x="17154" y="1276265"/>
                  <a:pt x="20919" y="1272499"/>
                  <a:pt x="25522" y="1272499"/>
                </a:cubicBezTo>
                <a:close/>
                <a:moveTo>
                  <a:pt x="1813882" y="1271872"/>
                </a:moveTo>
                <a:cubicBezTo>
                  <a:pt x="1816811" y="1271872"/>
                  <a:pt x="1819321" y="1274382"/>
                  <a:pt x="1819321" y="1277311"/>
                </a:cubicBezTo>
                <a:cubicBezTo>
                  <a:pt x="1819321" y="1280239"/>
                  <a:pt x="1816811" y="1282749"/>
                  <a:pt x="1813882" y="1282749"/>
                </a:cubicBezTo>
                <a:cubicBezTo>
                  <a:pt x="1810954" y="1282749"/>
                  <a:pt x="1808443" y="1280239"/>
                  <a:pt x="1808443" y="1277311"/>
                </a:cubicBezTo>
                <a:cubicBezTo>
                  <a:pt x="1808443" y="1274382"/>
                  <a:pt x="1810954" y="1271872"/>
                  <a:pt x="1813882" y="1271872"/>
                </a:cubicBezTo>
                <a:close/>
                <a:moveTo>
                  <a:pt x="1373957" y="1268525"/>
                </a:moveTo>
                <a:cubicBezTo>
                  <a:pt x="1375630" y="1268525"/>
                  <a:pt x="1377095" y="1269780"/>
                  <a:pt x="1377095" y="1271662"/>
                </a:cubicBezTo>
                <a:cubicBezTo>
                  <a:pt x="1377095" y="1273336"/>
                  <a:pt x="1375840" y="1274800"/>
                  <a:pt x="1373957" y="1274800"/>
                </a:cubicBezTo>
                <a:cubicBezTo>
                  <a:pt x="1372074" y="1274800"/>
                  <a:pt x="1370610" y="1273336"/>
                  <a:pt x="1370819" y="1271662"/>
                </a:cubicBezTo>
                <a:cubicBezTo>
                  <a:pt x="1370819" y="1269989"/>
                  <a:pt x="1372283" y="1268525"/>
                  <a:pt x="1373957" y="1268525"/>
                </a:cubicBezTo>
                <a:close/>
                <a:moveTo>
                  <a:pt x="1888563" y="1265596"/>
                </a:moveTo>
                <a:cubicBezTo>
                  <a:pt x="1891492" y="1265596"/>
                  <a:pt x="1893793" y="1267897"/>
                  <a:pt x="1893793" y="1270826"/>
                </a:cubicBezTo>
                <a:cubicBezTo>
                  <a:pt x="1893793" y="1273754"/>
                  <a:pt x="1891492" y="1276055"/>
                  <a:pt x="1888563" y="1276055"/>
                </a:cubicBezTo>
                <a:cubicBezTo>
                  <a:pt x="1885634" y="1276055"/>
                  <a:pt x="1883124" y="1273754"/>
                  <a:pt x="1883333" y="1270826"/>
                </a:cubicBezTo>
                <a:cubicBezTo>
                  <a:pt x="1883333" y="1267897"/>
                  <a:pt x="1885634" y="1265596"/>
                  <a:pt x="1888563" y="1265596"/>
                </a:cubicBezTo>
                <a:close/>
                <a:moveTo>
                  <a:pt x="1126695" y="1262877"/>
                </a:moveTo>
                <a:cubicBezTo>
                  <a:pt x="1128578" y="1262877"/>
                  <a:pt x="1130251" y="1264550"/>
                  <a:pt x="1130251" y="1266433"/>
                </a:cubicBezTo>
                <a:cubicBezTo>
                  <a:pt x="1130251" y="1268525"/>
                  <a:pt x="1128578" y="1270198"/>
                  <a:pt x="1126695" y="1269989"/>
                </a:cubicBezTo>
                <a:cubicBezTo>
                  <a:pt x="1124812" y="1269989"/>
                  <a:pt x="1123139" y="1268315"/>
                  <a:pt x="1123139" y="1266433"/>
                </a:cubicBezTo>
                <a:cubicBezTo>
                  <a:pt x="1123139" y="1264550"/>
                  <a:pt x="1124812" y="1262877"/>
                  <a:pt x="1126695" y="1262877"/>
                </a:cubicBezTo>
                <a:close/>
                <a:moveTo>
                  <a:pt x="1960106" y="1261412"/>
                </a:moveTo>
                <a:cubicBezTo>
                  <a:pt x="1963034" y="1261412"/>
                  <a:pt x="1965335" y="1263713"/>
                  <a:pt x="1965335" y="1266642"/>
                </a:cubicBezTo>
                <a:cubicBezTo>
                  <a:pt x="1965335" y="1269571"/>
                  <a:pt x="1963034" y="1271872"/>
                  <a:pt x="1960106" y="1271872"/>
                </a:cubicBezTo>
                <a:cubicBezTo>
                  <a:pt x="1957177" y="1271872"/>
                  <a:pt x="1954876" y="1269571"/>
                  <a:pt x="1954876" y="1266642"/>
                </a:cubicBezTo>
                <a:cubicBezTo>
                  <a:pt x="1954876" y="1263713"/>
                  <a:pt x="1957177" y="1261412"/>
                  <a:pt x="1960106" y="1261412"/>
                </a:cubicBezTo>
                <a:close/>
                <a:moveTo>
                  <a:pt x="2029557" y="1258065"/>
                </a:moveTo>
                <a:cubicBezTo>
                  <a:pt x="2032485" y="1258065"/>
                  <a:pt x="2034996" y="1260575"/>
                  <a:pt x="2034996" y="1263504"/>
                </a:cubicBezTo>
                <a:cubicBezTo>
                  <a:pt x="2034996" y="1266433"/>
                  <a:pt x="2032485" y="1268943"/>
                  <a:pt x="2029557" y="1268943"/>
                </a:cubicBezTo>
                <a:cubicBezTo>
                  <a:pt x="2026628" y="1268943"/>
                  <a:pt x="2024118" y="1266433"/>
                  <a:pt x="2024118" y="1263504"/>
                </a:cubicBezTo>
                <a:cubicBezTo>
                  <a:pt x="2024118" y="1260575"/>
                  <a:pt x="2026628" y="1258065"/>
                  <a:pt x="2029557" y="1258065"/>
                </a:cubicBezTo>
                <a:close/>
                <a:moveTo>
                  <a:pt x="989048" y="1257228"/>
                </a:moveTo>
                <a:cubicBezTo>
                  <a:pt x="991349" y="1257228"/>
                  <a:pt x="993232" y="1259111"/>
                  <a:pt x="993232" y="1261412"/>
                </a:cubicBezTo>
                <a:cubicBezTo>
                  <a:pt x="993232" y="1263713"/>
                  <a:pt x="991349" y="1265596"/>
                  <a:pt x="989048" y="1265596"/>
                </a:cubicBezTo>
                <a:cubicBezTo>
                  <a:pt x="986747" y="1265596"/>
                  <a:pt x="984864" y="1263713"/>
                  <a:pt x="984864" y="1261412"/>
                </a:cubicBezTo>
                <a:cubicBezTo>
                  <a:pt x="984864" y="1259111"/>
                  <a:pt x="986747" y="1257228"/>
                  <a:pt x="989048" y="1257228"/>
                </a:cubicBezTo>
                <a:close/>
                <a:moveTo>
                  <a:pt x="2097543" y="1255764"/>
                </a:moveTo>
                <a:cubicBezTo>
                  <a:pt x="2100681" y="1255764"/>
                  <a:pt x="2103191" y="1258274"/>
                  <a:pt x="2103191" y="1261412"/>
                </a:cubicBezTo>
                <a:cubicBezTo>
                  <a:pt x="2103191" y="1264550"/>
                  <a:pt x="2100681" y="1267060"/>
                  <a:pt x="2097543" y="1267060"/>
                </a:cubicBezTo>
                <a:cubicBezTo>
                  <a:pt x="2094615" y="1267060"/>
                  <a:pt x="2091895" y="1264550"/>
                  <a:pt x="2091895" y="1261412"/>
                </a:cubicBezTo>
                <a:cubicBezTo>
                  <a:pt x="2091895" y="1258274"/>
                  <a:pt x="2094405" y="1255764"/>
                  <a:pt x="2097543" y="1255764"/>
                </a:cubicBezTo>
                <a:close/>
                <a:moveTo>
                  <a:pt x="2164484" y="1254300"/>
                </a:moveTo>
                <a:cubicBezTo>
                  <a:pt x="2167622" y="1254300"/>
                  <a:pt x="2170132" y="1256810"/>
                  <a:pt x="2170132" y="1259948"/>
                </a:cubicBezTo>
                <a:cubicBezTo>
                  <a:pt x="2170132" y="1263086"/>
                  <a:pt x="2167622" y="1265596"/>
                  <a:pt x="2164484" y="1265596"/>
                </a:cubicBezTo>
                <a:cubicBezTo>
                  <a:pt x="2161346" y="1265596"/>
                  <a:pt x="2158836" y="1263086"/>
                  <a:pt x="2158836" y="1259948"/>
                </a:cubicBezTo>
                <a:cubicBezTo>
                  <a:pt x="2158836" y="1256810"/>
                  <a:pt x="2161346" y="1254300"/>
                  <a:pt x="2164484" y="1254300"/>
                </a:cubicBezTo>
                <a:close/>
                <a:moveTo>
                  <a:pt x="1689205" y="1253463"/>
                </a:moveTo>
                <a:cubicBezTo>
                  <a:pt x="1691507" y="1253463"/>
                  <a:pt x="1693389" y="1255346"/>
                  <a:pt x="1693389" y="1257647"/>
                </a:cubicBezTo>
                <a:cubicBezTo>
                  <a:pt x="1693389" y="1259948"/>
                  <a:pt x="1691507" y="1261831"/>
                  <a:pt x="1689205" y="1261831"/>
                </a:cubicBezTo>
                <a:cubicBezTo>
                  <a:pt x="1686695" y="1261831"/>
                  <a:pt x="1684812" y="1259948"/>
                  <a:pt x="1685022" y="1257647"/>
                </a:cubicBezTo>
                <a:cubicBezTo>
                  <a:pt x="1685022" y="1255346"/>
                  <a:pt x="1686904" y="1253463"/>
                  <a:pt x="1689205" y="1253463"/>
                </a:cubicBezTo>
                <a:close/>
                <a:moveTo>
                  <a:pt x="856213" y="1253463"/>
                </a:moveTo>
                <a:cubicBezTo>
                  <a:pt x="859142" y="1253463"/>
                  <a:pt x="861443" y="1255764"/>
                  <a:pt x="861443" y="1258693"/>
                </a:cubicBezTo>
                <a:cubicBezTo>
                  <a:pt x="861443" y="1261621"/>
                  <a:pt x="859142" y="1263922"/>
                  <a:pt x="856213" y="1263922"/>
                </a:cubicBezTo>
                <a:cubicBezTo>
                  <a:pt x="853284" y="1263922"/>
                  <a:pt x="850983" y="1261621"/>
                  <a:pt x="850983" y="1258693"/>
                </a:cubicBezTo>
                <a:cubicBezTo>
                  <a:pt x="850983" y="1255764"/>
                  <a:pt x="853284" y="1253463"/>
                  <a:pt x="856213" y="1253463"/>
                </a:cubicBezTo>
                <a:close/>
                <a:moveTo>
                  <a:pt x="2230588" y="1253045"/>
                </a:moveTo>
                <a:cubicBezTo>
                  <a:pt x="2233726" y="1253045"/>
                  <a:pt x="2236236" y="1255555"/>
                  <a:pt x="2236236" y="1258693"/>
                </a:cubicBezTo>
                <a:cubicBezTo>
                  <a:pt x="2236236" y="1261831"/>
                  <a:pt x="2233726" y="1264341"/>
                  <a:pt x="2230588" y="1264341"/>
                </a:cubicBezTo>
                <a:cubicBezTo>
                  <a:pt x="2227450" y="1264341"/>
                  <a:pt x="2224940" y="1261831"/>
                  <a:pt x="2224940" y="1258693"/>
                </a:cubicBezTo>
                <a:cubicBezTo>
                  <a:pt x="2224940" y="1255555"/>
                  <a:pt x="2227450" y="1253045"/>
                  <a:pt x="2230588" y="1253045"/>
                </a:cubicBezTo>
                <a:close/>
                <a:moveTo>
                  <a:pt x="2295855" y="1252208"/>
                </a:moveTo>
                <a:cubicBezTo>
                  <a:pt x="2298784" y="1252208"/>
                  <a:pt x="2301294" y="1254718"/>
                  <a:pt x="2301294" y="1257647"/>
                </a:cubicBezTo>
                <a:cubicBezTo>
                  <a:pt x="2301294" y="1260575"/>
                  <a:pt x="2298784" y="1263086"/>
                  <a:pt x="2295855" y="1263086"/>
                </a:cubicBezTo>
                <a:cubicBezTo>
                  <a:pt x="2292926" y="1263086"/>
                  <a:pt x="2290416" y="1260785"/>
                  <a:pt x="2290416" y="1257647"/>
                </a:cubicBezTo>
                <a:cubicBezTo>
                  <a:pt x="2290416" y="1254718"/>
                  <a:pt x="2292926" y="1252208"/>
                  <a:pt x="2295855" y="1252208"/>
                </a:cubicBezTo>
                <a:close/>
                <a:moveTo>
                  <a:pt x="2360704" y="1251789"/>
                </a:moveTo>
                <a:cubicBezTo>
                  <a:pt x="2363632" y="1251789"/>
                  <a:pt x="2365933" y="1254091"/>
                  <a:pt x="2365933" y="1257019"/>
                </a:cubicBezTo>
                <a:cubicBezTo>
                  <a:pt x="2365933" y="1259948"/>
                  <a:pt x="2363632" y="1262249"/>
                  <a:pt x="2360704" y="1262249"/>
                </a:cubicBezTo>
                <a:cubicBezTo>
                  <a:pt x="2357775" y="1262249"/>
                  <a:pt x="2355474" y="1259948"/>
                  <a:pt x="2355474" y="1257019"/>
                </a:cubicBezTo>
                <a:cubicBezTo>
                  <a:pt x="2355474" y="1254091"/>
                  <a:pt x="2357775" y="1251789"/>
                  <a:pt x="2360704" y="1251789"/>
                </a:cubicBezTo>
                <a:close/>
                <a:moveTo>
                  <a:pt x="2552949" y="1251162"/>
                </a:moveTo>
                <a:cubicBezTo>
                  <a:pt x="2555459" y="1251162"/>
                  <a:pt x="2557342" y="1253045"/>
                  <a:pt x="2557342" y="1255555"/>
                </a:cubicBezTo>
                <a:cubicBezTo>
                  <a:pt x="2557342" y="1258065"/>
                  <a:pt x="2555459" y="1259948"/>
                  <a:pt x="2552949" y="1259948"/>
                </a:cubicBezTo>
                <a:cubicBezTo>
                  <a:pt x="2550438" y="1259948"/>
                  <a:pt x="2548556" y="1257856"/>
                  <a:pt x="2548556" y="1255555"/>
                </a:cubicBezTo>
                <a:cubicBezTo>
                  <a:pt x="2548556" y="1253045"/>
                  <a:pt x="2550438" y="1251162"/>
                  <a:pt x="2552949" y="1251162"/>
                </a:cubicBezTo>
                <a:close/>
                <a:moveTo>
                  <a:pt x="2425134" y="1251162"/>
                </a:moveTo>
                <a:cubicBezTo>
                  <a:pt x="2428063" y="1251162"/>
                  <a:pt x="2430364" y="1253463"/>
                  <a:pt x="2430364" y="1256392"/>
                </a:cubicBezTo>
                <a:cubicBezTo>
                  <a:pt x="2430364" y="1259320"/>
                  <a:pt x="2428063" y="1261621"/>
                  <a:pt x="2425134" y="1261621"/>
                </a:cubicBezTo>
                <a:cubicBezTo>
                  <a:pt x="2422205" y="1261621"/>
                  <a:pt x="2419904" y="1259320"/>
                  <a:pt x="2419904" y="1256392"/>
                </a:cubicBezTo>
                <a:cubicBezTo>
                  <a:pt x="2419904" y="1253463"/>
                  <a:pt x="2422205" y="1251162"/>
                  <a:pt x="2425134" y="1251162"/>
                </a:cubicBezTo>
                <a:close/>
                <a:moveTo>
                  <a:pt x="2489146" y="1250953"/>
                </a:moveTo>
                <a:cubicBezTo>
                  <a:pt x="2491865" y="1250953"/>
                  <a:pt x="2493957" y="1253045"/>
                  <a:pt x="2493957" y="1255764"/>
                </a:cubicBezTo>
                <a:cubicBezTo>
                  <a:pt x="2493957" y="1258484"/>
                  <a:pt x="2491865" y="1260575"/>
                  <a:pt x="2489146" y="1260575"/>
                </a:cubicBezTo>
                <a:cubicBezTo>
                  <a:pt x="2486427" y="1260575"/>
                  <a:pt x="2484335" y="1258484"/>
                  <a:pt x="2484335" y="1255764"/>
                </a:cubicBezTo>
                <a:cubicBezTo>
                  <a:pt x="2484335" y="1253045"/>
                  <a:pt x="2486427" y="1250953"/>
                  <a:pt x="2489146" y="1250953"/>
                </a:cubicBezTo>
                <a:close/>
                <a:moveTo>
                  <a:pt x="726097" y="1250953"/>
                </a:moveTo>
                <a:cubicBezTo>
                  <a:pt x="729444" y="1250953"/>
                  <a:pt x="732164" y="1253672"/>
                  <a:pt x="732164" y="1257019"/>
                </a:cubicBezTo>
                <a:cubicBezTo>
                  <a:pt x="732164" y="1260366"/>
                  <a:pt x="729444" y="1263086"/>
                  <a:pt x="726097" y="1263086"/>
                </a:cubicBezTo>
                <a:cubicBezTo>
                  <a:pt x="722750" y="1263086"/>
                  <a:pt x="719821" y="1260366"/>
                  <a:pt x="720031" y="1257019"/>
                </a:cubicBezTo>
                <a:cubicBezTo>
                  <a:pt x="720031" y="1253672"/>
                  <a:pt x="722750" y="1250953"/>
                  <a:pt x="726097" y="1250953"/>
                </a:cubicBezTo>
                <a:close/>
                <a:moveTo>
                  <a:pt x="3056468" y="1250744"/>
                </a:moveTo>
                <a:cubicBezTo>
                  <a:pt x="3058141" y="1250744"/>
                  <a:pt x="3059606" y="1251999"/>
                  <a:pt x="3059606" y="1253881"/>
                </a:cubicBezTo>
                <a:cubicBezTo>
                  <a:pt x="3059606" y="1255555"/>
                  <a:pt x="3058350" y="1257019"/>
                  <a:pt x="3056468" y="1257019"/>
                </a:cubicBezTo>
                <a:cubicBezTo>
                  <a:pt x="3054794" y="1257019"/>
                  <a:pt x="3053330" y="1255555"/>
                  <a:pt x="3053330" y="1253881"/>
                </a:cubicBezTo>
                <a:cubicBezTo>
                  <a:pt x="3053330" y="1252208"/>
                  <a:pt x="3054585" y="1250744"/>
                  <a:pt x="3056468" y="1250744"/>
                </a:cubicBezTo>
                <a:close/>
                <a:moveTo>
                  <a:pt x="2993920" y="1250744"/>
                </a:moveTo>
                <a:cubicBezTo>
                  <a:pt x="2995594" y="1250744"/>
                  <a:pt x="2997058" y="1251999"/>
                  <a:pt x="2997058" y="1253881"/>
                </a:cubicBezTo>
                <a:cubicBezTo>
                  <a:pt x="2997058" y="1255555"/>
                  <a:pt x="2995803" y="1257019"/>
                  <a:pt x="2993920" y="1257019"/>
                </a:cubicBezTo>
                <a:cubicBezTo>
                  <a:pt x="2992247" y="1257019"/>
                  <a:pt x="2990782" y="1255764"/>
                  <a:pt x="2990782" y="1253881"/>
                </a:cubicBezTo>
                <a:cubicBezTo>
                  <a:pt x="2990782" y="1252208"/>
                  <a:pt x="2992037" y="1250744"/>
                  <a:pt x="2993920" y="1250744"/>
                </a:cubicBezTo>
                <a:close/>
                <a:moveTo>
                  <a:pt x="2931373" y="1250744"/>
                </a:moveTo>
                <a:cubicBezTo>
                  <a:pt x="2933255" y="1250744"/>
                  <a:pt x="2934719" y="1252208"/>
                  <a:pt x="2934719" y="1254091"/>
                </a:cubicBezTo>
                <a:cubicBezTo>
                  <a:pt x="2934719" y="1255973"/>
                  <a:pt x="2933255" y="1257438"/>
                  <a:pt x="2931373" y="1257438"/>
                </a:cubicBezTo>
                <a:cubicBezTo>
                  <a:pt x="2929490" y="1257438"/>
                  <a:pt x="2928026" y="1255973"/>
                  <a:pt x="2928026" y="1254091"/>
                </a:cubicBezTo>
                <a:cubicBezTo>
                  <a:pt x="2928026" y="1252208"/>
                  <a:pt x="2929490" y="1250744"/>
                  <a:pt x="2931373" y="1250744"/>
                </a:cubicBezTo>
                <a:close/>
                <a:moveTo>
                  <a:pt x="2868616" y="1250744"/>
                </a:moveTo>
                <a:cubicBezTo>
                  <a:pt x="2870498" y="1250744"/>
                  <a:pt x="2872172" y="1252417"/>
                  <a:pt x="2872172" y="1254300"/>
                </a:cubicBezTo>
                <a:cubicBezTo>
                  <a:pt x="2872172" y="1256182"/>
                  <a:pt x="2870498" y="1257856"/>
                  <a:pt x="2868616" y="1257856"/>
                </a:cubicBezTo>
                <a:cubicBezTo>
                  <a:pt x="2866733" y="1257856"/>
                  <a:pt x="2865059" y="1256182"/>
                  <a:pt x="2865059" y="1254300"/>
                </a:cubicBezTo>
                <a:cubicBezTo>
                  <a:pt x="2865059" y="1252417"/>
                  <a:pt x="2866733" y="1250744"/>
                  <a:pt x="2868616" y="1250744"/>
                </a:cubicBezTo>
                <a:close/>
                <a:moveTo>
                  <a:pt x="2742893" y="1250744"/>
                </a:moveTo>
                <a:cubicBezTo>
                  <a:pt x="2744985" y="1250744"/>
                  <a:pt x="2746658" y="1252417"/>
                  <a:pt x="2746658" y="1254509"/>
                </a:cubicBezTo>
                <a:cubicBezTo>
                  <a:pt x="2746658" y="1256601"/>
                  <a:pt x="2744985" y="1258274"/>
                  <a:pt x="2742893" y="1258274"/>
                </a:cubicBezTo>
                <a:cubicBezTo>
                  <a:pt x="2740801" y="1258274"/>
                  <a:pt x="2739127" y="1256601"/>
                  <a:pt x="2739127" y="1254509"/>
                </a:cubicBezTo>
                <a:cubicBezTo>
                  <a:pt x="2739127" y="1252417"/>
                  <a:pt x="2740801" y="1250744"/>
                  <a:pt x="2742893" y="1250744"/>
                </a:cubicBezTo>
                <a:close/>
                <a:moveTo>
                  <a:pt x="2679717" y="1250744"/>
                </a:moveTo>
                <a:cubicBezTo>
                  <a:pt x="2682019" y="1250744"/>
                  <a:pt x="2683692" y="1252626"/>
                  <a:pt x="2683692" y="1254718"/>
                </a:cubicBezTo>
                <a:cubicBezTo>
                  <a:pt x="2683692" y="1257019"/>
                  <a:pt x="2681809" y="1258693"/>
                  <a:pt x="2679717" y="1258693"/>
                </a:cubicBezTo>
                <a:cubicBezTo>
                  <a:pt x="2677626" y="1258693"/>
                  <a:pt x="2675743" y="1257019"/>
                  <a:pt x="2675743" y="1254718"/>
                </a:cubicBezTo>
                <a:cubicBezTo>
                  <a:pt x="2675743" y="1252417"/>
                  <a:pt x="2677626" y="1250744"/>
                  <a:pt x="2679717" y="1250744"/>
                </a:cubicBezTo>
                <a:close/>
                <a:moveTo>
                  <a:pt x="2616333" y="1250744"/>
                </a:moveTo>
                <a:cubicBezTo>
                  <a:pt x="2618634" y="1250744"/>
                  <a:pt x="2620517" y="1252626"/>
                  <a:pt x="2620517" y="1254927"/>
                </a:cubicBezTo>
                <a:cubicBezTo>
                  <a:pt x="2620517" y="1257228"/>
                  <a:pt x="2618634" y="1259111"/>
                  <a:pt x="2616333" y="1259111"/>
                </a:cubicBezTo>
                <a:cubicBezTo>
                  <a:pt x="2614241" y="1259111"/>
                  <a:pt x="2612359" y="1257438"/>
                  <a:pt x="2612149" y="1254927"/>
                </a:cubicBezTo>
                <a:cubicBezTo>
                  <a:pt x="2612149" y="1252626"/>
                  <a:pt x="2614032" y="1250744"/>
                  <a:pt x="2616333" y="1250744"/>
                </a:cubicBezTo>
                <a:close/>
                <a:moveTo>
                  <a:pt x="2805859" y="1250534"/>
                </a:moveTo>
                <a:cubicBezTo>
                  <a:pt x="2807951" y="1250534"/>
                  <a:pt x="2809624" y="1252208"/>
                  <a:pt x="2809624" y="1254300"/>
                </a:cubicBezTo>
                <a:cubicBezTo>
                  <a:pt x="2809624" y="1256392"/>
                  <a:pt x="2807951" y="1258065"/>
                  <a:pt x="2805859" y="1258065"/>
                </a:cubicBezTo>
                <a:cubicBezTo>
                  <a:pt x="2803767" y="1258065"/>
                  <a:pt x="2802093" y="1256392"/>
                  <a:pt x="2802093" y="1254300"/>
                </a:cubicBezTo>
                <a:cubicBezTo>
                  <a:pt x="2802093" y="1252208"/>
                  <a:pt x="2803767" y="1250534"/>
                  <a:pt x="2805859" y="1250534"/>
                </a:cubicBezTo>
                <a:close/>
                <a:moveTo>
                  <a:pt x="597655" y="1249070"/>
                </a:moveTo>
                <a:cubicBezTo>
                  <a:pt x="601420" y="1249070"/>
                  <a:pt x="604349" y="1251999"/>
                  <a:pt x="604558" y="1255973"/>
                </a:cubicBezTo>
                <a:cubicBezTo>
                  <a:pt x="604558" y="1259739"/>
                  <a:pt x="601420" y="1262877"/>
                  <a:pt x="597655" y="1262877"/>
                </a:cubicBezTo>
                <a:cubicBezTo>
                  <a:pt x="593889" y="1262877"/>
                  <a:pt x="590751" y="1259739"/>
                  <a:pt x="590751" y="1255973"/>
                </a:cubicBezTo>
                <a:cubicBezTo>
                  <a:pt x="590751" y="1252208"/>
                  <a:pt x="593889" y="1249070"/>
                  <a:pt x="597655" y="1249070"/>
                </a:cubicBezTo>
                <a:close/>
                <a:moveTo>
                  <a:pt x="470258" y="1247397"/>
                </a:moveTo>
                <a:cubicBezTo>
                  <a:pt x="474651" y="1247397"/>
                  <a:pt x="477998" y="1250953"/>
                  <a:pt x="477998" y="1255136"/>
                </a:cubicBezTo>
                <a:cubicBezTo>
                  <a:pt x="477998" y="1259320"/>
                  <a:pt x="474651" y="1262877"/>
                  <a:pt x="470258" y="1262877"/>
                </a:cubicBezTo>
                <a:cubicBezTo>
                  <a:pt x="465865" y="1262877"/>
                  <a:pt x="462518" y="1259320"/>
                  <a:pt x="462518" y="1255136"/>
                </a:cubicBezTo>
                <a:cubicBezTo>
                  <a:pt x="462518" y="1250744"/>
                  <a:pt x="466075" y="1247397"/>
                  <a:pt x="470258" y="1247397"/>
                </a:cubicBezTo>
                <a:close/>
                <a:moveTo>
                  <a:pt x="1215391" y="1246141"/>
                </a:moveTo>
                <a:cubicBezTo>
                  <a:pt x="1217065" y="1246141"/>
                  <a:pt x="1218529" y="1247397"/>
                  <a:pt x="1218529" y="1249279"/>
                </a:cubicBezTo>
                <a:cubicBezTo>
                  <a:pt x="1218529" y="1250953"/>
                  <a:pt x="1217274" y="1252417"/>
                  <a:pt x="1215391" y="1252417"/>
                </a:cubicBezTo>
                <a:cubicBezTo>
                  <a:pt x="1213718" y="1252417"/>
                  <a:pt x="1212253" y="1251162"/>
                  <a:pt x="1212253" y="1249279"/>
                </a:cubicBezTo>
                <a:cubicBezTo>
                  <a:pt x="1212253" y="1247397"/>
                  <a:pt x="1213718" y="1245932"/>
                  <a:pt x="1215391" y="1246141"/>
                </a:cubicBezTo>
                <a:close/>
                <a:moveTo>
                  <a:pt x="343908" y="1246141"/>
                </a:moveTo>
                <a:cubicBezTo>
                  <a:pt x="348510" y="1246141"/>
                  <a:pt x="352275" y="1249907"/>
                  <a:pt x="352275" y="1254509"/>
                </a:cubicBezTo>
                <a:cubicBezTo>
                  <a:pt x="352275" y="1259111"/>
                  <a:pt x="348510" y="1262877"/>
                  <a:pt x="343908" y="1262877"/>
                </a:cubicBezTo>
                <a:cubicBezTo>
                  <a:pt x="339306" y="1262877"/>
                  <a:pt x="335540" y="1259111"/>
                  <a:pt x="335540" y="1254509"/>
                </a:cubicBezTo>
                <a:cubicBezTo>
                  <a:pt x="335540" y="1249907"/>
                  <a:pt x="339306" y="1246141"/>
                  <a:pt x="343908" y="1246141"/>
                </a:cubicBezTo>
                <a:close/>
                <a:moveTo>
                  <a:pt x="218185" y="1245305"/>
                </a:moveTo>
                <a:cubicBezTo>
                  <a:pt x="222996" y="1245305"/>
                  <a:pt x="226971" y="1249279"/>
                  <a:pt x="226971" y="1254091"/>
                </a:cubicBezTo>
                <a:cubicBezTo>
                  <a:pt x="226971" y="1259111"/>
                  <a:pt x="222996" y="1263086"/>
                  <a:pt x="218185" y="1262877"/>
                </a:cubicBezTo>
                <a:cubicBezTo>
                  <a:pt x="213374" y="1262877"/>
                  <a:pt x="209399" y="1258902"/>
                  <a:pt x="209399" y="1254091"/>
                </a:cubicBezTo>
                <a:cubicBezTo>
                  <a:pt x="209399" y="1249279"/>
                  <a:pt x="213374" y="1245305"/>
                  <a:pt x="218185" y="1245305"/>
                </a:cubicBezTo>
                <a:close/>
                <a:moveTo>
                  <a:pt x="92881" y="1244468"/>
                </a:moveTo>
                <a:cubicBezTo>
                  <a:pt x="98110" y="1244468"/>
                  <a:pt x="102294" y="1248652"/>
                  <a:pt x="102294" y="1253881"/>
                </a:cubicBezTo>
                <a:cubicBezTo>
                  <a:pt x="102294" y="1259111"/>
                  <a:pt x="98110" y="1263295"/>
                  <a:pt x="92881" y="1263295"/>
                </a:cubicBezTo>
                <a:cubicBezTo>
                  <a:pt x="87651" y="1263295"/>
                  <a:pt x="83467" y="1259111"/>
                  <a:pt x="83467" y="1253881"/>
                </a:cubicBezTo>
                <a:cubicBezTo>
                  <a:pt x="83467" y="1248652"/>
                  <a:pt x="87651" y="1244468"/>
                  <a:pt x="92881" y="1244468"/>
                </a:cubicBezTo>
                <a:close/>
                <a:moveTo>
                  <a:pt x="1422489" y="1242167"/>
                </a:moveTo>
                <a:cubicBezTo>
                  <a:pt x="1424371" y="1242167"/>
                  <a:pt x="1425836" y="1243631"/>
                  <a:pt x="1425836" y="1245514"/>
                </a:cubicBezTo>
                <a:cubicBezTo>
                  <a:pt x="1425836" y="1247397"/>
                  <a:pt x="1424371" y="1248861"/>
                  <a:pt x="1422489" y="1248861"/>
                </a:cubicBezTo>
                <a:cubicBezTo>
                  <a:pt x="1420606" y="1248861"/>
                  <a:pt x="1419142" y="1247397"/>
                  <a:pt x="1419142" y="1245514"/>
                </a:cubicBezTo>
                <a:cubicBezTo>
                  <a:pt x="1419142" y="1243631"/>
                  <a:pt x="1420606" y="1242167"/>
                  <a:pt x="1422489" y="1242167"/>
                </a:cubicBezTo>
                <a:close/>
                <a:moveTo>
                  <a:pt x="1313292" y="1236728"/>
                </a:moveTo>
                <a:cubicBezTo>
                  <a:pt x="1314965" y="1236728"/>
                  <a:pt x="1316430" y="1237983"/>
                  <a:pt x="1316430" y="1239866"/>
                </a:cubicBezTo>
                <a:cubicBezTo>
                  <a:pt x="1316430" y="1241539"/>
                  <a:pt x="1314965" y="1243004"/>
                  <a:pt x="1313292" y="1243004"/>
                </a:cubicBezTo>
                <a:cubicBezTo>
                  <a:pt x="1311618" y="1243004"/>
                  <a:pt x="1310154" y="1241748"/>
                  <a:pt x="1310154" y="1239866"/>
                </a:cubicBezTo>
                <a:cubicBezTo>
                  <a:pt x="1310154" y="1238192"/>
                  <a:pt x="1311409" y="1236728"/>
                  <a:pt x="1313292" y="1236728"/>
                </a:cubicBezTo>
                <a:close/>
                <a:moveTo>
                  <a:pt x="1071050" y="1235891"/>
                </a:moveTo>
                <a:cubicBezTo>
                  <a:pt x="1073142" y="1235891"/>
                  <a:pt x="1074816" y="1237565"/>
                  <a:pt x="1074816" y="1239657"/>
                </a:cubicBezTo>
                <a:cubicBezTo>
                  <a:pt x="1074816" y="1241748"/>
                  <a:pt x="1073142" y="1243422"/>
                  <a:pt x="1071050" y="1243422"/>
                </a:cubicBezTo>
                <a:cubicBezTo>
                  <a:pt x="1068959" y="1243422"/>
                  <a:pt x="1067285" y="1241748"/>
                  <a:pt x="1067285" y="1239657"/>
                </a:cubicBezTo>
                <a:cubicBezTo>
                  <a:pt x="1067285" y="1237565"/>
                  <a:pt x="1068959" y="1235891"/>
                  <a:pt x="1071050" y="1235891"/>
                </a:cubicBezTo>
                <a:close/>
                <a:moveTo>
                  <a:pt x="1773509" y="1235473"/>
                </a:moveTo>
                <a:cubicBezTo>
                  <a:pt x="1776019" y="1235473"/>
                  <a:pt x="1777902" y="1237355"/>
                  <a:pt x="1777902" y="1239866"/>
                </a:cubicBezTo>
                <a:cubicBezTo>
                  <a:pt x="1777902" y="1242376"/>
                  <a:pt x="1776019" y="1244259"/>
                  <a:pt x="1773509" y="1244259"/>
                </a:cubicBezTo>
                <a:cubicBezTo>
                  <a:pt x="1770998" y="1244259"/>
                  <a:pt x="1769116" y="1242376"/>
                  <a:pt x="1769116" y="1239866"/>
                </a:cubicBezTo>
                <a:cubicBezTo>
                  <a:pt x="1769116" y="1237355"/>
                  <a:pt x="1770998" y="1235473"/>
                  <a:pt x="1773509" y="1235473"/>
                </a:cubicBezTo>
                <a:close/>
                <a:moveTo>
                  <a:pt x="1638372" y="1232126"/>
                </a:moveTo>
                <a:cubicBezTo>
                  <a:pt x="1640464" y="1232126"/>
                  <a:pt x="1642138" y="1233799"/>
                  <a:pt x="1642138" y="1235891"/>
                </a:cubicBezTo>
                <a:cubicBezTo>
                  <a:pt x="1642138" y="1237983"/>
                  <a:pt x="1640464" y="1239657"/>
                  <a:pt x="1638372" y="1239657"/>
                </a:cubicBezTo>
                <a:cubicBezTo>
                  <a:pt x="1636281" y="1239657"/>
                  <a:pt x="1634607" y="1237983"/>
                  <a:pt x="1634607" y="1235891"/>
                </a:cubicBezTo>
                <a:cubicBezTo>
                  <a:pt x="1634607" y="1233799"/>
                  <a:pt x="1636281" y="1232126"/>
                  <a:pt x="1638372" y="1232126"/>
                </a:cubicBezTo>
                <a:close/>
                <a:moveTo>
                  <a:pt x="933822" y="1230452"/>
                </a:moveTo>
                <a:cubicBezTo>
                  <a:pt x="936123" y="1230452"/>
                  <a:pt x="938215" y="1232335"/>
                  <a:pt x="938215" y="1234845"/>
                </a:cubicBezTo>
                <a:cubicBezTo>
                  <a:pt x="938215" y="1237146"/>
                  <a:pt x="936123" y="1239238"/>
                  <a:pt x="933822" y="1239238"/>
                </a:cubicBezTo>
                <a:cubicBezTo>
                  <a:pt x="931521" y="1239238"/>
                  <a:pt x="929429" y="1237355"/>
                  <a:pt x="929429" y="1234845"/>
                </a:cubicBezTo>
                <a:cubicBezTo>
                  <a:pt x="929429" y="1232544"/>
                  <a:pt x="931312" y="1230452"/>
                  <a:pt x="933822" y="1230452"/>
                </a:cubicBezTo>
                <a:close/>
                <a:moveTo>
                  <a:pt x="800778" y="1226687"/>
                </a:moveTo>
                <a:cubicBezTo>
                  <a:pt x="803706" y="1226687"/>
                  <a:pt x="806007" y="1228988"/>
                  <a:pt x="806007" y="1231916"/>
                </a:cubicBezTo>
                <a:cubicBezTo>
                  <a:pt x="806007" y="1234845"/>
                  <a:pt x="803706" y="1237146"/>
                  <a:pt x="800778" y="1237146"/>
                </a:cubicBezTo>
                <a:cubicBezTo>
                  <a:pt x="797849" y="1237146"/>
                  <a:pt x="795548" y="1234845"/>
                  <a:pt x="795548" y="1231916"/>
                </a:cubicBezTo>
                <a:cubicBezTo>
                  <a:pt x="795548" y="1228988"/>
                  <a:pt x="797849" y="1226687"/>
                  <a:pt x="800778" y="1226687"/>
                </a:cubicBezTo>
                <a:close/>
                <a:moveTo>
                  <a:pt x="1474995" y="1225013"/>
                </a:moveTo>
                <a:cubicBezTo>
                  <a:pt x="1476878" y="1225013"/>
                  <a:pt x="1478342" y="1226478"/>
                  <a:pt x="1478342" y="1228360"/>
                </a:cubicBezTo>
                <a:cubicBezTo>
                  <a:pt x="1478342" y="1230243"/>
                  <a:pt x="1476878" y="1231707"/>
                  <a:pt x="1474995" y="1231707"/>
                </a:cubicBezTo>
                <a:cubicBezTo>
                  <a:pt x="1473113" y="1231707"/>
                  <a:pt x="1471648" y="1230243"/>
                  <a:pt x="1471648" y="1228360"/>
                </a:cubicBezTo>
                <a:cubicBezTo>
                  <a:pt x="1471648" y="1226478"/>
                  <a:pt x="1473113" y="1225013"/>
                  <a:pt x="1474995" y="1225013"/>
                </a:cubicBezTo>
                <a:close/>
                <a:moveTo>
                  <a:pt x="1852582" y="1223549"/>
                </a:moveTo>
                <a:cubicBezTo>
                  <a:pt x="1855511" y="1223549"/>
                  <a:pt x="1857812" y="1225850"/>
                  <a:pt x="1857812" y="1228779"/>
                </a:cubicBezTo>
                <a:cubicBezTo>
                  <a:pt x="1857812" y="1231707"/>
                  <a:pt x="1855511" y="1234008"/>
                  <a:pt x="1852582" y="1234008"/>
                </a:cubicBezTo>
                <a:cubicBezTo>
                  <a:pt x="1849654" y="1234008"/>
                  <a:pt x="1847353" y="1231707"/>
                  <a:pt x="1847353" y="1228779"/>
                </a:cubicBezTo>
                <a:cubicBezTo>
                  <a:pt x="1847353" y="1225850"/>
                  <a:pt x="1849863" y="1223549"/>
                  <a:pt x="1852582" y="1223549"/>
                </a:cubicBezTo>
                <a:close/>
                <a:moveTo>
                  <a:pt x="670243" y="1223340"/>
                </a:moveTo>
                <a:cubicBezTo>
                  <a:pt x="674009" y="1223340"/>
                  <a:pt x="676938" y="1226268"/>
                  <a:pt x="676938" y="1230034"/>
                </a:cubicBezTo>
                <a:cubicBezTo>
                  <a:pt x="676938" y="1233799"/>
                  <a:pt x="674009" y="1236728"/>
                  <a:pt x="670243" y="1236728"/>
                </a:cubicBezTo>
                <a:cubicBezTo>
                  <a:pt x="666478" y="1236728"/>
                  <a:pt x="663549" y="1233799"/>
                  <a:pt x="663549" y="1230034"/>
                </a:cubicBezTo>
                <a:cubicBezTo>
                  <a:pt x="663549" y="1226268"/>
                  <a:pt x="666478" y="1223340"/>
                  <a:pt x="670243" y="1223340"/>
                </a:cubicBezTo>
                <a:close/>
                <a:moveTo>
                  <a:pt x="541383" y="1221666"/>
                </a:moveTo>
                <a:cubicBezTo>
                  <a:pt x="545357" y="1221666"/>
                  <a:pt x="548704" y="1224804"/>
                  <a:pt x="548704" y="1228988"/>
                </a:cubicBezTo>
                <a:cubicBezTo>
                  <a:pt x="548704" y="1232962"/>
                  <a:pt x="545357" y="1236309"/>
                  <a:pt x="541383" y="1236309"/>
                </a:cubicBezTo>
                <a:cubicBezTo>
                  <a:pt x="537408" y="1236309"/>
                  <a:pt x="534061" y="1232962"/>
                  <a:pt x="534061" y="1228988"/>
                </a:cubicBezTo>
                <a:cubicBezTo>
                  <a:pt x="534061" y="1225013"/>
                  <a:pt x="537408" y="1221666"/>
                  <a:pt x="541383" y="1221666"/>
                </a:cubicBezTo>
                <a:close/>
                <a:moveTo>
                  <a:pt x="413986" y="1220202"/>
                </a:moveTo>
                <a:cubicBezTo>
                  <a:pt x="418379" y="1220202"/>
                  <a:pt x="421936" y="1223758"/>
                  <a:pt x="421936" y="1228151"/>
                </a:cubicBezTo>
                <a:cubicBezTo>
                  <a:pt x="421936" y="1232544"/>
                  <a:pt x="418379" y="1236100"/>
                  <a:pt x="413986" y="1236100"/>
                </a:cubicBezTo>
                <a:cubicBezTo>
                  <a:pt x="409593" y="1236100"/>
                  <a:pt x="406037" y="1232544"/>
                  <a:pt x="406037" y="1228151"/>
                </a:cubicBezTo>
                <a:cubicBezTo>
                  <a:pt x="406037" y="1223758"/>
                  <a:pt x="409593" y="1220202"/>
                  <a:pt x="413986" y="1220202"/>
                </a:cubicBezTo>
                <a:close/>
                <a:moveTo>
                  <a:pt x="1584611" y="1219783"/>
                </a:moveTo>
                <a:cubicBezTo>
                  <a:pt x="1586703" y="1219783"/>
                  <a:pt x="1588376" y="1221457"/>
                  <a:pt x="1588376" y="1223549"/>
                </a:cubicBezTo>
                <a:cubicBezTo>
                  <a:pt x="1588376" y="1225641"/>
                  <a:pt x="1586703" y="1227314"/>
                  <a:pt x="1584611" y="1227314"/>
                </a:cubicBezTo>
                <a:cubicBezTo>
                  <a:pt x="1582519" y="1227314"/>
                  <a:pt x="1580845" y="1225641"/>
                  <a:pt x="1580845" y="1223549"/>
                </a:cubicBezTo>
                <a:cubicBezTo>
                  <a:pt x="1580845" y="1221457"/>
                  <a:pt x="1582519" y="1219783"/>
                  <a:pt x="1584611" y="1219783"/>
                </a:cubicBezTo>
                <a:close/>
                <a:moveTo>
                  <a:pt x="287008" y="1218947"/>
                </a:moveTo>
                <a:cubicBezTo>
                  <a:pt x="291820" y="1218947"/>
                  <a:pt x="295585" y="1222712"/>
                  <a:pt x="295585" y="1227523"/>
                </a:cubicBezTo>
                <a:cubicBezTo>
                  <a:pt x="295585" y="1232126"/>
                  <a:pt x="291820" y="1235891"/>
                  <a:pt x="287008" y="1236100"/>
                </a:cubicBezTo>
                <a:cubicBezTo>
                  <a:pt x="282197" y="1236100"/>
                  <a:pt x="278432" y="1232335"/>
                  <a:pt x="278432" y="1227523"/>
                </a:cubicBezTo>
                <a:cubicBezTo>
                  <a:pt x="278432" y="1222712"/>
                  <a:pt x="282197" y="1218947"/>
                  <a:pt x="287008" y="1218947"/>
                </a:cubicBezTo>
                <a:close/>
                <a:moveTo>
                  <a:pt x="1158701" y="1217901"/>
                </a:moveTo>
                <a:cubicBezTo>
                  <a:pt x="1160584" y="1217901"/>
                  <a:pt x="1162257" y="1219574"/>
                  <a:pt x="1162257" y="1221457"/>
                </a:cubicBezTo>
                <a:cubicBezTo>
                  <a:pt x="1162257" y="1223549"/>
                  <a:pt x="1160584" y="1225013"/>
                  <a:pt x="1158701" y="1225013"/>
                </a:cubicBezTo>
                <a:cubicBezTo>
                  <a:pt x="1156818" y="1225013"/>
                  <a:pt x="1155145" y="1223340"/>
                  <a:pt x="1155145" y="1221457"/>
                </a:cubicBezTo>
                <a:cubicBezTo>
                  <a:pt x="1155145" y="1219574"/>
                  <a:pt x="1156818" y="1217901"/>
                  <a:pt x="1158701" y="1217901"/>
                </a:cubicBezTo>
                <a:close/>
                <a:moveTo>
                  <a:pt x="161076" y="1217692"/>
                </a:moveTo>
                <a:cubicBezTo>
                  <a:pt x="166097" y="1217692"/>
                  <a:pt x="170281" y="1221875"/>
                  <a:pt x="170281" y="1226896"/>
                </a:cubicBezTo>
                <a:cubicBezTo>
                  <a:pt x="170281" y="1232126"/>
                  <a:pt x="166097" y="1236100"/>
                  <a:pt x="161076" y="1236100"/>
                </a:cubicBezTo>
                <a:cubicBezTo>
                  <a:pt x="156056" y="1236100"/>
                  <a:pt x="151872" y="1231916"/>
                  <a:pt x="151872" y="1226896"/>
                </a:cubicBezTo>
                <a:cubicBezTo>
                  <a:pt x="151872" y="1221875"/>
                  <a:pt x="156056" y="1217692"/>
                  <a:pt x="161076" y="1217692"/>
                </a:cubicBezTo>
                <a:close/>
                <a:moveTo>
                  <a:pt x="1529594" y="1217482"/>
                </a:moveTo>
                <a:cubicBezTo>
                  <a:pt x="1531477" y="1217482"/>
                  <a:pt x="1533150" y="1219156"/>
                  <a:pt x="1533150" y="1221039"/>
                </a:cubicBezTo>
                <a:cubicBezTo>
                  <a:pt x="1533150" y="1222921"/>
                  <a:pt x="1531477" y="1224595"/>
                  <a:pt x="1529594" y="1224595"/>
                </a:cubicBezTo>
                <a:cubicBezTo>
                  <a:pt x="1527711" y="1224595"/>
                  <a:pt x="1526038" y="1223131"/>
                  <a:pt x="1526038" y="1221039"/>
                </a:cubicBezTo>
                <a:cubicBezTo>
                  <a:pt x="1526038" y="1219156"/>
                  <a:pt x="1527711" y="1217482"/>
                  <a:pt x="1529594" y="1217482"/>
                </a:cubicBezTo>
                <a:close/>
                <a:moveTo>
                  <a:pt x="35353" y="1217064"/>
                </a:moveTo>
                <a:cubicBezTo>
                  <a:pt x="40583" y="1217064"/>
                  <a:pt x="44976" y="1221248"/>
                  <a:pt x="44976" y="1226687"/>
                </a:cubicBezTo>
                <a:cubicBezTo>
                  <a:pt x="44976" y="1231916"/>
                  <a:pt x="40792" y="1236309"/>
                  <a:pt x="35353" y="1236309"/>
                </a:cubicBezTo>
                <a:cubicBezTo>
                  <a:pt x="30124" y="1236309"/>
                  <a:pt x="25731" y="1232126"/>
                  <a:pt x="25731" y="1226687"/>
                </a:cubicBezTo>
                <a:cubicBezTo>
                  <a:pt x="25731" y="1221248"/>
                  <a:pt x="29914" y="1216855"/>
                  <a:pt x="35353" y="1217064"/>
                </a:cubicBezTo>
                <a:close/>
                <a:moveTo>
                  <a:pt x="1928100" y="1216436"/>
                </a:moveTo>
                <a:cubicBezTo>
                  <a:pt x="1931028" y="1216436"/>
                  <a:pt x="1933330" y="1218738"/>
                  <a:pt x="1933330" y="1221666"/>
                </a:cubicBezTo>
                <a:cubicBezTo>
                  <a:pt x="1933330" y="1224595"/>
                  <a:pt x="1931028" y="1226896"/>
                  <a:pt x="1928100" y="1226896"/>
                </a:cubicBezTo>
                <a:cubicBezTo>
                  <a:pt x="1925171" y="1226896"/>
                  <a:pt x="1922870" y="1224386"/>
                  <a:pt x="1922870" y="1221666"/>
                </a:cubicBezTo>
                <a:cubicBezTo>
                  <a:pt x="1922870" y="1218738"/>
                  <a:pt x="1925171" y="1216436"/>
                  <a:pt x="1928100" y="1216436"/>
                </a:cubicBezTo>
                <a:close/>
                <a:moveTo>
                  <a:pt x="2000898" y="1210997"/>
                </a:moveTo>
                <a:cubicBezTo>
                  <a:pt x="2003826" y="1210997"/>
                  <a:pt x="2006337" y="1213508"/>
                  <a:pt x="2006337" y="1216436"/>
                </a:cubicBezTo>
                <a:cubicBezTo>
                  <a:pt x="2006337" y="1219365"/>
                  <a:pt x="2003826" y="1221875"/>
                  <a:pt x="2000898" y="1221875"/>
                </a:cubicBezTo>
                <a:cubicBezTo>
                  <a:pt x="1997760" y="1221875"/>
                  <a:pt x="1995459" y="1219365"/>
                  <a:pt x="1995459" y="1216436"/>
                </a:cubicBezTo>
                <a:cubicBezTo>
                  <a:pt x="1995459" y="1213508"/>
                  <a:pt x="1997969" y="1210997"/>
                  <a:pt x="2000898" y="1210997"/>
                </a:cubicBezTo>
                <a:close/>
                <a:moveTo>
                  <a:pt x="1015197" y="1208069"/>
                </a:moveTo>
                <a:cubicBezTo>
                  <a:pt x="1017916" y="1208069"/>
                  <a:pt x="1020008" y="1210161"/>
                  <a:pt x="1020008" y="1212880"/>
                </a:cubicBezTo>
                <a:cubicBezTo>
                  <a:pt x="1020008" y="1215391"/>
                  <a:pt x="1017916" y="1217692"/>
                  <a:pt x="1015197" y="1217692"/>
                </a:cubicBezTo>
                <a:cubicBezTo>
                  <a:pt x="1012477" y="1217692"/>
                  <a:pt x="1010386" y="1215600"/>
                  <a:pt x="1010386" y="1212880"/>
                </a:cubicBezTo>
                <a:cubicBezTo>
                  <a:pt x="1010386" y="1210161"/>
                  <a:pt x="1012477" y="1208069"/>
                  <a:pt x="1015197" y="1208069"/>
                </a:cubicBezTo>
                <a:close/>
                <a:moveTo>
                  <a:pt x="2071395" y="1207650"/>
                </a:moveTo>
                <a:cubicBezTo>
                  <a:pt x="2074114" y="1207650"/>
                  <a:pt x="2076415" y="1209952"/>
                  <a:pt x="2076415" y="1212671"/>
                </a:cubicBezTo>
                <a:cubicBezTo>
                  <a:pt x="2076415" y="1215391"/>
                  <a:pt x="2074114" y="1217692"/>
                  <a:pt x="2071395" y="1217692"/>
                </a:cubicBezTo>
                <a:cubicBezTo>
                  <a:pt x="2068675" y="1217692"/>
                  <a:pt x="2066374" y="1215391"/>
                  <a:pt x="2066374" y="1212671"/>
                </a:cubicBezTo>
                <a:cubicBezTo>
                  <a:pt x="2066374" y="1209952"/>
                  <a:pt x="2068675" y="1207650"/>
                  <a:pt x="2071395" y="1207650"/>
                </a:cubicBezTo>
                <a:close/>
                <a:moveTo>
                  <a:pt x="1253882" y="1205977"/>
                </a:moveTo>
                <a:cubicBezTo>
                  <a:pt x="1255765" y="1205977"/>
                  <a:pt x="1257438" y="1207650"/>
                  <a:pt x="1257438" y="1209533"/>
                </a:cubicBezTo>
                <a:cubicBezTo>
                  <a:pt x="1257438" y="1211416"/>
                  <a:pt x="1255765" y="1213089"/>
                  <a:pt x="1253882" y="1213089"/>
                </a:cubicBezTo>
                <a:cubicBezTo>
                  <a:pt x="1251999" y="1213089"/>
                  <a:pt x="1250326" y="1211416"/>
                  <a:pt x="1250326" y="1209533"/>
                </a:cubicBezTo>
                <a:cubicBezTo>
                  <a:pt x="1250326" y="1207650"/>
                  <a:pt x="1251999" y="1205977"/>
                  <a:pt x="1253882" y="1205977"/>
                </a:cubicBezTo>
                <a:close/>
                <a:moveTo>
                  <a:pt x="1358686" y="1205349"/>
                </a:moveTo>
                <a:cubicBezTo>
                  <a:pt x="1360569" y="1205349"/>
                  <a:pt x="1362033" y="1206814"/>
                  <a:pt x="1362033" y="1208696"/>
                </a:cubicBezTo>
                <a:cubicBezTo>
                  <a:pt x="1362033" y="1210579"/>
                  <a:pt x="1360569" y="1212044"/>
                  <a:pt x="1358686" y="1212044"/>
                </a:cubicBezTo>
                <a:cubicBezTo>
                  <a:pt x="1356803" y="1212044"/>
                  <a:pt x="1355339" y="1210579"/>
                  <a:pt x="1355339" y="1208696"/>
                </a:cubicBezTo>
                <a:cubicBezTo>
                  <a:pt x="1355339" y="1206814"/>
                  <a:pt x="1357012" y="1205349"/>
                  <a:pt x="1358686" y="1205349"/>
                </a:cubicBezTo>
                <a:close/>
                <a:moveTo>
                  <a:pt x="2140636" y="1204931"/>
                </a:moveTo>
                <a:cubicBezTo>
                  <a:pt x="2143356" y="1204931"/>
                  <a:pt x="2145657" y="1207232"/>
                  <a:pt x="2145657" y="1209952"/>
                </a:cubicBezTo>
                <a:cubicBezTo>
                  <a:pt x="2145657" y="1212671"/>
                  <a:pt x="2143356" y="1214972"/>
                  <a:pt x="2140636" y="1214972"/>
                </a:cubicBezTo>
                <a:cubicBezTo>
                  <a:pt x="2137917" y="1214972"/>
                  <a:pt x="2135616" y="1212671"/>
                  <a:pt x="2135616" y="1209952"/>
                </a:cubicBezTo>
                <a:cubicBezTo>
                  <a:pt x="2135616" y="1207232"/>
                  <a:pt x="2137917" y="1204931"/>
                  <a:pt x="2140636" y="1204931"/>
                </a:cubicBezTo>
                <a:close/>
                <a:moveTo>
                  <a:pt x="1727905" y="1204722"/>
                </a:moveTo>
                <a:cubicBezTo>
                  <a:pt x="1730207" y="1204722"/>
                  <a:pt x="1731880" y="1206395"/>
                  <a:pt x="1731880" y="1208696"/>
                </a:cubicBezTo>
                <a:cubicBezTo>
                  <a:pt x="1731880" y="1210997"/>
                  <a:pt x="1729997" y="1212671"/>
                  <a:pt x="1727905" y="1212671"/>
                </a:cubicBezTo>
                <a:cubicBezTo>
                  <a:pt x="1725814" y="1212671"/>
                  <a:pt x="1723931" y="1210997"/>
                  <a:pt x="1723931" y="1208696"/>
                </a:cubicBezTo>
                <a:cubicBezTo>
                  <a:pt x="1723931" y="1206395"/>
                  <a:pt x="1725604" y="1204722"/>
                  <a:pt x="1727905" y="1204722"/>
                </a:cubicBezTo>
                <a:close/>
                <a:moveTo>
                  <a:pt x="2208414" y="1203258"/>
                </a:moveTo>
                <a:cubicBezTo>
                  <a:pt x="2211133" y="1203258"/>
                  <a:pt x="2213225" y="1205349"/>
                  <a:pt x="2213225" y="1208069"/>
                </a:cubicBezTo>
                <a:cubicBezTo>
                  <a:pt x="2213225" y="1210788"/>
                  <a:pt x="2211133" y="1212880"/>
                  <a:pt x="2208414" y="1212880"/>
                </a:cubicBezTo>
                <a:cubicBezTo>
                  <a:pt x="2205903" y="1212880"/>
                  <a:pt x="2203602" y="1210788"/>
                  <a:pt x="2203602" y="1208069"/>
                </a:cubicBezTo>
                <a:cubicBezTo>
                  <a:pt x="2203602" y="1205349"/>
                  <a:pt x="2205694" y="1203258"/>
                  <a:pt x="2208414" y="1203258"/>
                </a:cubicBezTo>
                <a:close/>
                <a:moveTo>
                  <a:pt x="878387" y="1202421"/>
                </a:moveTo>
                <a:cubicBezTo>
                  <a:pt x="881525" y="1202421"/>
                  <a:pt x="884035" y="1204931"/>
                  <a:pt x="884035" y="1208069"/>
                </a:cubicBezTo>
                <a:cubicBezTo>
                  <a:pt x="884035" y="1211207"/>
                  <a:pt x="881525" y="1213717"/>
                  <a:pt x="878387" y="1213717"/>
                </a:cubicBezTo>
                <a:cubicBezTo>
                  <a:pt x="875249" y="1213717"/>
                  <a:pt x="872739" y="1211207"/>
                  <a:pt x="872739" y="1208069"/>
                </a:cubicBezTo>
                <a:cubicBezTo>
                  <a:pt x="872739" y="1204931"/>
                  <a:pt x="875249" y="1202421"/>
                  <a:pt x="878387" y="1202421"/>
                </a:cubicBezTo>
                <a:close/>
                <a:moveTo>
                  <a:pt x="2275354" y="1201584"/>
                </a:moveTo>
                <a:cubicBezTo>
                  <a:pt x="2278074" y="1201584"/>
                  <a:pt x="2280166" y="1203676"/>
                  <a:pt x="2280166" y="1206395"/>
                </a:cubicBezTo>
                <a:cubicBezTo>
                  <a:pt x="2280166" y="1209115"/>
                  <a:pt x="2278074" y="1211207"/>
                  <a:pt x="2275354" y="1211207"/>
                </a:cubicBezTo>
                <a:cubicBezTo>
                  <a:pt x="2272844" y="1211207"/>
                  <a:pt x="2270752" y="1209115"/>
                  <a:pt x="2270543" y="1206395"/>
                </a:cubicBezTo>
                <a:cubicBezTo>
                  <a:pt x="2270543" y="1203676"/>
                  <a:pt x="2272635" y="1201584"/>
                  <a:pt x="2275354" y="1201584"/>
                </a:cubicBezTo>
                <a:close/>
                <a:moveTo>
                  <a:pt x="2341667" y="1200956"/>
                </a:moveTo>
                <a:cubicBezTo>
                  <a:pt x="2343968" y="1200956"/>
                  <a:pt x="2345851" y="1202839"/>
                  <a:pt x="2345851" y="1205140"/>
                </a:cubicBezTo>
                <a:cubicBezTo>
                  <a:pt x="2345851" y="1207441"/>
                  <a:pt x="2343968" y="1209324"/>
                  <a:pt x="2341667" y="1209324"/>
                </a:cubicBezTo>
                <a:cubicBezTo>
                  <a:pt x="2339366" y="1209324"/>
                  <a:pt x="2337484" y="1207441"/>
                  <a:pt x="2337484" y="1205140"/>
                </a:cubicBezTo>
                <a:cubicBezTo>
                  <a:pt x="2337484" y="1202839"/>
                  <a:pt x="2339366" y="1200956"/>
                  <a:pt x="2341667" y="1200956"/>
                </a:cubicBezTo>
                <a:close/>
                <a:moveTo>
                  <a:pt x="2407353" y="1200120"/>
                </a:moveTo>
                <a:cubicBezTo>
                  <a:pt x="2409654" y="1200120"/>
                  <a:pt x="2411327" y="1201793"/>
                  <a:pt x="2411327" y="1204094"/>
                </a:cubicBezTo>
                <a:cubicBezTo>
                  <a:pt x="2411327" y="1206395"/>
                  <a:pt x="2409445" y="1208069"/>
                  <a:pt x="2407353" y="1208069"/>
                </a:cubicBezTo>
                <a:cubicBezTo>
                  <a:pt x="2405052" y="1208069"/>
                  <a:pt x="2403378" y="1206186"/>
                  <a:pt x="2403378" y="1204094"/>
                </a:cubicBezTo>
                <a:cubicBezTo>
                  <a:pt x="2403378" y="1202002"/>
                  <a:pt x="2405052" y="1200120"/>
                  <a:pt x="2407353" y="1200120"/>
                </a:cubicBezTo>
                <a:close/>
                <a:moveTo>
                  <a:pt x="2472411" y="1199492"/>
                </a:moveTo>
                <a:cubicBezTo>
                  <a:pt x="2474503" y="1199492"/>
                  <a:pt x="2476176" y="1201166"/>
                  <a:pt x="2476176" y="1203258"/>
                </a:cubicBezTo>
                <a:cubicBezTo>
                  <a:pt x="2476176" y="1205349"/>
                  <a:pt x="2474503" y="1207023"/>
                  <a:pt x="2472411" y="1207023"/>
                </a:cubicBezTo>
                <a:cubicBezTo>
                  <a:pt x="2470319" y="1207023"/>
                  <a:pt x="2468645" y="1205349"/>
                  <a:pt x="2468645" y="1203258"/>
                </a:cubicBezTo>
                <a:cubicBezTo>
                  <a:pt x="2468645" y="1201166"/>
                  <a:pt x="2470319" y="1199492"/>
                  <a:pt x="2472411" y="1199492"/>
                </a:cubicBezTo>
                <a:close/>
                <a:moveTo>
                  <a:pt x="2537050" y="1199074"/>
                </a:moveTo>
                <a:cubicBezTo>
                  <a:pt x="2538933" y="1199074"/>
                  <a:pt x="2540607" y="1200747"/>
                  <a:pt x="2540607" y="1202630"/>
                </a:cubicBezTo>
                <a:cubicBezTo>
                  <a:pt x="2540607" y="1204513"/>
                  <a:pt x="2538933" y="1206186"/>
                  <a:pt x="2537050" y="1206186"/>
                </a:cubicBezTo>
                <a:cubicBezTo>
                  <a:pt x="2535168" y="1206186"/>
                  <a:pt x="2533494" y="1204513"/>
                  <a:pt x="2533494" y="1202630"/>
                </a:cubicBezTo>
                <a:cubicBezTo>
                  <a:pt x="2533494" y="1200747"/>
                  <a:pt x="2535168" y="1199074"/>
                  <a:pt x="2537050" y="1199074"/>
                </a:cubicBezTo>
                <a:close/>
                <a:moveTo>
                  <a:pt x="2601481" y="1198655"/>
                </a:moveTo>
                <a:cubicBezTo>
                  <a:pt x="2603363" y="1198655"/>
                  <a:pt x="2604828" y="1200120"/>
                  <a:pt x="2604828" y="1202002"/>
                </a:cubicBezTo>
                <a:cubicBezTo>
                  <a:pt x="2604828" y="1203885"/>
                  <a:pt x="2603363" y="1205349"/>
                  <a:pt x="2601481" y="1205349"/>
                </a:cubicBezTo>
                <a:cubicBezTo>
                  <a:pt x="2599598" y="1205349"/>
                  <a:pt x="2598134" y="1203885"/>
                  <a:pt x="2598134" y="1202002"/>
                </a:cubicBezTo>
                <a:cubicBezTo>
                  <a:pt x="2598134" y="1200120"/>
                  <a:pt x="2599598" y="1198655"/>
                  <a:pt x="2601481" y="1198655"/>
                </a:cubicBezTo>
                <a:close/>
                <a:moveTo>
                  <a:pt x="2665493" y="1198446"/>
                </a:moveTo>
                <a:cubicBezTo>
                  <a:pt x="2667166" y="1198446"/>
                  <a:pt x="2668630" y="1199701"/>
                  <a:pt x="2668630" y="1201584"/>
                </a:cubicBezTo>
                <a:cubicBezTo>
                  <a:pt x="2668630" y="1203258"/>
                  <a:pt x="2667375" y="1204722"/>
                  <a:pt x="2665493" y="1204722"/>
                </a:cubicBezTo>
                <a:cubicBezTo>
                  <a:pt x="2663819" y="1204722"/>
                  <a:pt x="2662355" y="1203258"/>
                  <a:pt x="2662355" y="1201584"/>
                </a:cubicBezTo>
                <a:cubicBezTo>
                  <a:pt x="2662355" y="1199910"/>
                  <a:pt x="2663610" y="1198446"/>
                  <a:pt x="2665493" y="1198446"/>
                </a:cubicBezTo>
                <a:close/>
                <a:moveTo>
                  <a:pt x="745133" y="1198446"/>
                </a:moveTo>
                <a:cubicBezTo>
                  <a:pt x="748899" y="1198446"/>
                  <a:pt x="751827" y="1201375"/>
                  <a:pt x="751827" y="1205140"/>
                </a:cubicBezTo>
                <a:cubicBezTo>
                  <a:pt x="751827" y="1208906"/>
                  <a:pt x="748689" y="1211834"/>
                  <a:pt x="745133" y="1211834"/>
                </a:cubicBezTo>
                <a:cubicBezTo>
                  <a:pt x="741368" y="1211834"/>
                  <a:pt x="738439" y="1208906"/>
                  <a:pt x="738439" y="1205140"/>
                </a:cubicBezTo>
                <a:cubicBezTo>
                  <a:pt x="738439" y="1201375"/>
                  <a:pt x="741368" y="1198446"/>
                  <a:pt x="745133" y="1198446"/>
                </a:cubicBezTo>
                <a:close/>
                <a:moveTo>
                  <a:pt x="2729296" y="1197819"/>
                </a:moveTo>
                <a:cubicBezTo>
                  <a:pt x="2730969" y="1197819"/>
                  <a:pt x="2732433" y="1199283"/>
                  <a:pt x="2732433" y="1200956"/>
                </a:cubicBezTo>
                <a:cubicBezTo>
                  <a:pt x="2732433" y="1202630"/>
                  <a:pt x="2730969" y="1204094"/>
                  <a:pt x="2729296" y="1204094"/>
                </a:cubicBezTo>
                <a:cubicBezTo>
                  <a:pt x="2727622" y="1204094"/>
                  <a:pt x="2726367" y="1202839"/>
                  <a:pt x="2726158" y="1200956"/>
                </a:cubicBezTo>
                <a:cubicBezTo>
                  <a:pt x="2726158" y="1199283"/>
                  <a:pt x="2727622" y="1197819"/>
                  <a:pt x="2729296" y="1197819"/>
                </a:cubicBezTo>
                <a:close/>
                <a:moveTo>
                  <a:pt x="2792889" y="1197609"/>
                </a:moveTo>
                <a:cubicBezTo>
                  <a:pt x="2794563" y="1197609"/>
                  <a:pt x="2795818" y="1198865"/>
                  <a:pt x="2795818" y="1200538"/>
                </a:cubicBezTo>
                <a:cubicBezTo>
                  <a:pt x="2795818" y="1202212"/>
                  <a:pt x="2794563" y="1203467"/>
                  <a:pt x="2792889" y="1203467"/>
                </a:cubicBezTo>
                <a:cubicBezTo>
                  <a:pt x="2791425" y="1203467"/>
                  <a:pt x="2790170" y="1202212"/>
                  <a:pt x="2789960" y="1200538"/>
                </a:cubicBezTo>
                <a:cubicBezTo>
                  <a:pt x="2789960" y="1198865"/>
                  <a:pt x="2791215" y="1197609"/>
                  <a:pt x="2792889" y="1197609"/>
                </a:cubicBezTo>
                <a:close/>
                <a:moveTo>
                  <a:pt x="2982833" y="1197400"/>
                </a:moveTo>
                <a:cubicBezTo>
                  <a:pt x="2984298" y="1197400"/>
                  <a:pt x="2985343" y="1198446"/>
                  <a:pt x="2985343" y="1199910"/>
                </a:cubicBezTo>
                <a:cubicBezTo>
                  <a:pt x="2985343" y="1201375"/>
                  <a:pt x="2984298" y="1202421"/>
                  <a:pt x="2982833" y="1202421"/>
                </a:cubicBezTo>
                <a:cubicBezTo>
                  <a:pt x="2981369" y="1202421"/>
                  <a:pt x="2980323" y="1201375"/>
                  <a:pt x="2980323" y="1199910"/>
                </a:cubicBezTo>
                <a:cubicBezTo>
                  <a:pt x="2980323" y="1198446"/>
                  <a:pt x="2981369" y="1197400"/>
                  <a:pt x="2982833" y="1197400"/>
                </a:cubicBezTo>
                <a:close/>
                <a:moveTo>
                  <a:pt x="2919658" y="1197400"/>
                </a:moveTo>
                <a:cubicBezTo>
                  <a:pt x="2921122" y="1197400"/>
                  <a:pt x="2922377" y="1198655"/>
                  <a:pt x="2922377" y="1200120"/>
                </a:cubicBezTo>
                <a:cubicBezTo>
                  <a:pt x="2922377" y="1201584"/>
                  <a:pt x="2921122" y="1202839"/>
                  <a:pt x="2919658" y="1202839"/>
                </a:cubicBezTo>
                <a:cubicBezTo>
                  <a:pt x="2918194" y="1202839"/>
                  <a:pt x="2916939" y="1201584"/>
                  <a:pt x="2916939" y="1200120"/>
                </a:cubicBezTo>
                <a:cubicBezTo>
                  <a:pt x="2916939" y="1198655"/>
                  <a:pt x="2918194" y="1197400"/>
                  <a:pt x="2919658" y="1197400"/>
                </a:cubicBezTo>
                <a:close/>
                <a:moveTo>
                  <a:pt x="2856483" y="1197400"/>
                </a:moveTo>
                <a:cubicBezTo>
                  <a:pt x="2858156" y="1197400"/>
                  <a:pt x="2859411" y="1198655"/>
                  <a:pt x="2859411" y="1200329"/>
                </a:cubicBezTo>
                <a:cubicBezTo>
                  <a:pt x="2859411" y="1202002"/>
                  <a:pt x="2858156" y="1203258"/>
                  <a:pt x="2856483" y="1203258"/>
                </a:cubicBezTo>
                <a:cubicBezTo>
                  <a:pt x="2854809" y="1203258"/>
                  <a:pt x="2853554" y="1202002"/>
                  <a:pt x="2853554" y="1200329"/>
                </a:cubicBezTo>
                <a:cubicBezTo>
                  <a:pt x="2853554" y="1198655"/>
                  <a:pt x="2854809" y="1197400"/>
                  <a:pt x="2856483" y="1197400"/>
                </a:cubicBezTo>
                <a:close/>
                <a:moveTo>
                  <a:pt x="3045799" y="1197191"/>
                </a:moveTo>
                <a:cubicBezTo>
                  <a:pt x="3047263" y="1197191"/>
                  <a:pt x="3048309" y="1198237"/>
                  <a:pt x="3048309" y="1199701"/>
                </a:cubicBezTo>
                <a:cubicBezTo>
                  <a:pt x="3048309" y="1201166"/>
                  <a:pt x="3047263" y="1202212"/>
                  <a:pt x="3045799" y="1202212"/>
                </a:cubicBezTo>
                <a:cubicBezTo>
                  <a:pt x="3044335" y="1202212"/>
                  <a:pt x="3043080" y="1200956"/>
                  <a:pt x="3043289" y="1199701"/>
                </a:cubicBezTo>
                <a:cubicBezTo>
                  <a:pt x="3043289" y="1198237"/>
                  <a:pt x="3044335" y="1197191"/>
                  <a:pt x="3045799" y="1197191"/>
                </a:cubicBezTo>
                <a:close/>
                <a:moveTo>
                  <a:pt x="614390" y="1195308"/>
                </a:moveTo>
                <a:cubicBezTo>
                  <a:pt x="618783" y="1195308"/>
                  <a:pt x="622339" y="1198865"/>
                  <a:pt x="622339" y="1203258"/>
                </a:cubicBezTo>
                <a:cubicBezTo>
                  <a:pt x="622339" y="1207650"/>
                  <a:pt x="618783" y="1211207"/>
                  <a:pt x="614390" y="1211207"/>
                </a:cubicBezTo>
                <a:cubicBezTo>
                  <a:pt x="609997" y="1211207"/>
                  <a:pt x="606441" y="1207650"/>
                  <a:pt x="606441" y="1203258"/>
                </a:cubicBezTo>
                <a:cubicBezTo>
                  <a:pt x="606441" y="1198865"/>
                  <a:pt x="609997" y="1195308"/>
                  <a:pt x="614390" y="1195308"/>
                </a:cubicBezTo>
                <a:close/>
                <a:moveTo>
                  <a:pt x="485320" y="1193216"/>
                </a:moveTo>
                <a:cubicBezTo>
                  <a:pt x="490131" y="1193216"/>
                  <a:pt x="493897" y="1197191"/>
                  <a:pt x="494106" y="1202002"/>
                </a:cubicBezTo>
                <a:cubicBezTo>
                  <a:pt x="494106" y="1206814"/>
                  <a:pt x="490131" y="1210788"/>
                  <a:pt x="485320" y="1210788"/>
                </a:cubicBezTo>
                <a:cubicBezTo>
                  <a:pt x="480509" y="1210788"/>
                  <a:pt x="476534" y="1206814"/>
                  <a:pt x="476534" y="1202002"/>
                </a:cubicBezTo>
                <a:cubicBezTo>
                  <a:pt x="476534" y="1197191"/>
                  <a:pt x="480509" y="1193216"/>
                  <a:pt x="485320" y="1193216"/>
                </a:cubicBezTo>
                <a:close/>
                <a:moveTo>
                  <a:pt x="357505" y="1191752"/>
                </a:moveTo>
                <a:cubicBezTo>
                  <a:pt x="362526" y="1191752"/>
                  <a:pt x="366919" y="1195936"/>
                  <a:pt x="366919" y="1201166"/>
                </a:cubicBezTo>
                <a:cubicBezTo>
                  <a:pt x="366919" y="1206395"/>
                  <a:pt x="362735" y="1210579"/>
                  <a:pt x="357505" y="1210579"/>
                </a:cubicBezTo>
                <a:cubicBezTo>
                  <a:pt x="352275" y="1210579"/>
                  <a:pt x="348092" y="1206395"/>
                  <a:pt x="348092" y="1201166"/>
                </a:cubicBezTo>
                <a:cubicBezTo>
                  <a:pt x="348092" y="1195936"/>
                  <a:pt x="352275" y="1191752"/>
                  <a:pt x="357505" y="1191752"/>
                </a:cubicBezTo>
                <a:close/>
                <a:moveTo>
                  <a:pt x="230318" y="1190497"/>
                </a:moveTo>
                <a:cubicBezTo>
                  <a:pt x="235757" y="1190497"/>
                  <a:pt x="240150" y="1194890"/>
                  <a:pt x="240150" y="1200329"/>
                </a:cubicBezTo>
                <a:cubicBezTo>
                  <a:pt x="240150" y="1205768"/>
                  <a:pt x="235757" y="1210161"/>
                  <a:pt x="230318" y="1210161"/>
                </a:cubicBezTo>
                <a:cubicBezTo>
                  <a:pt x="224879" y="1210161"/>
                  <a:pt x="220486" y="1205768"/>
                  <a:pt x="220486" y="1200329"/>
                </a:cubicBezTo>
                <a:cubicBezTo>
                  <a:pt x="220486" y="1194890"/>
                  <a:pt x="224879" y="1190497"/>
                  <a:pt x="230318" y="1190497"/>
                </a:cubicBezTo>
                <a:close/>
                <a:moveTo>
                  <a:pt x="1102011" y="1189660"/>
                </a:moveTo>
                <a:cubicBezTo>
                  <a:pt x="1104521" y="1189660"/>
                  <a:pt x="1106404" y="1191543"/>
                  <a:pt x="1106404" y="1194053"/>
                </a:cubicBezTo>
                <a:cubicBezTo>
                  <a:pt x="1106404" y="1196563"/>
                  <a:pt x="1104521" y="1198446"/>
                  <a:pt x="1102011" y="1198446"/>
                </a:cubicBezTo>
                <a:cubicBezTo>
                  <a:pt x="1099500" y="1198446"/>
                  <a:pt x="1097618" y="1196563"/>
                  <a:pt x="1097618" y="1194053"/>
                </a:cubicBezTo>
                <a:cubicBezTo>
                  <a:pt x="1097618" y="1191543"/>
                  <a:pt x="1099500" y="1189660"/>
                  <a:pt x="1102011" y="1189660"/>
                </a:cubicBezTo>
                <a:close/>
                <a:moveTo>
                  <a:pt x="103968" y="1189660"/>
                </a:moveTo>
                <a:cubicBezTo>
                  <a:pt x="109616" y="1189660"/>
                  <a:pt x="114218" y="1194262"/>
                  <a:pt x="114218" y="1199910"/>
                </a:cubicBezTo>
                <a:cubicBezTo>
                  <a:pt x="114218" y="1205559"/>
                  <a:pt x="109616" y="1210161"/>
                  <a:pt x="103968" y="1210161"/>
                </a:cubicBezTo>
                <a:cubicBezTo>
                  <a:pt x="98319" y="1210161"/>
                  <a:pt x="93717" y="1205559"/>
                  <a:pt x="93717" y="1199910"/>
                </a:cubicBezTo>
                <a:cubicBezTo>
                  <a:pt x="93717" y="1194262"/>
                  <a:pt x="98319" y="1189660"/>
                  <a:pt x="103968" y="1189660"/>
                </a:cubicBezTo>
                <a:close/>
                <a:moveTo>
                  <a:pt x="1811790" y="1187568"/>
                </a:moveTo>
                <a:cubicBezTo>
                  <a:pt x="1814092" y="1187568"/>
                  <a:pt x="1815974" y="1189451"/>
                  <a:pt x="1815974" y="1191752"/>
                </a:cubicBezTo>
                <a:cubicBezTo>
                  <a:pt x="1815974" y="1194053"/>
                  <a:pt x="1814092" y="1195936"/>
                  <a:pt x="1811790" y="1195936"/>
                </a:cubicBezTo>
                <a:cubicBezTo>
                  <a:pt x="1809489" y="1195936"/>
                  <a:pt x="1807607" y="1194053"/>
                  <a:pt x="1807607" y="1191752"/>
                </a:cubicBezTo>
                <a:cubicBezTo>
                  <a:pt x="1807607" y="1189451"/>
                  <a:pt x="1809489" y="1187568"/>
                  <a:pt x="1811790" y="1187568"/>
                </a:cubicBezTo>
                <a:close/>
                <a:moveTo>
                  <a:pt x="1408473" y="1181502"/>
                </a:moveTo>
                <a:cubicBezTo>
                  <a:pt x="1410356" y="1181502"/>
                  <a:pt x="1411820" y="1182966"/>
                  <a:pt x="1411820" y="1184849"/>
                </a:cubicBezTo>
                <a:cubicBezTo>
                  <a:pt x="1411820" y="1186732"/>
                  <a:pt x="1410356" y="1188196"/>
                  <a:pt x="1408473" y="1188196"/>
                </a:cubicBezTo>
                <a:cubicBezTo>
                  <a:pt x="1406590" y="1188196"/>
                  <a:pt x="1405126" y="1186732"/>
                  <a:pt x="1405126" y="1184849"/>
                </a:cubicBezTo>
                <a:cubicBezTo>
                  <a:pt x="1405126" y="1182966"/>
                  <a:pt x="1406590" y="1181293"/>
                  <a:pt x="1408473" y="1181502"/>
                </a:cubicBezTo>
                <a:close/>
                <a:moveTo>
                  <a:pt x="1678327" y="1181083"/>
                </a:moveTo>
                <a:cubicBezTo>
                  <a:pt x="1680420" y="1181083"/>
                  <a:pt x="1682093" y="1182757"/>
                  <a:pt x="1682093" y="1184849"/>
                </a:cubicBezTo>
                <a:cubicBezTo>
                  <a:pt x="1682093" y="1186941"/>
                  <a:pt x="1680420" y="1188614"/>
                  <a:pt x="1678327" y="1188614"/>
                </a:cubicBezTo>
                <a:cubicBezTo>
                  <a:pt x="1676236" y="1188614"/>
                  <a:pt x="1674562" y="1186941"/>
                  <a:pt x="1674562" y="1184849"/>
                </a:cubicBezTo>
                <a:cubicBezTo>
                  <a:pt x="1674562" y="1182757"/>
                  <a:pt x="1676236" y="1181083"/>
                  <a:pt x="1678327" y="1181083"/>
                </a:cubicBezTo>
                <a:close/>
                <a:moveTo>
                  <a:pt x="959762" y="1180874"/>
                </a:moveTo>
                <a:cubicBezTo>
                  <a:pt x="962690" y="1180874"/>
                  <a:pt x="964991" y="1183175"/>
                  <a:pt x="964991" y="1186104"/>
                </a:cubicBezTo>
                <a:cubicBezTo>
                  <a:pt x="964991" y="1189033"/>
                  <a:pt x="962690" y="1191334"/>
                  <a:pt x="959762" y="1191334"/>
                </a:cubicBezTo>
                <a:cubicBezTo>
                  <a:pt x="956833" y="1191334"/>
                  <a:pt x="954532" y="1189033"/>
                  <a:pt x="954532" y="1186104"/>
                </a:cubicBezTo>
                <a:cubicBezTo>
                  <a:pt x="954532" y="1183175"/>
                  <a:pt x="956833" y="1180874"/>
                  <a:pt x="959762" y="1180874"/>
                </a:cubicBezTo>
                <a:close/>
                <a:moveTo>
                  <a:pt x="1195309" y="1176690"/>
                </a:moveTo>
                <a:cubicBezTo>
                  <a:pt x="1197401" y="1176690"/>
                  <a:pt x="1199075" y="1178364"/>
                  <a:pt x="1199075" y="1180456"/>
                </a:cubicBezTo>
                <a:cubicBezTo>
                  <a:pt x="1199075" y="1182339"/>
                  <a:pt x="1197401" y="1184012"/>
                  <a:pt x="1195309" y="1184221"/>
                </a:cubicBezTo>
                <a:cubicBezTo>
                  <a:pt x="1193217" y="1184221"/>
                  <a:pt x="1191544" y="1182548"/>
                  <a:pt x="1191544" y="1180456"/>
                </a:cubicBezTo>
                <a:cubicBezTo>
                  <a:pt x="1191544" y="1178364"/>
                  <a:pt x="1193217" y="1176690"/>
                  <a:pt x="1195309" y="1176690"/>
                </a:cubicBezTo>
                <a:close/>
                <a:moveTo>
                  <a:pt x="1891282" y="1176063"/>
                </a:moveTo>
                <a:cubicBezTo>
                  <a:pt x="1893793" y="1176063"/>
                  <a:pt x="1895675" y="1177946"/>
                  <a:pt x="1895675" y="1180456"/>
                </a:cubicBezTo>
                <a:cubicBezTo>
                  <a:pt x="1895675" y="1182966"/>
                  <a:pt x="1893793" y="1184849"/>
                  <a:pt x="1891282" y="1184849"/>
                </a:cubicBezTo>
                <a:cubicBezTo>
                  <a:pt x="1888772" y="1184849"/>
                  <a:pt x="1886889" y="1182966"/>
                  <a:pt x="1886889" y="1180456"/>
                </a:cubicBezTo>
                <a:cubicBezTo>
                  <a:pt x="1886889" y="1177946"/>
                  <a:pt x="1888981" y="1175854"/>
                  <a:pt x="1891282" y="1176063"/>
                </a:cubicBezTo>
                <a:close/>
                <a:moveTo>
                  <a:pt x="822952" y="1175226"/>
                </a:moveTo>
                <a:cubicBezTo>
                  <a:pt x="826299" y="1175226"/>
                  <a:pt x="829018" y="1177946"/>
                  <a:pt x="829018" y="1181293"/>
                </a:cubicBezTo>
                <a:cubicBezTo>
                  <a:pt x="829018" y="1184849"/>
                  <a:pt x="826299" y="1187568"/>
                  <a:pt x="822952" y="1187359"/>
                </a:cubicBezTo>
                <a:cubicBezTo>
                  <a:pt x="819605" y="1187359"/>
                  <a:pt x="816885" y="1184640"/>
                  <a:pt x="816885" y="1181293"/>
                </a:cubicBezTo>
                <a:cubicBezTo>
                  <a:pt x="816885" y="1177946"/>
                  <a:pt x="819605" y="1175226"/>
                  <a:pt x="822952" y="1175226"/>
                </a:cubicBezTo>
                <a:close/>
                <a:moveTo>
                  <a:pt x="1296975" y="1171670"/>
                </a:moveTo>
                <a:cubicBezTo>
                  <a:pt x="1298858" y="1171670"/>
                  <a:pt x="1300531" y="1173343"/>
                  <a:pt x="1300322" y="1175017"/>
                </a:cubicBezTo>
                <a:cubicBezTo>
                  <a:pt x="1300322" y="1176900"/>
                  <a:pt x="1298858" y="1178364"/>
                  <a:pt x="1296975" y="1178364"/>
                </a:cubicBezTo>
                <a:cubicBezTo>
                  <a:pt x="1295092" y="1178364"/>
                  <a:pt x="1293628" y="1176900"/>
                  <a:pt x="1293628" y="1175017"/>
                </a:cubicBezTo>
                <a:cubicBezTo>
                  <a:pt x="1293628" y="1173134"/>
                  <a:pt x="1295092" y="1171670"/>
                  <a:pt x="1296975" y="1171670"/>
                </a:cubicBezTo>
                <a:close/>
                <a:moveTo>
                  <a:pt x="689698" y="1171461"/>
                </a:moveTo>
                <a:cubicBezTo>
                  <a:pt x="693463" y="1171461"/>
                  <a:pt x="696601" y="1174599"/>
                  <a:pt x="696601" y="1178364"/>
                </a:cubicBezTo>
                <a:cubicBezTo>
                  <a:pt x="696601" y="1182339"/>
                  <a:pt x="693463" y="1185476"/>
                  <a:pt x="689698" y="1185267"/>
                </a:cubicBezTo>
                <a:cubicBezTo>
                  <a:pt x="685933" y="1185267"/>
                  <a:pt x="682795" y="1182129"/>
                  <a:pt x="682795" y="1178364"/>
                </a:cubicBezTo>
                <a:cubicBezTo>
                  <a:pt x="682795" y="1174599"/>
                  <a:pt x="685933" y="1171461"/>
                  <a:pt x="689698" y="1171461"/>
                </a:cubicBezTo>
                <a:close/>
                <a:moveTo>
                  <a:pt x="558536" y="1168532"/>
                </a:moveTo>
                <a:cubicBezTo>
                  <a:pt x="562929" y="1168532"/>
                  <a:pt x="566485" y="1172088"/>
                  <a:pt x="566485" y="1176481"/>
                </a:cubicBezTo>
                <a:cubicBezTo>
                  <a:pt x="566485" y="1180874"/>
                  <a:pt x="562929" y="1184221"/>
                  <a:pt x="558536" y="1184431"/>
                </a:cubicBezTo>
                <a:cubicBezTo>
                  <a:pt x="554143" y="1184431"/>
                  <a:pt x="550587" y="1180874"/>
                  <a:pt x="550587" y="1176481"/>
                </a:cubicBezTo>
                <a:cubicBezTo>
                  <a:pt x="550587" y="1172088"/>
                  <a:pt x="554143" y="1168532"/>
                  <a:pt x="558536" y="1168532"/>
                </a:cubicBezTo>
                <a:close/>
                <a:moveTo>
                  <a:pt x="1967427" y="1167905"/>
                </a:moveTo>
                <a:cubicBezTo>
                  <a:pt x="1969938" y="1167905"/>
                  <a:pt x="1972030" y="1169996"/>
                  <a:pt x="1972030" y="1172507"/>
                </a:cubicBezTo>
                <a:cubicBezTo>
                  <a:pt x="1972030" y="1175017"/>
                  <a:pt x="1969938" y="1177109"/>
                  <a:pt x="1967427" y="1177109"/>
                </a:cubicBezTo>
                <a:cubicBezTo>
                  <a:pt x="1964917" y="1177109"/>
                  <a:pt x="1962825" y="1175017"/>
                  <a:pt x="1962825" y="1172507"/>
                </a:cubicBezTo>
                <a:cubicBezTo>
                  <a:pt x="1962825" y="1169996"/>
                  <a:pt x="1964917" y="1167905"/>
                  <a:pt x="1967427" y="1167905"/>
                </a:cubicBezTo>
                <a:close/>
                <a:moveTo>
                  <a:pt x="429257" y="1166022"/>
                </a:moveTo>
                <a:cubicBezTo>
                  <a:pt x="434278" y="1166022"/>
                  <a:pt x="438252" y="1169996"/>
                  <a:pt x="438252" y="1175017"/>
                </a:cubicBezTo>
                <a:cubicBezTo>
                  <a:pt x="438252" y="1180037"/>
                  <a:pt x="434278" y="1184012"/>
                  <a:pt x="429257" y="1184012"/>
                </a:cubicBezTo>
                <a:cubicBezTo>
                  <a:pt x="424237" y="1184012"/>
                  <a:pt x="420262" y="1180037"/>
                  <a:pt x="420262" y="1175017"/>
                </a:cubicBezTo>
                <a:cubicBezTo>
                  <a:pt x="420262" y="1169996"/>
                  <a:pt x="424237" y="1166022"/>
                  <a:pt x="429257" y="1166022"/>
                </a:cubicBezTo>
                <a:close/>
                <a:moveTo>
                  <a:pt x="1461189" y="1165185"/>
                </a:moveTo>
                <a:cubicBezTo>
                  <a:pt x="1463072" y="1165185"/>
                  <a:pt x="1464745" y="1166649"/>
                  <a:pt x="1464536" y="1168532"/>
                </a:cubicBezTo>
                <a:cubicBezTo>
                  <a:pt x="1464536" y="1170415"/>
                  <a:pt x="1463072" y="1171879"/>
                  <a:pt x="1461189" y="1171879"/>
                </a:cubicBezTo>
                <a:cubicBezTo>
                  <a:pt x="1459306" y="1171879"/>
                  <a:pt x="1457842" y="1170415"/>
                  <a:pt x="1457842" y="1168532"/>
                </a:cubicBezTo>
                <a:cubicBezTo>
                  <a:pt x="1457842" y="1166649"/>
                  <a:pt x="1459306" y="1165185"/>
                  <a:pt x="1461189" y="1165185"/>
                </a:cubicBezTo>
                <a:close/>
                <a:moveTo>
                  <a:pt x="1625612" y="1164767"/>
                </a:moveTo>
                <a:cubicBezTo>
                  <a:pt x="1627704" y="1164767"/>
                  <a:pt x="1629377" y="1166440"/>
                  <a:pt x="1629377" y="1168532"/>
                </a:cubicBezTo>
                <a:cubicBezTo>
                  <a:pt x="1629377" y="1170624"/>
                  <a:pt x="1627704" y="1172297"/>
                  <a:pt x="1625612" y="1172297"/>
                </a:cubicBezTo>
                <a:cubicBezTo>
                  <a:pt x="1623520" y="1172297"/>
                  <a:pt x="1621846" y="1170624"/>
                  <a:pt x="1621846" y="1168532"/>
                </a:cubicBezTo>
                <a:cubicBezTo>
                  <a:pt x="1621846" y="1166440"/>
                  <a:pt x="1623520" y="1164767"/>
                  <a:pt x="1625612" y="1164767"/>
                </a:cubicBezTo>
                <a:close/>
                <a:moveTo>
                  <a:pt x="301233" y="1164348"/>
                </a:moveTo>
                <a:cubicBezTo>
                  <a:pt x="306463" y="1164348"/>
                  <a:pt x="310856" y="1168532"/>
                  <a:pt x="310856" y="1173971"/>
                </a:cubicBezTo>
                <a:cubicBezTo>
                  <a:pt x="310856" y="1179410"/>
                  <a:pt x="306463" y="1183594"/>
                  <a:pt x="301233" y="1183594"/>
                </a:cubicBezTo>
                <a:cubicBezTo>
                  <a:pt x="296003" y="1183594"/>
                  <a:pt x="291611" y="1179410"/>
                  <a:pt x="291611" y="1173971"/>
                </a:cubicBezTo>
                <a:cubicBezTo>
                  <a:pt x="291611" y="1168741"/>
                  <a:pt x="296003" y="1164348"/>
                  <a:pt x="301233" y="1164348"/>
                </a:cubicBezTo>
                <a:close/>
                <a:moveTo>
                  <a:pt x="173837" y="1163302"/>
                </a:moveTo>
                <a:cubicBezTo>
                  <a:pt x="179276" y="1163302"/>
                  <a:pt x="183878" y="1167695"/>
                  <a:pt x="183878" y="1173343"/>
                </a:cubicBezTo>
                <a:cubicBezTo>
                  <a:pt x="183878" y="1178782"/>
                  <a:pt x="179485" y="1183384"/>
                  <a:pt x="173837" y="1183384"/>
                </a:cubicBezTo>
                <a:cubicBezTo>
                  <a:pt x="168398" y="1183384"/>
                  <a:pt x="163796" y="1178992"/>
                  <a:pt x="163796" y="1173343"/>
                </a:cubicBezTo>
                <a:cubicBezTo>
                  <a:pt x="163796" y="1167695"/>
                  <a:pt x="168189" y="1163302"/>
                  <a:pt x="173837" y="1163302"/>
                </a:cubicBezTo>
                <a:close/>
                <a:moveTo>
                  <a:pt x="1045739" y="1162047"/>
                </a:moveTo>
                <a:cubicBezTo>
                  <a:pt x="1048458" y="1162047"/>
                  <a:pt x="1050550" y="1164139"/>
                  <a:pt x="1050550" y="1166859"/>
                </a:cubicBezTo>
                <a:cubicBezTo>
                  <a:pt x="1050550" y="1169369"/>
                  <a:pt x="1048249" y="1171461"/>
                  <a:pt x="1045739" y="1171670"/>
                </a:cubicBezTo>
                <a:cubicBezTo>
                  <a:pt x="1043019" y="1171670"/>
                  <a:pt x="1040927" y="1169578"/>
                  <a:pt x="1040927" y="1166859"/>
                </a:cubicBezTo>
                <a:cubicBezTo>
                  <a:pt x="1040927" y="1164139"/>
                  <a:pt x="1043019" y="1162047"/>
                  <a:pt x="1045739" y="1162047"/>
                </a:cubicBezTo>
                <a:close/>
                <a:moveTo>
                  <a:pt x="47277" y="1162047"/>
                </a:moveTo>
                <a:cubicBezTo>
                  <a:pt x="53135" y="1162047"/>
                  <a:pt x="57946" y="1166859"/>
                  <a:pt x="57946" y="1172716"/>
                </a:cubicBezTo>
                <a:cubicBezTo>
                  <a:pt x="57946" y="1178573"/>
                  <a:pt x="53135" y="1183384"/>
                  <a:pt x="47277" y="1183384"/>
                </a:cubicBezTo>
                <a:cubicBezTo>
                  <a:pt x="41420" y="1183384"/>
                  <a:pt x="36609" y="1178573"/>
                  <a:pt x="36609" y="1172716"/>
                </a:cubicBezTo>
                <a:cubicBezTo>
                  <a:pt x="36609" y="1166859"/>
                  <a:pt x="41420" y="1162047"/>
                  <a:pt x="47277" y="1162047"/>
                </a:cubicBezTo>
                <a:close/>
                <a:moveTo>
                  <a:pt x="2041062" y="1161629"/>
                </a:moveTo>
                <a:cubicBezTo>
                  <a:pt x="2043782" y="1161629"/>
                  <a:pt x="2046083" y="1163930"/>
                  <a:pt x="2046083" y="1166649"/>
                </a:cubicBezTo>
                <a:cubicBezTo>
                  <a:pt x="2046083" y="1169369"/>
                  <a:pt x="2043782" y="1171670"/>
                  <a:pt x="2041062" y="1171670"/>
                </a:cubicBezTo>
                <a:cubicBezTo>
                  <a:pt x="2038343" y="1171670"/>
                  <a:pt x="2036042" y="1169369"/>
                  <a:pt x="2036042" y="1166649"/>
                </a:cubicBezTo>
                <a:cubicBezTo>
                  <a:pt x="2036042" y="1163930"/>
                  <a:pt x="2038343" y="1161629"/>
                  <a:pt x="2041062" y="1161629"/>
                </a:cubicBezTo>
                <a:close/>
                <a:moveTo>
                  <a:pt x="2112605" y="1157445"/>
                </a:moveTo>
                <a:cubicBezTo>
                  <a:pt x="2115324" y="1157445"/>
                  <a:pt x="2117625" y="1159746"/>
                  <a:pt x="2117625" y="1162466"/>
                </a:cubicBezTo>
                <a:cubicBezTo>
                  <a:pt x="2117625" y="1165185"/>
                  <a:pt x="2115324" y="1167486"/>
                  <a:pt x="2112605" y="1167486"/>
                </a:cubicBezTo>
                <a:cubicBezTo>
                  <a:pt x="2109886" y="1167486"/>
                  <a:pt x="2107794" y="1165185"/>
                  <a:pt x="2107584" y="1162466"/>
                </a:cubicBezTo>
                <a:cubicBezTo>
                  <a:pt x="2107584" y="1159746"/>
                  <a:pt x="2109886" y="1157445"/>
                  <a:pt x="2112605" y="1157445"/>
                </a:cubicBezTo>
                <a:close/>
                <a:moveTo>
                  <a:pt x="1515787" y="1157027"/>
                </a:moveTo>
                <a:cubicBezTo>
                  <a:pt x="1517670" y="1157027"/>
                  <a:pt x="1519134" y="1158491"/>
                  <a:pt x="1519134" y="1160374"/>
                </a:cubicBezTo>
                <a:cubicBezTo>
                  <a:pt x="1519134" y="1162256"/>
                  <a:pt x="1517670" y="1163721"/>
                  <a:pt x="1515787" y="1163721"/>
                </a:cubicBezTo>
                <a:cubicBezTo>
                  <a:pt x="1513905" y="1163721"/>
                  <a:pt x="1512440" y="1162256"/>
                  <a:pt x="1512440" y="1160374"/>
                </a:cubicBezTo>
                <a:cubicBezTo>
                  <a:pt x="1512440" y="1158491"/>
                  <a:pt x="1513905" y="1157027"/>
                  <a:pt x="1515787" y="1157027"/>
                </a:cubicBezTo>
                <a:close/>
                <a:moveTo>
                  <a:pt x="1571013" y="1156818"/>
                </a:moveTo>
                <a:cubicBezTo>
                  <a:pt x="1572896" y="1156818"/>
                  <a:pt x="1574570" y="1158491"/>
                  <a:pt x="1574570" y="1160374"/>
                </a:cubicBezTo>
                <a:cubicBezTo>
                  <a:pt x="1574570" y="1162256"/>
                  <a:pt x="1572896" y="1163930"/>
                  <a:pt x="1571013" y="1163930"/>
                </a:cubicBezTo>
                <a:cubicBezTo>
                  <a:pt x="1568921" y="1163930"/>
                  <a:pt x="1567457" y="1162256"/>
                  <a:pt x="1567457" y="1160374"/>
                </a:cubicBezTo>
                <a:cubicBezTo>
                  <a:pt x="1567457" y="1158491"/>
                  <a:pt x="1569131" y="1156818"/>
                  <a:pt x="1571013" y="1156818"/>
                </a:cubicBezTo>
                <a:close/>
                <a:moveTo>
                  <a:pt x="1766605" y="1156190"/>
                </a:moveTo>
                <a:cubicBezTo>
                  <a:pt x="1768907" y="1156190"/>
                  <a:pt x="1770580" y="1158073"/>
                  <a:pt x="1770580" y="1160165"/>
                </a:cubicBezTo>
                <a:cubicBezTo>
                  <a:pt x="1770580" y="1162466"/>
                  <a:pt x="1768697" y="1164139"/>
                  <a:pt x="1766605" y="1164139"/>
                </a:cubicBezTo>
                <a:cubicBezTo>
                  <a:pt x="1764514" y="1164139"/>
                  <a:pt x="1762631" y="1162256"/>
                  <a:pt x="1762631" y="1160165"/>
                </a:cubicBezTo>
                <a:cubicBezTo>
                  <a:pt x="1762631" y="1157863"/>
                  <a:pt x="1764514" y="1156190"/>
                  <a:pt x="1766605" y="1156190"/>
                </a:cubicBezTo>
                <a:close/>
                <a:moveTo>
                  <a:pt x="2182683" y="1154307"/>
                </a:moveTo>
                <a:cubicBezTo>
                  <a:pt x="2185403" y="1154307"/>
                  <a:pt x="2187495" y="1156399"/>
                  <a:pt x="2187495" y="1159119"/>
                </a:cubicBezTo>
                <a:cubicBezTo>
                  <a:pt x="2187495" y="1161838"/>
                  <a:pt x="2185403" y="1163930"/>
                  <a:pt x="2182683" y="1163930"/>
                </a:cubicBezTo>
                <a:cubicBezTo>
                  <a:pt x="2179964" y="1163930"/>
                  <a:pt x="2177872" y="1161838"/>
                  <a:pt x="2177872" y="1159119"/>
                </a:cubicBezTo>
                <a:cubicBezTo>
                  <a:pt x="2177872" y="1156399"/>
                  <a:pt x="2179964" y="1154307"/>
                  <a:pt x="2182683" y="1154307"/>
                </a:cubicBezTo>
                <a:close/>
                <a:moveTo>
                  <a:pt x="904117" y="1153680"/>
                </a:moveTo>
                <a:cubicBezTo>
                  <a:pt x="907255" y="1153680"/>
                  <a:pt x="909765" y="1156190"/>
                  <a:pt x="909765" y="1159328"/>
                </a:cubicBezTo>
                <a:cubicBezTo>
                  <a:pt x="909765" y="1162466"/>
                  <a:pt x="907255" y="1164976"/>
                  <a:pt x="904117" y="1164976"/>
                </a:cubicBezTo>
                <a:cubicBezTo>
                  <a:pt x="900979" y="1164976"/>
                  <a:pt x="898469" y="1162466"/>
                  <a:pt x="898469" y="1159328"/>
                </a:cubicBezTo>
                <a:cubicBezTo>
                  <a:pt x="898469" y="1156190"/>
                  <a:pt x="900979" y="1153680"/>
                  <a:pt x="904117" y="1153680"/>
                </a:cubicBezTo>
                <a:close/>
                <a:moveTo>
                  <a:pt x="2251507" y="1151797"/>
                </a:moveTo>
                <a:cubicBezTo>
                  <a:pt x="2254226" y="1151797"/>
                  <a:pt x="2256318" y="1153889"/>
                  <a:pt x="2256318" y="1156608"/>
                </a:cubicBezTo>
                <a:cubicBezTo>
                  <a:pt x="2256318" y="1159328"/>
                  <a:pt x="2254226" y="1161420"/>
                  <a:pt x="2251507" y="1161420"/>
                </a:cubicBezTo>
                <a:cubicBezTo>
                  <a:pt x="2248787" y="1161420"/>
                  <a:pt x="2246695" y="1159328"/>
                  <a:pt x="2246695" y="1156608"/>
                </a:cubicBezTo>
                <a:cubicBezTo>
                  <a:pt x="2246695" y="1153889"/>
                  <a:pt x="2248787" y="1151797"/>
                  <a:pt x="2251507" y="1151797"/>
                </a:cubicBezTo>
                <a:close/>
                <a:moveTo>
                  <a:pt x="2319284" y="1150333"/>
                </a:moveTo>
                <a:cubicBezTo>
                  <a:pt x="2321794" y="1150333"/>
                  <a:pt x="2323677" y="1152215"/>
                  <a:pt x="2323677" y="1154726"/>
                </a:cubicBezTo>
                <a:cubicBezTo>
                  <a:pt x="2323677" y="1157027"/>
                  <a:pt x="2321794" y="1159119"/>
                  <a:pt x="2319284" y="1159119"/>
                </a:cubicBezTo>
                <a:cubicBezTo>
                  <a:pt x="2316774" y="1159119"/>
                  <a:pt x="2314891" y="1157027"/>
                  <a:pt x="2314891" y="1154726"/>
                </a:cubicBezTo>
                <a:cubicBezTo>
                  <a:pt x="2314891" y="1152215"/>
                  <a:pt x="2316774" y="1150333"/>
                  <a:pt x="2319284" y="1150333"/>
                </a:cubicBezTo>
                <a:close/>
                <a:moveTo>
                  <a:pt x="2386434" y="1150123"/>
                </a:moveTo>
                <a:cubicBezTo>
                  <a:pt x="2388107" y="1150123"/>
                  <a:pt x="2389363" y="1151379"/>
                  <a:pt x="2389363" y="1153052"/>
                </a:cubicBezTo>
                <a:cubicBezTo>
                  <a:pt x="2389363" y="1154726"/>
                  <a:pt x="2388107" y="1155981"/>
                  <a:pt x="2386434" y="1155981"/>
                </a:cubicBezTo>
                <a:cubicBezTo>
                  <a:pt x="2384760" y="1155981"/>
                  <a:pt x="2383505" y="1154726"/>
                  <a:pt x="2383505" y="1153052"/>
                </a:cubicBezTo>
                <a:cubicBezTo>
                  <a:pt x="2383505" y="1151379"/>
                  <a:pt x="2384760" y="1150123"/>
                  <a:pt x="2386434" y="1150123"/>
                </a:cubicBezTo>
                <a:close/>
                <a:moveTo>
                  <a:pt x="2452747" y="1149077"/>
                </a:moveTo>
                <a:cubicBezTo>
                  <a:pt x="2454211" y="1149077"/>
                  <a:pt x="2455466" y="1150333"/>
                  <a:pt x="2455466" y="1151797"/>
                </a:cubicBezTo>
                <a:cubicBezTo>
                  <a:pt x="2455466" y="1153261"/>
                  <a:pt x="2454211" y="1154516"/>
                  <a:pt x="2452747" y="1154516"/>
                </a:cubicBezTo>
                <a:cubicBezTo>
                  <a:pt x="2451283" y="1154516"/>
                  <a:pt x="2450027" y="1153261"/>
                  <a:pt x="2450027" y="1151797"/>
                </a:cubicBezTo>
                <a:cubicBezTo>
                  <a:pt x="2450027" y="1150333"/>
                  <a:pt x="2451283" y="1149077"/>
                  <a:pt x="2452747" y="1149077"/>
                </a:cubicBezTo>
                <a:close/>
                <a:moveTo>
                  <a:pt x="2518433" y="1148032"/>
                </a:moveTo>
                <a:cubicBezTo>
                  <a:pt x="2519897" y="1148032"/>
                  <a:pt x="2520943" y="1149077"/>
                  <a:pt x="2520943" y="1150542"/>
                </a:cubicBezTo>
                <a:cubicBezTo>
                  <a:pt x="2520943" y="1152006"/>
                  <a:pt x="2519897" y="1153052"/>
                  <a:pt x="2518433" y="1153052"/>
                </a:cubicBezTo>
                <a:cubicBezTo>
                  <a:pt x="2517177" y="1153052"/>
                  <a:pt x="2515922" y="1152006"/>
                  <a:pt x="2515922" y="1150542"/>
                </a:cubicBezTo>
                <a:cubicBezTo>
                  <a:pt x="2515922" y="1149077"/>
                  <a:pt x="2516968" y="1148032"/>
                  <a:pt x="2518433" y="1148032"/>
                </a:cubicBezTo>
                <a:close/>
                <a:moveTo>
                  <a:pt x="767517" y="1148032"/>
                </a:moveTo>
                <a:cubicBezTo>
                  <a:pt x="771282" y="1148032"/>
                  <a:pt x="774211" y="1150960"/>
                  <a:pt x="774211" y="1154726"/>
                </a:cubicBezTo>
                <a:cubicBezTo>
                  <a:pt x="774211" y="1158491"/>
                  <a:pt x="771282" y="1161420"/>
                  <a:pt x="767517" y="1161420"/>
                </a:cubicBezTo>
                <a:cubicBezTo>
                  <a:pt x="763751" y="1161420"/>
                  <a:pt x="760823" y="1158282"/>
                  <a:pt x="760823" y="1154726"/>
                </a:cubicBezTo>
                <a:cubicBezTo>
                  <a:pt x="760823" y="1150960"/>
                  <a:pt x="763751" y="1148032"/>
                  <a:pt x="767517" y="1148032"/>
                </a:cubicBezTo>
                <a:close/>
                <a:moveTo>
                  <a:pt x="2583909" y="1147404"/>
                </a:moveTo>
                <a:cubicBezTo>
                  <a:pt x="2585164" y="1147404"/>
                  <a:pt x="2586210" y="1148450"/>
                  <a:pt x="2586210" y="1149705"/>
                </a:cubicBezTo>
                <a:cubicBezTo>
                  <a:pt x="2586210" y="1150960"/>
                  <a:pt x="2585164" y="1152006"/>
                  <a:pt x="2583909" y="1152006"/>
                </a:cubicBezTo>
                <a:cubicBezTo>
                  <a:pt x="2582654" y="1152006"/>
                  <a:pt x="2581399" y="1150960"/>
                  <a:pt x="2581608" y="1149705"/>
                </a:cubicBezTo>
                <a:cubicBezTo>
                  <a:pt x="2581608" y="1148450"/>
                  <a:pt x="2582654" y="1147404"/>
                  <a:pt x="2583909" y="1147404"/>
                </a:cubicBezTo>
                <a:close/>
                <a:moveTo>
                  <a:pt x="1137573" y="1147195"/>
                </a:moveTo>
                <a:cubicBezTo>
                  <a:pt x="1140083" y="1147195"/>
                  <a:pt x="1142175" y="1149287"/>
                  <a:pt x="1142175" y="1151797"/>
                </a:cubicBezTo>
                <a:cubicBezTo>
                  <a:pt x="1142175" y="1154307"/>
                  <a:pt x="1140083" y="1156399"/>
                  <a:pt x="1137573" y="1156399"/>
                </a:cubicBezTo>
                <a:cubicBezTo>
                  <a:pt x="1135063" y="1156399"/>
                  <a:pt x="1132971" y="1154307"/>
                  <a:pt x="1132971" y="1151797"/>
                </a:cubicBezTo>
                <a:cubicBezTo>
                  <a:pt x="1132971" y="1149287"/>
                  <a:pt x="1135063" y="1147195"/>
                  <a:pt x="1137573" y="1147195"/>
                </a:cubicBezTo>
                <a:close/>
                <a:moveTo>
                  <a:pt x="2648757" y="1146358"/>
                </a:moveTo>
                <a:cubicBezTo>
                  <a:pt x="2650013" y="1146358"/>
                  <a:pt x="2651059" y="1147404"/>
                  <a:pt x="2651059" y="1148659"/>
                </a:cubicBezTo>
                <a:cubicBezTo>
                  <a:pt x="2651059" y="1149914"/>
                  <a:pt x="2650013" y="1150960"/>
                  <a:pt x="2648757" y="1150960"/>
                </a:cubicBezTo>
                <a:cubicBezTo>
                  <a:pt x="2647712" y="1150960"/>
                  <a:pt x="2646666" y="1150123"/>
                  <a:pt x="2646456" y="1148659"/>
                </a:cubicBezTo>
                <a:cubicBezTo>
                  <a:pt x="2646456" y="1147404"/>
                  <a:pt x="2647502" y="1146358"/>
                  <a:pt x="2648757" y="1146358"/>
                </a:cubicBezTo>
                <a:close/>
                <a:moveTo>
                  <a:pt x="2713397" y="1145730"/>
                </a:moveTo>
                <a:cubicBezTo>
                  <a:pt x="2714652" y="1145730"/>
                  <a:pt x="2715698" y="1146776"/>
                  <a:pt x="2715698" y="1148032"/>
                </a:cubicBezTo>
                <a:cubicBezTo>
                  <a:pt x="2715698" y="1149287"/>
                  <a:pt x="2714652" y="1150333"/>
                  <a:pt x="2713397" y="1150333"/>
                </a:cubicBezTo>
                <a:cubicBezTo>
                  <a:pt x="2712351" y="1150333"/>
                  <a:pt x="2711096" y="1149287"/>
                  <a:pt x="2711096" y="1148032"/>
                </a:cubicBezTo>
                <a:cubicBezTo>
                  <a:pt x="2711096" y="1146776"/>
                  <a:pt x="2712142" y="1145730"/>
                  <a:pt x="2713397" y="1145730"/>
                </a:cubicBezTo>
                <a:close/>
                <a:moveTo>
                  <a:pt x="2777827" y="1145103"/>
                </a:moveTo>
                <a:cubicBezTo>
                  <a:pt x="2779082" y="1145103"/>
                  <a:pt x="2780128" y="1146149"/>
                  <a:pt x="2780128" y="1147404"/>
                </a:cubicBezTo>
                <a:cubicBezTo>
                  <a:pt x="2780128" y="1148659"/>
                  <a:pt x="2779082" y="1149705"/>
                  <a:pt x="2777827" y="1149705"/>
                </a:cubicBezTo>
                <a:cubicBezTo>
                  <a:pt x="2776572" y="1149705"/>
                  <a:pt x="2775526" y="1148868"/>
                  <a:pt x="2775526" y="1147404"/>
                </a:cubicBezTo>
                <a:cubicBezTo>
                  <a:pt x="2775526" y="1146149"/>
                  <a:pt x="2776572" y="1145103"/>
                  <a:pt x="2777827" y="1145103"/>
                </a:cubicBezTo>
                <a:close/>
                <a:moveTo>
                  <a:pt x="2841839" y="1144684"/>
                </a:moveTo>
                <a:cubicBezTo>
                  <a:pt x="2843095" y="1144684"/>
                  <a:pt x="2844140" y="1145730"/>
                  <a:pt x="2844140" y="1146986"/>
                </a:cubicBezTo>
                <a:cubicBezTo>
                  <a:pt x="2844140" y="1148241"/>
                  <a:pt x="2843095" y="1149287"/>
                  <a:pt x="2841839" y="1149287"/>
                </a:cubicBezTo>
                <a:cubicBezTo>
                  <a:pt x="2840584" y="1149287"/>
                  <a:pt x="2839748" y="1148241"/>
                  <a:pt x="2839538" y="1146986"/>
                </a:cubicBezTo>
                <a:cubicBezTo>
                  <a:pt x="2839538" y="1145730"/>
                  <a:pt x="2840584" y="1144684"/>
                  <a:pt x="2841839" y="1144684"/>
                </a:cubicBezTo>
                <a:close/>
                <a:moveTo>
                  <a:pt x="2905852" y="1144475"/>
                </a:moveTo>
                <a:cubicBezTo>
                  <a:pt x="2907107" y="1144475"/>
                  <a:pt x="2907943" y="1145521"/>
                  <a:pt x="2907943" y="1146567"/>
                </a:cubicBezTo>
                <a:cubicBezTo>
                  <a:pt x="2907943" y="1147822"/>
                  <a:pt x="2906897" y="1148659"/>
                  <a:pt x="2905852" y="1148659"/>
                </a:cubicBezTo>
                <a:cubicBezTo>
                  <a:pt x="2904596" y="1148659"/>
                  <a:pt x="2903759" y="1147822"/>
                  <a:pt x="2903759" y="1146567"/>
                </a:cubicBezTo>
                <a:cubicBezTo>
                  <a:pt x="2903759" y="1145312"/>
                  <a:pt x="2904805" y="1144475"/>
                  <a:pt x="2905852" y="1144475"/>
                </a:cubicBezTo>
                <a:close/>
                <a:moveTo>
                  <a:pt x="2969445" y="1144057"/>
                </a:moveTo>
                <a:cubicBezTo>
                  <a:pt x="2970700" y="1144057"/>
                  <a:pt x="2971537" y="1145103"/>
                  <a:pt x="2971537" y="1146149"/>
                </a:cubicBezTo>
                <a:cubicBezTo>
                  <a:pt x="2971537" y="1147404"/>
                  <a:pt x="2970491" y="1148241"/>
                  <a:pt x="2969445" y="1148241"/>
                </a:cubicBezTo>
                <a:cubicBezTo>
                  <a:pt x="2968399" y="1148241"/>
                  <a:pt x="2967353" y="1147404"/>
                  <a:pt x="2967353" y="1146149"/>
                </a:cubicBezTo>
                <a:cubicBezTo>
                  <a:pt x="2967353" y="1144894"/>
                  <a:pt x="2968399" y="1144057"/>
                  <a:pt x="2969445" y="1144057"/>
                </a:cubicBezTo>
                <a:close/>
                <a:moveTo>
                  <a:pt x="3033039" y="1143848"/>
                </a:moveTo>
                <a:cubicBezTo>
                  <a:pt x="3034294" y="1143848"/>
                  <a:pt x="3035130" y="1144894"/>
                  <a:pt x="3035130" y="1145940"/>
                </a:cubicBezTo>
                <a:cubicBezTo>
                  <a:pt x="3035130" y="1147195"/>
                  <a:pt x="3034084" y="1148032"/>
                  <a:pt x="3033039" y="1148032"/>
                </a:cubicBezTo>
                <a:cubicBezTo>
                  <a:pt x="3031783" y="1148032"/>
                  <a:pt x="3030947" y="1146986"/>
                  <a:pt x="3030947" y="1145940"/>
                </a:cubicBezTo>
                <a:cubicBezTo>
                  <a:pt x="3030947" y="1144684"/>
                  <a:pt x="3031993" y="1143848"/>
                  <a:pt x="3033039" y="1143848"/>
                </a:cubicBezTo>
                <a:close/>
                <a:moveTo>
                  <a:pt x="634054" y="1143011"/>
                </a:moveTo>
                <a:cubicBezTo>
                  <a:pt x="638865" y="1143011"/>
                  <a:pt x="642630" y="1146776"/>
                  <a:pt x="642630" y="1151588"/>
                </a:cubicBezTo>
                <a:cubicBezTo>
                  <a:pt x="642630" y="1156399"/>
                  <a:pt x="638865" y="1160165"/>
                  <a:pt x="634054" y="1160165"/>
                </a:cubicBezTo>
                <a:cubicBezTo>
                  <a:pt x="629242" y="1160165"/>
                  <a:pt x="625477" y="1156399"/>
                  <a:pt x="625477" y="1151588"/>
                </a:cubicBezTo>
                <a:cubicBezTo>
                  <a:pt x="625477" y="1146776"/>
                  <a:pt x="629242" y="1143011"/>
                  <a:pt x="634054" y="1143011"/>
                </a:cubicBezTo>
                <a:close/>
                <a:moveTo>
                  <a:pt x="1344252" y="1142802"/>
                </a:moveTo>
                <a:cubicBezTo>
                  <a:pt x="1346344" y="1142802"/>
                  <a:pt x="1348017" y="1144475"/>
                  <a:pt x="1348017" y="1146567"/>
                </a:cubicBezTo>
                <a:cubicBezTo>
                  <a:pt x="1348017" y="1148659"/>
                  <a:pt x="1346344" y="1150333"/>
                  <a:pt x="1344252" y="1150333"/>
                </a:cubicBezTo>
                <a:cubicBezTo>
                  <a:pt x="1342160" y="1150333"/>
                  <a:pt x="1340487" y="1148659"/>
                  <a:pt x="1340487" y="1146567"/>
                </a:cubicBezTo>
                <a:cubicBezTo>
                  <a:pt x="1340487" y="1144475"/>
                  <a:pt x="1342160" y="1142802"/>
                  <a:pt x="1344252" y="1142802"/>
                </a:cubicBezTo>
                <a:close/>
                <a:moveTo>
                  <a:pt x="502892" y="1140082"/>
                </a:moveTo>
                <a:cubicBezTo>
                  <a:pt x="508331" y="1140082"/>
                  <a:pt x="512515" y="1144475"/>
                  <a:pt x="512515" y="1149705"/>
                </a:cubicBezTo>
                <a:cubicBezTo>
                  <a:pt x="512515" y="1154935"/>
                  <a:pt x="508331" y="1159328"/>
                  <a:pt x="502892" y="1159328"/>
                </a:cubicBezTo>
                <a:cubicBezTo>
                  <a:pt x="497453" y="1159328"/>
                  <a:pt x="493269" y="1154935"/>
                  <a:pt x="493269" y="1149705"/>
                </a:cubicBezTo>
                <a:cubicBezTo>
                  <a:pt x="493269" y="1144266"/>
                  <a:pt x="497453" y="1140082"/>
                  <a:pt x="502892" y="1140082"/>
                </a:cubicBezTo>
                <a:close/>
                <a:moveTo>
                  <a:pt x="1850281" y="1139873"/>
                </a:moveTo>
                <a:cubicBezTo>
                  <a:pt x="1852373" y="1139873"/>
                  <a:pt x="1854047" y="1141547"/>
                  <a:pt x="1854047" y="1143639"/>
                </a:cubicBezTo>
                <a:cubicBezTo>
                  <a:pt x="1854047" y="1145730"/>
                  <a:pt x="1852373" y="1147404"/>
                  <a:pt x="1850281" y="1147404"/>
                </a:cubicBezTo>
                <a:cubicBezTo>
                  <a:pt x="1848189" y="1147404"/>
                  <a:pt x="1846516" y="1145730"/>
                  <a:pt x="1846516" y="1143639"/>
                </a:cubicBezTo>
                <a:cubicBezTo>
                  <a:pt x="1846516" y="1141547"/>
                  <a:pt x="1848189" y="1139873"/>
                  <a:pt x="1850281" y="1139873"/>
                </a:cubicBezTo>
                <a:close/>
                <a:moveTo>
                  <a:pt x="1236519" y="1139664"/>
                </a:moveTo>
                <a:cubicBezTo>
                  <a:pt x="1238611" y="1139664"/>
                  <a:pt x="1240494" y="1141337"/>
                  <a:pt x="1240494" y="1143639"/>
                </a:cubicBezTo>
                <a:cubicBezTo>
                  <a:pt x="1240494" y="1145940"/>
                  <a:pt x="1238820" y="1147613"/>
                  <a:pt x="1236519" y="1147613"/>
                </a:cubicBezTo>
                <a:cubicBezTo>
                  <a:pt x="1234218" y="1147613"/>
                  <a:pt x="1232545" y="1145730"/>
                  <a:pt x="1232545" y="1143639"/>
                </a:cubicBezTo>
                <a:cubicBezTo>
                  <a:pt x="1232545" y="1141337"/>
                  <a:pt x="1234427" y="1139664"/>
                  <a:pt x="1236519" y="1139664"/>
                </a:cubicBezTo>
                <a:close/>
                <a:moveTo>
                  <a:pt x="373194" y="1137990"/>
                </a:moveTo>
                <a:cubicBezTo>
                  <a:pt x="378843" y="1137990"/>
                  <a:pt x="383445" y="1142593"/>
                  <a:pt x="383445" y="1148241"/>
                </a:cubicBezTo>
                <a:cubicBezTo>
                  <a:pt x="383445" y="1153889"/>
                  <a:pt x="378843" y="1158491"/>
                  <a:pt x="373194" y="1158491"/>
                </a:cubicBezTo>
                <a:cubicBezTo>
                  <a:pt x="367546" y="1158491"/>
                  <a:pt x="362944" y="1153889"/>
                  <a:pt x="362944" y="1148241"/>
                </a:cubicBezTo>
                <a:cubicBezTo>
                  <a:pt x="362944" y="1142593"/>
                  <a:pt x="367546" y="1137990"/>
                  <a:pt x="373194" y="1137990"/>
                </a:cubicBezTo>
                <a:close/>
                <a:moveTo>
                  <a:pt x="244752" y="1135689"/>
                </a:moveTo>
                <a:cubicBezTo>
                  <a:pt x="251028" y="1135689"/>
                  <a:pt x="256048" y="1140710"/>
                  <a:pt x="256048" y="1146986"/>
                </a:cubicBezTo>
                <a:cubicBezTo>
                  <a:pt x="256048" y="1153261"/>
                  <a:pt x="251028" y="1158282"/>
                  <a:pt x="244752" y="1158282"/>
                </a:cubicBezTo>
                <a:cubicBezTo>
                  <a:pt x="238476" y="1158282"/>
                  <a:pt x="233456" y="1153261"/>
                  <a:pt x="233456" y="1146986"/>
                </a:cubicBezTo>
                <a:cubicBezTo>
                  <a:pt x="233456" y="1140710"/>
                  <a:pt x="238476" y="1135689"/>
                  <a:pt x="244752" y="1135689"/>
                </a:cubicBezTo>
                <a:close/>
                <a:moveTo>
                  <a:pt x="117356" y="1134643"/>
                </a:moveTo>
                <a:cubicBezTo>
                  <a:pt x="123841" y="1134643"/>
                  <a:pt x="128861" y="1139664"/>
                  <a:pt x="128861" y="1146149"/>
                </a:cubicBezTo>
                <a:cubicBezTo>
                  <a:pt x="128861" y="1152634"/>
                  <a:pt x="123631" y="1157654"/>
                  <a:pt x="117356" y="1157654"/>
                </a:cubicBezTo>
                <a:cubicBezTo>
                  <a:pt x="110871" y="1157654"/>
                  <a:pt x="105850" y="1152424"/>
                  <a:pt x="105850" y="1146149"/>
                </a:cubicBezTo>
                <a:cubicBezTo>
                  <a:pt x="105850" y="1139873"/>
                  <a:pt x="111080" y="1134853"/>
                  <a:pt x="117356" y="1134643"/>
                </a:cubicBezTo>
                <a:close/>
                <a:moveTo>
                  <a:pt x="989467" y="1134225"/>
                </a:moveTo>
                <a:cubicBezTo>
                  <a:pt x="992604" y="1134225"/>
                  <a:pt x="994906" y="1136526"/>
                  <a:pt x="994906" y="1139664"/>
                </a:cubicBezTo>
                <a:cubicBezTo>
                  <a:pt x="994906" y="1142593"/>
                  <a:pt x="992395" y="1145103"/>
                  <a:pt x="989467" y="1145103"/>
                </a:cubicBezTo>
                <a:cubicBezTo>
                  <a:pt x="986538" y="1145103"/>
                  <a:pt x="984028" y="1142593"/>
                  <a:pt x="984028" y="1139664"/>
                </a:cubicBezTo>
                <a:cubicBezTo>
                  <a:pt x="984028" y="1136735"/>
                  <a:pt x="986538" y="1134225"/>
                  <a:pt x="989467" y="1134225"/>
                </a:cubicBezTo>
                <a:close/>
                <a:moveTo>
                  <a:pt x="1717655" y="1131087"/>
                </a:moveTo>
                <a:cubicBezTo>
                  <a:pt x="1719538" y="1131087"/>
                  <a:pt x="1721211" y="1132761"/>
                  <a:pt x="1721211" y="1134643"/>
                </a:cubicBezTo>
                <a:cubicBezTo>
                  <a:pt x="1721211" y="1136526"/>
                  <a:pt x="1719538" y="1138200"/>
                  <a:pt x="1717655" y="1138200"/>
                </a:cubicBezTo>
                <a:cubicBezTo>
                  <a:pt x="1715772" y="1138200"/>
                  <a:pt x="1714099" y="1136526"/>
                  <a:pt x="1714099" y="1134643"/>
                </a:cubicBezTo>
                <a:cubicBezTo>
                  <a:pt x="1714099" y="1132761"/>
                  <a:pt x="1715772" y="1131087"/>
                  <a:pt x="1717655" y="1131087"/>
                </a:cubicBezTo>
                <a:close/>
                <a:moveTo>
                  <a:pt x="1929982" y="1128158"/>
                </a:moveTo>
                <a:cubicBezTo>
                  <a:pt x="1932074" y="1128158"/>
                  <a:pt x="1933748" y="1129832"/>
                  <a:pt x="1933748" y="1131924"/>
                </a:cubicBezTo>
                <a:cubicBezTo>
                  <a:pt x="1933748" y="1134016"/>
                  <a:pt x="1932074" y="1135689"/>
                  <a:pt x="1929982" y="1135689"/>
                </a:cubicBezTo>
                <a:cubicBezTo>
                  <a:pt x="1927891" y="1135689"/>
                  <a:pt x="1926217" y="1134016"/>
                  <a:pt x="1926217" y="1131924"/>
                </a:cubicBezTo>
                <a:cubicBezTo>
                  <a:pt x="1926217" y="1130041"/>
                  <a:pt x="1927891" y="1128158"/>
                  <a:pt x="1929982" y="1128158"/>
                </a:cubicBezTo>
                <a:close/>
                <a:moveTo>
                  <a:pt x="848682" y="1125648"/>
                </a:moveTo>
                <a:cubicBezTo>
                  <a:pt x="852448" y="1125648"/>
                  <a:pt x="855585" y="1128786"/>
                  <a:pt x="855585" y="1132551"/>
                </a:cubicBezTo>
                <a:cubicBezTo>
                  <a:pt x="855585" y="1136317"/>
                  <a:pt x="852448" y="1139455"/>
                  <a:pt x="848682" y="1139455"/>
                </a:cubicBezTo>
                <a:cubicBezTo>
                  <a:pt x="844917" y="1139455"/>
                  <a:pt x="841779" y="1136317"/>
                  <a:pt x="841779" y="1132551"/>
                </a:cubicBezTo>
                <a:cubicBezTo>
                  <a:pt x="841779" y="1128786"/>
                  <a:pt x="844917" y="1125648"/>
                  <a:pt x="848682" y="1125648"/>
                </a:cubicBezTo>
                <a:close/>
                <a:moveTo>
                  <a:pt x="1394667" y="1120628"/>
                </a:moveTo>
                <a:cubicBezTo>
                  <a:pt x="1396549" y="1120628"/>
                  <a:pt x="1398223" y="1122301"/>
                  <a:pt x="1398223" y="1124184"/>
                </a:cubicBezTo>
                <a:cubicBezTo>
                  <a:pt x="1398223" y="1126067"/>
                  <a:pt x="1396549" y="1127740"/>
                  <a:pt x="1394667" y="1127740"/>
                </a:cubicBezTo>
                <a:cubicBezTo>
                  <a:pt x="1392784" y="1127740"/>
                  <a:pt x="1391110" y="1126067"/>
                  <a:pt x="1391110" y="1124184"/>
                </a:cubicBezTo>
                <a:cubicBezTo>
                  <a:pt x="1391110" y="1122301"/>
                  <a:pt x="1392784" y="1120628"/>
                  <a:pt x="1394667" y="1120628"/>
                </a:cubicBezTo>
                <a:close/>
                <a:moveTo>
                  <a:pt x="2006546" y="1119791"/>
                </a:moveTo>
                <a:cubicBezTo>
                  <a:pt x="2008638" y="1119791"/>
                  <a:pt x="2010311" y="1121464"/>
                  <a:pt x="2010311" y="1123556"/>
                </a:cubicBezTo>
                <a:cubicBezTo>
                  <a:pt x="2010311" y="1125648"/>
                  <a:pt x="2008638" y="1127322"/>
                  <a:pt x="2006546" y="1127322"/>
                </a:cubicBezTo>
                <a:cubicBezTo>
                  <a:pt x="2004454" y="1127322"/>
                  <a:pt x="2002780" y="1125648"/>
                  <a:pt x="2002780" y="1123556"/>
                </a:cubicBezTo>
                <a:cubicBezTo>
                  <a:pt x="2002780" y="1121464"/>
                  <a:pt x="2004454" y="1119791"/>
                  <a:pt x="2006546" y="1119791"/>
                </a:cubicBezTo>
                <a:close/>
                <a:moveTo>
                  <a:pt x="712081" y="1119791"/>
                </a:moveTo>
                <a:cubicBezTo>
                  <a:pt x="716474" y="1119791"/>
                  <a:pt x="720240" y="1123556"/>
                  <a:pt x="720240" y="1127949"/>
                </a:cubicBezTo>
                <a:cubicBezTo>
                  <a:pt x="720240" y="1132342"/>
                  <a:pt x="716684" y="1136108"/>
                  <a:pt x="712081" y="1136108"/>
                </a:cubicBezTo>
                <a:cubicBezTo>
                  <a:pt x="707688" y="1136108"/>
                  <a:pt x="703923" y="1132551"/>
                  <a:pt x="703923" y="1127949"/>
                </a:cubicBezTo>
                <a:cubicBezTo>
                  <a:pt x="703923" y="1123556"/>
                  <a:pt x="707479" y="1119791"/>
                  <a:pt x="712081" y="1119791"/>
                </a:cubicBezTo>
                <a:close/>
                <a:moveTo>
                  <a:pt x="1080046" y="1118327"/>
                </a:moveTo>
                <a:cubicBezTo>
                  <a:pt x="1082974" y="1118327"/>
                  <a:pt x="1085275" y="1120628"/>
                  <a:pt x="1085275" y="1123556"/>
                </a:cubicBezTo>
                <a:cubicBezTo>
                  <a:pt x="1085275" y="1126485"/>
                  <a:pt x="1082974" y="1128786"/>
                  <a:pt x="1080046" y="1128786"/>
                </a:cubicBezTo>
                <a:cubicBezTo>
                  <a:pt x="1077117" y="1128786"/>
                  <a:pt x="1074816" y="1126485"/>
                  <a:pt x="1074816" y="1123556"/>
                </a:cubicBezTo>
                <a:cubicBezTo>
                  <a:pt x="1074816" y="1120628"/>
                  <a:pt x="1077117" y="1118327"/>
                  <a:pt x="1080046" y="1118327"/>
                </a:cubicBezTo>
                <a:close/>
                <a:moveTo>
                  <a:pt x="578618" y="1116026"/>
                </a:moveTo>
                <a:cubicBezTo>
                  <a:pt x="583639" y="1116026"/>
                  <a:pt x="587614" y="1120000"/>
                  <a:pt x="587614" y="1125021"/>
                </a:cubicBezTo>
                <a:cubicBezTo>
                  <a:pt x="587614" y="1130041"/>
                  <a:pt x="583639" y="1134016"/>
                  <a:pt x="578618" y="1134016"/>
                </a:cubicBezTo>
                <a:cubicBezTo>
                  <a:pt x="573598" y="1134016"/>
                  <a:pt x="569623" y="1130041"/>
                  <a:pt x="569623" y="1125021"/>
                </a:cubicBezTo>
                <a:cubicBezTo>
                  <a:pt x="569623" y="1120000"/>
                  <a:pt x="573598" y="1116026"/>
                  <a:pt x="578618" y="1116026"/>
                </a:cubicBezTo>
                <a:close/>
                <a:moveTo>
                  <a:pt x="2081017" y="1113515"/>
                </a:moveTo>
                <a:cubicBezTo>
                  <a:pt x="2083109" y="1113515"/>
                  <a:pt x="2084783" y="1115189"/>
                  <a:pt x="2084783" y="1117281"/>
                </a:cubicBezTo>
                <a:cubicBezTo>
                  <a:pt x="2084783" y="1119373"/>
                  <a:pt x="2083109" y="1121046"/>
                  <a:pt x="2081017" y="1121046"/>
                </a:cubicBezTo>
                <a:cubicBezTo>
                  <a:pt x="2078925" y="1121046"/>
                  <a:pt x="2077252" y="1119373"/>
                  <a:pt x="2077252" y="1117281"/>
                </a:cubicBezTo>
                <a:cubicBezTo>
                  <a:pt x="2077252" y="1115189"/>
                  <a:pt x="2078925" y="1113515"/>
                  <a:pt x="2081017" y="1113515"/>
                </a:cubicBezTo>
                <a:close/>
                <a:moveTo>
                  <a:pt x="447247" y="1113097"/>
                </a:moveTo>
                <a:cubicBezTo>
                  <a:pt x="452686" y="1113097"/>
                  <a:pt x="457079" y="1117490"/>
                  <a:pt x="457079" y="1122929"/>
                </a:cubicBezTo>
                <a:cubicBezTo>
                  <a:pt x="457079" y="1128368"/>
                  <a:pt x="452686" y="1132761"/>
                  <a:pt x="447247" y="1132761"/>
                </a:cubicBezTo>
                <a:cubicBezTo>
                  <a:pt x="441809" y="1132761"/>
                  <a:pt x="437416" y="1128368"/>
                  <a:pt x="437416" y="1122929"/>
                </a:cubicBezTo>
                <a:cubicBezTo>
                  <a:pt x="437416" y="1117490"/>
                  <a:pt x="441809" y="1113097"/>
                  <a:pt x="447247" y="1113097"/>
                </a:cubicBezTo>
                <a:close/>
                <a:moveTo>
                  <a:pt x="1665985" y="1112051"/>
                </a:moveTo>
                <a:cubicBezTo>
                  <a:pt x="1667868" y="1112051"/>
                  <a:pt x="1669542" y="1113724"/>
                  <a:pt x="1669542" y="1115607"/>
                </a:cubicBezTo>
                <a:cubicBezTo>
                  <a:pt x="1669542" y="1117490"/>
                  <a:pt x="1667868" y="1119163"/>
                  <a:pt x="1665985" y="1119163"/>
                </a:cubicBezTo>
                <a:cubicBezTo>
                  <a:pt x="1663894" y="1119163"/>
                  <a:pt x="1662220" y="1117490"/>
                  <a:pt x="1662429" y="1115607"/>
                </a:cubicBezTo>
                <a:cubicBezTo>
                  <a:pt x="1662429" y="1113724"/>
                  <a:pt x="1664103" y="1112051"/>
                  <a:pt x="1665985" y="1112051"/>
                </a:cubicBezTo>
                <a:close/>
                <a:moveTo>
                  <a:pt x="317341" y="1110796"/>
                </a:moveTo>
                <a:cubicBezTo>
                  <a:pt x="323198" y="1110796"/>
                  <a:pt x="328009" y="1115398"/>
                  <a:pt x="328009" y="1121464"/>
                </a:cubicBezTo>
                <a:cubicBezTo>
                  <a:pt x="328009" y="1127322"/>
                  <a:pt x="323198" y="1132133"/>
                  <a:pt x="317341" y="1132133"/>
                </a:cubicBezTo>
                <a:cubicBezTo>
                  <a:pt x="311484" y="1132133"/>
                  <a:pt x="306672" y="1127322"/>
                  <a:pt x="306672" y="1121464"/>
                </a:cubicBezTo>
                <a:cubicBezTo>
                  <a:pt x="306672" y="1115607"/>
                  <a:pt x="311484" y="1110796"/>
                  <a:pt x="317341" y="1110796"/>
                </a:cubicBezTo>
                <a:close/>
                <a:moveTo>
                  <a:pt x="1177110" y="1109122"/>
                </a:moveTo>
                <a:cubicBezTo>
                  <a:pt x="1179411" y="1109122"/>
                  <a:pt x="1181293" y="1111005"/>
                  <a:pt x="1181293" y="1113306"/>
                </a:cubicBezTo>
                <a:cubicBezTo>
                  <a:pt x="1181293" y="1115607"/>
                  <a:pt x="1179411" y="1117490"/>
                  <a:pt x="1177110" y="1117490"/>
                </a:cubicBezTo>
                <a:cubicBezTo>
                  <a:pt x="1174809" y="1117490"/>
                  <a:pt x="1172926" y="1115607"/>
                  <a:pt x="1172926" y="1113306"/>
                </a:cubicBezTo>
                <a:cubicBezTo>
                  <a:pt x="1172926" y="1111005"/>
                  <a:pt x="1174809" y="1109122"/>
                  <a:pt x="1177110" y="1109122"/>
                </a:cubicBezTo>
                <a:close/>
                <a:moveTo>
                  <a:pt x="188689" y="1108913"/>
                </a:moveTo>
                <a:cubicBezTo>
                  <a:pt x="194965" y="1108913"/>
                  <a:pt x="199986" y="1113934"/>
                  <a:pt x="199986" y="1120209"/>
                </a:cubicBezTo>
                <a:cubicBezTo>
                  <a:pt x="199986" y="1126276"/>
                  <a:pt x="194965" y="1131506"/>
                  <a:pt x="188689" y="1131506"/>
                </a:cubicBezTo>
                <a:cubicBezTo>
                  <a:pt x="182414" y="1131506"/>
                  <a:pt x="177393" y="1126485"/>
                  <a:pt x="177393" y="1120209"/>
                </a:cubicBezTo>
                <a:cubicBezTo>
                  <a:pt x="177393" y="1113934"/>
                  <a:pt x="182414" y="1108913"/>
                  <a:pt x="188689" y="1108913"/>
                </a:cubicBezTo>
                <a:close/>
                <a:moveTo>
                  <a:pt x="2153397" y="1108704"/>
                </a:moveTo>
                <a:cubicBezTo>
                  <a:pt x="2155489" y="1108704"/>
                  <a:pt x="2157162" y="1110377"/>
                  <a:pt x="2157162" y="1112469"/>
                </a:cubicBezTo>
                <a:cubicBezTo>
                  <a:pt x="2157162" y="1114561"/>
                  <a:pt x="2155489" y="1116235"/>
                  <a:pt x="2153397" y="1116235"/>
                </a:cubicBezTo>
                <a:cubicBezTo>
                  <a:pt x="2151305" y="1116235"/>
                  <a:pt x="2149631" y="1114561"/>
                  <a:pt x="2149631" y="1112469"/>
                </a:cubicBezTo>
                <a:cubicBezTo>
                  <a:pt x="2149631" y="1110377"/>
                  <a:pt x="2151305" y="1108704"/>
                  <a:pt x="2153397" y="1108704"/>
                </a:cubicBezTo>
                <a:close/>
                <a:moveTo>
                  <a:pt x="1805305" y="1108076"/>
                </a:moveTo>
                <a:cubicBezTo>
                  <a:pt x="1807188" y="1108076"/>
                  <a:pt x="1808862" y="1109750"/>
                  <a:pt x="1808862" y="1111633"/>
                </a:cubicBezTo>
                <a:cubicBezTo>
                  <a:pt x="1808862" y="1113515"/>
                  <a:pt x="1807188" y="1115189"/>
                  <a:pt x="1805305" y="1115189"/>
                </a:cubicBezTo>
                <a:cubicBezTo>
                  <a:pt x="1803214" y="1115189"/>
                  <a:pt x="1801540" y="1113724"/>
                  <a:pt x="1801749" y="1111633"/>
                </a:cubicBezTo>
                <a:cubicBezTo>
                  <a:pt x="1801749" y="1109750"/>
                  <a:pt x="1803423" y="1108076"/>
                  <a:pt x="1805305" y="1108076"/>
                </a:cubicBezTo>
                <a:close/>
                <a:moveTo>
                  <a:pt x="1281495" y="1107658"/>
                </a:moveTo>
                <a:cubicBezTo>
                  <a:pt x="1283796" y="1107658"/>
                  <a:pt x="1285470" y="1109541"/>
                  <a:pt x="1285470" y="1111633"/>
                </a:cubicBezTo>
                <a:cubicBezTo>
                  <a:pt x="1285470" y="1113934"/>
                  <a:pt x="1283587" y="1115607"/>
                  <a:pt x="1281495" y="1115607"/>
                </a:cubicBezTo>
                <a:cubicBezTo>
                  <a:pt x="1279194" y="1115607"/>
                  <a:pt x="1277521" y="1113724"/>
                  <a:pt x="1277521" y="1111633"/>
                </a:cubicBezTo>
                <a:cubicBezTo>
                  <a:pt x="1277521" y="1109331"/>
                  <a:pt x="1279403" y="1107658"/>
                  <a:pt x="1281495" y="1107658"/>
                </a:cubicBezTo>
                <a:close/>
                <a:moveTo>
                  <a:pt x="60875" y="1107658"/>
                </a:moveTo>
                <a:cubicBezTo>
                  <a:pt x="67150" y="1107658"/>
                  <a:pt x="72380" y="1112679"/>
                  <a:pt x="72380" y="1119163"/>
                </a:cubicBezTo>
                <a:cubicBezTo>
                  <a:pt x="72380" y="1125439"/>
                  <a:pt x="67359" y="1130669"/>
                  <a:pt x="60875" y="1130669"/>
                </a:cubicBezTo>
                <a:cubicBezTo>
                  <a:pt x="54599" y="1130669"/>
                  <a:pt x="49369" y="1125648"/>
                  <a:pt x="49369" y="1119163"/>
                </a:cubicBezTo>
                <a:cubicBezTo>
                  <a:pt x="49369" y="1112888"/>
                  <a:pt x="54599" y="1107658"/>
                  <a:pt x="60875" y="1107658"/>
                </a:cubicBezTo>
                <a:close/>
                <a:moveTo>
                  <a:pt x="933404" y="1106612"/>
                </a:moveTo>
                <a:cubicBezTo>
                  <a:pt x="936751" y="1106612"/>
                  <a:pt x="939470" y="1109331"/>
                  <a:pt x="939470" y="1112679"/>
                </a:cubicBezTo>
                <a:cubicBezTo>
                  <a:pt x="939470" y="1116026"/>
                  <a:pt x="936751" y="1118745"/>
                  <a:pt x="933404" y="1118745"/>
                </a:cubicBezTo>
                <a:cubicBezTo>
                  <a:pt x="930057" y="1118745"/>
                  <a:pt x="927337" y="1115816"/>
                  <a:pt x="927337" y="1112679"/>
                </a:cubicBezTo>
                <a:cubicBezTo>
                  <a:pt x="927337" y="1109331"/>
                  <a:pt x="930057" y="1106612"/>
                  <a:pt x="933404" y="1106612"/>
                </a:cubicBezTo>
                <a:close/>
                <a:moveTo>
                  <a:pt x="2224103" y="1105357"/>
                </a:moveTo>
                <a:cubicBezTo>
                  <a:pt x="2225986" y="1105357"/>
                  <a:pt x="2227450" y="1106821"/>
                  <a:pt x="2227450" y="1108704"/>
                </a:cubicBezTo>
                <a:cubicBezTo>
                  <a:pt x="2227450" y="1110587"/>
                  <a:pt x="2225986" y="1112051"/>
                  <a:pt x="2224103" y="1112051"/>
                </a:cubicBezTo>
                <a:cubicBezTo>
                  <a:pt x="2222220" y="1112051"/>
                  <a:pt x="2220756" y="1110587"/>
                  <a:pt x="2220756" y="1108704"/>
                </a:cubicBezTo>
                <a:cubicBezTo>
                  <a:pt x="2220756" y="1106821"/>
                  <a:pt x="2222220" y="1105357"/>
                  <a:pt x="2224103" y="1105357"/>
                </a:cubicBezTo>
                <a:close/>
                <a:moveTo>
                  <a:pt x="1447592" y="1105148"/>
                </a:moveTo>
                <a:cubicBezTo>
                  <a:pt x="1449474" y="1105148"/>
                  <a:pt x="1450939" y="1106612"/>
                  <a:pt x="1450939" y="1108495"/>
                </a:cubicBezTo>
                <a:cubicBezTo>
                  <a:pt x="1450939" y="1110377"/>
                  <a:pt x="1449474" y="1111842"/>
                  <a:pt x="1447592" y="1111842"/>
                </a:cubicBezTo>
                <a:cubicBezTo>
                  <a:pt x="1445709" y="1111842"/>
                  <a:pt x="1444245" y="1110377"/>
                  <a:pt x="1444245" y="1108495"/>
                </a:cubicBezTo>
                <a:cubicBezTo>
                  <a:pt x="1444245" y="1106612"/>
                  <a:pt x="1445709" y="1105148"/>
                  <a:pt x="1447592" y="1105148"/>
                </a:cubicBezTo>
                <a:close/>
                <a:moveTo>
                  <a:pt x="2293763" y="1102637"/>
                </a:moveTo>
                <a:cubicBezTo>
                  <a:pt x="2295436" y="1102637"/>
                  <a:pt x="2296901" y="1103893"/>
                  <a:pt x="2296901" y="1105775"/>
                </a:cubicBezTo>
                <a:cubicBezTo>
                  <a:pt x="2296901" y="1107449"/>
                  <a:pt x="2295646" y="1108913"/>
                  <a:pt x="2293763" y="1108913"/>
                </a:cubicBezTo>
                <a:cubicBezTo>
                  <a:pt x="2292090" y="1108913"/>
                  <a:pt x="2290625" y="1107449"/>
                  <a:pt x="2290625" y="1105775"/>
                </a:cubicBezTo>
                <a:cubicBezTo>
                  <a:pt x="2290625" y="1104102"/>
                  <a:pt x="2291880" y="1102637"/>
                  <a:pt x="2293763" y="1102637"/>
                </a:cubicBezTo>
                <a:close/>
                <a:moveTo>
                  <a:pt x="2362377" y="1100336"/>
                </a:moveTo>
                <a:cubicBezTo>
                  <a:pt x="2364051" y="1100336"/>
                  <a:pt x="2365306" y="1101591"/>
                  <a:pt x="2365306" y="1103265"/>
                </a:cubicBezTo>
                <a:cubicBezTo>
                  <a:pt x="2365306" y="1104938"/>
                  <a:pt x="2364051" y="1106194"/>
                  <a:pt x="2362377" y="1106194"/>
                </a:cubicBezTo>
                <a:cubicBezTo>
                  <a:pt x="2360704" y="1106194"/>
                  <a:pt x="2359449" y="1104938"/>
                  <a:pt x="2359449" y="1103265"/>
                </a:cubicBezTo>
                <a:cubicBezTo>
                  <a:pt x="2359449" y="1101591"/>
                  <a:pt x="2360704" y="1100336"/>
                  <a:pt x="2362377" y="1100336"/>
                </a:cubicBezTo>
                <a:close/>
                <a:moveTo>
                  <a:pt x="1612014" y="1099918"/>
                </a:moveTo>
                <a:cubicBezTo>
                  <a:pt x="1613897" y="1099918"/>
                  <a:pt x="1615362" y="1101382"/>
                  <a:pt x="1615362" y="1103265"/>
                </a:cubicBezTo>
                <a:cubicBezTo>
                  <a:pt x="1615362" y="1105148"/>
                  <a:pt x="1613897" y="1106612"/>
                  <a:pt x="1612014" y="1106612"/>
                </a:cubicBezTo>
                <a:cubicBezTo>
                  <a:pt x="1610132" y="1106612"/>
                  <a:pt x="1608668" y="1105148"/>
                  <a:pt x="1608668" y="1103265"/>
                </a:cubicBezTo>
                <a:cubicBezTo>
                  <a:pt x="1608668" y="1101382"/>
                  <a:pt x="1610132" y="1099918"/>
                  <a:pt x="1612014" y="1099918"/>
                </a:cubicBezTo>
                <a:close/>
                <a:moveTo>
                  <a:pt x="2430155" y="1098663"/>
                </a:moveTo>
                <a:cubicBezTo>
                  <a:pt x="2431619" y="1098663"/>
                  <a:pt x="2432874" y="1099918"/>
                  <a:pt x="2432874" y="1101382"/>
                </a:cubicBezTo>
                <a:cubicBezTo>
                  <a:pt x="2432874" y="1102847"/>
                  <a:pt x="2431619" y="1104102"/>
                  <a:pt x="2430155" y="1104102"/>
                </a:cubicBezTo>
                <a:cubicBezTo>
                  <a:pt x="2428690" y="1104102"/>
                  <a:pt x="2427435" y="1102847"/>
                  <a:pt x="2427435" y="1101382"/>
                </a:cubicBezTo>
                <a:cubicBezTo>
                  <a:pt x="2427435" y="1099918"/>
                  <a:pt x="2428690" y="1098663"/>
                  <a:pt x="2430155" y="1098663"/>
                </a:cubicBezTo>
                <a:close/>
                <a:moveTo>
                  <a:pt x="793038" y="1097826"/>
                </a:moveTo>
                <a:cubicBezTo>
                  <a:pt x="797431" y="1097826"/>
                  <a:pt x="800778" y="1101382"/>
                  <a:pt x="800778" y="1105566"/>
                </a:cubicBezTo>
                <a:cubicBezTo>
                  <a:pt x="800778" y="1109959"/>
                  <a:pt x="797221" y="1113306"/>
                  <a:pt x="793038" y="1113306"/>
                </a:cubicBezTo>
                <a:cubicBezTo>
                  <a:pt x="788645" y="1113306"/>
                  <a:pt x="785298" y="1109959"/>
                  <a:pt x="785298" y="1105566"/>
                </a:cubicBezTo>
                <a:cubicBezTo>
                  <a:pt x="785298" y="1101173"/>
                  <a:pt x="788854" y="1097826"/>
                  <a:pt x="793038" y="1097826"/>
                </a:cubicBezTo>
                <a:close/>
                <a:moveTo>
                  <a:pt x="2497304" y="1097198"/>
                </a:moveTo>
                <a:cubicBezTo>
                  <a:pt x="2498769" y="1097198"/>
                  <a:pt x="2499815" y="1098244"/>
                  <a:pt x="2499815" y="1099709"/>
                </a:cubicBezTo>
                <a:cubicBezTo>
                  <a:pt x="2499815" y="1101173"/>
                  <a:pt x="2498769" y="1102219"/>
                  <a:pt x="2497304" y="1102219"/>
                </a:cubicBezTo>
                <a:cubicBezTo>
                  <a:pt x="2495840" y="1102219"/>
                  <a:pt x="2494794" y="1101173"/>
                  <a:pt x="2494794" y="1099709"/>
                </a:cubicBezTo>
                <a:cubicBezTo>
                  <a:pt x="2494794" y="1098244"/>
                  <a:pt x="2495840" y="1097198"/>
                  <a:pt x="2497304" y="1097198"/>
                </a:cubicBezTo>
                <a:close/>
                <a:moveTo>
                  <a:pt x="1501981" y="1096780"/>
                </a:moveTo>
                <a:cubicBezTo>
                  <a:pt x="1503654" y="1096780"/>
                  <a:pt x="1505119" y="1098035"/>
                  <a:pt x="1505119" y="1099918"/>
                </a:cubicBezTo>
                <a:cubicBezTo>
                  <a:pt x="1505119" y="1101591"/>
                  <a:pt x="1503864" y="1103056"/>
                  <a:pt x="1501981" y="1103056"/>
                </a:cubicBezTo>
                <a:cubicBezTo>
                  <a:pt x="1500307" y="1103056"/>
                  <a:pt x="1498843" y="1101591"/>
                  <a:pt x="1498843" y="1099918"/>
                </a:cubicBezTo>
                <a:cubicBezTo>
                  <a:pt x="1498843" y="1098244"/>
                  <a:pt x="1500098" y="1096780"/>
                  <a:pt x="1501981" y="1096780"/>
                </a:cubicBezTo>
                <a:close/>
                <a:moveTo>
                  <a:pt x="2563617" y="1095943"/>
                </a:moveTo>
                <a:cubicBezTo>
                  <a:pt x="2564873" y="1095943"/>
                  <a:pt x="2565918" y="1096989"/>
                  <a:pt x="2565918" y="1098244"/>
                </a:cubicBezTo>
                <a:cubicBezTo>
                  <a:pt x="2565918" y="1099500"/>
                  <a:pt x="2564873" y="1100545"/>
                  <a:pt x="2563617" y="1100545"/>
                </a:cubicBezTo>
                <a:cubicBezTo>
                  <a:pt x="2562362" y="1100545"/>
                  <a:pt x="2561316" y="1099500"/>
                  <a:pt x="2561316" y="1098244"/>
                </a:cubicBezTo>
                <a:cubicBezTo>
                  <a:pt x="2561316" y="1096989"/>
                  <a:pt x="2562362" y="1095943"/>
                  <a:pt x="2563617" y="1095943"/>
                </a:cubicBezTo>
                <a:close/>
                <a:moveTo>
                  <a:pt x="2629721" y="1094688"/>
                </a:moveTo>
                <a:cubicBezTo>
                  <a:pt x="2630976" y="1094688"/>
                  <a:pt x="2632022" y="1095734"/>
                  <a:pt x="2632022" y="1096989"/>
                </a:cubicBezTo>
                <a:cubicBezTo>
                  <a:pt x="2632022" y="1098244"/>
                  <a:pt x="2630976" y="1099290"/>
                  <a:pt x="2629721" y="1099290"/>
                </a:cubicBezTo>
                <a:cubicBezTo>
                  <a:pt x="2628466" y="1099290"/>
                  <a:pt x="2627420" y="1098244"/>
                  <a:pt x="2627420" y="1096989"/>
                </a:cubicBezTo>
                <a:cubicBezTo>
                  <a:pt x="2627420" y="1095734"/>
                  <a:pt x="2628466" y="1094688"/>
                  <a:pt x="2629721" y="1094688"/>
                </a:cubicBezTo>
                <a:close/>
                <a:moveTo>
                  <a:pt x="1557207" y="1094688"/>
                </a:moveTo>
                <a:cubicBezTo>
                  <a:pt x="1559090" y="1094688"/>
                  <a:pt x="1560554" y="1096153"/>
                  <a:pt x="1560554" y="1098035"/>
                </a:cubicBezTo>
                <a:cubicBezTo>
                  <a:pt x="1560554" y="1099918"/>
                  <a:pt x="1559090" y="1101382"/>
                  <a:pt x="1557207" y="1101382"/>
                </a:cubicBezTo>
                <a:cubicBezTo>
                  <a:pt x="1555324" y="1101382"/>
                  <a:pt x="1553860" y="1099918"/>
                  <a:pt x="1553860" y="1098035"/>
                </a:cubicBezTo>
                <a:cubicBezTo>
                  <a:pt x="1553860" y="1096153"/>
                  <a:pt x="1555324" y="1094688"/>
                  <a:pt x="1557207" y="1094688"/>
                </a:cubicBezTo>
                <a:close/>
                <a:moveTo>
                  <a:pt x="2695198" y="1093642"/>
                </a:moveTo>
                <a:cubicBezTo>
                  <a:pt x="2696453" y="1093642"/>
                  <a:pt x="2697499" y="1094688"/>
                  <a:pt x="2697499" y="1095943"/>
                </a:cubicBezTo>
                <a:cubicBezTo>
                  <a:pt x="2697499" y="1097198"/>
                  <a:pt x="2696453" y="1098244"/>
                  <a:pt x="2695198" y="1098244"/>
                </a:cubicBezTo>
                <a:cubicBezTo>
                  <a:pt x="2693942" y="1098244"/>
                  <a:pt x="2692896" y="1097198"/>
                  <a:pt x="2692896" y="1095943"/>
                </a:cubicBezTo>
                <a:cubicBezTo>
                  <a:pt x="2692896" y="1094688"/>
                  <a:pt x="2693942" y="1093642"/>
                  <a:pt x="2695198" y="1093642"/>
                </a:cubicBezTo>
                <a:close/>
                <a:moveTo>
                  <a:pt x="2760465" y="1092805"/>
                </a:moveTo>
                <a:cubicBezTo>
                  <a:pt x="2761720" y="1092805"/>
                  <a:pt x="2762766" y="1093851"/>
                  <a:pt x="2762766" y="1095107"/>
                </a:cubicBezTo>
                <a:cubicBezTo>
                  <a:pt x="2762766" y="1096362"/>
                  <a:pt x="2761720" y="1097408"/>
                  <a:pt x="2760465" y="1097408"/>
                </a:cubicBezTo>
                <a:cubicBezTo>
                  <a:pt x="2759209" y="1097408"/>
                  <a:pt x="2758163" y="1096362"/>
                  <a:pt x="2758163" y="1095107"/>
                </a:cubicBezTo>
                <a:cubicBezTo>
                  <a:pt x="2758163" y="1093851"/>
                  <a:pt x="2759209" y="1092805"/>
                  <a:pt x="2760465" y="1092805"/>
                </a:cubicBezTo>
                <a:close/>
                <a:moveTo>
                  <a:pt x="656646" y="1092805"/>
                </a:moveTo>
                <a:cubicBezTo>
                  <a:pt x="661248" y="1092805"/>
                  <a:pt x="665223" y="1096571"/>
                  <a:pt x="665223" y="1101382"/>
                </a:cubicBezTo>
                <a:cubicBezTo>
                  <a:pt x="665223" y="1106194"/>
                  <a:pt x="661458" y="1109959"/>
                  <a:pt x="656646" y="1109959"/>
                </a:cubicBezTo>
                <a:cubicBezTo>
                  <a:pt x="651835" y="1109959"/>
                  <a:pt x="648069" y="1106194"/>
                  <a:pt x="648069" y="1101382"/>
                </a:cubicBezTo>
                <a:cubicBezTo>
                  <a:pt x="648069" y="1096571"/>
                  <a:pt x="651835" y="1092805"/>
                  <a:pt x="656646" y="1092805"/>
                </a:cubicBezTo>
                <a:close/>
                <a:moveTo>
                  <a:pt x="2825313" y="1091969"/>
                </a:moveTo>
                <a:cubicBezTo>
                  <a:pt x="2826569" y="1091969"/>
                  <a:pt x="2827615" y="1093015"/>
                  <a:pt x="2827615" y="1094270"/>
                </a:cubicBezTo>
                <a:cubicBezTo>
                  <a:pt x="2827615" y="1095525"/>
                  <a:pt x="2826569" y="1096571"/>
                  <a:pt x="2825313" y="1096571"/>
                </a:cubicBezTo>
                <a:cubicBezTo>
                  <a:pt x="2824058" y="1096571"/>
                  <a:pt x="2823012" y="1095734"/>
                  <a:pt x="2823012" y="1094270"/>
                </a:cubicBezTo>
                <a:cubicBezTo>
                  <a:pt x="2823012" y="1093015"/>
                  <a:pt x="2824058" y="1091969"/>
                  <a:pt x="2825313" y="1091969"/>
                </a:cubicBezTo>
                <a:close/>
                <a:moveTo>
                  <a:pt x="1888563" y="1091760"/>
                </a:moveTo>
                <a:cubicBezTo>
                  <a:pt x="1890655" y="1091760"/>
                  <a:pt x="1892328" y="1093433"/>
                  <a:pt x="1892328" y="1095525"/>
                </a:cubicBezTo>
                <a:cubicBezTo>
                  <a:pt x="1892328" y="1097617"/>
                  <a:pt x="1890655" y="1099290"/>
                  <a:pt x="1888563" y="1099290"/>
                </a:cubicBezTo>
                <a:cubicBezTo>
                  <a:pt x="1886471" y="1099290"/>
                  <a:pt x="1884798" y="1097617"/>
                  <a:pt x="1884798" y="1095525"/>
                </a:cubicBezTo>
                <a:cubicBezTo>
                  <a:pt x="1884798" y="1093433"/>
                  <a:pt x="1886471" y="1091760"/>
                  <a:pt x="1888563" y="1091760"/>
                </a:cubicBezTo>
                <a:close/>
                <a:moveTo>
                  <a:pt x="2889744" y="1091341"/>
                </a:moveTo>
                <a:cubicBezTo>
                  <a:pt x="2890999" y="1091341"/>
                  <a:pt x="2892045" y="1092387"/>
                  <a:pt x="2892045" y="1093642"/>
                </a:cubicBezTo>
                <a:cubicBezTo>
                  <a:pt x="2892045" y="1094897"/>
                  <a:pt x="2890999" y="1095943"/>
                  <a:pt x="2889744" y="1095943"/>
                </a:cubicBezTo>
                <a:cubicBezTo>
                  <a:pt x="2888698" y="1095943"/>
                  <a:pt x="2887652" y="1094897"/>
                  <a:pt x="2887443" y="1093642"/>
                </a:cubicBezTo>
                <a:cubicBezTo>
                  <a:pt x="2887443" y="1092387"/>
                  <a:pt x="2888489" y="1091341"/>
                  <a:pt x="2889744" y="1091341"/>
                </a:cubicBezTo>
                <a:close/>
                <a:moveTo>
                  <a:pt x="2954174" y="1091132"/>
                </a:moveTo>
                <a:cubicBezTo>
                  <a:pt x="2955429" y="1091132"/>
                  <a:pt x="2956266" y="1092178"/>
                  <a:pt x="2956266" y="1093224"/>
                </a:cubicBezTo>
                <a:cubicBezTo>
                  <a:pt x="2956266" y="1094479"/>
                  <a:pt x="2955220" y="1095316"/>
                  <a:pt x="2954174" y="1095316"/>
                </a:cubicBezTo>
                <a:cubicBezTo>
                  <a:pt x="2953128" y="1095316"/>
                  <a:pt x="2952082" y="1094270"/>
                  <a:pt x="2952082" y="1093224"/>
                </a:cubicBezTo>
                <a:cubicBezTo>
                  <a:pt x="2952082" y="1091969"/>
                  <a:pt x="2953128" y="1091132"/>
                  <a:pt x="2954174" y="1091132"/>
                </a:cubicBezTo>
                <a:close/>
                <a:moveTo>
                  <a:pt x="3018186" y="1090504"/>
                </a:moveTo>
                <a:cubicBezTo>
                  <a:pt x="3019441" y="1090504"/>
                  <a:pt x="3020278" y="1091550"/>
                  <a:pt x="3020278" y="1092596"/>
                </a:cubicBezTo>
                <a:cubicBezTo>
                  <a:pt x="3020278" y="1093851"/>
                  <a:pt x="3019232" y="1094688"/>
                  <a:pt x="3018186" y="1094688"/>
                </a:cubicBezTo>
                <a:cubicBezTo>
                  <a:pt x="3017140" y="1094688"/>
                  <a:pt x="3016304" y="1093851"/>
                  <a:pt x="3016094" y="1092596"/>
                </a:cubicBezTo>
                <a:cubicBezTo>
                  <a:pt x="3016094" y="1091341"/>
                  <a:pt x="3016931" y="1090504"/>
                  <a:pt x="3018186" y="1090504"/>
                </a:cubicBezTo>
                <a:close/>
                <a:moveTo>
                  <a:pt x="1023146" y="1090295"/>
                </a:moveTo>
                <a:cubicBezTo>
                  <a:pt x="1026075" y="1090295"/>
                  <a:pt x="1028585" y="1092805"/>
                  <a:pt x="1028585" y="1095734"/>
                </a:cubicBezTo>
                <a:cubicBezTo>
                  <a:pt x="1028585" y="1098663"/>
                  <a:pt x="1026075" y="1101173"/>
                  <a:pt x="1023146" y="1101173"/>
                </a:cubicBezTo>
                <a:cubicBezTo>
                  <a:pt x="1020217" y="1101173"/>
                  <a:pt x="1017707" y="1098663"/>
                  <a:pt x="1017707" y="1095734"/>
                </a:cubicBezTo>
                <a:cubicBezTo>
                  <a:pt x="1017707" y="1092805"/>
                  <a:pt x="1020217" y="1090295"/>
                  <a:pt x="1023146" y="1090295"/>
                </a:cubicBezTo>
                <a:close/>
                <a:moveTo>
                  <a:pt x="522974" y="1088622"/>
                </a:moveTo>
                <a:cubicBezTo>
                  <a:pt x="528413" y="1088622"/>
                  <a:pt x="532597" y="1093015"/>
                  <a:pt x="532597" y="1098244"/>
                </a:cubicBezTo>
                <a:cubicBezTo>
                  <a:pt x="532597" y="1103474"/>
                  <a:pt x="528413" y="1107867"/>
                  <a:pt x="522974" y="1107867"/>
                </a:cubicBezTo>
                <a:cubicBezTo>
                  <a:pt x="517535" y="1107867"/>
                  <a:pt x="513351" y="1103683"/>
                  <a:pt x="513351" y="1098244"/>
                </a:cubicBezTo>
                <a:cubicBezTo>
                  <a:pt x="513351" y="1092805"/>
                  <a:pt x="517744" y="1088622"/>
                  <a:pt x="522974" y="1088622"/>
                </a:cubicBezTo>
                <a:close/>
                <a:moveTo>
                  <a:pt x="391603" y="1085693"/>
                </a:moveTo>
                <a:cubicBezTo>
                  <a:pt x="397251" y="1085693"/>
                  <a:pt x="401853" y="1090295"/>
                  <a:pt x="401853" y="1095943"/>
                </a:cubicBezTo>
                <a:cubicBezTo>
                  <a:pt x="401853" y="1101801"/>
                  <a:pt x="397251" y="1106194"/>
                  <a:pt x="391603" y="1106194"/>
                </a:cubicBezTo>
                <a:cubicBezTo>
                  <a:pt x="385955" y="1106194"/>
                  <a:pt x="381353" y="1101591"/>
                  <a:pt x="381353" y="1095943"/>
                </a:cubicBezTo>
                <a:cubicBezTo>
                  <a:pt x="381353" y="1090295"/>
                  <a:pt x="385955" y="1085693"/>
                  <a:pt x="391603" y="1085693"/>
                </a:cubicBezTo>
                <a:close/>
                <a:moveTo>
                  <a:pt x="261487" y="1083601"/>
                </a:moveTo>
                <a:cubicBezTo>
                  <a:pt x="267554" y="1083601"/>
                  <a:pt x="272365" y="1088413"/>
                  <a:pt x="272365" y="1094479"/>
                </a:cubicBezTo>
                <a:cubicBezTo>
                  <a:pt x="272365" y="1100545"/>
                  <a:pt x="267554" y="1105357"/>
                  <a:pt x="261487" y="1105357"/>
                </a:cubicBezTo>
                <a:cubicBezTo>
                  <a:pt x="255421" y="1105357"/>
                  <a:pt x="250609" y="1100545"/>
                  <a:pt x="250609" y="1094479"/>
                </a:cubicBezTo>
                <a:cubicBezTo>
                  <a:pt x="250609" y="1088413"/>
                  <a:pt x="255421" y="1083601"/>
                  <a:pt x="261487" y="1083601"/>
                </a:cubicBezTo>
                <a:close/>
                <a:moveTo>
                  <a:pt x="1756983" y="1081928"/>
                </a:moveTo>
                <a:cubicBezTo>
                  <a:pt x="1758656" y="1081928"/>
                  <a:pt x="1759911" y="1083183"/>
                  <a:pt x="1759911" y="1084856"/>
                </a:cubicBezTo>
                <a:cubicBezTo>
                  <a:pt x="1759911" y="1086530"/>
                  <a:pt x="1758656" y="1087785"/>
                  <a:pt x="1756983" y="1087785"/>
                </a:cubicBezTo>
                <a:cubicBezTo>
                  <a:pt x="1755309" y="1087785"/>
                  <a:pt x="1754054" y="1086530"/>
                  <a:pt x="1754054" y="1084856"/>
                </a:cubicBezTo>
                <a:cubicBezTo>
                  <a:pt x="1754054" y="1083183"/>
                  <a:pt x="1755309" y="1081928"/>
                  <a:pt x="1756983" y="1081928"/>
                </a:cubicBezTo>
                <a:close/>
                <a:moveTo>
                  <a:pt x="132627" y="1081718"/>
                </a:moveTo>
                <a:cubicBezTo>
                  <a:pt x="139111" y="1081718"/>
                  <a:pt x="144132" y="1086948"/>
                  <a:pt x="144132" y="1093224"/>
                </a:cubicBezTo>
                <a:cubicBezTo>
                  <a:pt x="144132" y="1099709"/>
                  <a:pt x="138902" y="1104729"/>
                  <a:pt x="132627" y="1104729"/>
                </a:cubicBezTo>
                <a:cubicBezTo>
                  <a:pt x="126142" y="1104729"/>
                  <a:pt x="121121" y="1099500"/>
                  <a:pt x="121121" y="1093224"/>
                </a:cubicBezTo>
                <a:cubicBezTo>
                  <a:pt x="121121" y="1086948"/>
                  <a:pt x="126351" y="1081718"/>
                  <a:pt x="132627" y="1081718"/>
                </a:cubicBezTo>
                <a:close/>
                <a:moveTo>
                  <a:pt x="1968473" y="1081091"/>
                </a:moveTo>
                <a:cubicBezTo>
                  <a:pt x="1969938" y="1081091"/>
                  <a:pt x="1971193" y="1082346"/>
                  <a:pt x="1971193" y="1083810"/>
                </a:cubicBezTo>
                <a:cubicBezTo>
                  <a:pt x="1971193" y="1085275"/>
                  <a:pt x="1969938" y="1086530"/>
                  <a:pt x="1968473" y="1086530"/>
                </a:cubicBezTo>
                <a:cubicBezTo>
                  <a:pt x="1967009" y="1086530"/>
                  <a:pt x="1965754" y="1085275"/>
                  <a:pt x="1965754" y="1083810"/>
                </a:cubicBezTo>
                <a:cubicBezTo>
                  <a:pt x="1965754" y="1082137"/>
                  <a:pt x="1967009" y="1081091"/>
                  <a:pt x="1968473" y="1081091"/>
                </a:cubicBezTo>
                <a:close/>
                <a:moveTo>
                  <a:pt x="1329818" y="1080882"/>
                </a:moveTo>
                <a:cubicBezTo>
                  <a:pt x="1332119" y="1080882"/>
                  <a:pt x="1333792" y="1082764"/>
                  <a:pt x="1333792" y="1084856"/>
                </a:cubicBezTo>
                <a:cubicBezTo>
                  <a:pt x="1333792" y="1087157"/>
                  <a:pt x="1332119" y="1088831"/>
                  <a:pt x="1329818" y="1088831"/>
                </a:cubicBezTo>
                <a:cubicBezTo>
                  <a:pt x="1327517" y="1088831"/>
                  <a:pt x="1325843" y="1086948"/>
                  <a:pt x="1325843" y="1084856"/>
                </a:cubicBezTo>
                <a:cubicBezTo>
                  <a:pt x="1325843" y="1082764"/>
                  <a:pt x="1327517" y="1080882"/>
                  <a:pt x="1329818" y="1080882"/>
                </a:cubicBezTo>
                <a:close/>
                <a:moveTo>
                  <a:pt x="1118327" y="1078371"/>
                </a:moveTo>
                <a:cubicBezTo>
                  <a:pt x="1121256" y="1078371"/>
                  <a:pt x="1123557" y="1080882"/>
                  <a:pt x="1123557" y="1083601"/>
                </a:cubicBezTo>
                <a:cubicBezTo>
                  <a:pt x="1123557" y="1086530"/>
                  <a:pt x="1121256" y="1088831"/>
                  <a:pt x="1118327" y="1088831"/>
                </a:cubicBezTo>
                <a:cubicBezTo>
                  <a:pt x="1115399" y="1088831"/>
                  <a:pt x="1113098" y="1086530"/>
                  <a:pt x="1113098" y="1083601"/>
                </a:cubicBezTo>
                <a:cubicBezTo>
                  <a:pt x="1113098" y="1080672"/>
                  <a:pt x="1115399" y="1078371"/>
                  <a:pt x="1118327" y="1078371"/>
                </a:cubicBezTo>
                <a:close/>
                <a:moveTo>
                  <a:pt x="877550" y="1077953"/>
                </a:moveTo>
                <a:cubicBezTo>
                  <a:pt x="881734" y="1077953"/>
                  <a:pt x="885081" y="1081300"/>
                  <a:pt x="885081" y="1085484"/>
                </a:cubicBezTo>
                <a:cubicBezTo>
                  <a:pt x="885081" y="1089668"/>
                  <a:pt x="881734" y="1093015"/>
                  <a:pt x="877550" y="1093015"/>
                </a:cubicBezTo>
                <a:cubicBezTo>
                  <a:pt x="873366" y="1093015"/>
                  <a:pt x="870019" y="1089668"/>
                  <a:pt x="870019" y="1085484"/>
                </a:cubicBezTo>
                <a:cubicBezTo>
                  <a:pt x="870019" y="1081300"/>
                  <a:pt x="873366" y="1077953"/>
                  <a:pt x="877550" y="1077953"/>
                </a:cubicBezTo>
                <a:close/>
                <a:moveTo>
                  <a:pt x="1220203" y="1073978"/>
                </a:moveTo>
                <a:cubicBezTo>
                  <a:pt x="1222922" y="1073978"/>
                  <a:pt x="1225014" y="1076070"/>
                  <a:pt x="1225014" y="1078790"/>
                </a:cubicBezTo>
                <a:cubicBezTo>
                  <a:pt x="1225014" y="1081509"/>
                  <a:pt x="1222922" y="1083601"/>
                  <a:pt x="1220203" y="1083601"/>
                </a:cubicBezTo>
                <a:cubicBezTo>
                  <a:pt x="1217483" y="1083601"/>
                  <a:pt x="1215391" y="1081509"/>
                  <a:pt x="1215391" y="1078790"/>
                </a:cubicBezTo>
                <a:cubicBezTo>
                  <a:pt x="1215391" y="1076280"/>
                  <a:pt x="1217483" y="1073978"/>
                  <a:pt x="1220203" y="1073978"/>
                </a:cubicBezTo>
                <a:close/>
                <a:moveTo>
                  <a:pt x="2045664" y="1072514"/>
                </a:moveTo>
                <a:cubicBezTo>
                  <a:pt x="2047129" y="1072514"/>
                  <a:pt x="2048174" y="1073560"/>
                  <a:pt x="2048174" y="1075024"/>
                </a:cubicBezTo>
                <a:cubicBezTo>
                  <a:pt x="2048174" y="1076489"/>
                  <a:pt x="2047129" y="1077535"/>
                  <a:pt x="2045664" y="1077535"/>
                </a:cubicBezTo>
                <a:cubicBezTo>
                  <a:pt x="2044200" y="1077535"/>
                  <a:pt x="2043154" y="1076280"/>
                  <a:pt x="2043154" y="1075024"/>
                </a:cubicBezTo>
                <a:cubicBezTo>
                  <a:pt x="2043154" y="1073560"/>
                  <a:pt x="2044200" y="1072514"/>
                  <a:pt x="2045664" y="1072514"/>
                </a:cubicBezTo>
                <a:close/>
                <a:moveTo>
                  <a:pt x="737393" y="1069795"/>
                </a:moveTo>
                <a:cubicBezTo>
                  <a:pt x="742414" y="1069795"/>
                  <a:pt x="746598" y="1073978"/>
                  <a:pt x="746598" y="1078999"/>
                </a:cubicBezTo>
                <a:cubicBezTo>
                  <a:pt x="746598" y="1084019"/>
                  <a:pt x="742623" y="1088203"/>
                  <a:pt x="737393" y="1088203"/>
                </a:cubicBezTo>
                <a:cubicBezTo>
                  <a:pt x="732373" y="1088203"/>
                  <a:pt x="728189" y="1084019"/>
                  <a:pt x="728189" y="1078999"/>
                </a:cubicBezTo>
                <a:cubicBezTo>
                  <a:pt x="728189" y="1073978"/>
                  <a:pt x="732373" y="1069795"/>
                  <a:pt x="737393" y="1069795"/>
                </a:cubicBezTo>
                <a:close/>
                <a:moveTo>
                  <a:pt x="2120554" y="1065611"/>
                </a:moveTo>
                <a:cubicBezTo>
                  <a:pt x="2122018" y="1065611"/>
                  <a:pt x="2123064" y="1066657"/>
                  <a:pt x="2123064" y="1068121"/>
                </a:cubicBezTo>
                <a:cubicBezTo>
                  <a:pt x="2123064" y="1069585"/>
                  <a:pt x="2122018" y="1070631"/>
                  <a:pt x="2120554" y="1070631"/>
                </a:cubicBezTo>
                <a:cubicBezTo>
                  <a:pt x="2119090" y="1070631"/>
                  <a:pt x="2118044" y="1069585"/>
                  <a:pt x="2118044" y="1068121"/>
                </a:cubicBezTo>
                <a:cubicBezTo>
                  <a:pt x="2118044" y="1066657"/>
                  <a:pt x="2119090" y="1065611"/>
                  <a:pt x="2120554" y="1065611"/>
                </a:cubicBezTo>
                <a:close/>
                <a:moveTo>
                  <a:pt x="601211" y="1064565"/>
                </a:moveTo>
                <a:cubicBezTo>
                  <a:pt x="606650" y="1064565"/>
                  <a:pt x="611252" y="1068958"/>
                  <a:pt x="611252" y="1074606"/>
                </a:cubicBezTo>
                <a:cubicBezTo>
                  <a:pt x="611252" y="1080254"/>
                  <a:pt x="606650" y="1084647"/>
                  <a:pt x="601211" y="1084647"/>
                </a:cubicBezTo>
                <a:cubicBezTo>
                  <a:pt x="595772" y="1084647"/>
                  <a:pt x="591170" y="1080254"/>
                  <a:pt x="591170" y="1074606"/>
                </a:cubicBezTo>
                <a:cubicBezTo>
                  <a:pt x="591170" y="1069167"/>
                  <a:pt x="595772" y="1064565"/>
                  <a:pt x="601211" y="1064565"/>
                </a:cubicBezTo>
                <a:close/>
                <a:moveTo>
                  <a:pt x="966247" y="1061218"/>
                </a:moveTo>
                <a:cubicBezTo>
                  <a:pt x="970012" y="1061218"/>
                  <a:pt x="973150" y="1064356"/>
                  <a:pt x="973150" y="1068121"/>
                </a:cubicBezTo>
                <a:cubicBezTo>
                  <a:pt x="973150" y="1071887"/>
                  <a:pt x="970012" y="1074815"/>
                  <a:pt x="966247" y="1075024"/>
                </a:cubicBezTo>
                <a:cubicBezTo>
                  <a:pt x="962481" y="1075024"/>
                  <a:pt x="959343" y="1071887"/>
                  <a:pt x="959343" y="1068121"/>
                </a:cubicBezTo>
                <a:cubicBezTo>
                  <a:pt x="959343" y="1064356"/>
                  <a:pt x="962481" y="1061218"/>
                  <a:pt x="966247" y="1061218"/>
                </a:cubicBezTo>
                <a:close/>
                <a:moveTo>
                  <a:pt x="1705940" y="1060800"/>
                </a:moveTo>
                <a:cubicBezTo>
                  <a:pt x="1707614" y="1060800"/>
                  <a:pt x="1708869" y="1062055"/>
                  <a:pt x="1708869" y="1063728"/>
                </a:cubicBezTo>
                <a:cubicBezTo>
                  <a:pt x="1708869" y="1065402"/>
                  <a:pt x="1707614" y="1066657"/>
                  <a:pt x="1705940" y="1066657"/>
                </a:cubicBezTo>
                <a:cubicBezTo>
                  <a:pt x="1704267" y="1066657"/>
                  <a:pt x="1703012" y="1065402"/>
                  <a:pt x="1703012" y="1063728"/>
                </a:cubicBezTo>
                <a:cubicBezTo>
                  <a:pt x="1703012" y="1062055"/>
                  <a:pt x="1704267" y="1060800"/>
                  <a:pt x="1705940" y="1060800"/>
                </a:cubicBezTo>
                <a:close/>
                <a:moveTo>
                  <a:pt x="2193561" y="1060590"/>
                </a:moveTo>
                <a:cubicBezTo>
                  <a:pt x="2194816" y="1060590"/>
                  <a:pt x="2195862" y="1061636"/>
                  <a:pt x="2195862" y="1062891"/>
                </a:cubicBezTo>
                <a:cubicBezTo>
                  <a:pt x="2195862" y="1064147"/>
                  <a:pt x="2194816" y="1065192"/>
                  <a:pt x="2193561" y="1065192"/>
                </a:cubicBezTo>
                <a:cubicBezTo>
                  <a:pt x="2192306" y="1065192"/>
                  <a:pt x="2191260" y="1064147"/>
                  <a:pt x="2191260" y="1062891"/>
                </a:cubicBezTo>
                <a:cubicBezTo>
                  <a:pt x="2191260" y="1061636"/>
                  <a:pt x="2192306" y="1060590"/>
                  <a:pt x="2193561" y="1060590"/>
                </a:cubicBezTo>
                <a:close/>
                <a:moveTo>
                  <a:pt x="1843796" y="1060381"/>
                </a:moveTo>
                <a:cubicBezTo>
                  <a:pt x="1845470" y="1060381"/>
                  <a:pt x="1846725" y="1061636"/>
                  <a:pt x="1846725" y="1063310"/>
                </a:cubicBezTo>
                <a:cubicBezTo>
                  <a:pt x="1846725" y="1064983"/>
                  <a:pt x="1845470" y="1066238"/>
                  <a:pt x="1843796" y="1066238"/>
                </a:cubicBezTo>
                <a:cubicBezTo>
                  <a:pt x="1842123" y="1066238"/>
                  <a:pt x="1840868" y="1064983"/>
                  <a:pt x="1840868" y="1063310"/>
                </a:cubicBezTo>
                <a:cubicBezTo>
                  <a:pt x="1840868" y="1061636"/>
                  <a:pt x="1842123" y="1060381"/>
                  <a:pt x="1843796" y="1060381"/>
                </a:cubicBezTo>
                <a:close/>
                <a:moveTo>
                  <a:pt x="467539" y="1060381"/>
                </a:moveTo>
                <a:cubicBezTo>
                  <a:pt x="473605" y="1060381"/>
                  <a:pt x="478626" y="1065402"/>
                  <a:pt x="478626" y="1071468"/>
                </a:cubicBezTo>
                <a:cubicBezTo>
                  <a:pt x="478626" y="1077535"/>
                  <a:pt x="473605" y="1082555"/>
                  <a:pt x="467539" y="1082555"/>
                </a:cubicBezTo>
                <a:cubicBezTo>
                  <a:pt x="461472" y="1082555"/>
                  <a:pt x="456452" y="1077744"/>
                  <a:pt x="456452" y="1071468"/>
                </a:cubicBezTo>
                <a:cubicBezTo>
                  <a:pt x="456452" y="1065402"/>
                  <a:pt x="461472" y="1060381"/>
                  <a:pt x="467539" y="1060381"/>
                </a:cubicBezTo>
                <a:close/>
                <a:moveTo>
                  <a:pt x="1380860" y="1060172"/>
                </a:moveTo>
                <a:cubicBezTo>
                  <a:pt x="1382952" y="1060172"/>
                  <a:pt x="1384625" y="1061845"/>
                  <a:pt x="1384625" y="1063937"/>
                </a:cubicBezTo>
                <a:cubicBezTo>
                  <a:pt x="1384625" y="1066029"/>
                  <a:pt x="1382952" y="1067703"/>
                  <a:pt x="1380860" y="1067703"/>
                </a:cubicBezTo>
                <a:cubicBezTo>
                  <a:pt x="1378768" y="1067703"/>
                  <a:pt x="1377095" y="1066029"/>
                  <a:pt x="1377095" y="1063937"/>
                </a:cubicBezTo>
                <a:cubicBezTo>
                  <a:pt x="1377095" y="1061845"/>
                  <a:pt x="1378768" y="1060172"/>
                  <a:pt x="1380860" y="1060172"/>
                </a:cubicBezTo>
                <a:close/>
                <a:moveTo>
                  <a:pt x="335959" y="1057453"/>
                </a:moveTo>
                <a:cubicBezTo>
                  <a:pt x="342444" y="1057453"/>
                  <a:pt x="347673" y="1062682"/>
                  <a:pt x="347673" y="1069167"/>
                </a:cubicBezTo>
                <a:cubicBezTo>
                  <a:pt x="347673" y="1075861"/>
                  <a:pt x="342444" y="1081091"/>
                  <a:pt x="335959" y="1080882"/>
                </a:cubicBezTo>
                <a:cubicBezTo>
                  <a:pt x="329474" y="1080882"/>
                  <a:pt x="324244" y="1075652"/>
                  <a:pt x="324244" y="1069167"/>
                </a:cubicBezTo>
                <a:cubicBezTo>
                  <a:pt x="324244" y="1062682"/>
                  <a:pt x="329474" y="1057453"/>
                  <a:pt x="335959" y="1057453"/>
                </a:cubicBezTo>
                <a:close/>
                <a:moveTo>
                  <a:pt x="2265104" y="1056197"/>
                </a:moveTo>
                <a:cubicBezTo>
                  <a:pt x="2266359" y="1056197"/>
                  <a:pt x="2267405" y="1057243"/>
                  <a:pt x="2267405" y="1058498"/>
                </a:cubicBezTo>
                <a:cubicBezTo>
                  <a:pt x="2267405" y="1059754"/>
                  <a:pt x="2266359" y="1060800"/>
                  <a:pt x="2265104" y="1060800"/>
                </a:cubicBezTo>
                <a:cubicBezTo>
                  <a:pt x="2263849" y="1060800"/>
                  <a:pt x="2263012" y="1059754"/>
                  <a:pt x="2262803" y="1058498"/>
                </a:cubicBezTo>
                <a:cubicBezTo>
                  <a:pt x="2262803" y="1057243"/>
                  <a:pt x="2263849" y="1056197"/>
                  <a:pt x="2265104" y="1056197"/>
                </a:cubicBezTo>
                <a:close/>
                <a:moveTo>
                  <a:pt x="205634" y="1055151"/>
                </a:moveTo>
                <a:cubicBezTo>
                  <a:pt x="212537" y="1055151"/>
                  <a:pt x="217976" y="1060800"/>
                  <a:pt x="217976" y="1067494"/>
                </a:cubicBezTo>
                <a:cubicBezTo>
                  <a:pt x="217976" y="1074397"/>
                  <a:pt x="212537" y="1079836"/>
                  <a:pt x="205634" y="1079836"/>
                </a:cubicBezTo>
                <a:cubicBezTo>
                  <a:pt x="198730" y="1079836"/>
                  <a:pt x="193291" y="1074188"/>
                  <a:pt x="193291" y="1067494"/>
                </a:cubicBezTo>
                <a:cubicBezTo>
                  <a:pt x="193291" y="1060590"/>
                  <a:pt x="198940" y="1055151"/>
                  <a:pt x="205634" y="1055151"/>
                </a:cubicBezTo>
                <a:close/>
                <a:moveTo>
                  <a:pt x="76564" y="1053478"/>
                </a:moveTo>
                <a:cubicBezTo>
                  <a:pt x="83676" y="1053478"/>
                  <a:pt x="89324" y="1059126"/>
                  <a:pt x="89324" y="1066238"/>
                </a:cubicBezTo>
                <a:cubicBezTo>
                  <a:pt x="89324" y="1073351"/>
                  <a:pt x="83676" y="1078999"/>
                  <a:pt x="76564" y="1078999"/>
                </a:cubicBezTo>
                <a:cubicBezTo>
                  <a:pt x="69451" y="1078999"/>
                  <a:pt x="63803" y="1073351"/>
                  <a:pt x="63803" y="1066238"/>
                </a:cubicBezTo>
                <a:cubicBezTo>
                  <a:pt x="63803" y="1059126"/>
                  <a:pt x="69451" y="1053478"/>
                  <a:pt x="76564" y="1053478"/>
                </a:cubicBezTo>
                <a:close/>
                <a:moveTo>
                  <a:pt x="2335601" y="1052641"/>
                </a:moveTo>
                <a:cubicBezTo>
                  <a:pt x="2336856" y="1052641"/>
                  <a:pt x="2337902" y="1053687"/>
                  <a:pt x="2337902" y="1054942"/>
                </a:cubicBezTo>
                <a:cubicBezTo>
                  <a:pt x="2337902" y="1056197"/>
                  <a:pt x="2336856" y="1057243"/>
                  <a:pt x="2335601" y="1057243"/>
                </a:cubicBezTo>
                <a:cubicBezTo>
                  <a:pt x="2334346" y="1057243"/>
                  <a:pt x="2333300" y="1056406"/>
                  <a:pt x="2333300" y="1054942"/>
                </a:cubicBezTo>
                <a:cubicBezTo>
                  <a:pt x="2333300" y="1053687"/>
                  <a:pt x="2334346" y="1052641"/>
                  <a:pt x="2335601" y="1052641"/>
                </a:cubicBezTo>
                <a:close/>
                <a:moveTo>
                  <a:pt x="2404843" y="1050340"/>
                </a:moveTo>
                <a:cubicBezTo>
                  <a:pt x="2405888" y="1050340"/>
                  <a:pt x="2406725" y="1051177"/>
                  <a:pt x="2406725" y="1052223"/>
                </a:cubicBezTo>
                <a:cubicBezTo>
                  <a:pt x="2406725" y="1053269"/>
                  <a:pt x="2405888" y="1054105"/>
                  <a:pt x="2404843" y="1054105"/>
                </a:cubicBezTo>
                <a:cubicBezTo>
                  <a:pt x="2403797" y="1054105"/>
                  <a:pt x="2402960" y="1053269"/>
                  <a:pt x="2402960" y="1052223"/>
                </a:cubicBezTo>
                <a:cubicBezTo>
                  <a:pt x="2402960" y="1051177"/>
                  <a:pt x="2403797" y="1050340"/>
                  <a:pt x="2404843" y="1050340"/>
                </a:cubicBezTo>
                <a:close/>
                <a:moveTo>
                  <a:pt x="821697" y="1050340"/>
                </a:moveTo>
                <a:cubicBezTo>
                  <a:pt x="826090" y="1050340"/>
                  <a:pt x="829855" y="1054105"/>
                  <a:pt x="829855" y="1058498"/>
                </a:cubicBezTo>
                <a:cubicBezTo>
                  <a:pt x="829855" y="1062891"/>
                  <a:pt x="826299" y="1066657"/>
                  <a:pt x="821697" y="1066657"/>
                </a:cubicBezTo>
                <a:cubicBezTo>
                  <a:pt x="817304" y="1066657"/>
                  <a:pt x="813538" y="1063101"/>
                  <a:pt x="813538" y="1058498"/>
                </a:cubicBezTo>
                <a:cubicBezTo>
                  <a:pt x="813538" y="1054105"/>
                  <a:pt x="817094" y="1050340"/>
                  <a:pt x="821697" y="1050340"/>
                </a:cubicBezTo>
                <a:close/>
                <a:moveTo>
                  <a:pt x="1059963" y="1048876"/>
                </a:moveTo>
                <a:cubicBezTo>
                  <a:pt x="1063311" y="1048876"/>
                  <a:pt x="1065821" y="1051595"/>
                  <a:pt x="1065821" y="1054733"/>
                </a:cubicBezTo>
                <a:cubicBezTo>
                  <a:pt x="1065821" y="1057871"/>
                  <a:pt x="1063311" y="1060590"/>
                  <a:pt x="1059963" y="1060590"/>
                </a:cubicBezTo>
                <a:cubicBezTo>
                  <a:pt x="1056616" y="1060590"/>
                  <a:pt x="1054106" y="1058080"/>
                  <a:pt x="1054106" y="1054733"/>
                </a:cubicBezTo>
                <a:cubicBezTo>
                  <a:pt x="1054106" y="1051386"/>
                  <a:pt x="1056616" y="1048876"/>
                  <a:pt x="1059963" y="1048876"/>
                </a:cubicBezTo>
                <a:close/>
                <a:moveTo>
                  <a:pt x="2473248" y="1048248"/>
                </a:moveTo>
                <a:cubicBezTo>
                  <a:pt x="2474084" y="1048248"/>
                  <a:pt x="2474921" y="1048876"/>
                  <a:pt x="2474921" y="1049922"/>
                </a:cubicBezTo>
                <a:cubicBezTo>
                  <a:pt x="2474921" y="1050758"/>
                  <a:pt x="2474294" y="1051595"/>
                  <a:pt x="2473248" y="1051595"/>
                </a:cubicBezTo>
                <a:cubicBezTo>
                  <a:pt x="2472411" y="1051595"/>
                  <a:pt x="2471574" y="1050968"/>
                  <a:pt x="2471574" y="1049922"/>
                </a:cubicBezTo>
                <a:cubicBezTo>
                  <a:pt x="2471574" y="1049085"/>
                  <a:pt x="2472202" y="1048248"/>
                  <a:pt x="2473248" y="1048248"/>
                </a:cubicBezTo>
                <a:close/>
                <a:moveTo>
                  <a:pt x="2541025" y="1046365"/>
                </a:moveTo>
                <a:cubicBezTo>
                  <a:pt x="2541862" y="1046365"/>
                  <a:pt x="2542489" y="1046993"/>
                  <a:pt x="2542489" y="1047830"/>
                </a:cubicBezTo>
                <a:cubicBezTo>
                  <a:pt x="2542489" y="1048667"/>
                  <a:pt x="2541862" y="1049503"/>
                  <a:pt x="2541025" y="1049294"/>
                </a:cubicBezTo>
                <a:cubicBezTo>
                  <a:pt x="2540188" y="1049294"/>
                  <a:pt x="2539561" y="1048667"/>
                  <a:pt x="2539561" y="1047830"/>
                </a:cubicBezTo>
                <a:cubicBezTo>
                  <a:pt x="2539561" y="1046993"/>
                  <a:pt x="2540188" y="1046365"/>
                  <a:pt x="2541025" y="1046365"/>
                </a:cubicBezTo>
                <a:close/>
                <a:moveTo>
                  <a:pt x="1652806" y="1045319"/>
                </a:moveTo>
                <a:cubicBezTo>
                  <a:pt x="1654480" y="1045319"/>
                  <a:pt x="1655944" y="1046784"/>
                  <a:pt x="1655944" y="1048457"/>
                </a:cubicBezTo>
                <a:cubicBezTo>
                  <a:pt x="1655944" y="1050131"/>
                  <a:pt x="1654480" y="1051595"/>
                  <a:pt x="1652806" y="1051595"/>
                </a:cubicBezTo>
                <a:cubicBezTo>
                  <a:pt x="1651133" y="1051595"/>
                  <a:pt x="1649878" y="1050340"/>
                  <a:pt x="1649669" y="1048457"/>
                </a:cubicBezTo>
                <a:cubicBezTo>
                  <a:pt x="1649669" y="1046784"/>
                  <a:pt x="1651133" y="1045319"/>
                  <a:pt x="1652806" y="1045319"/>
                </a:cubicBezTo>
                <a:close/>
                <a:moveTo>
                  <a:pt x="1433785" y="1045110"/>
                </a:moveTo>
                <a:cubicBezTo>
                  <a:pt x="1435668" y="1045110"/>
                  <a:pt x="1437341" y="1046575"/>
                  <a:pt x="1437132" y="1048457"/>
                </a:cubicBezTo>
                <a:cubicBezTo>
                  <a:pt x="1437132" y="1050340"/>
                  <a:pt x="1435668" y="1051804"/>
                  <a:pt x="1433785" y="1051804"/>
                </a:cubicBezTo>
                <a:cubicBezTo>
                  <a:pt x="1431902" y="1051804"/>
                  <a:pt x="1430438" y="1050340"/>
                  <a:pt x="1430438" y="1048457"/>
                </a:cubicBezTo>
                <a:cubicBezTo>
                  <a:pt x="1430438" y="1046575"/>
                  <a:pt x="1431902" y="1045110"/>
                  <a:pt x="1433785" y="1045110"/>
                </a:cubicBezTo>
                <a:close/>
                <a:moveTo>
                  <a:pt x="2607966" y="1044692"/>
                </a:moveTo>
                <a:cubicBezTo>
                  <a:pt x="2608802" y="1044692"/>
                  <a:pt x="2609430" y="1045319"/>
                  <a:pt x="2609430" y="1046156"/>
                </a:cubicBezTo>
                <a:cubicBezTo>
                  <a:pt x="2609430" y="1046993"/>
                  <a:pt x="2608802" y="1047621"/>
                  <a:pt x="2607966" y="1047621"/>
                </a:cubicBezTo>
                <a:cubicBezTo>
                  <a:pt x="2607129" y="1047621"/>
                  <a:pt x="2606501" y="1046993"/>
                  <a:pt x="2606501" y="1046156"/>
                </a:cubicBezTo>
                <a:cubicBezTo>
                  <a:pt x="2606501" y="1045319"/>
                  <a:pt x="2607129" y="1044692"/>
                  <a:pt x="2607966" y="1044692"/>
                </a:cubicBezTo>
                <a:close/>
                <a:moveTo>
                  <a:pt x="1926845" y="1044692"/>
                </a:moveTo>
                <a:cubicBezTo>
                  <a:pt x="1928309" y="1044692"/>
                  <a:pt x="1929564" y="1045947"/>
                  <a:pt x="1929564" y="1047411"/>
                </a:cubicBezTo>
                <a:cubicBezTo>
                  <a:pt x="1929564" y="1048876"/>
                  <a:pt x="1928309" y="1050131"/>
                  <a:pt x="1926845" y="1050131"/>
                </a:cubicBezTo>
                <a:cubicBezTo>
                  <a:pt x="1925380" y="1050131"/>
                  <a:pt x="1924125" y="1048876"/>
                  <a:pt x="1924125" y="1047411"/>
                </a:cubicBezTo>
                <a:cubicBezTo>
                  <a:pt x="1924125" y="1045947"/>
                  <a:pt x="1925380" y="1044692"/>
                  <a:pt x="1926845" y="1044692"/>
                </a:cubicBezTo>
                <a:close/>
                <a:moveTo>
                  <a:pt x="1266643" y="1044692"/>
                </a:moveTo>
                <a:cubicBezTo>
                  <a:pt x="1268944" y="1044692"/>
                  <a:pt x="1270826" y="1046575"/>
                  <a:pt x="1270826" y="1048876"/>
                </a:cubicBezTo>
                <a:cubicBezTo>
                  <a:pt x="1270826" y="1051177"/>
                  <a:pt x="1268944" y="1053059"/>
                  <a:pt x="1266643" y="1053059"/>
                </a:cubicBezTo>
                <a:cubicBezTo>
                  <a:pt x="1264342" y="1053059"/>
                  <a:pt x="1262459" y="1051177"/>
                  <a:pt x="1262459" y="1048876"/>
                </a:cubicBezTo>
                <a:cubicBezTo>
                  <a:pt x="1262459" y="1046575"/>
                  <a:pt x="1264342" y="1044692"/>
                  <a:pt x="1266643" y="1044692"/>
                </a:cubicBezTo>
                <a:close/>
                <a:moveTo>
                  <a:pt x="2674488" y="1043437"/>
                </a:moveTo>
                <a:cubicBezTo>
                  <a:pt x="2675325" y="1043437"/>
                  <a:pt x="2675952" y="1044064"/>
                  <a:pt x="2675952" y="1044901"/>
                </a:cubicBezTo>
                <a:cubicBezTo>
                  <a:pt x="2675952" y="1045529"/>
                  <a:pt x="2675534" y="1046156"/>
                  <a:pt x="2674488" y="1046365"/>
                </a:cubicBezTo>
                <a:cubicBezTo>
                  <a:pt x="2673651" y="1046365"/>
                  <a:pt x="2673024" y="1045738"/>
                  <a:pt x="2673024" y="1044901"/>
                </a:cubicBezTo>
                <a:cubicBezTo>
                  <a:pt x="2673024" y="1044064"/>
                  <a:pt x="2673651" y="1043437"/>
                  <a:pt x="2674488" y="1043437"/>
                </a:cubicBezTo>
                <a:close/>
                <a:moveTo>
                  <a:pt x="681958" y="1043018"/>
                </a:moveTo>
                <a:cubicBezTo>
                  <a:pt x="686979" y="1043018"/>
                  <a:pt x="691162" y="1047202"/>
                  <a:pt x="691162" y="1052223"/>
                </a:cubicBezTo>
                <a:cubicBezTo>
                  <a:pt x="691162" y="1057243"/>
                  <a:pt x="686979" y="1061427"/>
                  <a:pt x="681958" y="1061427"/>
                </a:cubicBezTo>
                <a:cubicBezTo>
                  <a:pt x="676938" y="1061427"/>
                  <a:pt x="672754" y="1057243"/>
                  <a:pt x="672754" y="1052223"/>
                </a:cubicBezTo>
                <a:cubicBezTo>
                  <a:pt x="672754" y="1047202"/>
                  <a:pt x="676938" y="1043018"/>
                  <a:pt x="681958" y="1043018"/>
                </a:cubicBezTo>
                <a:close/>
                <a:moveTo>
                  <a:pt x="2740801" y="1042182"/>
                </a:moveTo>
                <a:cubicBezTo>
                  <a:pt x="2741638" y="1042182"/>
                  <a:pt x="2742265" y="1042809"/>
                  <a:pt x="2742265" y="1043646"/>
                </a:cubicBezTo>
                <a:cubicBezTo>
                  <a:pt x="2742265" y="1044274"/>
                  <a:pt x="2741638" y="1044901"/>
                  <a:pt x="2740801" y="1045110"/>
                </a:cubicBezTo>
                <a:cubicBezTo>
                  <a:pt x="2739964" y="1045110"/>
                  <a:pt x="2739337" y="1044483"/>
                  <a:pt x="2739337" y="1043646"/>
                </a:cubicBezTo>
                <a:cubicBezTo>
                  <a:pt x="2739337" y="1042809"/>
                  <a:pt x="2739964" y="1042182"/>
                  <a:pt x="2740801" y="1042182"/>
                </a:cubicBezTo>
                <a:close/>
                <a:moveTo>
                  <a:pt x="1159956" y="1042182"/>
                </a:moveTo>
                <a:cubicBezTo>
                  <a:pt x="1162885" y="1042182"/>
                  <a:pt x="1165186" y="1044483"/>
                  <a:pt x="1165186" y="1047411"/>
                </a:cubicBezTo>
                <a:cubicBezTo>
                  <a:pt x="1165186" y="1050340"/>
                  <a:pt x="1162676" y="1052641"/>
                  <a:pt x="1159956" y="1052641"/>
                </a:cubicBezTo>
                <a:cubicBezTo>
                  <a:pt x="1157027" y="1052641"/>
                  <a:pt x="1154726" y="1050340"/>
                  <a:pt x="1154726" y="1047411"/>
                </a:cubicBezTo>
                <a:cubicBezTo>
                  <a:pt x="1154726" y="1044483"/>
                  <a:pt x="1157027" y="1042182"/>
                  <a:pt x="1159956" y="1042182"/>
                </a:cubicBezTo>
                <a:close/>
                <a:moveTo>
                  <a:pt x="2806487" y="1040927"/>
                </a:moveTo>
                <a:cubicBezTo>
                  <a:pt x="2807323" y="1040927"/>
                  <a:pt x="2807951" y="1041554"/>
                  <a:pt x="2807951" y="1042391"/>
                </a:cubicBezTo>
                <a:cubicBezTo>
                  <a:pt x="2807951" y="1043228"/>
                  <a:pt x="2807323" y="1043855"/>
                  <a:pt x="2806487" y="1043855"/>
                </a:cubicBezTo>
                <a:cubicBezTo>
                  <a:pt x="2805650" y="1043855"/>
                  <a:pt x="2805022" y="1043228"/>
                  <a:pt x="2805022" y="1042391"/>
                </a:cubicBezTo>
                <a:cubicBezTo>
                  <a:pt x="2805022" y="1041554"/>
                  <a:pt x="2805650" y="1040927"/>
                  <a:pt x="2806487" y="1040927"/>
                </a:cubicBezTo>
                <a:close/>
                <a:moveTo>
                  <a:pt x="2871754" y="1040299"/>
                </a:moveTo>
                <a:cubicBezTo>
                  <a:pt x="2872381" y="1040299"/>
                  <a:pt x="2873009" y="1040927"/>
                  <a:pt x="2873009" y="1041554"/>
                </a:cubicBezTo>
                <a:cubicBezTo>
                  <a:pt x="2873009" y="1042182"/>
                  <a:pt x="2872590" y="1042809"/>
                  <a:pt x="2871754" y="1042809"/>
                </a:cubicBezTo>
                <a:cubicBezTo>
                  <a:pt x="2871126" y="1042809"/>
                  <a:pt x="2870498" y="1042182"/>
                  <a:pt x="2870498" y="1041554"/>
                </a:cubicBezTo>
                <a:cubicBezTo>
                  <a:pt x="2870498" y="1040927"/>
                  <a:pt x="2871126" y="1040299"/>
                  <a:pt x="2871754" y="1040299"/>
                </a:cubicBezTo>
                <a:close/>
                <a:moveTo>
                  <a:pt x="2936811" y="1039253"/>
                </a:moveTo>
                <a:cubicBezTo>
                  <a:pt x="2937648" y="1039253"/>
                  <a:pt x="2938276" y="1039881"/>
                  <a:pt x="2938276" y="1040717"/>
                </a:cubicBezTo>
                <a:cubicBezTo>
                  <a:pt x="2938276" y="1041554"/>
                  <a:pt x="2937648" y="1042182"/>
                  <a:pt x="2936811" y="1042182"/>
                </a:cubicBezTo>
                <a:cubicBezTo>
                  <a:pt x="2936184" y="1042182"/>
                  <a:pt x="2935556" y="1041554"/>
                  <a:pt x="2935347" y="1040717"/>
                </a:cubicBezTo>
                <a:cubicBezTo>
                  <a:pt x="2935347" y="1039881"/>
                  <a:pt x="2935975" y="1039253"/>
                  <a:pt x="2936811" y="1039253"/>
                </a:cubicBezTo>
                <a:close/>
                <a:moveTo>
                  <a:pt x="3001660" y="1038625"/>
                </a:moveTo>
                <a:cubicBezTo>
                  <a:pt x="3002497" y="1038625"/>
                  <a:pt x="3003124" y="1039253"/>
                  <a:pt x="3003124" y="1040090"/>
                </a:cubicBezTo>
                <a:cubicBezTo>
                  <a:pt x="3003124" y="1040717"/>
                  <a:pt x="3002497" y="1041345"/>
                  <a:pt x="3001660" y="1041554"/>
                </a:cubicBezTo>
                <a:cubicBezTo>
                  <a:pt x="3000823" y="1041554"/>
                  <a:pt x="3000196" y="1040927"/>
                  <a:pt x="3000196" y="1040090"/>
                </a:cubicBezTo>
                <a:cubicBezTo>
                  <a:pt x="3000196" y="1039253"/>
                  <a:pt x="3000823" y="1038625"/>
                  <a:pt x="3001660" y="1038625"/>
                </a:cubicBezTo>
                <a:close/>
                <a:moveTo>
                  <a:pt x="545567" y="1037161"/>
                </a:moveTo>
                <a:cubicBezTo>
                  <a:pt x="551424" y="1037161"/>
                  <a:pt x="556235" y="1041972"/>
                  <a:pt x="556235" y="1047830"/>
                </a:cubicBezTo>
                <a:cubicBezTo>
                  <a:pt x="556235" y="1053687"/>
                  <a:pt x="551633" y="1058498"/>
                  <a:pt x="545567" y="1058498"/>
                </a:cubicBezTo>
                <a:cubicBezTo>
                  <a:pt x="539709" y="1058498"/>
                  <a:pt x="534898" y="1053687"/>
                  <a:pt x="534898" y="1047830"/>
                </a:cubicBezTo>
                <a:cubicBezTo>
                  <a:pt x="534898" y="1041972"/>
                  <a:pt x="539709" y="1037161"/>
                  <a:pt x="545567" y="1037161"/>
                </a:cubicBezTo>
                <a:close/>
                <a:moveTo>
                  <a:pt x="1488384" y="1036324"/>
                </a:moveTo>
                <a:cubicBezTo>
                  <a:pt x="1490057" y="1036324"/>
                  <a:pt x="1491521" y="1037579"/>
                  <a:pt x="1491521" y="1039462"/>
                </a:cubicBezTo>
                <a:cubicBezTo>
                  <a:pt x="1491521" y="1041136"/>
                  <a:pt x="1490266" y="1042600"/>
                  <a:pt x="1488384" y="1042600"/>
                </a:cubicBezTo>
                <a:cubicBezTo>
                  <a:pt x="1486501" y="1042600"/>
                  <a:pt x="1485036" y="1041136"/>
                  <a:pt x="1485246" y="1039462"/>
                </a:cubicBezTo>
                <a:cubicBezTo>
                  <a:pt x="1485246" y="1037789"/>
                  <a:pt x="1486501" y="1036324"/>
                  <a:pt x="1488384" y="1036324"/>
                </a:cubicBezTo>
                <a:close/>
                <a:moveTo>
                  <a:pt x="1598417" y="1036115"/>
                </a:moveTo>
                <a:cubicBezTo>
                  <a:pt x="1600091" y="1036115"/>
                  <a:pt x="1601555" y="1037579"/>
                  <a:pt x="1601555" y="1039253"/>
                </a:cubicBezTo>
                <a:cubicBezTo>
                  <a:pt x="1601555" y="1040927"/>
                  <a:pt x="1600091" y="1042391"/>
                  <a:pt x="1598417" y="1042391"/>
                </a:cubicBezTo>
                <a:cubicBezTo>
                  <a:pt x="1596744" y="1042391"/>
                  <a:pt x="1595488" y="1040927"/>
                  <a:pt x="1595279" y="1039253"/>
                </a:cubicBezTo>
                <a:cubicBezTo>
                  <a:pt x="1595279" y="1037579"/>
                  <a:pt x="1596744" y="1036115"/>
                  <a:pt x="1598417" y="1036115"/>
                </a:cubicBezTo>
                <a:close/>
                <a:moveTo>
                  <a:pt x="909556" y="1033186"/>
                </a:moveTo>
                <a:cubicBezTo>
                  <a:pt x="913740" y="1033186"/>
                  <a:pt x="917087" y="1036534"/>
                  <a:pt x="917087" y="1040717"/>
                </a:cubicBezTo>
                <a:cubicBezTo>
                  <a:pt x="917087" y="1044901"/>
                  <a:pt x="913740" y="1048248"/>
                  <a:pt x="909556" y="1048248"/>
                </a:cubicBezTo>
                <a:cubicBezTo>
                  <a:pt x="905372" y="1048248"/>
                  <a:pt x="902025" y="1044901"/>
                  <a:pt x="902025" y="1040717"/>
                </a:cubicBezTo>
                <a:cubicBezTo>
                  <a:pt x="902025" y="1036534"/>
                  <a:pt x="905372" y="1033186"/>
                  <a:pt x="909556" y="1033186"/>
                </a:cubicBezTo>
                <a:close/>
                <a:moveTo>
                  <a:pt x="412104" y="1033186"/>
                </a:moveTo>
                <a:cubicBezTo>
                  <a:pt x="418589" y="1033186"/>
                  <a:pt x="423609" y="1038207"/>
                  <a:pt x="423609" y="1044692"/>
                </a:cubicBezTo>
                <a:cubicBezTo>
                  <a:pt x="423609" y="1051177"/>
                  <a:pt x="418379" y="1056197"/>
                  <a:pt x="412104" y="1056197"/>
                </a:cubicBezTo>
                <a:cubicBezTo>
                  <a:pt x="405828" y="1056197"/>
                  <a:pt x="400598" y="1051177"/>
                  <a:pt x="400598" y="1044692"/>
                </a:cubicBezTo>
                <a:cubicBezTo>
                  <a:pt x="400598" y="1038207"/>
                  <a:pt x="405619" y="1033186"/>
                  <a:pt x="412104" y="1033186"/>
                </a:cubicBezTo>
                <a:close/>
                <a:moveTo>
                  <a:pt x="1543400" y="1032977"/>
                </a:moveTo>
                <a:cubicBezTo>
                  <a:pt x="1545074" y="1032977"/>
                  <a:pt x="1546538" y="1034442"/>
                  <a:pt x="1546538" y="1036115"/>
                </a:cubicBezTo>
                <a:cubicBezTo>
                  <a:pt x="1546538" y="1037789"/>
                  <a:pt x="1545074" y="1039253"/>
                  <a:pt x="1543400" y="1039253"/>
                </a:cubicBezTo>
                <a:cubicBezTo>
                  <a:pt x="1541727" y="1039253"/>
                  <a:pt x="1540262" y="1037998"/>
                  <a:pt x="1540262" y="1036115"/>
                </a:cubicBezTo>
                <a:cubicBezTo>
                  <a:pt x="1540262" y="1034442"/>
                  <a:pt x="1541727" y="1032977"/>
                  <a:pt x="1543400" y="1032977"/>
                </a:cubicBezTo>
                <a:close/>
                <a:moveTo>
                  <a:pt x="2006964" y="1032768"/>
                </a:moveTo>
                <a:cubicBezTo>
                  <a:pt x="2008428" y="1032768"/>
                  <a:pt x="2009684" y="1034023"/>
                  <a:pt x="2009684" y="1035488"/>
                </a:cubicBezTo>
                <a:cubicBezTo>
                  <a:pt x="2009684" y="1036952"/>
                  <a:pt x="2008428" y="1038207"/>
                  <a:pt x="2006964" y="1038207"/>
                </a:cubicBezTo>
                <a:cubicBezTo>
                  <a:pt x="2005500" y="1038207"/>
                  <a:pt x="2004245" y="1036952"/>
                  <a:pt x="2004245" y="1035488"/>
                </a:cubicBezTo>
                <a:cubicBezTo>
                  <a:pt x="2004245" y="1034023"/>
                  <a:pt x="2005500" y="1032768"/>
                  <a:pt x="2006964" y="1032768"/>
                </a:cubicBezTo>
                <a:close/>
                <a:moveTo>
                  <a:pt x="1795892" y="1032768"/>
                </a:moveTo>
                <a:cubicBezTo>
                  <a:pt x="1797566" y="1032768"/>
                  <a:pt x="1798821" y="1034023"/>
                  <a:pt x="1798821" y="1035697"/>
                </a:cubicBezTo>
                <a:cubicBezTo>
                  <a:pt x="1798821" y="1037370"/>
                  <a:pt x="1797566" y="1038625"/>
                  <a:pt x="1795892" y="1038625"/>
                </a:cubicBezTo>
                <a:cubicBezTo>
                  <a:pt x="1794428" y="1038625"/>
                  <a:pt x="1792963" y="1037370"/>
                  <a:pt x="1792963" y="1035697"/>
                </a:cubicBezTo>
                <a:cubicBezTo>
                  <a:pt x="1792963" y="1034023"/>
                  <a:pt x="1794218" y="1032768"/>
                  <a:pt x="1795892" y="1032768"/>
                </a:cubicBezTo>
                <a:close/>
                <a:moveTo>
                  <a:pt x="280314" y="1030258"/>
                </a:moveTo>
                <a:cubicBezTo>
                  <a:pt x="287008" y="1030258"/>
                  <a:pt x="292447" y="1035697"/>
                  <a:pt x="292447" y="1042391"/>
                </a:cubicBezTo>
                <a:cubicBezTo>
                  <a:pt x="292447" y="1049085"/>
                  <a:pt x="287008" y="1054524"/>
                  <a:pt x="280314" y="1054524"/>
                </a:cubicBezTo>
                <a:cubicBezTo>
                  <a:pt x="273620" y="1054524"/>
                  <a:pt x="268181" y="1049085"/>
                  <a:pt x="268181" y="1042391"/>
                </a:cubicBezTo>
                <a:cubicBezTo>
                  <a:pt x="268181" y="1035697"/>
                  <a:pt x="273620" y="1030258"/>
                  <a:pt x="280314" y="1030258"/>
                </a:cubicBezTo>
                <a:close/>
                <a:moveTo>
                  <a:pt x="149989" y="1028166"/>
                </a:moveTo>
                <a:cubicBezTo>
                  <a:pt x="156892" y="1028166"/>
                  <a:pt x="162541" y="1033814"/>
                  <a:pt x="162541" y="1040717"/>
                </a:cubicBezTo>
                <a:cubicBezTo>
                  <a:pt x="162541" y="1047621"/>
                  <a:pt x="156892" y="1053269"/>
                  <a:pt x="149989" y="1053269"/>
                </a:cubicBezTo>
                <a:cubicBezTo>
                  <a:pt x="143086" y="1053269"/>
                  <a:pt x="137438" y="1047621"/>
                  <a:pt x="137438" y="1040717"/>
                </a:cubicBezTo>
                <a:cubicBezTo>
                  <a:pt x="137438" y="1033814"/>
                  <a:pt x="142877" y="1028375"/>
                  <a:pt x="149989" y="1028166"/>
                </a:cubicBezTo>
                <a:close/>
                <a:moveTo>
                  <a:pt x="2084574" y="1024191"/>
                </a:moveTo>
                <a:cubicBezTo>
                  <a:pt x="2085829" y="1024191"/>
                  <a:pt x="2086665" y="1025237"/>
                  <a:pt x="2086665" y="1026283"/>
                </a:cubicBezTo>
                <a:cubicBezTo>
                  <a:pt x="2086665" y="1027538"/>
                  <a:pt x="2085619" y="1028375"/>
                  <a:pt x="2084574" y="1028375"/>
                </a:cubicBezTo>
                <a:cubicBezTo>
                  <a:pt x="2083318" y="1028375"/>
                  <a:pt x="2082482" y="1027329"/>
                  <a:pt x="2082482" y="1026283"/>
                </a:cubicBezTo>
                <a:cubicBezTo>
                  <a:pt x="2082482" y="1025028"/>
                  <a:pt x="2083528" y="1024191"/>
                  <a:pt x="2084574" y="1024191"/>
                </a:cubicBezTo>
                <a:close/>
                <a:moveTo>
                  <a:pt x="765843" y="1022727"/>
                </a:moveTo>
                <a:cubicBezTo>
                  <a:pt x="770654" y="1022727"/>
                  <a:pt x="774629" y="1026702"/>
                  <a:pt x="774629" y="1031513"/>
                </a:cubicBezTo>
                <a:cubicBezTo>
                  <a:pt x="774629" y="1036324"/>
                  <a:pt x="770654" y="1040299"/>
                  <a:pt x="765843" y="1040299"/>
                </a:cubicBezTo>
                <a:cubicBezTo>
                  <a:pt x="761032" y="1040299"/>
                  <a:pt x="757057" y="1036324"/>
                  <a:pt x="757057" y="1031513"/>
                </a:cubicBezTo>
                <a:cubicBezTo>
                  <a:pt x="757057" y="1026702"/>
                  <a:pt x="761032" y="1022727"/>
                  <a:pt x="765843" y="1022727"/>
                </a:cubicBezTo>
                <a:close/>
                <a:moveTo>
                  <a:pt x="1315802" y="1019589"/>
                </a:moveTo>
                <a:cubicBezTo>
                  <a:pt x="1318103" y="1019589"/>
                  <a:pt x="1319986" y="1021472"/>
                  <a:pt x="1319986" y="1023773"/>
                </a:cubicBezTo>
                <a:cubicBezTo>
                  <a:pt x="1319986" y="1026074"/>
                  <a:pt x="1318103" y="1027957"/>
                  <a:pt x="1315802" y="1027957"/>
                </a:cubicBezTo>
                <a:cubicBezTo>
                  <a:pt x="1313501" y="1027957"/>
                  <a:pt x="1311618" y="1026074"/>
                  <a:pt x="1311618" y="1023773"/>
                </a:cubicBezTo>
                <a:cubicBezTo>
                  <a:pt x="1311618" y="1021472"/>
                  <a:pt x="1313501" y="1019589"/>
                  <a:pt x="1315802" y="1019589"/>
                </a:cubicBezTo>
                <a:close/>
                <a:moveTo>
                  <a:pt x="1002227" y="1019380"/>
                </a:moveTo>
                <a:cubicBezTo>
                  <a:pt x="1005993" y="1019380"/>
                  <a:pt x="1009130" y="1022518"/>
                  <a:pt x="1009130" y="1026283"/>
                </a:cubicBezTo>
                <a:cubicBezTo>
                  <a:pt x="1009130" y="1030049"/>
                  <a:pt x="1005993" y="1033186"/>
                  <a:pt x="1002227" y="1033186"/>
                </a:cubicBezTo>
                <a:cubicBezTo>
                  <a:pt x="998462" y="1033186"/>
                  <a:pt x="995324" y="1030049"/>
                  <a:pt x="995324" y="1026283"/>
                </a:cubicBezTo>
                <a:cubicBezTo>
                  <a:pt x="995324" y="1022518"/>
                  <a:pt x="998462" y="1019380"/>
                  <a:pt x="1002227" y="1019380"/>
                </a:cubicBezTo>
                <a:close/>
                <a:moveTo>
                  <a:pt x="2159882" y="1017288"/>
                </a:moveTo>
                <a:cubicBezTo>
                  <a:pt x="2160719" y="1017288"/>
                  <a:pt x="2161555" y="1017916"/>
                  <a:pt x="2161555" y="1018962"/>
                </a:cubicBezTo>
                <a:cubicBezTo>
                  <a:pt x="2161555" y="1020008"/>
                  <a:pt x="2160928" y="1020635"/>
                  <a:pt x="2159882" y="1020635"/>
                </a:cubicBezTo>
                <a:cubicBezTo>
                  <a:pt x="2159045" y="1020635"/>
                  <a:pt x="2158208" y="1020008"/>
                  <a:pt x="2158208" y="1018962"/>
                </a:cubicBezTo>
                <a:cubicBezTo>
                  <a:pt x="2158208" y="1018125"/>
                  <a:pt x="2159045" y="1017288"/>
                  <a:pt x="2159882" y="1017288"/>
                </a:cubicBezTo>
                <a:close/>
                <a:moveTo>
                  <a:pt x="626523" y="1014778"/>
                </a:moveTo>
                <a:cubicBezTo>
                  <a:pt x="632380" y="1014778"/>
                  <a:pt x="637192" y="1019589"/>
                  <a:pt x="637192" y="1025446"/>
                </a:cubicBezTo>
                <a:cubicBezTo>
                  <a:pt x="637192" y="1031304"/>
                  <a:pt x="632380" y="1036115"/>
                  <a:pt x="626523" y="1036115"/>
                </a:cubicBezTo>
                <a:cubicBezTo>
                  <a:pt x="620666" y="1036115"/>
                  <a:pt x="615854" y="1031304"/>
                  <a:pt x="615854" y="1025446"/>
                </a:cubicBezTo>
                <a:cubicBezTo>
                  <a:pt x="615854" y="1019589"/>
                  <a:pt x="620666" y="1014778"/>
                  <a:pt x="626523" y="1014778"/>
                </a:cubicBezTo>
                <a:close/>
                <a:moveTo>
                  <a:pt x="1882287" y="1012477"/>
                </a:moveTo>
                <a:cubicBezTo>
                  <a:pt x="1883542" y="1012477"/>
                  <a:pt x="1884588" y="1013523"/>
                  <a:pt x="1884588" y="1014778"/>
                </a:cubicBezTo>
                <a:cubicBezTo>
                  <a:pt x="1884588" y="1016033"/>
                  <a:pt x="1883542" y="1017079"/>
                  <a:pt x="1882287" y="1017079"/>
                </a:cubicBezTo>
                <a:cubicBezTo>
                  <a:pt x="1881032" y="1017079"/>
                  <a:pt x="1879986" y="1016242"/>
                  <a:pt x="1879986" y="1014778"/>
                </a:cubicBezTo>
                <a:cubicBezTo>
                  <a:pt x="1879986" y="1013523"/>
                  <a:pt x="1881032" y="1012477"/>
                  <a:pt x="1882287" y="1012477"/>
                </a:cubicBezTo>
                <a:close/>
                <a:moveTo>
                  <a:pt x="2233726" y="1011849"/>
                </a:moveTo>
                <a:cubicBezTo>
                  <a:pt x="2234562" y="1011849"/>
                  <a:pt x="2235190" y="1012477"/>
                  <a:pt x="2235190" y="1013314"/>
                </a:cubicBezTo>
                <a:cubicBezTo>
                  <a:pt x="2235190" y="1014150"/>
                  <a:pt x="2234562" y="1014778"/>
                  <a:pt x="2233726" y="1014778"/>
                </a:cubicBezTo>
                <a:cubicBezTo>
                  <a:pt x="2232889" y="1014778"/>
                  <a:pt x="2232261" y="1014150"/>
                  <a:pt x="2232261" y="1013314"/>
                </a:cubicBezTo>
                <a:cubicBezTo>
                  <a:pt x="2232261" y="1012477"/>
                  <a:pt x="2232889" y="1011849"/>
                  <a:pt x="2233726" y="1011849"/>
                </a:cubicBezTo>
                <a:close/>
                <a:moveTo>
                  <a:pt x="1745687" y="1010803"/>
                </a:moveTo>
                <a:cubicBezTo>
                  <a:pt x="1746942" y="1010803"/>
                  <a:pt x="1747988" y="1011849"/>
                  <a:pt x="1747988" y="1013104"/>
                </a:cubicBezTo>
                <a:cubicBezTo>
                  <a:pt x="1747988" y="1014359"/>
                  <a:pt x="1746942" y="1015405"/>
                  <a:pt x="1745687" y="1015405"/>
                </a:cubicBezTo>
                <a:cubicBezTo>
                  <a:pt x="1744431" y="1015405"/>
                  <a:pt x="1743176" y="1014359"/>
                  <a:pt x="1743385" y="1013104"/>
                </a:cubicBezTo>
                <a:cubicBezTo>
                  <a:pt x="1743385" y="1011849"/>
                  <a:pt x="1744431" y="1010803"/>
                  <a:pt x="1745687" y="1010803"/>
                </a:cubicBezTo>
                <a:close/>
                <a:moveTo>
                  <a:pt x="1100337" y="1010594"/>
                </a:moveTo>
                <a:cubicBezTo>
                  <a:pt x="1103684" y="1010594"/>
                  <a:pt x="1106613" y="1013523"/>
                  <a:pt x="1106613" y="1016870"/>
                </a:cubicBezTo>
                <a:cubicBezTo>
                  <a:pt x="1106613" y="1020217"/>
                  <a:pt x="1103684" y="1023145"/>
                  <a:pt x="1100337" y="1023145"/>
                </a:cubicBezTo>
                <a:cubicBezTo>
                  <a:pt x="1096990" y="1023145"/>
                  <a:pt x="1094061" y="1020426"/>
                  <a:pt x="1094061" y="1016870"/>
                </a:cubicBezTo>
                <a:cubicBezTo>
                  <a:pt x="1094061" y="1013523"/>
                  <a:pt x="1096781" y="1010594"/>
                  <a:pt x="1100337" y="1010594"/>
                </a:cubicBezTo>
                <a:close/>
                <a:moveTo>
                  <a:pt x="1204304" y="1009966"/>
                </a:moveTo>
                <a:cubicBezTo>
                  <a:pt x="1207024" y="1009966"/>
                  <a:pt x="1209325" y="1012058"/>
                  <a:pt x="1209325" y="1014987"/>
                </a:cubicBezTo>
                <a:cubicBezTo>
                  <a:pt x="1209325" y="1017706"/>
                  <a:pt x="1207233" y="1020008"/>
                  <a:pt x="1204304" y="1020008"/>
                </a:cubicBezTo>
                <a:cubicBezTo>
                  <a:pt x="1201585" y="1020008"/>
                  <a:pt x="1199284" y="1017916"/>
                  <a:pt x="1199284" y="1014987"/>
                </a:cubicBezTo>
                <a:cubicBezTo>
                  <a:pt x="1199284" y="1012058"/>
                  <a:pt x="1201585" y="1009757"/>
                  <a:pt x="1204304" y="1009966"/>
                </a:cubicBezTo>
                <a:close/>
                <a:moveTo>
                  <a:pt x="490341" y="1009339"/>
                </a:moveTo>
                <a:cubicBezTo>
                  <a:pt x="496825" y="1009339"/>
                  <a:pt x="502264" y="1014569"/>
                  <a:pt x="502264" y="1021263"/>
                </a:cubicBezTo>
                <a:cubicBezTo>
                  <a:pt x="502264" y="1027748"/>
                  <a:pt x="497035" y="1033186"/>
                  <a:pt x="490341" y="1033186"/>
                </a:cubicBezTo>
                <a:cubicBezTo>
                  <a:pt x="483856" y="1033186"/>
                  <a:pt x="478417" y="1027957"/>
                  <a:pt x="478417" y="1021263"/>
                </a:cubicBezTo>
                <a:cubicBezTo>
                  <a:pt x="478417" y="1014569"/>
                  <a:pt x="483646" y="1009339"/>
                  <a:pt x="490341" y="1009339"/>
                </a:cubicBezTo>
                <a:close/>
                <a:moveTo>
                  <a:pt x="2305687" y="1007038"/>
                </a:moveTo>
                <a:cubicBezTo>
                  <a:pt x="2306523" y="1007038"/>
                  <a:pt x="2307151" y="1007665"/>
                  <a:pt x="2307151" y="1008502"/>
                </a:cubicBezTo>
                <a:cubicBezTo>
                  <a:pt x="2307151" y="1009339"/>
                  <a:pt x="2306523" y="1009966"/>
                  <a:pt x="2305687" y="1009966"/>
                </a:cubicBezTo>
                <a:cubicBezTo>
                  <a:pt x="2304850" y="1009966"/>
                  <a:pt x="2304223" y="1009339"/>
                  <a:pt x="2304223" y="1008502"/>
                </a:cubicBezTo>
                <a:cubicBezTo>
                  <a:pt x="2304223" y="1007665"/>
                  <a:pt x="2304850" y="1007038"/>
                  <a:pt x="2305687" y="1007038"/>
                </a:cubicBezTo>
                <a:close/>
                <a:moveTo>
                  <a:pt x="356668" y="1005573"/>
                </a:moveTo>
                <a:cubicBezTo>
                  <a:pt x="363572" y="1005573"/>
                  <a:pt x="369220" y="1011222"/>
                  <a:pt x="369220" y="1018125"/>
                </a:cubicBezTo>
                <a:cubicBezTo>
                  <a:pt x="369220" y="1025028"/>
                  <a:pt x="363572" y="1030676"/>
                  <a:pt x="356668" y="1030676"/>
                </a:cubicBezTo>
                <a:cubicBezTo>
                  <a:pt x="349765" y="1030676"/>
                  <a:pt x="344117" y="1025028"/>
                  <a:pt x="344117" y="1018125"/>
                </a:cubicBezTo>
                <a:cubicBezTo>
                  <a:pt x="344117" y="1011222"/>
                  <a:pt x="349765" y="1005573"/>
                  <a:pt x="356668" y="1005573"/>
                </a:cubicBezTo>
                <a:close/>
                <a:moveTo>
                  <a:pt x="853075" y="1004527"/>
                </a:moveTo>
                <a:cubicBezTo>
                  <a:pt x="857886" y="1004527"/>
                  <a:pt x="861861" y="1008502"/>
                  <a:pt x="861861" y="1013314"/>
                </a:cubicBezTo>
                <a:cubicBezTo>
                  <a:pt x="861861" y="1018125"/>
                  <a:pt x="858096" y="1021890"/>
                  <a:pt x="853075" y="1022099"/>
                </a:cubicBezTo>
                <a:cubicBezTo>
                  <a:pt x="848264" y="1022099"/>
                  <a:pt x="844289" y="1018125"/>
                  <a:pt x="844289" y="1013314"/>
                </a:cubicBezTo>
                <a:cubicBezTo>
                  <a:pt x="844289" y="1008502"/>
                  <a:pt x="848264" y="1004527"/>
                  <a:pt x="853075" y="1004527"/>
                </a:cubicBezTo>
                <a:close/>
                <a:moveTo>
                  <a:pt x="2376811" y="1003482"/>
                </a:moveTo>
                <a:cubicBezTo>
                  <a:pt x="2377439" y="1003482"/>
                  <a:pt x="2378066" y="1004109"/>
                  <a:pt x="2378066" y="1004737"/>
                </a:cubicBezTo>
                <a:cubicBezTo>
                  <a:pt x="2378066" y="1005364"/>
                  <a:pt x="2377439" y="1005992"/>
                  <a:pt x="2376811" y="1005992"/>
                </a:cubicBezTo>
                <a:cubicBezTo>
                  <a:pt x="2376184" y="1005992"/>
                  <a:pt x="2375556" y="1005364"/>
                  <a:pt x="2375556" y="1004737"/>
                </a:cubicBezTo>
                <a:cubicBezTo>
                  <a:pt x="2375556" y="1004109"/>
                  <a:pt x="2376184" y="1003482"/>
                  <a:pt x="2376811" y="1003482"/>
                </a:cubicBezTo>
                <a:close/>
                <a:moveTo>
                  <a:pt x="224670" y="1002645"/>
                </a:moveTo>
                <a:cubicBezTo>
                  <a:pt x="231992" y="1002645"/>
                  <a:pt x="237849" y="1008502"/>
                  <a:pt x="237849" y="1015824"/>
                </a:cubicBezTo>
                <a:cubicBezTo>
                  <a:pt x="237849" y="1022936"/>
                  <a:pt x="231992" y="1028793"/>
                  <a:pt x="224670" y="1029003"/>
                </a:cubicBezTo>
                <a:cubicBezTo>
                  <a:pt x="217348" y="1029003"/>
                  <a:pt x="211491" y="1023145"/>
                  <a:pt x="211491" y="1015824"/>
                </a:cubicBezTo>
                <a:cubicBezTo>
                  <a:pt x="211491" y="1008502"/>
                  <a:pt x="217348" y="1002645"/>
                  <a:pt x="224670" y="1002645"/>
                </a:cubicBezTo>
                <a:close/>
                <a:moveTo>
                  <a:pt x="93926" y="1000553"/>
                </a:moveTo>
                <a:cubicBezTo>
                  <a:pt x="101248" y="1000553"/>
                  <a:pt x="107315" y="1006410"/>
                  <a:pt x="107315" y="1013941"/>
                </a:cubicBezTo>
                <a:cubicBezTo>
                  <a:pt x="107315" y="1021263"/>
                  <a:pt x="101457" y="1027329"/>
                  <a:pt x="93926" y="1027329"/>
                </a:cubicBezTo>
                <a:cubicBezTo>
                  <a:pt x="86605" y="1027329"/>
                  <a:pt x="80538" y="1021472"/>
                  <a:pt x="80538" y="1013941"/>
                </a:cubicBezTo>
                <a:cubicBezTo>
                  <a:pt x="80538" y="1006410"/>
                  <a:pt x="86605" y="1000344"/>
                  <a:pt x="93926" y="1000553"/>
                </a:cubicBezTo>
                <a:close/>
                <a:moveTo>
                  <a:pt x="2446681" y="1000344"/>
                </a:moveTo>
                <a:cubicBezTo>
                  <a:pt x="2447308" y="1000344"/>
                  <a:pt x="2447726" y="1000762"/>
                  <a:pt x="2447726" y="1001390"/>
                </a:cubicBezTo>
                <a:cubicBezTo>
                  <a:pt x="2447726" y="1002017"/>
                  <a:pt x="2447308" y="1002436"/>
                  <a:pt x="2446681" y="1002436"/>
                </a:cubicBezTo>
                <a:cubicBezTo>
                  <a:pt x="2446053" y="1002436"/>
                  <a:pt x="2445635" y="1002017"/>
                  <a:pt x="2445635" y="1001390"/>
                </a:cubicBezTo>
                <a:cubicBezTo>
                  <a:pt x="2445635" y="1000762"/>
                  <a:pt x="2446053" y="1000344"/>
                  <a:pt x="2446681" y="1000344"/>
                </a:cubicBezTo>
                <a:close/>
                <a:moveTo>
                  <a:pt x="1367054" y="999716"/>
                </a:moveTo>
                <a:cubicBezTo>
                  <a:pt x="1369145" y="999716"/>
                  <a:pt x="1370819" y="1001390"/>
                  <a:pt x="1370819" y="1003482"/>
                </a:cubicBezTo>
                <a:cubicBezTo>
                  <a:pt x="1370819" y="1005573"/>
                  <a:pt x="1369145" y="1007247"/>
                  <a:pt x="1367054" y="1007247"/>
                </a:cubicBezTo>
                <a:cubicBezTo>
                  <a:pt x="1364962" y="1007247"/>
                  <a:pt x="1363288" y="1005573"/>
                  <a:pt x="1363288" y="1003482"/>
                </a:cubicBezTo>
                <a:cubicBezTo>
                  <a:pt x="1363288" y="1001390"/>
                  <a:pt x="1364962" y="999716"/>
                  <a:pt x="1367054" y="999716"/>
                </a:cubicBezTo>
                <a:close/>
                <a:moveTo>
                  <a:pt x="2515922" y="998043"/>
                </a:moveTo>
                <a:cubicBezTo>
                  <a:pt x="2516341" y="998043"/>
                  <a:pt x="2516759" y="998461"/>
                  <a:pt x="2516759" y="998879"/>
                </a:cubicBezTo>
                <a:cubicBezTo>
                  <a:pt x="2516759" y="999298"/>
                  <a:pt x="2516341" y="999716"/>
                  <a:pt x="2515922" y="999716"/>
                </a:cubicBezTo>
                <a:cubicBezTo>
                  <a:pt x="2515504" y="999716"/>
                  <a:pt x="2515085" y="999298"/>
                  <a:pt x="2515085" y="998879"/>
                </a:cubicBezTo>
                <a:cubicBezTo>
                  <a:pt x="2515085" y="998461"/>
                  <a:pt x="2515504" y="998043"/>
                  <a:pt x="2515922" y="998043"/>
                </a:cubicBezTo>
                <a:close/>
                <a:moveTo>
                  <a:pt x="1965335" y="996997"/>
                </a:moveTo>
                <a:cubicBezTo>
                  <a:pt x="1966591" y="996997"/>
                  <a:pt x="1967637" y="998043"/>
                  <a:pt x="1967637" y="999298"/>
                </a:cubicBezTo>
                <a:cubicBezTo>
                  <a:pt x="1967637" y="1000553"/>
                  <a:pt x="1966591" y="1001599"/>
                  <a:pt x="1965335" y="1001599"/>
                </a:cubicBezTo>
                <a:cubicBezTo>
                  <a:pt x="1964080" y="1001599"/>
                  <a:pt x="1963034" y="1000553"/>
                  <a:pt x="1963034" y="999298"/>
                </a:cubicBezTo>
                <a:cubicBezTo>
                  <a:pt x="1963034" y="998043"/>
                  <a:pt x="1964080" y="996997"/>
                  <a:pt x="1965335" y="996997"/>
                </a:cubicBezTo>
                <a:close/>
                <a:moveTo>
                  <a:pt x="2584118" y="995951"/>
                </a:moveTo>
                <a:cubicBezTo>
                  <a:pt x="2584536" y="995951"/>
                  <a:pt x="2584746" y="996160"/>
                  <a:pt x="2584746" y="996578"/>
                </a:cubicBezTo>
                <a:cubicBezTo>
                  <a:pt x="2584746" y="996787"/>
                  <a:pt x="2584536" y="997206"/>
                  <a:pt x="2584118" y="997206"/>
                </a:cubicBezTo>
                <a:cubicBezTo>
                  <a:pt x="2583700" y="997206"/>
                  <a:pt x="2583490" y="996997"/>
                  <a:pt x="2583490" y="996578"/>
                </a:cubicBezTo>
                <a:cubicBezTo>
                  <a:pt x="2583490" y="996160"/>
                  <a:pt x="2583700" y="995951"/>
                  <a:pt x="2584118" y="995951"/>
                </a:cubicBezTo>
                <a:close/>
                <a:moveTo>
                  <a:pt x="709989" y="994905"/>
                </a:moveTo>
                <a:cubicBezTo>
                  <a:pt x="715428" y="994905"/>
                  <a:pt x="719821" y="999298"/>
                  <a:pt x="719821" y="1004737"/>
                </a:cubicBezTo>
                <a:cubicBezTo>
                  <a:pt x="719821" y="1010176"/>
                  <a:pt x="715428" y="1014569"/>
                  <a:pt x="709989" y="1014569"/>
                </a:cubicBezTo>
                <a:cubicBezTo>
                  <a:pt x="704551" y="1014569"/>
                  <a:pt x="700158" y="1010176"/>
                  <a:pt x="700158" y="1004737"/>
                </a:cubicBezTo>
                <a:cubicBezTo>
                  <a:pt x="700158" y="999298"/>
                  <a:pt x="704551" y="994905"/>
                  <a:pt x="709989" y="994905"/>
                </a:cubicBezTo>
                <a:close/>
                <a:moveTo>
                  <a:pt x="2651896" y="993859"/>
                </a:moveTo>
                <a:cubicBezTo>
                  <a:pt x="2652314" y="993859"/>
                  <a:pt x="2652523" y="994068"/>
                  <a:pt x="2652523" y="994486"/>
                </a:cubicBezTo>
                <a:cubicBezTo>
                  <a:pt x="2652523" y="994905"/>
                  <a:pt x="2652314" y="995114"/>
                  <a:pt x="2651896" y="995114"/>
                </a:cubicBezTo>
                <a:cubicBezTo>
                  <a:pt x="2651477" y="995114"/>
                  <a:pt x="2651268" y="994905"/>
                  <a:pt x="2651268" y="994486"/>
                </a:cubicBezTo>
                <a:cubicBezTo>
                  <a:pt x="2651268" y="994068"/>
                  <a:pt x="2651477" y="993859"/>
                  <a:pt x="2651896" y="993859"/>
                </a:cubicBezTo>
                <a:close/>
                <a:moveTo>
                  <a:pt x="1693389" y="993022"/>
                </a:moveTo>
                <a:cubicBezTo>
                  <a:pt x="1694853" y="993022"/>
                  <a:pt x="1695899" y="994068"/>
                  <a:pt x="1695899" y="995532"/>
                </a:cubicBezTo>
                <a:cubicBezTo>
                  <a:pt x="1695899" y="996997"/>
                  <a:pt x="1694853" y="998043"/>
                  <a:pt x="1693389" y="998043"/>
                </a:cubicBezTo>
                <a:cubicBezTo>
                  <a:pt x="1691925" y="998043"/>
                  <a:pt x="1690670" y="996787"/>
                  <a:pt x="1690879" y="995532"/>
                </a:cubicBezTo>
                <a:cubicBezTo>
                  <a:pt x="1690879" y="994068"/>
                  <a:pt x="1691925" y="993022"/>
                  <a:pt x="1693389" y="993022"/>
                </a:cubicBezTo>
                <a:close/>
                <a:moveTo>
                  <a:pt x="2719045" y="992185"/>
                </a:moveTo>
                <a:cubicBezTo>
                  <a:pt x="2719464" y="992185"/>
                  <a:pt x="2719673" y="992395"/>
                  <a:pt x="2719673" y="992813"/>
                </a:cubicBezTo>
                <a:cubicBezTo>
                  <a:pt x="2719673" y="993231"/>
                  <a:pt x="2719464" y="993440"/>
                  <a:pt x="2719045" y="993440"/>
                </a:cubicBezTo>
                <a:cubicBezTo>
                  <a:pt x="2718627" y="993440"/>
                  <a:pt x="2718418" y="993231"/>
                  <a:pt x="2718418" y="992813"/>
                </a:cubicBezTo>
                <a:cubicBezTo>
                  <a:pt x="2718418" y="992395"/>
                  <a:pt x="2718627" y="992185"/>
                  <a:pt x="2719045" y="992185"/>
                </a:cubicBezTo>
                <a:close/>
                <a:moveTo>
                  <a:pt x="2785777" y="990721"/>
                </a:moveTo>
                <a:cubicBezTo>
                  <a:pt x="2786195" y="990721"/>
                  <a:pt x="2786404" y="990930"/>
                  <a:pt x="2786404" y="991349"/>
                </a:cubicBezTo>
                <a:cubicBezTo>
                  <a:pt x="2786404" y="991767"/>
                  <a:pt x="2785986" y="991976"/>
                  <a:pt x="2785777" y="991976"/>
                </a:cubicBezTo>
                <a:cubicBezTo>
                  <a:pt x="2785358" y="991976"/>
                  <a:pt x="2785149" y="991767"/>
                  <a:pt x="2785149" y="991349"/>
                </a:cubicBezTo>
                <a:cubicBezTo>
                  <a:pt x="2785149" y="990930"/>
                  <a:pt x="2785358" y="990721"/>
                  <a:pt x="2785777" y="990721"/>
                </a:cubicBezTo>
                <a:close/>
                <a:moveTo>
                  <a:pt x="944700" y="990512"/>
                </a:moveTo>
                <a:cubicBezTo>
                  <a:pt x="948884" y="990512"/>
                  <a:pt x="952231" y="993859"/>
                  <a:pt x="952231" y="998043"/>
                </a:cubicBezTo>
                <a:cubicBezTo>
                  <a:pt x="952231" y="1002226"/>
                  <a:pt x="948884" y="1005573"/>
                  <a:pt x="944700" y="1005573"/>
                </a:cubicBezTo>
                <a:cubicBezTo>
                  <a:pt x="940516" y="1005573"/>
                  <a:pt x="937169" y="1002226"/>
                  <a:pt x="937169" y="998043"/>
                </a:cubicBezTo>
                <a:cubicBezTo>
                  <a:pt x="937169" y="993859"/>
                  <a:pt x="940516" y="990512"/>
                  <a:pt x="944700" y="990512"/>
                </a:cubicBezTo>
                <a:close/>
                <a:moveTo>
                  <a:pt x="2851881" y="989466"/>
                </a:moveTo>
                <a:cubicBezTo>
                  <a:pt x="2852299" y="989466"/>
                  <a:pt x="2852508" y="989675"/>
                  <a:pt x="2852508" y="990093"/>
                </a:cubicBezTo>
                <a:cubicBezTo>
                  <a:pt x="2852508" y="990512"/>
                  <a:pt x="2852299" y="990721"/>
                  <a:pt x="2851881" y="990721"/>
                </a:cubicBezTo>
                <a:cubicBezTo>
                  <a:pt x="2851462" y="990721"/>
                  <a:pt x="2851253" y="990512"/>
                  <a:pt x="2851253" y="990093"/>
                </a:cubicBezTo>
                <a:cubicBezTo>
                  <a:pt x="2851253" y="989675"/>
                  <a:pt x="2851462" y="989466"/>
                  <a:pt x="2851881" y="989466"/>
                </a:cubicBezTo>
                <a:close/>
                <a:moveTo>
                  <a:pt x="2917775" y="988211"/>
                </a:moveTo>
                <a:cubicBezTo>
                  <a:pt x="2918194" y="988211"/>
                  <a:pt x="2918612" y="988629"/>
                  <a:pt x="2918612" y="989048"/>
                </a:cubicBezTo>
                <a:cubicBezTo>
                  <a:pt x="2918612" y="989466"/>
                  <a:pt x="2918194" y="989884"/>
                  <a:pt x="2917775" y="989884"/>
                </a:cubicBezTo>
                <a:cubicBezTo>
                  <a:pt x="2917357" y="989884"/>
                  <a:pt x="2916939" y="989466"/>
                  <a:pt x="2916939" y="989048"/>
                </a:cubicBezTo>
                <a:cubicBezTo>
                  <a:pt x="2916939" y="988629"/>
                  <a:pt x="2917357" y="988211"/>
                  <a:pt x="2917775" y="988211"/>
                </a:cubicBezTo>
                <a:close/>
                <a:moveTo>
                  <a:pt x="570878" y="987792"/>
                </a:moveTo>
                <a:cubicBezTo>
                  <a:pt x="576945" y="987792"/>
                  <a:pt x="581966" y="992813"/>
                  <a:pt x="581966" y="998879"/>
                </a:cubicBezTo>
                <a:cubicBezTo>
                  <a:pt x="581966" y="1004946"/>
                  <a:pt x="577154" y="1009966"/>
                  <a:pt x="570878" y="1009966"/>
                </a:cubicBezTo>
                <a:cubicBezTo>
                  <a:pt x="564812" y="1009966"/>
                  <a:pt x="559791" y="1004946"/>
                  <a:pt x="559791" y="998879"/>
                </a:cubicBezTo>
                <a:cubicBezTo>
                  <a:pt x="559791" y="992813"/>
                  <a:pt x="564812" y="987792"/>
                  <a:pt x="570878" y="987792"/>
                </a:cubicBezTo>
                <a:close/>
                <a:moveTo>
                  <a:pt x="2983252" y="986956"/>
                </a:moveTo>
                <a:cubicBezTo>
                  <a:pt x="2983879" y="986956"/>
                  <a:pt x="2984298" y="987374"/>
                  <a:pt x="2984298" y="988001"/>
                </a:cubicBezTo>
                <a:cubicBezTo>
                  <a:pt x="2984298" y="988629"/>
                  <a:pt x="2983879" y="989048"/>
                  <a:pt x="2983252" y="989048"/>
                </a:cubicBezTo>
                <a:cubicBezTo>
                  <a:pt x="2982624" y="989048"/>
                  <a:pt x="2982206" y="988629"/>
                  <a:pt x="2982206" y="988001"/>
                </a:cubicBezTo>
                <a:cubicBezTo>
                  <a:pt x="2982206" y="987374"/>
                  <a:pt x="2982624" y="986956"/>
                  <a:pt x="2983252" y="986956"/>
                </a:cubicBezTo>
                <a:close/>
                <a:moveTo>
                  <a:pt x="2045455" y="985073"/>
                </a:moveTo>
                <a:cubicBezTo>
                  <a:pt x="2046710" y="985073"/>
                  <a:pt x="2047547" y="986119"/>
                  <a:pt x="2047547" y="987165"/>
                </a:cubicBezTo>
                <a:cubicBezTo>
                  <a:pt x="2047547" y="988420"/>
                  <a:pt x="2046501" y="989257"/>
                  <a:pt x="2045455" y="989257"/>
                </a:cubicBezTo>
                <a:cubicBezTo>
                  <a:pt x="2044409" y="989257"/>
                  <a:pt x="2043363" y="988420"/>
                  <a:pt x="2043363" y="987165"/>
                </a:cubicBezTo>
                <a:cubicBezTo>
                  <a:pt x="2043363" y="985910"/>
                  <a:pt x="2044409" y="985073"/>
                  <a:pt x="2045455" y="985073"/>
                </a:cubicBezTo>
                <a:close/>
                <a:moveTo>
                  <a:pt x="1420188" y="985073"/>
                </a:moveTo>
                <a:cubicBezTo>
                  <a:pt x="1422070" y="985073"/>
                  <a:pt x="1423535" y="986746"/>
                  <a:pt x="1423535" y="988420"/>
                </a:cubicBezTo>
                <a:cubicBezTo>
                  <a:pt x="1423535" y="990303"/>
                  <a:pt x="1422070" y="991767"/>
                  <a:pt x="1420188" y="991767"/>
                </a:cubicBezTo>
                <a:cubicBezTo>
                  <a:pt x="1418305" y="991767"/>
                  <a:pt x="1416841" y="990303"/>
                  <a:pt x="1416841" y="988420"/>
                </a:cubicBezTo>
                <a:cubicBezTo>
                  <a:pt x="1416841" y="986537"/>
                  <a:pt x="1418305" y="985073"/>
                  <a:pt x="1420188" y="985073"/>
                </a:cubicBezTo>
                <a:close/>
                <a:moveTo>
                  <a:pt x="1834801" y="984445"/>
                </a:moveTo>
                <a:cubicBezTo>
                  <a:pt x="1836056" y="984445"/>
                  <a:pt x="1837102" y="985491"/>
                  <a:pt x="1837102" y="986746"/>
                </a:cubicBezTo>
                <a:cubicBezTo>
                  <a:pt x="1837102" y="988001"/>
                  <a:pt x="1836056" y="989048"/>
                  <a:pt x="1834801" y="989048"/>
                </a:cubicBezTo>
                <a:cubicBezTo>
                  <a:pt x="1833546" y="989048"/>
                  <a:pt x="1832500" y="988001"/>
                  <a:pt x="1832500" y="986746"/>
                </a:cubicBezTo>
                <a:cubicBezTo>
                  <a:pt x="1832500" y="985491"/>
                  <a:pt x="1833546" y="984445"/>
                  <a:pt x="1834801" y="984445"/>
                </a:cubicBezTo>
                <a:close/>
                <a:moveTo>
                  <a:pt x="434905" y="982563"/>
                </a:moveTo>
                <a:cubicBezTo>
                  <a:pt x="441599" y="982563"/>
                  <a:pt x="446829" y="988001"/>
                  <a:pt x="446829" y="994486"/>
                </a:cubicBezTo>
                <a:cubicBezTo>
                  <a:pt x="446829" y="1000971"/>
                  <a:pt x="441599" y="1006410"/>
                  <a:pt x="434905" y="1006410"/>
                </a:cubicBezTo>
                <a:cubicBezTo>
                  <a:pt x="428420" y="1006410"/>
                  <a:pt x="422981" y="1001180"/>
                  <a:pt x="422981" y="994486"/>
                </a:cubicBezTo>
                <a:cubicBezTo>
                  <a:pt x="422981" y="988001"/>
                  <a:pt x="428211" y="982563"/>
                  <a:pt x="434905" y="982563"/>
                </a:cubicBezTo>
                <a:close/>
                <a:moveTo>
                  <a:pt x="1251790" y="981935"/>
                </a:moveTo>
                <a:cubicBezTo>
                  <a:pt x="1254510" y="981935"/>
                  <a:pt x="1256392" y="984027"/>
                  <a:pt x="1256392" y="986537"/>
                </a:cubicBezTo>
                <a:cubicBezTo>
                  <a:pt x="1256392" y="989048"/>
                  <a:pt x="1254301" y="991139"/>
                  <a:pt x="1251790" y="991139"/>
                </a:cubicBezTo>
                <a:cubicBezTo>
                  <a:pt x="1249280" y="991139"/>
                  <a:pt x="1247188" y="989048"/>
                  <a:pt x="1247188" y="986537"/>
                </a:cubicBezTo>
                <a:cubicBezTo>
                  <a:pt x="1247188" y="984027"/>
                  <a:pt x="1249280" y="981935"/>
                  <a:pt x="1251790" y="981935"/>
                </a:cubicBezTo>
                <a:close/>
                <a:moveTo>
                  <a:pt x="1639627" y="980471"/>
                </a:moveTo>
                <a:cubicBezTo>
                  <a:pt x="1641092" y="980471"/>
                  <a:pt x="1642347" y="981726"/>
                  <a:pt x="1642347" y="983190"/>
                </a:cubicBezTo>
                <a:cubicBezTo>
                  <a:pt x="1642347" y="984654"/>
                  <a:pt x="1641092" y="985910"/>
                  <a:pt x="1639627" y="985910"/>
                </a:cubicBezTo>
                <a:cubicBezTo>
                  <a:pt x="1637954" y="985910"/>
                  <a:pt x="1636699" y="984654"/>
                  <a:pt x="1636908" y="983190"/>
                </a:cubicBezTo>
                <a:cubicBezTo>
                  <a:pt x="1636908" y="981726"/>
                  <a:pt x="1638163" y="980471"/>
                  <a:pt x="1639627" y="980471"/>
                </a:cubicBezTo>
                <a:close/>
                <a:moveTo>
                  <a:pt x="1041136" y="980262"/>
                </a:moveTo>
                <a:cubicBezTo>
                  <a:pt x="1044902" y="980262"/>
                  <a:pt x="1048040" y="983399"/>
                  <a:pt x="1048040" y="987165"/>
                </a:cubicBezTo>
                <a:cubicBezTo>
                  <a:pt x="1048040" y="990930"/>
                  <a:pt x="1045111" y="994068"/>
                  <a:pt x="1041136" y="994068"/>
                </a:cubicBezTo>
                <a:cubicBezTo>
                  <a:pt x="1037371" y="994068"/>
                  <a:pt x="1034233" y="990930"/>
                  <a:pt x="1034233" y="987165"/>
                </a:cubicBezTo>
                <a:cubicBezTo>
                  <a:pt x="1034233" y="983399"/>
                  <a:pt x="1037371" y="980262"/>
                  <a:pt x="1041136" y="980262"/>
                </a:cubicBezTo>
                <a:close/>
                <a:moveTo>
                  <a:pt x="301024" y="978379"/>
                </a:moveTo>
                <a:cubicBezTo>
                  <a:pt x="308136" y="978379"/>
                  <a:pt x="313994" y="984236"/>
                  <a:pt x="313994" y="991349"/>
                </a:cubicBezTo>
                <a:cubicBezTo>
                  <a:pt x="313994" y="998461"/>
                  <a:pt x="308346" y="1004318"/>
                  <a:pt x="301024" y="1004318"/>
                </a:cubicBezTo>
                <a:cubicBezTo>
                  <a:pt x="293912" y="1004318"/>
                  <a:pt x="288054" y="998461"/>
                  <a:pt x="288054" y="991349"/>
                </a:cubicBezTo>
                <a:cubicBezTo>
                  <a:pt x="288054" y="984236"/>
                  <a:pt x="293912" y="978379"/>
                  <a:pt x="301024" y="978379"/>
                </a:cubicBezTo>
                <a:close/>
                <a:moveTo>
                  <a:pt x="1143430" y="976914"/>
                </a:moveTo>
                <a:cubicBezTo>
                  <a:pt x="1146568" y="976914"/>
                  <a:pt x="1149078" y="979425"/>
                  <a:pt x="1149078" y="982563"/>
                </a:cubicBezTo>
                <a:cubicBezTo>
                  <a:pt x="1149078" y="985700"/>
                  <a:pt x="1146568" y="988211"/>
                  <a:pt x="1143430" y="988211"/>
                </a:cubicBezTo>
                <a:cubicBezTo>
                  <a:pt x="1140292" y="988211"/>
                  <a:pt x="1137782" y="985700"/>
                  <a:pt x="1137782" y="982563"/>
                </a:cubicBezTo>
                <a:cubicBezTo>
                  <a:pt x="1137782" y="979425"/>
                  <a:pt x="1140292" y="976914"/>
                  <a:pt x="1143430" y="976914"/>
                </a:cubicBezTo>
                <a:close/>
                <a:moveTo>
                  <a:pt x="796803" y="976287"/>
                </a:moveTo>
                <a:cubicBezTo>
                  <a:pt x="802242" y="976287"/>
                  <a:pt x="806426" y="980471"/>
                  <a:pt x="806426" y="985910"/>
                </a:cubicBezTo>
                <a:cubicBezTo>
                  <a:pt x="806426" y="991349"/>
                  <a:pt x="802033" y="995532"/>
                  <a:pt x="796803" y="995532"/>
                </a:cubicBezTo>
                <a:cubicBezTo>
                  <a:pt x="791573" y="995532"/>
                  <a:pt x="787180" y="991349"/>
                  <a:pt x="787180" y="985910"/>
                </a:cubicBezTo>
                <a:cubicBezTo>
                  <a:pt x="787180" y="980471"/>
                  <a:pt x="791364" y="976287"/>
                  <a:pt x="796803" y="976287"/>
                </a:cubicBezTo>
                <a:close/>
                <a:moveTo>
                  <a:pt x="2123274" y="975869"/>
                </a:moveTo>
                <a:cubicBezTo>
                  <a:pt x="2124319" y="975869"/>
                  <a:pt x="2125156" y="976705"/>
                  <a:pt x="2125156" y="977751"/>
                </a:cubicBezTo>
                <a:cubicBezTo>
                  <a:pt x="2125156" y="978797"/>
                  <a:pt x="2124319" y="979634"/>
                  <a:pt x="2123274" y="979634"/>
                </a:cubicBezTo>
                <a:cubicBezTo>
                  <a:pt x="2122228" y="979634"/>
                  <a:pt x="2121391" y="978797"/>
                  <a:pt x="2121391" y="977751"/>
                </a:cubicBezTo>
                <a:cubicBezTo>
                  <a:pt x="2121391" y="976705"/>
                  <a:pt x="2122228" y="975869"/>
                  <a:pt x="2123274" y="975869"/>
                </a:cubicBezTo>
                <a:close/>
                <a:moveTo>
                  <a:pt x="1474577" y="975659"/>
                </a:moveTo>
                <a:cubicBezTo>
                  <a:pt x="1476460" y="975659"/>
                  <a:pt x="1477924" y="977124"/>
                  <a:pt x="1477924" y="979006"/>
                </a:cubicBezTo>
                <a:cubicBezTo>
                  <a:pt x="1477924" y="980889"/>
                  <a:pt x="1476460" y="982353"/>
                  <a:pt x="1474577" y="982353"/>
                </a:cubicBezTo>
                <a:cubicBezTo>
                  <a:pt x="1472694" y="982353"/>
                  <a:pt x="1471230" y="980889"/>
                  <a:pt x="1471230" y="979006"/>
                </a:cubicBezTo>
                <a:cubicBezTo>
                  <a:pt x="1471230" y="977124"/>
                  <a:pt x="1472694" y="975659"/>
                  <a:pt x="1474577" y="975659"/>
                </a:cubicBezTo>
                <a:close/>
                <a:moveTo>
                  <a:pt x="169235" y="975659"/>
                </a:moveTo>
                <a:cubicBezTo>
                  <a:pt x="176765" y="975659"/>
                  <a:pt x="182623" y="981517"/>
                  <a:pt x="182623" y="989048"/>
                </a:cubicBezTo>
                <a:cubicBezTo>
                  <a:pt x="182623" y="996578"/>
                  <a:pt x="176556" y="1002436"/>
                  <a:pt x="169235" y="1002436"/>
                </a:cubicBezTo>
                <a:cubicBezTo>
                  <a:pt x="161704" y="1002436"/>
                  <a:pt x="155847" y="996369"/>
                  <a:pt x="155847" y="989048"/>
                </a:cubicBezTo>
                <a:cubicBezTo>
                  <a:pt x="155847" y="981517"/>
                  <a:pt x="161704" y="975659"/>
                  <a:pt x="169235" y="975659"/>
                </a:cubicBezTo>
                <a:close/>
                <a:moveTo>
                  <a:pt x="1584820" y="973358"/>
                </a:moveTo>
                <a:cubicBezTo>
                  <a:pt x="1586493" y="973358"/>
                  <a:pt x="1587749" y="974613"/>
                  <a:pt x="1587749" y="976287"/>
                </a:cubicBezTo>
                <a:cubicBezTo>
                  <a:pt x="1587749" y="977960"/>
                  <a:pt x="1586493" y="979216"/>
                  <a:pt x="1584820" y="979216"/>
                </a:cubicBezTo>
                <a:cubicBezTo>
                  <a:pt x="1583146" y="979216"/>
                  <a:pt x="1581891" y="977960"/>
                  <a:pt x="1581891" y="976287"/>
                </a:cubicBezTo>
                <a:cubicBezTo>
                  <a:pt x="1581891" y="974613"/>
                  <a:pt x="1583146" y="973358"/>
                  <a:pt x="1584820" y="973358"/>
                </a:cubicBezTo>
                <a:close/>
                <a:moveTo>
                  <a:pt x="1529594" y="971685"/>
                </a:moveTo>
                <a:cubicBezTo>
                  <a:pt x="1531267" y="971685"/>
                  <a:pt x="1532732" y="973149"/>
                  <a:pt x="1532732" y="974823"/>
                </a:cubicBezTo>
                <a:cubicBezTo>
                  <a:pt x="1532732" y="976496"/>
                  <a:pt x="1531267" y="977960"/>
                  <a:pt x="1529594" y="977960"/>
                </a:cubicBezTo>
                <a:cubicBezTo>
                  <a:pt x="1527920" y="977960"/>
                  <a:pt x="1526456" y="976496"/>
                  <a:pt x="1526456" y="974823"/>
                </a:cubicBezTo>
                <a:cubicBezTo>
                  <a:pt x="1526456" y="973149"/>
                  <a:pt x="1527920" y="971685"/>
                  <a:pt x="1529594" y="971685"/>
                </a:cubicBezTo>
                <a:close/>
                <a:moveTo>
                  <a:pt x="2199209" y="968338"/>
                </a:moveTo>
                <a:cubicBezTo>
                  <a:pt x="2200046" y="968338"/>
                  <a:pt x="2200883" y="968965"/>
                  <a:pt x="2200883" y="970011"/>
                </a:cubicBezTo>
                <a:cubicBezTo>
                  <a:pt x="2200883" y="971057"/>
                  <a:pt x="2200046" y="971685"/>
                  <a:pt x="2199209" y="971685"/>
                </a:cubicBezTo>
                <a:cubicBezTo>
                  <a:pt x="2198373" y="971685"/>
                  <a:pt x="2197536" y="970848"/>
                  <a:pt x="2197536" y="970011"/>
                </a:cubicBezTo>
                <a:cubicBezTo>
                  <a:pt x="2197536" y="969174"/>
                  <a:pt x="2198164" y="968338"/>
                  <a:pt x="2199209" y="968338"/>
                </a:cubicBezTo>
                <a:close/>
                <a:moveTo>
                  <a:pt x="654345" y="967083"/>
                </a:moveTo>
                <a:cubicBezTo>
                  <a:pt x="660202" y="967083"/>
                  <a:pt x="665014" y="971894"/>
                  <a:pt x="665014" y="977751"/>
                </a:cubicBezTo>
                <a:cubicBezTo>
                  <a:pt x="665014" y="983609"/>
                  <a:pt x="660202" y="988420"/>
                  <a:pt x="654345" y="988420"/>
                </a:cubicBezTo>
                <a:cubicBezTo>
                  <a:pt x="648488" y="988420"/>
                  <a:pt x="643676" y="983609"/>
                  <a:pt x="643676" y="977751"/>
                </a:cubicBezTo>
                <a:cubicBezTo>
                  <a:pt x="643676" y="971894"/>
                  <a:pt x="648488" y="967083"/>
                  <a:pt x="654345" y="967083"/>
                </a:cubicBezTo>
                <a:close/>
                <a:moveTo>
                  <a:pt x="1920778" y="965200"/>
                </a:moveTo>
                <a:cubicBezTo>
                  <a:pt x="1921615" y="965200"/>
                  <a:pt x="1922242" y="965827"/>
                  <a:pt x="1922242" y="966664"/>
                </a:cubicBezTo>
                <a:cubicBezTo>
                  <a:pt x="1922242" y="967501"/>
                  <a:pt x="1921615" y="968129"/>
                  <a:pt x="1920778" y="968129"/>
                </a:cubicBezTo>
                <a:cubicBezTo>
                  <a:pt x="1919941" y="968129"/>
                  <a:pt x="1919314" y="967501"/>
                  <a:pt x="1919314" y="966664"/>
                </a:cubicBezTo>
                <a:cubicBezTo>
                  <a:pt x="1919314" y="965827"/>
                  <a:pt x="1919941" y="965200"/>
                  <a:pt x="1920778" y="965200"/>
                </a:cubicBezTo>
                <a:close/>
                <a:moveTo>
                  <a:pt x="2273472" y="963317"/>
                </a:moveTo>
                <a:cubicBezTo>
                  <a:pt x="2273890" y="963317"/>
                  <a:pt x="2274099" y="963526"/>
                  <a:pt x="2274099" y="963945"/>
                </a:cubicBezTo>
                <a:cubicBezTo>
                  <a:pt x="2274099" y="964363"/>
                  <a:pt x="2273681" y="964572"/>
                  <a:pt x="2273472" y="964572"/>
                </a:cubicBezTo>
                <a:cubicBezTo>
                  <a:pt x="2273053" y="964572"/>
                  <a:pt x="2272844" y="964363"/>
                  <a:pt x="2272844" y="963945"/>
                </a:cubicBezTo>
                <a:cubicBezTo>
                  <a:pt x="2272844" y="963526"/>
                  <a:pt x="2273053" y="963317"/>
                  <a:pt x="2273472" y="963317"/>
                </a:cubicBezTo>
                <a:close/>
                <a:moveTo>
                  <a:pt x="887591" y="961853"/>
                </a:moveTo>
                <a:cubicBezTo>
                  <a:pt x="891984" y="961853"/>
                  <a:pt x="895750" y="965409"/>
                  <a:pt x="895750" y="970011"/>
                </a:cubicBezTo>
                <a:cubicBezTo>
                  <a:pt x="895750" y="974613"/>
                  <a:pt x="892193" y="978170"/>
                  <a:pt x="887591" y="978170"/>
                </a:cubicBezTo>
                <a:cubicBezTo>
                  <a:pt x="883198" y="978170"/>
                  <a:pt x="879433" y="974613"/>
                  <a:pt x="879433" y="970011"/>
                </a:cubicBezTo>
                <a:cubicBezTo>
                  <a:pt x="879433" y="965618"/>
                  <a:pt x="882989" y="961853"/>
                  <a:pt x="887591" y="961853"/>
                </a:cubicBezTo>
                <a:close/>
                <a:moveTo>
                  <a:pt x="1785223" y="960807"/>
                </a:moveTo>
                <a:cubicBezTo>
                  <a:pt x="1786269" y="960807"/>
                  <a:pt x="1787106" y="961644"/>
                  <a:pt x="1787106" y="962690"/>
                </a:cubicBezTo>
                <a:cubicBezTo>
                  <a:pt x="1787106" y="963736"/>
                  <a:pt x="1786269" y="964572"/>
                  <a:pt x="1785223" y="964572"/>
                </a:cubicBezTo>
                <a:cubicBezTo>
                  <a:pt x="1784177" y="964572"/>
                  <a:pt x="1783341" y="963736"/>
                  <a:pt x="1783341" y="962690"/>
                </a:cubicBezTo>
                <a:cubicBezTo>
                  <a:pt x="1783341" y="961644"/>
                  <a:pt x="1784177" y="960807"/>
                  <a:pt x="1785223" y="960807"/>
                </a:cubicBezTo>
                <a:close/>
                <a:moveTo>
                  <a:pt x="515443" y="960598"/>
                </a:moveTo>
                <a:cubicBezTo>
                  <a:pt x="521719" y="960598"/>
                  <a:pt x="526949" y="965827"/>
                  <a:pt x="526949" y="972103"/>
                </a:cubicBezTo>
                <a:cubicBezTo>
                  <a:pt x="526949" y="978588"/>
                  <a:pt x="521719" y="983609"/>
                  <a:pt x="515443" y="983609"/>
                </a:cubicBezTo>
                <a:cubicBezTo>
                  <a:pt x="508958" y="983609"/>
                  <a:pt x="503938" y="978379"/>
                  <a:pt x="503938" y="972103"/>
                </a:cubicBezTo>
                <a:cubicBezTo>
                  <a:pt x="503938" y="965618"/>
                  <a:pt x="509168" y="960598"/>
                  <a:pt x="515443" y="960598"/>
                </a:cubicBezTo>
                <a:close/>
                <a:moveTo>
                  <a:pt x="1301577" y="958506"/>
                </a:moveTo>
                <a:cubicBezTo>
                  <a:pt x="1303878" y="958506"/>
                  <a:pt x="1305761" y="960388"/>
                  <a:pt x="1305761" y="962690"/>
                </a:cubicBezTo>
                <a:cubicBezTo>
                  <a:pt x="1305761" y="964991"/>
                  <a:pt x="1303878" y="966873"/>
                  <a:pt x="1301577" y="966873"/>
                </a:cubicBezTo>
                <a:cubicBezTo>
                  <a:pt x="1299276" y="966873"/>
                  <a:pt x="1297393" y="964991"/>
                  <a:pt x="1297393" y="962690"/>
                </a:cubicBezTo>
                <a:cubicBezTo>
                  <a:pt x="1297393" y="960388"/>
                  <a:pt x="1299276" y="958506"/>
                  <a:pt x="1301577" y="958506"/>
                </a:cubicBezTo>
                <a:close/>
                <a:moveTo>
                  <a:pt x="2346060" y="958297"/>
                </a:moveTo>
                <a:cubicBezTo>
                  <a:pt x="2346270" y="958297"/>
                  <a:pt x="2346479" y="958506"/>
                  <a:pt x="2346479" y="958715"/>
                </a:cubicBezTo>
                <a:cubicBezTo>
                  <a:pt x="2346479" y="958924"/>
                  <a:pt x="2346270" y="959133"/>
                  <a:pt x="2346060" y="959133"/>
                </a:cubicBezTo>
                <a:cubicBezTo>
                  <a:pt x="2345851" y="959133"/>
                  <a:pt x="2345642" y="958924"/>
                  <a:pt x="2345642" y="958715"/>
                </a:cubicBezTo>
                <a:cubicBezTo>
                  <a:pt x="2345642" y="958506"/>
                  <a:pt x="2345851" y="958297"/>
                  <a:pt x="2346060" y="958297"/>
                </a:cubicBezTo>
                <a:close/>
                <a:moveTo>
                  <a:pt x="379470" y="954322"/>
                </a:moveTo>
                <a:cubicBezTo>
                  <a:pt x="387001" y="954322"/>
                  <a:pt x="392858" y="960388"/>
                  <a:pt x="392858" y="967710"/>
                </a:cubicBezTo>
                <a:cubicBezTo>
                  <a:pt x="392858" y="975241"/>
                  <a:pt x="386792" y="981098"/>
                  <a:pt x="379470" y="981098"/>
                </a:cubicBezTo>
                <a:cubicBezTo>
                  <a:pt x="372148" y="981098"/>
                  <a:pt x="366082" y="975241"/>
                  <a:pt x="366082" y="967710"/>
                </a:cubicBezTo>
                <a:cubicBezTo>
                  <a:pt x="366082" y="960179"/>
                  <a:pt x="372148" y="954322"/>
                  <a:pt x="379470" y="954322"/>
                </a:cubicBezTo>
                <a:close/>
                <a:moveTo>
                  <a:pt x="245798" y="950347"/>
                </a:moveTo>
                <a:cubicBezTo>
                  <a:pt x="253747" y="950347"/>
                  <a:pt x="260023" y="956832"/>
                  <a:pt x="260023" y="964572"/>
                </a:cubicBezTo>
                <a:cubicBezTo>
                  <a:pt x="260023" y="972522"/>
                  <a:pt x="253538" y="978797"/>
                  <a:pt x="245798" y="978797"/>
                </a:cubicBezTo>
                <a:cubicBezTo>
                  <a:pt x="237849" y="978797"/>
                  <a:pt x="231573" y="972312"/>
                  <a:pt x="231573" y="964572"/>
                </a:cubicBezTo>
                <a:cubicBezTo>
                  <a:pt x="231573" y="956832"/>
                  <a:pt x="237849" y="950557"/>
                  <a:pt x="245798" y="950347"/>
                </a:cubicBezTo>
                <a:close/>
                <a:moveTo>
                  <a:pt x="2003617" y="949720"/>
                </a:moveTo>
                <a:cubicBezTo>
                  <a:pt x="2004454" y="949720"/>
                  <a:pt x="2005081" y="950347"/>
                  <a:pt x="2005081" y="951184"/>
                </a:cubicBezTo>
                <a:cubicBezTo>
                  <a:pt x="2005081" y="952021"/>
                  <a:pt x="2004454" y="952649"/>
                  <a:pt x="2003617" y="952649"/>
                </a:cubicBezTo>
                <a:cubicBezTo>
                  <a:pt x="2002780" y="952649"/>
                  <a:pt x="2002153" y="952021"/>
                  <a:pt x="2002153" y="951184"/>
                </a:cubicBezTo>
                <a:cubicBezTo>
                  <a:pt x="2002153" y="950347"/>
                  <a:pt x="2002780" y="949720"/>
                  <a:pt x="2003617" y="949720"/>
                </a:cubicBezTo>
                <a:close/>
                <a:moveTo>
                  <a:pt x="982773" y="949720"/>
                </a:moveTo>
                <a:cubicBezTo>
                  <a:pt x="987375" y="949720"/>
                  <a:pt x="991140" y="953485"/>
                  <a:pt x="991140" y="958087"/>
                </a:cubicBezTo>
                <a:cubicBezTo>
                  <a:pt x="991140" y="962690"/>
                  <a:pt x="987375" y="966455"/>
                  <a:pt x="982773" y="966455"/>
                </a:cubicBezTo>
                <a:cubicBezTo>
                  <a:pt x="978170" y="966455"/>
                  <a:pt x="974405" y="962690"/>
                  <a:pt x="974405" y="958087"/>
                </a:cubicBezTo>
                <a:cubicBezTo>
                  <a:pt x="974405" y="953485"/>
                  <a:pt x="978170" y="949720"/>
                  <a:pt x="982773" y="949720"/>
                </a:cubicBezTo>
                <a:close/>
                <a:moveTo>
                  <a:pt x="740740" y="948465"/>
                </a:moveTo>
                <a:cubicBezTo>
                  <a:pt x="746388" y="948465"/>
                  <a:pt x="750991" y="953067"/>
                  <a:pt x="750991" y="958715"/>
                </a:cubicBezTo>
                <a:cubicBezTo>
                  <a:pt x="750991" y="964363"/>
                  <a:pt x="746388" y="968965"/>
                  <a:pt x="740740" y="968965"/>
                </a:cubicBezTo>
                <a:cubicBezTo>
                  <a:pt x="735092" y="968965"/>
                  <a:pt x="730490" y="964363"/>
                  <a:pt x="730490" y="958715"/>
                </a:cubicBezTo>
                <a:cubicBezTo>
                  <a:pt x="730490" y="953067"/>
                  <a:pt x="735092" y="948465"/>
                  <a:pt x="740740" y="948465"/>
                </a:cubicBezTo>
                <a:close/>
                <a:moveTo>
                  <a:pt x="113590" y="947837"/>
                </a:moveTo>
                <a:cubicBezTo>
                  <a:pt x="121539" y="947837"/>
                  <a:pt x="128024" y="954322"/>
                  <a:pt x="128024" y="962271"/>
                </a:cubicBezTo>
                <a:cubicBezTo>
                  <a:pt x="128024" y="970220"/>
                  <a:pt x="121539" y="976705"/>
                  <a:pt x="113590" y="976705"/>
                </a:cubicBezTo>
                <a:cubicBezTo>
                  <a:pt x="105432" y="976705"/>
                  <a:pt x="98947" y="970220"/>
                  <a:pt x="99156" y="962271"/>
                </a:cubicBezTo>
                <a:cubicBezTo>
                  <a:pt x="99156" y="954322"/>
                  <a:pt x="105641" y="947837"/>
                  <a:pt x="113590" y="947837"/>
                </a:cubicBezTo>
                <a:close/>
                <a:moveTo>
                  <a:pt x="1189243" y="946373"/>
                </a:moveTo>
                <a:cubicBezTo>
                  <a:pt x="1192171" y="946373"/>
                  <a:pt x="1194681" y="948883"/>
                  <a:pt x="1194681" y="951812"/>
                </a:cubicBezTo>
                <a:cubicBezTo>
                  <a:pt x="1194681" y="954740"/>
                  <a:pt x="1192171" y="957251"/>
                  <a:pt x="1189243" y="957251"/>
                </a:cubicBezTo>
                <a:cubicBezTo>
                  <a:pt x="1186314" y="957251"/>
                  <a:pt x="1183804" y="954740"/>
                  <a:pt x="1183804" y="951812"/>
                </a:cubicBezTo>
                <a:cubicBezTo>
                  <a:pt x="1183804" y="948674"/>
                  <a:pt x="1186314" y="946373"/>
                  <a:pt x="1189243" y="946373"/>
                </a:cubicBezTo>
                <a:close/>
                <a:moveTo>
                  <a:pt x="1082974" y="944281"/>
                </a:moveTo>
                <a:cubicBezTo>
                  <a:pt x="1086740" y="944281"/>
                  <a:pt x="1089878" y="947419"/>
                  <a:pt x="1089878" y="951184"/>
                </a:cubicBezTo>
                <a:cubicBezTo>
                  <a:pt x="1089878" y="954950"/>
                  <a:pt x="1086949" y="958087"/>
                  <a:pt x="1082974" y="958087"/>
                </a:cubicBezTo>
                <a:cubicBezTo>
                  <a:pt x="1079209" y="958087"/>
                  <a:pt x="1076071" y="954950"/>
                  <a:pt x="1076071" y="951184"/>
                </a:cubicBezTo>
                <a:cubicBezTo>
                  <a:pt x="1076071" y="947419"/>
                  <a:pt x="1079209" y="944281"/>
                  <a:pt x="1082974" y="944281"/>
                </a:cubicBezTo>
                <a:close/>
                <a:moveTo>
                  <a:pt x="1733553" y="941143"/>
                </a:moveTo>
                <a:cubicBezTo>
                  <a:pt x="1734809" y="941143"/>
                  <a:pt x="1735646" y="942189"/>
                  <a:pt x="1735646" y="943235"/>
                </a:cubicBezTo>
                <a:cubicBezTo>
                  <a:pt x="1735646" y="944490"/>
                  <a:pt x="1734600" y="945327"/>
                  <a:pt x="1733553" y="945327"/>
                </a:cubicBezTo>
                <a:cubicBezTo>
                  <a:pt x="1732298" y="945327"/>
                  <a:pt x="1731462" y="944490"/>
                  <a:pt x="1731462" y="943235"/>
                </a:cubicBezTo>
                <a:cubicBezTo>
                  <a:pt x="1731462" y="941980"/>
                  <a:pt x="1732508" y="941143"/>
                  <a:pt x="1733553" y="941143"/>
                </a:cubicBezTo>
                <a:close/>
                <a:moveTo>
                  <a:pt x="1353247" y="939051"/>
                </a:moveTo>
                <a:cubicBezTo>
                  <a:pt x="1355548" y="939051"/>
                  <a:pt x="1357640" y="940934"/>
                  <a:pt x="1357431" y="943235"/>
                </a:cubicBezTo>
                <a:cubicBezTo>
                  <a:pt x="1357431" y="945536"/>
                  <a:pt x="1355548" y="947419"/>
                  <a:pt x="1353247" y="947419"/>
                </a:cubicBezTo>
                <a:cubicBezTo>
                  <a:pt x="1350946" y="947419"/>
                  <a:pt x="1349063" y="945536"/>
                  <a:pt x="1349063" y="943235"/>
                </a:cubicBezTo>
                <a:cubicBezTo>
                  <a:pt x="1349063" y="940934"/>
                  <a:pt x="1350946" y="939051"/>
                  <a:pt x="1353247" y="939051"/>
                </a:cubicBezTo>
                <a:close/>
                <a:moveTo>
                  <a:pt x="598491" y="939051"/>
                </a:moveTo>
                <a:cubicBezTo>
                  <a:pt x="604976" y="939051"/>
                  <a:pt x="610415" y="944281"/>
                  <a:pt x="610415" y="950975"/>
                </a:cubicBezTo>
                <a:cubicBezTo>
                  <a:pt x="610415" y="957460"/>
                  <a:pt x="605186" y="962899"/>
                  <a:pt x="598491" y="962899"/>
                </a:cubicBezTo>
                <a:cubicBezTo>
                  <a:pt x="592007" y="962899"/>
                  <a:pt x="586568" y="957669"/>
                  <a:pt x="586568" y="950975"/>
                </a:cubicBezTo>
                <a:cubicBezTo>
                  <a:pt x="586568" y="944490"/>
                  <a:pt x="591797" y="939051"/>
                  <a:pt x="598491" y="939051"/>
                </a:cubicBezTo>
                <a:close/>
                <a:moveTo>
                  <a:pt x="2083946" y="937796"/>
                </a:moveTo>
                <a:cubicBezTo>
                  <a:pt x="2084574" y="937796"/>
                  <a:pt x="2085201" y="938424"/>
                  <a:pt x="2085201" y="939051"/>
                </a:cubicBezTo>
                <a:cubicBezTo>
                  <a:pt x="2085201" y="939679"/>
                  <a:pt x="2084574" y="940097"/>
                  <a:pt x="2083946" y="940306"/>
                </a:cubicBezTo>
                <a:cubicBezTo>
                  <a:pt x="2083318" y="940306"/>
                  <a:pt x="2082691" y="939679"/>
                  <a:pt x="2082691" y="939051"/>
                </a:cubicBezTo>
                <a:cubicBezTo>
                  <a:pt x="2082691" y="938424"/>
                  <a:pt x="2083318" y="937796"/>
                  <a:pt x="2083946" y="937796"/>
                </a:cubicBezTo>
                <a:close/>
                <a:moveTo>
                  <a:pt x="2896647" y="937587"/>
                </a:moveTo>
                <a:cubicBezTo>
                  <a:pt x="2896856" y="937587"/>
                  <a:pt x="2897066" y="937796"/>
                  <a:pt x="2897066" y="938005"/>
                </a:cubicBezTo>
                <a:cubicBezTo>
                  <a:pt x="2897066" y="938214"/>
                  <a:pt x="2896856" y="938424"/>
                  <a:pt x="2896647" y="938424"/>
                </a:cubicBezTo>
                <a:cubicBezTo>
                  <a:pt x="2896229" y="938424"/>
                  <a:pt x="2896020" y="938214"/>
                  <a:pt x="2896229" y="938005"/>
                </a:cubicBezTo>
                <a:cubicBezTo>
                  <a:pt x="2896229" y="937796"/>
                  <a:pt x="2896438" y="937587"/>
                  <a:pt x="2896647" y="937587"/>
                </a:cubicBezTo>
                <a:close/>
                <a:moveTo>
                  <a:pt x="1873711" y="936123"/>
                </a:moveTo>
                <a:cubicBezTo>
                  <a:pt x="1874547" y="936123"/>
                  <a:pt x="1875384" y="936750"/>
                  <a:pt x="1875384" y="937796"/>
                </a:cubicBezTo>
                <a:cubicBezTo>
                  <a:pt x="1875384" y="938633"/>
                  <a:pt x="1874756" y="939470"/>
                  <a:pt x="1873711" y="939470"/>
                </a:cubicBezTo>
                <a:cubicBezTo>
                  <a:pt x="1872874" y="939470"/>
                  <a:pt x="1872037" y="938842"/>
                  <a:pt x="1872037" y="937796"/>
                </a:cubicBezTo>
                <a:cubicBezTo>
                  <a:pt x="1872037" y="936959"/>
                  <a:pt x="1872665" y="936123"/>
                  <a:pt x="1873711" y="936123"/>
                </a:cubicBezTo>
                <a:close/>
                <a:moveTo>
                  <a:pt x="2962960" y="935913"/>
                </a:moveTo>
                <a:cubicBezTo>
                  <a:pt x="2963379" y="935913"/>
                  <a:pt x="2963588" y="936123"/>
                  <a:pt x="2963588" y="936541"/>
                </a:cubicBezTo>
                <a:cubicBezTo>
                  <a:pt x="2963588" y="936959"/>
                  <a:pt x="2963169" y="937378"/>
                  <a:pt x="2962960" y="937169"/>
                </a:cubicBezTo>
                <a:cubicBezTo>
                  <a:pt x="2962542" y="937169"/>
                  <a:pt x="2962333" y="936959"/>
                  <a:pt x="2962333" y="936541"/>
                </a:cubicBezTo>
                <a:cubicBezTo>
                  <a:pt x="2962333" y="936123"/>
                  <a:pt x="2962542" y="935913"/>
                  <a:pt x="2962960" y="935913"/>
                </a:cubicBezTo>
                <a:close/>
                <a:moveTo>
                  <a:pt x="830692" y="932775"/>
                </a:moveTo>
                <a:cubicBezTo>
                  <a:pt x="835922" y="932775"/>
                  <a:pt x="840315" y="936959"/>
                  <a:pt x="840315" y="942398"/>
                </a:cubicBezTo>
                <a:cubicBezTo>
                  <a:pt x="840315" y="947628"/>
                  <a:pt x="835922" y="952021"/>
                  <a:pt x="830692" y="952021"/>
                </a:cubicBezTo>
                <a:cubicBezTo>
                  <a:pt x="825462" y="952021"/>
                  <a:pt x="821069" y="947628"/>
                  <a:pt x="821069" y="942398"/>
                </a:cubicBezTo>
                <a:cubicBezTo>
                  <a:pt x="821069" y="937169"/>
                  <a:pt x="825253" y="932775"/>
                  <a:pt x="830692" y="932775"/>
                </a:cubicBezTo>
                <a:close/>
                <a:moveTo>
                  <a:pt x="460008" y="932357"/>
                </a:moveTo>
                <a:cubicBezTo>
                  <a:pt x="467120" y="932357"/>
                  <a:pt x="472978" y="938214"/>
                  <a:pt x="472978" y="945327"/>
                </a:cubicBezTo>
                <a:cubicBezTo>
                  <a:pt x="472978" y="952439"/>
                  <a:pt x="467120" y="958297"/>
                  <a:pt x="460008" y="958297"/>
                </a:cubicBezTo>
                <a:cubicBezTo>
                  <a:pt x="452896" y="958297"/>
                  <a:pt x="447038" y="952439"/>
                  <a:pt x="447038" y="945327"/>
                </a:cubicBezTo>
                <a:cubicBezTo>
                  <a:pt x="447038" y="938214"/>
                  <a:pt x="452896" y="932357"/>
                  <a:pt x="460008" y="932357"/>
                </a:cubicBezTo>
                <a:close/>
                <a:moveTo>
                  <a:pt x="2162183" y="928592"/>
                </a:moveTo>
                <a:cubicBezTo>
                  <a:pt x="2162601" y="928592"/>
                  <a:pt x="2162810" y="928801"/>
                  <a:pt x="2162810" y="929219"/>
                </a:cubicBezTo>
                <a:cubicBezTo>
                  <a:pt x="2162810" y="929638"/>
                  <a:pt x="2162601" y="929847"/>
                  <a:pt x="2162183" y="929847"/>
                </a:cubicBezTo>
                <a:cubicBezTo>
                  <a:pt x="2161764" y="929847"/>
                  <a:pt x="2161555" y="929638"/>
                  <a:pt x="2161555" y="929219"/>
                </a:cubicBezTo>
                <a:cubicBezTo>
                  <a:pt x="2161555" y="928801"/>
                  <a:pt x="2161764" y="928592"/>
                  <a:pt x="2162183" y="928592"/>
                </a:cubicBezTo>
                <a:close/>
                <a:moveTo>
                  <a:pt x="324035" y="927546"/>
                </a:moveTo>
                <a:cubicBezTo>
                  <a:pt x="331566" y="927546"/>
                  <a:pt x="337632" y="933612"/>
                  <a:pt x="337632" y="941143"/>
                </a:cubicBezTo>
                <a:cubicBezTo>
                  <a:pt x="337632" y="948674"/>
                  <a:pt x="331566" y="954740"/>
                  <a:pt x="324035" y="954740"/>
                </a:cubicBezTo>
                <a:cubicBezTo>
                  <a:pt x="316504" y="954740"/>
                  <a:pt x="310438" y="948674"/>
                  <a:pt x="310438" y="941143"/>
                </a:cubicBezTo>
                <a:cubicBezTo>
                  <a:pt x="310438" y="933612"/>
                  <a:pt x="316504" y="927546"/>
                  <a:pt x="324035" y="927546"/>
                </a:cubicBezTo>
                <a:close/>
                <a:moveTo>
                  <a:pt x="1680210" y="926291"/>
                </a:moveTo>
                <a:cubicBezTo>
                  <a:pt x="1681465" y="926291"/>
                  <a:pt x="1682511" y="927337"/>
                  <a:pt x="1682511" y="928592"/>
                </a:cubicBezTo>
                <a:cubicBezTo>
                  <a:pt x="1682511" y="929847"/>
                  <a:pt x="1681465" y="930893"/>
                  <a:pt x="1680210" y="930893"/>
                </a:cubicBezTo>
                <a:cubicBezTo>
                  <a:pt x="1678955" y="930893"/>
                  <a:pt x="1678118" y="929847"/>
                  <a:pt x="1677909" y="928592"/>
                </a:cubicBezTo>
                <a:cubicBezTo>
                  <a:pt x="1677909" y="927337"/>
                  <a:pt x="1678955" y="926291"/>
                  <a:pt x="1680210" y="926291"/>
                </a:cubicBezTo>
                <a:close/>
                <a:moveTo>
                  <a:pt x="1406590" y="924826"/>
                </a:moveTo>
                <a:cubicBezTo>
                  <a:pt x="1408473" y="924826"/>
                  <a:pt x="1410356" y="926500"/>
                  <a:pt x="1410356" y="928592"/>
                </a:cubicBezTo>
                <a:cubicBezTo>
                  <a:pt x="1410356" y="930684"/>
                  <a:pt x="1408682" y="932357"/>
                  <a:pt x="1406590" y="932357"/>
                </a:cubicBezTo>
                <a:cubicBezTo>
                  <a:pt x="1404499" y="932357"/>
                  <a:pt x="1402825" y="930684"/>
                  <a:pt x="1402825" y="928592"/>
                </a:cubicBezTo>
                <a:cubicBezTo>
                  <a:pt x="1402825" y="926500"/>
                  <a:pt x="1404499" y="924826"/>
                  <a:pt x="1406590" y="924826"/>
                </a:cubicBezTo>
                <a:close/>
                <a:moveTo>
                  <a:pt x="190363" y="923780"/>
                </a:moveTo>
                <a:cubicBezTo>
                  <a:pt x="198312" y="923780"/>
                  <a:pt x="204588" y="930265"/>
                  <a:pt x="204588" y="938005"/>
                </a:cubicBezTo>
                <a:cubicBezTo>
                  <a:pt x="204588" y="945954"/>
                  <a:pt x="198103" y="952230"/>
                  <a:pt x="190363" y="952230"/>
                </a:cubicBezTo>
                <a:cubicBezTo>
                  <a:pt x="182414" y="952230"/>
                  <a:pt x="176138" y="945745"/>
                  <a:pt x="176138" y="938005"/>
                </a:cubicBezTo>
                <a:cubicBezTo>
                  <a:pt x="176138" y="930056"/>
                  <a:pt x="182414" y="923780"/>
                  <a:pt x="190363" y="923780"/>
                </a:cubicBezTo>
                <a:close/>
                <a:moveTo>
                  <a:pt x="924618" y="920852"/>
                </a:moveTo>
                <a:cubicBezTo>
                  <a:pt x="929220" y="920852"/>
                  <a:pt x="932985" y="924617"/>
                  <a:pt x="932985" y="929219"/>
                </a:cubicBezTo>
                <a:cubicBezTo>
                  <a:pt x="932985" y="933821"/>
                  <a:pt x="929429" y="937587"/>
                  <a:pt x="924618" y="937587"/>
                </a:cubicBezTo>
                <a:cubicBezTo>
                  <a:pt x="920016" y="937587"/>
                  <a:pt x="916250" y="933821"/>
                  <a:pt x="916250" y="929219"/>
                </a:cubicBezTo>
                <a:cubicBezTo>
                  <a:pt x="916250" y="924617"/>
                  <a:pt x="920016" y="920852"/>
                  <a:pt x="924618" y="920852"/>
                </a:cubicBezTo>
                <a:close/>
                <a:moveTo>
                  <a:pt x="684678" y="920852"/>
                </a:moveTo>
                <a:cubicBezTo>
                  <a:pt x="690744" y="920852"/>
                  <a:pt x="695555" y="925663"/>
                  <a:pt x="695555" y="931730"/>
                </a:cubicBezTo>
                <a:cubicBezTo>
                  <a:pt x="695555" y="937796"/>
                  <a:pt x="690535" y="942607"/>
                  <a:pt x="684678" y="942607"/>
                </a:cubicBezTo>
                <a:cubicBezTo>
                  <a:pt x="678611" y="942607"/>
                  <a:pt x="673800" y="937796"/>
                  <a:pt x="673800" y="931730"/>
                </a:cubicBezTo>
                <a:cubicBezTo>
                  <a:pt x="673800" y="925663"/>
                  <a:pt x="678611" y="920852"/>
                  <a:pt x="684678" y="920852"/>
                </a:cubicBezTo>
                <a:close/>
                <a:moveTo>
                  <a:pt x="2238328" y="920643"/>
                </a:moveTo>
                <a:cubicBezTo>
                  <a:pt x="2238746" y="920643"/>
                  <a:pt x="2238955" y="920852"/>
                  <a:pt x="2238955" y="921270"/>
                </a:cubicBezTo>
                <a:cubicBezTo>
                  <a:pt x="2238955" y="921688"/>
                  <a:pt x="2238746" y="921898"/>
                  <a:pt x="2238328" y="921898"/>
                </a:cubicBezTo>
                <a:cubicBezTo>
                  <a:pt x="2237909" y="921898"/>
                  <a:pt x="2237700" y="921688"/>
                  <a:pt x="2237700" y="921270"/>
                </a:cubicBezTo>
                <a:cubicBezTo>
                  <a:pt x="2237700" y="920852"/>
                  <a:pt x="2237909" y="920643"/>
                  <a:pt x="2238328" y="920643"/>
                </a:cubicBezTo>
                <a:close/>
                <a:moveTo>
                  <a:pt x="1237356" y="919806"/>
                </a:moveTo>
                <a:cubicBezTo>
                  <a:pt x="1240076" y="919806"/>
                  <a:pt x="1242377" y="922107"/>
                  <a:pt x="1242377" y="924826"/>
                </a:cubicBezTo>
                <a:cubicBezTo>
                  <a:pt x="1242377" y="927546"/>
                  <a:pt x="1240076" y="929847"/>
                  <a:pt x="1237356" y="929847"/>
                </a:cubicBezTo>
                <a:cubicBezTo>
                  <a:pt x="1234637" y="929847"/>
                  <a:pt x="1232336" y="927546"/>
                  <a:pt x="1232336" y="924826"/>
                </a:cubicBezTo>
                <a:cubicBezTo>
                  <a:pt x="1232336" y="922107"/>
                  <a:pt x="1234637" y="919806"/>
                  <a:pt x="1237356" y="919806"/>
                </a:cubicBezTo>
                <a:close/>
                <a:moveTo>
                  <a:pt x="1959269" y="916877"/>
                </a:moveTo>
                <a:cubicBezTo>
                  <a:pt x="1960106" y="916877"/>
                  <a:pt x="1960733" y="917505"/>
                  <a:pt x="1960733" y="918341"/>
                </a:cubicBezTo>
                <a:cubicBezTo>
                  <a:pt x="1960733" y="919178"/>
                  <a:pt x="1960106" y="920015"/>
                  <a:pt x="1959269" y="919806"/>
                </a:cubicBezTo>
                <a:cubicBezTo>
                  <a:pt x="1958432" y="919806"/>
                  <a:pt x="1957805" y="919178"/>
                  <a:pt x="1957805" y="918341"/>
                </a:cubicBezTo>
                <a:cubicBezTo>
                  <a:pt x="1957805" y="917505"/>
                  <a:pt x="1958432" y="916877"/>
                  <a:pt x="1959269" y="916877"/>
                </a:cubicBezTo>
                <a:close/>
                <a:moveTo>
                  <a:pt x="1626030" y="916459"/>
                </a:moveTo>
                <a:cubicBezTo>
                  <a:pt x="1627285" y="916459"/>
                  <a:pt x="1628331" y="917505"/>
                  <a:pt x="1628331" y="918760"/>
                </a:cubicBezTo>
                <a:cubicBezTo>
                  <a:pt x="1628331" y="920015"/>
                  <a:pt x="1627285" y="921061"/>
                  <a:pt x="1626030" y="921061"/>
                </a:cubicBezTo>
                <a:cubicBezTo>
                  <a:pt x="1624566" y="921061"/>
                  <a:pt x="1623520" y="920015"/>
                  <a:pt x="1623729" y="918760"/>
                </a:cubicBezTo>
                <a:cubicBezTo>
                  <a:pt x="1623729" y="917505"/>
                  <a:pt x="1624775" y="916459"/>
                  <a:pt x="1626030" y="916459"/>
                </a:cubicBezTo>
                <a:close/>
                <a:moveTo>
                  <a:pt x="1460771" y="915413"/>
                </a:moveTo>
                <a:cubicBezTo>
                  <a:pt x="1462653" y="915413"/>
                  <a:pt x="1464118" y="916877"/>
                  <a:pt x="1464118" y="918760"/>
                </a:cubicBezTo>
                <a:cubicBezTo>
                  <a:pt x="1464118" y="920643"/>
                  <a:pt x="1462653" y="922107"/>
                  <a:pt x="1460771" y="922107"/>
                </a:cubicBezTo>
                <a:cubicBezTo>
                  <a:pt x="1458888" y="922107"/>
                  <a:pt x="1457423" y="920643"/>
                  <a:pt x="1457423" y="918760"/>
                </a:cubicBezTo>
                <a:cubicBezTo>
                  <a:pt x="1457423" y="916877"/>
                  <a:pt x="1458888" y="915413"/>
                  <a:pt x="1460771" y="915413"/>
                </a:cubicBezTo>
                <a:close/>
                <a:moveTo>
                  <a:pt x="2313008" y="914158"/>
                </a:moveTo>
                <a:cubicBezTo>
                  <a:pt x="2313218" y="914158"/>
                  <a:pt x="2313427" y="914367"/>
                  <a:pt x="2313427" y="914576"/>
                </a:cubicBezTo>
                <a:cubicBezTo>
                  <a:pt x="2313427" y="914994"/>
                  <a:pt x="2313218" y="915204"/>
                  <a:pt x="2313008" y="914994"/>
                </a:cubicBezTo>
                <a:cubicBezTo>
                  <a:pt x="2312799" y="914994"/>
                  <a:pt x="2312590" y="914785"/>
                  <a:pt x="2312590" y="914576"/>
                </a:cubicBezTo>
                <a:cubicBezTo>
                  <a:pt x="2312590" y="914367"/>
                  <a:pt x="2312799" y="914158"/>
                  <a:pt x="2313008" y="914158"/>
                </a:cubicBezTo>
                <a:close/>
                <a:moveTo>
                  <a:pt x="1023564" y="913112"/>
                </a:moveTo>
                <a:cubicBezTo>
                  <a:pt x="1027539" y="913112"/>
                  <a:pt x="1031095" y="916459"/>
                  <a:pt x="1031095" y="920643"/>
                </a:cubicBezTo>
                <a:cubicBezTo>
                  <a:pt x="1031095" y="924826"/>
                  <a:pt x="1027748" y="928173"/>
                  <a:pt x="1023564" y="928173"/>
                </a:cubicBezTo>
                <a:cubicBezTo>
                  <a:pt x="1019381" y="928173"/>
                  <a:pt x="1016034" y="924826"/>
                  <a:pt x="1016034" y="920643"/>
                </a:cubicBezTo>
                <a:cubicBezTo>
                  <a:pt x="1016034" y="916459"/>
                  <a:pt x="1019381" y="913112"/>
                  <a:pt x="1023564" y="913112"/>
                </a:cubicBezTo>
                <a:close/>
                <a:moveTo>
                  <a:pt x="1127532" y="912275"/>
                </a:moveTo>
                <a:cubicBezTo>
                  <a:pt x="1130879" y="912275"/>
                  <a:pt x="1133598" y="914994"/>
                  <a:pt x="1133598" y="918341"/>
                </a:cubicBezTo>
                <a:cubicBezTo>
                  <a:pt x="1133598" y="921898"/>
                  <a:pt x="1130879" y="924617"/>
                  <a:pt x="1127532" y="924408"/>
                </a:cubicBezTo>
                <a:cubicBezTo>
                  <a:pt x="1124185" y="924408"/>
                  <a:pt x="1121465" y="921688"/>
                  <a:pt x="1121465" y="918341"/>
                </a:cubicBezTo>
                <a:cubicBezTo>
                  <a:pt x="1121465" y="914994"/>
                  <a:pt x="1124185" y="912275"/>
                  <a:pt x="1127532" y="912275"/>
                </a:cubicBezTo>
                <a:close/>
                <a:moveTo>
                  <a:pt x="542847" y="911438"/>
                </a:moveTo>
                <a:cubicBezTo>
                  <a:pt x="549750" y="911438"/>
                  <a:pt x="555398" y="917086"/>
                  <a:pt x="555398" y="923990"/>
                </a:cubicBezTo>
                <a:cubicBezTo>
                  <a:pt x="555398" y="930893"/>
                  <a:pt x="549750" y="936541"/>
                  <a:pt x="542847" y="936541"/>
                </a:cubicBezTo>
                <a:cubicBezTo>
                  <a:pt x="535944" y="936541"/>
                  <a:pt x="530505" y="931102"/>
                  <a:pt x="530296" y="923990"/>
                </a:cubicBezTo>
                <a:cubicBezTo>
                  <a:pt x="530296" y="917086"/>
                  <a:pt x="535944" y="911438"/>
                  <a:pt x="542847" y="911438"/>
                </a:cubicBezTo>
                <a:close/>
                <a:moveTo>
                  <a:pt x="1824551" y="911020"/>
                </a:moveTo>
                <a:cubicBezTo>
                  <a:pt x="1825597" y="911020"/>
                  <a:pt x="1826434" y="911857"/>
                  <a:pt x="1826434" y="912902"/>
                </a:cubicBezTo>
                <a:cubicBezTo>
                  <a:pt x="1826434" y="913948"/>
                  <a:pt x="1825597" y="914785"/>
                  <a:pt x="1824551" y="914785"/>
                </a:cubicBezTo>
                <a:cubicBezTo>
                  <a:pt x="1823505" y="914785"/>
                  <a:pt x="1822668" y="913948"/>
                  <a:pt x="1822668" y="912902"/>
                </a:cubicBezTo>
                <a:cubicBezTo>
                  <a:pt x="1822668" y="911857"/>
                  <a:pt x="1823505" y="911020"/>
                  <a:pt x="1824551" y="911020"/>
                </a:cubicBezTo>
                <a:close/>
                <a:moveTo>
                  <a:pt x="1571013" y="911020"/>
                </a:moveTo>
                <a:cubicBezTo>
                  <a:pt x="1572478" y="911020"/>
                  <a:pt x="1573733" y="912275"/>
                  <a:pt x="1573733" y="913739"/>
                </a:cubicBezTo>
                <a:cubicBezTo>
                  <a:pt x="1573733" y="915204"/>
                  <a:pt x="1572478" y="916459"/>
                  <a:pt x="1571013" y="916459"/>
                </a:cubicBezTo>
                <a:cubicBezTo>
                  <a:pt x="1569549" y="916459"/>
                  <a:pt x="1568294" y="915413"/>
                  <a:pt x="1568294" y="913739"/>
                </a:cubicBezTo>
                <a:cubicBezTo>
                  <a:pt x="1568294" y="912275"/>
                  <a:pt x="1569549" y="911020"/>
                  <a:pt x="1571013" y="911020"/>
                </a:cubicBezTo>
                <a:close/>
                <a:moveTo>
                  <a:pt x="1515787" y="910811"/>
                </a:moveTo>
                <a:cubicBezTo>
                  <a:pt x="1517461" y="910811"/>
                  <a:pt x="1518716" y="912066"/>
                  <a:pt x="1518716" y="913739"/>
                </a:cubicBezTo>
                <a:cubicBezTo>
                  <a:pt x="1518716" y="915413"/>
                  <a:pt x="1517461" y="916668"/>
                  <a:pt x="1515787" y="916668"/>
                </a:cubicBezTo>
                <a:cubicBezTo>
                  <a:pt x="1514114" y="916668"/>
                  <a:pt x="1512859" y="915413"/>
                  <a:pt x="1512859" y="913739"/>
                </a:cubicBezTo>
                <a:cubicBezTo>
                  <a:pt x="1512859" y="912066"/>
                  <a:pt x="1514114" y="910811"/>
                  <a:pt x="1515787" y="910811"/>
                </a:cubicBezTo>
                <a:close/>
                <a:moveTo>
                  <a:pt x="2386016" y="908719"/>
                </a:moveTo>
                <a:cubicBezTo>
                  <a:pt x="2386225" y="908719"/>
                  <a:pt x="2386434" y="908928"/>
                  <a:pt x="2386434" y="909137"/>
                </a:cubicBezTo>
                <a:cubicBezTo>
                  <a:pt x="2386434" y="909346"/>
                  <a:pt x="2386434" y="909555"/>
                  <a:pt x="2386016" y="909555"/>
                </a:cubicBezTo>
                <a:cubicBezTo>
                  <a:pt x="2385806" y="909555"/>
                  <a:pt x="2385597" y="909346"/>
                  <a:pt x="2385597" y="909137"/>
                </a:cubicBezTo>
                <a:cubicBezTo>
                  <a:pt x="2385597" y="908928"/>
                  <a:pt x="2385806" y="908719"/>
                  <a:pt x="2386016" y="908719"/>
                </a:cubicBezTo>
                <a:close/>
                <a:moveTo>
                  <a:pt x="404573" y="905372"/>
                </a:moveTo>
                <a:cubicBezTo>
                  <a:pt x="411894" y="905372"/>
                  <a:pt x="417752" y="911229"/>
                  <a:pt x="417961" y="918760"/>
                </a:cubicBezTo>
                <a:cubicBezTo>
                  <a:pt x="417961" y="926291"/>
                  <a:pt x="412104" y="932148"/>
                  <a:pt x="404573" y="932148"/>
                </a:cubicBezTo>
                <a:cubicBezTo>
                  <a:pt x="397042" y="932148"/>
                  <a:pt x="391185" y="926081"/>
                  <a:pt x="391185" y="918760"/>
                </a:cubicBezTo>
                <a:cubicBezTo>
                  <a:pt x="391185" y="911229"/>
                  <a:pt x="397251" y="905372"/>
                  <a:pt x="404573" y="905372"/>
                </a:cubicBezTo>
                <a:close/>
                <a:moveTo>
                  <a:pt x="773792" y="904326"/>
                </a:moveTo>
                <a:cubicBezTo>
                  <a:pt x="779440" y="904326"/>
                  <a:pt x="784043" y="908928"/>
                  <a:pt x="784043" y="914576"/>
                </a:cubicBezTo>
                <a:cubicBezTo>
                  <a:pt x="784043" y="920224"/>
                  <a:pt x="779440" y="924826"/>
                  <a:pt x="773792" y="924826"/>
                </a:cubicBezTo>
                <a:cubicBezTo>
                  <a:pt x="768144" y="924826"/>
                  <a:pt x="763542" y="920433"/>
                  <a:pt x="763542" y="914576"/>
                </a:cubicBezTo>
                <a:cubicBezTo>
                  <a:pt x="763542" y="908928"/>
                  <a:pt x="768144" y="904326"/>
                  <a:pt x="773792" y="904326"/>
                </a:cubicBezTo>
                <a:close/>
                <a:moveTo>
                  <a:pt x="2042108" y="902443"/>
                </a:moveTo>
                <a:cubicBezTo>
                  <a:pt x="2042526" y="902443"/>
                  <a:pt x="2042736" y="902652"/>
                  <a:pt x="2042736" y="903071"/>
                </a:cubicBezTo>
                <a:cubicBezTo>
                  <a:pt x="2042736" y="903489"/>
                  <a:pt x="2042317" y="903698"/>
                  <a:pt x="2042108" y="903698"/>
                </a:cubicBezTo>
                <a:cubicBezTo>
                  <a:pt x="2041690" y="903698"/>
                  <a:pt x="2041480" y="903489"/>
                  <a:pt x="2041480" y="903071"/>
                </a:cubicBezTo>
                <a:cubicBezTo>
                  <a:pt x="2041480" y="902652"/>
                  <a:pt x="2041690" y="902443"/>
                  <a:pt x="2042108" y="902443"/>
                </a:cubicBezTo>
                <a:close/>
                <a:moveTo>
                  <a:pt x="268600" y="900560"/>
                </a:moveTo>
                <a:cubicBezTo>
                  <a:pt x="276340" y="900560"/>
                  <a:pt x="282615" y="906836"/>
                  <a:pt x="282615" y="914576"/>
                </a:cubicBezTo>
                <a:cubicBezTo>
                  <a:pt x="282615" y="922316"/>
                  <a:pt x="276340" y="928592"/>
                  <a:pt x="268600" y="928592"/>
                </a:cubicBezTo>
                <a:cubicBezTo>
                  <a:pt x="260860" y="928592"/>
                  <a:pt x="254584" y="922316"/>
                  <a:pt x="254584" y="914576"/>
                </a:cubicBezTo>
                <a:cubicBezTo>
                  <a:pt x="254584" y="906836"/>
                  <a:pt x="260860" y="900560"/>
                  <a:pt x="268600" y="900560"/>
                </a:cubicBezTo>
                <a:close/>
                <a:moveTo>
                  <a:pt x="1287562" y="896795"/>
                </a:moveTo>
                <a:cubicBezTo>
                  <a:pt x="1290281" y="896795"/>
                  <a:pt x="1292582" y="898887"/>
                  <a:pt x="1292582" y="901815"/>
                </a:cubicBezTo>
                <a:cubicBezTo>
                  <a:pt x="1292582" y="904535"/>
                  <a:pt x="1290281" y="906836"/>
                  <a:pt x="1287562" y="906836"/>
                </a:cubicBezTo>
                <a:cubicBezTo>
                  <a:pt x="1284842" y="906836"/>
                  <a:pt x="1282541" y="904744"/>
                  <a:pt x="1282541" y="901815"/>
                </a:cubicBezTo>
                <a:cubicBezTo>
                  <a:pt x="1282541" y="899096"/>
                  <a:pt x="1284842" y="896795"/>
                  <a:pt x="1287562" y="896795"/>
                </a:cubicBezTo>
                <a:close/>
                <a:moveTo>
                  <a:pt x="134718" y="896795"/>
                </a:moveTo>
                <a:cubicBezTo>
                  <a:pt x="142668" y="896795"/>
                  <a:pt x="149152" y="903280"/>
                  <a:pt x="149152" y="911229"/>
                </a:cubicBezTo>
                <a:cubicBezTo>
                  <a:pt x="149152" y="919178"/>
                  <a:pt x="142668" y="925663"/>
                  <a:pt x="134718" y="925663"/>
                </a:cubicBezTo>
                <a:cubicBezTo>
                  <a:pt x="126769" y="925663"/>
                  <a:pt x="120494" y="919178"/>
                  <a:pt x="120494" y="911229"/>
                </a:cubicBezTo>
                <a:cubicBezTo>
                  <a:pt x="120494" y="903280"/>
                  <a:pt x="126769" y="896795"/>
                  <a:pt x="134718" y="896795"/>
                </a:cubicBezTo>
                <a:close/>
                <a:moveTo>
                  <a:pt x="628406" y="892402"/>
                </a:moveTo>
                <a:cubicBezTo>
                  <a:pt x="635100" y="892402"/>
                  <a:pt x="640539" y="897841"/>
                  <a:pt x="640539" y="904535"/>
                </a:cubicBezTo>
                <a:cubicBezTo>
                  <a:pt x="640539" y="911229"/>
                  <a:pt x="635100" y="916668"/>
                  <a:pt x="628406" y="916668"/>
                </a:cubicBezTo>
                <a:cubicBezTo>
                  <a:pt x="621711" y="916668"/>
                  <a:pt x="616273" y="911229"/>
                  <a:pt x="616273" y="904535"/>
                </a:cubicBezTo>
                <a:cubicBezTo>
                  <a:pt x="616273" y="897841"/>
                  <a:pt x="621711" y="892402"/>
                  <a:pt x="628406" y="892402"/>
                </a:cubicBezTo>
                <a:close/>
                <a:moveTo>
                  <a:pt x="866882" y="891356"/>
                </a:moveTo>
                <a:cubicBezTo>
                  <a:pt x="872111" y="891356"/>
                  <a:pt x="876295" y="895540"/>
                  <a:pt x="876295" y="900770"/>
                </a:cubicBezTo>
                <a:cubicBezTo>
                  <a:pt x="876295" y="905999"/>
                  <a:pt x="872111" y="910183"/>
                  <a:pt x="866882" y="910183"/>
                </a:cubicBezTo>
                <a:cubicBezTo>
                  <a:pt x="861652" y="910183"/>
                  <a:pt x="857468" y="905999"/>
                  <a:pt x="857468" y="900770"/>
                </a:cubicBezTo>
                <a:cubicBezTo>
                  <a:pt x="857468" y="895540"/>
                  <a:pt x="861652" y="891356"/>
                  <a:pt x="866882" y="891356"/>
                </a:cubicBezTo>
                <a:close/>
                <a:moveTo>
                  <a:pt x="1773509" y="890519"/>
                </a:moveTo>
                <a:cubicBezTo>
                  <a:pt x="1774346" y="890519"/>
                  <a:pt x="1774973" y="891147"/>
                  <a:pt x="1774973" y="891984"/>
                </a:cubicBezTo>
                <a:cubicBezTo>
                  <a:pt x="1774973" y="892820"/>
                  <a:pt x="1774136" y="893448"/>
                  <a:pt x="1773509" y="893448"/>
                </a:cubicBezTo>
                <a:cubicBezTo>
                  <a:pt x="1772672" y="893448"/>
                  <a:pt x="1772044" y="892820"/>
                  <a:pt x="1772044" y="891984"/>
                </a:cubicBezTo>
                <a:cubicBezTo>
                  <a:pt x="1772044" y="891147"/>
                  <a:pt x="1772672" y="890519"/>
                  <a:pt x="1773509" y="890519"/>
                </a:cubicBezTo>
                <a:close/>
                <a:moveTo>
                  <a:pt x="2122437" y="890310"/>
                </a:moveTo>
                <a:cubicBezTo>
                  <a:pt x="2122646" y="890310"/>
                  <a:pt x="2122855" y="890519"/>
                  <a:pt x="2122855" y="890728"/>
                </a:cubicBezTo>
                <a:cubicBezTo>
                  <a:pt x="2122855" y="891147"/>
                  <a:pt x="2122646" y="891356"/>
                  <a:pt x="2122437" y="891147"/>
                </a:cubicBezTo>
                <a:cubicBezTo>
                  <a:pt x="2122228" y="891147"/>
                  <a:pt x="2122018" y="890938"/>
                  <a:pt x="2122018" y="890728"/>
                </a:cubicBezTo>
                <a:cubicBezTo>
                  <a:pt x="2122018" y="890519"/>
                  <a:pt x="2122228" y="890310"/>
                  <a:pt x="2122437" y="890310"/>
                </a:cubicBezTo>
                <a:close/>
                <a:moveTo>
                  <a:pt x="1912411" y="888218"/>
                </a:moveTo>
                <a:cubicBezTo>
                  <a:pt x="1912829" y="888218"/>
                  <a:pt x="1913247" y="888637"/>
                  <a:pt x="1913247" y="889055"/>
                </a:cubicBezTo>
                <a:cubicBezTo>
                  <a:pt x="1913247" y="889473"/>
                  <a:pt x="1913038" y="889892"/>
                  <a:pt x="1912411" y="889892"/>
                </a:cubicBezTo>
                <a:cubicBezTo>
                  <a:pt x="1911992" y="889892"/>
                  <a:pt x="1911574" y="889473"/>
                  <a:pt x="1911574" y="889055"/>
                </a:cubicBezTo>
                <a:cubicBezTo>
                  <a:pt x="1911574" y="888637"/>
                  <a:pt x="1911992" y="888218"/>
                  <a:pt x="1912411" y="888218"/>
                </a:cubicBezTo>
                <a:close/>
                <a:moveTo>
                  <a:pt x="487203" y="883616"/>
                </a:moveTo>
                <a:cubicBezTo>
                  <a:pt x="494733" y="883616"/>
                  <a:pt x="500800" y="889683"/>
                  <a:pt x="500800" y="897213"/>
                </a:cubicBezTo>
                <a:cubicBezTo>
                  <a:pt x="500800" y="904744"/>
                  <a:pt x="494733" y="910811"/>
                  <a:pt x="487203" y="910811"/>
                </a:cubicBezTo>
                <a:cubicBezTo>
                  <a:pt x="479672" y="910811"/>
                  <a:pt x="473605" y="904744"/>
                  <a:pt x="473605" y="897213"/>
                </a:cubicBezTo>
                <a:cubicBezTo>
                  <a:pt x="473605" y="889683"/>
                  <a:pt x="479672" y="883616"/>
                  <a:pt x="487203" y="883616"/>
                </a:cubicBezTo>
                <a:close/>
                <a:moveTo>
                  <a:pt x="1174390" y="883407"/>
                </a:moveTo>
                <a:cubicBezTo>
                  <a:pt x="1177528" y="883407"/>
                  <a:pt x="1180038" y="885917"/>
                  <a:pt x="1180038" y="889055"/>
                </a:cubicBezTo>
                <a:cubicBezTo>
                  <a:pt x="1180038" y="892193"/>
                  <a:pt x="1177528" y="894703"/>
                  <a:pt x="1174390" y="894703"/>
                </a:cubicBezTo>
                <a:cubicBezTo>
                  <a:pt x="1171252" y="894703"/>
                  <a:pt x="1168742" y="892193"/>
                  <a:pt x="1168742" y="889055"/>
                </a:cubicBezTo>
                <a:cubicBezTo>
                  <a:pt x="1168742" y="885917"/>
                  <a:pt x="1171252" y="883407"/>
                  <a:pt x="1174390" y="883407"/>
                </a:cubicBezTo>
                <a:close/>
                <a:moveTo>
                  <a:pt x="964364" y="881942"/>
                </a:moveTo>
                <a:cubicBezTo>
                  <a:pt x="969175" y="881942"/>
                  <a:pt x="973150" y="885917"/>
                  <a:pt x="973150" y="890728"/>
                </a:cubicBezTo>
                <a:cubicBezTo>
                  <a:pt x="973150" y="895540"/>
                  <a:pt x="969175" y="899514"/>
                  <a:pt x="964364" y="899514"/>
                </a:cubicBezTo>
                <a:cubicBezTo>
                  <a:pt x="959553" y="899514"/>
                  <a:pt x="955787" y="895540"/>
                  <a:pt x="955578" y="890728"/>
                </a:cubicBezTo>
                <a:cubicBezTo>
                  <a:pt x="955578" y="885917"/>
                  <a:pt x="959553" y="881942"/>
                  <a:pt x="964364" y="881942"/>
                </a:cubicBezTo>
                <a:close/>
                <a:moveTo>
                  <a:pt x="1066658" y="879014"/>
                </a:moveTo>
                <a:cubicBezTo>
                  <a:pt x="1070632" y="879014"/>
                  <a:pt x="1073979" y="882361"/>
                  <a:pt x="1073979" y="886335"/>
                </a:cubicBezTo>
                <a:cubicBezTo>
                  <a:pt x="1073979" y="890310"/>
                  <a:pt x="1070632" y="893657"/>
                  <a:pt x="1066658" y="893657"/>
                </a:cubicBezTo>
                <a:cubicBezTo>
                  <a:pt x="1062683" y="893657"/>
                  <a:pt x="1059336" y="890310"/>
                  <a:pt x="1059336" y="886335"/>
                </a:cubicBezTo>
                <a:cubicBezTo>
                  <a:pt x="1059336" y="882361"/>
                  <a:pt x="1062683" y="879014"/>
                  <a:pt x="1066658" y="879014"/>
                </a:cubicBezTo>
                <a:close/>
                <a:moveTo>
                  <a:pt x="1339441" y="878805"/>
                </a:moveTo>
                <a:cubicBezTo>
                  <a:pt x="1341951" y="878805"/>
                  <a:pt x="1343834" y="880687"/>
                  <a:pt x="1343834" y="883198"/>
                </a:cubicBezTo>
                <a:cubicBezTo>
                  <a:pt x="1343834" y="885708"/>
                  <a:pt x="1341951" y="887591"/>
                  <a:pt x="1339441" y="887591"/>
                </a:cubicBezTo>
                <a:cubicBezTo>
                  <a:pt x="1336930" y="887591"/>
                  <a:pt x="1335048" y="885708"/>
                  <a:pt x="1335048" y="883198"/>
                </a:cubicBezTo>
                <a:cubicBezTo>
                  <a:pt x="1335048" y="880687"/>
                  <a:pt x="1337140" y="878595"/>
                  <a:pt x="1339441" y="878805"/>
                </a:cubicBezTo>
                <a:close/>
                <a:moveTo>
                  <a:pt x="349138" y="877549"/>
                </a:moveTo>
                <a:cubicBezTo>
                  <a:pt x="357087" y="877549"/>
                  <a:pt x="363572" y="884034"/>
                  <a:pt x="363572" y="891984"/>
                </a:cubicBezTo>
                <a:cubicBezTo>
                  <a:pt x="363572" y="899933"/>
                  <a:pt x="357087" y="906418"/>
                  <a:pt x="349138" y="906418"/>
                </a:cubicBezTo>
                <a:cubicBezTo>
                  <a:pt x="341188" y="906418"/>
                  <a:pt x="334704" y="899933"/>
                  <a:pt x="334704" y="891984"/>
                </a:cubicBezTo>
                <a:cubicBezTo>
                  <a:pt x="334704" y="884034"/>
                  <a:pt x="341188" y="877549"/>
                  <a:pt x="349138" y="877549"/>
                </a:cubicBezTo>
                <a:close/>
                <a:moveTo>
                  <a:pt x="717311" y="875667"/>
                </a:moveTo>
                <a:cubicBezTo>
                  <a:pt x="723796" y="875667"/>
                  <a:pt x="728816" y="880897"/>
                  <a:pt x="728816" y="887172"/>
                </a:cubicBezTo>
                <a:cubicBezTo>
                  <a:pt x="728816" y="893657"/>
                  <a:pt x="723587" y="898678"/>
                  <a:pt x="717311" y="898678"/>
                </a:cubicBezTo>
                <a:cubicBezTo>
                  <a:pt x="710826" y="898678"/>
                  <a:pt x="705806" y="893448"/>
                  <a:pt x="705806" y="887172"/>
                </a:cubicBezTo>
                <a:cubicBezTo>
                  <a:pt x="705806" y="880687"/>
                  <a:pt x="710826" y="875667"/>
                  <a:pt x="717311" y="875667"/>
                </a:cubicBezTo>
                <a:close/>
                <a:moveTo>
                  <a:pt x="1720793" y="873157"/>
                </a:moveTo>
                <a:cubicBezTo>
                  <a:pt x="1722048" y="873157"/>
                  <a:pt x="1722885" y="874202"/>
                  <a:pt x="1722885" y="875248"/>
                </a:cubicBezTo>
                <a:cubicBezTo>
                  <a:pt x="1722885" y="876504"/>
                  <a:pt x="1721839" y="877340"/>
                  <a:pt x="1720793" y="877340"/>
                </a:cubicBezTo>
                <a:cubicBezTo>
                  <a:pt x="1719538" y="877340"/>
                  <a:pt x="1718701" y="876504"/>
                  <a:pt x="1718701" y="875248"/>
                </a:cubicBezTo>
                <a:cubicBezTo>
                  <a:pt x="1718701" y="873993"/>
                  <a:pt x="1719747" y="873157"/>
                  <a:pt x="1720793" y="873157"/>
                </a:cubicBezTo>
                <a:close/>
                <a:moveTo>
                  <a:pt x="213164" y="872947"/>
                </a:moveTo>
                <a:cubicBezTo>
                  <a:pt x="221323" y="872947"/>
                  <a:pt x="228017" y="879641"/>
                  <a:pt x="228017" y="887800"/>
                </a:cubicBezTo>
                <a:cubicBezTo>
                  <a:pt x="228017" y="895958"/>
                  <a:pt x="221323" y="902652"/>
                  <a:pt x="213164" y="902652"/>
                </a:cubicBezTo>
                <a:cubicBezTo>
                  <a:pt x="205006" y="902652"/>
                  <a:pt x="198312" y="895958"/>
                  <a:pt x="198312" y="887800"/>
                </a:cubicBezTo>
                <a:cubicBezTo>
                  <a:pt x="198312" y="879641"/>
                  <a:pt x="205006" y="872947"/>
                  <a:pt x="213164" y="872947"/>
                </a:cubicBezTo>
                <a:close/>
                <a:moveTo>
                  <a:pt x="1997760" y="869600"/>
                </a:moveTo>
                <a:cubicBezTo>
                  <a:pt x="1998178" y="869600"/>
                  <a:pt x="1998387" y="869809"/>
                  <a:pt x="1998387" y="870228"/>
                </a:cubicBezTo>
                <a:cubicBezTo>
                  <a:pt x="1998387" y="870646"/>
                  <a:pt x="1998178" y="870855"/>
                  <a:pt x="1997760" y="870855"/>
                </a:cubicBezTo>
                <a:cubicBezTo>
                  <a:pt x="1997341" y="870855"/>
                  <a:pt x="1997132" y="870646"/>
                  <a:pt x="1997132" y="870228"/>
                </a:cubicBezTo>
                <a:cubicBezTo>
                  <a:pt x="1997132" y="869809"/>
                  <a:pt x="1997341" y="869600"/>
                  <a:pt x="1997760" y="869600"/>
                </a:cubicBezTo>
                <a:close/>
                <a:moveTo>
                  <a:pt x="1392784" y="864789"/>
                </a:moveTo>
                <a:cubicBezTo>
                  <a:pt x="1394876" y="864789"/>
                  <a:pt x="1396549" y="866462"/>
                  <a:pt x="1396549" y="868554"/>
                </a:cubicBezTo>
                <a:cubicBezTo>
                  <a:pt x="1396549" y="870646"/>
                  <a:pt x="1394876" y="872320"/>
                  <a:pt x="1392784" y="872320"/>
                </a:cubicBezTo>
                <a:cubicBezTo>
                  <a:pt x="1390692" y="872320"/>
                  <a:pt x="1389019" y="870646"/>
                  <a:pt x="1389019" y="868554"/>
                </a:cubicBezTo>
                <a:cubicBezTo>
                  <a:pt x="1389019" y="866462"/>
                  <a:pt x="1390692" y="864789"/>
                  <a:pt x="1392784" y="864789"/>
                </a:cubicBezTo>
                <a:close/>
                <a:moveTo>
                  <a:pt x="572552" y="864789"/>
                </a:moveTo>
                <a:cubicBezTo>
                  <a:pt x="579664" y="864789"/>
                  <a:pt x="585313" y="870437"/>
                  <a:pt x="585313" y="877549"/>
                </a:cubicBezTo>
                <a:cubicBezTo>
                  <a:pt x="585313" y="884662"/>
                  <a:pt x="579664" y="890310"/>
                  <a:pt x="572552" y="890310"/>
                </a:cubicBezTo>
                <a:cubicBezTo>
                  <a:pt x="565440" y="890310"/>
                  <a:pt x="559791" y="884662"/>
                  <a:pt x="559791" y="877549"/>
                </a:cubicBezTo>
                <a:cubicBezTo>
                  <a:pt x="559791" y="870437"/>
                  <a:pt x="565440" y="864789"/>
                  <a:pt x="572552" y="864789"/>
                </a:cubicBezTo>
                <a:close/>
                <a:moveTo>
                  <a:pt x="809564" y="862488"/>
                </a:moveTo>
                <a:cubicBezTo>
                  <a:pt x="815003" y="862488"/>
                  <a:pt x="819605" y="866881"/>
                  <a:pt x="819605" y="872529"/>
                </a:cubicBezTo>
                <a:cubicBezTo>
                  <a:pt x="819605" y="877968"/>
                  <a:pt x="815003" y="882570"/>
                  <a:pt x="809564" y="882570"/>
                </a:cubicBezTo>
                <a:cubicBezTo>
                  <a:pt x="804125" y="882570"/>
                  <a:pt x="799523" y="877968"/>
                  <a:pt x="799523" y="872529"/>
                </a:cubicBezTo>
                <a:cubicBezTo>
                  <a:pt x="799523" y="867090"/>
                  <a:pt x="803916" y="862488"/>
                  <a:pt x="809564" y="862488"/>
                </a:cubicBezTo>
                <a:close/>
                <a:moveTo>
                  <a:pt x="1863669" y="862070"/>
                </a:moveTo>
                <a:cubicBezTo>
                  <a:pt x="1864297" y="862070"/>
                  <a:pt x="1864925" y="862697"/>
                  <a:pt x="1864925" y="863325"/>
                </a:cubicBezTo>
                <a:cubicBezTo>
                  <a:pt x="1864925" y="863952"/>
                  <a:pt x="1864297" y="864371"/>
                  <a:pt x="1863669" y="864580"/>
                </a:cubicBezTo>
                <a:cubicBezTo>
                  <a:pt x="1863042" y="864580"/>
                  <a:pt x="1862414" y="863952"/>
                  <a:pt x="1862414" y="863325"/>
                </a:cubicBezTo>
                <a:cubicBezTo>
                  <a:pt x="1862414" y="862697"/>
                  <a:pt x="1863042" y="862070"/>
                  <a:pt x="1863669" y="862070"/>
                </a:cubicBezTo>
                <a:close/>
                <a:moveTo>
                  <a:pt x="1666822" y="860814"/>
                </a:moveTo>
                <a:cubicBezTo>
                  <a:pt x="1668077" y="860814"/>
                  <a:pt x="1668914" y="861860"/>
                  <a:pt x="1668914" y="862906"/>
                </a:cubicBezTo>
                <a:cubicBezTo>
                  <a:pt x="1668914" y="864161"/>
                  <a:pt x="1667868" y="864998"/>
                  <a:pt x="1666822" y="864998"/>
                </a:cubicBezTo>
                <a:cubicBezTo>
                  <a:pt x="1665776" y="864998"/>
                  <a:pt x="1664939" y="864161"/>
                  <a:pt x="1664730" y="862906"/>
                </a:cubicBezTo>
                <a:cubicBezTo>
                  <a:pt x="1664730" y="861651"/>
                  <a:pt x="1665776" y="860814"/>
                  <a:pt x="1666822" y="860814"/>
                </a:cubicBezTo>
                <a:close/>
                <a:moveTo>
                  <a:pt x="1223131" y="857676"/>
                </a:moveTo>
                <a:cubicBezTo>
                  <a:pt x="1226269" y="857676"/>
                  <a:pt x="1228779" y="860187"/>
                  <a:pt x="1228779" y="863325"/>
                </a:cubicBezTo>
                <a:cubicBezTo>
                  <a:pt x="1228779" y="866462"/>
                  <a:pt x="1226269" y="868973"/>
                  <a:pt x="1223131" y="868973"/>
                </a:cubicBezTo>
                <a:cubicBezTo>
                  <a:pt x="1219993" y="868973"/>
                  <a:pt x="1217483" y="866462"/>
                  <a:pt x="1217483" y="863325"/>
                </a:cubicBezTo>
                <a:cubicBezTo>
                  <a:pt x="1217483" y="860187"/>
                  <a:pt x="1219993" y="857676"/>
                  <a:pt x="1223131" y="857676"/>
                </a:cubicBezTo>
                <a:close/>
                <a:moveTo>
                  <a:pt x="431558" y="856840"/>
                </a:moveTo>
                <a:cubicBezTo>
                  <a:pt x="439089" y="856840"/>
                  <a:pt x="445156" y="862906"/>
                  <a:pt x="445156" y="870437"/>
                </a:cubicBezTo>
                <a:cubicBezTo>
                  <a:pt x="445156" y="877968"/>
                  <a:pt x="439089" y="884034"/>
                  <a:pt x="431558" y="884034"/>
                </a:cubicBezTo>
                <a:cubicBezTo>
                  <a:pt x="424027" y="884034"/>
                  <a:pt x="417961" y="877968"/>
                  <a:pt x="417961" y="870437"/>
                </a:cubicBezTo>
                <a:cubicBezTo>
                  <a:pt x="417961" y="862906"/>
                  <a:pt x="424027" y="856840"/>
                  <a:pt x="431558" y="856840"/>
                </a:cubicBezTo>
                <a:close/>
                <a:moveTo>
                  <a:pt x="1447173" y="855375"/>
                </a:moveTo>
                <a:cubicBezTo>
                  <a:pt x="1449056" y="855375"/>
                  <a:pt x="1450520" y="856840"/>
                  <a:pt x="1450520" y="858722"/>
                </a:cubicBezTo>
                <a:cubicBezTo>
                  <a:pt x="1450520" y="860605"/>
                  <a:pt x="1449056" y="862070"/>
                  <a:pt x="1447173" y="862070"/>
                </a:cubicBezTo>
                <a:cubicBezTo>
                  <a:pt x="1445290" y="862070"/>
                  <a:pt x="1443617" y="860396"/>
                  <a:pt x="1443826" y="858722"/>
                </a:cubicBezTo>
                <a:cubicBezTo>
                  <a:pt x="1443826" y="856840"/>
                  <a:pt x="1445290" y="855375"/>
                  <a:pt x="1447173" y="855375"/>
                </a:cubicBezTo>
                <a:close/>
                <a:moveTo>
                  <a:pt x="2080390" y="854329"/>
                </a:moveTo>
                <a:cubicBezTo>
                  <a:pt x="2080808" y="854329"/>
                  <a:pt x="2081017" y="854539"/>
                  <a:pt x="2081017" y="854957"/>
                </a:cubicBezTo>
                <a:cubicBezTo>
                  <a:pt x="2081017" y="855375"/>
                  <a:pt x="2080808" y="855794"/>
                  <a:pt x="2080390" y="855585"/>
                </a:cubicBezTo>
                <a:cubicBezTo>
                  <a:pt x="2079971" y="855585"/>
                  <a:pt x="2079762" y="855375"/>
                  <a:pt x="2079762" y="854957"/>
                </a:cubicBezTo>
                <a:cubicBezTo>
                  <a:pt x="2079762" y="854539"/>
                  <a:pt x="2079971" y="854329"/>
                  <a:pt x="2080390" y="854329"/>
                </a:cubicBezTo>
                <a:close/>
                <a:moveTo>
                  <a:pt x="1612224" y="852865"/>
                </a:moveTo>
                <a:cubicBezTo>
                  <a:pt x="1613479" y="852865"/>
                  <a:pt x="1614525" y="853911"/>
                  <a:pt x="1614525" y="855166"/>
                </a:cubicBezTo>
                <a:cubicBezTo>
                  <a:pt x="1614525" y="856421"/>
                  <a:pt x="1613479" y="857467"/>
                  <a:pt x="1612224" y="857467"/>
                </a:cubicBezTo>
                <a:cubicBezTo>
                  <a:pt x="1610968" y="857467"/>
                  <a:pt x="1610132" y="856421"/>
                  <a:pt x="1609923" y="855166"/>
                </a:cubicBezTo>
                <a:cubicBezTo>
                  <a:pt x="1609923" y="853911"/>
                  <a:pt x="1610968" y="852865"/>
                  <a:pt x="1612224" y="852865"/>
                </a:cubicBezTo>
                <a:close/>
                <a:moveTo>
                  <a:pt x="905791" y="852028"/>
                </a:moveTo>
                <a:cubicBezTo>
                  <a:pt x="910811" y="852028"/>
                  <a:pt x="915204" y="856212"/>
                  <a:pt x="915204" y="861442"/>
                </a:cubicBezTo>
                <a:cubicBezTo>
                  <a:pt x="915204" y="866672"/>
                  <a:pt x="911021" y="870855"/>
                  <a:pt x="905791" y="870855"/>
                </a:cubicBezTo>
                <a:cubicBezTo>
                  <a:pt x="900561" y="870855"/>
                  <a:pt x="896377" y="866672"/>
                  <a:pt x="896377" y="861442"/>
                </a:cubicBezTo>
                <a:cubicBezTo>
                  <a:pt x="896377" y="856212"/>
                  <a:pt x="900561" y="852028"/>
                  <a:pt x="905791" y="852028"/>
                </a:cubicBezTo>
                <a:close/>
                <a:moveTo>
                  <a:pt x="293493" y="850773"/>
                </a:moveTo>
                <a:cubicBezTo>
                  <a:pt x="301652" y="850773"/>
                  <a:pt x="308136" y="857258"/>
                  <a:pt x="307927" y="865207"/>
                </a:cubicBezTo>
                <a:cubicBezTo>
                  <a:pt x="307927" y="873157"/>
                  <a:pt x="301442" y="879641"/>
                  <a:pt x="293493" y="879641"/>
                </a:cubicBezTo>
                <a:cubicBezTo>
                  <a:pt x="285544" y="879641"/>
                  <a:pt x="279059" y="873157"/>
                  <a:pt x="279059" y="865207"/>
                </a:cubicBezTo>
                <a:cubicBezTo>
                  <a:pt x="279059" y="857258"/>
                  <a:pt x="285544" y="850773"/>
                  <a:pt x="293493" y="850773"/>
                </a:cubicBezTo>
                <a:close/>
                <a:moveTo>
                  <a:pt x="1501981" y="849936"/>
                </a:moveTo>
                <a:cubicBezTo>
                  <a:pt x="1503654" y="849936"/>
                  <a:pt x="1504909" y="851192"/>
                  <a:pt x="1504909" y="852865"/>
                </a:cubicBezTo>
                <a:cubicBezTo>
                  <a:pt x="1504909" y="854539"/>
                  <a:pt x="1503654" y="855794"/>
                  <a:pt x="1501981" y="855794"/>
                </a:cubicBezTo>
                <a:cubicBezTo>
                  <a:pt x="1500307" y="855794"/>
                  <a:pt x="1499052" y="854539"/>
                  <a:pt x="1499052" y="852865"/>
                </a:cubicBezTo>
                <a:cubicBezTo>
                  <a:pt x="1499052" y="851192"/>
                  <a:pt x="1500307" y="849936"/>
                  <a:pt x="1501981" y="849936"/>
                </a:cubicBezTo>
                <a:close/>
                <a:moveTo>
                  <a:pt x="1557207" y="849518"/>
                </a:moveTo>
                <a:cubicBezTo>
                  <a:pt x="1558462" y="849518"/>
                  <a:pt x="1559508" y="850564"/>
                  <a:pt x="1559508" y="851819"/>
                </a:cubicBezTo>
                <a:cubicBezTo>
                  <a:pt x="1559508" y="853074"/>
                  <a:pt x="1558462" y="854120"/>
                  <a:pt x="1557207" y="854120"/>
                </a:cubicBezTo>
                <a:cubicBezTo>
                  <a:pt x="1555952" y="854120"/>
                  <a:pt x="1554697" y="853074"/>
                  <a:pt x="1554906" y="851819"/>
                </a:cubicBezTo>
                <a:cubicBezTo>
                  <a:pt x="1554906" y="850564"/>
                  <a:pt x="1555952" y="849518"/>
                  <a:pt x="1557207" y="849518"/>
                </a:cubicBezTo>
                <a:close/>
                <a:moveTo>
                  <a:pt x="1112052" y="848472"/>
                </a:moveTo>
                <a:cubicBezTo>
                  <a:pt x="1115608" y="848472"/>
                  <a:pt x="1118537" y="851401"/>
                  <a:pt x="1118537" y="854957"/>
                </a:cubicBezTo>
                <a:cubicBezTo>
                  <a:pt x="1118537" y="858513"/>
                  <a:pt x="1115608" y="861442"/>
                  <a:pt x="1112052" y="861442"/>
                </a:cubicBezTo>
                <a:cubicBezTo>
                  <a:pt x="1108495" y="861442"/>
                  <a:pt x="1105567" y="858513"/>
                  <a:pt x="1105567" y="854957"/>
                </a:cubicBezTo>
                <a:cubicBezTo>
                  <a:pt x="1105567" y="851401"/>
                  <a:pt x="1108495" y="848472"/>
                  <a:pt x="1112052" y="848472"/>
                </a:cubicBezTo>
                <a:close/>
                <a:moveTo>
                  <a:pt x="660830" y="847635"/>
                </a:moveTo>
                <a:cubicBezTo>
                  <a:pt x="667524" y="847635"/>
                  <a:pt x="672963" y="853074"/>
                  <a:pt x="672963" y="859768"/>
                </a:cubicBezTo>
                <a:cubicBezTo>
                  <a:pt x="672963" y="866462"/>
                  <a:pt x="667524" y="871901"/>
                  <a:pt x="660830" y="871901"/>
                </a:cubicBezTo>
                <a:cubicBezTo>
                  <a:pt x="654136" y="871901"/>
                  <a:pt x="648697" y="866462"/>
                  <a:pt x="648697" y="859768"/>
                </a:cubicBezTo>
                <a:cubicBezTo>
                  <a:pt x="648697" y="853074"/>
                  <a:pt x="654136" y="847635"/>
                  <a:pt x="660830" y="847635"/>
                </a:cubicBezTo>
                <a:close/>
                <a:moveTo>
                  <a:pt x="1006411" y="847008"/>
                </a:moveTo>
                <a:cubicBezTo>
                  <a:pt x="1010804" y="847008"/>
                  <a:pt x="1014360" y="850564"/>
                  <a:pt x="1014360" y="854957"/>
                </a:cubicBezTo>
                <a:cubicBezTo>
                  <a:pt x="1014360" y="859350"/>
                  <a:pt x="1010804" y="862906"/>
                  <a:pt x="1006411" y="862906"/>
                </a:cubicBezTo>
                <a:cubicBezTo>
                  <a:pt x="1002018" y="862906"/>
                  <a:pt x="998462" y="859350"/>
                  <a:pt x="998462" y="854957"/>
                </a:cubicBezTo>
                <a:cubicBezTo>
                  <a:pt x="998462" y="850564"/>
                  <a:pt x="1002018" y="847008"/>
                  <a:pt x="1006411" y="847008"/>
                </a:cubicBezTo>
                <a:close/>
                <a:moveTo>
                  <a:pt x="157729" y="846171"/>
                </a:moveTo>
                <a:cubicBezTo>
                  <a:pt x="166097" y="846171"/>
                  <a:pt x="172791" y="852865"/>
                  <a:pt x="172791" y="861233"/>
                </a:cubicBezTo>
                <a:cubicBezTo>
                  <a:pt x="172791" y="869600"/>
                  <a:pt x="166097" y="876294"/>
                  <a:pt x="157729" y="876294"/>
                </a:cubicBezTo>
                <a:cubicBezTo>
                  <a:pt x="149362" y="876294"/>
                  <a:pt x="142668" y="869600"/>
                  <a:pt x="142668" y="861233"/>
                </a:cubicBezTo>
                <a:cubicBezTo>
                  <a:pt x="142668" y="852865"/>
                  <a:pt x="149362" y="846171"/>
                  <a:pt x="157729" y="846171"/>
                </a:cubicBezTo>
                <a:close/>
                <a:moveTo>
                  <a:pt x="1813046" y="840523"/>
                </a:moveTo>
                <a:cubicBezTo>
                  <a:pt x="1813464" y="840523"/>
                  <a:pt x="1813673" y="840732"/>
                  <a:pt x="1813673" y="841151"/>
                </a:cubicBezTo>
                <a:cubicBezTo>
                  <a:pt x="1813673" y="841569"/>
                  <a:pt x="1813464" y="841778"/>
                  <a:pt x="1813046" y="841778"/>
                </a:cubicBezTo>
                <a:cubicBezTo>
                  <a:pt x="1812627" y="841778"/>
                  <a:pt x="1812418" y="841569"/>
                  <a:pt x="1812418" y="841151"/>
                </a:cubicBezTo>
                <a:cubicBezTo>
                  <a:pt x="1812418" y="840732"/>
                  <a:pt x="1812627" y="840523"/>
                  <a:pt x="1813046" y="840523"/>
                </a:cubicBezTo>
                <a:close/>
                <a:moveTo>
                  <a:pt x="1951111" y="840105"/>
                </a:moveTo>
                <a:cubicBezTo>
                  <a:pt x="1951320" y="840105"/>
                  <a:pt x="1951529" y="840314"/>
                  <a:pt x="1951529" y="840523"/>
                </a:cubicBezTo>
                <a:cubicBezTo>
                  <a:pt x="1951529" y="840523"/>
                  <a:pt x="1951320" y="840732"/>
                  <a:pt x="1951111" y="840941"/>
                </a:cubicBezTo>
                <a:cubicBezTo>
                  <a:pt x="1950901" y="840941"/>
                  <a:pt x="1950692" y="840732"/>
                  <a:pt x="1950692" y="840523"/>
                </a:cubicBezTo>
                <a:cubicBezTo>
                  <a:pt x="1950692" y="840314"/>
                  <a:pt x="1950901" y="840105"/>
                  <a:pt x="1951111" y="840105"/>
                </a:cubicBezTo>
                <a:close/>
                <a:moveTo>
                  <a:pt x="516698" y="837385"/>
                </a:moveTo>
                <a:cubicBezTo>
                  <a:pt x="523811" y="837385"/>
                  <a:pt x="529668" y="843242"/>
                  <a:pt x="529877" y="850564"/>
                </a:cubicBezTo>
                <a:cubicBezTo>
                  <a:pt x="529877" y="857886"/>
                  <a:pt x="524020" y="863743"/>
                  <a:pt x="516698" y="863743"/>
                </a:cubicBezTo>
                <a:cubicBezTo>
                  <a:pt x="509377" y="863743"/>
                  <a:pt x="503519" y="857886"/>
                  <a:pt x="503519" y="850564"/>
                </a:cubicBezTo>
                <a:cubicBezTo>
                  <a:pt x="503519" y="843242"/>
                  <a:pt x="509377" y="837385"/>
                  <a:pt x="516698" y="837385"/>
                </a:cubicBezTo>
                <a:close/>
                <a:moveTo>
                  <a:pt x="1273546" y="835921"/>
                </a:moveTo>
                <a:cubicBezTo>
                  <a:pt x="1276475" y="835921"/>
                  <a:pt x="1278776" y="838222"/>
                  <a:pt x="1278776" y="841151"/>
                </a:cubicBezTo>
                <a:cubicBezTo>
                  <a:pt x="1278776" y="844079"/>
                  <a:pt x="1276475" y="846380"/>
                  <a:pt x="1273546" y="846380"/>
                </a:cubicBezTo>
                <a:cubicBezTo>
                  <a:pt x="1270617" y="846380"/>
                  <a:pt x="1268316" y="844079"/>
                  <a:pt x="1268316" y="841151"/>
                </a:cubicBezTo>
                <a:cubicBezTo>
                  <a:pt x="1268316" y="838222"/>
                  <a:pt x="1270826" y="835921"/>
                  <a:pt x="1273546" y="835921"/>
                </a:cubicBezTo>
                <a:close/>
                <a:moveTo>
                  <a:pt x="752246" y="832992"/>
                </a:moveTo>
                <a:cubicBezTo>
                  <a:pt x="758521" y="832992"/>
                  <a:pt x="763751" y="838013"/>
                  <a:pt x="763751" y="844498"/>
                </a:cubicBezTo>
                <a:cubicBezTo>
                  <a:pt x="763751" y="850773"/>
                  <a:pt x="758731" y="856003"/>
                  <a:pt x="752246" y="856003"/>
                </a:cubicBezTo>
                <a:cubicBezTo>
                  <a:pt x="745970" y="856003"/>
                  <a:pt x="740740" y="850982"/>
                  <a:pt x="740740" y="844498"/>
                </a:cubicBezTo>
                <a:cubicBezTo>
                  <a:pt x="740740" y="838222"/>
                  <a:pt x="745761" y="832992"/>
                  <a:pt x="752246" y="832992"/>
                </a:cubicBezTo>
                <a:close/>
                <a:moveTo>
                  <a:pt x="375914" y="829018"/>
                </a:moveTo>
                <a:cubicBezTo>
                  <a:pt x="384072" y="829018"/>
                  <a:pt x="390557" y="835712"/>
                  <a:pt x="390557" y="843661"/>
                </a:cubicBezTo>
                <a:cubicBezTo>
                  <a:pt x="390557" y="851819"/>
                  <a:pt x="384072" y="858304"/>
                  <a:pt x="375914" y="858304"/>
                </a:cubicBezTo>
                <a:cubicBezTo>
                  <a:pt x="367755" y="858304"/>
                  <a:pt x="361271" y="851819"/>
                  <a:pt x="361271" y="843661"/>
                </a:cubicBezTo>
                <a:cubicBezTo>
                  <a:pt x="361271" y="835502"/>
                  <a:pt x="367755" y="829018"/>
                  <a:pt x="375914" y="829018"/>
                </a:cubicBezTo>
                <a:close/>
                <a:moveTo>
                  <a:pt x="238058" y="822742"/>
                </a:moveTo>
                <a:cubicBezTo>
                  <a:pt x="246844" y="822742"/>
                  <a:pt x="253747" y="829854"/>
                  <a:pt x="253747" y="838431"/>
                </a:cubicBezTo>
                <a:cubicBezTo>
                  <a:pt x="253747" y="847008"/>
                  <a:pt x="246635" y="854120"/>
                  <a:pt x="238058" y="854120"/>
                </a:cubicBezTo>
                <a:cubicBezTo>
                  <a:pt x="229481" y="854120"/>
                  <a:pt x="222369" y="847008"/>
                  <a:pt x="222369" y="838431"/>
                </a:cubicBezTo>
                <a:cubicBezTo>
                  <a:pt x="222369" y="829854"/>
                  <a:pt x="229481" y="822742"/>
                  <a:pt x="238058" y="822742"/>
                </a:cubicBezTo>
                <a:close/>
                <a:moveTo>
                  <a:pt x="1760957" y="821905"/>
                </a:moveTo>
                <a:cubicBezTo>
                  <a:pt x="1761585" y="821905"/>
                  <a:pt x="1762003" y="822323"/>
                  <a:pt x="1762003" y="822951"/>
                </a:cubicBezTo>
                <a:cubicBezTo>
                  <a:pt x="1762003" y="823579"/>
                  <a:pt x="1761585" y="823997"/>
                  <a:pt x="1760957" y="823997"/>
                </a:cubicBezTo>
                <a:cubicBezTo>
                  <a:pt x="1760330" y="823997"/>
                  <a:pt x="1759911" y="823579"/>
                  <a:pt x="1759911" y="822951"/>
                </a:cubicBezTo>
                <a:cubicBezTo>
                  <a:pt x="1759911" y="822323"/>
                  <a:pt x="1760330" y="821905"/>
                  <a:pt x="1760957" y="821905"/>
                </a:cubicBezTo>
                <a:close/>
                <a:moveTo>
                  <a:pt x="847427" y="821487"/>
                </a:moveTo>
                <a:cubicBezTo>
                  <a:pt x="853493" y="821487"/>
                  <a:pt x="858305" y="826298"/>
                  <a:pt x="858305" y="832365"/>
                </a:cubicBezTo>
                <a:cubicBezTo>
                  <a:pt x="858305" y="838431"/>
                  <a:pt x="853493" y="843242"/>
                  <a:pt x="847427" y="843242"/>
                </a:cubicBezTo>
                <a:cubicBezTo>
                  <a:pt x="841360" y="843242"/>
                  <a:pt x="836549" y="838431"/>
                  <a:pt x="836549" y="832365"/>
                </a:cubicBezTo>
                <a:cubicBezTo>
                  <a:pt x="836549" y="826298"/>
                  <a:pt x="841360" y="821487"/>
                  <a:pt x="847427" y="821487"/>
                </a:cubicBezTo>
                <a:close/>
                <a:moveTo>
                  <a:pt x="1159538" y="819813"/>
                </a:moveTo>
                <a:cubicBezTo>
                  <a:pt x="1163303" y="819813"/>
                  <a:pt x="1166441" y="822951"/>
                  <a:pt x="1166441" y="826716"/>
                </a:cubicBezTo>
                <a:cubicBezTo>
                  <a:pt x="1166441" y="830482"/>
                  <a:pt x="1163303" y="833620"/>
                  <a:pt x="1159538" y="833620"/>
                </a:cubicBezTo>
                <a:cubicBezTo>
                  <a:pt x="1155772" y="833620"/>
                  <a:pt x="1152844" y="830482"/>
                  <a:pt x="1152634" y="826716"/>
                </a:cubicBezTo>
                <a:cubicBezTo>
                  <a:pt x="1152634" y="822951"/>
                  <a:pt x="1155772" y="819813"/>
                  <a:pt x="1159538" y="819813"/>
                </a:cubicBezTo>
                <a:close/>
                <a:moveTo>
                  <a:pt x="604349" y="818976"/>
                </a:moveTo>
                <a:cubicBezTo>
                  <a:pt x="611670" y="818976"/>
                  <a:pt x="617737" y="824834"/>
                  <a:pt x="617737" y="832365"/>
                </a:cubicBezTo>
                <a:cubicBezTo>
                  <a:pt x="617737" y="839895"/>
                  <a:pt x="611880" y="845962"/>
                  <a:pt x="604349" y="845753"/>
                </a:cubicBezTo>
                <a:cubicBezTo>
                  <a:pt x="597027" y="845753"/>
                  <a:pt x="590961" y="839895"/>
                  <a:pt x="590961" y="832365"/>
                </a:cubicBezTo>
                <a:cubicBezTo>
                  <a:pt x="590961" y="825043"/>
                  <a:pt x="596818" y="818976"/>
                  <a:pt x="604349" y="818976"/>
                </a:cubicBezTo>
                <a:close/>
                <a:moveTo>
                  <a:pt x="1325843" y="818349"/>
                </a:moveTo>
                <a:cubicBezTo>
                  <a:pt x="1328354" y="818349"/>
                  <a:pt x="1330445" y="820441"/>
                  <a:pt x="1330445" y="822951"/>
                </a:cubicBezTo>
                <a:cubicBezTo>
                  <a:pt x="1330445" y="825461"/>
                  <a:pt x="1328354" y="827553"/>
                  <a:pt x="1325843" y="827553"/>
                </a:cubicBezTo>
                <a:cubicBezTo>
                  <a:pt x="1323333" y="827553"/>
                  <a:pt x="1321241" y="825461"/>
                  <a:pt x="1321241" y="822951"/>
                </a:cubicBezTo>
                <a:cubicBezTo>
                  <a:pt x="1321241" y="820441"/>
                  <a:pt x="1323333" y="818349"/>
                  <a:pt x="1325843" y="818349"/>
                </a:cubicBezTo>
                <a:close/>
                <a:moveTo>
                  <a:pt x="946792" y="815002"/>
                </a:moveTo>
                <a:cubicBezTo>
                  <a:pt x="952022" y="815002"/>
                  <a:pt x="956205" y="819186"/>
                  <a:pt x="956205" y="824415"/>
                </a:cubicBezTo>
                <a:cubicBezTo>
                  <a:pt x="956205" y="829645"/>
                  <a:pt x="952022" y="833829"/>
                  <a:pt x="946792" y="833829"/>
                </a:cubicBezTo>
                <a:cubicBezTo>
                  <a:pt x="941562" y="833829"/>
                  <a:pt x="937378" y="829645"/>
                  <a:pt x="937378" y="824415"/>
                </a:cubicBezTo>
                <a:cubicBezTo>
                  <a:pt x="937378" y="819186"/>
                  <a:pt x="941562" y="815002"/>
                  <a:pt x="946792" y="815002"/>
                </a:cubicBezTo>
                <a:close/>
                <a:moveTo>
                  <a:pt x="1050550" y="814165"/>
                </a:moveTo>
                <a:cubicBezTo>
                  <a:pt x="1054943" y="814165"/>
                  <a:pt x="1058290" y="817721"/>
                  <a:pt x="1058290" y="821905"/>
                </a:cubicBezTo>
                <a:cubicBezTo>
                  <a:pt x="1058290" y="826298"/>
                  <a:pt x="1054943" y="829645"/>
                  <a:pt x="1050550" y="829645"/>
                </a:cubicBezTo>
                <a:cubicBezTo>
                  <a:pt x="1046157" y="829645"/>
                  <a:pt x="1042810" y="826089"/>
                  <a:pt x="1042810" y="821905"/>
                </a:cubicBezTo>
                <a:cubicBezTo>
                  <a:pt x="1042810" y="817512"/>
                  <a:pt x="1046366" y="814165"/>
                  <a:pt x="1050550" y="814165"/>
                </a:cubicBezTo>
                <a:close/>
                <a:moveTo>
                  <a:pt x="1902788" y="813328"/>
                </a:moveTo>
                <a:cubicBezTo>
                  <a:pt x="1903206" y="813328"/>
                  <a:pt x="1903415" y="813537"/>
                  <a:pt x="1903415" y="813956"/>
                </a:cubicBezTo>
                <a:cubicBezTo>
                  <a:pt x="1903415" y="814374"/>
                  <a:pt x="1903206" y="814583"/>
                  <a:pt x="1902788" y="814583"/>
                </a:cubicBezTo>
                <a:cubicBezTo>
                  <a:pt x="1902369" y="814583"/>
                  <a:pt x="1902160" y="814374"/>
                  <a:pt x="1902160" y="813956"/>
                </a:cubicBezTo>
                <a:cubicBezTo>
                  <a:pt x="1902160" y="813537"/>
                  <a:pt x="1902369" y="813328"/>
                  <a:pt x="1902788" y="813328"/>
                </a:cubicBezTo>
                <a:close/>
                <a:moveTo>
                  <a:pt x="460636" y="809145"/>
                </a:moveTo>
                <a:cubicBezTo>
                  <a:pt x="468794" y="809145"/>
                  <a:pt x="475279" y="815629"/>
                  <a:pt x="475070" y="823579"/>
                </a:cubicBezTo>
                <a:cubicBezTo>
                  <a:pt x="475070" y="831528"/>
                  <a:pt x="468585" y="838013"/>
                  <a:pt x="460636" y="838013"/>
                </a:cubicBezTo>
                <a:cubicBezTo>
                  <a:pt x="452686" y="838013"/>
                  <a:pt x="446202" y="831528"/>
                  <a:pt x="446202" y="823579"/>
                </a:cubicBezTo>
                <a:cubicBezTo>
                  <a:pt x="446202" y="815629"/>
                  <a:pt x="452686" y="809145"/>
                  <a:pt x="460636" y="809145"/>
                </a:cubicBezTo>
                <a:close/>
                <a:moveTo>
                  <a:pt x="1707614" y="807262"/>
                </a:moveTo>
                <a:cubicBezTo>
                  <a:pt x="1708451" y="807262"/>
                  <a:pt x="1709078" y="807889"/>
                  <a:pt x="1709078" y="808726"/>
                </a:cubicBezTo>
                <a:cubicBezTo>
                  <a:pt x="1709078" y="809354"/>
                  <a:pt x="1708451" y="809981"/>
                  <a:pt x="1707614" y="810190"/>
                </a:cubicBezTo>
                <a:cubicBezTo>
                  <a:pt x="1706777" y="810190"/>
                  <a:pt x="1706150" y="809563"/>
                  <a:pt x="1706150" y="808726"/>
                </a:cubicBezTo>
                <a:cubicBezTo>
                  <a:pt x="1706150" y="807889"/>
                  <a:pt x="1706777" y="807262"/>
                  <a:pt x="1707614" y="807262"/>
                </a:cubicBezTo>
                <a:close/>
                <a:moveTo>
                  <a:pt x="1379187" y="804961"/>
                </a:moveTo>
                <a:cubicBezTo>
                  <a:pt x="1381279" y="804961"/>
                  <a:pt x="1382952" y="806634"/>
                  <a:pt x="1382952" y="808726"/>
                </a:cubicBezTo>
                <a:cubicBezTo>
                  <a:pt x="1382952" y="810818"/>
                  <a:pt x="1381279" y="812492"/>
                  <a:pt x="1379187" y="812492"/>
                </a:cubicBezTo>
                <a:cubicBezTo>
                  <a:pt x="1377095" y="812492"/>
                  <a:pt x="1375421" y="810818"/>
                  <a:pt x="1375421" y="808726"/>
                </a:cubicBezTo>
                <a:cubicBezTo>
                  <a:pt x="1375421" y="806634"/>
                  <a:pt x="1377095" y="804961"/>
                  <a:pt x="1379187" y="804961"/>
                </a:cubicBezTo>
                <a:close/>
                <a:moveTo>
                  <a:pt x="695137" y="804333"/>
                </a:moveTo>
                <a:cubicBezTo>
                  <a:pt x="702040" y="804333"/>
                  <a:pt x="707479" y="809981"/>
                  <a:pt x="707479" y="816675"/>
                </a:cubicBezTo>
                <a:cubicBezTo>
                  <a:pt x="707479" y="823369"/>
                  <a:pt x="702040" y="828808"/>
                  <a:pt x="695137" y="829018"/>
                </a:cubicBezTo>
                <a:cubicBezTo>
                  <a:pt x="688234" y="829018"/>
                  <a:pt x="682795" y="823369"/>
                  <a:pt x="682795" y="816675"/>
                </a:cubicBezTo>
                <a:cubicBezTo>
                  <a:pt x="682795" y="809772"/>
                  <a:pt x="688443" y="804333"/>
                  <a:pt x="695137" y="804333"/>
                </a:cubicBezTo>
                <a:close/>
                <a:moveTo>
                  <a:pt x="320479" y="801823"/>
                </a:moveTo>
                <a:cubicBezTo>
                  <a:pt x="328846" y="801823"/>
                  <a:pt x="335540" y="808517"/>
                  <a:pt x="335749" y="817094"/>
                </a:cubicBezTo>
                <a:cubicBezTo>
                  <a:pt x="335749" y="825671"/>
                  <a:pt x="328846" y="832365"/>
                  <a:pt x="320479" y="832365"/>
                </a:cubicBezTo>
                <a:cubicBezTo>
                  <a:pt x="311902" y="832365"/>
                  <a:pt x="305208" y="825461"/>
                  <a:pt x="305208" y="817094"/>
                </a:cubicBezTo>
                <a:cubicBezTo>
                  <a:pt x="305208" y="808517"/>
                  <a:pt x="312111" y="801823"/>
                  <a:pt x="320479" y="801823"/>
                </a:cubicBezTo>
                <a:close/>
                <a:moveTo>
                  <a:pt x="1653434" y="796593"/>
                </a:moveTo>
                <a:cubicBezTo>
                  <a:pt x="1654480" y="796593"/>
                  <a:pt x="1655317" y="797430"/>
                  <a:pt x="1655317" y="798476"/>
                </a:cubicBezTo>
                <a:cubicBezTo>
                  <a:pt x="1655317" y="799522"/>
                  <a:pt x="1654480" y="800359"/>
                  <a:pt x="1653434" y="800359"/>
                </a:cubicBezTo>
                <a:cubicBezTo>
                  <a:pt x="1652388" y="800359"/>
                  <a:pt x="1651551" y="799522"/>
                  <a:pt x="1651551" y="798476"/>
                </a:cubicBezTo>
                <a:cubicBezTo>
                  <a:pt x="1651551" y="797430"/>
                  <a:pt x="1652388" y="796593"/>
                  <a:pt x="1653434" y="796593"/>
                </a:cubicBezTo>
                <a:close/>
                <a:moveTo>
                  <a:pt x="1208906" y="795966"/>
                </a:moveTo>
                <a:cubicBezTo>
                  <a:pt x="1212253" y="795966"/>
                  <a:pt x="1214764" y="798685"/>
                  <a:pt x="1214973" y="802032"/>
                </a:cubicBezTo>
                <a:cubicBezTo>
                  <a:pt x="1214973" y="805379"/>
                  <a:pt x="1212253" y="808099"/>
                  <a:pt x="1208906" y="808099"/>
                </a:cubicBezTo>
                <a:cubicBezTo>
                  <a:pt x="1205559" y="808099"/>
                  <a:pt x="1202840" y="805379"/>
                  <a:pt x="1202840" y="802032"/>
                </a:cubicBezTo>
                <a:cubicBezTo>
                  <a:pt x="1202840" y="798685"/>
                  <a:pt x="1205559" y="795966"/>
                  <a:pt x="1208906" y="795966"/>
                </a:cubicBezTo>
                <a:close/>
                <a:moveTo>
                  <a:pt x="182623" y="795966"/>
                </a:moveTo>
                <a:cubicBezTo>
                  <a:pt x="191409" y="795966"/>
                  <a:pt x="198521" y="803078"/>
                  <a:pt x="198521" y="811864"/>
                </a:cubicBezTo>
                <a:cubicBezTo>
                  <a:pt x="198521" y="820650"/>
                  <a:pt x="191409" y="827762"/>
                  <a:pt x="182623" y="827762"/>
                </a:cubicBezTo>
                <a:cubicBezTo>
                  <a:pt x="173837" y="827762"/>
                  <a:pt x="166724" y="820650"/>
                  <a:pt x="166724" y="811864"/>
                </a:cubicBezTo>
                <a:cubicBezTo>
                  <a:pt x="166724" y="803078"/>
                  <a:pt x="173837" y="795966"/>
                  <a:pt x="182623" y="795966"/>
                </a:cubicBezTo>
                <a:close/>
                <a:moveTo>
                  <a:pt x="1433367" y="795129"/>
                </a:moveTo>
                <a:cubicBezTo>
                  <a:pt x="1435249" y="795129"/>
                  <a:pt x="1436714" y="796593"/>
                  <a:pt x="1436714" y="798476"/>
                </a:cubicBezTo>
                <a:cubicBezTo>
                  <a:pt x="1436714" y="800359"/>
                  <a:pt x="1435249" y="801823"/>
                  <a:pt x="1433367" y="801823"/>
                </a:cubicBezTo>
                <a:cubicBezTo>
                  <a:pt x="1431484" y="801823"/>
                  <a:pt x="1430020" y="800359"/>
                  <a:pt x="1430020" y="798476"/>
                </a:cubicBezTo>
                <a:cubicBezTo>
                  <a:pt x="1430020" y="796593"/>
                  <a:pt x="1431484" y="795129"/>
                  <a:pt x="1433367" y="795129"/>
                </a:cubicBezTo>
                <a:close/>
                <a:moveTo>
                  <a:pt x="789481" y="792200"/>
                </a:moveTo>
                <a:cubicBezTo>
                  <a:pt x="795757" y="792200"/>
                  <a:pt x="800987" y="797221"/>
                  <a:pt x="800987" y="803706"/>
                </a:cubicBezTo>
                <a:cubicBezTo>
                  <a:pt x="800987" y="809981"/>
                  <a:pt x="795757" y="815211"/>
                  <a:pt x="789481" y="815211"/>
                </a:cubicBezTo>
                <a:cubicBezTo>
                  <a:pt x="783206" y="815211"/>
                  <a:pt x="777976" y="810190"/>
                  <a:pt x="777976" y="803706"/>
                </a:cubicBezTo>
                <a:cubicBezTo>
                  <a:pt x="777976" y="797430"/>
                  <a:pt x="782997" y="792200"/>
                  <a:pt x="789481" y="792200"/>
                </a:cubicBezTo>
                <a:close/>
                <a:moveTo>
                  <a:pt x="548077" y="791154"/>
                </a:moveTo>
                <a:cubicBezTo>
                  <a:pt x="555817" y="791154"/>
                  <a:pt x="562093" y="797430"/>
                  <a:pt x="562093" y="805170"/>
                </a:cubicBezTo>
                <a:cubicBezTo>
                  <a:pt x="562093" y="812910"/>
                  <a:pt x="555817" y="819186"/>
                  <a:pt x="548077" y="819186"/>
                </a:cubicBezTo>
                <a:cubicBezTo>
                  <a:pt x="540337" y="819186"/>
                  <a:pt x="534061" y="812910"/>
                  <a:pt x="534061" y="805170"/>
                </a:cubicBezTo>
                <a:cubicBezTo>
                  <a:pt x="534061" y="797430"/>
                  <a:pt x="540337" y="791154"/>
                  <a:pt x="548077" y="791154"/>
                </a:cubicBezTo>
                <a:close/>
                <a:moveTo>
                  <a:pt x="1852582" y="790318"/>
                </a:moveTo>
                <a:cubicBezTo>
                  <a:pt x="1853001" y="790318"/>
                  <a:pt x="1853210" y="790527"/>
                  <a:pt x="1853210" y="790945"/>
                </a:cubicBezTo>
                <a:cubicBezTo>
                  <a:pt x="1853210" y="791154"/>
                  <a:pt x="1853001" y="791573"/>
                  <a:pt x="1852582" y="791573"/>
                </a:cubicBezTo>
                <a:cubicBezTo>
                  <a:pt x="1852164" y="791573"/>
                  <a:pt x="1851955" y="791363"/>
                  <a:pt x="1851955" y="790945"/>
                </a:cubicBezTo>
                <a:cubicBezTo>
                  <a:pt x="1851955" y="790527"/>
                  <a:pt x="1852164" y="790318"/>
                  <a:pt x="1852582" y="790318"/>
                </a:cubicBezTo>
                <a:close/>
                <a:moveTo>
                  <a:pt x="1598626" y="789899"/>
                </a:moveTo>
                <a:cubicBezTo>
                  <a:pt x="1599881" y="789899"/>
                  <a:pt x="1600927" y="790945"/>
                  <a:pt x="1600927" y="792200"/>
                </a:cubicBezTo>
                <a:cubicBezTo>
                  <a:pt x="1600927" y="793455"/>
                  <a:pt x="1599881" y="794501"/>
                  <a:pt x="1598626" y="794501"/>
                </a:cubicBezTo>
                <a:cubicBezTo>
                  <a:pt x="1597371" y="794501"/>
                  <a:pt x="1596325" y="793455"/>
                  <a:pt x="1596325" y="792200"/>
                </a:cubicBezTo>
                <a:cubicBezTo>
                  <a:pt x="1596325" y="790945"/>
                  <a:pt x="1597371" y="789899"/>
                  <a:pt x="1598626" y="789899"/>
                </a:cubicBezTo>
                <a:close/>
                <a:moveTo>
                  <a:pt x="1488174" y="789481"/>
                </a:moveTo>
                <a:cubicBezTo>
                  <a:pt x="1489639" y="789481"/>
                  <a:pt x="1490894" y="790736"/>
                  <a:pt x="1490894" y="792200"/>
                </a:cubicBezTo>
                <a:cubicBezTo>
                  <a:pt x="1490894" y="793665"/>
                  <a:pt x="1489639" y="794920"/>
                  <a:pt x="1488174" y="794920"/>
                </a:cubicBezTo>
                <a:cubicBezTo>
                  <a:pt x="1486710" y="794920"/>
                  <a:pt x="1485455" y="793665"/>
                  <a:pt x="1485455" y="792200"/>
                </a:cubicBezTo>
                <a:cubicBezTo>
                  <a:pt x="1485455" y="790736"/>
                  <a:pt x="1486710" y="789481"/>
                  <a:pt x="1488174" y="789481"/>
                </a:cubicBezTo>
                <a:close/>
                <a:moveTo>
                  <a:pt x="1543400" y="787807"/>
                </a:moveTo>
                <a:cubicBezTo>
                  <a:pt x="1544655" y="787807"/>
                  <a:pt x="1545701" y="788853"/>
                  <a:pt x="1545701" y="790108"/>
                </a:cubicBezTo>
                <a:cubicBezTo>
                  <a:pt x="1545701" y="791363"/>
                  <a:pt x="1544655" y="792409"/>
                  <a:pt x="1543400" y="792409"/>
                </a:cubicBezTo>
                <a:cubicBezTo>
                  <a:pt x="1542145" y="792409"/>
                  <a:pt x="1541099" y="791363"/>
                  <a:pt x="1541099" y="790108"/>
                </a:cubicBezTo>
                <a:cubicBezTo>
                  <a:pt x="1541099" y="788853"/>
                  <a:pt x="1542145" y="787807"/>
                  <a:pt x="1543400" y="787807"/>
                </a:cubicBezTo>
                <a:close/>
                <a:moveTo>
                  <a:pt x="887382" y="784669"/>
                </a:moveTo>
                <a:cubicBezTo>
                  <a:pt x="892821" y="784669"/>
                  <a:pt x="897214" y="789062"/>
                  <a:pt x="897214" y="794501"/>
                </a:cubicBezTo>
                <a:cubicBezTo>
                  <a:pt x="897214" y="799940"/>
                  <a:pt x="892821" y="804333"/>
                  <a:pt x="887382" y="804333"/>
                </a:cubicBezTo>
                <a:cubicBezTo>
                  <a:pt x="881943" y="804333"/>
                  <a:pt x="877550" y="799940"/>
                  <a:pt x="877550" y="794501"/>
                </a:cubicBezTo>
                <a:cubicBezTo>
                  <a:pt x="877550" y="789062"/>
                  <a:pt x="882152" y="784460"/>
                  <a:pt x="887382" y="784669"/>
                </a:cubicBezTo>
                <a:close/>
                <a:moveTo>
                  <a:pt x="1096781" y="784042"/>
                </a:moveTo>
                <a:cubicBezTo>
                  <a:pt x="1101174" y="784042"/>
                  <a:pt x="1104521" y="787598"/>
                  <a:pt x="1104521" y="791782"/>
                </a:cubicBezTo>
                <a:cubicBezTo>
                  <a:pt x="1104521" y="796175"/>
                  <a:pt x="1101174" y="799522"/>
                  <a:pt x="1096781" y="799522"/>
                </a:cubicBezTo>
                <a:cubicBezTo>
                  <a:pt x="1092388" y="799522"/>
                  <a:pt x="1089041" y="795966"/>
                  <a:pt x="1089041" y="791782"/>
                </a:cubicBezTo>
                <a:cubicBezTo>
                  <a:pt x="1089041" y="787389"/>
                  <a:pt x="1092597" y="784042"/>
                  <a:pt x="1096781" y="784042"/>
                </a:cubicBezTo>
                <a:close/>
                <a:moveTo>
                  <a:pt x="404782" y="781950"/>
                </a:moveTo>
                <a:cubicBezTo>
                  <a:pt x="412940" y="781950"/>
                  <a:pt x="419634" y="788644"/>
                  <a:pt x="419425" y="796593"/>
                </a:cubicBezTo>
                <a:cubicBezTo>
                  <a:pt x="419425" y="804752"/>
                  <a:pt x="412940" y="811236"/>
                  <a:pt x="404782" y="811236"/>
                </a:cubicBezTo>
                <a:cubicBezTo>
                  <a:pt x="396624" y="811236"/>
                  <a:pt x="390139" y="804752"/>
                  <a:pt x="390139" y="796593"/>
                </a:cubicBezTo>
                <a:cubicBezTo>
                  <a:pt x="390139" y="788435"/>
                  <a:pt x="396624" y="781950"/>
                  <a:pt x="404782" y="781950"/>
                </a:cubicBezTo>
                <a:close/>
                <a:moveTo>
                  <a:pt x="989885" y="781741"/>
                </a:moveTo>
                <a:cubicBezTo>
                  <a:pt x="994487" y="781741"/>
                  <a:pt x="998253" y="785506"/>
                  <a:pt x="998253" y="790108"/>
                </a:cubicBezTo>
                <a:cubicBezTo>
                  <a:pt x="998253" y="794710"/>
                  <a:pt x="994487" y="798476"/>
                  <a:pt x="989885" y="798476"/>
                </a:cubicBezTo>
                <a:cubicBezTo>
                  <a:pt x="985283" y="798476"/>
                  <a:pt x="981517" y="794710"/>
                  <a:pt x="981517" y="790108"/>
                </a:cubicBezTo>
                <a:cubicBezTo>
                  <a:pt x="981517" y="785506"/>
                  <a:pt x="985283" y="781741"/>
                  <a:pt x="989885" y="781741"/>
                </a:cubicBezTo>
                <a:close/>
                <a:moveTo>
                  <a:pt x="638237" y="775883"/>
                </a:moveTo>
                <a:cubicBezTo>
                  <a:pt x="645350" y="775883"/>
                  <a:pt x="651207" y="781741"/>
                  <a:pt x="651207" y="788853"/>
                </a:cubicBezTo>
                <a:cubicBezTo>
                  <a:pt x="651207" y="795966"/>
                  <a:pt x="645350" y="801823"/>
                  <a:pt x="638237" y="801823"/>
                </a:cubicBezTo>
                <a:cubicBezTo>
                  <a:pt x="631125" y="801823"/>
                  <a:pt x="625268" y="795966"/>
                  <a:pt x="625268" y="788853"/>
                </a:cubicBezTo>
                <a:cubicBezTo>
                  <a:pt x="625268" y="781741"/>
                  <a:pt x="631125" y="775883"/>
                  <a:pt x="638237" y="775883"/>
                </a:cubicBezTo>
                <a:close/>
                <a:moveTo>
                  <a:pt x="1259739" y="775465"/>
                </a:moveTo>
                <a:cubicBezTo>
                  <a:pt x="1262668" y="775465"/>
                  <a:pt x="1264969" y="777766"/>
                  <a:pt x="1264969" y="780695"/>
                </a:cubicBezTo>
                <a:cubicBezTo>
                  <a:pt x="1264969" y="783623"/>
                  <a:pt x="1262668" y="785924"/>
                  <a:pt x="1259739" y="785924"/>
                </a:cubicBezTo>
                <a:cubicBezTo>
                  <a:pt x="1256811" y="785924"/>
                  <a:pt x="1254510" y="783623"/>
                  <a:pt x="1254510" y="780695"/>
                </a:cubicBezTo>
                <a:cubicBezTo>
                  <a:pt x="1254510" y="777766"/>
                  <a:pt x="1256811" y="775256"/>
                  <a:pt x="1259739" y="775465"/>
                </a:cubicBezTo>
                <a:close/>
                <a:moveTo>
                  <a:pt x="264834" y="774837"/>
                </a:moveTo>
                <a:cubicBezTo>
                  <a:pt x="273202" y="774837"/>
                  <a:pt x="280105" y="781741"/>
                  <a:pt x="280105" y="790108"/>
                </a:cubicBezTo>
                <a:cubicBezTo>
                  <a:pt x="280105" y="798476"/>
                  <a:pt x="273202" y="805379"/>
                  <a:pt x="264834" y="805379"/>
                </a:cubicBezTo>
                <a:cubicBezTo>
                  <a:pt x="256467" y="805379"/>
                  <a:pt x="249563" y="798685"/>
                  <a:pt x="249563" y="790108"/>
                </a:cubicBezTo>
                <a:cubicBezTo>
                  <a:pt x="249563" y="781741"/>
                  <a:pt x="256257" y="774837"/>
                  <a:pt x="264834" y="774837"/>
                </a:cubicBezTo>
                <a:close/>
                <a:moveTo>
                  <a:pt x="1800913" y="770863"/>
                </a:moveTo>
                <a:cubicBezTo>
                  <a:pt x="1801122" y="770863"/>
                  <a:pt x="1801331" y="771072"/>
                  <a:pt x="1801331" y="771281"/>
                </a:cubicBezTo>
                <a:cubicBezTo>
                  <a:pt x="1801331" y="771490"/>
                  <a:pt x="1801122" y="771700"/>
                  <a:pt x="1800913" y="771700"/>
                </a:cubicBezTo>
                <a:cubicBezTo>
                  <a:pt x="1800703" y="771700"/>
                  <a:pt x="1800494" y="771490"/>
                  <a:pt x="1800494" y="771281"/>
                </a:cubicBezTo>
                <a:cubicBezTo>
                  <a:pt x="1800494" y="771072"/>
                  <a:pt x="1800703" y="770863"/>
                  <a:pt x="1800913" y="770863"/>
                </a:cubicBezTo>
                <a:close/>
                <a:moveTo>
                  <a:pt x="491805" y="762705"/>
                </a:moveTo>
                <a:cubicBezTo>
                  <a:pt x="500382" y="762705"/>
                  <a:pt x="507076" y="769608"/>
                  <a:pt x="507076" y="777975"/>
                </a:cubicBezTo>
                <a:cubicBezTo>
                  <a:pt x="507076" y="786552"/>
                  <a:pt x="500382" y="793246"/>
                  <a:pt x="491805" y="793246"/>
                </a:cubicBezTo>
                <a:cubicBezTo>
                  <a:pt x="483228" y="793246"/>
                  <a:pt x="476534" y="786343"/>
                  <a:pt x="476534" y="777975"/>
                </a:cubicBezTo>
                <a:cubicBezTo>
                  <a:pt x="476534" y="769608"/>
                  <a:pt x="483228" y="762705"/>
                  <a:pt x="491805" y="762705"/>
                </a:cubicBezTo>
                <a:close/>
                <a:moveTo>
                  <a:pt x="731745" y="762286"/>
                </a:moveTo>
                <a:cubicBezTo>
                  <a:pt x="738858" y="762286"/>
                  <a:pt x="744715" y="768143"/>
                  <a:pt x="744715" y="775256"/>
                </a:cubicBezTo>
                <a:cubicBezTo>
                  <a:pt x="744715" y="782368"/>
                  <a:pt x="738858" y="788226"/>
                  <a:pt x="731745" y="788226"/>
                </a:cubicBezTo>
                <a:cubicBezTo>
                  <a:pt x="724633" y="788226"/>
                  <a:pt x="718775" y="782368"/>
                  <a:pt x="718775" y="775256"/>
                </a:cubicBezTo>
                <a:cubicBezTo>
                  <a:pt x="718775" y="768143"/>
                  <a:pt x="724633" y="762286"/>
                  <a:pt x="731745" y="762286"/>
                </a:cubicBezTo>
                <a:close/>
                <a:moveTo>
                  <a:pt x="1312037" y="758311"/>
                </a:moveTo>
                <a:cubicBezTo>
                  <a:pt x="1314547" y="758311"/>
                  <a:pt x="1316639" y="760403"/>
                  <a:pt x="1316639" y="762914"/>
                </a:cubicBezTo>
                <a:cubicBezTo>
                  <a:pt x="1316639" y="765424"/>
                  <a:pt x="1314547" y="767516"/>
                  <a:pt x="1312037" y="767516"/>
                </a:cubicBezTo>
                <a:cubicBezTo>
                  <a:pt x="1309527" y="767516"/>
                  <a:pt x="1307435" y="765424"/>
                  <a:pt x="1307435" y="762914"/>
                </a:cubicBezTo>
                <a:cubicBezTo>
                  <a:pt x="1307435" y="760194"/>
                  <a:pt x="1309527" y="758311"/>
                  <a:pt x="1312037" y="758311"/>
                </a:cubicBezTo>
                <a:close/>
                <a:moveTo>
                  <a:pt x="1145104" y="757893"/>
                </a:moveTo>
                <a:cubicBezTo>
                  <a:pt x="1148869" y="757893"/>
                  <a:pt x="1152007" y="761031"/>
                  <a:pt x="1152007" y="764796"/>
                </a:cubicBezTo>
                <a:cubicBezTo>
                  <a:pt x="1152007" y="768562"/>
                  <a:pt x="1148869" y="771700"/>
                  <a:pt x="1145104" y="771700"/>
                </a:cubicBezTo>
                <a:cubicBezTo>
                  <a:pt x="1141129" y="771700"/>
                  <a:pt x="1137991" y="768562"/>
                  <a:pt x="1138200" y="764796"/>
                </a:cubicBezTo>
                <a:cubicBezTo>
                  <a:pt x="1138200" y="761031"/>
                  <a:pt x="1141338" y="757893"/>
                  <a:pt x="1145104" y="757893"/>
                </a:cubicBezTo>
                <a:close/>
                <a:moveTo>
                  <a:pt x="1748197" y="754755"/>
                </a:moveTo>
                <a:cubicBezTo>
                  <a:pt x="1748615" y="754755"/>
                  <a:pt x="1748824" y="754964"/>
                  <a:pt x="1748824" y="755383"/>
                </a:cubicBezTo>
                <a:cubicBezTo>
                  <a:pt x="1748824" y="755592"/>
                  <a:pt x="1748615" y="756010"/>
                  <a:pt x="1748197" y="756010"/>
                </a:cubicBezTo>
                <a:cubicBezTo>
                  <a:pt x="1747778" y="756010"/>
                  <a:pt x="1747569" y="755801"/>
                  <a:pt x="1747569" y="755383"/>
                </a:cubicBezTo>
                <a:cubicBezTo>
                  <a:pt x="1747569" y="754964"/>
                  <a:pt x="1747778" y="754755"/>
                  <a:pt x="1748197" y="754755"/>
                </a:cubicBezTo>
                <a:close/>
                <a:moveTo>
                  <a:pt x="349138" y="753919"/>
                </a:moveTo>
                <a:cubicBezTo>
                  <a:pt x="357924" y="753919"/>
                  <a:pt x="365036" y="761031"/>
                  <a:pt x="365036" y="769817"/>
                </a:cubicBezTo>
                <a:cubicBezTo>
                  <a:pt x="365036" y="778603"/>
                  <a:pt x="357924" y="785715"/>
                  <a:pt x="349138" y="785715"/>
                </a:cubicBezTo>
                <a:cubicBezTo>
                  <a:pt x="340352" y="785715"/>
                  <a:pt x="333239" y="778603"/>
                  <a:pt x="333239" y="769817"/>
                </a:cubicBezTo>
                <a:cubicBezTo>
                  <a:pt x="333239" y="761031"/>
                  <a:pt x="340352" y="753919"/>
                  <a:pt x="349138" y="753919"/>
                </a:cubicBezTo>
                <a:close/>
                <a:moveTo>
                  <a:pt x="828809" y="753291"/>
                </a:moveTo>
                <a:cubicBezTo>
                  <a:pt x="835294" y="753291"/>
                  <a:pt x="840315" y="758521"/>
                  <a:pt x="840315" y="764796"/>
                </a:cubicBezTo>
                <a:cubicBezTo>
                  <a:pt x="840315" y="771281"/>
                  <a:pt x="835085" y="776302"/>
                  <a:pt x="828809" y="776302"/>
                </a:cubicBezTo>
                <a:cubicBezTo>
                  <a:pt x="822324" y="776302"/>
                  <a:pt x="817304" y="771072"/>
                  <a:pt x="817304" y="764796"/>
                </a:cubicBezTo>
                <a:cubicBezTo>
                  <a:pt x="817304" y="758521"/>
                  <a:pt x="822324" y="753500"/>
                  <a:pt x="828809" y="753291"/>
                </a:cubicBezTo>
                <a:close/>
                <a:moveTo>
                  <a:pt x="1034861" y="749526"/>
                </a:moveTo>
                <a:cubicBezTo>
                  <a:pt x="1039672" y="749526"/>
                  <a:pt x="1043647" y="753500"/>
                  <a:pt x="1043647" y="758311"/>
                </a:cubicBezTo>
                <a:cubicBezTo>
                  <a:pt x="1043647" y="763123"/>
                  <a:pt x="1039881" y="766888"/>
                  <a:pt x="1034861" y="767097"/>
                </a:cubicBezTo>
                <a:cubicBezTo>
                  <a:pt x="1030049" y="767097"/>
                  <a:pt x="1026075" y="763123"/>
                  <a:pt x="1026075" y="758311"/>
                </a:cubicBezTo>
                <a:cubicBezTo>
                  <a:pt x="1026075" y="753500"/>
                  <a:pt x="1030049" y="749526"/>
                  <a:pt x="1034861" y="749526"/>
                </a:cubicBezTo>
                <a:close/>
                <a:moveTo>
                  <a:pt x="929638" y="748898"/>
                </a:moveTo>
                <a:cubicBezTo>
                  <a:pt x="935077" y="748898"/>
                  <a:pt x="939470" y="753291"/>
                  <a:pt x="939470" y="758730"/>
                </a:cubicBezTo>
                <a:cubicBezTo>
                  <a:pt x="939470" y="764169"/>
                  <a:pt x="935077" y="768562"/>
                  <a:pt x="929638" y="768562"/>
                </a:cubicBezTo>
                <a:cubicBezTo>
                  <a:pt x="924199" y="768562"/>
                  <a:pt x="919806" y="764169"/>
                  <a:pt x="919806" y="758730"/>
                </a:cubicBezTo>
                <a:cubicBezTo>
                  <a:pt x="919806" y="753291"/>
                  <a:pt x="924199" y="748898"/>
                  <a:pt x="929638" y="748898"/>
                </a:cubicBezTo>
                <a:close/>
                <a:moveTo>
                  <a:pt x="209190" y="747224"/>
                </a:moveTo>
                <a:cubicBezTo>
                  <a:pt x="218185" y="747224"/>
                  <a:pt x="225507" y="754337"/>
                  <a:pt x="225297" y="763332"/>
                </a:cubicBezTo>
                <a:cubicBezTo>
                  <a:pt x="225297" y="772118"/>
                  <a:pt x="218185" y="779440"/>
                  <a:pt x="209190" y="779440"/>
                </a:cubicBezTo>
                <a:cubicBezTo>
                  <a:pt x="200404" y="779440"/>
                  <a:pt x="193082" y="772327"/>
                  <a:pt x="193082" y="763332"/>
                </a:cubicBezTo>
                <a:cubicBezTo>
                  <a:pt x="193082" y="754546"/>
                  <a:pt x="200195" y="747224"/>
                  <a:pt x="209190" y="747224"/>
                </a:cubicBezTo>
                <a:close/>
                <a:moveTo>
                  <a:pt x="581338" y="747015"/>
                </a:moveTo>
                <a:cubicBezTo>
                  <a:pt x="589287" y="747015"/>
                  <a:pt x="595563" y="753500"/>
                  <a:pt x="595563" y="761240"/>
                </a:cubicBezTo>
                <a:cubicBezTo>
                  <a:pt x="595563" y="768980"/>
                  <a:pt x="589287" y="775465"/>
                  <a:pt x="581338" y="775465"/>
                </a:cubicBezTo>
                <a:cubicBezTo>
                  <a:pt x="573389" y="775465"/>
                  <a:pt x="567113" y="768980"/>
                  <a:pt x="567113" y="761240"/>
                </a:cubicBezTo>
                <a:cubicBezTo>
                  <a:pt x="567113" y="753291"/>
                  <a:pt x="573389" y="747015"/>
                  <a:pt x="581338" y="747015"/>
                </a:cubicBezTo>
                <a:close/>
                <a:moveTo>
                  <a:pt x="1365380" y="744923"/>
                </a:moveTo>
                <a:cubicBezTo>
                  <a:pt x="1367472" y="744923"/>
                  <a:pt x="1369145" y="746597"/>
                  <a:pt x="1369145" y="748689"/>
                </a:cubicBezTo>
                <a:cubicBezTo>
                  <a:pt x="1369145" y="750781"/>
                  <a:pt x="1367472" y="752454"/>
                  <a:pt x="1365380" y="752454"/>
                </a:cubicBezTo>
                <a:cubicBezTo>
                  <a:pt x="1363288" y="752454"/>
                  <a:pt x="1361615" y="750781"/>
                  <a:pt x="1361615" y="748689"/>
                </a:cubicBezTo>
                <a:cubicBezTo>
                  <a:pt x="1361615" y="746597"/>
                  <a:pt x="1363288" y="744923"/>
                  <a:pt x="1365380" y="744923"/>
                </a:cubicBezTo>
                <a:close/>
                <a:moveTo>
                  <a:pt x="1694226" y="741995"/>
                </a:moveTo>
                <a:cubicBezTo>
                  <a:pt x="1694853" y="741995"/>
                  <a:pt x="1695272" y="742413"/>
                  <a:pt x="1695272" y="743041"/>
                </a:cubicBezTo>
                <a:cubicBezTo>
                  <a:pt x="1695272" y="743668"/>
                  <a:pt x="1694853" y="744087"/>
                  <a:pt x="1694226" y="744087"/>
                </a:cubicBezTo>
                <a:cubicBezTo>
                  <a:pt x="1693598" y="744087"/>
                  <a:pt x="1693180" y="743668"/>
                  <a:pt x="1693180" y="743041"/>
                </a:cubicBezTo>
                <a:cubicBezTo>
                  <a:pt x="1693180" y="742413"/>
                  <a:pt x="1693598" y="741995"/>
                  <a:pt x="1694226" y="741995"/>
                </a:cubicBezTo>
                <a:close/>
                <a:moveTo>
                  <a:pt x="435742" y="735510"/>
                </a:moveTo>
                <a:cubicBezTo>
                  <a:pt x="444319" y="735510"/>
                  <a:pt x="451013" y="742413"/>
                  <a:pt x="451013" y="750781"/>
                </a:cubicBezTo>
                <a:cubicBezTo>
                  <a:pt x="451013" y="759357"/>
                  <a:pt x="444110" y="766052"/>
                  <a:pt x="435742" y="766052"/>
                </a:cubicBezTo>
                <a:cubicBezTo>
                  <a:pt x="427165" y="766052"/>
                  <a:pt x="420471" y="759148"/>
                  <a:pt x="420471" y="750781"/>
                </a:cubicBezTo>
                <a:cubicBezTo>
                  <a:pt x="420471" y="742413"/>
                  <a:pt x="427374" y="735719"/>
                  <a:pt x="435742" y="735510"/>
                </a:cubicBezTo>
                <a:close/>
                <a:moveTo>
                  <a:pt x="1419560" y="735301"/>
                </a:moveTo>
                <a:cubicBezTo>
                  <a:pt x="1421234" y="735301"/>
                  <a:pt x="1422698" y="736556"/>
                  <a:pt x="1422698" y="738439"/>
                </a:cubicBezTo>
                <a:cubicBezTo>
                  <a:pt x="1422698" y="740112"/>
                  <a:pt x="1421443" y="741576"/>
                  <a:pt x="1419560" y="741576"/>
                </a:cubicBezTo>
                <a:cubicBezTo>
                  <a:pt x="1417887" y="741576"/>
                  <a:pt x="1416422" y="740112"/>
                  <a:pt x="1416422" y="738439"/>
                </a:cubicBezTo>
                <a:cubicBezTo>
                  <a:pt x="1416422" y="736765"/>
                  <a:pt x="1417677" y="735301"/>
                  <a:pt x="1419560" y="735301"/>
                </a:cubicBezTo>
                <a:close/>
                <a:moveTo>
                  <a:pt x="1194681" y="734673"/>
                </a:moveTo>
                <a:cubicBezTo>
                  <a:pt x="1198238" y="734673"/>
                  <a:pt x="1200957" y="737393"/>
                  <a:pt x="1200748" y="740740"/>
                </a:cubicBezTo>
                <a:cubicBezTo>
                  <a:pt x="1200748" y="744087"/>
                  <a:pt x="1198028" y="746806"/>
                  <a:pt x="1194681" y="746806"/>
                </a:cubicBezTo>
                <a:cubicBezTo>
                  <a:pt x="1191334" y="746806"/>
                  <a:pt x="1188615" y="744087"/>
                  <a:pt x="1188615" y="740740"/>
                </a:cubicBezTo>
                <a:cubicBezTo>
                  <a:pt x="1188615" y="737393"/>
                  <a:pt x="1191334" y="734673"/>
                  <a:pt x="1194681" y="734673"/>
                </a:cubicBezTo>
                <a:close/>
                <a:moveTo>
                  <a:pt x="674218" y="733418"/>
                </a:moveTo>
                <a:cubicBezTo>
                  <a:pt x="681749" y="733418"/>
                  <a:pt x="687815" y="739484"/>
                  <a:pt x="687815" y="747015"/>
                </a:cubicBezTo>
                <a:cubicBezTo>
                  <a:pt x="687815" y="754546"/>
                  <a:pt x="681749" y="760613"/>
                  <a:pt x="674218" y="760613"/>
                </a:cubicBezTo>
                <a:cubicBezTo>
                  <a:pt x="666687" y="760613"/>
                  <a:pt x="660621" y="754546"/>
                  <a:pt x="660621" y="747015"/>
                </a:cubicBezTo>
                <a:cubicBezTo>
                  <a:pt x="660621" y="739484"/>
                  <a:pt x="666687" y="733418"/>
                  <a:pt x="674218" y="733418"/>
                </a:cubicBezTo>
                <a:close/>
                <a:moveTo>
                  <a:pt x="1639837" y="733000"/>
                </a:moveTo>
                <a:cubicBezTo>
                  <a:pt x="1640673" y="733000"/>
                  <a:pt x="1641301" y="733627"/>
                  <a:pt x="1641301" y="734464"/>
                </a:cubicBezTo>
                <a:cubicBezTo>
                  <a:pt x="1641301" y="735301"/>
                  <a:pt x="1640673" y="735928"/>
                  <a:pt x="1639837" y="735928"/>
                </a:cubicBezTo>
                <a:cubicBezTo>
                  <a:pt x="1639000" y="735928"/>
                  <a:pt x="1638372" y="735301"/>
                  <a:pt x="1638372" y="734464"/>
                </a:cubicBezTo>
                <a:cubicBezTo>
                  <a:pt x="1638372" y="733627"/>
                  <a:pt x="1639000" y="733000"/>
                  <a:pt x="1639837" y="733000"/>
                </a:cubicBezTo>
                <a:close/>
                <a:moveTo>
                  <a:pt x="1474368" y="728607"/>
                </a:moveTo>
                <a:cubicBezTo>
                  <a:pt x="1476041" y="728607"/>
                  <a:pt x="1477506" y="729862"/>
                  <a:pt x="1477506" y="731744"/>
                </a:cubicBezTo>
                <a:cubicBezTo>
                  <a:pt x="1477506" y="733418"/>
                  <a:pt x="1476251" y="734882"/>
                  <a:pt x="1474368" y="734882"/>
                </a:cubicBezTo>
                <a:cubicBezTo>
                  <a:pt x="1472694" y="734882"/>
                  <a:pt x="1471230" y="733418"/>
                  <a:pt x="1471021" y="731744"/>
                </a:cubicBezTo>
                <a:cubicBezTo>
                  <a:pt x="1471021" y="730071"/>
                  <a:pt x="1472485" y="728607"/>
                  <a:pt x="1474368" y="728607"/>
                </a:cubicBezTo>
                <a:close/>
                <a:moveTo>
                  <a:pt x="1584820" y="727561"/>
                </a:moveTo>
                <a:cubicBezTo>
                  <a:pt x="1586075" y="727561"/>
                  <a:pt x="1586912" y="728607"/>
                  <a:pt x="1586912" y="729653"/>
                </a:cubicBezTo>
                <a:cubicBezTo>
                  <a:pt x="1586912" y="730908"/>
                  <a:pt x="1585866" y="731744"/>
                  <a:pt x="1584820" y="731744"/>
                </a:cubicBezTo>
                <a:cubicBezTo>
                  <a:pt x="1583565" y="731744"/>
                  <a:pt x="1582728" y="730908"/>
                  <a:pt x="1582728" y="729653"/>
                </a:cubicBezTo>
                <a:cubicBezTo>
                  <a:pt x="1582728" y="728397"/>
                  <a:pt x="1583774" y="727561"/>
                  <a:pt x="1584820" y="727561"/>
                </a:cubicBezTo>
                <a:close/>
                <a:moveTo>
                  <a:pt x="293284" y="726933"/>
                </a:moveTo>
                <a:cubicBezTo>
                  <a:pt x="302070" y="726933"/>
                  <a:pt x="309392" y="734045"/>
                  <a:pt x="309392" y="743041"/>
                </a:cubicBezTo>
                <a:cubicBezTo>
                  <a:pt x="309392" y="752036"/>
                  <a:pt x="302070" y="759148"/>
                  <a:pt x="293284" y="759148"/>
                </a:cubicBezTo>
                <a:cubicBezTo>
                  <a:pt x="284289" y="759148"/>
                  <a:pt x="277176" y="751827"/>
                  <a:pt x="277176" y="743041"/>
                </a:cubicBezTo>
                <a:cubicBezTo>
                  <a:pt x="277176" y="734045"/>
                  <a:pt x="284498" y="726933"/>
                  <a:pt x="293284" y="726933"/>
                </a:cubicBezTo>
                <a:close/>
                <a:moveTo>
                  <a:pt x="1529594" y="726306"/>
                </a:moveTo>
                <a:cubicBezTo>
                  <a:pt x="1531058" y="726306"/>
                  <a:pt x="1532104" y="727351"/>
                  <a:pt x="1532104" y="728816"/>
                </a:cubicBezTo>
                <a:cubicBezTo>
                  <a:pt x="1532104" y="730280"/>
                  <a:pt x="1531058" y="731326"/>
                  <a:pt x="1529594" y="731326"/>
                </a:cubicBezTo>
                <a:cubicBezTo>
                  <a:pt x="1528129" y="731326"/>
                  <a:pt x="1527084" y="730280"/>
                  <a:pt x="1527084" y="728816"/>
                </a:cubicBezTo>
                <a:cubicBezTo>
                  <a:pt x="1527084" y="727351"/>
                  <a:pt x="1528129" y="726306"/>
                  <a:pt x="1529594" y="726306"/>
                </a:cubicBezTo>
                <a:close/>
                <a:moveTo>
                  <a:pt x="770236" y="723377"/>
                </a:moveTo>
                <a:cubicBezTo>
                  <a:pt x="776930" y="723377"/>
                  <a:pt x="782578" y="728816"/>
                  <a:pt x="782578" y="735719"/>
                </a:cubicBezTo>
                <a:cubicBezTo>
                  <a:pt x="782578" y="742622"/>
                  <a:pt x="776930" y="748061"/>
                  <a:pt x="770236" y="748061"/>
                </a:cubicBezTo>
                <a:cubicBezTo>
                  <a:pt x="763333" y="748061"/>
                  <a:pt x="757894" y="742413"/>
                  <a:pt x="757894" y="735719"/>
                </a:cubicBezTo>
                <a:cubicBezTo>
                  <a:pt x="757894" y="728816"/>
                  <a:pt x="763542" y="723377"/>
                  <a:pt x="770236" y="723377"/>
                </a:cubicBezTo>
                <a:close/>
                <a:moveTo>
                  <a:pt x="1081928" y="721285"/>
                </a:moveTo>
                <a:cubicBezTo>
                  <a:pt x="1086321" y="721285"/>
                  <a:pt x="1089878" y="724841"/>
                  <a:pt x="1089878" y="729234"/>
                </a:cubicBezTo>
                <a:cubicBezTo>
                  <a:pt x="1089878" y="733627"/>
                  <a:pt x="1086321" y="737183"/>
                  <a:pt x="1081928" y="737183"/>
                </a:cubicBezTo>
                <a:cubicBezTo>
                  <a:pt x="1077535" y="737183"/>
                  <a:pt x="1073979" y="733627"/>
                  <a:pt x="1073979" y="729234"/>
                </a:cubicBezTo>
                <a:cubicBezTo>
                  <a:pt x="1073979" y="724841"/>
                  <a:pt x="1077535" y="721285"/>
                  <a:pt x="1081928" y="721285"/>
                </a:cubicBezTo>
                <a:close/>
                <a:moveTo>
                  <a:pt x="524857" y="719193"/>
                </a:moveTo>
                <a:cubicBezTo>
                  <a:pt x="533015" y="719193"/>
                  <a:pt x="539500" y="725678"/>
                  <a:pt x="539500" y="733836"/>
                </a:cubicBezTo>
                <a:cubicBezTo>
                  <a:pt x="539500" y="741995"/>
                  <a:pt x="533015" y="748480"/>
                  <a:pt x="524857" y="748480"/>
                </a:cubicBezTo>
                <a:cubicBezTo>
                  <a:pt x="516698" y="748480"/>
                  <a:pt x="510214" y="741995"/>
                  <a:pt x="510214" y="733836"/>
                </a:cubicBezTo>
                <a:cubicBezTo>
                  <a:pt x="510214" y="725678"/>
                  <a:pt x="516698" y="719193"/>
                  <a:pt x="524857" y="719193"/>
                </a:cubicBezTo>
                <a:close/>
                <a:moveTo>
                  <a:pt x="870019" y="717729"/>
                </a:moveTo>
                <a:cubicBezTo>
                  <a:pt x="875877" y="717729"/>
                  <a:pt x="880479" y="722331"/>
                  <a:pt x="880688" y="728397"/>
                </a:cubicBezTo>
                <a:cubicBezTo>
                  <a:pt x="880688" y="734255"/>
                  <a:pt x="875877" y="739066"/>
                  <a:pt x="870019" y="739066"/>
                </a:cubicBezTo>
                <a:cubicBezTo>
                  <a:pt x="864162" y="739066"/>
                  <a:pt x="859351" y="734255"/>
                  <a:pt x="859351" y="728397"/>
                </a:cubicBezTo>
                <a:cubicBezTo>
                  <a:pt x="859351" y="722540"/>
                  <a:pt x="864162" y="717729"/>
                  <a:pt x="870019" y="717729"/>
                </a:cubicBezTo>
                <a:close/>
                <a:moveTo>
                  <a:pt x="973987" y="715846"/>
                </a:moveTo>
                <a:cubicBezTo>
                  <a:pt x="979426" y="715846"/>
                  <a:pt x="983818" y="720239"/>
                  <a:pt x="983818" y="725678"/>
                </a:cubicBezTo>
                <a:cubicBezTo>
                  <a:pt x="983818" y="731117"/>
                  <a:pt x="979216" y="735510"/>
                  <a:pt x="973987" y="735510"/>
                </a:cubicBezTo>
                <a:cubicBezTo>
                  <a:pt x="968548" y="735510"/>
                  <a:pt x="964155" y="731117"/>
                  <a:pt x="964155" y="725678"/>
                </a:cubicBezTo>
                <a:cubicBezTo>
                  <a:pt x="964155" y="720239"/>
                  <a:pt x="968548" y="715846"/>
                  <a:pt x="973987" y="715846"/>
                </a:cubicBezTo>
                <a:close/>
                <a:moveTo>
                  <a:pt x="1245933" y="714591"/>
                </a:moveTo>
                <a:cubicBezTo>
                  <a:pt x="1248862" y="714591"/>
                  <a:pt x="1251372" y="717101"/>
                  <a:pt x="1251372" y="720030"/>
                </a:cubicBezTo>
                <a:cubicBezTo>
                  <a:pt x="1251372" y="722958"/>
                  <a:pt x="1248862" y="725469"/>
                  <a:pt x="1245933" y="725469"/>
                </a:cubicBezTo>
                <a:cubicBezTo>
                  <a:pt x="1243004" y="725469"/>
                  <a:pt x="1240494" y="722958"/>
                  <a:pt x="1240494" y="720030"/>
                </a:cubicBezTo>
                <a:cubicBezTo>
                  <a:pt x="1240494" y="717101"/>
                  <a:pt x="1243004" y="714591"/>
                  <a:pt x="1245933" y="714591"/>
                </a:cubicBezTo>
                <a:close/>
                <a:moveTo>
                  <a:pt x="379470" y="708315"/>
                </a:moveTo>
                <a:cubicBezTo>
                  <a:pt x="388047" y="708315"/>
                  <a:pt x="394950" y="715218"/>
                  <a:pt x="394950" y="723795"/>
                </a:cubicBezTo>
                <a:cubicBezTo>
                  <a:pt x="394950" y="732372"/>
                  <a:pt x="388047" y="739275"/>
                  <a:pt x="379470" y="739275"/>
                </a:cubicBezTo>
                <a:cubicBezTo>
                  <a:pt x="370893" y="739275"/>
                  <a:pt x="363990" y="732372"/>
                  <a:pt x="363990" y="723795"/>
                </a:cubicBezTo>
                <a:cubicBezTo>
                  <a:pt x="363990" y="715218"/>
                  <a:pt x="371103" y="708315"/>
                  <a:pt x="379470" y="708315"/>
                </a:cubicBezTo>
                <a:close/>
                <a:moveTo>
                  <a:pt x="616900" y="704550"/>
                </a:moveTo>
                <a:cubicBezTo>
                  <a:pt x="624849" y="704550"/>
                  <a:pt x="631125" y="711035"/>
                  <a:pt x="631125" y="718775"/>
                </a:cubicBezTo>
                <a:cubicBezTo>
                  <a:pt x="631125" y="726724"/>
                  <a:pt x="624640" y="733000"/>
                  <a:pt x="616900" y="733000"/>
                </a:cubicBezTo>
                <a:cubicBezTo>
                  <a:pt x="608951" y="733000"/>
                  <a:pt x="602675" y="726724"/>
                  <a:pt x="602675" y="718775"/>
                </a:cubicBezTo>
                <a:cubicBezTo>
                  <a:pt x="602675" y="710825"/>
                  <a:pt x="609160" y="704550"/>
                  <a:pt x="616900" y="704550"/>
                </a:cubicBezTo>
                <a:close/>
                <a:moveTo>
                  <a:pt x="237640" y="699320"/>
                </a:moveTo>
                <a:cubicBezTo>
                  <a:pt x="246844" y="699320"/>
                  <a:pt x="254375" y="706851"/>
                  <a:pt x="254375" y="716055"/>
                </a:cubicBezTo>
                <a:cubicBezTo>
                  <a:pt x="254375" y="725260"/>
                  <a:pt x="246844" y="732790"/>
                  <a:pt x="237640" y="732790"/>
                </a:cubicBezTo>
                <a:cubicBezTo>
                  <a:pt x="228435" y="732790"/>
                  <a:pt x="220904" y="725260"/>
                  <a:pt x="220904" y="716055"/>
                </a:cubicBezTo>
                <a:cubicBezTo>
                  <a:pt x="220904" y="706851"/>
                  <a:pt x="228435" y="699320"/>
                  <a:pt x="237640" y="699320"/>
                </a:cubicBezTo>
                <a:close/>
                <a:moveTo>
                  <a:pt x="1298440" y="698065"/>
                </a:moveTo>
                <a:cubicBezTo>
                  <a:pt x="1300950" y="698065"/>
                  <a:pt x="1303042" y="700157"/>
                  <a:pt x="1303042" y="702667"/>
                </a:cubicBezTo>
                <a:cubicBezTo>
                  <a:pt x="1303042" y="705177"/>
                  <a:pt x="1300950" y="707269"/>
                  <a:pt x="1298440" y="707269"/>
                </a:cubicBezTo>
                <a:cubicBezTo>
                  <a:pt x="1295929" y="707269"/>
                  <a:pt x="1293837" y="705177"/>
                  <a:pt x="1293837" y="702667"/>
                </a:cubicBezTo>
                <a:cubicBezTo>
                  <a:pt x="1293837" y="700157"/>
                  <a:pt x="1295720" y="698065"/>
                  <a:pt x="1298440" y="698065"/>
                </a:cubicBezTo>
                <a:close/>
                <a:moveTo>
                  <a:pt x="1130670" y="695973"/>
                </a:moveTo>
                <a:cubicBezTo>
                  <a:pt x="1134644" y="695973"/>
                  <a:pt x="1137782" y="699111"/>
                  <a:pt x="1137782" y="703085"/>
                </a:cubicBezTo>
                <a:cubicBezTo>
                  <a:pt x="1137782" y="707060"/>
                  <a:pt x="1134644" y="710198"/>
                  <a:pt x="1130670" y="710198"/>
                </a:cubicBezTo>
                <a:cubicBezTo>
                  <a:pt x="1126695" y="710198"/>
                  <a:pt x="1123557" y="707060"/>
                  <a:pt x="1123557" y="703085"/>
                </a:cubicBezTo>
                <a:cubicBezTo>
                  <a:pt x="1123557" y="699111"/>
                  <a:pt x="1126695" y="695973"/>
                  <a:pt x="1130670" y="695973"/>
                </a:cubicBezTo>
                <a:close/>
                <a:moveTo>
                  <a:pt x="712081" y="693463"/>
                </a:moveTo>
                <a:cubicBezTo>
                  <a:pt x="719612" y="693463"/>
                  <a:pt x="725469" y="699529"/>
                  <a:pt x="725469" y="706851"/>
                </a:cubicBezTo>
                <a:cubicBezTo>
                  <a:pt x="725469" y="714382"/>
                  <a:pt x="719403" y="720239"/>
                  <a:pt x="712081" y="720239"/>
                </a:cubicBezTo>
                <a:cubicBezTo>
                  <a:pt x="704551" y="720239"/>
                  <a:pt x="698693" y="714172"/>
                  <a:pt x="698693" y="706851"/>
                </a:cubicBezTo>
                <a:cubicBezTo>
                  <a:pt x="698693" y="699529"/>
                  <a:pt x="704760" y="693463"/>
                  <a:pt x="712081" y="693463"/>
                </a:cubicBezTo>
                <a:close/>
                <a:moveTo>
                  <a:pt x="468376" y="690534"/>
                </a:moveTo>
                <a:cubicBezTo>
                  <a:pt x="476952" y="690534"/>
                  <a:pt x="484065" y="697647"/>
                  <a:pt x="484065" y="706223"/>
                </a:cubicBezTo>
                <a:cubicBezTo>
                  <a:pt x="484065" y="714800"/>
                  <a:pt x="476952" y="721913"/>
                  <a:pt x="468376" y="721913"/>
                </a:cubicBezTo>
                <a:cubicBezTo>
                  <a:pt x="459799" y="721913"/>
                  <a:pt x="452686" y="714800"/>
                  <a:pt x="452686" y="706223"/>
                </a:cubicBezTo>
                <a:cubicBezTo>
                  <a:pt x="452686" y="697647"/>
                  <a:pt x="459799" y="690534"/>
                  <a:pt x="468376" y="690534"/>
                </a:cubicBezTo>
                <a:close/>
                <a:moveTo>
                  <a:pt x="1735018" y="688233"/>
                </a:moveTo>
                <a:cubicBezTo>
                  <a:pt x="1735227" y="688233"/>
                  <a:pt x="1735436" y="688442"/>
                  <a:pt x="1735436" y="688651"/>
                </a:cubicBezTo>
                <a:cubicBezTo>
                  <a:pt x="1735436" y="688861"/>
                  <a:pt x="1735227" y="689070"/>
                  <a:pt x="1735018" y="689070"/>
                </a:cubicBezTo>
                <a:cubicBezTo>
                  <a:pt x="1734809" y="689070"/>
                  <a:pt x="1734600" y="688861"/>
                  <a:pt x="1734600" y="688651"/>
                </a:cubicBezTo>
                <a:cubicBezTo>
                  <a:pt x="1734600" y="688442"/>
                  <a:pt x="1734809" y="688233"/>
                  <a:pt x="1735018" y="688233"/>
                </a:cubicBezTo>
                <a:close/>
                <a:moveTo>
                  <a:pt x="810610" y="686350"/>
                </a:moveTo>
                <a:cubicBezTo>
                  <a:pt x="817304" y="686350"/>
                  <a:pt x="822324" y="691580"/>
                  <a:pt x="822324" y="698065"/>
                </a:cubicBezTo>
                <a:cubicBezTo>
                  <a:pt x="822324" y="704550"/>
                  <a:pt x="817094" y="709780"/>
                  <a:pt x="810610" y="709780"/>
                </a:cubicBezTo>
                <a:cubicBezTo>
                  <a:pt x="804125" y="709780"/>
                  <a:pt x="798895" y="704550"/>
                  <a:pt x="798895" y="698065"/>
                </a:cubicBezTo>
                <a:cubicBezTo>
                  <a:pt x="798895" y="691580"/>
                  <a:pt x="804125" y="686350"/>
                  <a:pt x="810610" y="686350"/>
                </a:cubicBezTo>
                <a:close/>
                <a:moveTo>
                  <a:pt x="1019590" y="685932"/>
                </a:moveTo>
                <a:cubicBezTo>
                  <a:pt x="1024610" y="685932"/>
                  <a:pt x="1028585" y="689907"/>
                  <a:pt x="1028585" y="694927"/>
                </a:cubicBezTo>
                <a:cubicBezTo>
                  <a:pt x="1028585" y="699948"/>
                  <a:pt x="1024610" y="703922"/>
                  <a:pt x="1019590" y="703922"/>
                </a:cubicBezTo>
                <a:cubicBezTo>
                  <a:pt x="1014569" y="703922"/>
                  <a:pt x="1010595" y="699948"/>
                  <a:pt x="1010595" y="694927"/>
                </a:cubicBezTo>
                <a:cubicBezTo>
                  <a:pt x="1010595" y="689907"/>
                  <a:pt x="1014779" y="685932"/>
                  <a:pt x="1019590" y="685932"/>
                </a:cubicBezTo>
                <a:close/>
                <a:moveTo>
                  <a:pt x="1351783" y="684049"/>
                </a:moveTo>
                <a:cubicBezTo>
                  <a:pt x="1354293" y="684049"/>
                  <a:pt x="1356385" y="686141"/>
                  <a:pt x="1356385" y="688651"/>
                </a:cubicBezTo>
                <a:cubicBezTo>
                  <a:pt x="1356385" y="691162"/>
                  <a:pt x="1354293" y="693254"/>
                  <a:pt x="1351783" y="693254"/>
                </a:cubicBezTo>
                <a:cubicBezTo>
                  <a:pt x="1349273" y="693254"/>
                  <a:pt x="1347181" y="691162"/>
                  <a:pt x="1347181" y="688651"/>
                </a:cubicBezTo>
                <a:cubicBezTo>
                  <a:pt x="1347181" y="686141"/>
                  <a:pt x="1349273" y="684049"/>
                  <a:pt x="1351783" y="684049"/>
                </a:cubicBezTo>
                <a:close/>
                <a:moveTo>
                  <a:pt x="913112" y="683003"/>
                </a:moveTo>
                <a:cubicBezTo>
                  <a:pt x="919179" y="683003"/>
                  <a:pt x="923990" y="687815"/>
                  <a:pt x="923990" y="693881"/>
                </a:cubicBezTo>
                <a:cubicBezTo>
                  <a:pt x="923990" y="699738"/>
                  <a:pt x="919179" y="704759"/>
                  <a:pt x="913112" y="704759"/>
                </a:cubicBezTo>
                <a:cubicBezTo>
                  <a:pt x="907046" y="704759"/>
                  <a:pt x="902235" y="699948"/>
                  <a:pt x="902235" y="693881"/>
                </a:cubicBezTo>
                <a:cubicBezTo>
                  <a:pt x="902235" y="687815"/>
                  <a:pt x="907046" y="683003"/>
                  <a:pt x="913112" y="683003"/>
                </a:cubicBezTo>
                <a:close/>
                <a:moveTo>
                  <a:pt x="323616" y="680493"/>
                </a:moveTo>
                <a:cubicBezTo>
                  <a:pt x="332402" y="680493"/>
                  <a:pt x="339724" y="687815"/>
                  <a:pt x="339724" y="696601"/>
                </a:cubicBezTo>
                <a:cubicBezTo>
                  <a:pt x="339724" y="705387"/>
                  <a:pt x="332612" y="712708"/>
                  <a:pt x="323616" y="712708"/>
                </a:cubicBezTo>
                <a:cubicBezTo>
                  <a:pt x="314831" y="712708"/>
                  <a:pt x="307509" y="705596"/>
                  <a:pt x="307509" y="696601"/>
                </a:cubicBezTo>
                <a:cubicBezTo>
                  <a:pt x="307509" y="687815"/>
                  <a:pt x="314621" y="680493"/>
                  <a:pt x="323616" y="680493"/>
                </a:cubicBezTo>
                <a:close/>
                <a:moveTo>
                  <a:pt x="1680838" y="677564"/>
                </a:moveTo>
                <a:cubicBezTo>
                  <a:pt x="1681256" y="677564"/>
                  <a:pt x="1681465" y="677774"/>
                  <a:pt x="1681465" y="678192"/>
                </a:cubicBezTo>
                <a:cubicBezTo>
                  <a:pt x="1681465" y="678610"/>
                  <a:pt x="1681256" y="678819"/>
                  <a:pt x="1680838" y="678819"/>
                </a:cubicBezTo>
                <a:cubicBezTo>
                  <a:pt x="1680420" y="678819"/>
                  <a:pt x="1680210" y="678610"/>
                  <a:pt x="1680210" y="678192"/>
                </a:cubicBezTo>
                <a:cubicBezTo>
                  <a:pt x="1680210" y="677774"/>
                  <a:pt x="1680420" y="677564"/>
                  <a:pt x="1680838" y="677564"/>
                </a:cubicBezTo>
                <a:close/>
                <a:moveTo>
                  <a:pt x="559791" y="676518"/>
                </a:moveTo>
                <a:cubicBezTo>
                  <a:pt x="567741" y="676518"/>
                  <a:pt x="574226" y="683003"/>
                  <a:pt x="574226" y="690953"/>
                </a:cubicBezTo>
                <a:cubicBezTo>
                  <a:pt x="574226" y="698902"/>
                  <a:pt x="567741" y="705387"/>
                  <a:pt x="559791" y="705387"/>
                </a:cubicBezTo>
                <a:cubicBezTo>
                  <a:pt x="551842" y="705387"/>
                  <a:pt x="545357" y="698902"/>
                  <a:pt x="545357" y="690953"/>
                </a:cubicBezTo>
                <a:cubicBezTo>
                  <a:pt x="545357" y="683003"/>
                  <a:pt x="551842" y="676518"/>
                  <a:pt x="559791" y="676518"/>
                </a:cubicBezTo>
                <a:close/>
                <a:moveTo>
                  <a:pt x="1405963" y="674427"/>
                </a:moveTo>
                <a:cubicBezTo>
                  <a:pt x="1408055" y="674427"/>
                  <a:pt x="1409728" y="676100"/>
                  <a:pt x="1409728" y="678192"/>
                </a:cubicBezTo>
                <a:cubicBezTo>
                  <a:pt x="1409728" y="680284"/>
                  <a:pt x="1408055" y="681957"/>
                  <a:pt x="1405963" y="681957"/>
                </a:cubicBezTo>
                <a:cubicBezTo>
                  <a:pt x="1403871" y="681957"/>
                  <a:pt x="1402197" y="680284"/>
                  <a:pt x="1402197" y="678192"/>
                </a:cubicBezTo>
                <a:cubicBezTo>
                  <a:pt x="1402197" y="676100"/>
                  <a:pt x="1403871" y="674427"/>
                  <a:pt x="1405963" y="674427"/>
                </a:cubicBezTo>
                <a:close/>
                <a:moveTo>
                  <a:pt x="1180666" y="673590"/>
                </a:moveTo>
                <a:cubicBezTo>
                  <a:pt x="1184222" y="673590"/>
                  <a:pt x="1186941" y="676309"/>
                  <a:pt x="1186941" y="679865"/>
                </a:cubicBezTo>
                <a:cubicBezTo>
                  <a:pt x="1186941" y="683212"/>
                  <a:pt x="1184013" y="686141"/>
                  <a:pt x="1180666" y="686141"/>
                </a:cubicBezTo>
                <a:cubicBezTo>
                  <a:pt x="1177319" y="686141"/>
                  <a:pt x="1174390" y="683422"/>
                  <a:pt x="1174390" y="679865"/>
                </a:cubicBezTo>
                <a:cubicBezTo>
                  <a:pt x="1174390" y="676518"/>
                  <a:pt x="1177110" y="673590"/>
                  <a:pt x="1180666" y="673590"/>
                </a:cubicBezTo>
                <a:close/>
                <a:moveTo>
                  <a:pt x="1626030" y="669824"/>
                </a:moveTo>
                <a:cubicBezTo>
                  <a:pt x="1626658" y="669824"/>
                  <a:pt x="1627285" y="670452"/>
                  <a:pt x="1627285" y="671080"/>
                </a:cubicBezTo>
                <a:cubicBezTo>
                  <a:pt x="1627285" y="671707"/>
                  <a:pt x="1626658" y="672335"/>
                  <a:pt x="1626030" y="672335"/>
                </a:cubicBezTo>
                <a:cubicBezTo>
                  <a:pt x="1625403" y="672335"/>
                  <a:pt x="1624775" y="671707"/>
                  <a:pt x="1624775" y="671080"/>
                </a:cubicBezTo>
                <a:cubicBezTo>
                  <a:pt x="1624775" y="670452"/>
                  <a:pt x="1625403" y="669824"/>
                  <a:pt x="1626030" y="669824"/>
                </a:cubicBezTo>
                <a:close/>
                <a:moveTo>
                  <a:pt x="1460771" y="667942"/>
                </a:moveTo>
                <a:cubicBezTo>
                  <a:pt x="1462444" y="667942"/>
                  <a:pt x="1463908" y="669406"/>
                  <a:pt x="1463908" y="671080"/>
                </a:cubicBezTo>
                <a:cubicBezTo>
                  <a:pt x="1463908" y="672753"/>
                  <a:pt x="1462444" y="674217"/>
                  <a:pt x="1460771" y="674217"/>
                </a:cubicBezTo>
                <a:cubicBezTo>
                  <a:pt x="1458888" y="674217"/>
                  <a:pt x="1457633" y="672753"/>
                  <a:pt x="1457633" y="671080"/>
                </a:cubicBezTo>
                <a:cubicBezTo>
                  <a:pt x="1457633" y="669406"/>
                  <a:pt x="1459097" y="667942"/>
                  <a:pt x="1460771" y="667942"/>
                </a:cubicBezTo>
                <a:close/>
                <a:moveTo>
                  <a:pt x="1571013" y="665641"/>
                </a:moveTo>
                <a:cubicBezTo>
                  <a:pt x="1572059" y="665641"/>
                  <a:pt x="1572896" y="666477"/>
                  <a:pt x="1572896" y="667523"/>
                </a:cubicBezTo>
                <a:cubicBezTo>
                  <a:pt x="1572896" y="668569"/>
                  <a:pt x="1572059" y="669406"/>
                  <a:pt x="1571013" y="669406"/>
                </a:cubicBezTo>
                <a:cubicBezTo>
                  <a:pt x="1569967" y="669406"/>
                  <a:pt x="1569131" y="668569"/>
                  <a:pt x="1569131" y="667523"/>
                </a:cubicBezTo>
                <a:cubicBezTo>
                  <a:pt x="1569131" y="666477"/>
                  <a:pt x="1569967" y="665641"/>
                  <a:pt x="1571013" y="665641"/>
                </a:cubicBezTo>
                <a:close/>
                <a:moveTo>
                  <a:pt x="1515787" y="665222"/>
                </a:moveTo>
                <a:cubicBezTo>
                  <a:pt x="1517042" y="665222"/>
                  <a:pt x="1518088" y="666268"/>
                  <a:pt x="1518088" y="667523"/>
                </a:cubicBezTo>
                <a:cubicBezTo>
                  <a:pt x="1518088" y="668778"/>
                  <a:pt x="1517042" y="669824"/>
                  <a:pt x="1515787" y="669824"/>
                </a:cubicBezTo>
                <a:cubicBezTo>
                  <a:pt x="1514532" y="669824"/>
                  <a:pt x="1513486" y="668778"/>
                  <a:pt x="1513486" y="667523"/>
                </a:cubicBezTo>
                <a:cubicBezTo>
                  <a:pt x="1513486" y="666268"/>
                  <a:pt x="1514532" y="665222"/>
                  <a:pt x="1515787" y="665222"/>
                </a:cubicBezTo>
                <a:close/>
                <a:moveTo>
                  <a:pt x="654136" y="663967"/>
                </a:moveTo>
                <a:cubicBezTo>
                  <a:pt x="661876" y="663967"/>
                  <a:pt x="668361" y="670243"/>
                  <a:pt x="668361" y="678192"/>
                </a:cubicBezTo>
                <a:cubicBezTo>
                  <a:pt x="668361" y="686141"/>
                  <a:pt x="661876" y="692417"/>
                  <a:pt x="654136" y="692417"/>
                </a:cubicBezTo>
                <a:cubicBezTo>
                  <a:pt x="646187" y="692417"/>
                  <a:pt x="639911" y="685932"/>
                  <a:pt x="639911" y="678192"/>
                </a:cubicBezTo>
                <a:cubicBezTo>
                  <a:pt x="639911" y="670243"/>
                  <a:pt x="646396" y="663967"/>
                  <a:pt x="654136" y="663967"/>
                </a:cubicBezTo>
                <a:close/>
                <a:moveTo>
                  <a:pt x="411894" y="662921"/>
                </a:moveTo>
                <a:cubicBezTo>
                  <a:pt x="420680" y="662921"/>
                  <a:pt x="427793" y="670034"/>
                  <a:pt x="428002" y="679029"/>
                </a:cubicBezTo>
                <a:cubicBezTo>
                  <a:pt x="428002" y="688024"/>
                  <a:pt x="420680" y="695136"/>
                  <a:pt x="411894" y="695136"/>
                </a:cubicBezTo>
                <a:cubicBezTo>
                  <a:pt x="402899" y="695136"/>
                  <a:pt x="395787" y="687815"/>
                  <a:pt x="395787" y="679029"/>
                </a:cubicBezTo>
                <a:cubicBezTo>
                  <a:pt x="395787" y="670034"/>
                  <a:pt x="403109" y="662921"/>
                  <a:pt x="411894" y="662921"/>
                </a:cubicBezTo>
                <a:close/>
                <a:moveTo>
                  <a:pt x="1067285" y="658528"/>
                </a:moveTo>
                <a:cubicBezTo>
                  <a:pt x="1071887" y="658528"/>
                  <a:pt x="1075653" y="662294"/>
                  <a:pt x="1075653" y="666896"/>
                </a:cubicBezTo>
                <a:cubicBezTo>
                  <a:pt x="1075653" y="671498"/>
                  <a:pt x="1071887" y="675263"/>
                  <a:pt x="1067285" y="675263"/>
                </a:cubicBezTo>
                <a:cubicBezTo>
                  <a:pt x="1062683" y="675263"/>
                  <a:pt x="1058918" y="671498"/>
                  <a:pt x="1058918" y="666896"/>
                </a:cubicBezTo>
                <a:cubicBezTo>
                  <a:pt x="1058918" y="662294"/>
                  <a:pt x="1062683" y="658528"/>
                  <a:pt x="1067285" y="658528"/>
                </a:cubicBezTo>
                <a:close/>
                <a:moveTo>
                  <a:pt x="751827" y="655599"/>
                </a:moveTo>
                <a:cubicBezTo>
                  <a:pt x="758940" y="655599"/>
                  <a:pt x="764588" y="661248"/>
                  <a:pt x="764588" y="668360"/>
                </a:cubicBezTo>
                <a:cubicBezTo>
                  <a:pt x="764588" y="675472"/>
                  <a:pt x="758940" y="681121"/>
                  <a:pt x="751827" y="681121"/>
                </a:cubicBezTo>
                <a:cubicBezTo>
                  <a:pt x="744715" y="681121"/>
                  <a:pt x="739067" y="675472"/>
                  <a:pt x="739067" y="668360"/>
                </a:cubicBezTo>
                <a:cubicBezTo>
                  <a:pt x="739067" y="661248"/>
                  <a:pt x="744715" y="655599"/>
                  <a:pt x="751827" y="655599"/>
                </a:cubicBezTo>
                <a:close/>
                <a:moveTo>
                  <a:pt x="1232126" y="654344"/>
                </a:moveTo>
                <a:cubicBezTo>
                  <a:pt x="1235055" y="654344"/>
                  <a:pt x="1237565" y="656855"/>
                  <a:pt x="1237565" y="659783"/>
                </a:cubicBezTo>
                <a:cubicBezTo>
                  <a:pt x="1237565" y="662712"/>
                  <a:pt x="1235055" y="665222"/>
                  <a:pt x="1232126" y="665222"/>
                </a:cubicBezTo>
                <a:cubicBezTo>
                  <a:pt x="1229198" y="665222"/>
                  <a:pt x="1226688" y="662712"/>
                  <a:pt x="1226688" y="659783"/>
                </a:cubicBezTo>
                <a:cubicBezTo>
                  <a:pt x="1226688" y="656645"/>
                  <a:pt x="1229198" y="654344"/>
                  <a:pt x="1232126" y="654344"/>
                </a:cubicBezTo>
                <a:close/>
                <a:moveTo>
                  <a:pt x="267554" y="653089"/>
                </a:moveTo>
                <a:cubicBezTo>
                  <a:pt x="276758" y="653089"/>
                  <a:pt x="284080" y="660411"/>
                  <a:pt x="284080" y="669615"/>
                </a:cubicBezTo>
                <a:cubicBezTo>
                  <a:pt x="284080" y="678819"/>
                  <a:pt x="276758" y="686141"/>
                  <a:pt x="267554" y="686141"/>
                </a:cubicBezTo>
                <a:cubicBezTo>
                  <a:pt x="258349" y="686141"/>
                  <a:pt x="251028" y="678819"/>
                  <a:pt x="251028" y="669615"/>
                </a:cubicBezTo>
                <a:cubicBezTo>
                  <a:pt x="251028" y="660411"/>
                  <a:pt x="258349" y="653089"/>
                  <a:pt x="267554" y="653089"/>
                </a:cubicBezTo>
                <a:close/>
                <a:moveTo>
                  <a:pt x="958088" y="651206"/>
                </a:moveTo>
                <a:cubicBezTo>
                  <a:pt x="963945" y="651206"/>
                  <a:pt x="968548" y="656018"/>
                  <a:pt x="968548" y="661666"/>
                </a:cubicBezTo>
                <a:cubicBezTo>
                  <a:pt x="968548" y="667523"/>
                  <a:pt x="963736" y="672125"/>
                  <a:pt x="958088" y="672125"/>
                </a:cubicBezTo>
                <a:cubicBezTo>
                  <a:pt x="952440" y="672125"/>
                  <a:pt x="947629" y="667523"/>
                  <a:pt x="947629" y="661666"/>
                </a:cubicBezTo>
                <a:cubicBezTo>
                  <a:pt x="947629" y="655809"/>
                  <a:pt x="952231" y="651206"/>
                  <a:pt x="958088" y="651206"/>
                </a:cubicBezTo>
                <a:close/>
                <a:moveTo>
                  <a:pt x="853075" y="650788"/>
                </a:moveTo>
                <a:cubicBezTo>
                  <a:pt x="859560" y="650788"/>
                  <a:pt x="864790" y="656227"/>
                  <a:pt x="864790" y="662503"/>
                </a:cubicBezTo>
                <a:cubicBezTo>
                  <a:pt x="864790" y="668988"/>
                  <a:pt x="859560" y="674217"/>
                  <a:pt x="853075" y="674217"/>
                </a:cubicBezTo>
                <a:cubicBezTo>
                  <a:pt x="846590" y="674217"/>
                  <a:pt x="841360" y="668988"/>
                  <a:pt x="841360" y="662503"/>
                </a:cubicBezTo>
                <a:cubicBezTo>
                  <a:pt x="841360" y="656018"/>
                  <a:pt x="846590" y="650788"/>
                  <a:pt x="853075" y="650788"/>
                </a:cubicBezTo>
                <a:close/>
                <a:moveTo>
                  <a:pt x="502683" y="647859"/>
                </a:moveTo>
                <a:cubicBezTo>
                  <a:pt x="511050" y="647859"/>
                  <a:pt x="517954" y="654763"/>
                  <a:pt x="517954" y="663130"/>
                </a:cubicBezTo>
                <a:cubicBezTo>
                  <a:pt x="517954" y="671707"/>
                  <a:pt x="511259" y="678401"/>
                  <a:pt x="502683" y="678401"/>
                </a:cubicBezTo>
                <a:cubicBezTo>
                  <a:pt x="494106" y="678401"/>
                  <a:pt x="487412" y="671498"/>
                  <a:pt x="487412" y="663130"/>
                </a:cubicBezTo>
                <a:cubicBezTo>
                  <a:pt x="487412" y="654763"/>
                  <a:pt x="494315" y="647859"/>
                  <a:pt x="502683" y="647859"/>
                </a:cubicBezTo>
                <a:close/>
                <a:moveTo>
                  <a:pt x="1284633" y="637191"/>
                </a:moveTo>
                <a:cubicBezTo>
                  <a:pt x="1287562" y="637191"/>
                  <a:pt x="1290072" y="639701"/>
                  <a:pt x="1290072" y="642630"/>
                </a:cubicBezTo>
                <a:cubicBezTo>
                  <a:pt x="1290072" y="645558"/>
                  <a:pt x="1287562" y="648069"/>
                  <a:pt x="1284633" y="648069"/>
                </a:cubicBezTo>
                <a:cubicBezTo>
                  <a:pt x="1281704" y="648069"/>
                  <a:pt x="1279194" y="645558"/>
                  <a:pt x="1279194" y="642630"/>
                </a:cubicBezTo>
                <a:cubicBezTo>
                  <a:pt x="1279194" y="639701"/>
                  <a:pt x="1281704" y="637191"/>
                  <a:pt x="1284633" y="637191"/>
                </a:cubicBezTo>
                <a:close/>
                <a:moveTo>
                  <a:pt x="355413" y="634890"/>
                </a:moveTo>
                <a:cubicBezTo>
                  <a:pt x="364827" y="634890"/>
                  <a:pt x="372148" y="642421"/>
                  <a:pt x="372148" y="651625"/>
                </a:cubicBezTo>
                <a:cubicBezTo>
                  <a:pt x="372148" y="660829"/>
                  <a:pt x="364618" y="668360"/>
                  <a:pt x="355413" y="668360"/>
                </a:cubicBezTo>
                <a:cubicBezTo>
                  <a:pt x="346209" y="668360"/>
                  <a:pt x="338678" y="660829"/>
                  <a:pt x="338678" y="651625"/>
                </a:cubicBezTo>
                <a:cubicBezTo>
                  <a:pt x="338678" y="642421"/>
                  <a:pt x="346209" y="634890"/>
                  <a:pt x="355413" y="634890"/>
                </a:cubicBezTo>
                <a:close/>
                <a:moveTo>
                  <a:pt x="596400" y="634681"/>
                </a:moveTo>
                <a:cubicBezTo>
                  <a:pt x="604767" y="634681"/>
                  <a:pt x="611461" y="641375"/>
                  <a:pt x="611461" y="649742"/>
                </a:cubicBezTo>
                <a:cubicBezTo>
                  <a:pt x="611461" y="657901"/>
                  <a:pt x="604767" y="664595"/>
                  <a:pt x="596400" y="664804"/>
                </a:cubicBezTo>
                <a:cubicBezTo>
                  <a:pt x="588032" y="664804"/>
                  <a:pt x="581338" y="658110"/>
                  <a:pt x="581338" y="649742"/>
                </a:cubicBezTo>
                <a:cubicBezTo>
                  <a:pt x="581338" y="641375"/>
                  <a:pt x="588032" y="634681"/>
                  <a:pt x="596400" y="634681"/>
                </a:cubicBezTo>
                <a:close/>
                <a:moveTo>
                  <a:pt x="1116235" y="634262"/>
                </a:moveTo>
                <a:cubicBezTo>
                  <a:pt x="1120419" y="634262"/>
                  <a:pt x="1123766" y="637609"/>
                  <a:pt x="1123557" y="641584"/>
                </a:cubicBezTo>
                <a:cubicBezTo>
                  <a:pt x="1123557" y="645558"/>
                  <a:pt x="1120210" y="648905"/>
                  <a:pt x="1116235" y="648905"/>
                </a:cubicBezTo>
                <a:cubicBezTo>
                  <a:pt x="1112261" y="648905"/>
                  <a:pt x="1108914" y="645558"/>
                  <a:pt x="1108914" y="641584"/>
                </a:cubicBezTo>
                <a:cubicBezTo>
                  <a:pt x="1108914" y="637609"/>
                  <a:pt x="1112261" y="634262"/>
                  <a:pt x="1116235" y="634262"/>
                </a:cubicBezTo>
                <a:close/>
                <a:moveTo>
                  <a:pt x="693254" y="625267"/>
                </a:moveTo>
                <a:cubicBezTo>
                  <a:pt x="700785" y="625267"/>
                  <a:pt x="707061" y="631543"/>
                  <a:pt x="707061" y="639074"/>
                </a:cubicBezTo>
                <a:cubicBezTo>
                  <a:pt x="707061" y="646604"/>
                  <a:pt x="700785" y="652880"/>
                  <a:pt x="693254" y="652880"/>
                </a:cubicBezTo>
                <a:cubicBezTo>
                  <a:pt x="685724" y="652880"/>
                  <a:pt x="679448" y="646604"/>
                  <a:pt x="679448" y="639074"/>
                </a:cubicBezTo>
                <a:cubicBezTo>
                  <a:pt x="679448" y="631543"/>
                  <a:pt x="685724" y="625267"/>
                  <a:pt x="693254" y="625267"/>
                </a:cubicBezTo>
                <a:close/>
                <a:moveTo>
                  <a:pt x="1337976" y="624430"/>
                </a:moveTo>
                <a:cubicBezTo>
                  <a:pt x="1340277" y="624430"/>
                  <a:pt x="1342369" y="626313"/>
                  <a:pt x="1342369" y="628823"/>
                </a:cubicBezTo>
                <a:cubicBezTo>
                  <a:pt x="1342369" y="631333"/>
                  <a:pt x="1340487" y="633216"/>
                  <a:pt x="1337976" y="633216"/>
                </a:cubicBezTo>
                <a:cubicBezTo>
                  <a:pt x="1335675" y="633216"/>
                  <a:pt x="1333583" y="631124"/>
                  <a:pt x="1333583" y="628823"/>
                </a:cubicBezTo>
                <a:cubicBezTo>
                  <a:pt x="1333583" y="626313"/>
                  <a:pt x="1335466" y="624430"/>
                  <a:pt x="1337976" y="624430"/>
                </a:cubicBezTo>
                <a:close/>
                <a:moveTo>
                  <a:pt x="1721630" y="622548"/>
                </a:moveTo>
                <a:cubicBezTo>
                  <a:pt x="1721839" y="622548"/>
                  <a:pt x="1722048" y="622757"/>
                  <a:pt x="1722048" y="622966"/>
                </a:cubicBezTo>
                <a:cubicBezTo>
                  <a:pt x="1722048" y="623175"/>
                  <a:pt x="1721839" y="623384"/>
                  <a:pt x="1721630" y="623384"/>
                </a:cubicBezTo>
                <a:cubicBezTo>
                  <a:pt x="1721421" y="623384"/>
                  <a:pt x="1721211" y="623175"/>
                  <a:pt x="1721211" y="622966"/>
                </a:cubicBezTo>
                <a:cubicBezTo>
                  <a:pt x="1721211" y="622757"/>
                  <a:pt x="1721421" y="622548"/>
                  <a:pt x="1721630" y="622548"/>
                </a:cubicBezTo>
                <a:close/>
                <a:moveTo>
                  <a:pt x="1004737" y="622548"/>
                </a:moveTo>
                <a:cubicBezTo>
                  <a:pt x="1009758" y="622548"/>
                  <a:pt x="1013942" y="626941"/>
                  <a:pt x="1014151" y="631961"/>
                </a:cubicBezTo>
                <a:cubicBezTo>
                  <a:pt x="1014151" y="637191"/>
                  <a:pt x="1009967" y="641375"/>
                  <a:pt x="1004737" y="641375"/>
                </a:cubicBezTo>
                <a:cubicBezTo>
                  <a:pt x="999508" y="641375"/>
                  <a:pt x="995324" y="637191"/>
                  <a:pt x="995324" y="631961"/>
                </a:cubicBezTo>
                <a:cubicBezTo>
                  <a:pt x="995324" y="626731"/>
                  <a:pt x="999508" y="622548"/>
                  <a:pt x="1004737" y="622548"/>
                </a:cubicBezTo>
                <a:close/>
                <a:moveTo>
                  <a:pt x="445783" y="619410"/>
                </a:moveTo>
                <a:cubicBezTo>
                  <a:pt x="454778" y="619410"/>
                  <a:pt x="461891" y="626522"/>
                  <a:pt x="461891" y="635517"/>
                </a:cubicBezTo>
                <a:cubicBezTo>
                  <a:pt x="461891" y="644512"/>
                  <a:pt x="454569" y="651625"/>
                  <a:pt x="445783" y="651625"/>
                </a:cubicBezTo>
                <a:cubicBezTo>
                  <a:pt x="436788" y="651625"/>
                  <a:pt x="429676" y="644303"/>
                  <a:pt x="429676" y="635517"/>
                </a:cubicBezTo>
                <a:cubicBezTo>
                  <a:pt x="429676" y="626522"/>
                  <a:pt x="436997" y="619410"/>
                  <a:pt x="445783" y="619410"/>
                </a:cubicBezTo>
                <a:close/>
                <a:moveTo>
                  <a:pt x="793247" y="618991"/>
                </a:moveTo>
                <a:cubicBezTo>
                  <a:pt x="800359" y="618991"/>
                  <a:pt x="806217" y="624849"/>
                  <a:pt x="806217" y="631961"/>
                </a:cubicBezTo>
                <a:cubicBezTo>
                  <a:pt x="806217" y="639074"/>
                  <a:pt x="800359" y="644931"/>
                  <a:pt x="793247" y="644931"/>
                </a:cubicBezTo>
                <a:cubicBezTo>
                  <a:pt x="786134" y="644931"/>
                  <a:pt x="780277" y="639074"/>
                  <a:pt x="780277" y="631961"/>
                </a:cubicBezTo>
                <a:cubicBezTo>
                  <a:pt x="780277" y="624849"/>
                  <a:pt x="786134" y="618991"/>
                  <a:pt x="793247" y="618991"/>
                </a:cubicBezTo>
                <a:close/>
                <a:moveTo>
                  <a:pt x="897005" y="617945"/>
                </a:moveTo>
                <a:cubicBezTo>
                  <a:pt x="903281" y="617945"/>
                  <a:pt x="908301" y="622966"/>
                  <a:pt x="908301" y="629242"/>
                </a:cubicBezTo>
                <a:cubicBezTo>
                  <a:pt x="908301" y="635517"/>
                  <a:pt x="903281" y="640538"/>
                  <a:pt x="897005" y="640538"/>
                </a:cubicBezTo>
                <a:cubicBezTo>
                  <a:pt x="890729" y="640538"/>
                  <a:pt x="885709" y="635517"/>
                  <a:pt x="885709" y="629242"/>
                </a:cubicBezTo>
                <a:cubicBezTo>
                  <a:pt x="885709" y="622966"/>
                  <a:pt x="890729" y="617945"/>
                  <a:pt x="897005" y="617945"/>
                </a:cubicBezTo>
                <a:close/>
                <a:moveTo>
                  <a:pt x="1392156" y="614598"/>
                </a:moveTo>
                <a:cubicBezTo>
                  <a:pt x="1394039" y="614598"/>
                  <a:pt x="1395713" y="616272"/>
                  <a:pt x="1395713" y="618155"/>
                </a:cubicBezTo>
                <a:cubicBezTo>
                  <a:pt x="1395713" y="620037"/>
                  <a:pt x="1394039" y="621711"/>
                  <a:pt x="1392156" y="621711"/>
                </a:cubicBezTo>
                <a:cubicBezTo>
                  <a:pt x="1390274" y="621711"/>
                  <a:pt x="1388600" y="620037"/>
                  <a:pt x="1388600" y="618155"/>
                </a:cubicBezTo>
                <a:cubicBezTo>
                  <a:pt x="1388600" y="616272"/>
                  <a:pt x="1390274" y="614598"/>
                  <a:pt x="1392156" y="614598"/>
                </a:cubicBezTo>
                <a:close/>
                <a:moveTo>
                  <a:pt x="1667240" y="613552"/>
                </a:moveTo>
                <a:cubicBezTo>
                  <a:pt x="1667450" y="613552"/>
                  <a:pt x="1667659" y="613762"/>
                  <a:pt x="1667659" y="613971"/>
                </a:cubicBezTo>
                <a:cubicBezTo>
                  <a:pt x="1667659" y="614180"/>
                  <a:pt x="1667450" y="614389"/>
                  <a:pt x="1667240" y="614389"/>
                </a:cubicBezTo>
                <a:cubicBezTo>
                  <a:pt x="1667031" y="614389"/>
                  <a:pt x="1666822" y="614180"/>
                  <a:pt x="1666822" y="613971"/>
                </a:cubicBezTo>
                <a:cubicBezTo>
                  <a:pt x="1666822" y="613762"/>
                  <a:pt x="1667031" y="613552"/>
                  <a:pt x="1667240" y="613552"/>
                </a:cubicBezTo>
                <a:close/>
                <a:moveTo>
                  <a:pt x="1166650" y="611670"/>
                </a:moveTo>
                <a:cubicBezTo>
                  <a:pt x="1170834" y="611670"/>
                  <a:pt x="1173972" y="615017"/>
                  <a:pt x="1173972" y="618991"/>
                </a:cubicBezTo>
                <a:cubicBezTo>
                  <a:pt x="1173972" y="622966"/>
                  <a:pt x="1170625" y="626313"/>
                  <a:pt x="1166650" y="626313"/>
                </a:cubicBezTo>
                <a:cubicBezTo>
                  <a:pt x="1162676" y="626313"/>
                  <a:pt x="1159328" y="622966"/>
                  <a:pt x="1159328" y="618991"/>
                </a:cubicBezTo>
                <a:cubicBezTo>
                  <a:pt x="1159328" y="615017"/>
                  <a:pt x="1162676" y="611670"/>
                  <a:pt x="1166650" y="611670"/>
                </a:cubicBezTo>
                <a:close/>
                <a:moveTo>
                  <a:pt x="1446964" y="607695"/>
                </a:moveTo>
                <a:cubicBezTo>
                  <a:pt x="1448638" y="607695"/>
                  <a:pt x="1449893" y="608950"/>
                  <a:pt x="1449893" y="610624"/>
                </a:cubicBezTo>
                <a:cubicBezTo>
                  <a:pt x="1449893" y="612297"/>
                  <a:pt x="1448638" y="613552"/>
                  <a:pt x="1446964" y="613552"/>
                </a:cubicBezTo>
                <a:cubicBezTo>
                  <a:pt x="1445290" y="613552"/>
                  <a:pt x="1444035" y="612297"/>
                  <a:pt x="1444035" y="610624"/>
                </a:cubicBezTo>
                <a:cubicBezTo>
                  <a:pt x="1444035" y="608950"/>
                  <a:pt x="1445290" y="607695"/>
                  <a:pt x="1446964" y="607695"/>
                </a:cubicBezTo>
                <a:close/>
                <a:moveTo>
                  <a:pt x="299141" y="607486"/>
                </a:moveTo>
                <a:cubicBezTo>
                  <a:pt x="308555" y="607486"/>
                  <a:pt x="316086" y="615017"/>
                  <a:pt x="316086" y="624430"/>
                </a:cubicBezTo>
                <a:cubicBezTo>
                  <a:pt x="316086" y="633844"/>
                  <a:pt x="308555" y="641375"/>
                  <a:pt x="299141" y="641375"/>
                </a:cubicBezTo>
                <a:cubicBezTo>
                  <a:pt x="289728" y="641375"/>
                  <a:pt x="282197" y="633844"/>
                  <a:pt x="282197" y="624430"/>
                </a:cubicBezTo>
                <a:cubicBezTo>
                  <a:pt x="282197" y="615017"/>
                  <a:pt x="289728" y="607486"/>
                  <a:pt x="299141" y="607486"/>
                </a:cubicBezTo>
                <a:close/>
                <a:moveTo>
                  <a:pt x="1612433" y="607277"/>
                </a:moveTo>
                <a:cubicBezTo>
                  <a:pt x="1612851" y="607277"/>
                  <a:pt x="1613270" y="607695"/>
                  <a:pt x="1613270" y="608113"/>
                </a:cubicBezTo>
                <a:cubicBezTo>
                  <a:pt x="1613270" y="608741"/>
                  <a:pt x="1612851" y="608950"/>
                  <a:pt x="1612433" y="608950"/>
                </a:cubicBezTo>
                <a:cubicBezTo>
                  <a:pt x="1612014" y="608950"/>
                  <a:pt x="1611596" y="608532"/>
                  <a:pt x="1611596" y="608113"/>
                </a:cubicBezTo>
                <a:cubicBezTo>
                  <a:pt x="1611596" y="607695"/>
                  <a:pt x="1612014" y="607277"/>
                  <a:pt x="1612433" y="607277"/>
                </a:cubicBezTo>
                <a:close/>
                <a:moveTo>
                  <a:pt x="538872" y="605812"/>
                </a:moveTo>
                <a:cubicBezTo>
                  <a:pt x="547449" y="605812"/>
                  <a:pt x="554562" y="612716"/>
                  <a:pt x="554562" y="621502"/>
                </a:cubicBezTo>
                <a:cubicBezTo>
                  <a:pt x="554562" y="630078"/>
                  <a:pt x="547449" y="637191"/>
                  <a:pt x="538872" y="637191"/>
                </a:cubicBezTo>
                <a:cubicBezTo>
                  <a:pt x="530296" y="637191"/>
                  <a:pt x="523183" y="630078"/>
                  <a:pt x="523183" y="621502"/>
                </a:cubicBezTo>
                <a:cubicBezTo>
                  <a:pt x="523183" y="612925"/>
                  <a:pt x="530296" y="605812"/>
                  <a:pt x="538872" y="605812"/>
                </a:cubicBezTo>
                <a:close/>
                <a:moveTo>
                  <a:pt x="1557207" y="604348"/>
                </a:moveTo>
                <a:cubicBezTo>
                  <a:pt x="1558044" y="604348"/>
                  <a:pt x="1558671" y="604976"/>
                  <a:pt x="1558671" y="605812"/>
                </a:cubicBezTo>
                <a:cubicBezTo>
                  <a:pt x="1558671" y="606649"/>
                  <a:pt x="1558044" y="607277"/>
                  <a:pt x="1557207" y="607277"/>
                </a:cubicBezTo>
                <a:cubicBezTo>
                  <a:pt x="1556370" y="607277"/>
                  <a:pt x="1555742" y="606649"/>
                  <a:pt x="1555742" y="605812"/>
                </a:cubicBezTo>
                <a:cubicBezTo>
                  <a:pt x="1555742" y="604976"/>
                  <a:pt x="1556370" y="604348"/>
                  <a:pt x="1557207" y="604348"/>
                </a:cubicBezTo>
                <a:close/>
                <a:moveTo>
                  <a:pt x="1501981" y="604139"/>
                </a:moveTo>
                <a:cubicBezTo>
                  <a:pt x="1503236" y="604139"/>
                  <a:pt x="1504282" y="605185"/>
                  <a:pt x="1504282" y="606440"/>
                </a:cubicBezTo>
                <a:cubicBezTo>
                  <a:pt x="1504282" y="607695"/>
                  <a:pt x="1503236" y="608741"/>
                  <a:pt x="1501981" y="608741"/>
                </a:cubicBezTo>
                <a:cubicBezTo>
                  <a:pt x="1500726" y="608741"/>
                  <a:pt x="1499680" y="607695"/>
                  <a:pt x="1499680" y="606440"/>
                </a:cubicBezTo>
                <a:cubicBezTo>
                  <a:pt x="1499680" y="605185"/>
                  <a:pt x="1500726" y="604139"/>
                  <a:pt x="1501981" y="604139"/>
                </a:cubicBezTo>
                <a:close/>
                <a:moveTo>
                  <a:pt x="1052642" y="596399"/>
                </a:moveTo>
                <a:cubicBezTo>
                  <a:pt x="1057244" y="596399"/>
                  <a:pt x="1061009" y="600164"/>
                  <a:pt x="1061009" y="604766"/>
                </a:cubicBezTo>
                <a:cubicBezTo>
                  <a:pt x="1061009" y="609369"/>
                  <a:pt x="1057244" y="613134"/>
                  <a:pt x="1052642" y="613134"/>
                </a:cubicBezTo>
                <a:cubicBezTo>
                  <a:pt x="1048040" y="613134"/>
                  <a:pt x="1044274" y="609369"/>
                  <a:pt x="1044274" y="604766"/>
                </a:cubicBezTo>
                <a:cubicBezTo>
                  <a:pt x="1044274" y="600164"/>
                  <a:pt x="1048040" y="596399"/>
                  <a:pt x="1052642" y="596399"/>
                </a:cubicBezTo>
                <a:close/>
                <a:moveTo>
                  <a:pt x="634890" y="595562"/>
                </a:moveTo>
                <a:cubicBezTo>
                  <a:pt x="642840" y="595562"/>
                  <a:pt x="649325" y="602047"/>
                  <a:pt x="649325" y="609996"/>
                </a:cubicBezTo>
                <a:cubicBezTo>
                  <a:pt x="649325" y="617945"/>
                  <a:pt x="642840" y="624430"/>
                  <a:pt x="634890" y="624430"/>
                </a:cubicBezTo>
                <a:cubicBezTo>
                  <a:pt x="626941" y="624430"/>
                  <a:pt x="620456" y="617945"/>
                  <a:pt x="620456" y="609996"/>
                </a:cubicBezTo>
                <a:cubicBezTo>
                  <a:pt x="620456" y="602047"/>
                  <a:pt x="626941" y="595562"/>
                  <a:pt x="634890" y="595562"/>
                </a:cubicBezTo>
                <a:close/>
                <a:moveTo>
                  <a:pt x="1218320" y="593052"/>
                </a:moveTo>
                <a:cubicBezTo>
                  <a:pt x="1221667" y="593052"/>
                  <a:pt x="1224596" y="595771"/>
                  <a:pt x="1224596" y="599328"/>
                </a:cubicBezTo>
                <a:cubicBezTo>
                  <a:pt x="1224596" y="602675"/>
                  <a:pt x="1221876" y="605603"/>
                  <a:pt x="1218320" y="605603"/>
                </a:cubicBezTo>
                <a:cubicBezTo>
                  <a:pt x="1214973" y="605603"/>
                  <a:pt x="1212044" y="602884"/>
                  <a:pt x="1212044" y="599328"/>
                </a:cubicBezTo>
                <a:cubicBezTo>
                  <a:pt x="1212044" y="595771"/>
                  <a:pt x="1214764" y="593052"/>
                  <a:pt x="1218320" y="593052"/>
                </a:cubicBezTo>
                <a:close/>
                <a:moveTo>
                  <a:pt x="389093" y="591378"/>
                </a:moveTo>
                <a:cubicBezTo>
                  <a:pt x="398088" y="591378"/>
                  <a:pt x="405410" y="598700"/>
                  <a:pt x="405410" y="607695"/>
                </a:cubicBezTo>
                <a:cubicBezTo>
                  <a:pt x="405410" y="616690"/>
                  <a:pt x="398088" y="624012"/>
                  <a:pt x="389093" y="624012"/>
                </a:cubicBezTo>
                <a:cubicBezTo>
                  <a:pt x="380098" y="624012"/>
                  <a:pt x="372776" y="616690"/>
                  <a:pt x="372776" y="607695"/>
                </a:cubicBezTo>
                <a:cubicBezTo>
                  <a:pt x="372776" y="598700"/>
                  <a:pt x="380098" y="591378"/>
                  <a:pt x="389093" y="591378"/>
                </a:cubicBezTo>
                <a:close/>
                <a:moveTo>
                  <a:pt x="733837" y="588031"/>
                </a:moveTo>
                <a:cubicBezTo>
                  <a:pt x="741577" y="588031"/>
                  <a:pt x="747644" y="594098"/>
                  <a:pt x="747644" y="601838"/>
                </a:cubicBezTo>
                <a:cubicBezTo>
                  <a:pt x="747644" y="609369"/>
                  <a:pt x="741368" y="615644"/>
                  <a:pt x="733837" y="615644"/>
                </a:cubicBezTo>
                <a:cubicBezTo>
                  <a:pt x="726306" y="615644"/>
                  <a:pt x="720031" y="609369"/>
                  <a:pt x="720031" y="601838"/>
                </a:cubicBezTo>
                <a:cubicBezTo>
                  <a:pt x="720031" y="594307"/>
                  <a:pt x="726306" y="588031"/>
                  <a:pt x="733837" y="588031"/>
                </a:cubicBezTo>
                <a:close/>
                <a:moveTo>
                  <a:pt x="942608" y="587613"/>
                </a:moveTo>
                <a:cubicBezTo>
                  <a:pt x="948465" y="587613"/>
                  <a:pt x="953277" y="592424"/>
                  <a:pt x="953277" y="598282"/>
                </a:cubicBezTo>
                <a:cubicBezTo>
                  <a:pt x="953277" y="604139"/>
                  <a:pt x="948465" y="608741"/>
                  <a:pt x="942608" y="608950"/>
                </a:cubicBezTo>
                <a:cubicBezTo>
                  <a:pt x="936751" y="608950"/>
                  <a:pt x="931940" y="604139"/>
                  <a:pt x="931940" y="598282"/>
                </a:cubicBezTo>
                <a:cubicBezTo>
                  <a:pt x="931940" y="592424"/>
                  <a:pt x="936751" y="587613"/>
                  <a:pt x="942608" y="587613"/>
                </a:cubicBezTo>
                <a:close/>
                <a:moveTo>
                  <a:pt x="836340" y="585103"/>
                </a:moveTo>
                <a:cubicBezTo>
                  <a:pt x="843243" y="585103"/>
                  <a:pt x="848891" y="590751"/>
                  <a:pt x="848891" y="597654"/>
                </a:cubicBezTo>
                <a:cubicBezTo>
                  <a:pt x="848891" y="604557"/>
                  <a:pt x="843243" y="610205"/>
                  <a:pt x="836340" y="610205"/>
                </a:cubicBezTo>
                <a:cubicBezTo>
                  <a:pt x="829437" y="610205"/>
                  <a:pt x="823789" y="604557"/>
                  <a:pt x="823789" y="597654"/>
                </a:cubicBezTo>
                <a:cubicBezTo>
                  <a:pt x="823789" y="590751"/>
                  <a:pt x="829437" y="585103"/>
                  <a:pt x="836340" y="585103"/>
                </a:cubicBezTo>
                <a:close/>
                <a:moveTo>
                  <a:pt x="1270826" y="577363"/>
                </a:moveTo>
                <a:cubicBezTo>
                  <a:pt x="1273755" y="577363"/>
                  <a:pt x="1276056" y="579664"/>
                  <a:pt x="1276056" y="582592"/>
                </a:cubicBezTo>
                <a:cubicBezTo>
                  <a:pt x="1276056" y="585521"/>
                  <a:pt x="1273755" y="587822"/>
                  <a:pt x="1270826" y="587822"/>
                </a:cubicBezTo>
                <a:cubicBezTo>
                  <a:pt x="1267898" y="587822"/>
                  <a:pt x="1265597" y="585521"/>
                  <a:pt x="1265597" y="582592"/>
                </a:cubicBezTo>
                <a:cubicBezTo>
                  <a:pt x="1265597" y="579664"/>
                  <a:pt x="1267898" y="577363"/>
                  <a:pt x="1270826" y="577363"/>
                </a:cubicBezTo>
                <a:close/>
                <a:moveTo>
                  <a:pt x="481555" y="576944"/>
                </a:moveTo>
                <a:cubicBezTo>
                  <a:pt x="490550" y="576944"/>
                  <a:pt x="497871" y="584266"/>
                  <a:pt x="497871" y="593261"/>
                </a:cubicBezTo>
                <a:cubicBezTo>
                  <a:pt x="497871" y="602256"/>
                  <a:pt x="490550" y="609578"/>
                  <a:pt x="481555" y="609578"/>
                </a:cubicBezTo>
                <a:cubicBezTo>
                  <a:pt x="472559" y="609578"/>
                  <a:pt x="465238" y="602256"/>
                  <a:pt x="465238" y="593261"/>
                </a:cubicBezTo>
                <a:cubicBezTo>
                  <a:pt x="465238" y="584266"/>
                  <a:pt x="472559" y="576944"/>
                  <a:pt x="481555" y="576944"/>
                </a:cubicBezTo>
                <a:close/>
                <a:moveTo>
                  <a:pt x="1102220" y="571715"/>
                </a:moveTo>
                <a:cubicBezTo>
                  <a:pt x="1106822" y="571715"/>
                  <a:pt x="1110587" y="575480"/>
                  <a:pt x="1110797" y="580291"/>
                </a:cubicBezTo>
                <a:cubicBezTo>
                  <a:pt x="1110797" y="585103"/>
                  <a:pt x="1107031" y="588868"/>
                  <a:pt x="1102220" y="588868"/>
                </a:cubicBezTo>
                <a:cubicBezTo>
                  <a:pt x="1097408" y="588868"/>
                  <a:pt x="1093643" y="585103"/>
                  <a:pt x="1093643" y="580291"/>
                </a:cubicBezTo>
                <a:cubicBezTo>
                  <a:pt x="1093643" y="575480"/>
                  <a:pt x="1097408" y="571715"/>
                  <a:pt x="1102220" y="571715"/>
                </a:cubicBezTo>
                <a:close/>
                <a:moveTo>
                  <a:pt x="576736" y="565857"/>
                </a:moveTo>
                <a:cubicBezTo>
                  <a:pt x="585103" y="565857"/>
                  <a:pt x="592007" y="572551"/>
                  <a:pt x="592007" y="581128"/>
                </a:cubicBezTo>
                <a:cubicBezTo>
                  <a:pt x="592007" y="589496"/>
                  <a:pt x="585313" y="596399"/>
                  <a:pt x="576736" y="596399"/>
                </a:cubicBezTo>
                <a:cubicBezTo>
                  <a:pt x="568368" y="596399"/>
                  <a:pt x="561465" y="589705"/>
                  <a:pt x="561465" y="581128"/>
                </a:cubicBezTo>
                <a:cubicBezTo>
                  <a:pt x="561465" y="572760"/>
                  <a:pt x="568159" y="565857"/>
                  <a:pt x="576736" y="565857"/>
                </a:cubicBezTo>
                <a:close/>
                <a:moveTo>
                  <a:pt x="1324379" y="564393"/>
                </a:moveTo>
                <a:cubicBezTo>
                  <a:pt x="1326680" y="564393"/>
                  <a:pt x="1328772" y="566276"/>
                  <a:pt x="1328772" y="568786"/>
                </a:cubicBezTo>
                <a:cubicBezTo>
                  <a:pt x="1328772" y="571296"/>
                  <a:pt x="1326889" y="573179"/>
                  <a:pt x="1324379" y="573179"/>
                </a:cubicBezTo>
                <a:cubicBezTo>
                  <a:pt x="1321869" y="573179"/>
                  <a:pt x="1319986" y="571296"/>
                  <a:pt x="1319986" y="568786"/>
                </a:cubicBezTo>
                <a:cubicBezTo>
                  <a:pt x="1319986" y="566276"/>
                  <a:pt x="1321869" y="564393"/>
                  <a:pt x="1324379" y="564393"/>
                </a:cubicBezTo>
                <a:close/>
                <a:moveTo>
                  <a:pt x="332402" y="563347"/>
                </a:moveTo>
                <a:cubicBezTo>
                  <a:pt x="341816" y="563347"/>
                  <a:pt x="349556" y="570878"/>
                  <a:pt x="349556" y="580500"/>
                </a:cubicBezTo>
                <a:cubicBezTo>
                  <a:pt x="349556" y="589914"/>
                  <a:pt x="341816" y="597654"/>
                  <a:pt x="332402" y="597654"/>
                </a:cubicBezTo>
                <a:cubicBezTo>
                  <a:pt x="322989" y="597654"/>
                  <a:pt x="315249" y="589914"/>
                  <a:pt x="315249" y="580500"/>
                </a:cubicBezTo>
                <a:cubicBezTo>
                  <a:pt x="315249" y="570878"/>
                  <a:pt x="322989" y="563347"/>
                  <a:pt x="332402" y="563347"/>
                </a:cubicBezTo>
                <a:close/>
                <a:moveTo>
                  <a:pt x="989676" y="559791"/>
                </a:moveTo>
                <a:cubicBezTo>
                  <a:pt x="995115" y="559791"/>
                  <a:pt x="999298" y="564184"/>
                  <a:pt x="999298" y="569413"/>
                </a:cubicBezTo>
                <a:cubicBezTo>
                  <a:pt x="999298" y="574852"/>
                  <a:pt x="995115" y="579036"/>
                  <a:pt x="989676" y="579036"/>
                </a:cubicBezTo>
                <a:cubicBezTo>
                  <a:pt x="984237" y="579036"/>
                  <a:pt x="980053" y="574643"/>
                  <a:pt x="980053" y="569413"/>
                </a:cubicBezTo>
                <a:cubicBezTo>
                  <a:pt x="980053" y="563974"/>
                  <a:pt x="984446" y="559791"/>
                  <a:pt x="989676" y="559791"/>
                </a:cubicBezTo>
                <a:close/>
                <a:moveTo>
                  <a:pt x="674846" y="557280"/>
                </a:moveTo>
                <a:cubicBezTo>
                  <a:pt x="683004" y="557280"/>
                  <a:pt x="689489" y="563974"/>
                  <a:pt x="689489" y="571924"/>
                </a:cubicBezTo>
                <a:cubicBezTo>
                  <a:pt x="689489" y="580082"/>
                  <a:pt x="683004" y="586567"/>
                  <a:pt x="674846" y="586567"/>
                </a:cubicBezTo>
                <a:cubicBezTo>
                  <a:pt x="666687" y="586567"/>
                  <a:pt x="660202" y="580082"/>
                  <a:pt x="660202" y="571924"/>
                </a:cubicBezTo>
                <a:cubicBezTo>
                  <a:pt x="660202" y="563765"/>
                  <a:pt x="666687" y="557280"/>
                  <a:pt x="674846" y="557280"/>
                </a:cubicBezTo>
                <a:close/>
                <a:moveTo>
                  <a:pt x="1378559" y="554770"/>
                </a:moveTo>
                <a:cubicBezTo>
                  <a:pt x="1380442" y="554770"/>
                  <a:pt x="1381906" y="556234"/>
                  <a:pt x="1381906" y="558117"/>
                </a:cubicBezTo>
                <a:cubicBezTo>
                  <a:pt x="1381906" y="560000"/>
                  <a:pt x="1380442" y="561464"/>
                  <a:pt x="1378559" y="561464"/>
                </a:cubicBezTo>
                <a:cubicBezTo>
                  <a:pt x="1376676" y="561464"/>
                  <a:pt x="1375212" y="560000"/>
                  <a:pt x="1375212" y="558117"/>
                </a:cubicBezTo>
                <a:cubicBezTo>
                  <a:pt x="1375212" y="556234"/>
                  <a:pt x="1376676" y="554770"/>
                  <a:pt x="1378559" y="554770"/>
                </a:cubicBezTo>
                <a:close/>
                <a:moveTo>
                  <a:pt x="881316" y="553724"/>
                </a:moveTo>
                <a:cubicBezTo>
                  <a:pt x="887801" y="553724"/>
                  <a:pt x="892821" y="558954"/>
                  <a:pt x="892821" y="565230"/>
                </a:cubicBezTo>
                <a:cubicBezTo>
                  <a:pt x="892821" y="571715"/>
                  <a:pt x="887591" y="576735"/>
                  <a:pt x="881316" y="576735"/>
                </a:cubicBezTo>
                <a:cubicBezTo>
                  <a:pt x="874831" y="576735"/>
                  <a:pt x="869810" y="571505"/>
                  <a:pt x="869810" y="565230"/>
                </a:cubicBezTo>
                <a:cubicBezTo>
                  <a:pt x="869810" y="558954"/>
                  <a:pt x="874831" y="553724"/>
                  <a:pt x="881316" y="553724"/>
                </a:cubicBezTo>
                <a:close/>
                <a:moveTo>
                  <a:pt x="776303" y="553097"/>
                </a:moveTo>
                <a:cubicBezTo>
                  <a:pt x="783833" y="553097"/>
                  <a:pt x="789691" y="559163"/>
                  <a:pt x="789691" y="566485"/>
                </a:cubicBezTo>
                <a:cubicBezTo>
                  <a:pt x="789691" y="574016"/>
                  <a:pt x="783833" y="579873"/>
                  <a:pt x="776303" y="579873"/>
                </a:cubicBezTo>
                <a:cubicBezTo>
                  <a:pt x="768772" y="579873"/>
                  <a:pt x="762914" y="573806"/>
                  <a:pt x="762914" y="566485"/>
                </a:cubicBezTo>
                <a:cubicBezTo>
                  <a:pt x="762914" y="559163"/>
                  <a:pt x="768772" y="553097"/>
                  <a:pt x="776303" y="553097"/>
                </a:cubicBezTo>
                <a:close/>
                <a:moveTo>
                  <a:pt x="1152844" y="551005"/>
                </a:moveTo>
                <a:cubicBezTo>
                  <a:pt x="1156818" y="551005"/>
                  <a:pt x="1160165" y="554352"/>
                  <a:pt x="1160165" y="558326"/>
                </a:cubicBezTo>
                <a:cubicBezTo>
                  <a:pt x="1160165" y="562301"/>
                  <a:pt x="1156818" y="565648"/>
                  <a:pt x="1152844" y="565648"/>
                </a:cubicBezTo>
                <a:cubicBezTo>
                  <a:pt x="1148869" y="565648"/>
                  <a:pt x="1145522" y="562301"/>
                  <a:pt x="1145522" y="558326"/>
                </a:cubicBezTo>
                <a:cubicBezTo>
                  <a:pt x="1145522" y="554352"/>
                  <a:pt x="1148869" y="551005"/>
                  <a:pt x="1152844" y="551005"/>
                </a:cubicBezTo>
                <a:close/>
                <a:moveTo>
                  <a:pt x="1653643" y="549750"/>
                </a:moveTo>
                <a:cubicBezTo>
                  <a:pt x="1654062" y="549750"/>
                  <a:pt x="1654271" y="549959"/>
                  <a:pt x="1654271" y="550377"/>
                </a:cubicBezTo>
                <a:cubicBezTo>
                  <a:pt x="1654271" y="550586"/>
                  <a:pt x="1654062" y="551005"/>
                  <a:pt x="1653643" y="551005"/>
                </a:cubicBezTo>
                <a:cubicBezTo>
                  <a:pt x="1653225" y="551005"/>
                  <a:pt x="1653016" y="550796"/>
                  <a:pt x="1653016" y="550377"/>
                </a:cubicBezTo>
                <a:cubicBezTo>
                  <a:pt x="1653016" y="549959"/>
                  <a:pt x="1653225" y="549750"/>
                  <a:pt x="1653643" y="549750"/>
                </a:cubicBezTo>
                <a:close/>
                <a:moveTo>
                  <a:pt x="424446" y="548494"/>
                </a:moveTo>
                <a:cubicBezTo>
                  <a:pt x="433650" y="548494"/>
                  <a:pt x="441181" y="556025"/>
                  <a:pt x="441181" y="565230"/>
                </a:cubicBezTo>
                <a:cubicBezTo>
                  <a:pt x="441181" y="574434"/>
                  <a:pt x="433650" y="581965"/>
                  <a:pt x="424446" y="581965"/>
                </a:cubicBezTo>
                <a:cubicBezTo>
                  <a:pt x="415242" y="581965"/>
                  <a:pt x="407711" y="574434"/>
                  <a:pt x="407711" y="565230"/>
                </a:cubicBezTo>
                <a:cubicBezTo>
                  <a:pt x="407711" y="556025"/>
                  <a:pt x="415032" y="548704"/>
                  <a:pt x="424446" y="548494"/>
                </a:cubicBezTo>
                <a:close/>
                <a:moveTo>
                  <a:pt x="1433157" y="547658"/>
                </a:moveTo>
                <a:cubicBezTo>
                  <a:pt x="1434622" y="547658"/>
                  <a:pt x="1435877" y="548913"/>
                  <a:pt x="1435877" y="550377"/>
                </a:cubicBezTo>
                <a:cubicBezTo>
                  <a:pt x="1435877" y="551841"/>
                  <a:pt x="1434622" y="553097"/>
                  <a:pt x="1433157" y="553097"/>
                </a:cubicBezTo>
                <a:cubicBezTo>
                  <a:pt x="1431693" y="553097"/>
                  <a:pt x="1430438" y="551841"/>
                  <a:pt x="1430438" y="550377"/>
                </a:cubicBezTo>
                <a:cubicBezTo>
                  <a:pt x="1430438" y="548913"/>
                  <a:pt x="1431693" y="547658"/>
                  <a:pt x="1433157" y="547658"/>
                </a:cubicBezTo>
                <a:close/>
                <a:moveTo>
                  <a:pt x="1598417" y="544311"/>
                </a:moveTo>
                <a:cubicBezTo>
                  <a:pt x="1599045" y="544311"/>
                  <a:pt x="1599672" y="544938"/>
                  <a:pt x="1599672" y="545566"/>
                </a:cubicBezTo>
                <a:cubicBezTo>
                  <a:pt x="1599672" y="546403"/>
                  <a:pt x="1599045" y="546821"/>
                  <a:pt x="1598417" y="546821"/>
                </a:cubicBezTo>
                <a:cubicBezTo>
                  <a:pt x="1597790" y="546821"/>
                  <a:pt x="1597162" y="546193"/>
                  <a:pt x="1597162" y="545566"/>
                </a:cubicBezTo>
                <a:cubicBezTo>
                  <a:pt x="1597162" y="544938"/>
                  <a:pt x="1597790" y="544311"/>
                  <a:pt x="1598417" y="544311"/>
                </a:cubicBezTo>
                <a:close/>
                <a:moveTo>
                  <a:pt x="1488174" y="543683"/>
                </a:moveTo>
                <a:cubicBezTo>
                  <a:pt x="1489220" y="543683"/>
                  <a:pt x="1490057" y="544520"/>
                  <a:pt x="1490057" y="545566"/>
                </a:cubicBezTo>
                <a:cubicBezTo>
                  <a:pt x="1490057" y="546612"/>
                  <a:pt x="1489220" y="547449"/>
                  <a:pt x="1488174" y="547449"/>
                </a:cubicBezTo>
                <a:cubicBezTo>
                  <a:pt x="1487128" y="547449"/>
                  <a:pt x="1486292" y="546612"/>
                  <a:pt x="1486292" y="545566"/>
                </a:cubicBezTo>
                <a:cubicBezTo>
                  <a:pt x="1486292" y="544520"/>
                  <a:pt x="1487128" y="543683"/>
                  <a:pt x="1488174" y="543683"/>
                </a:cubicBezTo>
                <a:close/>
                <a:moveTo>
                  <a:pt x="1543400" y="542846"/>
                </a:moveTo>
                <a:cubicBezTo>
                  <a:pt x="1544028" y="542846"/>
                  <a:pt x="1544655" y="543474"/>
                  <a:pt x="1544655" y="544102"/>
                </a:cubicBezTo>
                <a:cubicBezTo>
                  <a:pt x="1544655" y="544729"/>
                  <a:pt x="1544028" y="545357"/>
                  <a:pt x="1543400" y="545357"/>
                </a:cubicBezTo>
                <a:cubicBezTo>
                  <a:pt x="1542773" y="545357"/>
                  <a:pt x="1542145" y="544729"/>
                  <a:pt x="1542145" y="544102"/>
                </a:cubicBezTo>
                <a:cubicBezTo>
                  <a:pt x="1542145" y="543474"/>
                  <a:pt x="1542773" y="542846"/>
                  <a:pt x="1543400" y="542846"/>
                </a:cubicBezTo>
                <a:close/>
                <a:moveTo>
                  <a:pt x="518999" y="536571"/>
                </a:moveTo>
                <a:cubicBezTo>
                  <a:pt x="527995" y="536571"/>
                  <a:pt x="535107" y="543892"/>
                  <a:pt x="535107" y="552678"/>
                </a:cubicBezTo>
                <a:cubicBezTo>
                  <a:pt x="535107" y="561673"/>
                  <a:pt x="527785" y="568786"/>
                  <a:pt x="518999" y="568786"/>
                </a:cubicBezTo>
                <a:cubicBezTo>
                  <a:pt x="510004" y="568786"/>
                  <a:pt x="502892" y="561464"/>
                  <a:pt x="502892" y="552678"/>
                </a:cubicBezTo>
                <a:cubicBezTo>
                  <a:pt x="502892" y="543683"/>
                  <a:pt x="510004" y="536571"/>
                  <a:pt x="518999" y="536571"/>
                </a:cubicBezTo>
                <a:close/>
                <a:moveTo>
                  <a:pt x="1038208" y="533433"/>
                </a:moveTo>
                <a:cubicBezTo>
                  <a:pt x="1043437" y="533433"/>
                  <a:pt x="1047830" y="537826"/>
                  <a:pt x="1047830" y="543056"/>
                </a:cubicBezTo>
                <a:cubicBezTo>
                  <a:pt x="1047830" y="548494"/>
                  <a:pt x="1043437" y="552678"/>
                  <a:pt x="1038208" y="552678"/>
                </a:cubicBezTo>
                <a:cubicBezTo>
                  <a:pt x="1032769" y="552678"/>
                  <a:pt x="1028585" y="548285"/>
                  <a:pt x="1028585" y="543056"/>
                </a:cubicBezTo>
                <a:cubicBezTo>
                  <a:pt x="1028585" y="537617"/>
                  <a:pt x="1032978" y="533433"/>
                  <a:pt x="1038208" y="533433"/>
                </a:cubicBezTo>
                <a:close/>
                <a:moveTo>
                  <a:pt x="1204513" y="532805"/>
                </a:moveTo>
                <a:cubicBezTo>
                  <a:pt x="1207860" y="532805"/>
                  <a:pt x="1210789" y="535525"/>
                  <a:pt x="1210789" y="539081"/>
                </a:cubicBezTo>
                <a:cubicBezTo>
                  <a:pt x="1210789" y="542428"/>
                  <a:pt x="1207860" y="545357"/>
                  <a:pt x="1204513" y="545357"/>
                </a:cubicBezTo>
                <a:cubicBezTo>
                  <a:pt x="1201166" y="545357"/>
                  <a:pt x="1198238" y="542637"/>
                  <a:pt x="1198238" y="539081"/>
                </a:cubicBezTo>
                <a:cubicBezTo>
                  <a:pt x="1198238" y="535525"/>
                  <a:pt x="1201166" y="532805"/>
                  <a:pt x="1204513" y="532805"/>
                </a:cubicBezTo>
                <a:close/>
                <a:moveTo>
                  <a:pt x="616063" y="527994"/>
                </a:moveTo>
                <a:cubicBezTo>
                  <a:pt x="624222" y="527994"/>
                  <a:pt x="630707" y="534479"/>
                  <a:pt x="630707" y="542637"/>
                </a:cubicBezTo>
                <a:cubicBezTo>
                  <a:pt x="630707" y="550796"/>
                  <a:pt x="624222" y="557280"/>
                  <a:pt x="616063" y="557280"/>
                </a:cubicBezTo>
                <a:cubicBezTo>
                  <a:pt x="607905" y="557280"/>
                  <a:pt x="601420" y="550796"/>
                  <a:pt x="601420" y="542637"/>
                </a:cubicBezTo>
                <a:cubicBezTo>
                  <a:pt x="601420" y="534479"/>
                  <a:pt x="608114" y="527785"/>
                  <a:pt x="616063" y="527994"/>
                </a:cubicBezTo>
                <a:close/>
                <a:moveTo>
                  <a:pt x="927337" y="524438"/>
                </a:moveTo>
                <a:cubicBezTo>
                  <a:pt x="933195" y="524438"/>
                  <a:pt x="938006" y="529249"/>
                  <a:pt x="938006" y="535106"/>
                </a:cubicBezTo>
                <a:cubicBezTo>
                  <a:pt x="938006" y="540964"/>
                  <a:pt x="933195" y="545775"/>
                  <a:pt x="927337" y="545775"/>
                </a:cubicBezTo>
                <a:cubicBezTo>
                  <a:pt x="921480" y="545775"/>
                  <a:pt x="916669" y="540964"/>
                  <a:pt x="916669" y="535106"/>
                </a:cubicBezTo>
                <a:cubicBezTo>
                  <a:pt x="916669" y="529040"/>
                  <a:pt x="921480" y="524228"/>
                  <a:pt x="927337" y="524438"/>
                </a:cubicBezTo>
                <a:close/>
                <a:moveTo>
                  <a:pt x="716474" y="521509"/>
                </a:moveTo>
                <a:cubicBezTo>
                  <a:pt x="724424" y="521509"/>
                  <a:pt x="730699" y="527994"/>
                  <a:pt x="730699" y="535734"/>
                </a:cubicBezTo>
                <a:cubicBezTo>
                  <a:pt x="730699" y="543474"/>
                  <a:pt x="724424" y="549959"/>
                  <a:pt x="716474" y="549959"/>
                </a:cubicBezTo>
                <a:cubicBezTo>
                  <a:pt x="708525" y="549959"/>
                  <a:pt x="702040" y="543474"/>
                  <a:pt x="702040" y="535734"/>
                </a:cubicBezTo>
                <a:cubicBezTo>
                  <a:pt x="702040" y="527994"/>
                  <a:pt x="708525" y="521509"/>
                  <a:pt x="716474" y="521509"/>
                </a:cubicBezTo>
                <a:close/>
                <a:moveTo>
                  <a:pt x="820232" y="520254"/>
                </a:moveTo>
                <a:cubicBezTo>
                  <a:pt x="827345" y="520254"/>
                  <a:pt x="832993" y="525902"/>
                  <a:pt x="832993" y="533014"/>
                </a:cubicBezTo>
                <a:cubicBezTo>
                  <a:pt x="832993" y="540127"/>
                  <a:pt x="827345" y="545775"/>
                  <a:pt x="820232" y="545775"/>
                </a:cubicBezTo>
                <a:cubicBezTo>
                  <a:pt x="813120" y="545775"/>
                  <a:pt x="807472" y="540127"/>
                  <a:pt x="807472" y="533014"/>
                </a:cubicBezTo>
                <a:cubicBezTo>
                  <a:pt x="807472" y="525902"/>
                  <a:pt x="813120" y="520254"/>
                  <a:pt x="820232" y="520254"/>
                </a:cubicBezTo>
                <a:close/>
                <a:moveTo>
                  <a:pt x="367128" y="520045"/>
                </a:moveTo>
                <a:cubicBezTo>
                  <a:pt x="376751" y="520045"/>
                  <a:pt x="384491" y="527785"/>
                  <a:pt x="384491" y="537407"/>
                </a:cubicBezTo>
                <a:cubicBezTo>
                  <a:pt x="384491" y="547030"/>
                  <a:pt x="376751" y="554770"/>
                  <a:pt x="367128" y="554770"/>
                </a:cubicBezTo>
                <a:cubicBezTo>
                  <a:pt x="357505" y="554770"/>
                  <a:pt x="349765" y="547030"/>
                  <a:pt x="349765" y="537407"/>
                </a:cubicBezTo>
                <a:cubicBezTo>
                  <a:pt x="349765" y="527785"/>
                  <a:pt x="357714" y="520045"/>
                  <a:pt x="367128" y="520045"/>
                </a:cubicBezTo>
                <a:close/>
                <a:moveTo>
                  <a:pt x="1257229" y="517325"/>
                </a:moveTo>
                <a:cubicBezTo>
                  <a:pt x="1260158" y="517325"/>
                  <a:pt x="1262459" y="519626"/>
                  <a:pt x="1262459" y="522555"/>
                </a:cubicBezTo>
                <a:cubicBezTo>
                  <a:pt x="1262459" y="525484"/>
                  <a:pt x="1260158" y="527785"/>
                  <a:pt x="1257229" y="527785"/>
                </a:cubicBezTo>
                <a:cubicBezTo>
                  <a:pt x="1254301" y="527785"/>
                  <a:pt x="1251999" y="525484"/>
                  <a:pt x="1251999" y="522555"/>
                </a:cubicBezTo>
                <a:cubicBezTo>
                  <a:pt x="1251999" y="519626"/>
                  <a:pt x="1254301" y="517116"/>
                  <a:pt x="1257229" y="517325"/>
                </a:cubicBezTo>
                <a:close/>
                <a:moveTo>
                  <a:pt x="1087995" y="510422"/>
                </a:moveTo>
                <a:cubicBezTo>
                  <a:pt x="1092597" y="510422"/>
                  <a:pt x="1096572" y="514397"/>
                  <a:pt x="1096572" y="518999"/>
                </a:cubicBezTo>
                <a:cubicBezTo>
                  <a:pt x="1096572" y="523810"/>
                  <a:pt x="1092806" y="527576"/>
                  <a:pt x="1087995" y="527576"/>
                </a:cubicBezTo>
                <a:cubicBezTo>
                  <a:pt x="1083184" y="527576"/>
                  <a:pt x="1079418" y="523810"/>
                  <a:pt x="1079418" y="518999"/>
                </a:cubicBezTo>
                <a:cubicBezTo>
                  <a:pt x="1079418" y="514187"/>
                  <a:pt x="1083184" y="510422"/>
                  <a:pt x="1087995" y="510422"/>
                </a:cubicBezTo>
                <a:close/>
                <a:moveTo>
                  <a:pt x="461054" y="507493"/>
                </a:moveTo>
                <a:cubicBezTo>
                  <a:pt x="470258" y="507493"/>
                  <a:pt x="477789" y="515024"/>
                  <a:pt x="477789" y="524228"/>
                </a:cubicBezTo>
                <a:cubicBezTo>
                  <a:pt x="477789" y="533433"/>
                  <a:pt x="470258" y="540964"/>
                  <a:pt x="461054" y="540964"/>
                </a:cubicBezTo>
                <a:cubicBezTo>
                  <a:pt x="451850" y="540964"/>
                  <a:pt x="444319" y="533433"/>
                  <a:pt x="444319" y="524228"/>
                </a:cubicBezTo>
                <a:cubicBezTo>
                  <a:pt x="444319" y="515024"/>
                  <a:pt x="451850" y="507493"/>
                  <a:pt x="461054" y="507493"/>
                </a:cubicBezTo>
                <a:close/>
                <a:moveTo>
                  <a:pt x="1310782" y="504774"/>
                </a:moveTo>
                <a:cubicBezTo>
                  <a:pt x="1313083" y="504774"/>
                  <a:pt x="1314965" y="506657"/>
                  <a:pt x="1314965" y="508958"/>
                </a:cubicBezTo>
                <a:cubicBezTo>
                  <a:pt x="1314965" y="511259"/>
                  <a:pt x="1313083" y="513141"/>
                  <a:pt x="1310782" y="513141"/>
                </a:cubicBezTo>
                <a:cubicBezTo>
                  <a:pt x="1308271" y="513141"/>
                  <a:pt x="1306389" y="511259"/>
                  <a:pt x="1306598" y="508958"/>
                </a:cubicBezTo>
                <a:cubicBezTo>
                  <a:pt x="1306598" y="506657"/>
                  <a:pt x="1308481" y="504774"/>
                  <a:pt x="1310782" y="504774"/>
                </a:cubicBezTo>
                <a:close/>
                <a:moveTo>
                  <a:pt x="557700" y="497661"/>
                </a:moveTo>
                <a:cubicBezTo>
                  <a:pt x="566276" y="497661"/>
                  <a:pt x="573389" y="504774"/>
                  <a:pt x="573389" y="513351"/>
                </a:cubicBezTo>
                <a:cubicBezTo>
                  <a:pt x="573389" y="521927"/>
                  <a:pt x="566276" y="529040"/>
                  <a:pt x="557700" y="529040"/>
                </a:cubicBezTo>
                <a:cubicBezTo>
                  <a:pt x="549123" y="529040"/>
                  <a:pt x="542010" y="521927"/>
                  <a:pt x="542010" y="513351"/>
                </a:cubicBezTo>
                <a:cubicBezTo>
                  <a:pt x="542010" y="504774"/>
                  <a:pt x="549123" y="497661"/>
                  <a:pt x="557700" y="497661"/>
                </a:cubicBezTo>
                <a:close/>
                <a:moveTo>
                  <a:pt x="975032" y="496406"/>
                </a:moveTo>
                <a:cubicBezTo>
                  <a:pt x="980890" y="496406"/>
                  <a:pt x="985701" y="501218"/>
                  <a:pt x="985701" y="507075"/>
                </a:cubicBezTo>
                <a:cubicBezTo>
                  <a:pt x="985701" y="512932"/>
                  <a:pt x="980890" y="517744"/>
                  <a:pt x="975032" y="517744"/>
                </a:cubicBezTo>
                <a:cubicBezTo>
                  <a:pt x="969175" y="517744"/>
                  <a:pt x="964364" y="512932"/>
                  <a:pt x="964364" y="507075"/>
                </a:cubicBezTo>
                <a:cubicBezTo>
                  <a:pt x="964364" y="501218"/>
                  <a:pt x="969175" y="496406"/>
                  <a:pt x="975032" y="496406"/>
                </a:cubicBezTo>
                <a:close/>
                <a:moveTo>
                  <a:pt x="1364753" y="494942"/>
                </a:moveTo>
                <a:cubicBezTo>
                  <a:pt x="1366426" y="494942"/>
                  <a:pt x="1367890" y="496406"/>
                  <a:pt x="1367890" y="498080"/>
                </a:cubicBezTo>
                <a:cubicBezTo>
                  <a:pt x="1367890" y="499753"/>
                  <a:pt x="1366635" y="501218"/>
                  <a:pt x="1364753" y="501218"/>
                </a:cubicBezTo>
                <a:cubicBezTo>
                  <a:pt x="1363079" y="501218"/>
                  <a:pt x="1361615" y="499753"/>
                  <a:pt x="1361615" y="498080"/>
                </a:cubicBezTo>
                <a:cubicBezTo>
                  <a:pt x="1361615" y="496406"/>
                  <a:pt x="1362870" y="494942"/>
                  <a:pt x="1364753" y="494942"/>
                </a:cubicBezTo>
                <a:close/>
                <a:moveTo>
                  <a:pt x="657065" y="490549"/>
                </a:moveTo>
                <a:cubicBezTo>
                  <a:pt x="665432" y="490549"/>
                  <a:pt x="672126" y="497243"/>
                  <a:pt x="672126" y="505611"/>
                </a:cubicBezTo>
                <a:cubicBezTo>
                  <a:pt x="672126" y="513978"/>
                  <a:pt x="665432" y="520672"/>
                  <a:pt x="657065" y="520672"/>
                </a:cubicBezTo>
                <a:cubicBezTo>
                  <a:pt x="648697" y="520672"/>
                  <a:pt x="642003" y="513978"/>
                  <a:pt x="642003" y="505611"/>
                </a:cubicBezTo>
                <a:cubicBezTo>
                  <a:pt x="642003" y="497243"/>
                  <a:pt x="648697" y="490549"/>
                  <a:pt x="657065" y="490549"/>
                </a:cubicBezTo>
                <a:close/>
                <a:moveTo>
                  <a:pt x="1138828" y="490340"/>
                </a:moveTo>
                <a:cubicBezTo>
                  <a:pt x="1142802" y="490340"/>
                  <a:pt x="1146150" y="493687"/>
                  <a:pt x="1146150" y="497661"/>
                </a:cubicBezTo>
                <a:cubicBezTo>
                  <a:pt x="1146150" y="501636"/>
                  <a:pt x="1142802" y="504983"/>
                  <a:pt x="1138828" y="504983"/>
                </a:cubicBezTo>
                <a:cubicBezTo>
                  <a:pt x="1134853" y="504983"/>
                  <a:pt x="1131506" y="501636"/>
                  <a:pt x="1131506" y="497661"/>
                </a:cubicBezTo>
                <a:cubicBezTo>
                  <a:pt x="1131506" y="493687"/>
                  <a:pt x="1134853" y="490340"/>
                  <a:pt x="1138828" y="490340"/>
                </a:cubicBezTo>
                <a:close/>
                <a:moveTo>
                  <a:pt x="865626" y="489921"/>
                </a:moveTo>
                <a:cubicBezTo>
                  <a:pt x="872111" y="489921"/>
                  <a:pt x="877132" y="495151"/>
                  <a:pt x="877132" y="501427"/>
                </a:cubicBezTo>
                <a:cubicBezTo>
                  <a:pt x="877132" y="507703"/>
                  <a:pt x="872111" y="512932"/>
                  <a:pt x="865626" y="512932"/>
                </a:cubicBezTo>
                <a:cubicBezTo>
                  <a:pt x="859351" y="512932"/>
                  <a:pt x="854121" y="507912"/>
                  <a:pt x="854121" y="501427"/>
                </a:cubicBezTo>
                <a:cubicBezTo>
                  <a:pt x="854121" y="495151"/>
                  <a:pt x="859142" y="489921"/>
                  <a:pt x="865626" y="489921"/>
                </a:cubicBezTo>
                <a:close/>
                <a:moveTo>
                  <a:pt x="1419351" y="487830"/>
                </a:moveTo>
                <a:cubicBezTo>
                  <a:pt x="1420606" y="487830"/>
                  <a:pt x="1421652" y="488875"/>
                  <a:pt x="1421652" y="490131"/>
                </a:cubicBezTo>
                <a:cubicBezTo>
                  <a:pt x="1421652" y="491386"/>
                  <a:pt x="1420606" y="492432"/>
                  <a:pt x="1419351" y="492432"/>
                </a:cubicBezTo>
                <a:cubicBezTo>
                  <a:pt x="1418096" y="492432"/>
                  <a:pt x="1417050" y="491177"/>
                  <a:pt x="1417050" y="490131"/>
                </a:cubicBezTo>
                <a:cubicBezTo>
                  <a:pt x="1417050" y="488875"/>
                  <a:pt x="1418096" y="487830"/>
                  <a:pt x="1419351" y="487830"/>
                </a:cubicBezTo>
                <a:close/>
                <a:moveTo>
                  <a:pt x="759777" y="487830"/>
                </a:moveTo>
                <a:cubicBezTo>
                  <a:pt x="767307" y="487830"/>
                  <a:pt x="773374" y="493896"/>
                  <a:pt x="773374" y="501427"/>
                </a:cubicBezTo>
                <a:cubicBezTo>
                  <a:pt x="773374" y="508958"/>
                  <a:pt x="767307" y="515024"/>
                  <a:pt x="759777" y="515024"/>
                </a:cubicBezTo>
                <a:cubicBezTo>
                  <a:pt x="752246" y="515024"/>
                  <a:pt x="746179" y="508958"/>
                  <a:pt x="746179" y="501427"/>
                </a:cubicBezTo>
                <a:cubicBezTo>
                  <a:pt x="746179" y="493896"/>
                  <a:pt x="752246" y="487830"/>
                  <a:pt x="759777" y="487830"/>
                </a:cubicBezTo>
                <a:close/>
                <a:moveTo>
                  <a:pt x="1639837" y="486574"/>
                </a:moveTo>
                <a:cubicBezTo>
                  <a:pt x="1640046" y="486574"/>
                  <a:pt x="1640255" y="486784"/>
                  <a:pt x="1640255" y="486993"/>
                </a:cubicBezTo>
                <a:cubicBezTo>
                  <a:pt x="1640255" y="487202"/>
                  <a:pt x="1640046" y="487411"/>
                  <a:pt x="1639837" y="487411"/>
                </a:cubicBezTo>
                <a:cubicBezTo>
                  <a:pt x="1639627" y="487411"/>
                  <a:pt x="1639418" y="487202"/>
                  <a:pt x="1639418" y="486993"/>
                </a:cubicBezTo>
                <a:cubicBezTo>
                  <a:pt x="1639418" y="486784"/>
                  <a:pt x="1639627" y="486574"/>
                  <a:pt x="1639837" y="486574"/>
                </a:cubicBezTo>
                <a:close/>
                <a:moveTo>
                  <a:pt x="1584820" y="482600"/>
                </a:moveTo>
                <a:cubicBezTo>
                  <a:pt x="1585238" y="482600"/>
                  <a:pt x="1585657" y="483018"/>
                  <a:pt x="1585657" y="483437"/>
                </a:cubicBezTo>
                <a:cubicBezTo>
                  <a:pt x="1585657" y="483855"/>
                  <a:pt x="1585238" y="484273"/>
                  <a:pt x="1584820" y="484273"/>
                </a:cubicBezTo>
                <a:cubicBezTo>
                  <a:pt x="1584401" y="484273"/>
                  <a:pt x="1583983" y="483855"/>
                  <a:pt x="1583983" y="483437"/>
                </a:cubicBezTo>
                <a:cubicBezTo>
                  <a:pt x="1583983" y="483018"/>
                  <a:pt x="1584401" y="482600"/>
                  <a:pt x="1584820" y="482600"/>
                </a:cubicBezTo>
                <a:close/>
                <a:moveTo>
                  <a:pt x="1474368" y="482600"/>
                </a:moveTo>
                <a:cubicBezTo>
                  <a:pt x="1475623" y="482600"/>
                  <a:pt x="1476669" y="483646"/>
                  <a:pt x="1476669" y="484901"/>
                </a:cubicBezTo>
                <a:cubicBezTo>
                  <a:pt x="1476669" y="486156"/>
                  <a:pt x="1475623" y="487202"/>
                  <a:pt x="1474368" y="487202"/>
                </a:cubicBezTo>
                <a:cubicBezTo>
                  <a:pt x="1473113" y="487202"/>
                  <a:pt x="1472067" y="486156"/>
                  <a:pt x="1472067" y="484901"/>
                </a:cubicBezTo>
                <a:cubicBezTo>
                  <a:pt x="1472067" y="483646"/>
                  <a:pt x="1473113" y="482600"/>
                  <a:pt x="1474368" y="482600"/>
                </a:cubicBezTo>
                <a:close/>
                <a:moveTo>
                  <a:pt x="1529594" y="481135"/>
                </a:moveTo>
                <a:cubicBezTo>
                  <a:pt x="1530431" y="481135"/>
                  <a:pt x="1531058" y="481763"/>
                  <a:pt x="1531058" y="482600"/>
                </a:cubicBezTo>
                <a:cubicBezTo>
                  <a:pt x="1531058" y="483437"/>
                  <a:pt x="1530431" y="484273"/>
                  <a:pt x="1529594" y="484064"/>
                </a:cubicBezTo>
                <a:cubicBezTo>
                  <a:pt x="1528757" y="484064"/>
                  <a:pt x="1528129" y="483437"/>
                  <a:pt x="1528129" y="482600"/>
                </a:cubicBezTo>
                <a:cubicBezTo>
                  <a:pt x="1528129" y="481763"/>
                  <a:pt x="1528757" y="481135"/>
                  <a:pt x="1529594" y="481135"/>
                </a:cubicBezTo>
                <a:close/>
                <a:moveTo>
                  <a:pt x="403527" y="478834"/>
                </a:moveTo>
                <a:cubicBezTo>
                  <a:pt x="412940" y="478834"/>
                  <a:pt x="420680" y="486365"/>
                  <a:pt x="420680" y="495988"/>
                </a:cubicBezTo>
                <a:cubicBezTo>
                  <a:pt x="420680" y="505401"/>
                  <a:pt x="412940" y="513141"/>
                  <a:pt x="403527" y="513141"/>
                </a:cubicBezTo>
                <a:cubicBezTo>
                  <a:pt x="394113" y="513141"/>
                  <a:pt x="386373" y="505401"/>
                  <a:pt x="386373" y="495988"/>
                </a:cubicBezTo>
                <a:cubicBezTo>
                  <a:pt x="386373" y="486365"/>
                  <a:pt x="394113" y="478834"/>
                  <a:pt x="403527" y="478834"/>
                </a:cubicBezTo>
                <a:close/>
                <a:moveTo>
                  <a:pt x="1190707" y="472349"/>
                </a:moveTo>
                <a:cubicBezTo>
                  <a:pt x="1194054" y="472349"/>
                  <a:pt x="1196983" y="475069"/>
                  <a:pt x="1196983" y="478625"/>
                </a:cubicBezTo>
                <a:cubicBezTo>
                  <a:pt x="1196983" y="481972"/>
                  <a:pt x="1194263" y="484901"/>
                  <a:pt x="1190707" y="484901"/>
                </a:cubicBezTo>
                <a:cubicBezTo>
                  <a:pt x="1187360" y="484901"/>
                  <a:pt x="1184431" y="482181"/>
                  <a:pt x="1184431" y="478625"/>
                </a:cubicBezTo>
                <a:cubicBezTo>
                  <a:pt x="1184431" y="475278"/>
                  <a:pt x="1187151" y="472349"/>
                  <a:pt x="1190707" y="472349"/>
                </a:cubicBezTo>
                <a:close/>
                <a:moveTo>
                  <a:pt x="1023774" y="471722"/>
                </a:moveTo>
                <a:cubicBezTo>
                  <a:pt x="1029213" y="471722"/>
                  <a:pt x="1033606" y="475906"/>
                  <a:pt x="1033396" y="481345"/>
                </a:cubicBezTo>
                <a:cubicBezTo>
                  <a:pt x="1033396" y="486574"/>
                  <a:pt x="1029213" y="490967"/>
                  <a:pt x="1023774" y="490967"/>
                </a:cubicBezTo>
                <a:cubicBezTo>
                  <a:pt x="1018544" y="490967"/>
                  <a:pt x="1014151" y="486784"/>
                  <a:pt x="1014151" y="481345"/>
                </a:cubicBezTo>
                <a:cubicBezTo>
                  <a:pt x="1014151" y="476115"/>
                  <a:pt x="1018335" y="471722"/>
                  <a:pt x="1023774" y="471722"/>
                </a:cubicBezTo>
                <a:close/>
                <a:moveTo>
                  <a:pt x="499336" y="468166"/>
                </a:moveTo>
                <a:cubicBezTo>
                  <a:pt x="508331" y="468166"/>
                  <a:pt x="515652" y="475487"/>
                  <a:pt x="515443" y="484273"/>
                </a:cubicBezTo>
                <a:cubicBezTo>
                  <a:pt x="515443" y="493059"/>
                  <a:pt x="508331" y="500381"/>
                  <a:pt x="499336" y="500381"/>
                </a:cubicBezTo>
                <a:cubicBezTo>
                  <a:pt x="490550" y="500381"/>
                  <a:pt x="483228" y="493268"/>
                  <a:pt x="483228" y="484273"/>
                </a:cubicBezTo>
                <a:cubicBezTo>
                  <a:pt x="483228" y="475487"/>
                  <a:pt x="490341" y="468166"/>
                  <a:pt x="499336" y="468166"/>
                </a:cubicBezTo>
                <a:close/>
                <a:moveTo>
                  <a:pt x="912276" y="460426"/>
                </a:moveTo>
                <a:cubicBezTo>
                  <a:pt x="918761" y="460426"/>
                  <a:pt x="924199" y="465655"/>
                  <a:pt x="923990" y="472140"/>
                </a:cubicBezTo>
                <a:cubicBezTo>
                  <a:pt x="923990" y="478625"/>
                  <a:pt x="918761" y="483855"/>
                  <a:pt x="912276" y="483855"/>
                </a:cubicBezTo>
                <a:cubicBezTo>
                  <a:pt x="905791" y="483855"/>
                  <a:pt x="900561" y="478625"/>
                  <a:pt x="900561" y="472140"/>
                </a:cubicBezTo>
                <a:cubicBezTo>
                  <a:pt x="900561" y="465655"/>
                  <a:pt x="905791" y="460426"/>
                  <a:pt x="912276" y="460426"/>
                </a:cubicBezTo>
                <a:close/>
                <a:moveTo>
                  <a:pt x="598073" y="459798"/>
                </a:moveTo>
                <a:cubicBezTo>
                  <a:pt x="606859" y="459798"/>
                  <a:pt x="613972" y="466911"/>
                  <a:pt x="613972" y="475697"/>
                </a:cubicBezTo>
                <a:cubicBezTo>
                  <a:pt x="613972" y="484482"/>
                  <a:pt x="606859" y="491595"/>
                  <a:pt x="598073" y="491595"/>
                </a:cubicBezTo>
                <a:cubicBezTo>
                  <a:pt x="589287" y="491595"/>
                  <a:pt x="582175" y="484482"/>
                  <a:pt x="582175" y="475697"/>
                </a:cubicBezTo>
                <a:cubicBezTo>
                  <a:pt x="582175" y="466911"/>
                  <a:pt x="589287" y="459798"/>
                  <a:pt x="598073" y="459798"/>
                </a:cubicBezTo>
                <a:close/>
                <a:moveTo>
                  <a:pt x="1243423" y="457288"/>
                </a:moveTo>
                <a:cubicBezTo>
                  <a:pt x="1246351" y="457288"/>
                  <a:pt x="1248652" y="459589"/>
                  <a:pt x="1248652" y="462518"/>
                </a:cubicBezTo>
                <a:cubicBezTo>
                  <a:pt x="1248652" y="465446"/>
                  <a:pt x="1246351" y="467747"/>
                  <a:pt x="1243423" y="467747"/>
                </a:cubicBezTo>
                <a:cubicBezTo>
                  <a:pt x="1240494" y="467747"/>
                  <a:pt x="1238193" y="465446"/>
                  <a:pt x="1238193" y="462518"/>
                </a:cubicBezTo>
                <a:cubicBezTo>
                  <a:pt x="1238193" y="459589"/>
                  <a:pt x="1240494" y="457079"/>
                  <a:pt x="1243423" y="457288"/>
                </a:cubicBezTo>
                <a:close/>
                <a:moveTo>
                  <a:pt x="804334" y="455824"/>
                </a:moveTo>
                <a:cubicBezTo>
                  <a:pt x="811446" y="455824"/>
                  <a:pt x="817304" y="461681"/>
                  <a:pt x="817304" y="468793"/>
                </a:cubicBezTo>
                <a:cubicBezTo>
                  <a:pt x="817304" y="475906"/>
                  <a:pt x="811446" y="481763"/>
                  <a:pt x="804334" y="481763"/>
                </a:cubicBezTo>
                <a:cubicBezTo>
                  <a:pt x="797221" y="481763"/>
                  <a:pt x="791364" y="475906"/>
                  <a:pt x="791364" y="468793"/>
                </a:cubicBezTo>
                <a:cubicBezTo>
                  <a:pt x="791364" y="461681"/>
                  <a:pt x="797221" y="455824"/>
                  <a:pt x="804334" y="455824"/>
                </a:cubicBezTo>
                <a:close/>
                <a:moveTo>
                  <a:pt x="699530" y="455824"/>
                </a:moveTo>
                <a:cubicBezTo>
                  <a:pt x="707688" y="455824"/>
                  <a:pt x="714173" y="462308"/>
                  <a:pt x="713964" y="470258"/>
                </a:cubicBezTo>
                <a:cubicBezTo>
                  <a:pt x="713964" y="478207"/>
                  <a:pt x="707479" y="484692"/>
                  <a:pt x="699530" y="484692"/>
                </a:cubicBezTo>
                <a:cubicBezTo>
                  <a:pt x="691581" y="484692"/>
                  <a:pt x="685096" y="478207"/>
                  <a:pt x="685096" y="470258"/>
                </a:cubicBezTo>
                <a:cubicBezTo>
                  <a:pt x="685096" y="462308"/>
                  <a:pt x="691581" y="455824"/>
                  <a:pt x="699530" y="455824"/>
                </a:cubicBezTo>
                <a:close/>
                <a:moveTo>
                  <a:pt x="1073979" y="449339"/>
                </a:moveTo>
                <a:cubicBezTo>
                  <a:pt x="1078791" y="449339"/>
                  <a:pt x="1082556" y="453104"/>
                  <a:pt x="1082556" y="457915"/>
                </a:cubicBezTo>
                <a:cubicBezTo>
                  <a:pt x="1082556" y="462727"/>
                  <a:pt x="1078791" y="466492"/>
                  <a:pt x="1073979" y="466492"/>
                </a:cubicBezTo>
                <a:cubicBezTo>
                  <a:pt x="1069168" y="466492"/>
                  <a:pt x="1065402" y="462727"/>
                  <a:pt x="1065402" y="457915"/>
                </a:cubicBezTo>
                <a:cubicBezTo>
                  <a:pt x="1065402" y="453313"/>
                  <a:pt x="1069168" y="449548"/>
                  <a:pt x="1073979" y="449339"/>
                </a:cubicBezTo>
                <a:close/>
                <a:moveTo>
                  <a:pt x="1296975" y="444736"/>
                </a:moveTo>
                <a:cubicBezTo>
                  <a:pt x="1299276" y="444736"/>
                  <a:pt x="1300950" y="446619"/>
                  <a:pt x="1300950" y="448711"/>
                </a:cubicBezTo>
                <a:cubicBezTo>
                  <a:pt x="1300950" y="451012"/>
                  <a:pt x="1299067" y="452686"/>
                  <a:pt x="1296975" y="452686"/>
                </a:cubicBezTo>
                <a:cubicBezTo>
                  <a:pt x="1294883" y="452686"/>
                  <a:pt x="1293001" y="451012"/>
                  <a:pt x="1293001" y="448711"/>
                </a:cubicBezTo>
                <a:cubicBezTo>
                  <a:pt x="1293001" y="446410"/>
                  <a:pt x="1294883" y="444736"/>
                  <a:pt x="1296975" y="444736"/>
                </a:cubicBezTo>
                <a:close/>
                <a:moveTo>
                  <a:pt x="441390" y="438670"/>
                </a:moveTo>
                <a:cubicBezTo>
                  <a:pt x="450804" y="438670"/>
                  <a:pt x="458335" y="446410"/>
                  <a:pt x="458335" y="455614"/>
                </a:cubicBezTo>
                <a:cubicBezTo>
                  <a:pt x="458335" y="465028"/>
                  <a:pt x="450804" y="472559"/>
                  <a:pt x="441390" y="472559"/>
                </a:cubicBezTo>
                <a:cubicBezTo>
                  <a:pt x="431977" y="472559"/>
                  <a:pt x="424446" y="465028"/>
                  <a:pt x="424446" y="455614"/>
                </a:cubicBezTo>
                <a:cubicBezTo>
                  <a:pt x="424446" y="446201"/>
                  <a:pt x="431977" y="438670"/>
                  <a:pt x="441390" y="438670"/>
                </a:cubicBezTo>
                <a:close/>
                <a:moveTo>
                  <a:pt x="960389" y="434068"/>
                </a:moveTo>
                <a:cubicBezTo>
                  <a:pt x="966456" y="434068"/>
                  <a:pt x="971267" y="438879"/>
                  <a:pt x="971267" y="444946"/>
                </a:cubicBezTo>
                <a:cubicBezTo>
                  <a:pt x="971267" y="451012"/>
                  <a:pt x="966456" y="455824"/>
                  <a:pt x="960389" y="455824"/>
                </a:cubicBezTo>
                <a:cubicBezTo>
                  <a:pt x="954323" y="455824"/>
                  <a:pt x="949511" y="451012"/>
                  <a:pt x="949511" y="444946"/>
                </a:cubicBezTo>
                <a:cubicBezTo>
                  <a:pt x="949511" y="438879"/>
                  <a:pt x="954323" y="434068"/>
                  <a:pt x="960389" y="434068"/>
                </a:cubicBezTo>
                <a:close/>
                <a:moveTo>
                  <a:pt x="1351155" y="433859"/>
                </a:moveTo>
                <a:cubicBezTo>
                  <a:pt x="1353456" y="433859"/>
                  <a:pt x="1355130" y="435741"/>
                  <a:pt x="1355130" y="437833"/>
                </a:cubicBezTo>
                <a:cubicBezTo>
                  <a:pt x="1355130" y="440134"/>
                  <a:pt x="1353247" y="441808"/>
                  <a:pt x="1351155" y="441808"/>
                </a:cubicBezTo>
                <a:cubicBezTo>
                  <a:pt x="1348854" y="441808"/>
                  <a:pt x="1347181" y="440134"/>
                  <a:pt x="1347181" y="437833"/>
                </a:cubicBezTo>
                <a:cubicBezTo>
                  <a:pt x="1347181" y="435532"/>
                  <a:pt x="1349063" y="433859"/>
                  <a:pt x="1351155" y="433859"/>
                </a:cubicBezTo>
                <a:close/>
                <a:moveTo>
                  <a:pt x="1125021" y="429675"/>
                </a:moveTo>
                <a:cubicBezTo>
                  <a:pt x="1128996" y="429675"/>
                  <a:pt x="1132343" y="433022"/>
                  <a:pt x="1132343" y="436996"/>
                </a:cubicBezTo>
                <a:cubicBezTo>
                  <a:pt x="1132343" y="440971"/>
                  <a:pt x="1128996" y="444318"/>
                  <a:pt x="1125021" y="444318"/>
                </a:cubicBezTo>
                <a:cubicBezTo>
                  <a:pt x="1121047" y="444318"/>
                  <a:pt x="1117700" y="440971"/>
                  <a:pt x="1117700" y="436996"/>
                </a:cubicBezTo>
                <a:cubicBezTo>
                  <a:pt x="1117700" y="433022"/>
                  <a:pt x="1121047" y="429675"/>
                  <a:pt x="1125021" y="429675"/>
                </a:cubicBezTo>
                <a:close/>
                <a:moveTo>
                  <a:pt x="539291" y="429675"/>
                </a:moveTo>
                <a:cubicBezTo>
                  <a:pt x="548286" y="429675"/>
                  <a:pt x="555608" y="436996"/>
                  <a:pt x="555608" y="445992"/>
                </a:cubicBezTo>
                <a:cubicBezTo>
                  <a:pt x="555608" y="454987"/>
                  <a:pt x="548286" y="462308"/>
                  <a:pt x="539291" y="462308"/>
                </a:cubicBezTo>
                <a:cubicBezTo>
                  <a:pt x="530296" y="462308"/>
                  <a:pt x="522974" y="454987"/>
                  <a:pt x="522974" y="445992"/>
                </a:cubicBezTo>
                <a:cubicBezTo>
                  <a:pt x="522974" y="436996"/>
                  <a:pt x="530296" y="429675"/>
                  <a:pt x="539291" y="429675"/>
                </a:cubicBezTo>
                <a:close/>
                <a:moveTo>
                  <a:pt x="1405754" y="426746"/>
                </a:moveTo>
                <a:cubicBezTo>
                  <a:pt x="1407427" y="426746"/>
                  <a:pt x="1408682" y="428001"/>
                  <a:pt x="1408682" y="429675"/>
                </a:cubicBezTo>
                <a:cubicBezTo>
                  <a:pt x="1408682" y="431348"/>
                  <a:pt x="1407427" y="432603"/>
                  <a:pt x="1405754" y="432603"/>
                </a:cubicBezTo>
                <a:cubicBezTo>
                  <a:pt x="1404080" y="432603"/>
                  <a:pt x="1402825" y="431348"/>
                  <a:pt x="1402825" y="429675"/>
                </a:cubicBezTo>
                <a:cubicBezTo>
                  <a:pt x="1402825" y="428001"/>
                  <a:pt x="1404080" y="426746"/>
                  <a:pt x="1405754" y="426746"/>
                </a:cubicBezTo>
                <a:close/>
                <a:moveTo>
                  <a:pt x="850356" y="425282"/>
                </a:moveTo>
                <a:cubicBezTo>
                  <a:pt x="857468" y="425282"/>
                  <a:pt x="863325" y="431139"/>
                  <a:pt x="863325" y="438252"/>
                </a:cubicBezTo>
                <a:cubicBezTo>
                  <a:pt x="863325" y="445364"/>
                  <a:pt x="857468" y="451221"/>
                  <a:pt x="850356" y="451221"/>
                </a:cubicBezTo>
                <a:cubicBezTo>
                  <a:pt x="843243" y="451221"/>
                  <a:pt x="837386" y="445364"/>
                  <a:pt x="837386" y="438252"/>
                </a:cubicBezTo>
                <a:cubicBezTo>
                  <a:pt x="837386" y="431139"/>
                  <a:pt x="843243" y="425282"/>
                  <a:pt x="850356" y="425282"/>
                </a:cubicBezTo>
                <a:close/>
                <a:moveTo>
                  <a:pt x="639911" y="424236"/>
                </a:moveTo>
                <a:cubicBezTo>
                  <a:pt x="648279" y="424236"/>
                  <a:pt x="655182" y="431139"/>
                  <a:pt x="655182" y="439507"/>
                </a:cubicBezTo>
                <a:cubicBezTo>
                  <a:pt x="655182" y="447874"/>
                  <a:pt x="648488" y="454778"/>
                  <a:pt x="639911" y="454778"/>
                </a:cubicBezTo>
                <a:cubicBezTo>
                  <a:pt x="631543" y="454778"/>
                  <a:pt x="624640" y="448084"/>
                  <a:pt x="624640" y="439507"/>
                </a:cubicBezTo>
                <a:cubicBezTo>
                  <a:pt x="624640" y="431139"/>
                  <a:pt x="631334" y="424236"/>
                  <a:pt x="639911" y="424236"/>
                </a:cubicBezTo>
                <a:close/>
                <a:moveTo>
                  <a:pt x="743460" y="422981"/>
                </a:moveTo>
                <a:cubicBezTo>
                  <a:pt x="750991" y="422981"/>
                  <a:pt x="757266" y="429256"/>
                  <a:pt x="757266" y="436787"/>
                </a:cubicBezTo>
                <a:cubicBezTo>
                  <a:pt x="757266" y="444318"/>
                  <a:pt x="750991" y="450594"/>
                  <a:pt x="743460" y="450594"/>
                </a:cubicBezTo>
                <a:cubicBezTo>
                  <a:pt x="735929" y="450594"/>
                  <a:pt x="729653" y="444318"/>
                  <a:pt x="729653" y="436787"/>
                </a:cubicBezTo>
                <a:cubicBezTo>
                  <a:pt x="729653" y="429256"/>
                  <a:pt x="735929" y="422981"/>
                  <a:pt x="743460" y="422981"/>
                </a:cubicBezTo>
                <a:close/>
                <a:moveTo>
                  <a:pt x="1460561" y="421726"/>
                </a:moveTo>
                <a:cubicBezTo>
                  <a:pt x="1461816" y="421726"/>
                  <a:pt x="1462862" y="422772"/>
                  <a:pt x="1462862" y="424027"/>
                </a:cubicBezTo>
                <a:cubicBezTo>
                  <a:pt x="1462862" y="425282"/>
                  <a:pt x="1461816" y="426328"/>
                  <a:pt x="1460561" y="426328"/>
                </a:cubicBezTo>
                <a:cubicBezTo>
                  <a:pt x="1459515" y="426328"/>
                  <a:pt x="1458469" y="425282"/>
                  <a:pt x="1458260" y="424027"/>
                </a:cubicBezTo>
                <a:cubicBezTo>
                  <a:pt x="1458260" y="422772"/>
                  <a:pt x="1459306" y="421726"/>
                  <a:pt x="1460561" y="421726"/>
                </a:cubicBezTo>
                <a:close/>
                <a:moveTo>
                  <a:pt x="1571013" y="420680"/>
                </a:moveTo>
                <a:cubicBezTo>
                  <a:pt x="1571432" y="420680"/>
                  <a:pt x="1571641" y="420889"/>
                  <a:pt x="1571641" y="421307"/>
                </a:cubicBezTo>
                <a:cubicBezTo>
                  <a:pt x="1571641" y="421726"/>
                  <a:pt x="1571432" y="422144"/>
                  <a:pt x="1571013" y="421935"/>
                </a:cubicBezTo>
                <a:cubicBezTo>
                  <a:pt x="1570595" y="421935"/>
                  <a:pt x="1570386" y="421726"/>
                  <a:pt x="1570386" y="421307"/>
                </a:cubicBezTo>
                <a:cubicBezTo>
                  <a:pt x="1570386" y="420889"/>
                  <a:pt x="1570595" y="420680"/>
                  <a:pt x="1571013" y="420680"/>
                </a:cubicBezTo>
                <a:close/>
                <a:moveTo>
                  <a:pt x="1515787" y="420052"/>
                </a:moveTo>
                <a:cubicBezTo>
                  <a:pt x="1516415" y="420052"/>
                  <a:pt x="1517042" y="420680"/>
                  <a:pt x="1517042" y="421307"/>
                </a:cubicBezTo>
                <a:cubicBezTo>
                  <a:pt x="1517042" y="422144"/>
                  <a:pt x="1516415" y="422562"/>
                  <a:pt x="1515787" y="422562"/>
                </a:cubicBezTo>
                <a:cubicBezTo>
                  <a:pt x="1515160" y="422562"/>
                  <a:pt x="1514532" y="421935"/>
                  <a:pt x="1514532" y="421307"/>
                </a:cubicBezTo>
                <a:cubicBezTo>
                  <a:pt x="1514532" y="420680"/>
                  <a:pt x="1515160" y="420052"/>
                  <a:pt x="1515787" y="420052"/>
                </a:cubicBezTo>
                <a:close/>
                <a:moveTo>
                  <a:pt x="1176900" y="412312"/>
                </a:moveTo>
                <a:cubicBezTo>
                  <a:pt x="1180247" y="412312"/>
                  <a:pt x="1182967" y="415032"/>
                  <a:pt x="1182967" y="418379"/>
                </a:cubicBezTo>
                <a:cubicBezTo>
                  <a:pt x="1182967" y="421726"/>
                  <a:pt x="1180247" y="424445"/>
                  <a:pt x="1176900" y="424445"/>
                </a:cubicBezTo>
                <a:cubicBezTo>
                  <a:pt x="1173553" y="424445"/>
                  <a:pt x="1170834" y="421726"/>
                  <a:pt x="1170834" y="418379"/>
                </a:cubicBezTo>
                <a:cubicBezTo>
                  <a:pt x="1170834" y="415032"/>
                  <a:pt x="1173553" y="412312"/>
                  <a:pt x="1176900" y="412312"/>
                </a:cubicBezTo>
                <a:close/>
                <a:moveTo>
                  <a:pt x="1009549" y="410220"/>
                </a:moveTo>
                <a:cubicBezTo>
                  <a:pt x="1014779" y="410220"/>
                  <a:pt x="1019171" y="414404"/>
                  <a:pt x="1019171" y="419843"/>
                </a:cubicBezTo>
                <a:cubicBezTo>
                  <a:pt x="1019171" y="425073"/>
                  <a:pt x="1014988" y="429466"/>
                  <a:pt x="1009549" y="429466"/>
                </a:cubicBezTo>
                <a:cubicBezTo>
                  <a:pt x="1004319" y="429466"/>
                  <a:pt x="999926" y="425282"/>
                  <a:pt x="999926" y="419843"/>
                </a:cubicBezTo>
                <a:cubicBezTo>
                  <a:pt x="999926" y="414404"/>
                  <a:pt x="1004110" y="410220"/>
                  <a:pt x="1009549" y="410220"/>
                </a:cubicBezTo>
                <a:close/>
                <a:moveTo>
                  <a:pt x="480718" y="399761"/>
                </a:moveTo>
                <a:cubicBezTo>
                  <a:pt x="490131" y="399761"/>
                  <a:pt x="497662" y="407292"/>
                  <a:pt x="497662" y="416705"/>
                </a:cubicBezTo>
                <a:cubicBezTo>
                  <a:pt x="497662" y="426119"/>
                  <a:pt x="490131" y="433649"/>
                  <a:pt x="480718" y="433649"/>
                </a:cubicBezTo>
                <a:cubicBezTo>
                  <a:pt x="471304" y="433649"/>
                  <a:pt x="463773" y="426119"/>
                  <a:pt x="463773" y="416705"/>
                </a:cubicBezTo>
                <a:cubicBezTo>
                  <a:pt x="463773" y="407501"/>
                  <a:pt x="471304" y="399970"/>
                  <a:pt x="480718" y="399761"/>
                </a:cubicBezTo>
                <a:close/>
                <a:moveTo>
                  <a:pt x="897423" y="397878"/>
                </a:moveTo>
                <a:cubicBezTo>
                  <a:pt x="903908" y="397878"/>
                  <a:pt x="909138" y="403108"/>
                  <a:pt x="909138" y="409593"/>
                </a:cubicBezTo>
                <a:cubicBezTo>
                  <a:pt x="909138" y="416078"/>
                  <a:pt x="903908" y="421307"/>
                  <a:pt x="897423" y="421307"/>
                </a:cubicBezTo>
                <a:cubicBezTo>
                  <a:pt x="890938" y="421307"/>
                  <a:pt x="885709" y="416078"/>
                  <a:pt x="885709" y="409593"/>
                </a:cubicBezTo>
                <a:cubicBezTo>
                  <a:pt x="885709" y="403108"/>
                  <a:pt x="890938" y="397878"/>
                  <a:pt x="897423" y="397878"/>
                </a:cubicBezTo>
                <a:close/>
                <a:moveTo>
                  <a:pt x="1229825" y="396414"/>
                </a:moveTo>
                <a:cubicBezTo>
                  <a:pt x="1233172" y="396414"/>
                  <a:pt x="1235892" y="399133"/>
                  <a:pt x="1235892" y="402480"/>
                </a:cubicBezTo>
                <a:cubicBezTo>
                  <a:pt x="1235892" y="405827"/>
                  <a:pt x="1233172" y="408547"/>
                  <a:pt x="1229825" y="408547"/>
                </a:cubicBezTo>
                <a:cubicBezTo>
                  <a:pt x="1226478" y="408547"/>
                  <a:pt x="1223759" y="405827"/>
                  <a:pt x="1223759" y="402480"/>
                </a:cubicBezTo>
                <a:cubicBezTo>
                  <a:pt x="1223759" y="399133"/>
                  <a:pt x="1226478" y="396414"/>
                  <a:pt x="1229825" y="396414"/>
                </a:cubicBezTo>
                <a:close/>
                <a:moveTo>
                  <a:pt x="580501" y="393276"/>
                </a:moveTo>
                <a:cubicBezTo>
                  <a:pt x="589496" y="393276"/>
                  <a:pt x="596609" y="400598"/>
                  <a:pt x="596609" y="409383"/>
                </a:cubicBezTo>
                <a:cubicBezTo>
                  <a:pt x="596609" y="418379"/>
                  <a:pt x="589287" y="425491"/>
                  <a:pt x="580501" y="425491"/>
                </a:cubicBezTo>
                <a:cubicBezTo>
                  <a:pt x="571506" y="425491"/>
                  <a:pt x="564394" y="418169"/>
                  <a:pt x="564394" y="409383"/>
                </a:cubicBezTo>
                <a:cubicBezTo>
                  <a:pt x="564394" y="400388"/>
                  <a:pt x="571506" y="393276"/>
                  <a:pt x="580501" y="393276"/>
                </a:cubicBezTo>
                <a:close/>
                <a:moveTo>
                  <a:pt x="788645" y="390975"/>
                </a:moveTo>
                <a:cubicBezTo>
                  <a:pt x="796385" y="390975"/>
                  <a:pt x="802660" y="397250"/>
                  <a:pt x="802660" y="404990"/>
                </a:cubicBezTo>
                <a:cubicBezTo>
                  <a:pt x="802660" y="412730"/>
                  <a:pt x="796385" y="419006"/>
                  <a:pt x="788645" y="419006"/>
                </a:cubicBezTo>
                <a:cubicBezTo>
                  <a:pt x="780905" y="419006"/>
                  <a:pt x="774629" y="412730"/>
                  <a:pt x="774629" y="404990"/>
                </a:cubicBezTo>
                <a:cubicBezTo>
                  <a:pt x="774629" y="397250"/>
                  <a:pt x="780905" y="390975"/>
                  <a:pt x="788645" y="390975"/>
                </a:cubicBezTo>
                <a:close/>
                <a:moveTo>
                  <a:pt x="683004" y="390556"/>
                </a:moveTo>
                <a:cubicBezTo>
                  <a:pt x="691162" y="390556"/>
                  <a:pt x="697647" y="397041"/>
                  <a:pt x="697647" y="405200"/>
                </a:cubicBezTo>
                <a:cubicBezTo>
                  <a:pt x="697647" y="413358"/>
                  <a:pt x="691162" y="419843"/>
                  <a:pt x="683004" y="419843"/>
                </a:cubicBezTo>
                <a:cubicBezTo>
                  <a:pt x="674846" y="419843"/>
                  <a:pt x="668361" y="413358"/>
                  <a:pt x="668361" y="405200"/>
                </a:cubicBezTo>
                <a:cubicBezTo>
                  <a:pt x="668361" y="397041"/>
                  <a:pt x="674846" y="390556"/>
                  <a:pt x="683004" y="390556"/>
                </a:cubicBezTo>
                <a:close/>
                <a:moveTo>
                  <a:pt x="1059754" y="388465"/>
                </a:moveTo>
                <a:cubicBezTo>
                  <a:pt x="1064566" y="388465"/>
                  <a:pt x="1068331" y="392230"/>
                  <a:pt x="1068331" y="397041"/>
                </a:cubicBezTo>
                <a:cubicBezTo>
                  <a:pt x="1068331" y="401853"/>
                  <a:pt x="1064566" y="405618"/>
                  <a:pt x="1059754" y="405618"/>
                </a:cubicBezTo>
                <a:cubicBezTo>
                  <a:pt x="1054943" y="405618"/>
                  <a:pt x="1051178" y="401853"/>
                  <a:pt x="1051178" y="397041"/>
                </a:cubicBezTo>
                <a:cubicBezTo>
                  <a:pt x="1051178" y="392230"/>
                  <a:pt x="1054943" y="388465"/>
                  <a:pt x="1059754" y="388465"/>
                </a:cubicBezTo>
                <a:close/>
                <a:moveTo>
                  <a:pt x="1283378" y="383862"/>
                </a:moveTo>
                <a:cubicBezTo>
                  <a:pt x="1286097" y="383862"/>
                  <a:pt x="1288398" y="385954"/>
                  <a:pt x="1288398" y="388883"/>
                </a:cubicBezTo>
                <a:cubicBezTo>
                  <a:pt x="1288398" y="391602"/>
                  <a:pt x="1286306" y="393903"/>
                  <a:pt x="1283378" y="393903"/>
                </a:cubicBezTo>
                <a:cubicBezTo>
                  <a:pt x="1280449" y="393903"/>
                  <a:pt x="1278148" y="391602"/>
                  <a:pt x="1278357" y="388883"/>
                </a:cubicBezTo>
                <a:cubicBezTo>
                  <a:pt x="1278357" y="386163"/>
                  <a:pt x="1280449" y="383862"/>
                  <a:pt x="1283378" y="383862"/>
                </a:cubicBezTo>
                <a:close/>
                <a:moveTo>
                  <a:pt x="1337349" y="374030"/>
                </a:moveTo>
                <a:cubicBezTo>
                  <a:pt x="1339441" y="374030"/>
                  <a:pt x="1341114" y="375704"/>
                  <a:pt x="1341114" y="377796"/>
                </a:cubicBezTo>
                <a:cubicBezTo>
                  <a:pt x="1341114" y="379888"/>
                  <a:pt x="1339441" y="381561"/>
                  <a:pt x="1337349" y="381561"/>
                </a:cubicBezTo>
                <a:cubicBezTo>
                  <a:pt x="1335257" y="381561"/>
                  <a:pt x="1333583" y="379888"/>
                  <a:pt x="1333583" y="377796"/>
                </a:cubicBezTo>
                <a:cubicBezTo>
                  <a:pt x="1333583" y="375704"/>
                  <a:pt x="1335257" y="374030"/>
                  <a:pt x="1337349" y="374030"/>
                </a:cubicBezTo>
                <a:close/>
                <a:moveTo>
                  <a:pt x="945955" y="372148"/>
                </a:moveTo>
                <a:cubicBezTo>
                  <a:pt x="951813" y="372148"/>
                  <a:pt x="956833" y="376959"/>
                  <a:pt x="956833" y="383026"/>
                </a:cubicBezTo>
                <a:cubicBezTo>
                  <a:pt x="956833" y="389092"/>
                  <a:pt x="952022" y="393903"/>
                  <a:pt x="945955" y="393903"/>
                </a:cubicBezTo>
                <a:cubicBezTo>
                  <a:pt x="939889" y="393903"/>
                  <a:pt x="935077" y="389092"/>
                  <a:pt x="935077" y="383026"/>
                </a:cubicBezTo>
                <a:cubicBezTo>
                  <a:pt x="935077" y="376959"/>
                  <a:pt x="939889" y="372148"/>
                  <a:pt x="945955" y="372148"/>
                </a:cubicBezTo>
                <a:close/>
                <a:moveTo>
                  <a:pt x="1111006" y="369219"/>
                </a:moveTo>
                <a:cubicBezTo>
                  <a:pt x="1115189" y="369219"/>
                  <a:pt x="1118327" y="372566"/>
                  <a:pt x="1118327" y="376541"/>
                </a:cubicBezTo>
                <a:cubicBezTo>
                  <a:pt x="1118327" y="380515"/>
                  <a:pt x="1114980" y="383862"/>
                  <a:pt x="1111006" y="383862"/>
                </a:cubicBezTo>
                <a:cubicBezTo>
                  <a:pt x="1107031" y="383862"/>
                  <a:pt x="1103684" y="380515"/>
                  <a:pt x="1103684" y="376541"/>
                </a:cubicBezTo>
                <a:cubicBezTo>
                  <a:pt x="1103684" y="372566"/>
                  <a:pt x="1107031" y="369219"/>
                  <a:pt x="1111006" y="369219"/>
                </a:cubicBezTo>
                <a:close/>
                <a:moveTo>
                  <a:pt x="1391947" y="366709"/>
                </a:moveTo>
                <a:cubicBezTo>
                  <a:pt x="1393412" y="366709"/>
                  <a:pt x="1394667" y="367964"/>
                  <a:pt x="1394667" y="369428"/>
                </a:cubicBezTo>
                <a:cubicBezTo>
                  <a:pt x="1394667" y="370893"/>
                  <a:pt x="1393412" y="372148"/>
                  <a:pt x="1391947" y="372148"/>
                </a:cubicBezTo>
                <a:cubicBezTo>
                  <a:pt x="1390483" y="372148"/>
                  <a:pt x="1389228" y="370893"/>
                  <a:pt x="1389228" y="369428"/>
                </a:cubicBezTo>
                <a:cubicBezTo>
                  <a:pt x="1389228" y="367964"/>
                  <a:pt x="1390483" y="366709"/>
                  <a:pt x="1391947" y="366709"/>
                </a:cubicBezTo>
                <a:close/>
                <a:moveTo>
                  <a:pt x="521091" y="362734"/>
                </a:moveTo>
                <a:cubicBezTo>
                  <a:pt x="530296" y="362734"/>
                  <a:pt x="537617" y="370056"/>
                  <a:pt x="537617" y="379260"/>
                </a:cubicBezTo>
                <a:cubicBezTo>
                  <a:pt x="537617" y="388465"/>
                  <a:pt x="530296" y="395786"/>
                  <a:pt x="521091" y="395786"/>
                </a:cubicBezTo>
                <a:cubicBezTo>
                  <a:pt x="511887" y="395786"/>
                  <a:pt x="504565" y="388465"/>
                  <a:pt x="504565" y="379260"/>
                </a:cubicBezTo>
                <a:cubicBezTo>
                  <a:pt x="504565" y="370265"/>
                  <a:pt x="512096" y="362734"/>
                  <a:pt x="521091" y="362734"/>
                </a:cubicBezTo>
                <a:close/>
                <a:moveTo>
                  <a:pt x="835085" y="362107"/>
                </a:moveTo>
                <a:cubicBezTo>
                  <a:pt x="842197" y="362107"/>
                  <a:pt x="848054" y="367964"/>
                  <a:pt x="848054" y="375076"/>
                </a:cubicBezTo>
                <a:cubicBezTo>
                  <a:pt x="848054" y="382189"/>
                  <a:pt x="842197" y="388046"/>
                  <a:pt x="835085" y="388046"/>
                </a:cubicBezTo>
                <a:cubicBezTo>
                  <a:pt x="827972" y="388046"/>
                  <a:pt x="822115" y="382189"/>
                  <a:pt x="822115" y="375076"/>
                </a:cubicBezTo>
                <a:cubicBezTo>
                  <a:pt x="822115" y="367964"/>
                  <a:pt x="827972" y="362107"/>
                  <a:pt x="835085" y="362107"/>
                </a:cubicBezTo>
                <a:close/>
                <a:moveTo>
                  <a:pt x="1446964" y="361688"/>
                </a:moveTo>
                <a:cubicBezTo>
                  <a:pt x="1448010" y="361688"/>
                  <a:pt x="1448847" y="362525"/>
                  <a:pt x="1448847" y="363571"/>
                </a:cubicBezTo>
                <a:cubicBezTo>
                  <a:pt x="1448847" y="364617"/>
                  <a:pt x="1448010" y="365454"/>
                  <a:pt x="1446964" y="365454"/>
                </a:cubicBezTo>
                <a:cubicBezTo>
                  <a:pt x="1445918" y="365454"/>
                  <a:pt x="1445081" y="364617"/>
                  <a:pt x="1445081" y="363571"/>
                </a:cubicBezTo>
                <a:cubicBezTo>
                  <a:pt x="1445081" y="362525"/>
                  <a:pt x="1445918" y="361688"/>
                  <a:pt x="1446964" y="361688"/>
                </a:cubicBezTo>
                <a:close/>
                <a:moveTo>
                  <a:pt x="1501981" y="359387"/>
                </a:moveTo>
                <a:cubicBezTo>
                  <a:pt x="1502399" y="359387"/>
                  <a:pt x="1502818" y="359806"/>
                  <a:pt x="1502818" y="360224"/>
                </a:cubicBezTo>
                <a:cubicBezTo>
                  <a:pt x="1502818" y="360852"/>
                  <a:pt x="1502399" y="361061"/>
                  <a:pt x="1501981" y="361061"/>
                </a:cubicBezTo>
                <a:cubicBezTo>
                  <a:pt x="1501562" y="361061"/>
                  <a:pt x="1501144" y="360642"/>
                  <a:pt x="1501144" y="360224"/>
                </a:cubicBezTo>
                <a:cubicBezTo>
                  <a:pt x="1501144" y="359806"/>
                  <a:pt x="1501562" y="359387"/>
                  <a:pt x="1501981" y="359387"/>
                </a:cubicBezTo>
                <a:close/>
                <a:moveTo>
                  <a:pt x="1557207" y="359178"/>
                </a:moveTo>
                <a:cubicBezTo>
                  <a:pt x="1557416" y="359178"/>
                  <a:pt x="1557625" y="359387"/>
                  <a:pt x="1557625" y="359596"/>
                </a:cubicBezTo>
                <a:cubicBezTo>
                  <a:pt x="1557625" y="359806"/>
                  <a:pt x="1557416" y="360015"/>
                  <a:pt x="1557207" y="360015"/>
                </a:cubicBezTo>
                <a:cubicBezTo>
                  <a:pt x="1556998" y="360015"/>
                  <a:pt x="1556788" y="359806"/>
                  <a:pt x="1556788" y="359596"/>
                </a:cubicBezTo>
                <a:cubicBezTo>
                  <a:pt x="1556788" y="359387"/>
                  <a:pt x="1556998" y="359178"/>
                  <a:pt x="1557207" y="359178"/>
                </a:cubicBezTo>
                <a:close/>
                <a:moveTo>
                  <a:pt x="622967" y="358550"/>
                </a:moveTo>
                <a:cubicBezTo>
                  <a:pt x="631543" y="358550"/>
                  <a:pt x="638447" y="365454"/>
                  <a:pt x="638447" y="374030"/>
                </a:cubicBezTo>
                <a:cubicBezTo>
                  <a:pt x="638447" y="382607"/>
                  <a:pt x="631543" y="389510"/>
                  <a:pt x="622967" y="389510"/>
                </a:cubicBezTo>
                <a:cubicBezTo>
                  <a:pt x="614390" y="389510"/>
                  <a:pt x="607487" y="382607"/>
                  <a:pt x="607487" y="374030"/>
                </a:cubicBezTo>
                <a:cubicBezTo>
                  <a:pt x="607487" y="365454"/>
                  <a:pt x="614390" y="358550"/>
                  <a:pt x="622967" y="358550"/>
                </a:cubicBezTo>
                <a:close/>
                <a:moveTo>
                  <a:pt x="727352" y="357714"/>
                </a:moveTo>
                <a:cubicBezTo>
                  <a:pt x="735511" y="357714"/>
                  <a:pt x="741995" y="364199"/>
                  <a:pt x="741995" y="372357"/>
                </a:cubicBezTo>
                <a:cubicBezTo>
                  <a:pt x="741995" y="380515"/>
                  <a:pt x="735511" y="387000"/>
                  <a:pt x="727352" y="387000"/>
                </a:cubicBezTo>
                <a:cubicBezTo>
                  <a:pt x="719194" y="387000"/>
                  <a:pt x="712709" y="380515"/>
                  <a:pt x="712709" y="372357"/>
                </a:cubicBezTo>
                <a:cubicBezTo>
                  <a:pt x="712709" y="364408"/>
                  <a:pt x="719403" y="357714"/>
                  <a:pt x="727352" y="357714"/>
                </a:cubicBezTo>
                <a:close/>
                <a:moveTo>
                  <a:pt x="1163094" y="351020"/>
                </a:moveTo>
                <a:cubicBezTo>
                  <a:pt x="1167068" y="351020"/>
                  <a:pt x="1170415" y="354367"/>
                  <a:pt x="1170415" y="358341"/>
                </a:cubicBezTo>
                <a:cubicBezTo>
                  <a:pt x="1170415" y="362316"/>
                  <a:pt x="1167068" y="365663"/>
                  <a:pt x="1163094" y="365663"/>
                </a:cubicBezTo>
                <a:cubicBezTo>
                  <a:pt x="1159119" y="365663"/>
                  <a:pt x="1155772" y="362316"/>
                  <a:pt x="1155772" y="358341"/>
                </a:cubicBezTo>
                <a:cubicBezTo>
                  <a:pt x="1155772" y="354157"/>
                  <a:pt x="1159119" y="351020"/>
                  <a:pt x="1163094" y="351020"/>
                </a:cubicBezTo>
                <a:close/>
                <a:moveTo>
                  <a:pt x="995324" y="348719"/>
                </a:moveTo>
                <a:cubicBezTo>
                  <a:pt x="1000763" y="348719"/>
                  <a:pt x="1005156" y="353111"/>
                  <a:pt x="1004947" y="358341"/>
                </a:cubicBezTo>
                <a:cubicBezTo>
                  <a:pt x="1004947" y="363571"/>
                  <a:pt x="1000763" y="367964"/>
                  <a:pt x="995324" y="367964"/>
                </a:cubicBezTo>
                <a:cubicBezTo>
                  <a:pt x="990094" y="367964"/>
                  <a:pt x="985701" y="363780"/>
                  <a:pt x="985701" y="358341"/>
                </a:cubicBezTo>
                <a:cubicBezTo>
                  <a:pt x="985701" y="353111"/>
                  <a:pt x="989885" y="348719"/>
                  <a:pt x="995324" y="348719"/>
                </a:cubicBezTo>
                <a:close/>
                <a:moveTo>
                  <a:pt x="1216228" y="336586"/>
                </a:moveTo>
                <a:cubicBezTo>
                  <a:pt x="1219575" y="336586"/>
                  <a:pt x="1222085" y="339305"/>
                  <a:pt x="1222085" y="342443"/>
                </a:cubicBezTo>
                <a:cubicBezTo>
                  <a:pt x="1222085" y="345790"/>
                  <a:pt x="1219575" y="348300"/>
                  <a:pt x="1216228" y="348300"/>
                </a:cubicBezTo>
                <a:cubicBezTo>
                  <a:pt x="1212881" y="348300"/>
                  <a:pt x="1210371" y="345581"/>
                  <a:pt x="1210371" y="342443"/>
                </a:cubicBezTo>
                <a:cubicBezTo>
                  <a:pt x="1210371" y="339096"/>
                  <a:pt x="1212881" y="336586"/>
                  <a:pt x="1216228" y="336586"/>
                </a:cubicBezTo>
                <a:close/>
                <a:moveTo>
                  <a:pt x="882780" y="335540"/>
                </a:moveTo>
                <a:cubicBezTo>
                  <a:pt x="889265" y="335540"/>
                  <a:pt x="894495" y="340769"/>
                  <a:pt x="894495" y="347254"/>
                </a:cubicBezTo>
                <a:cubicBezTo>
                  <a:pt x="894495" y="353739"/>
                  <a:pt x="889265" y="358969"/>
                  <a:pt x="882780" y="358969"/>
                </a:cubicBezTo>
                <a:cubicBezTo>
                  <a:pt x="876295" y="358969"/>
                  <a:pt x="871065" y="353739"/>
                  <a:pt x="871065" y="347254"/>
                </a:cubicBezTo>
                <a:cubicBezTo>
                  <a:pt x="871065" y="340769"/>
                  <a:pt x="876295" y="335540"/>
                  <a:pt x="882780" y="335540"/>
                </a:cubicBezTo>
                <a:close/>
                <a:moveTo>
                  <a:pt x="773165" y="327381"/>
                </a:moveTo>
                <a:cubicBezTo>
                  <a:pt x="780905" y="327381"/>
                  <a:pt x="787180" y="333657"/>
                  <a:pt x="787180" y="341397"/>
                </a:cubicBezTo>
                <a:cubicBezTo>
                  <a:pt x="787180" y="349137"/>
                  <a:pt x="780905" y="355413"/>
                  <a:pt x="773165" y="355413"/>
                </a:cubicBezTo>
                <a:cubicBezTo>
                  <a:pt x="765425" y="355413"/>
                  <a:pt x="759149" y="349137"/>
                  <a:pt x="759149" y="341397"/>
                </a:cubicBezTo>
                <a:cubicBezTo>
                  <a:pt x="759149" y="333866"/>
                  <a:pt x="765425" y="327590"/>
                  <a:pt x="773165" y="327381"/>
                </a:cubicBezTo>
                <a:close/>
                <a:moveTo>
                  <a:pt x="563138" y="327381"/>
                </a:moveTo>
                <a:cubicBezTo>
                  <a:pt x="571924" y="327381"/>
                  <a:pt x="579037" y="334494"/>
                  <a:pt x="579246" y="343489"/>
                </a:cubicBezTo>
                <a:cubicBezTo>
                  <a:pt x="579246" y="352484"/>
                  <a:pt x="571924" y="359596"/>
                  <a:pt x="563138" y="359596"/>
                </a:cubicBezTo>
                <a:cubicBezTo>
                  <a:pt x="554143" y="359596"/>
                  <a:pt x="547031" y="352275"/>
                  <a:pt x="547031" y="343489"/>
                </a:cubicBezTo>
                <a:cubicBezTo>
                  <a:pt x="547031" y="334494"/>
                  <a:pt x="554353" y="327381"/>
                  <a:pt x="563138" y="327381"/>
                </a:cubicBezTo>
                <a:close/>
                <a:moveTo>
                  <a:pt x="1045739" y="326544"/>
                </a:moveTo>
                <a:cubicBezTo>
                  <a:pt x="1051178" y="326544"/>
                  <a:pt x="1055361" y="330937"/>
                  <a:pt x="1055361" y="336167"/>
                </a:cubicBezTo>
                <a:cubicBezTo>
                  <a:pt x="1055361" y="341397"/>
                  <a:pt x="1051178" y="345790"/>
                  <a:pt x="1045739" y="345790"/>
                </a:cubicBezTo>
                <a:cubicBezTo>
                  <a:pt x="1040509" y="345790"/>
                  <a:pt x="1036116" y="341397"/>
                  <a:pt x="1036116" y="336167"/>
                </a:cubicBezTo>
                <a:cubicBezTo>
                  <a:pt x="1036116" y="330937"/>
                  <a:pt x="1040300" y="326544"/>
                  <a:pt x="1045739" y="326544"/>
                </a:cubicBezTo>
                <a:close/>
                <a:moveTo>
                  <a:pt x="666687" y="324871"/>
                </a:moveTo>
                <a:cubicBezTo>
                  <a:pt x="675264" y="324871"/>
                  <a:pt x="682167" y="331983"/>
                  <a:pt x="682167" y="340351"/>
                </a:cubicBezTo>
                <a:cubicBezTo>
                  <a:pt x="682167" y="348928"/>
                  <a:pt x="675264" y="355831"/>
                  <a:pt x="666687" y="355831"/>
                </a:cubicBezTo>
                <a:cubicBezTo>
                  <a:pt x="658111" y="355831"/>
                  <a:pt x="651207" y="348928"/>
                  <a:pt x="651207" y="340351"/>
                </a:cubicBezTo>
                <a:cubicBezTo>
                  <a:pt x="651207" y="331774"/>
                  <a:pt x="658111" y="324871"/>
                  <a:pt x="666687" y="324871"/>
                </a:cubicBezTo>
                <a:close/>
                <a:moveTo>
                  <a:pt x="1269571" y="324034"/>
                </a:moveTo>
                <a:cubicBezTo>
                  <a:pt x="1272291" y="324034"/>
                  <a:pt x="1274383" y="326126"/>
                  <a:pt x="1274383" y="328846"/>
                </a:cubicBezTo>
                <a:cubicBezTo>
                  <a:pt x="1274383" y="331565"/>
                  <a:pt x="1272291" y="333657"/>
                  <a:pt x="1269571" y="333657"/>
                </a:cubicBezTo>
                <a:cubicBezTo>
                  <a:pt x="1267061" y="333657"/>
                  <a:pt x="1264760" y="331565"/>
                  <a:pt x="1264760" y="328846"/>
                </a:cubicBezTo>
                <a:cubicBezTo>
                  <a:pt x="1264760" y="326126"/>
                  <a:pt x="1266852" y="324034"/>
                  <a:pt x="1269571" y="324034"/>
                </a:cubicBezTo>
                <a:close/>
                <a:moveTo>
                  <a:pt x="1323751" y="314202"/>
                </a:moveTo>
                <a:cubicBezTo>
                  <a:pt x="1325634" y="314202"/>
                  <a:pt x="1327308" y="315876"/>
                  <a:pt x="1327308" y="317758"/>
                </a:cubicBezTo>
                <a:cubicBezTo>
                  <a:pt x="1327308" y="319641"/>
                  <a:pt x="1325634" y="321315"/>
                  <a:pt x="1323751" y="321315"/>
                </a:cubicBezTo>
                <a:cubicBezTo>
                  <a:pt x="1321660" y="321315"/>
                  <a:pt x="1320195" y="319850"/>
                  <a:pt x="1320195" y="317758"/>
                </a:cubicBezTo>
                <a:cubicBezTo>
                  <a:pt x="1320195" y="315876"/>
                  <a:pt x="1321869" y="314202"/>
                  <a:pt x="1323751" y="314202"/>
                </a:cubicBezTo>
                <a:close/>
                <a:moveTo>
                  <a:pt x="931521" y="310437"/>
                </a:moveTo>
                <a:cubicBezTo>
                  <a:pt x="937378" y="310437"/>
                  <a:pt x="942399" y="315248"/>
                  <a:pt x="942399" y="321315"/>
                </a:cubicBezTo>
                <a:cubicBezTo>
                  <a:pt x="942399" y="327381"/>
                  <a:pt x="937588" y="332193"/>
                  <a:pt x="931521" y="332193"/>
                </a:cubicBezTo>
                <a:cubicBezTo>
                  <a:pt x="925455" y="332193"/>
                  <a:pt x="920643" y="327381"/>
                  <a:pt x="920643" y="321315"/>
                </a:cubicBezTo>
                <a:cubicBezTo>
                  <a:pt x="920643" y="315248"/>
                  <a:pt x="925455" y="310437"/>
                  <a:pt x="931521" y="310437"/>
                </a:cubicBezTo>
                <a:close/>
                <a:moveTo>
                  <a:pt x="1097199" y="307508"/>
                </a:moveTo>
                <a:cubicBezTo>
                  <a:pt x="1102011" y="307508"/>
                  <a:pt x="1105776" y="311274"/>
                  <a:pt x="1105776" y="316085"/>
                </a:cubicBezTo>
                <a:cubicBezTo>
                  <a:pt x="1105776" y="320896"/>
                  <a:pt x="1102011" y="324662"/>
                  <a:pt x="1097199" y="324662"/>
                </a:cubicBezTo>
                <a:cubicBezTo>
                  <a:pt x="1092388" y="324662"/>
                  <a:pt x="1088622" y="320896"/>
                  <a:pt x="1088622" y="316085"/>
                </a:cubicBezTo>
                <a:cubicBezTo>
                  <a:pt x="1088622" y="311274"/>
                  <a:pt x="1092388" y="307508"/>
                  <a:pt x="1097199" y="307508"/>
                </a:cubicBezTo>
                <a:close/>
                <a:moveTo>
                  <a:pt x="1378141" y="306881"/>
                </a:moveTo>
                <a:cubicBezTo>
                  <a:pt x="1379396" y="306881"/>
                  <a:pt x="1380442" y="307927"/>
                  <a:pt x="1380442" y="309182"/>
                </a:cubicBezTo>
                <a:cubicBezTo>
                  <a:pt x="1380442" y="310437"/>
                  <a:pt x="1379396" y="311483"/>
                  <a:pt x="1378141" y="311483"/>
                </a:cubicBezTo>
                <a:cubicBezTo>
                  <a:pt x="1376886" y="311483"/>
                  <a:pt x="1375840" y="310437"/>
                  <a:pt x="1375840" y="309182"/>
                </a:cubicBezTo>
                <a:cubicBezTo>
                  <a:pt x="1375840" y="307927"/>
                  <a:pt x="1376886" y="306881"/>
                  <a:pt x="1378141" y="306881"/>
                </a:cubicBezTo>
                <a:close/>
                <a:moveTo>
                  <a:pt x="1433157" y="301442"/>
                </a:moveTo>
                <a:cubicBezTo>
                  <a:pt x="1433994" y="301442"/>
                  <a:pt x="1434622" y="302069"/>
                  <a:pt x="1434622" y="302906"/>
                </a:cubicBezTo>
                <a:cubicBezTo>
                  <a:pt x="1434622" y="303743"/>
                  <a:pt x="1433994" y="304580"/>
                  <a:pt x="1433157" y="304370"/>
                </a:cubicBezTo>
                <a:cubicBezTo>
                  <a:pt x="1432321" y="304370"/>
                  <a:pt x="1431693" y="303743"/>
                  <a:pt x="1431693" y="302906"/>
                </a:cubicBezTo>
                <a:cubicBezTo>
                  <a:pt x="1431693" y="302069"/>
                  <a:pt x="1432321" y="301442"/>
                  <a:pt x="1433157" y="301442"/>
                </a:cubicBezTo>
                <a:close/>
                <a:moveTo>
                  <a:pt x="820023" y="299350"/>
                </a:moveTo>
                <a:cubicBezTo>
                  <a:pt x="827136" y="299350"/>
                  <a:pt x="832993" y="305207"/>
                  <a:pt x="832993" y="312320"/>
                </a:cubicBezTo>
                <a:cubicBezTo>
                  <a:pt x="832993" y="319432"/>
                  <a:pt x="827136" y="325289"/>
                  <a:pt x="820023" y="325289"/>
                </a:cubicBezTo>
                <a:cubicBezTo>
                  <a:pt x="812911" y="325289"/>
                  <a:pt x="807053" y="319432"/>
                  <a:pt x="807053" y="312320"/>
                </a:cubicBezTo>
                <a:cubicBezTo>
                  <a:pt x="807053" y="305207"/>
                  <a:pt x="812911" y="299350"/>
                  <a:pt x="820023" y="299350"/>
                </a:cubicBezTo>
                <a:close/>
                <a:moveTo>
                  <a:pt x="1488174" y="298722"/>
                </a:moveTo>
                <a:cubicBezTo>
                  <a:pt x="1488593" y="298722"/>
                  <a:pt x="1488802" y="298931"/>
                  <a:pt x="1488802" y="299350"/>
                </a:cubicBezTo>
                <a:cubicBezTo>
                  <a:pt x="1488802" y="299559"/>
                  <a:pt x="1488593" y="299977"/>
                  <a:pt x="1488174" y="299977"/>
                </a:cubicBezTo>
                <a:cubicBezTo>
                  <a:pt x="1487756" y="299977"/>
                  <a:pt x="1487547" y="299768"/>
                  <a:pt x="1487547" y="299350"/>
                </a:cubicBezTo>
                <a:cubicBezTo>
                  <a:pt x="1487547" y="298931"/>
                  <a:pt x="1487756" y="298722"/>
                  <a:pt x="1488174" y="298722"/>
                </a:cubicBezTo>
                <a:close/>
                <a:moveTo>
                  <a:pt x="711663" y="293911"/>
                </a:moveTo>
                <a:cubicBezTo>
                  <a:pt x="719821" y="293911"/>
                  <a:pt x="726306" y="300396"/>
                  <a:pt x="726306" y="308554"/>
                </a:cubicBezTo>
                <a:cubicBezTo>
                  <a:pt x="726306" y="316713"/>
                  <a:pt x="719821" y="323197"/>
                  <a:pt x="711663" y="323197"/>
                </a:cubicBezTo>
                <a:cubicBezTo>
                  <a:pt x="703505" y="323197"/>
                  <a:pt x="697020" y="316713"/>
                  <a:pt x="697020" y="308554"/>
                </a:cubicBezTo>
                <a:cubicBezTo>
                  <a:pt x="697020" y="300396"/>
                  <a:pt x="703505" y="293911"/>
                  <a:pt x="711663" y="293911"/>
                </a:cubicBezTo>
                <a:close/>
                <a:moveTo>
                  <a:pt x="606231" y="292865"/>
                </a:moveTo>
                <a:cubicBezTo>
                  <a:pt x="615017" y="292865"/>
                  <a:pt x="622339" y="299977"/>
                  <a:pt x="622339" y="308972"/>
                </a:cubicBezTo>
                <a:cubicBezTo>
                  <a:pt x="622339" y="317968"/>
                  <a:pt x="615017" y="325080"/>
                  <a:pt x="606231" y="325080"/>
                </a:cubicBezTo>
                <a:cubicBezTo>
                  <a:pt x="597236" y="325080"/>
                  <a:pt x="590124" y="317968"/>
                  <a:pt x="590124" y="308972"/>
                </a:cubicBezTo>
                <a:cubicBezTo>
                  <a:pt x="590124" y="299977"/>
                  <a:pt x="597446" y="292865"/>
                  <a:pt x="606231" y="292865"/>
                </a:cubicBezTo>
                <a:close/>
                <a:moveTo>
                  <a:pt x="1149287" y="290982"/>
                </a:moveTo>
                <a:cubicBezTo>
                  <a:pt x="1153262" y="290982"/>
                  <a:pt x="1156400" y="294120"/>
                  <a:pt x="1156400" y="298095"/>
                </a:cubicBezTo>
                <a:cubicBezTo>
                  <a:pt x="1156400" y="302069"/>
                  <a:pt x="1153262" y="305207"/>
                  <a:pt x="1149287" y="305207"/>
                </a:cubicBezTo>
                <a:cubicBezTo>
                  <a:pt x="1145313" y="305207"/>
                  <a:pt x="1142175" y="302069"/>
                  <a:pt x="1142175" y="298095"/>
                </a:cubicBezTo>
                <a:cubicBezTo>
                  <a:pt x="1142175" y="294120"/>
                  <a:pt x="1145522" y="290982"/>
                  <a:pt x="1149287" y="290982"/>
                </a:cubicBezTo>
                <a:close/>
                <a:moveTo>
                  <a:pt x="981099" y="286380"/>
                </a:moveTo>
                <a:cubicBezTo>
                  <a:pt x="987166" y="286380"/>
                  <a:pt x="992186" y="291191"/>
                  <a:pt x="991977" y="297258"/>
                </a:cubicBezTo>
                <a:cubicBezTo>
                  <a:pt x="991977" y="303324"/>
                  <a:pt x="987166" y="308136"/>
                  <a:pt x="981099" y="308136"/>
                </a:cubicBezTo>
                <a:cubicBezTo>
                  <a:pt x="975032" y="308136"/>
                  <a:pt x="970221" y="303324"/>
                  <a:pt x="970221" y="297258"/>
                </a:cubicBezTo>
                <a:cubicBezTo>
                  <a:pt x="970221" y="291191"/>
                  <a:pt x="975032" y="286380"/>
                  <a:pt x="981099" y="286380"/>
                </a:cubicBezTo>
                <a:close/>
                <a:moveTo>
                  <a:pt x="1202422" y="276757"/>
                </a:moveTo>
                <a:cubicBezTo>
                  <a:pt x="1205559" y="276757"/>
                  <a:pt x="1208070" y="279268"/>
                  <a:pt x="1208070" y="282405"/>
                </a:cubicBezTo>
                <a:cubicBezTo>
                  <a:pt x="1208070" y="285543"/>
                  <a:pt x="1205559" y="288054"/>
                  <a:pt x="1202422" y="288054"/>
                </a:cubicBezTo>
                <a:cubicBezTo>
                  <a:pt x="1199284" y="288054"/>
                  <a:pt x="1196773" y="285543"/>
                  <a:pt x="1196773" y="282405"/>
                </a:cubicBezTo>
                <a:cubicBezTo>
                  <a:pt x="1196773" y="279268"/>
                  <a:pt x="1199284" y="276757"/>
                  <a:pt x="1202422" y="276757"/>
                </a:cubicBezTo>
                <a:close/>
                <a:moveTo>
                  <a:pt x="868137" y="273201"/>
                </a:moveTo>
                <a:cubicBezTo>
                  <a:pt x="874622" y="273201"/>
                  <a:pt x="879851" y="278640"/>
                  <a:pt x="879851" y="284916"/>
                </a:cubicBezTo>
                <a:cubicBezTo>
                  <a:pt x="879851" y="291401"/>
                  <a:pt x="874622" y="296630"/>
                  <a:pt x="868137" y="296630"/>
                </a:cubicBezTo>
                <a:cubicBezTo>
                  <a:pt x="861652" y="296630"/>
                  <a:pt x="856422" y="291401"/>
                  <a:pt x="856422" y="284916"/>
                </a:cubicBezTo>
                <a:cubicBezTo>
                  <a:pt x="856422" y="278431"/>
                  <a:pt x="861652" y="273201"/>
                  <a:pt x="868137" y="273201"/>
                </a:cubicBezTo>
                <a:close/>
                <a:moveTo>
                  <a:pt x="1031932" y="265879"/>
                </a:moveTo>
                <a:cubicBezTo>
                  <a:pt x="1037162" y="265879"/>
                  <a:pt x="1041346" y="270063"/>
                  <a:pt x="1041555" y="275502"/>
                </a:cubicBezTo>
                <a:cubicBezTo>
                  <a:pt x="1041555" y="280941"/>
                  <a:pt x="1037371" y="285125"/>
                  <a:pt x="1031932" y="285125"/>
                </a:cubicBezTo>
                <a:cubicBezTo>
                  <a:pt x="1026493" y="285125"/>
                  <a:pt x="1022309" y="280732"/>
                  <a:pt x="1022309" y="275502"/>
                </a:cubicBezTo>
                <a:cubicBezTo>
                  <a:pt x="1022309" y="270063"/>
                  <a:pt x="1026702" y="265879"/>
                  <a:pt x="1031932" y="265879"/>
                </a:cubicBezTo>
                <a:close/>
                <a:moveTo>
                  <a:pt x="1255974" y="264206"/>
                </a:moveTo>
                <a:cubicBezTo>
                  <a:pt x="1258484" y="264206"/>
                  <a:pt x="1260576" y="266298"/>
                  <a:pt x="1260576" y="268808"/>
                </a:cubicBezTo>
                <a:cubicBezTo>
                  <a:pt x="1260576" y="271318"/>
                  <a:pt x="1258484" y="273410"/>
                  <a:pt x="1255974" y="273410"/>
                </a:cubicBezTo>
                <a:cubicBezTo>
                  <a:pt x="1253464" y="273410"/>
                  <a:pt x="1251372" y="271318"/>
                  <a:pt x="1251372" y="268808"/>
                </a:cubicBezTo>
                <a:cubicBezTo>
                  <a:pt x="1251372" y="266298"/>
                  <a:pt x="1253464" y="264206"/>
                  <a:pt x="1255974" y="264206"/>
                </a:cubicBezTo>
                <a:close/>
                <a:moveTo>
                  <a:pt x="757894" y="264206"/>
                </a:moveTo>
                <a:cubicBezTo>
                  <a:pt x="765634" y="264206"/>
                  <a:pt x="772119" y="270482"/>
                  <a:pt x="772119" y="278431"/>
                </a:cubicBezTo>
                <a:cubicBezTo>
                  <a:pt x="772119" y="286380"/>
                  <a:pt x="765634" y="292656"/>
                  <a:pt x="757894" y="292656"/>
                </a:cubicBezTo>
                <a:cubicBezTo>
                  <a:pt x="749945" y="292656"/>
                  <a:pt x="743669" y="286171"/>
                  <a:pt x="743669" y="278431"/>
                </a:cubicBezTo>
                <a:cubicBezTo>
                  <a:pt x="743669" y="270482"/>
                  <a:pt x="750154" y="264206"/>
                  <a:pt x="757894" y="264206"/>
                </a:cubicBezTo>
                <a:close/>
                <a:moveTo>
                  <a:pt x="650580" y="260441"/>
                </a:moveTo>
                <a:cubicBezTo>
                  <a:pt x="659366" y="260441"/>
                  <a:pt x="666269" y="267344"/>
                  <a:pt x="666269" y="276130"/>
                </a:cubicBezTo>
                <a:cubicBezTo>
                  <a:pt x="666269" y="284707"/>
                  <a:pt x="659156" y="291819"/>
                  <a:pt x="650580" y="291819"/>
                </a:cubicBezTo>
                <a:cubicBezTo>
                  <a:pt x="642003" y="291819"/>
                  <a:pt x="634890" y="284707"/>
                  <a:pt x="634890" y="276130"/>
                </a:cubicBezTo>
                <a:cubicBezTo>
                  <a:pt x="634890" y="267553"/>
                  <a:pt x="642003" y="260441"/>
                  <a:pt x="650580" y="260441"/>
                </a:cubicBezTo>
                <a:close/>
                <a:moveTo>
                  <a:pt x="1309945" y="254792"/>
                </a:moveTo>
                <a:cubicBezTo>
                  <a:pt x="1311618" y="254792"/>
                  <a:pt x="1313083" y="256048"/>
                  <a:pt x="1313083" y="257930"/>
                </a:cubicBezTo>
                <a:cubicBezTo>
                  <a:pt x="1313083" y="259604"/>
                  <a:pt x="1311828" y="261068"/>
                  <a:pt x="1309945" y="261068"/>
                </a:cubicBezTo>
                <a:cubicBezTo>
                  <a:pt x="1308271" y="261068"/>
                  <a:pt x="1306807" y="259604"/>
                  <a:pt x="1306807" y="257930"/>
                </a:cubicBezTo>
                <a:cubicBezTo>
                  <a:pt x="1306807" y="256257"/>
                  <a:pt x="1308062" y="254792"/>
                  <a:pt x="1309945" y="254792"/>
                </a:cubicBezTo>
                <a:close/>
                <a:moveTo>
                  <a:pt x="917087" y="247889"/>
                </a:moveTo>
                <a:cubicBezTo>
                  <a:pt x="923572" y="247889"/>
                  <a:pt x="928802" y="253119"/>
                  <a:pt x="928802" y="259604"/>
                </a:cubicBezTo>
                <a:cubicBezTo>
                  <a:pt x="928802" y="266089"/>
                  <a:pt x="923572" y="271318"/>
                  <a:pt x="917087" y="271318"/>
                </a:cubicBezTo>
                <a:cubicBezTo>
                  <a:pt x="910602" y="271318"/>
                  <a:pt x="905372" y="266089"/>
                  <a:pt x="905372" y="259604"/>
                </a:cubicBezTo>
                <a:cubicBezTo>
                  <a:pt x="905372" y="253119"/>
                  <a:pt x="910602" y="247889"/>
                  <a:pt x="917087" y="247889"/>
                </a:cubicBezTo>
                <a:close/>
                <a:moveTo>
                  <a:pt x="1083393" y="247262"/>
                </a:moveTo>
                <a:cubicBezTo>
                  <a:pt x="1087995" y="247262"/>
                  <a:pt x="1091760" y="251027"/>
                  <a:pt x="1091760" y="255629"/>
                </a:cubicBezTo>
                <a:cubicBezTo>
                  <a:pt x="1091760" y="260231"/>
                  <a:pt x="1087995" y="263997"/>
                  <a:pt x="1083393" y="263997"/>
                </a:cubicBezTo>
                <a:cubicBezTo>
                  <a:pt x="1078791" y="263997"/>
                  <a:pt x="1075025" y="260231"/>
                  <a:pt x="1075025" y="255629"/>
                </a:cubicBezTo>
                <a:cubicBezTo>
                  <a:pt x="1075025" y="251027"/>
                  <a:pt x="1078791" y="247262"/>
                  <a:pt x="1083393" y="247262"/>
                </a:cubicBezTo>
                <a:close/>
                <a:moveTo>
                  <a:pt x="1364543" y="246634"/>
                </a:moveTo>
                <a:cubicBezTo>
                  <a:pt x="1365799" y="246634"/>
                  <a:pt x="1366844" y="247680"/>
                  <a:pt x="1366844" y="248935"/>
                </a:cubicBezTo>
                <a:cubicBezTo>
                  <a:pt x="1366844" y="250190"/>
                  <a:pt x="1365799" y="251236"/>
                  <a:pt x="1364543" y="251236"/>
                </a:cubicBezTo>
                <a:cubicBezTo>
                  <a:pt x="1363288" y="251236"/>
                  <a:pt x="1362242" y="250190"/>
                  <a:pt x="1362242" y="248935"/>
                </a:cubicBezTo>
                <a:cubicBezTo>
                  <a:pt x="1362242" y="247680"/>
                  <a:pt x="1363288" y="246634"/>
                  <a:pt x="1364543" y="246634"/>
                </a:cubicBezTo>
                <a:close/>
                <a:moveTo>
                  <a:pt x="1419351" y="241195"/>
                </a:moveTo>
                <a:cubicBezTo>
                  <a:pt x="1419979" y="241195"/>
                  <a:pt x="1420606" y="241823"/>
                  <a:pt x="1420606" y="242450"/>
                </a:cubicBezTo>
                <a:cubicBezTo>
                  <a:pt x="1420606" y="243078"/>
                  <a:pt x="1419979" y="243705"/>
                  <a:pt x="1419351" y="243705"/>
                </a:cubicBezTo>
                <a:cubicBezTo>
                  <a:pt x="1418723" y="243705"/>
                  <a:pt x="1418096" y="243078"/>
                  <a:pt x="1418096" y="242450"/>
                </a:cubicBezTo>
                <a:cubicBezTo>
                  <a:pt x="1418096" y="241823"/>
                  <a:pt x="1418723" y="241195"/>
                  <a:pt x="1419351" y="241195"/>
                </a:cubicBezTo>
                <a:close/>
                <a:moveTo>
                  <a:pt x="1474368" y="237011"/>
                </a:moveTo>
                <a:cubicBezTo>
                  <a:pt x="1474995" y="237011"/>
                  <a:pt x="1475623" y="237639"/>
                  <a:pt x="1475623" y="238266"/>
                </a:cubicBezTo>
                <a:cubicBezTo>
                  <a:pt x="1475623" y="239103"/>
                  <a:pt x="1474995" y="239522"/>
                  <a:pt x="1474368" y="239522"/>
                </a:cubicBezTo>
                <a:cubicBezTo>
                  <a:pt x="1473740" y="239522"/>
                  <a:pt x="1473113" y="238894"/>
                  <a:pt x="1473113" y="238266"/>
                </a:cubicBezTo>
                <a:cubicBezTo>
                  <a:pt x="1473113" y="237639"/>
                  <a:pt x="1473740" y="237011"/>
                  <a:pt x="1474368" y="237011"/>
                </a:cubicBezTo>
                <a:close/>
                <a:moveTo>
                  <a:pt x="805171" y="236802"/>
                </a:moveTo>
                <a:cubicBezTo>
                  <a:pt x="812283" y="236802"/>
                  <a:pt x="818140" y="242659"/>
                  <a:pt x="818140" y="249772"/>
                </a:cubicBezTo>
                <a:cubicBezTo>
                  <a:pt x="818140" y="256884"/>
                  <a:pt x="812283" y="262742"/>
                  <a:pt x="805171" y="262742"/>
                </a:cubicBezTo>
                <a:cubicBezTo>
                  <a:pt x="798058" y="262742"/>
                  <a:pt x="792201" y="256884"/>
                  <a:pt x="792201" y="249772"/>
                </a:cubicBezTo>
                <a:cubicBezTo>
                  <a:pt x="792201" y="242659"/>
                  <a:pt x="798058" y="236802"/>
                  <a:pt x="805171" y="236802"/>
                </a:cubicBezTo>
                <a:close/>
                <a:moveTo>
                  <a:pt x="1135690" y="230945"/>
                </a:moveTo>
                <a:cubicBezTo>
                  <a:pt x="1139455" y="230945"/>
                  <a:pt x="1142593" y="234083"/>
                  <a:pt x="1142593" y="237848"/>
                </a:cubicBezTo>
                <a:cubicBezTo>
                  <a:pt x="1142593" y="241613"/>
                  <a:pt x="1139455" y="244751"/>
                  <a:pt x="1135690" y="244751"/>
                </a:cubicBezTo>
                <a:cubicBezTo>
                  <a:pt x="1131925" y="244751"/>
                  <a:pt x="1128787" y="241613"/>
                  <a:pt x="1128787" y="237848"/>
                </a:cubicBezTo>
                <a:cubicBezTo>
                  <a:pt x="1128787" y="234083"/>
                  <a:pt x="1131925" y="230945"/>
                  <a:pt x="1135690" y="230945"/>
                </a:cubicBezTo>
                <a:close/>
                <a:moveTo>
                  <a:pt x="696183" y="230108"/>
                </a:moveTo>
                <a:cubicBezTo>
                  <a:pt x="704341" y="230108"/>
                  <a:pt x="710826" y="236802"/>
                  <a:pt x="710826" y="244751"/>
                </a:cubicBezTo>
                <a:cubicBezTo>
                  <a:pt x="710826" y="252910"/>
                  <a:pt x="704341" y="259395"/>
                  <a:pt x="696183" y="259395"/>
                </a:cubicBezTo>
                <a:cubicBezTo>
                  <a:pt x="688025" y="259395"/>
                  <a:pt x="681540" y="252910"/>
                  <a:pt x="681540" y="244751"/>
                </a:cubicBezTo>
                <a:cubicBezTo>
                  <a:pt x="681540" y="236593"/>
                  <a:pt x="688025" y="230108"/>
                  <a:pt x="696183" y="230108"/>
                </a:cubicBezTo>
                <a:close/>
                <a:moveTo>
                  <a:pt x="967083" y="225297"/>
                </a:moveTo>
                <a:cubicBezTo>
                  <a:pt x="973150" y="225297"/>
                  <a:pt x="977961" y="230108"/>
                  <a:pt x="977961" y="236175"/>
                </a:cubicBezTo>
                <a:cubicBezTo>
                  <a:pt x="977961" y="242241"/>
                  <a:pt x="973150" y="247052"/>
                  <a:pt x="967083" y="247052"/>
                </a:cubicBezTo>
                <a:cubicBezTo>
                  <a:pt x="961017" y="247052"/>
                  <a:pt x="956205" y="242241"/>
                  <a:pt x="956205" y="236175"/>
                </a:cubicBezTo>
                <a:cubicBezTo>
                  <a:pt x="956205" y="230108"/>
                  <a:pt x="961017" y="225297"/>
                  <a:pt x="967083" y="225297"/>
                </a:cubicBezTo>
                <a:close/>
                <a:moveTo>
                  <a:pt x="1188615" y="216929"/>
                </a:moveTo>
                <a:cubicBezTo>
                  <a:pt x="1191544" y="216929"/>
                  <a:pt x="1194054" y="219439"/>
                  <a:pt x="1194054" y="222368"/>
                </a:cubicBezTo>
                <a:cubicBezTo>
                  <a:pt x="1194054" y="225297"/>
                  <a:pt x="1191544" y="227807"/>
                  <a:pt x="1188615" y="227807"/>
                </a:cubicBezTo>
                <a:cubicBezTo>
                  <a:pt x="1185686" y="227807"/>
                  <a:pt x="1183176" y="225297"/>
                  <a:pt x="1183176" y="222368"/>
                </a:cubicBezTo>
                <a:cubicBezTo>
                  <a:pt x="1183176" y="219230"/>
                  <a:pt x="1185686" y="216929"/>
                  <a:pt x="1188615" y="216929"/>
                </a:cubicBezTo>
                <a:close/>
                <a:moveTo>
                  <a:pt x="853493" y="210026"/>
                </a:moveTo>
                <a:cubicBezTo>
                  <a:pt x="860606" y="210026"/>
                  <a:pt x="866463" y="215883"/>
                  <a:pt x="866463" y="222996"/>
                </a:cubicBezTo>
                <a:cubicBezTo>
                  <a:pt x="866463" y="230108"/>
                  <a:pt x="860606" y="235965"/>
                  <a:pt x="853493" y="235965"/>
                </a:cubicBezTo>
                <a:cubicBezTo>
                  <a:pt x="846381" y="235965"/>
                  <a:pt x="840524" y="230108"/>
                  <a:pt x="840524" y="222996"/>
                </a:cubicBezTo>
                <a:cubicBezTo>
                  <a:pt x="840524" y="215883"/>
                  <a:pt x="846381" y="210026"/>
                  <a:pt x="853493" y="210026"/>
                </a:cubicBezTo>
                <a:close/>
                <a:moveTo>
                  <a:pt x="1017916" y="205215"/>
                </a:moveTo>
                <a:cubicBezTo>
                  <a:pt x="1023146" y="205215"/>
                  <a:pt x="1027539" y="209398"/>
                  <a:pt x="1027539" y="214837"/>
                </a:cubicBezTo>
                <a:cubicBezTo>
                  <a:pt x="1027539" y="220276"/>
                  <a:pt x="1023355" y="224460"/>
                  <a:pt x="1017916" y="224460"/>
                </a:cubicBezTo>
                <a:cubicBezTo>
                  <a:pt x="1012477" y="224460"/>
                  <a:pt x="1008294" y="220067"/>
                  <a:pt x="1008294" y="214837"/>
                </a:cubicBezTo>
                <a:cubicBezTo>
                  <a:pt x="1008294" y="209398"/>
                  <a:pt x="1012687" y="205215"/>
                  <a:pt x="1017916" y="205215"/>
                </a:cubicBezTo>
                <a:close/>
                <a:moveTo>
                  <a:pt x="1242167" y="204587"/>
                </a:moveTo>
                <a:cubicBezTo>
                  <a:pt x="1244678" y="204587"/>
                  <a:pt x="1246560" y="206470"/>
                  <a:pt x="1246560" y="208980"/>
                </a:cubicBezTo>
                <a:cubicBezTo>
                  <a:pt x="1246560" y="211490"/>
                  <a:pt x="1244678" y="213373"/>
                  <a:pt x="1242167" y="213373"/>
                </a:cubicBezTo>
                <a:cubicBezTo>
                  <a:pt x="1239866" y="213373"/>
                  <a:pt x="1237775" y="211281"/>
                  <a:pt x="1237775" y="208980"/>
                </a:cubicBezTo>
                <a:cubicBezTo>
                  <a:pt x="1237775" y="206470"/>
                  <a:pt x="1239657" y="204587"/>
                  <a:pt x="1242167" y="204587"/>
                </a:cubicBezTo>
                <a:close/>
                <a:moveTo>
                  <a:pt x="742832" y="201240"/>
                </a:moveTo>
                <a:cubicBezTo>
                  <a:pt x="750572" y="201240"/>
                  <a:pt x="756848" y="207516"/>
                  <a:pt x="756848" y="215256"/>
                </a:cubicBezTo>
                <a:cubicBezTo>
                  <a:pt x="756848" y="222996"/>
                  <a:pt x="750572" y="229271"/>
                  <a:pt x="742832" y="229271"/>
                </a:cubicBezTo>
                <a:cubicBezTo>
                  <a:pt x="735092" y="229271"/>
                  <a:pt x="728816" y="222996"/>
                  <a:pt x="728816" y="215256"/>
                </a:cubicBezTo>
                <a:cubicBezTo>
                  <a:pt x="728816" y="207516"/>
                  <a:pt x="735092" y="201240"/>
                  <a:pt x="742832" y="201240"/>
                </a:cubicBezTo>
                <a:close/>
                <a:moveTo>
                  <a:pt x="1296348" y="194546"/>
                </a:moveTo>
                <a:cubicBezTo>
                  <a:pt x="1298021" y="194546"/>
                  <a:pt x="1299485" y="196010"/>
                  <a:pt x="1299485" y="197684"/>
                </a:cubicBezTo>
                <a:cubicBezTo>
                  <a:pt x="1299485" y="199357"/>
                  <a:pt x="1298021" y="200822"/>
                  <a:pt x="1296348" y="200822"/>
                </a:cubicBezTo>
                <a:cubicBezTo>
                  <a:pt x="1294674" y="200822"/>
                  <a:pt x="1293210" y="199357"/>
                  <a:pt x="1293210" y="197684"/>
                </a:cubicBezTo>
                <a:cubicBezTo>
                  <a:pt x="1293210" y="196010"/>
                  <a:pt x="1294674" y="194546"/>
                  <a:pt x="1296348" y="194546"/>
                </a:cubicBezTo>
                <a:close/>
                <a:moveTo>
                  <a:pt x="1069586" y="186806"/>
                </a:moveTo>
                <a:cubicBezTo>
                  <a:pt x="1074188" y="186806"/>
                  <a:pt x="1077954" y="190571"/>
                  <a:pt x="1077954" y="195173"/>
                </a:cubicBezTo>
                <a:cubicBezTo>
                  <a:pt x="1077954" y="199776"/>
                  <a:pt x="1074188" y="203541"/>
                  <a:pt x="1069586" y="203541"/>
                </a:cubicBezTo>
                <a:cubicBezTo>
                  <a:pt x="1064984" y="203541"/>
                  <a:pt x="1061219" y="199776"/>
                  <a:pt x="1061219" y="195173"/>
                </a:cubicBezTo>
                <a:cubicBezTo>
                  <a:pt x="1061219" y="190571"/>
                  <a:pt x="1064984" y="186806"/>
                  <a:pt x="1069586" y="186806"/>
                </a:cubicBezTo>
                <a:close/>
                <a:moveTo>
                  <a:pt x="902862" y="186387"/>
                </a:moveTo>
                <a:cubicBezTo>
                  <a:pt x="909347" y="186387"/>
                  <a:pt x="914577" y="191617"/>
                  <a:pt x="914577" y="198102"/>
                </a:cubicBezTo>
                <a:cubicBezTo>
                  <a:pt x="914577" y="204587"/>
                  <a:pt x="909347" y="209817"/>
                  <a:pt x="902862" y="209817"/>
                </a:cubicBezTo>
                <a:cubicBezTo>
                  <a:pt x="896377" y="209817"/>
                  <a:pt x="891148" y="204587"/>
                  <a:pt x="891148" y="198102"/>
                </a:cubicBezTo>
                <a:cubicBezTo>
                  <a:pt x="891148" y="191617"/>
                  <a:pt x="896377" y="186387"/>
                  <a:pt x="902862" y="186387"/>
                </a:cubicBezTo>
                <a:close/>
                <a:moveTo>
                  <a:pt x="1350737" y="185551"/>
                </a:moveTo>
                <a:cubicBezTo>
                  <a:pt x="1352410" y="185551"/>
                  <a:pt x="1353875" y="187015"/>
                  <a:pt x="1353875" y="188689"/>
                </a:cubicBezTo>
                <a:cubicBezTo>
                  <a:pt x="1353875" y="190362"/>
                  <a:pt x="1352410" y="191826"/>
                  <a:pt x="1350737" y="191826"/>
                </a:cubicBezTo>
                <a:cubicBezTo>
                  <a:pt x="1349063" y="191826"/>
                  <a:pt x="1347808" y="190571"/>
                  <a:pt x="1347599" y="188689"/>
                </a:cubicBezTo>
                <a:cubicBezTo>
                  <a:pt x="1347599" y="187015"/>
                  <a:pt x="1349063" y="185551"/>
                  <a:pt x="1350737" y="185551"/>
                </a:cubicBezTo>
                <a:close/>
                <a:moveTo>
                  <a:pt x="1405544" y="180112"/>
                </a:moveTo>
                <a:cubicBezTo>
                  <a:pt x="1406590" y="180112"/>
                  <a:pt x="1407427" y="180949"/>
                  <a:pt x="1407427" y="181994"/>
                </a:cubicBezTo>
                <a:cubicBezTo>
                  <a:pt x="1407427" y="183040"/>
                  <a:pt x="1406590" y="183877"/>
                  <a:pt x="1405544" y="183877"/>
                </a:cubicBezTo>
                <a:cubicBezTo>
                  <a:pt x="1404499" y="183877"/>
                  <a:pt x="1403662" y="183040"/>
                  <a:pt x="1403662" y="181994"/>
                </a:cubicBezTo>
                <a:cubicBezTo>
                  <a:pt x="1403662" y="180949"/>
                  <a:pt x="1404499" y="180112"/>
                  <a:pt x="1405544" y="180112"/>
                </a:cubicBezTo>
                <a:close/>
                <a:moveTo>
                  <a:pt x="1460561" y="176765"/>
                </a:moveTo>
                <a:cubicBezTo>
                  <a:pt x="1460980" y="176765"/>
                  <a:pt x="1461398" y="177183"/>
                  <a:pt x="1461398" y="177602"/>
                </a:cubicBezTo>
                <a:cubicBezTo>
                  <a:pt x="1461398" y="178020"/>
                  <a:pt x="1460980" y="178438"/>
                  <a:pt x="1460561" y="178438"/>
                </a:cubicBezTo>
                <a:cubicBezTo>
                  <a:pt x="1460143" y="178438"/>
                  <a:pt x="1459725" y="178020"/>
                  <a:pt x="1459725" y="177602"/>
                </a:cubicBezTo>
                <a:cubicBezTo>
                  <a:pt x="1459725" y="177183"/>
                  <a:pt x="1460143" y="176765"/>
                  <a:pt x="1460561" y="176765"/>
                </a:cubicBezTo>
                <a:close/>
                <a:moveTo>
                  <a:pt x="790527" y="173418"/>
                </a:moveTo>
                <a:cubicBezTo>
                  <a:pt x="798058" y="173418"/>
                  <a:pt x="804543" y="179693"/>
                  <a:pt x="804543" y="187433"/>
                </a:cubicBezTo>
                <a:cubicBezTo>
                  <a:pt x="804543" y="195173"/>
                  <a:pt x="798267" y="201449"/>
                  <a:pt x="790527" y="201449"/>
                </a:cubicBezTo>
                <a:cubicBezTo>
                  <a:pt x="782787" y="201449"/>
                  <a:pt x="776512" y="195173"/>
                  <a:pt x="776512" y="187433"/>
                </a:cubicBezTo>
                <a:cubicBezTo>
                  <a:pt x="776512" y="179693"/>
                  <a:pt x="782787" y="173418"/>
                  <a:pt x="790527" y="173418"/>
                </a:cubicBezTo>
                <a:close/>
                <a:moveTo>
                  <a:pt x="1121884" y="170698"/>
                </a:moveTo>
                <a:cubicBezTo>
                  <a:pt x="1125649" y="170698"/>
                  <a:pt x="1128787" y="173836"/>
                  <a:pt x="1128787" y="177602"/>
                </a:cubicBezTo>
                <a:cubicBezTo>
                  <a:pt x="1128787" y="181367"/>
                  <a:pt x="1125649" y="184505"/>
                  <a:pt x="1121884" y="184505"/>
                </a:cubicBezTo>
                <a:cubicBezTo>
                  <a:pt x="1118118" y="184505"/>
                  <a:pt x="1115189" y="181576"/>
                  <a:pt x="1114980" y="177602"/>
                </a:cubicBezTo>
                <a:cubicBezTo>
                  <a:pt x="1114980" y="173836"/>
                  <a:pt x="1118118" y="170698"/>
                  <a:pt x="1121884" y="170698"/>
                </a:cubicBezTo>
                <a:close/>
                <a:moveTo>
                  <a:pt x="953068" y="164423"/>
                </a:moveTo>
                <a:cubicBezTo>
                  <a:pt x="958925" y="164423"/>
                  <a:pt x="963736" y="169234"/>
                  <a:pt x="963736" y="175091"/>
                </a:cubicBezTo>
                <a:cubicBezTo>
                  <a:pt x="963736" y="180949"/>
                  <a:pt x="958925" y="185760"/>
                  <a:pt x="953068" y="185760"/>
                </a:cubicBezTo>
                <a:cubicBezTo>
                  <a:pt x="947210" y="185760"/>
                  <a:pt x="942399" y="180949"/>
                  <a:pt x="942399" y="175091"/>
                </a:cubicBezTo>
                <a:cubicBezTo>
                  <a:pt x="942399" y="169234"/>
                  <a:pt x="947210" y="164423"/>
                  <a:pt x="953068" y="164423"/>
                </a:cubicBezTo>
                <a:close/>
                <a:moveTo>
                  <a:pt x="1175018" y="157101"/>
                </a:moveTo>
                <a:cubicBezTo>
                  <a:pt x="1177946" y="157101"/>
                  <a:pt x="1180247" y="159402"/>
                  <a:pt x="1180247" y="162331"/>
                </a:cubicBezTo>
                <a:cubicBezTo>
                  <a:pt x="1180247" y="165259"/>
                  <a:pt x="1177946" y="167560"/>
                  <a:pt x="1175018" y="167560"/>
                </a:cubicBezTo>
                <a:cubicBezTo>
                  <a:pt x="1172089" y="167560"/>
                  <a:pt x="1169579" y="165259"/>
                  <a:pt x="1169788" y="162331"/>
                </a:cubicBezTo>
                <a:cubicBezTo>
                  <a:pt x="1169788" y="159402"/>
                  <a:pt x="1172089" y="157101"/>
                  <a:pt x="1175018" y="157101"/>
                </a:cubicBezTo>
                <a:close/>
                <a:moveTo>
                  <a:pt x="839059" y="148315"/>
                </a:moveTo>
                <a:cubicBezTo>
                  <a:pt x="846172" y="148315"/>
                  <a:pt x="852029" y="153963"/>
                  <a:pt x="852029" y="161285"/>
                </a:cubicBezTo>
                <a:cubicBezTo>
                  <a:pt x="852029" y="168397"/>
                  <a:pt x="846172" y="174254"/>
                  <a:pt x="839059" y="174254"/>
                </a:cubicBezTo>
                <a:cubicBezTo>
                  <a:pt x="831947" y="174254"/>
                  <a:pt x="826090" y="168397"/>
                  <a:pt x="826090" y="161285"/>
                </a:cubicBezTo>
                <a:cubicBezTo>
                  <a:pt x="826090" y="154172"/>
                  <a:pt x="831947" y="148315"/>
                  <a:pt x="839059" y="148315"/>
                </a:cubicBezTo>
                <a:close/>
                <a:moveTo>
                  <a:pt x="1004110" y="144550"/>
                </a:moveTo>
                <a:cubicBezTo>
                  <a:pt x="1009340" y="144550"/>
                  <a:pt x="1013523" y="148733"/>
                  <a:pt x="1013523" y="153963"/>
                </a:cubicBezTo>
                <a:cubicBezTo>
                  <a:pt x="1013523" y="159193"/>
                  <a:pt x="1009340" y="163377"/>
                  <a:pt x="1004110" y="163377"/>
                </a:cubicBezTo>
                <a:cubicBezTo>
                  <a:pt x="998880" y="163377"/>
                  <a:pt x="994696" y="159193"/>
                  <a:pt x="994696" y="153963"/>
                </a:cubicBezTo>
                <a:cubicBezTo>
                  <a:pt x="994696" y="148943"/>
                  <a:pt x="998880" y="144550"/>
                  <a:pt x="1004110" y="144550"/>
                </a:cubicBezTo>
                <a:close/>
                <a:moveTo>
                  <a:pt x="1228570" y="143713"/>
                </a:moveTo>
                <a:cubicBezTo>
                  <a:pt x="1231499" y="143713"/>
                  <a:pt x="1233800" y="146014"/>
                  <a:pt x="1233800" y="148943"/>
                </a:cubicBezTo>
                <a:cubicBezTo>
                  <a:pt x="1233800" y="151871"/>
                  <a:pt x="1231499" y="154172"/>
                  <a:pt x="1228570" y="154172"/>
                </a:cubicBezTo>
                <a:cubicBezTo>
                  <a:pt x="1225641" y="154172"/>
                  <a:pt x="1223340" y="151871"/>
                  <a:pt x="1223340" y="148943"/>
                </a:cubicBezTo>
                <a:cubicBezTo>
                  <a:pt x="1223340" y="146014"/>
                  <a:pt x="1225641" y="143713"/>
                  <a:pt x="1228570" y="143713"/>
                </a:cubicBezTo>
                <a:close/>
                <a:moveTo>
                  <a:pt x="1282541" y="133463"/>
                </a:moveTo>
                <a:cubicBezTo>
                  <a:pt x="1284842" y="133463"/>
                  <a:pt x="1286725" y="135345"/>
                  <a:pt x="1286725" y="137646"/>
                </a:cubicBezTo>
                <a:cubicBezTo>
                  <a:pt x="1286725" y="139947"/>
                  <a:pt x="1284842" y="141830"/>
                  <a:pt x="1282541" y="141830"/>
                </a:cubicBezTo>
                <a:cubicBezTo>
                  <a:pt x="1280240" y="141830"/>
                  <a:pt x="1278566" y="139947"/>
                  <a:pt x="1278357" y="137646"/>
                </a:cubicBezTo>
                <a:cubicBezTo>
                  <a:pt x="1278357" y="135345"/>
                  <a:pt x="1280240" y="133463"/>
                  <a:pt x="1282541" y="133463"/>
                </a:cubicBezTo>
                <a:close/>
                <a:moveTo>
                  <a:pt x="1055780" y="126559"/>
                </a:moveTo>
                <a:cubicBezTo>
                  <a:pt x="1060173" y="126559"/>
                  <a:pt x="1063938" y="130116"/>
                  <a:pt x="1063938" y="134718"/>
                </a:cubicBezTo>
                <a:cubicBezTo>
                  <a:pt x="1063938" y="139111"/>
                  <a:pt x="1060382" y="142876"/>
                  <a:pt x="1055780" y="142876"/>
                </a:cubicBezTo>
                <a:cubicBezTo>
                  <a:pt x="1051387" y="142876"/>
                  <a:pt x="1047621" y="139320"/>
                  <a:pt x="1047621" y="134718"/>
                </a:cubicBezTo>
                <a:cubicBezTo>
                  <a:pt x="1047621" y="130325"/>
                  <a:pt x="1051178" y="126559"/>
                  <a:pt x="1055780" y="126559"/>
                </a:cubicBezTo>
                <a:close/>
                <a:moveTo>
                  <a:pt x="1337140" y="125932"/>
                </a:moveTo>
                <a:cubicBezTo>
                  <a:pt x="1338604" y="125932"/>
                  <a:pt x="1339859" y="127187"/>
                  <a:pt x="1339859" y="128651"/>
                </a:cubicBezTo>
                <a:cubicBezTo>
                  <a:pt x="1339859" y="130116"/>
                  <a:pt x="1338604" y="131371"/>
                  <a:pt x="1337140" y="131371"/>
                </a:cubicBezTo>
                <a:cubicBezTo>
                  <a:pt x="1335466" y="131371"/>
                  <a:pt x="1334420" y="130116"/>
                  <a:pt x="1334420" y="128651"/>
                </a:cubicBezTo>
                <a:cubicBezTo>
                  <a:pt x="1334420" y="127187"/>
                  <a:pt x="1335675" y="125932"/>
                  <a:pt x="1337140" y="125932"/>
                </a:cubicBezTo>
                <a:close/>
                <a:moveTo>
                  <a:pt x="888428" y="125095"/>
                </a:moveTo>
                <a:cubicBezTo>
                  <a:pt x="894913" y="125095"/>
                  <a:pt x="900143" y="130325"/>
                  <a:pt x="900143" y="136810"/>
                </a:cubicBezTo>
                <a:cubicBezTo>
                  <a:pt x="900143" y="143294"/>
                  <a:pt x="894913" y="148524"/>
                  <a:pt x="888428" y="148524"/>
                </a:cubicBezTo>
                <a:cubicBezTo>
                  <a:pt x="881943" y="148524"/>
                  <a:pt x="876714" y="143294"/>
                  <a:pt x="876714" y="136810"/>
                </a:cubicBezTo>
                <a:cubicBezTo>
                  <a:pt x="876714" y="130325"/>
                  <a:pt x="882152" y="125095"/>
                  <a:pt x="888428" y="125095"/>
                </a:cubicBezTo>
                <a:close/>
                <a:moveTo>
                  <a:pt x="1391947" y="120074"/>
                </a:moveTo>
                <a:cubicBezTo>
                  <a:pt x="1392784" y="120074"/>
                  <a:pt x="1393412" y="120702"/>
                  <a:pt x="1393412" y="121539"/>
                </a:cubicBezTo>
                <a:cubicBezTo>
                  <a:pt x="1393412" y="122375"/>
                  <a:pt x="1392575" y="123212"/>
                  <a:pt x="1391947" y="123003"/>
                </a:cubicBezTo>
                <a:cubicBezTo>
                  <a:pt x="1391110" y="123003"/>
                  <a:pt x="1390483" y="122375"/>
                  <a:pt x="1390483" y="121539"/>
                </a:cubicBezTo>
                <a:cubicBezTo>
                  <a:pt x="1390483" y="120702"/>
                  <a:pt x="1391110" y="120074"/>
                  <a:pt x="1391947" y="120074"/>
                </a:cubicBezTo>
                <a:close/>
                <a:moveTo>
                  <a:pt x="1446964" y="116100"/>
                </a:moveTo>
                <a:cubicBezTo>
                  <a:pt x="1447382" y="116100"/>
                  <a:pt x="1447592" y="116309"/>
                  <a:pt x="1447592" y="116727"/>
                </a:cubicBezTo>
                <a:cubicBezTo>
                  <a:pt x="1447592" y="117146"/>
                  <a:pt x="1447173" y="117564"/>
                  <a:pt x="1446964" y="117355"/>
                </a:cubicBezTo>
                <a:cubicBezTo>
                  <a:pt x="1446546" y="117355"/>
                  <a:pt x="1446336" y="117146"/>
                  <a:pt x="1446336" y="116727"/>
                </a:cubicBezTo>
                <a:cubicBezTo>
                  <a:pt x="1446336" y="116309"/>
                  <a:pt x="1446546" y="116100"/>
                  <a:pt x="1446964" y="116100"/>
                </a:cubicBezTo>
                <a:close/>
                <a:moveTo>
                  <a:pt x="1108286" y="110661"/>
                </a:moveTo>
                <a:cubicBezTo>
                  <a:pt x="1112052" y="110661"/>
                  <a:pt x="1115189" y="113799"/>
                  <a:pt x="1115189" y="117564"/>
                </a:cubicBezTo>
                <a:cubicBezTo>
                  <a:pt x="1115189" y="121330"/>
                  <a:pt x="1112052" y="124467"/>
                  <a:pt x="1108286" y="124467"/>
                </a:cubicBezTo>
                <a:cubicBezTo>
                  <a:pt x="1104521" y="124467"/>
                  <a:pt x="1101383" y="121330"/>
                  <a:pt x="1101383" y="117564"/>
                </a:cubicBezTo>
                <a:cubicBezTo>
                  <a:pt x="1101383" y="113799"/>
                  <a:pt x="1104521" y="110661"/>
                  <a:pt x="1108286" y="110661"/>
                </a:cubicBezTo>
                <a:close/>
                <a:moveTo>
                  <a:pt x="939052" y="103548"/>
                </a:moveTo>
                <a:cubicBezTo>
                  <a:pt x="944909" y="103548"/>
                  <a:pt x="949721" y="108360"/>
                  <a:pt x="949721" y="114217"/>
                </a:cubicBezTo>
                <a:cubicBezTo>
                  <a:pt x="949721" y="120074"/>
                  <a:pt x="944909" y="124886"/>
                  <a:pt x="939052" y="124886"/>
                </a:cubicBezTo>
                <a:cubicBezTo>
                  <a:pt x="932985" y="124886"/>
                  <a:pt x="928174" y="120074"/>
                  <a:pt x="928174" y="114217"/>
                </a:cubicBezTo>
                <a:cubicBezTo>
                  <a:pt x="928174" y="108360"/>
                  <a:pt x="932985" y="103548"/>
                  <a:pt x="939052" y="103548"/>
                </a:cubicBezTo>
                <a:close/>
                <a:moveTo>
                  <a:pt x="1161211" y="95599"/>
                </a:moveTo>
                <a:cubicBezTo>
                  <a:pt x="1164977" y="95599"/>
                  <a:pt x="1167905" y="98528"/>
                  <a:pt x="1167905" y="102293"/>
                </a:cubicBezTo>
                <a:cubicBezTo>
                  <a:pt x="1167905" y="106059"/>
                  <a:pt x="1164977" y="108987"/>
                  <a:pt x="1161211" y="108987"/>
                </a:cubicBezTo>
                <a:cubicBezTo>
                  <a:pt x="1157655" y="108987"/>
                  <a:pt x="1154517" y="105850"/>
                  <a:pt x="1154517" y="102293"/>
                </a:cubicBezTo>
                <a:cubicBezTo>
                  <a:pt x="1154517" y="98528"/>
                  <a:pt x="1157446" y="95599"/>
                  <a:pt x="1161211" y="95599"/>
                </a:cubicBezTo>
                <a:close/>
                <a:moveTo>
                  <a:pt x="990094" y="84303"/>
                </a:moveTo>
                <a:cubicBezTo>
                  <a:pt x="995115" y="84303"/>
                  <a:pt x="999298" y="88487"/>
                  <a:pt x="999298" y="93507"/>
                </a:cubicBezTo>
                <a:cubicBezTo>
                  <a:pt x="999298" y="98528"/>
                  <a:pt x="995115" y="102712"/>
                  <a:pt x="990094" y="102712"/>
                </a:cubicBezTo>
                <a:cubicBezTo>
                  <a:pt x="985074" y="102712"/>
                  <a:pt x="980890" y="98528"/>
                  <a:pt x="980890" y="93507"/>
                </a:cubicBezTo>
                <a:cubicBezTo>
                  <a:pt x="980890" y="88278"/>
                  <a:pt x="985074" y="84303"/>
                  <a:pt x="990094" y="84303"/>
                </a:cubicBezTo>
                <a:close/>
                <a:moveTo>
                  <a:pt x="1214764" y="84094"/>
                </a:moveTo>
                <a:cubicBezTo>
                  <a:pt x="1217483" y="84094"/>
                  <a:pt x="1219784" y="86186"/>
                  <a:pt x="1219784" y="89114"/>
                </a:cubicBezTo>
                <a:cubicBezTo>
                  <a:pt x="1219784" y="91834"/>
                  <a:pt x="1217692" y="94135"/>
                  <a:pt x="1214764" y="94135"/>
                </a:cubicBezTo>
                <a:cubicBezTo>
                  <a:pt x="1212044" y="94135"/>
                  <a:pt x="1209743" y="91834"/>
                  <a:pt x="1209743" y="89114"/>
                </a:cubicBezTo>
                <a:cubicBezTo>
                  <a:pt x="1209743" y="86395"/>
                  <a:pt x="1211835" y="84094"/>
                  <a:pt x="1214764" y="84094"/>
                </a:cubicBezTo>
                <a:close/>
                <a:moveTo>
                  <a:pt x="1268944" y="73634"/>
                </a:moveTo>
                <a:cubicBezTo>
                  <a:pt x="1271245" y="73634"/>
                  <a:pt x="1272918" y="75517"/>
                  <a:pt x="1272918" y="77609"/>
                </a:cubicBezTo>
                <a:cubicBezTo>
                  <a:pt x="1272918" y="79910"/>
                  <a:pt x="1271036" y="81584"/>
                  <a:pt x="1268944" y="81584"/>
                </a:cubicBezTo>
                <a:cubicBezTo>
                  <a:pt x="1266643" y="81584"/>
                  <a:pt x="1264969" y="79910"/>
                  <a:pt x="1264969" y="77609"/>
                </a:cubicBezTo>
                <a:cubicBezTo>
                  <a:pt x="1264969" y="75308"/>
                  <a:pt x="1266852" y="73634"/>
                  <a:pt x="1268944" y="73634"/>
                </a:cubicBezTo>
                <a:close/>
                <a:moveTo>
                  <a:pt x="1323333" y="65894"/>
                </a:moveTo>
                <a:cubicBezTo>
                  <a:pt x="1324797" y="65894"/>
                  <a:pt x="1325843" y="66940"/>
                  <a:pt x="1325843" y="68405"/>
                </a:cubicBezTo>
                <a:cubicBezTo>
                  <a:pt x="1325843" y="69869"/>
                  <a:pt x="1324797" y="70915"/>
                  <a:pt x="1323333" y="70915"/>
                </a:cubicBezTo>
                <a:cubicBezTo>
                  <a:pt x="1321869" y="70915"/>
                  <a:pt x="1320823" y="69869"/>
                  <a:pt x="1320823" y="68405"/>
                </a:cubicBezTo>
                <a:cubicBezTo>
                  <a:pt x="1320823" y="66940"/>
                  <a:pt x="1321869" y="65894"/>
                  <a:pt x="1323333" y="65894"/>
                </a:cubicBezTo>
                <a:close/>
                <a:moveTo>
                  <a:pt x="1041973" y="65267"/>
                </a:moveTo>
                <a:cubicBezTo>
                  <a:pt x="1046994" y="65267"/>
                  <a:pt x="1051178" y="69451"/>
                  <a:pt x="1051178" y="74471"/>
                </a:cubicBezTo>
                <a:cubicBezTo>
                  <a:pt x="1051178" y="79492"/>
                  <a:pt x="1046994" y="83675"/>
                  <a:pt x="1041973" y="83675"/>
                </a:cubicBezTo>
                <a:cubicBezTo>
                  <a:pt x="1036953" y="83675"/>
                  <a:pt x="1032769" y="79492"/>
                  <a:pt x="1032769" y="74471"/>
                </a:cubicBezTo>
                <a:cubicBezTo>
                  <a:pt x="1032769" y="69451"/>
                  <a:pt x="1036953" y="65267"/>
                  <a:pt x="1041973" y="65267"/>
                </a:cubicBezTo>
                <a:close/>
                <a:moveTo>
                  <a:pt x="1377931" y="60037"/>
                </a:moveTo>
                <a:cubicBezTo>
                  <a:pt x="1378559" y="60037"/>
                  <a:pt x="1379187" y="60665"/>
                  <a:pt x="1379187" y="61292"/>
                </a:cubicBezTo>
                <a:cubicBezTo>
                  <a:pt x="1379187" y="61920"/>
                  <a:pt x="1378768" y="62547"/>
                  <a:pt x="1377931" y="62547"/>
                </a:cubicBezTo>
                <a:cubicBezTo>
                  <a:pt x="1377304" y="62547"/>
                  <a:pt x="1376676" y="61920"/>
                  <a:pt x="1376676" y="61292"/>
                </a:cubicBezTo>
                <a:cubicBezTo>
                  <a:pt x="1376676" y="60665"/>
                  <a:pt x="1377304" y="60037"/>
                  <a:pt x="1377931" y="60037"/>
                </a:cubicBezTo>
                <a:close/>
                <a:moveTo>
                  <a:pt x="1432948" y="55644"/>
                </a:moveTo>
                <a:cubicBezTo>
                  <a:pt x="1433157" y="55644"/>
                  <a:pt x="1433367" y="55853"/>
                  <a:pt x="1433367" y="56062"/>
                </a:cubicBezTo>
                <a:cubicBezTo>
                  <a:pt x="1433367" y="56272"/>
                  <a:pt x="1433157" y="56481"/>
                  <a:pt x="1432948" y="56481"/>
                </a:cubicBezTo>
                <a:cubicBezTo>
                  <a:pt x="1432739" y="56481"/>
                  <a:pt x="1432530" y="56272"/>
                  <a:pt x="1432530" y="56062"/>
                </a:cubicBezTo>
                <a:cubicBezTo>
                  <a:pt x="1432530" y="55853"/>
                  <a:pt x="1432739" y="55644"/>
                  <a:pt x="1432948" y="55644"/>
                </a:cubicBezTo>
                <a:close/>
                <a:moveTo>
                  <a:pt x="1094480" y="49578"/>
                </a:moveTo>
                <a:cubicBezTo>
                  <a:pt x="1098873" y="49578"/>
                  <a:pt x="1102429" y="53134"/>
                  <a:pt x="1102429" y="57527"/>
                </a:cubicBezTo>
                <a:cubicBezTo>
                  <a:pt x="1102429" y="61920"/>
                  <a:pt x="1098873" y="65476"/>
                  <a:pt x="1094480" y="65476"/>
                </a:cubicBezTo>
                <a:cubicBezTo>
                  <a:pt x="1090087" y="65476"/>
                  <a:pt x="1086531" y="61920"/>
                  <a:pt x="1086531" y="57527"/>
                </a:cubicBezTo>
                <a:cubicBezTo>
                  <a:pt x="1086531" y="53134"/>
                  <a:pt x="1090087" y="49578"/>
                  <a:pt x="1094480" y="49578"/>
                </a:cubicBezTo>
                <a:close/>
                <a:moveTo>
                  <a:pt x="1147614" y="35980"/>
                </a:moveTo>
                <a:cubicBezTo>
                  <a:pt x="1150961" y="35980"/>
                  <a:pt x="1153890" y="38700"/>
                  <a:pt x="1153890" y="42256"/>
                </a:cubicBezTo>
                <a:cubicBezTo>
                  <a:pt x="1153890" y="45603"/>
                  <a:pt x="1151170" y="48532"/>
                  <a:pt x="1147614" y="48532"/>
                </a:cubicBezTo>
                <a:cubicBezTo>
                  <a:pt x="1144058" y="48532"/>
                  <a:pt x="1141338" y="45812"/>
                  <a:pt x="1141338" y="42256"/>
                </a:cubicBezTo>
                <a:cubicBezTo>
                  <a:pt x="1141338" y="38909"/>
                  <a:pt x="1144058" y="35980"/>
                  <a:pt x="1147614" y="35980"/>
                </a:cubicBezTo>
                <a:close/>
                <a:moveTo>
                  <a:pt x="1201166" y="23847"/>
                </a:moveTo>
                <a:cubicBezTo>
                  <a:pt x="1203886" y="23847"/>
                  <a:pt x="1206187" y="26148"/>
                  <a:pt x="1206187" y="28868"/>
                </a:cubicBezTo>
                <a:cubicBezTo>
                  <a:pt x="1206187" y="31587"/>
                  <a:pt x="1203886" y="33888"/>
                  <a:pt x="1201166" y="33888"/>
                </a:cubicBezTo>
                <a:cubicBezTo>
                  <a:pt x="1198447" y="33888"/>
                  <a:pt x="1196146" y="31796"/>
                  <a:pt x="1196146" y="28868"/>
                </a:cubicBezTo>
                <a:cubicBezTo>
                  <a:pt x="1196146" y="26148"/>
                  <a:pt x="1198447" y="23847"/>
                  <a:pt x="1201166" y="23847"/>
                </a:cubicBezTo>
                <a:close/>
                <a:moveTo>
                  <a:pt x="1255137" y="14015"/>
                </a:moveTo>
                <a:cubicBezTo>
                  <a:pt x="1257229" y="14015"/>
                  <a:pt x="1258903" y="15689"/>
                  <a:pt x="1258903" y="17781"/>
                </a:cubicBezTo>
                <a:cubicBezTo>
                  <a:pt x="1258903" y="19873"/>
                  <a:pt x="1257229" y="21546"/>
                  <a:pt x="1255137" y="21546"/>
                </a:cubicBezTo>
                <a:cubicBezTo>
                  <a:pt x="1253045" y="21546"/>
                  <a:pt x="1251372" y="19873"/>
                  <a:pt x="1251372" y="17781"/>
                </a:cubicBezTo>
                <a:cubicBezTo>
                  <a:pt x="1251372" y="15689"/>
                  <a:pt x="1253045" y="14015"/>
                  <a:pt x="1255137" y="14015"/>
                </a:cubicBezTo>
                <a:close/>
                <a:moveTo>
                  <a:pt x="1309527" y="5857"/>
                </a:moveTo>
                <a:cubicBezTo>
                  <a:pt x="1310782" y="5857"/>
                  <a:pt x="1311828" y="6903"/>
                  <a:pt x="1311828" y="8158"/>
                </a:cubicBezTo>
                <a:cubicBezTo>
                  <a:pt x="1311828" y="9413"/>
                  <a:pt x="1310782" y="10459"/>
                  <a:pt x="1309527" y="10459"/>
                </a:cubicBezTo>
                <a:cubicBezTo>
                  <a:pt x="1308481" y="10459"/>
                  <a:pt x="1307435" y="9622"/>
                  <a:pt x="1307225" y="8158"/>
                </a:cubicBezTo>
                <a:cubicBezTo>
                  <a:pt x="1307225" y="6903"/>
                  <a:pt x="1308271" y="5857"/>
                  <a:pt x="1309527" y="5857"/>
                </a:cubicBezTo>
                <a:close/>
                <a:moveTo>
                  <a:pt x="1364334" y="0"/>
                </a:moveTo>
                <a:cubicBezTo>
                  <a:pt x="1364753" y="0"/>
                  <a:pt x="1365171" y="418"/>
                  <a:pt x="1365171" y="836"/>
                </a:cubicBezTo>
                <a:cubicBezTo>
                  <a:pt x="1365171" y="1464"/>
                  <a:pt x="1364753" y="1673"/>
                  <a:pt x="1364334" y="1673"/>
                </a:cubicBezTo>
                <a:cubicBezTo>
                  <a:pt x="1363916" y="1673"/>
                  <a:pt x="1363497" y="1255"/>
                  <a:pt x="1363497" y="836"/>
                </a:cubicBezTo>
                <a:cubicBezTo>
                  <a:pt x="1363497" y="418"/>
                  <a:pt x="1363916" y="0"/>
                  <a:pt x="1364334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  <a:alpha val="10000"/>
                </a:schemeClr>
              </a:gs>
              <a:gs pos="100000">
                <a:schemeClr val="tx1"/>
              </a:gs>
            </a:gsLst>
            <a:path path="circle">
              <a:fillToRect l="50000" t="50000" r="50000" b="5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grpSp>
        <p:nvGrpSpPr>
          <p:cNvPr id="18" name="图形 16">
            <a:extLst>
              <a:ext uri="{FF2B5EF4-FFF2-40B4-BE49-F238E27FC236}">
                <a16:creationId xmlns:a16="http://schemas.microsoft.com/office/drawing/2014/main" id="{D4FCB48C-B39D-4621-98C5-BC70816A5908}"/>
              </a:ext>
            </a:extLst>
          </p:cNvPr>
          <p:cNvGrpSpPr/>
          <p:nvPr/>
        </p:nvGrpSpPr>
        <p:grpSpPr>
          <a:xfrm>
            <a:off x="5241501" y="2951766"/>
            <a:ext cx="1730736" cy="1388795"/>
            <a:chOff x="2997682" y="942785"/>
            <a:chExt cx="6196690" cy="4972410"/>
          </a:xfrm>
          <a:solidFill>
            <a:schemeClr val="accent2"/>
          </a:solidFill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AAC0223B-FBD2-4958-B03B-9C7B66F24EA1}"/>
                </a:ext>
              </a:extLst>
            </p:cNvPr>
            <p:cNvSpPr/>
            <p:nvPr/>
          </p:nvSpPr>
          <p:spPr>
            <a:xfrm>
              <a:off x="6044607" y="942785"/>
              <a:ext cx="901514" cy="683417"/>
            </a:xfrm>
            <a:custGeom>
              <a:avLst/>
              <a:gdLst>
                <a:gd name="connsiteX0" fmla="*/ 737279 w 901514"/>
                <a:gd name="connsiteY0" fmla="*/ 683418 h 683417"/>
                <a:gd name="connsiteX1" fmla="*/ 680100 w 901514"/>
                <a:gd name="connsiteY1" fmla="*/ 661558 h 683417"/>
                <a:gd name="connsiteX2" fmla="*/ 673499 w 901514"/>
                <a:gd name="connsiteY2" fmla="*/ 540514 h 683417"/>
                <a:gd name="connsiteX3" fmla="*/ 729735 w 901514"/>
                <a:gd name="connsiteY3" fmla="*/ 380723 h 683417"/>
                <a:gd name="connsiteX4" fmla="*/ 656525 w 901514"/>
                <a:gd name="connsiteY4" fmla="*/ 228046 h 683417"/>
                <a:gd name="connsiteX5" fmla="*/ 496734 w 901514"/>
                <a:gd name="connsiteY5" fmla="*/ 171811 h 683417"/>
                <a:gd name="connsiteX6" fmla="*/ 344058 w 901514"/>
                <a:gd name="connsiteY6" fmla="*/ 245020 h 683417"/>
                <a:gd name="connsiteX7" fmla="*/ 149548 w 901514"/>
                <a:gd name="connsiteY7" fmla="*/ 461990 h 683417"/>
                <a:gd name="connsiteX8" fmla="*/ 28504 w 901514"/>
                <a:gd name="connsiteY8" fmla="*/ 468591 h 683417"/>
                <a:gd name="connsiteX9" fmla="*/ 21903 w 901514"/>
                <a:gd name="connsiteY9" fmla="*/ 347547 h 683417"/>
                <a:gd name="connsiteX10" fmla="*/ 216413 w 901514"/>
                <a:gd name="connsiteY10" fmla="*/ 130577 h 683417"/>
                <a:gd name="connsiteX11" fmla="*/ 487476 w 901514"/>
                <a:gd name="connsiteY11" fmla="*/ 618 h 683417"/>
                <a:gd name="connsiteX12" fmla="*/ 770968 w 901514"/>
                <a:gd name="connsiteY12" fmla="*/ 100402 h 683417"/>
                <a:gd name="connsiteX13" fmla="*/ 900928 w 901514"/>
                <a:gd name="connsiteY13" fmla="*/ 371464 h 683417"/>
                <a:gd name="connsiteX14" fmla="*/ 801144 w 901514"/>
                <a:gd name="connsiteY14" fmla="*/ 654957 h 683417"/>
                <a:gd name="connsiteX15" fmla="*/ 737279 w 901514"/>
                <a:gd name="connsiteY15" fmla="*/ 683418 h 683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01514" h="683417">
                  <a:moveTo>
                    <a:pt x="737279" y="683418"/>
                  </a:moveTo>
                  <a:cubicBezTo>
                    <a:pt x="716876" y="683418"/>
                    <a:pt x="696473" y="676217"/>
                    <a:pt x="680100" y="661558"/>
                  </a:cubicBezTo>
                  <a:cubicBezTo>
                    <a:pt x="644867" y="629925"/>
                    <a:pt x="641867" y="575747"/>
                    <a:pt x="673499" y="540514"/>
                  </a:cubicBezTo>
                  <a:cubicBezTo>
                    <a:pt x="712933" y="496537"/>
                    <a:pt x="732906" y="439787"/>
                    <a:pt x="729735" y="380723"/>
                  </a:cubicBezTo>
                  <a:cubicBezTo>
                    <a:pt x="726477" y="321744"/>
                    <a:pt x="700502" y="267480"/>
                    <a:pt x="656525" y="228046"/>
                  </a:cubicBezTo>
                  <a:cubicBezTo>
                    <a:pt x="612549" y="188613"/>
                    <a:pt x="555799" y="168725"/>
                    <a:pt x="496734" y="171811"/>
                  </a:cubicBezTo>
                  <a:cubicBezTo>
                    <a:pt x="437755" y="175068"/>
                    <a:pt x="383491" y="201043"/>
                    <a:pt x="344058" y="245020"/>
                  </a:cubicBezTo>
                  <a:lnTo>
                    <a:pt x="149548" y="461990"/>
                  </a:lnTo>
                  <a:cubicBezTo>
                    <a:pt x="117915" y="497223"/>
                    <a:pt x="63737" y="500223"/>
                    <a:pt x="28504" y="468591"/>
                  </a:cubicBezTo>
                  <a:cubicBezTo>
                    <a:pt x="-6729" y="436958"/>
                    <a:pt x="-9729" y="382780"/>
                    <a:pt x="21903" y="347547"/>
                  </a:cubicBezTo>
                  <a:lnTo>
                    <a:pt x="216413" y="130577"/>
                  </a:lnTo>
                  <a:cubicBezTo>
                    <a:pt x="286451" y="52482"/>
                    <a:pt x="382720" y="6362"/>
                    <a:pt x="487476" y="618"/>
                  </a:cubicBezTo>
                  <a:cubicBezTo>
                    <a:pt x="592318" y="-5211"/>
                    <a:pt x="692873" y="30364"/>
                    <a:pt x="770968" y="100402"/>
                  </a:cubicBezTo>
                  <a:cubicBezTo>
                    <a:pt x="849064" y="170439"/>
                    <a:pt x="895184" y="266708"/>
                    <a:pt x="900928" y="371464"/>
                  </a:cubicBezTo>
                  <a:cubicBezTo>
                    <a:pt x="906585" y="476220"/>
                    <a:pt x="871181" y="576861"/>
                    <a:pt x="801144" y="654957"/>
                  </a:cubicBezTo>
                  <a:cubicBezTo>
                    <a:pt x="784170" y="673731"/>
                    <a:pt x="760767" y="683418"/>
                    <a:pt x="737279" y="683418"/>
                  </a:cubicBezTo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4A1AD6CD-DEBA-4D85-9A96-6E613F2A6DF9}"/>
                </a:ext>
              </a:extLst>
            </p:cNvPr>
            <p:cNvSpPr/>
            <p:nvPr/>
          </p:nvSpPr>
          <p:spPr>
            <a:xfrm>
              <a:off x="5304976" y="972754"/>
              <a:ext cx="1285422" cy="894850"/>
            </a:xfrm>
            <a:custGeom>
              <a:avLst/>
              <a:gdLst>
                <a:gd name="connsiteX0" fmla="*/ 390687 w 1285422"/>
                <a:gd name="connsiteY0" fmla="*/ 894851 h 894850"/>
                <a:gd name="connsiteX1" fmla="*/ 332480 w 1285422"/>
                <a:gd name="connsiteY1" fmla="*/ 872048 h 894850"/>
                <a:gd name="connsiteX2" fmla="*/ 125969 w 1285422"/>
                <a:gd name="connsiteY2" fmla="*/ 681138 h 894850"/>
                <a:gd name="connsiteX3" fmla="*/ 104109 w 1285422"/>
                <a:gd name="connsiteY3" fmla="*/ 126154 h 894850"/>
                <a:gd name="connsiteX4" fmla="*/ 377057 w 1285422"/>
                <a:gd name="connsiteY4" fmla="*/ 310 h 894850"/>
                <a:gd name="connsiteX5" fmla="*/ 659092 w 1285422"/>
                <a:gd name="connsiteY5" fmla="*/ 104380 h 894850"/>
                <a:gd name="connsiteX6" fmla="*/ 1257881 w 1285422"/>
                <a:gd name="connsiteY6" fmla="*/ 657821 h 894850"/>
                <a:gd name="connsiteX7" fmla="*/ 1262682 w 1285422"/>
                <a:gd name="connsiteY7" fmla="*/ 778950 h 894850"/>
                <a:gd name="connsiteX8" fmla="*/ 1141553 w 1285422"/>
                <a:gd name="connsiteY8" fmla="*/ 783751 h 894850"/>
                <a:gd name="connsiteX9" fmla="*/ 542764 w 1285422"/>
                <a:gd name="connsiteY9" fmla="*/ 230310 h 894850"/>
                <a:gd name="connsiteX10" fmla="*/ 230125 w 1285422"/>
                <a:gd name="connsiteY10" fmla="*/ 242569 h 894850"/>
                <a:gd name="connsiteX11" fmla="*/ 242383 w 1285422"/>
                <a:gd name="connsiteY11" fmla="*/ 555294 h 894850"/>
                <a:gd name="connsiteX12" fmla="*/ 448895 w 1285422"/>
                <a:gd name="connsiteY12" fmla="*/ 746118 h 894850"/>
                <a:gd name="connsiteX13" fmla="*/ 453695 w 1285422"/>
                <a:gd name="connsiteY13" fmla="*/ 867247 h 894850"/>
                <a:gd name="connsiteX14" fmla="*/ 390687 w 1285422"/>
                <a:gd name="connsiteY14" fmla="*/ 894851 h 894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85422" h="894850">
                  <a:moveTo>
                    <a:pt x="390687" y="894851"/>
                  </a:moveTo>
                  <a:cubicBezTo>
                    <a:pt x="369856" y="894851"/>
                    <a:pt x="349025" y="887307"/>
                    <a:pt x="332480" y="872048"/>
                  </a:cubicBezTo>
                  <a:lnTo>
                    <a:pt x="125969" y="681138"/>
                  </a:lnTo>
                  <a:cubicBezTo>
                    <a:pt x="-33051" y="534120"/>
                    <a:pt x="-42824" y="285174"/>
                    <a:pt x="104109" y="126154"/>
                  </a:cubicBezTo>
                  <a:cubicBezTo>
                    <a:pt x="175346" y="49088"/>
                    <a:pt x="272216" y="4425"/>
                    <a:pt x="377057" y="310"/>
                  </a:cubicBezTo>
                  <a:cubicBezTo>
                    <a:pt x="481727" y="-3805"/>
                    <a:pt x="582026" y="33143"/>
                    <a:pt x="659092" y="104380"/>
                  </a:cubicBezTo>
                  <a:lnTo>
                    <a:pt x="1257881" y="657821"/>
                  </a:lnTo>
                  <a:cubicBezTo>
                    <a:pt x="1292686" y="689968"/>
                    <a:pt x="1294743" y="744232"/>
                    <a:pt x="1262682" y="778950"/>
                  </a:cubicBezTo>
                  <a:cubicBezTo>
                    <a:pt x="1230535" y="813669"/>
                    <a:pt x="1176357" y="815812"/>
                    <a:pt x="1141553" y="783751"/>
                  </a:cubicBezTo>
                  <a:lnTo>
                    <a:pt x="542764" y="230310"/>
                  </a:lnTo>
                  <a:cubicBezTo>
                    <a:pt x="453181" y="147500"/>
                    <a:pt x="312935" y="152986"/>
                    <a:pt x="230125" y="242569"/>
                  </a:cubicBezTo>
                  <a:cubicBezTo>
                    <a:pt x="147314" y="332152"/>
                    <a:pt x="152800" y="472398"/>
                    <a:pt x="242383" y="555294"/>
                  </a:cubicBezTo>
                  <a:lnTo>
                    <a:pt x="448895" y="746118"/>
                  </a:lnTo>
                  <a:cubicBezTo>
                    <a:pt x="483699" y="778264"/>
                    <a:pt x="485757" y="832528"/>
                    <a:pt x="453695" y="867247"/>
                  </a:cubicBezTo>
                  <a:cubicBezTo>
                    <a:pt x="436807" y="885592"/>
                    <a:pt x="413747" y="894851"/>
                    <a:pt x="390687" y="894851"/>
                  </a:cubicBezTo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A94040A4-125B-40E8-8C26-8ED11F2C4902}"/>
                </a:ext>
              </a:extLst>
            </p:cNvPr>
            <p:cNvSpPr/>
            <p:nvPr/>
          </p:nvSpPr>
          <p:spPr>
            <a:xfrm>
              <a:off x="3787017" y="3604376"/>
              <a:ext cx="346239" cy="440986"/>
            </a:xfrm>
            <a:custGeom>
              <a:avLst/>
              <a:gdLst>
                <a:gd name="connsiteX0" fmla="*/ 85619 w 346239"/>
                <a:gd name="connsiteY0" fmla="*/ 440987 h 440986"/>
                <a:gd name="connsiteX1" fmla="*/ 39070 w 346239"/>
                <a:gd name="connsiteY1" fmla="*/ 427185 h 440986"/>
                <a:gd name="connsiteX2" fmla="*/ 13781 w 346239"/>
                <a:gd name="connsiteY2" fmla="*/ 308627 h 440986"/>
                <a:gd name="connsiteX3" fmla="*/ 188574 w 346239"/>
                <a:gd name="connsiteY3" fmla="*/ 39108 h 440986"/>
                <a:gd name="connsiteX4" fmla="*/ 307132 w 346239"/>
                <a:gd name="connsiteY4" fmla="*/ 13819 h 440986"/>
                <a:gd name="connsiteX5" fmla="*/ 332421 w 346239"/>
                <a:gd name="connsiteY5" fmla="*/ 132377 h 440986"/>
                <a:gd name="connsiteX6" fmla="*/ 157628 w 346239"/>
                <a:gd name="connsiteY6" fmla="*/ 401896 h 440986"/>
                <a:gd name="connsiteX7" fmla="*/ 85619 w 346239"/>
                <a:gd name="connsiteY7" fmla="*/ 440987 h 440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6239" h="440986">
                  <a:moveTo>
                    <a:pt x="85619" y="440987"/>
                  </a:moveTo>
                  <a:cubicBezTo>
                    <a:pt x="69674" y="440987"/>
                    <a:pt x="53472" y="436529"/>
                    <a:pt x="39070" y="427185"/>
                  </a:cubicBezTo>
                  <a:cubicBezTo>
                    <a:pt x="-621" y="401382"/>
                    <a:pt x="-11936" y="348318"/>
                    <a:pt x="13781" y="308627"/>
                  </a:cubicBezTo>
                  <a:lnTo>
                    <a:pt x="188574" y="39108"/>
                  </a:lnTo>
                  <a:cubicBezTo>
                    <a:pt x="214292" y="-583"/>
                    <a:pt x="267441" y="-11984"/>
                    <a:pt x="307132" y="13819"/>
                  </a:cubicBezTo>
                  <a:cubicBezTo>
                    <a:pt x="346823" y="39622"/>
                    <a:pt x="358224" y="92686"/>
                    <a:pt x="332421" y="132377"/>
                  </a:cubicBezTo>
                  <a:lnTo>
                    <a:pt x="157628" y="401896"/>
                  </a:lnTo>
                  <a:cubicBezTo>
                    <a:pt x="141168" y="427270"/>
                    <a:pt x="113651" y="440987"/>
                    <a:pt x="85619" y="440987"/>
                  </a:cubicBezTo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26F343CB-3CAD-48F1-B426-E8672194125E}"/>
                </a:ext>
              </a:extLst>
            </p:cNvPr>
            <p:cNvSpPr/>
            <p:nvPr/>
          </p:nvSpPr>
          <p:spPr>
            <a:xfrm>
              <a:off x="5450515" y="2942652"/>
              <a:ext cx="2976291" cy="2034026"/>
            </a:xfrm>
            <a:custGeom>
              <a:avLst/>
              <a:gdLst>
                <a:gd name="connsiteX0" fmla="*/ 85615 w 2976291"/>
                <a:gd name="connsiteY0" fmla="*/ 2034027 h 2034026"/>
                <a:gd name="connsiteX1" fmla="*/ 39151 w 2976291"/>
                <a:gd name="connsiteY1" fmla="*/ 2020311 h 2034026"/>
                <a:gd name="connsiteX2" fmla="*/ 13777 w 2976291"/>
                <a:gd name="connsiteY2" fmla="*/ 1901753 h 2034026"/>
                <a:gd name="connsiteX3" fmla="*/ 788045 w 2976291"/>
                <a:gd name="connsiteY3" fmla="*/ 1480500 h 2034026"/>
                <a:gd name="connsiteX4" fmla="*/ 946551 w 2976291"/>
                <a:gd name="connsiteY4" fmla="*/ 1480500 h 2034026"/>
                <a:gd name="connsiteX5" fmla="*/ 1323055 w 2976291"/>
                <a:gd name="connsiteY5" fmla="*/ 1379259 h 2034026"/>
                <a:gd name="connsiteX6" fmla="*/ 2693283 w 2976291"/>
                <a:gd name="connsiteY6" fmla="*/ 584931 h 2034026"/>
                <a:gd name="connsiteX7" fmla="*/ 2775665 w 2976291"/>
                <a:gd name="connsiteY7" fmla="*/ 282751 h 2034026"/>
                <a:gd name="connsiteX8" fmla="*/ 2473656 w 2976291"/>
                <a:gd name="connsiteY8" fmla="*/ 200712 h 2034026"/>
                <a:gd name="connsiteX9" fmla="*/ 2115240 w 2976291"/>
                <a:gd name="connsiteY9" fmla="*/ 406023 h 2034026"/>
                <a:gd name="connsiteX10" fmla="*/ 1998225 w 2976291"/>
                <a:gd name="connsiteY10" fmla="*/ 374220 h 2034026"/>
                <a:gd name="connsiteX11" fmla="*/ 2030029 w 2976291"/>
                <a:gd name="connsiteY11" fmla="*/ 257205 h 2034026"/>
                <a:gd name="connsiteX12" fmla="*/ 2388445 w 2976291"/>
                <a:gd name="connsiteY12" fmla="*/ 51893 h 2034026"/>
                <a:gd name="connsiteX13" fmla="*/ 2924398 w 2976291"/>
                <a:gd name="connsiteY13" fmla="*/ 197454 h 2034026"/>
                <a:gd name="connsiteX14" fmla="*/ 2778837 w 2976291"/>
                <a:gd name="connsiteY14" fmla="*/ 733407 h 2034026"/>
                <a:gd name="connsiteX15" fmla="*/ 1408951 w 2976291"/>
                <a:gd name="connsiteY15" fmla="*/ 1527478 h 2034026"/>
                <a:gd name="connsiteX16" fmla="*/ 946465 w 2976291"/>
                <a:gd name="connsiteY16" fmla="*/ 1651865 h 2034026"/>
                <a:gd name="connsiteX17" fmla="*/ 787959 w 2976291"/>
                <a:gd name="connsiteY17" fmla="*/ 1651865 h 2034026"/>
                <a:gd name="connsiteX18" fmla="*/ 157623 w 2976291"/>
                <a:gd name="connsiteY18" fmla="*/ 1994765 h 2034026"/>
                <a:gd name="connsiteX19" fmla="*/ 85615 w 2976291"/>
                <a:gd name="connsiteY19" fmla="*/ 2034027 h 2034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76291" h="2034026">
                  <a:moveTo>
                    <a:pt x="85615" y="2034027"/>
                  </a:moveTo>
                  <a:cubicBezTo>
                    <a:pt x="69670" y="2034027"/>
                    <a:pt x="53553" y="2029569"/>
                    <a:pt x="39151" y="2020311"/>
                  </a:cubicBezTo>
                  <a:cubicBezTo>
                    <a:pt x="-625" y="1994593"/>
                    <a:pt x="-11941" y="1941530"/>
                    <a:pt x="13777" y="1901753"/>
                  </a:cubicBezTo>
                  <a:cubicBezTo>
                    <a:pt x="184455" y="1637978"/>
                    <a:pt x="473863" y="1480500"/>
                    <a:pt x="788045" y="1480500"/>
                  </a:cubicBezTo>
                  <a:lnTo>
                    <a:pt x="946551" y="1480500"/>
                  </a:lnTo>
                  <a:cubicBezTo>
                    <a:pt x="1078567" y="1480500"/>
                    <a:pt x="1208783" y="1445525"/>
                    <a:pt x="1323055" y="1379259"/>
                  </a:cubicBezTo>
                  <a:lnTo>
                    <a:pt x="2693283" y="584931"/>
                  </a:lnTo>
                  <a:cubicBezTo>
                    <a:pt x="2799497" y="524067"/>
                    <a:pt x="2836358" y="388621"/>
                    <a:pt x="2775665" y="282751"/>
                  </a:cubicBezTo>
                  <a:cubicBezTo>
                    <a:pt x="2715057" y="176880"/>
                    <a:pt x="2579526" y="140104"/>
                    <a:pt x="2473656" y="200712"/>
                  </a:cubicBezTo>
                  <a:lnTo>
                    <a:pt x="2115240" y="406023"/>
                  </a:lnTo>
                  <a:cubicBezTo>
                    <a:pt x="2074177" y="429598"/>
                    <a:pt x="2021714" y="415282"/>
                    <a:pt x="1998225" y="374220"/>
                  </a:cubicBezTo>
                  <a:cubicBezTo>
                    <a:pt x="1974736" y="333157"/>
                    <a:pt x="1988881" y="280779"/>
                    <a:pt x="2030029" y="257205"/>
                  </a:cubicBezTo>
                  <a:lnTo>
                    <a:pt x="2388445" y="51893"/>
                  </a:lnTo>
                  <a:cubicBezTo>
                    <a:pt x="2576354" y="-55777"/>
                    <a:pt x="2816813" y="9545"/>
                    <a:pt x="2924398" y="197454"/>
                  </a:cubicBezTo>
                  <a:cubicBezTo>
                    <a:pt x="3032069" y="385364"/>
                    <a:pt x="2966746" y="625822"/>
                    <a:pt x="2778837" y="733407"/>
                  </a:cubicBezTo>
                  <a:lnTo>
                    <a:pt x="1408951" y="1527478"/>
                  </a:lnTo>
                  <a:cubicBezTo>
                    <a:pt x="1268620" y="1608831"/>
                    <a:pt x="1108657" y="1651865"/>
                    <a:pt x="946465" y="1651865"/>
                  </a:cubicBezTo>
                  <a:lnTo>
                    <a:pt x="787959" y="1651865"/>
                  </a:lnTo>
                  <a:cubicBezTo>
                    <a:pt x="532242" y="1651865"/>
                    <a:pt x="296584" y="1780024"/>
                    <a:pt x="157623" y="1994765"/>
                  </a:cubicBezTo>
                  <a:cubicBezTo>
                    <a:pt x="141250" y="2020225"/>
                    <a:pt x="113732" y="2034027"/>
                    <a:pt x="85615" y="2034027"/>
                  </a:cubicBezTo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94D87FB0-DF88-4E9E-848D-F0B41A59D4E6}"/>
                </a:ext>
              </a:extLst>
            </p:cNvPr>
            <p:cNvSpPr/>
            <p:nvPr/>
          </p:nvSpPr>
          <p:spPr>
            <a:xfrm>
              <a:off x="7132046" y="2409957"/>
              <a:ext cx="989908" cy="744722"/>
            </a:xfrm>
            <a:custGeom>
              <a:avLst/>
              <a:gdLst>
                <a:gd name="connsiteX0" fmla="*/ 749605 w 989908"/>
                <a:gd name="connsiteY0" fmla="*/ 744723 h 744722"/>
                <a:gd name="connsiteX1" fmla="*/ 675110 w 989908"/>
                <a:gd name="connsiteY1" fmla="*/ 701603 h 744722"/>
                <a:gd name="connsiteX2" fmla="*/ 706914 w 989908"/>
                <a:gd name="connsiteY2" fmla="*/ 584589 h 744722"/>
                <a:gd name="connsiteX3" fmla="*/ 810470 w 989908"/>
                <a:gd name="connsiteY3" fmla="*/ 450601 h 744722"/>
                <a:gd name="connsiteX4" fmla="*/ 788953 w 989908"/>
                <a:gd name="connsiteY4" fmla="*/ 282665 h 744722"/>
                <a:gd name="connsiteX5" fmla="*/ 486944 w 989908"/>
                <a:gd name="connsiteY5" fmla="*/ 200626 h 744722"/>
                <a:gd name="connsiteX6" fmla="*/ 128357 w 989908"/>
                <a:gd name="connsiteY6" fmla="*/ 406109 h 744722"/>
                <a:gd name="connsiteX7" fmla="*/ 11342 w 989908"/>
                <a:gd name="connsiteY7" fmla="*/ 374305 h 744722"/>
                <a:gd name="connsiteX8" fmla="*/ 43146 w 989908"/>
                <a:gd name="connsiteY8" fmla="*/ 257291 h 744722"/>
                <a:gd name="connsiteX9" fmla="*/ 401819 w 989908"/>
                <a:gd name="connsiteY9" fmla="*/ 51893 h 744722"/>
                <a:gd name="connsiteX10" fmla="*/ 937772 w 989908"/>
                <a:gd name="connsiteY10" fmla="*/ 197455 h 744722"/>
                <a:gd name="connsiteX11" fmla="*/ 976005 w 989908"/>
                <a:gd name="connsiteY11" fmla="*/ 495606 h 744722"/>
                <a:gd name="connsiteX12" fmla="*/ 792211 w 989908"/>
                <a:gd name="connsiteY12" fmla="*/ 733407 h 744722"/>
                <a:gd name="connsiteX13" fmla="*/ 749605 w 989908"/>
                <a:gd name="connsiteY13" fmla="*/ 744723 h 744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89908" h="744722">
                  <a:moveTo>
                    <a:pt x="749605" y="744723"/>
                  </a:moveTo>
                  <a:cubicBezTo>
                    <a:pt x="719859" y="744723"/>
                    <a:pt x="690970" y="729207"/>
                    <a:pt x="675110" y="701603"/>
                  </a:cubicBezTo>
                  <a:cubicBezTo>
                    <a:pt x="651622" y="660541"/>
                    <a:pt x="665767" y="608163"/>
                    <a:pt x="706914" y="584589"/>
                  </a:cubicBezTo>
                  <a:cubicBezTo>
                    <a:pt x="758178" y="555185"/>
                    <a:pt x="794954" y="507608"/>
                    <a:pt x="810470" y="450601"/>
                  </a:cubicBezTo>
                  <a:cubicBezTo>
                    <a:pt x="825987" y="393593"/>
                    <a:pt x="818357" y="333929"/>
                    <a:pt x="788953" y="282665"/>
                  </a:cubicBezTo>
                  <a:cubicBezTo>
                    <a:pt x="728346" y="176795"/>
                    <a:pt x="592815" y="140019"/>
                    <a:pt x="486944" y="200626"/>
                  </a:cubicBezTo>
                  <a:lnTo>
                    <a:pt x="128357" y="406109"/>
                  </a:lnTo>
                  <a:cubicBezTo>
                    <a:pt x="87209" y="429684"/>
                    <a:pt x="34916" y="415367"/>
                    <a:pt x="11342" y="374305"/>
                  </a:cubicBezTo>
                  <a:cubicBezTo>
                    <a:pt x="-12147" y="333243"/>
                    <a:pt x="1998" y="280865"/>
                    <a:pt x="43146" y="257291"/>
                  </a:cubicBezTo>
                  <a:lnTo>
                    <a:pt x="401819" y="51893"/>
                  </a:lnTo>
                  <a:cubicBezTo>
                    <a:pt x="589729" y="-55777"/>
                    <a:pt x="830187" y="9545"/>
                    <a:pt x="937772" y="197455"/>
                  </a:cubicBezTo>
                  <a:cubicBezTo>
                    <a:pt x="989893" y="288495"/>
                    <a:pt x="1003523" y="394365"/>
                    <a:pt x="976005" y="495606"/>
                  </a:cubicBezTo>
                  <a:cubicBezTo>
                    <a:pt x="948487" y="596847"/>
                    <a:pt x="883251" y="681287"/>
                    <a:pt x="792211" y="733407"/>
                  </a:cubicBezTo>
                  <a:cubicBezTo>
                    <a:pt x="778666" y="741122"/>
                    <a:pt x="764007" y="744723"/>
                    <a:pt x="749605" y="744723"/>
                  </a:cubicBezTo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09A58F03-AB0E-44C6-879E-26162122F998}"/>
                </a:ext>
              </a:extLst>
            </p:cNvPr>
            <p:cNvSpPr/>
            <p:nvPr/>
          </p:nvSpPr>
          <p:spPr>
            <a:xfrm>
              <a:off x="6895149" y="1877176"/>
              <a:ext cx="921537" cy="744808"/>
            </a:xfrm>
            <a:custGeom>
              <a:avLst/>
              <a:gdLst>
                <a:gd name="connsiteX0" fmla="*/ 681321 w 921537"/>
                <a:gd name="connsiteY0" fmla="*/ 744809 h 744808"/>
                <a:gd name="connsiteX1" fmla="*/ 606826 w 921537"/>
                <a:gd name="connsiteY1" fmla="*/ 701689 h 744808"/>
                <a:gd name="connsiteX2" fmla="*/ 638630 w 921537"/>
                <a:gd name="connsiteY2" fmla="*/ 584674 h 744808"/>
                <a:gd name="connsiteX3" fmla="*/ 742186 w 921537"/>
                <a:gd name="connsiteY3" fmla="*/ 450686 h 744808"/>
                <a:gd name="connsiteX4" fmla="*/ 720668 w 921537"/>
                <a:gd name="connsiteY4" fmla="*/ 282751 h 744808"/>
                <a:gd name="connsiteX5" fmla="*/ 418659 w 921537"/>
                <a:gd name="connsiteY5" fmla="*/ 200712 h 744808"/>
                <a:gd name="connsiteX6" fmla="*/ 128395 w 921537"/>
                <a:gd name="connsiteY6" fmla="*/ 367019 h 744808"/>
                <a:gd name="connsiteX7" fmla="*/ 11380 w 921537"/>
                <a:gd name="connsiteY7" fmla="*/ 335214 h 744808"/>
                <a:gd name="connsiteX8" fmla="*/ 43184 w 921537"/>
                <a:gd name="connsiteY8" fmla="*/ 218200 h 744808"/>
                <a:gd name="connsiteX9" fmla="*/ 333449 w 921537"/>
                <a:gd name="connsiteY9" fmla="*/ 51893 h 744808"/>
                <a:gd name="connsiteX10" fmla="*/ 869402 w 921537"/>
                <a:gd name="connsiteY10" fmla="*/ 197454 h 744808"/>
                <a:gd name="connsiteX11" fmla="*/ 907635 w 921537"/>
                <a:gd name="connsiteY11" fmla="*/ 495606 h 744808"/>
                <a:gd name="connsiteX12" fmla="*/ 723840 w 921537"/>
                <a:gd name="connsiteY12" fmla="*/ 733407 h 744808"/>
                <a:gd name="connsiteX13" fmla="*/ 681321 w 921537"/>
                <a:gd name="connsiteY13" fmla="*/ 744809 h 744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21537" h="744808">
                  <a:moveTo>
                    <a:pt x="681321" y="744809"/>
                  </a:moveTo>
                  <a:cubicBezTo>
                    <a:pt x="651574" y="744809"/>
                    <a:pt x="622685" y="729292"/>
                    <a:pt x="606826" y="701689"/>
                  </a:cubicBezTo>
                  <a:cubicBezTo>
                    <a:pt x="583252" y="660627"/>
                    <a:pt x="597482" y="608249"/>
                    <a:pt x="638630" y="584674"/>
                  </a:cubicBezTo>
                  <a:cubicBezTo>
                    <a:pt x="689893" y="555271"/>
                    <a:pt x="726669" y="507693"/>
                    <a:pt x="742186" y="450686"/>
                  </a:cubicBezTo>
                  <a:cubicBezTo>
                    <a:pt x="757702" y="393679"/>
                    <a:pt x="749987" y="334014"/>
                    <a:pt x="720668" y="282751"/>
                  </a:cubicBezTo>
                  <a:cubicBezTo>
                    <a:pt x="660061" y="176881"/>
                    <a:pt x="524530" y="140105"/>
                    <a:pt x="418659" y="200712"/>
                  </a:cubicBezTo>
                  <a:lnTo>
                    <a:pt x="128395" y="367019"/>
                  </a:lnTo>
                  <a:cubicBezTo>
                    <a:pt x="87332" y="390507"/>
                    <a:pt x="34954" y="376363"/>
                    <a:pt x="11380" y="335214"/>
                  </a:cubicBezTo>
                  <a:cubicBezTo>
                    <a:pt x="-12195" y="294152"/>
                    <a:pt x="2036" y="241774"/>
                    <a:pt x="43184" y="218200"/>
                  </a:cubicBezTo>
                  <a:lnTo>
                    <a:pt x="333449" y="51893"/>
                  </a:lnTo>
                  <a:cubicBezTo>
                    <a:pt x="521358" y="-55777"/>
                    <a:pt x="761817" y="9545"/>
                    <a:pt x="869402" y="197454"/>
                  </a:cubicBezTo>
                  <a:cubicBezTo>
                    <a:pt x="921522" y="288495"/>
                    <a:pt x="935153" y="394365"/>
                    <a:pt x="907635" y="495606"/>
                  </a:cubicBezTo>
                  <a:cubicBezTo>
                    <a:pt x="880117" y="596847"/>
                    <a:pt x="814881" y="681287"/>
                    <a:pt x="723840" y="733407"/>
                  </a:cubicBezTo>
                  <a:cubicBezTo>
                    <a:pt x="710382" y="741122"/>
                    <a:pt x="695723" y="744809"/>
                    <a:pt x="681321" y="744809"/>
                  </a:cubicBezTo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9D676F53-650B-48F0-98DB-B7855F253006}"/>
                </a:ext>
              </a:extLst>
            </p:cNvPr>
            <p:cNvSpPr/>
            <p:nvPr/>
          </p:nvSpPr>
          <p:spPr>
            <a:xfrm>
              <a:off x="5911255" y="1344152"/>
              <a:ext cx="1600008" cy="767339"/>
            </a:xfrm>
            <a:custGeom>
              <a:avLst/>
              <a:gdLst>
                <a:gd name="connsiteX0" fmla="*/ 85818 w 1600008"/>
                <a:gd name="connsiteY0" fmla="*/ 767340 h 767339"/>
                <a:gd name="connsiteX1" fmla="*/ 11323 w 1600008"/>
                <a:gd name="connsiteY1" fmla="*/ 724220 h 767339"/>
                <a:gd name="connsiteX2" fmla="*/ 43127 w 1600008"/>
                <a:gd name="connsiteY2" fmla="*/ 607206 h 767339"/>
                <a:gd name="connsiteX3" fmla="*/ 1012163 w 1600008"/>
                <a:gd name="connsiteY3" fmla="*/ 52136 h 767339"/>
                <a:gd name="connsiteX4" fmla="*/ 1310314 w 1600008"/>
                <a:gd name="connsiteY4" fmla="*/ 13903 h 767339"/>
                <a:gd name="connsiteX5" fmla="*/ 1548115 w 1600008"/>
                <a:gd name="connsiteY5" fmla="*/ 197697 h 767339"/>
                <a:gd name="connsiteX6" fmla="*/ 1402554 w 1600008"/>
                <a:gd name="connsiteY6" fmla="*/ 733650 h 767339"/>
                <a:gd name="connsiteX7" fmla="*/ 1285540 w 1600008"/>
                <a:gd name="connsiteY7" fmla="*/ 701846 h 767339"/>
                <a:gd name="connsiteX8" fmla="*/ 1317344 w 1600008"/>
                <a:gd name="connsiteY8" fmla="*/ 584831 h 767339"/>
                <a:gd name="connsiteX9" fmla="*/ 1420900 w 1600008"/>
                <a:gd name="connsiteY9" fmla="*/ 450843 h 767339"/>
                <a:gd name="connsiteX10" fmla="*/ 1399383 w 1600008"/>
                <a:gd name="connsiteY10" fmla="*/ 282822 h 767339"/>
                <a:gd name="connsiteX11" fmla="*/ 1265394 w 1600008"/>
                <a:gd name="connsiteY11" fmla="*/ 179266 h 767339"/>
                <a:gd name="connsiteX12" fmla="*/ 1097459 w 1600008"/>
                <a:gd name="connsiteY12" fmla="*/ 200783 h 767339"/>
                <a:gd name="connsiteX13" fmla="*/ 128424 w 1600008"/>
                <a:gd name="connsiteY13" fmla="*/ 755853 h 767339"/>
                <a:gd name="connsiteX14" fmla="*/ 85818 w 1600008"/>
                <a:gd name="connsiteY14" fmla="*/ 767340 h 767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00008" h="767339">
                  <a:moveTo>
                    <a:pt x="85818" y="767340"/>
                  </a:moveTo>
                  <a:cubicBezTo>
                    <a:pt x="56072" y="767340"/>
                    <a:pt x="27182" y="751824"/>
                    <a:pt x="11323" y="724220"/>
                  </a:cubicBezTo>
                  <a:cubicBezTo>
                    <a:pt x="-12165" y="683158"/>
                    <a:pt x="2065" y="630780"/>
                    <a:pt x="43127" y="607206"/>
                  </a:cubicBezTo>
                  <a:lnTo>
                    <a:pt x="1012163" y="52136"/>
                  </a:lnTo>
                  <a:cubicBezTo>
                    <a:pt x="1103203" y="15"/>
                    <a:pt x="1209073" y="-13615"/>
                    <a:pt x="1310314" y="13903"/>
                  </a:cubicBezTo>
                  <a:cubicBezTo>
                    <a:pt x="1411555" y="41421"/>
                    <a:pt x="1495995" y="106657"/>
                    <a:pt x="1548115" y="197697"/>
                  </a:cubicBezTo>
                  <a:cubicBezTo>
                    <a:pt x="1655786" y="385606"/>
                    <a:pt x="1590463" y="626065"/>
                    <a:pt x="1402554" y="733650"/>
                  </a:cubicBezTo>
                  <a:cubicBezTo>
                    <a:pt x="1361406" y="757224"/>
                    <a:pt x="1309114" y="742908"/>
                    <a:pt x="1285540" y="701846"/>
                  </a:cubicBezTo>
                  <a:cubicBezTo>
                    <a:pt x="1262051" y="660784"/>
                    <a:pt x="1276196" y="608406"/>
                    <a:pt x="1317344" y="584831"/>
                  </a:cubicBezTo>
                  <a:cubicBezTo>
                    <a:pt x="1368607" y="555428"/>
                    <a:pt x="1405383" y="507850"/>
                    <a:pt x="1420900" y="450843"/>
                  </a:cubicBezTo>
                  <a:cubicBezTo>
                    <a:pt x="1436416" y="393836"/>
                    <a:pt x="1428700" y="334171"/>
                    <a:pt x="1399383" y="282822"/>
                  </a:cubicBezTo>
                  <a:cubicBezTo>
                    <a:pt x="1369979" y="231559"/>
                    <a:pt x="1322402" y="194783"/>
                    <a:pt x="1265394" y="179266"/>
                  </a:cubicBezTo>
                  <a:cubicBezTo>
                    <a:pt x="1208387" y="163750"/>
                    <a:pt x="1148723" y="171465"/>
                    <a:pt x="1097459" y="200783"/>
                  </a:cubicBezTo>
                  <a:lnTo>
                    <a:pt x="128424" y="755853"/>
                  </a:lnTo>
                  <a:cubicBezTo>
                    <a:pt x="114879" y="763739"/>
                    <a:pt x="100220" y="767340"/>
                    <a:pt x="85818" y="767340"/>
                  </a:cubicBezTo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F0B8FCB2-7654-4EE7-A8E0-8343647E6840}"/>
                </a:ext>
              </a:extLst>
            </p:cNvPr>
            <p:cNvSpPr/>
            <p:nvPr/>
          </p:nvSpPr>
          <p:spPr>
            <a:xfrm>
              <a:off x="3680940" y="2964434"/>
              <a:ext cx="1507339" cy="1164938"/>
            </a:xfrm>
            <a:custGeom>
              <a:avLst/>
              <a:gdLst>
                <a:gd name="connsiteX0" fmla="*/ 1114269 w 1507339"/>
                <a:gd name="connsiteY0" fmla="*/ 1164939 h 1164938"/>
                <a:gd name="connsiteX1" fmla="*/ 932018 w 1507339"/>
                <a:gd name="connsiteY1" fmla="*/ 1119676 h 1164938"/>
                <a:gd name="connsiteX2" fmla="*/ 210213 w 1507339"/>
                <a:gd name="connsiteY2" fmla="*/ 740343 h 1164938"/>
                <a:gd name="connsiteX3" fmla="*/ 17932 w 1507339"/>
                <a:gd name="connsiteY3" fmla="*/ 509314 h 1164938"/>
                <a:gd name="connsiteX4" fmla="*/ 45278 w 1507339"/>
                <a:gd name="connsiteY4" fmla="*/ 209962 h 1164938"/>
                <a:gd name="connsiteX5" fmla="*/ 575573 w 1507339"/>
                <a:gd name="connsiteY5" fmla="*/ 45027 h 1164938"/>
                <a:gd name="connsiteX6" fmla="*/ 1297377 w 1507339"/>
                <a:gd name="connsiteY6" fmla="*/ 424361 h 1164938"/>
                <a:gd name="connsiteX7" fmla="*/ 1462312 w 1507339"/>
                <a:gd name="connsiteY7" fmla="*/ 954656 h 1164938"/>
                <a:gd name="connsiteX8" fmla="*/ 1231284 w 1507339"/>
                <a:gd name="connsiteY8" fmla="*/ 1146937 h 1164938"/>
                <a:gd name="connsiteX9" fmla="*/ 1114269 w 1507339"/>
                <a:gd name="connsiteY9" fmla="*/ 1164939 h 1164938"/>
                <a:gd name="connsiteX10" fmla="*/ 393150 w 1507339"/>
                <a:gd name="connsiteY10" fmla="*/ 171386 h 1164938"/>
                <a:gd name="connsiteX11" fmla="*/ 327142 w 1507339"/>
                <a:gd name="connsiteY11" fmla="*/ 181502 h 1164938"/>
                <a:gd name="connsiteX12" fmla="*/ 197011 w 1507339"/>
                <a:gd name="connsiteY12" fmla="*/ 289858 h 1164938"/>
                <a:gd name="connsiteX13" fmla="*/ 181581 w 1507339"/>
                <a:gd name="connsiteY13" fmla="*/ 458479 h 1164938"/>
                <a:gd name="connsiteX14" fmla="*/ 289937 w 1507339"/>
                <a:gd name="connsiteY14" fmla="*/ 588610 h 1164938"/>
                <a:gd name="connsiteX15" fmla="*/ 1011742 w 1507339"/>
                <a:gd name="connsiteY15" fmla="*/ 967943 h 1164938"/>
                <a:gd name="connsiteX16" fmla="*/ 1011742 w 1507339"/>
                <a:gd name="connsiteY16" fmla="*/ 967943 h 1164938"/>
                <a:gd name="connsiteX17" fmla="*/ 1310579 w 1507339"/>
                <a:gd name="connsiteY17" fmla="*/ 875017 h 1164938"/>
                <a:gd name="connsiteX18" fmla="*/ 1217653 w 1507339"/>
                <a:gd name="connsiteY18" fmla="*/ 576179 h 1164938"/>
                <a:gd name="connsiteX19" fmla="*/ 495849 w 1507339"/>
                <a:gd name="connsiteY19" fmla="*/ 196846 h 1164938"/>
                <a:gd name="connsiteX20" fmla="*/ 393150 w 1507339"/>
                <a:gd name="connsiteY20" fmla="*/ 171386 h 1164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07339" h="1164938">
                  <a:moveTo>
                    <a:pt x="1114269" y="1164939"/>
                  </a:moveTo>
                  <a:cubicBezTo>
                    <a:pt x="1051518" y="1164939"/>
                    <a:pt x="989196" y="1149680"/>
                    <a:pt x="932018" y="1119676"/>
                  </a:cubicBezTo>
                  <a:lnTo>
                    <a:pt x="210213" y="740343"/>
                  </a:lnTo>
                  <a:cubicBezTo>
                    <a:pt x="117373" y="691566"/>
                    <a:pt x="49050" y="609527"/>
                    <a:pt x="17932" y="509314"/>
                  </a:cubicBezTo>
                  <a:cubicBezTo>
                    <a:pt x="-13272" y="409187"/>
                    <a:pt x="-3499" y="302803"/>
                    <a:pt x="45278" y="209962"/>
                  </a:cubicBezTo>
                  <a:cubicBezTo>
                    <a:pt x="146005" y="18281"/>
                    <a:pt x="383892" y="-55699"/>
                    <a:pt x="575573" y="45027"/>
                  </a:cubicBezTo>
                  <a:lnTo>
                    <a:pt x="1297377" y="424361"/>
                  </a:lnTo>
                  <a:cubicBezTo>
                    <a:pt x="1489059" y="525087"/>
                    <a:pt x="1563039" y="762974"/>
                    <a:pt x="1462312" y="954656"/>
                  </a:cubicBezTo>
                  <a:cubicBezTo>
                    <a:pt x="1413535" y="1047496"/>
                    <a:pt x="1331496" y="1115818"/>
                    <a:pt x="1231284" y="1146937"/>
                  </a:cubicBezTo>
                  <a:cubicBezTo>
                    <a:pt x="1192879" y="1159024"/>
                    <a:pt x="1153445" y="1164939"/>
                    <a:pt x="1114269" y="1164939"/>
                  </a:cubicBezTo>
                  <a:moveTo>
                    <a:pt x="393150" y="171386"/>
                  </a:moveTo>
                  <a:cubicBezTo>
                    <a:pt x="371033" y="171386"/>
                    <a:pt x="348830" y="174729"/>
                    <a:pt x="327142" y="181502"/>
                  </a:cubicBezTo>
                  <a:cubicBezTo>
                    <a:pt x="270735" y="199075"/>
                    <a:pt x="224443" y="237566"/>
                    <a:pt x="197011" y="289858"/>
                  </a:cubicBezTo>
                  <a:cubicBezTo>
                    <a:pt x="169494" y="342150"/>
                    <a:pt x="164007" y="402072"/>
                    <a:pt x="181581" y="458479"/>
                  </a:cubicBezTo>
                  <a:cubicBezTo>
                    <a:pt x="199154" y="514886"/>
                    <a:pt x="237645" y="561178"/>
                    <a:pt x="289937" y="588610"/>
                  </a:cubicBezTo>
                  <a:lnTo>
                    <a:pt x="1011742" y="967943"/>
                  </a:lnTo>
                  <a:lnTo>
                    <a:pt x="1011742" y="967943"/>
                  </a:lnTo>
                  <a:cubicBezTo>
                    <a:pt x="1119755" y="1024693"/>
                    <a:pt x="1253829" y="983031"/>
                    <a:pt x="1310579" y="875017"/>
                  </a:cubicBezTo>
                  <a:cubicBezTo>
                    <a:pt x="1367329" y="767003"/>
                    <a:pt x="1325667" y="633015"/>
                    <a:pt x="1217653" y="576179"/>
                  </a:cubicBezTo>
                  <a:lnTo>
                    <a:pt x="495849" y="196846"/>
                  </a:lnTo>
                  <a:cubicBezTo>
                    <a:pt x="463616" y="179958"/>
                    <a:pt x="428555" y="171386"/>
                    <a:pt x="393150" y="171386"/>
                  </a:cubicBezTo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CDE71E89-3EE1-40C8-A2CD-F1B58EC43061}"/>
                </a:ext>
              </a:extLst>
            </p:cNvPr>
            <p:cNvSpPr/>
            <p:nvPr/>
          </p:nvSpPr>
          <p:spPr>
            <a:xfrm>
              <a:off x="2997682" y="3781147"/>
              <a:ext cx="2838067" cy="2134049"/>
            </a:xfrm>
            <a:custGeom>
              <a:avLst/>
              <a:gdLst>
                <a:gd name="connsiteX0" fmla="*/ 2284959 w 2838067"/>
                <a:gd name="connsiteY0" fmla="*/ 2134049 h 2134049"/>
                <a:gd name="connsiteX1" fmla="*/ 2156715 w 2838067"/>
                <a:gd name="connsiteY1" fmla="*/ 2102331 h 2134049"/>
                <a:gd name="connsiteX2" fmla="*/ 147921 w 2838067"/>
                <a:gd name="connsiteY2" fmla="*/ 1046627 h 2134049"/>
                <a:gd name="connsiteX3" fmla="*/ 31677 w 2838067"/>
                <a:gd name="connsiteY3" fmla="*/ 672952 h 2134049"/>
                <a:gd name="connsiteX4" fmla="*/ 307455 w 2838067"/>
                <a:gd name="connsiteY4" fmla="*/ 148144 h 2134049"/>
                <a:gd name="connsiteX5" fmla="*/ 470247 w 2838067"/>
                <a:gd name="connsiteY5" fmla="*/ 12612 h 2134049"/>
                <a:gd name="connsiteX6" fmla="*/ 681130 w 2838067"/>
                <a:gd name="connsiteY6" fmla="*/ 31900 h 2134049"/>
                <a:gd name="connsiteX7" fmla="*/ 1476915 w 2838067"/>
                <a:gd name="connsiteY7" fmla="*/ 450153 h 2134049"/>
                <a:gd name="connsiteX8" fmla="*/ 1512920 w 2838067"/>
                <a:gd name="connsiteY8" fmla="*/ 565967 h 2134049"/>
                <a:gd name="connsiteX9" fmla="*/ 1397105 w 2838067"/>
                <a:gd name="connsiteY9" fmla="*/ 601972 h 2134049"/>
                <a:gd name="connsiteX10" fmla="*/ 601320 w 2838067"/>
                <a:gd name="connsiteY10" fmla="*/ 183720 h 2134049"/>
                <a:gd name="connsiteX11" fmla="*/ 521082 w 2838067"/>
                <a:gd name="connsiteY11" fmla="*/ 176433 h 2134049"/>
                <a:gd name="connsiteX12" fmla="*/ 459188 w 2838067"/>
                <a:gd name="connsiteY12" fmla="*/ 227954 h 2134049"/>
                <a:gd name="connsiteX13" fmla="*/ 183411 w 2838067"/>
                <a:gd name="connsiteY13" fmla="*/ 752762 h 2134049"/>
                <a:gd name="connsiteX14" fmla="*/ 227645 w 2838067"/>
                <a:gd name="connsiteY14" fmla="*/ 894894 h 2134049"/>
                <a:gd name="connsiteX15" fmla="*/ 2236439 w 2838067"/>
                <a:gd name="connsiteY15" fmla="*/ 1950512 h 2134049"/>
                <a:gd name="connsiteX16" fmla="*/ 2378571 w 2838067"/>
                <a:gd name="connsiteY16" fmla="*/ 1906278 h 2134049"/>
                <a:gd name="connsiteX17" fmla="*/ 2654348 w 2838067"/>
                <a:gd name="connsiteY17" fmla="*/ 1381469 h 2134049"/>
                <a:gd name="connsiteX18" fmla="*/ 2661721 w 2838067"/>
                <a:gd name="connsiteY18" fmla="*/ 1301231 h 2134049"/>
                <a:gd name="connsiteX19" fmla="*/ 2610200 w 2838067"/>
                <a:gd name="connsiteY19" fmla="*/ 1239337 h 2134049"/>
                <a:gd name="connsiteX20" fmla="*/ 2324050 w 2838067"/>
                <a:gd name="connsiteY20" fmla="*/ 1088975 h 2134049"/>
                <a:gd name="connsiteX21" fmla="*/ 2288045 w 2838067"/>
                <a:gd name="connsiteY21" fmla="*/ 973247 h 2134049"/>
                <a:gd name="connsiteX22" fmla="*/ 2403860 w 2838067"/>
                <a:gd name="connsiteY22" fmla="*/ 937242 h 2134049"/>
                <a:gd name="connsiteX23" fmla="*/ 2690010 w 2838067"/>
                <a:gd name="connsiteY23" fmla="*/ 1087604 h 2134049"/>
                <a:gd name="connsiteX24" fmla="*/ 2825455 w 2838067"/>
                <a:gd name="connsiteY24" fmla="*/ 1250310 h 2134049"/>
                <a:gd name="connsiteX25" fmla="*/ 2806167 w 2838067"/>
                <a:gd name="connsiteY25" fmla="*/ 1461194 h 2134049"/>
                <a:gd name="connsiteX26" fmla="*/ 2530390 w 2838067"/>
                <a:gd name="connsiteY26" fmla="*/ 1986002 h 2134049"/>
                <a:gd name="connsiteX27" fmla="*/ 2284959 w 2838067"/>
                <a:gd name="connsiteY27" fmla="*/ 2134049 h 2134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838067" h="2134049">
                  <a:moveTo>
                    <a:pt x="2284959" y="2134049"/>
                  </a:moveTo>
                  <a:cubicBezTo>
                    <a:pt x="2241582" y="2134049"/>
                    <a:pt x="2197691" y="2123848"/>
                    <a:pt x="2156715" y="2102331"/>
                  </a:cubicBezTo>
                  <a:lnTo>
                    <a:pt x="147921" y="1046627"/>
                  </a:lnTo>
                  <a:cubicBezTo>
                    <a:pt x="12904" y="975647"/>
                    <a:pt x="-39217" y="808055"/>
                    <a:pt x="31677" y="672952"/>
                  </a:cubicBezTo>
                  <a:lnTo>
                    <a:pt x="307455" y="148144"/>
                  </a:lnTo>
                  <a:cubicBezTo>
                    <a:pt x="341830" y="82736"/>
                    <a:pt x="399609" y="34558"/>
                    <a:pt x="470247" y="12612"/>
                  </a:cubicBezTo>
                  <a:cubicBezTo>
                    <a:pt x="540798" y="-9333"/>
                    <a:pt x="615722" y="-2475"/>
                    <a:pt x="681130" y="31900"/>
                  </a:cubicBezTo>
                  <a:lnTo>
                    <a:pt x="1476915" y="450153"/>
                  </a:lnTo>
                  <a:cubicBezTo>
                    <a:pt x="1518835" y="472184"/>
                    <a:pt x="1534951" y="524048"/>
                    <a:pt x="1512920" y="565967"/>
                  </a:cubicBezTo>
                  <a:cubicBezTo>
                    <a:pt x="1490889" y="607887"/>
                    <a:pt x="1439111" y="624003"/>
                    <a:pt x="1397105" y="601972"/>
                  </a:cubicBezTo>
                  <a:lnTo>
                    <a:pt x="601320" y="183720"/>
                  </a:lnTo>
                  <a:cubicBezTo>
                    <a:pt x="576460" y="170689"/>
                    <a:pt x="547913" y="168032"/>
                    <a:pt x="521082" y="176433"/>
                  </a:cubicBezTo>
                  <a:cubicBezTo>
                    <a:pt x="494250" y="184748"/>
                    <a:pt x="472218" y="203093"/>
                    <a:pt x="459188" y="227954"/>
                  </a:cubicBezTo>
                  <a:lnTo>
                    <a:pt x="183411" y="752762"/>
                  </a:lnTo>
                  <a:cubicBezTo>
                    <a:pt x="156407" y="804111"/>
                    <a:pt x="176210" y="867891"/>
                    <a:pt x="227645" y="894894"/>
                  </a:cubicBezTo>
                  <a:lnTo>
                    <a:pt x="2236439" y="1950512"/>
                  </a:lnTo>
                  <a:cubicBezTo>
                    <a:pt x="2287788" y="1977515"/>
                    <a:pt x="2351568" y="1957713"/>
                    <a:pt x="2378571" y="1906278"/>
                  </a:cubicBezTo>
                  <a:lnTo>
                    <a:pt x="2654348" y="1381469"/>
                  </a:lnTo>
                  <a:cubicBezTo>
                    <a:pt x="2667464" y="1356609"/>
                    <a:pt x="2670036" y="1328063"/>
                    <a:pt x="2661721" y="1301231"/>
                  </a:cubicBezTo>
                  <a:cubicBezTo>
                    <a:pt x="2653405" y="1274399"/>
                    <a:pt x="2635060" y="1252367"/>
                    <a:pt x="2610200" y="1239337"/>
                  </a:cubicBezTo>
                  <a:lnTo>
                    <a:pt x="2324050" y="1088975"/>
                  </a:lnTo>
                  <a:cubicBezTo>
                    <a:pt x="2282130" y="1066944"/>
                    <a:pt x="2266014" y="1015166"/>
                    <a:pt x="2288045" y="973247"/>
                  </a:cubicBezTo>
                  <a:cubicBezTo>
                    <a:pt x="2310077" y="931327"/>
                    <a:pt x="2361855" y="915211"/>
                    <a:pt x="2403860" y="937242"/>
                  </a:cubicBezTo>
                  <a:lnTo>
                    <a:pt x="2690010" y="1087604"/>
                  </a:lnTo>
                  <a:cubicBezTo>
                    <a:pt x="2755418" y="1121980"/>
                    <a:pt x="2803510" y="1179758"/>
                    <a:pt x="2825455" y="1250310"/>
                  </a:cubicBezTo>
                  <a:cubicBezTo>
                    <a:pt x="2847401" y="1320861"/>
                    <a:pt x="2840543" y="1395786"/>
                    <a:pt x="2806167" y="1461194"/>
                  </a:cubicBezTo>
                  <a:lnTo>
                    <a:pt x="2530390" y="1986002"/>
                  </a:lnTo>
                  <a:cubicBezTo>
                    <a:pt x="2480841" y="2080214"/>
                    <a:pt x="2384486" y="2134049"/>
                    <a:pt x="2284959" y="2134049"/>
                  </a:cubicBezTo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5096BA61-9B85-41C9-B11E-D8E9559246F9}"/>
                </a:ext>
              </a:extLst>
            </p:cNvPr>
            <p:cNvSpPr/>
            <p:nvPr/>
          </p:nvSpPr>
          <p:spPr>
            <a:xfrm>
              <a:off x="3966489" y="2420724"/>
              <a:ext cx="1507676" cy="1165151"/>
            </a:xfrm>
            <a:custGeom>
              <a:avLst/>
              <a:gdLst>
                <a:gd name="connsiteX0" fmla="*/ 1114269 w 1507676"/>
                <a:gd name="connsiteY0" fmla="*/ 1165152 h 1165151"/>
                <a:gd name="connsiteX1" fmla="*/ 932018 w 1507676"/>
                <a:gd name="connsiteY1" fmla="*/ 1119889 h 1165151"/>
                <a:gd name="connsiteX2" fmla="*/ 210213 w 1507676"/>
                <a:gd name="connsiteY2" fmla="*/ 740556 h 1165151"/>
                <a:gd name="connsiteX3" fmla="*/ 17932 w 1507676"/>
                <a:gd name="connsiteY3" fmla="*/ 509527 h 1165151"/>
                <a:gd name="connsiteX4" fmla="*/ 45278 w 1507676"/>
                <a:gd name="connsiteY4" fmla="*/ 210176 h 1165151"/>
                <a:gd name="connsiteX5" fmla="*/ 276307 w 1507676"/>
                <a:gd name="connsiteY5" fmla="*/ 17894 h 1165151"/>
                <a:gd name="connsiteX6" fmla="*/ 575659 w 1507676"/>
                <a:gd name="connsiteY6" fmla="*/ 45241 h 1165151"/>
                <a:gd name="connsiteX7" fmla="*/ 1297463 w 1507676"/>
                <a:gd name="connsiteY7" fmla="*/ 424574 h 1165151"/>
                <a:gd name="connsiteX8" fmla="*/ 1489744 w 1507676"/>
                <a:gd name="connsiteY8" fmla="*/ 655603 h 1165151"/>
                <a:gd name="connsiteX9" fmla="*/ 1462398 w 1507676"/>
                <a:gd name="connsiteY9" fmla="*/ 954954 h 1165151"/>
                <a:gd name="connsiteX10" fmla="*/ 1231369 w 1507676"/>
                <a:gd name="connsiteY10" fmla="*/ 1147236 h 1165151"/>
                <a:gd name="connsiteX11" fmla="*/ 1114269 w 1507676"/>
                <a:gd name="connsiteY11" fmla="*/ 1165152 h 1165151"/>
                <a:gd name="connsiteX12" fmla="*/ 393236 w 1507676"/>
                <a:gd name="connsiteY12" fmla="*/ 171599 h 1165151"/>
                <a:gd name="connsiteX13" fmla="*/ 327228 w 1507676"/>
                <a:gd name="connsiteY13" fmla="*/ 181715 h 1165151"/>
                <a:gd name="connsiteX14" fmla="*/ 197097 w 1507676"/>
                <a:gd name="connsiteY14" fmla="*/ 290071 h 1165151"/>
                <a:gd name="connsiteX15" fmla="*/ 181667 w 1507676"/>
                <a:gd name="connsiteY15" fmla="*/ 458778 h 1165151"/>
                <a:gd name="connsiteX16" fmla="*/ 290023 w 1507676"/>
                <a:gd name="connsiteY16" fmla="*/ 588909 h 1165151"/>
                <a:gd name="connsiteX17" fmla="*/ 1011828 w 1507676"/>
                <a:gd name="connsiteY17" fmla="*/ 968242 h 1165151"/>
                <a:gd name="connsiteX18" fmla="*/ 1011828 w 1507676"/>
                <a:gd name="connsiteY18" fmla="*/ 968242 h 1165151"/>
                <a:gd name="connsiteX19" fmla="*/ 1310665 w 1507676"/>
                <a:gd name="connsiteY19" fmla="*/ 875316 h 1165151"/>
                <a:gd name="connsiteX20" fmla="*/ 1217739 w 1507676"/>
                <a:gd name="connsiteY20" fmla="*/ 576564 h 1165151"/>
                <a:gd name="connsiteX21" fmla="*/ 495935 w 1507676"/>
                <a:gd name="connsiteY21" fmla="*/ 197231 h 1165151"/>
                <a:gd name="connsiteX22" fmla="*/ 393236 w 1507676"/>
                <a:gd name="connsiteY22" fmla="*/ 171599 h 1165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507676" h="1165151">
                  <a:moveTo>
                    <a:pt x="1114269" y="1165152"/>
                  </a:moveTo>
                  <a:cubicBezTo>
                    <a:pt x="1051518" y="1165152"/>
                    <a:pt x="989196" y="1149893"/>
                    <a:pt x="932018" y="1119889"/>
                  </a:cubicBezTo>
                  <a:lnTo>
                    <a:pt x="210213" y="740556"/>
                  </a:lnTo>
                  <a:cubicBezTo>
                    <a:pt x="117373" y="691779"/>
                    <a:pt x="49050" y="609740"/>
                    <a:pt x="17932" y="509527"/>
                  </a:cubicBezTo>
                  <a:cubicBezTo>
                    <a:pt x="-13272" y="409401"/>
                    <a:pt x="-3499" y="303016"/>
                    <a:pt x="45278" y="210176"/>
                  </a:cubicBezTo>
                  <a:cubicBezTo>
                    <a:pt x="94056" y="117335"/>
                    <a:pt x="176095" y="49013"/>
                    <a:pt x="276307" y="17894"/>
                  </a:cubicBezTo>
                  <a:cubicBezTo>
                    <a:pt x="376520" y="-13224"/>
                    <a:pt x="482733" y="-3537"/>
                    <a:pt x="575659" y="45241"/>
                  </a:cubicBezTo>
                  <a:lnTo>
                    <a:pt x="1297463" y="424574"/>
                  </a:lnTo>
                  <a:cubicBezTo>
                    <a:pt x="1390303" y="473351"/>
                    <a:pt x="1458626" y="555390"/>
                    <a:pt x="1489744" y="655603"/>
                  </a:cubicBezTo>
                  <a:cubicBezTo>
                    <a:pt x="1520948" y="755730"/>
                    <a:pt x="1511176" y="862029"/>
                    <a:pt x="1462398" y="954954"/>
                  </a:cubicBezTo>
                  <a:cubicBezTo>
                    <a:pt x="1413621" y="1047794"/>
                    <a:pt x="1331582" y="1116117"/>
                    <a:pt x="1231369" y="1147236"/>
                  </a:cubicBezTo>
                  <a:cubicBezTo>
                    <a:pt x="1192879" y="1159237"/>
                    <a:pt x="1153531" y="1165152"/>
                    <a:pt x="1114269" y="1165152"/>
                  </a:cubicBezTo>
                  <a:moveTo>
                    <a:pt x="393236" y="171599"/>
                  </a:moveTo>
                  <a:cubicBezTo>
                    <a:pt x="371119" y="171599"/>
                    <a:pt x="348916" y="174943"/>
                    <a:pt x="327228" y="181715"/>
                  </a:cubicBezTo>
                  <a:cubicBezTo>
                    <a:pt x="270821" y="199289"/>
                    <a:pt x="224615" y="237779"/>
                    <a:pt x="197097" y="290071"/>
                  </a:cubicBezTo>
                  <a:cubicBezTo>
                    <a:pt x="169579" y="342449"/>
                    <a:pt x="164093" y="402285"/>
                    <a:pt x="181667" y="458778"/>
                  </a:cubicBezTo>
                  <a:cubicBezTo>
                    <a:pt x="199240" y="515185"/>
                    <a:pt x="237731" y="561477"/>
                    <a:pt x="290023" y="588909"/>
                  </a:cubicBezTo>
                  <a:lnTo>
                    <a:pt x="1011828" y="968242"/>
                  </a:lnTo>
                  <a:lnTo>
                    <a:pt x="1011828" y="968242"/>
                  </a:lnTo>
                  <a:cubicBezTo>
                    <a:pt x="1119841" y="1024992"/>
                    <a:pt x="1253829" y="983329"/>
                    <a:pt x="1310665" y="875316"/>
                  </a:cubicBezTo>
                  <a:cubicBezTo>
                    <a:pt x="1367415" y="767302"/>
                    <a:pt x="1325752" y="633314"/>
                    <a:pt x="1217739" y="576564"/>
                  </a:cubicBezTo>
                  <a:lnTo>
                    <a:pt x="495935" y="197231"/>
                  </a:lnTo>
                  <a:cubicBezTo>
                    <a:pt x="463702" y="180172"/>
                    <a:pt x="428640" y="171599"/>
                    <a:pt x="393236" y="171599"/>
                  </a:cubicBezTo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644326EF-7CD8-4FE8-B657-5E54C1D07025}"/>
                </a:ext>
              </a:extLst>
            </p:cNvPr>
            <p:cNvSpPr/>
            <p:nvPr/>
          </p:nvSpPr>
          <p:spPr>
            <a:xfrm>
              <a:off x="4252248" y="1877190"/>
              <a:ext cx="1507388" cy="1164932"/>
            </a:xfrm>
            <a:custGeom>
              <a:avLst/>
              <a:gdLst>
                <a:gd name="connsiteX0" fmla="*/ 1113974 w 1507388"/>
                <a:gd name="connsiteY0" fmla="*/ 1164932 h 1164932"/>
                <a:gd name="connsiteX1" fmla="*/ 931980 w 1507388"/>
                <a:gd name="connsiteY1" fmla="*/ 1119927 h 1164932"/>
                <a:gd name="connsiteX2" fmla="*/ 931980 w 1507388"/>
                <a:gd name="connsiteY2" fmla="*/ 1119927 h 1164932"/>
                <a:gd name="connsiteX3" fmla="*/ 210176 w 1507388"/>
                <a:gd name="connsiteY3" fmla="*/ 740594 h 1164932"/>
                <a:gd name="connsiteX4" fmla="*/ 17894 w 1507388"/>
                <a:gd name="connsiteY4" fmla="*/ 509565 h 1164932"/>
                <a:gd name="connsiteX5" fmla="*/ 45241 w 1507388"/>
                <a:gd name="connsiteY5" fmla="*/ 210213 h 1164932"/>
                <a:gd name="connsiteX6" fmla="*/ 276269 w 1507388"/>
                <a:gd name="connsiteY6" fmla="*/ 17932 h 1164932"/>
                <a:gd name="connsiteX7" fmla="*/ 575621 w 1507388"/>
                <a:gd name="connsiteY7" fmla="*/ 45278 h 1164932"/>
                <a:gd name="connsiteX8" fmla="*/ 1297426 w 1507388"/>
                <a:gd name="connsiteY8" fmla="*/ 424611 h 1164932"/>
                <a:gd name="connsiteX9" fmla="*/ 1462361 w 1507388"/>
                <a:gd name="connsiteY9" fmla="*/ 954906 h 1164932"/>
                <a:gd name="connsiteX10" fmla="*/ 1113974 w 1507388"/>
                <a:gd name="connsiteY10" fmla="*/ 1164932 h 1164932"/>
                <a:gd name="connsiteX11" fmla="*/ 1011704 w 1507388"/>
                <a:gd name="connsiteY11" fmla="*/ 968194 h 1164932"/>
                <a:gd name="connsiteX12" fmla="*/ 1310542 w 1507388"/>
                <a:gd name="connsiteY12" fmla="*/ 875267 h 1164932"/>
                <a:gd name="connsiteX13" fmla="*/ 1217616 w 1507388"/>
                <a:gd name="connsiteY13" fmla="*/ 576516 h 1164932"/>
                <a:gd name="connsiteX14" fmla="*/ 495811 w 1507388"/>
                <a:gd name="connsiteY14" fmla="*/ 197183 h 1164932"/>
                <a:gd name="connsiteX15" fmla="*/ 327190 w 1507388"/>
                <a:gd name="connsiteY15" fmla="*/ 181752 h 1164932"/>
                <a:gd name="connsiteX16" fmla="*/ 197060 w 1507388"/>
                <a:gd name="connsiteY16" fmla="*/ 290109 h 1164932"/>
                <a:gd name="connsiteX17" fmla="*/ 181629 w 1507388"/>
                <a:gd name="connsiteY17" fmla="*/ 458730 h 1164932"/>
                <a:gd name="connsiteX18" fmla="*/ 289986 w 1507388"/>
                <a:gd name="connsiteY18" fmla="*/ 588860 h 1164932"/>
                <a:gd name="connsiteX19" fmla="*/ 1011704 w 1507388"/>
                <a:gd name="connsiteY19" fmla="*/ 968194 h 1164932"/>
                <a:gd name="connsiteX20" fmla="*/ 1011704 w 1507388"/>
                <a:gd name="connsiteY20" fmla="*/ 968194 h 1164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07388" h="1164932">
                  <a:moveTo>
                    <a:pt x="1113974" y="1164932"/>
                  </a:moveTo>
                  <a:cubicBezTo>
                    <a:pt x="1052424" y="1164932"/>
                    <a:pt x="990102" y="1150445"/>
                    <a:pt x="931980" y="1119927"/>
                  </a:cubicBezTo>
                  <a:lnTo>
                    <a:pt x="931980" y="1119927"/>
                  </a:lnTo>
                  <a:lnTo>
                    <a:pt x="210176" y="740594"/>
                  </a:lnTo>
                  <a:cubicBezTo>
                    <a:pt x="117335" y="691816"/>
                    <a:pt x="49013" y="609777"/>
                    <a:pt x="17894" y="509565"/>
                  </a:cubicBezTo>
                  <a:cubicBezTo>
                    <a:pt x="-13224" y="409352"/>
                    <a:pt x="-3537" y="303053"/>
                    <a:pt x="45241" y="210213"/>
                  </a:cubicBezTo>
                  <a:cubicBezTo>
                    <a:pt x="94018" y="117373"/>
                    <a:pt x="176057" y="49050"/>
                    <a:pt x="276269" y="17932"/>
                  </a:cubicBezTo>
                  <a:cubicBezTo>
                    <a:pt x="376396" y="-13272"/>
                    <a:pt x="482695" y="-3499"/>
                    <a:pt x="575621" y="45278"/>
                  </a:cubicBezTo>
                  <a:lnTo>
                    <a:pt x="1297426" y="424611"/>
                  </a:lnTo>
                  <a:cubicBezTo>
                    <a:pt x="1489107" y="525338"/>
                    <a:pt x="1563088" y="763225"/>
                    <a:pt x="1462361" y="954906"/>
                  </a:cubicBezTo>
                  <a:cubicBezTo>
                    <a:pt x="1392066" y="1088551"/>
                    <a:pt x="1255335" y="1164932"/>
                    <a:pt x="1113974" y="1164932"/>
                  </a:cubicBezTo>
                  <a:moveTo>
                    <a:pt x="1011704" y="968194"/>
                  </a:moveTo>
                  <a:cubicBezTo>
                    <a:pt x="1119718" y="1024944"/>
                    <a:pt x="1253706" y="983281"/>
                    <a:pt x="1310542" y="875267"/>
                  </a:cubicBezTo>
                  <a:cubicBezTo>
                    <a:pt x="1367292" y="767254"/>
                    <a:pt x="1325629" y="633266"/>
                    <a:pt x="1217616" y="576516"/>
                  </a:cubicBezTo>
                  <a:lnTo>
                    <a:pt x="495811" y="197183"/>
                  </a:lnTo>
                  <a:cubicBezTo>
                    <a:pt x="443519" y="169665"/>
                    <a:pt x="383597" y="164179"/>
                    <a:pt x="327190" y="181752"/>
                  </a:cubicBezTo>
                  <a:cubicBezTo>
                    <a:pt x="270783" y="199326"/>
                    <a:pt x="224577" y="237816"/>
                    <a:pt x="197060" y="290109"/>
                  </a:cubicBezTo>
                  <a:cubicBezTo>
                    <a:pt x="169542" y="342401"/>
                    <a:pt x="164055" y="402323"/>
                    <a:pt x="181629" y="458730"/>
                  </a:cubicBezTo>
                  <a:cubicBezTo>
                    <a:pt x="199203" y="515137"/>
                    <a:pt x="237693" y="561428"/>
                    <a:pt x="289986" y="588860"/>
                  </a:cubicBezTo>
                  <a:lnTo>
                    <a:pt x="1011704" y="968194"/>
                  </a:lnTo>
                  <a:lnTo>
                    <a:pt x="1011704" y="968194"/>
                  </a:lnTo>
                  <a:close/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044108CF-798B-48DB-AEE1-56470E9E78C2}"/>
                </a:ext>
              </a:extLst>
            </p:cNvPr>
            <p:cNvSpPr/>
            <p:nvPr/>
          </p:nvSpPr>
          <p:spPr>
            <a:xfrm>
              <a:off x="4538012" y="1333817"/>
              <a:ext cx="1507425" cy="1165066"/>
            </a:xfrm>
            <a:custGeom>
              <a:avLst/>
              <a:gdLst>
                <a:gd name="connsiteX0" fmla="*/ 1114018 w 1507425"/>
                <a:gd name="connsiteY0" fmla="*/ 1165066 h 1165066"/>
                <a:gd name="connsiteX1" fmla="*/ 931767 w 1507425"/>
                <a:gd name="connsiteY1" fmla="*/ 1119804 h 1165066"/>
                <a:gd name="connsiteX2" fmla="*/ 931767 w 1507425"/>
                <a:gd name="connsiteY2" fmla="*/ 1119804 h 1165066"/>
                <a:gd name="connsiteX3" fmla="*/ 209962 w 1507425"/>
                <a:gd name="connsiteY3" fmla="*/ 740470 h 1165066"/>
                <a:gd name="connsiteX4" fmla="*/ 45027 w 1507425"/>
                <a:gd name="connsiteY4" fmla="*/ 210176 h 1165066"/>
                <a:gd name="connsiteX5" fmla="*/ 276056 w 1507425"/>
                <a:gd name="connsiteY5" fmla="*/ 17894 h 1165066"/>
                <a:gd name="connsiteX6" fmla="*/ 575408 w 1507425"/>
                <a:gd name="connsiteY6" fmla="*/ 45241 h 1165066"/>
                <a:gd name="connsiteX7" fmla="*/ 1297212 w 1507425"/>
                <a:gd name="connsiteY7" fmla="*/ 424574 h 1165066"/>
                <a:gd name="connsiteX8" fmla="*/ 1489494 w 1507425"/>
                <a:gd name="connsiteY8" fmla="*/ 655603 h 1165066"/>
                <a:gd name="connsiteX9" fmla="*/ 1462148 w 1507425"/>
                <a:gd name="connsiteY9" fmla="*/ 954954 h 1165066"/>
                <a:gd name="connsiteX10" fmla="*/ 1231119 w 1507425"/>
                <a:gd name="connsiteY10" fmla="*/ 1147236 h 1165066"/>
                <a:gd name="connsiteX11" fmla="*/ 1114018 w 1507425"/>
                <a:gd name="connsiteY11" fmla="*/ 1165066 h 1165066"/>
                <a:gd name="connsiteX12" fmla="*/ 1011577 w 1507425"/>
                <a:gd name="connsiteY12" fmla="*/ 967985 h 1165066"/>
                <a:gd name="connsiteX13" fmla="*/ 1310414 w 1507425"/>
                <a:gd name="connsiteY13" fmla="*/ 875059 h 1165066"/>
                <a:gd name="connsiteX14" fmla="*/ 1325845 w 1507425"/>
                <a:gd name="connsiteY14" fmla="*/ 706438 h 1165066"/>
                <a:gd name="connsiteX15" fmla="*/ 1217488 w 1507425"/>
                <a:gd name="connsiteY15" fmla="*/ 576307 h 1165066"/>
                <a:gd name="connsiteX16" fmla="*/ 495684 w 1507425"/>
                <a:gd name="connsiteY16" fmla="*/ 196974 h 1165066"/>
                <a:gd name="connsiteX17" fmla="*/ 196846 w 1507425"/>
                <a:gd name="connsiteY17" fmla="*/ 289900 h 1165066"/>
                <a:gd name="connsiteX18" fmla="*/ 289772 w 1507425"/>
                <a:gd name="connsiteY18" fmla="*/ 588737 h 1165066"/>
                <a:gd name="connsiteX19" fmla="*/ 1011577 w 1507425"/>
                <a:gd name="connsiteY19" fmla="*/ 967985 h 1165066"/>
                <a:gd name="connsiteX20" fmla="*/ 1011577 w 1507425"/>
                <a:gd name="connsiteY20" fmla="*/ 967985 h 1165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07425" h="1165066">
                  <a:moveTo>
                    <a:pt x="1114018" y="1165066"/>
                  </a:moveTo>
                  <a:cubicBezTo>
                    <a:pt x="1051268" y="1165066"/>
                    <a:pt x="988945" y="1149807"/>
                    <a:pt x="931767" y="1119804"/>
                  </a:cubicBezTo>
                  <a:lnTo>
                    <a:pt x="931767" y="1119804"/>
                  </a:lnTo>
                  <a:lnTo>
                    <a:pt x="209962" y="740470"/>
                  </a:lnTo>
                  <a:cubicBezTo>
                    <a:pt x="18281" y="639744"/>
                    <a:pt x="-55699" y="401857"/>
                    <a:pt x="45027" y="210176"/>
                  </a:cubicBezTo>
                  <a:cubicBezTo>
                    <a:pt x="93805" y="117335"/>
                    <a:pt x="175844" y="49013"/>
                    <a:pt x="276056" y="17894"/>
                  </a:cubicBezTo>
                  <a:cubicBezTo>
                    <a:pt x="376183" y="-13224"/>
                    <a:pt x="482568" y="-3537"/>
                    <a:pt x="575408" y="45241"/>
                  </a:cubicBezTo>
                  <a:lnTo>
                    <a:pt x="1297212" y="424574"/>
                  </a:lnTo>
                  <a:cubicBezTo>
                    <a:pt x="1390053" y="473351"/>
                    <a:pt x="1458376" y="555390"/>
                    <a:pt x="1489494" y="655603"/>
                  </a:cubicBezTo>
                  <a:cubicBezTo>
                    <a:pt x="1520698" y="755729"/>
                    <a:pt x="1510925" y="862114"/>
                    <a:pt x="1462148" y="954954"/>
                  </a:cubicBezTo>
                  <a:cubicBezTo>
                    <a:pt x="1413370" y="1047795"/>
                    <a:pt x="1331331" y="1116118"/>
                    <a:pt x="1231119" y="1147236"/>
                  </a:cubicBezTo>
                  <a:cubicBezTo>
                    <a:pt x="1192628" y="1159151"/>
                    <a:pt x="1153195" y="1165066"/>
                    <a:pt x="1114018" y="1165066"/>
                  </a:cubicBezTo>
                  <a:moveTo>
                    <a:pt x="1011577" y="967985"/>
                  </a:moveTo>
                  <a:cubicBezTo>
                    <a:pt x="1119590" y="1024735"/>
                    <a:pt x="1253664" y="983072"/>
                    <a:pt x="1310414" y="875059"/>
                  </a:cubicBezTo>
                  <a:cubicBezTo>
                    <a:pt x="1337932" y="822767"/>
                    <a:pt x="1343418" y="762845"/>
                    <a:pt x="1325845" y="706438"/>
                  </a:cubicBezTo>
                  <a:cubicBezTo>
                    <a:pt x="1308271" y="650031"/>
                    <a:pt x="1269781" y="603825"/>
                    <a:pt x="1217488" y="576307"/>
                  </a:cubicBezTo>
                  <a:lnTo>
                    <a:pt x="495684" y="196974"/>
                  </a:lnTo>
                  <a:cubicBezTo>
                    <a:pt x="387670" y="140224"/>
                    <a:pt x="253682" y="181886"/>
                    <a:pt x="196846" y="289900"/>
                  </a:cubicBezTo>
                  <a:cubicBezTo>
                    <a:pt x="140097" y="397913"/>
                    <a:pt x="181759" y="531987"/>
                    <a:pt x="289772" y="588737"/>
                  </a:cubicBezTo>
                  <a:lnTo>
                    <a:pt x="1011577" y="967985"/>
                  </a:lnTo>
                  <a:lnTo>
                    <a:pt x="1011577" y="967985"/>
                  </a:lnTo>
                  <a:close/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226F51A7-F067-4B86-AAB1-C40CA79B9B85}"/>
                </a:ext>
              </a:extLst>
            </p:cNvPr>
            <p:cNvSpPr/>
            <p:nvPr/>
          </p:nvSpPr>
          <p:spPr>
            <a:xfrm>
              <a:off x="2997682" y="3781147"/>
              <a:ext cx="2838153" cy="2134049"/>
            </a:xfrm>
            <a:custGeom>
              <a:avLst/>
              <a:gdLst>
                <a:gd name="connsiteX0" fmla="*/ 2284959 w 2838153"/>
                <a:gd name="connsiteY0" fmla="*/ 2134049 h 2134049"/>
                <a:gd name="connsiteX1" fmla="*/ 2156715 w 2838153"/>
                <a:gd name="connsiteY1" fmla="*/ 2102331 h 2134049"/>
                <a:gd name="connsiteX2" fmla="*/ 147921 w 2838153"/>
                <a:gd name="connsiteY2" fmla="*/ 1046627 h 2134049"/>
                <a:gd name="connsiteX3" fmla="*/ 31677 w 2838153"/>
                <a:gd name="connsiteY3" fmla="*/ 672952 h 2134049"/>
                <a:gd name="connsiteX4" fmla="*/ 307455 w 2838153"/>
                <a:gd name="connsiteY4" fmla="*/ 148144 h 2134049"/>
                <a:gd name="connsiteX5" fmla="*/ 470247 w 2838153"/>
                <a:gd name="connsiteY5" fmla="*/ 12612 h 2134049"/>
                <a:gd name="connsiteX6" fmla="*/ 681130 w 2838153"/>
                <a:gd name="connsiteY6" fmla="*/ 31900 h 2134049"/>
                <a:gd name="connsiteX7" fmla="*/ 1853077 w 2838153"/>
                <a:gd name="connsiteY7" fmla="*/ 647749 h 2134049"/>
                <a:gd name="connsiteX8" fmla="*/ 1889081 w 2838153"/>
                <a:gd name="connsiteY8" fmla="*/ 763564 h 2134049"/>
                <a:gd name="connsiteX9" fmla="*/ 1773352 w 2838153"/>
                <a:gd name="connsiteY9" fmla="*/ 799568 h 2134049"/>
                <a:gd name="connsiteX10" fmla="*/ 601406 w 2838153"/>
                <a:gd name="connsiteY10" fmla="*/ 183634 h 2134049"/>
                <a:gd name="connsiteX11" fmla="*/ 521167 w 2838153"/>
                <a:gd name="connsiteY11" fmla="*/ 176347 h 2134049"/>
                <a:gd name="connsiteX12" fmla="*/ 459274 w 2838153"/>
                <a:gd name="connsiteY12" fmla="*/ 227868 h 2134049"/>
                <a:gd name="connsiteX13" fmla="*/ 183496 w 2838153"/>
                <a:gd name="connsiteY13" fmla="*/ 752676 h 2134049"/>
                <a:gd name="connsiteX14" fmla="*/ 227731 w 2838153"/>
                <a:gd name="connsiteY14" fmla="*/ 894809 h 2134049"/>
                <a:gd name="connsiteX15" fmla="*/ 2236525 w 2838153"/>
                <a:gd name="connsiteY15" fmla="*/ 1950426 h 2134049"/>
                <a:gd name="connsiteX16" fmla="*/ 2378657 w 2838153"/>
                <a:gd name="connsiteY16" fmla="*/ 1906192 h 2134049"/>
                <a:gd name="connsiteX17" fmla="*/ 2654434 w 2838153"/>
                <a:gd name="connsiteY17" fmla="*/ 1381383 h 2134049"/>
                <a:gd name="connsiteX18" fmla="*/ 2661806 w 2838153"/>
                <a:gd name="connsiteY18" fmla="*/ 1301145 h 2134049"/>
                <a:gd name="connsiteX19" fmla="*/ 2610286 w 2838153"/>
                <a:gd name="connsiteY19" fmla="*/ 1239252 h 2134049"/>
                <a:gd name="connsiteX20" fmla="*/ 2195548 w 2838153"/>
                <a:gd name="connsiteY20" fmla="*/ 1021253 h 2134049"/>
                <a:gd name="connsiteX21" fmla="*/ 2159543 w 2838153"/>
                <a:gd name="connsiteY21" fmla="*/ 905524 h 2134049"/>
                <a:gd name="connsiteX22" fmla="*/ 2275358 w 2838153"/>
                <a:gd name="connsiteY22" fmla="*/ 869520 h 2134049"/>
                <a:gd name="connsiteX23" fmla="*/ 2690096 w 2838153"/>
                <a:gd name="connsiteY23" fmla="*/ 1087432 h 2134049"/>
                <a:gd name="connsiteX24" fmla="*/ 2825541 w 2838153"/>
                <a:gd name="connsiteY24" fmla="*/ 1250138 h 2134049"/>
                <a:gd name="connsiteX25" fmla="*/ 2806253 w 2838153"/>
                <a:gd name="connsiteY25" fmla="*/ 1461022 h 2134049"/>
                <a:gd name="connsiteX26" fmla="*/ 2530476 w 2838153"/>
                <a:gd name="connsiteY26" fmla="*/ 1985830 h 2134049"/>
                <a:gd name="connsiteX27" fmla="*/ 2284959 w 2838153"/>
                <a:gd name="connsiteY27" fmla="*/ 2134049 h 2134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838153" h="2134049">
                  <a:moveTo>
                    <a:pt x="2284959" y="2134049"/>
                  </a:moveTo>
                  <a:cubicBezTo>
                    <a:pt x="2241582" y="2134049"/>
                    <a:pt x="2197691" y="2123848"/>
                    <a:pt x="2156715" y="2102331"/>
                  </a:cubicBezTo>
                  <a:lnTo>
                    <a:pt x="147921" y="1046627"/>
                  </a:lnTo>
                  <a:cubicBezTo>
                    <a:pt x="12904" y="975647"/>
                    <a:pt x="-39217" y="808055"/>
                    <a:pt x="31677" y="672952"/>
                  </a:cubicBezTo>
                  <a:lnTo>
                    <a:pt x="307455" y="148144"/>
                  </a:lnTo>
                  <a:cubicBezTo>
                    <a:pt x="341830" y="82736"/>
                    <a:pt x="399609" y="34558"/>
                    <a:pt x="470247" y="12612"/>
                  </a:cubicBezTo>
                  <a:cubicBezTo>
                    <a:pt x="540798" y="-9333"/>
                    <a:pt x="615722" y="-2475"/>
                    <a:pt x="681130" y="31900"/>
                  </a:cubicBezTo>
                  <a:lnTo>
                    <a:pt x="1853077" y="647749"/>
                  </a:lnTo>
                  <a:cubicBezTo>
                    <a:pt x="1894996" y="669780"/>
                    <a:pt x="1911113" y="721558"/>
                    <a:pt x="1889081" y="763564"/>
                  </a:cubicBezTo>
                  <a:cubicBezTo>
                    <a:pt x="1867050" y="805483"/>
                    <a:pt x="1815272" y="821599"/>
                    <a:pt x="1773352" y="799568"/>
                  </a:cubicBezTo>
                  <a:lnTo>
                    <a:pt x="601406" y="183634"/>
                  </a:lnTo>
                  <a:cubicBezTo>
                    <a:pt x="576546" y="170604"/>
                    <a:pt x="547999" y="167946"/>
                    <a:pt x="521167" y="176347"/>
                  </a:cubicBezTo>
                  <a:cubicBezTo>
                    <a:pt x="494335" y="184662"/>
                    <a:pt x="472304" y="203008"/>
                    <a:pt x="459274" y="227868"/>
                  </a:cubicBezTo>
                  <a:lnTo>
                    <a:pt x="183496" y="752676"/>
                  </a:lnTo>
                  <a:cubicBezTo>
                    <a:pt x="156493" y="804026"/>
                    <a:pt x="176296" y="867805"/>
                    <a:pt x="227731" y="894809"/>
                  </a:cubicBezTo>
                  <a:lnTo>
                    <a:pt x="2236525" y="1950426"/>
                  </a:lnTo>
                  <a:cubicBezTo>
                    <a:pt x="2287874" y="1977429"/>
                    <a:pt x="2351653" y="1957627"/>
                    <a:pt x="2378657" y="1906192"/>
                  </a:cubicBezTo>
                  <a:lnTo>
                    <a:pt x="2654434" y="1381383"/>
                  </a:lnTo>
                  <a:cubicBezTo>
                    <a:pt x="2667550" y="1356523"/>
                    <a:pt x="2670122" y="1327977"/>
                    <a:pt x="2661806" y="1301145"/>
                  </a:cubicBezTo>
                  <a:cubicBezTo>
                    <a:pt x="2653491" y="1274313"/>
                    <a:pt x="2635146" y="1252281"/>
                    <a:pt x="2610286" y="1239252"/>
                  </a:cubicBezTo>
                  <a:lnTo>
                    <a:pt x="2195548" y="1021253"/>
                  </a:lnTo>
                  <a:cubicBezTo>
                    <a:pt x="2153628" y="999222"/>
                    <a:pt x="2137512" y="947443"/>
                    <a:pt x="2159543" y="905524"/>
                  </a:cubicBezTo>
                  <a:cubicBezTo>
                    <a:pt x="2181575" y="863605"/>
                    <a:pt x="2233353" y="847488"/>
                    <a:pt x="2275358" y="869520"/>
                  </a:cubicBezTo>
                  <a:lnTo>
                    <a:pt x="2690096" y="1087432"/>
                  </a:lnTo>
                  <a:cubicBezTo>
                    <a:pt x="2755504" y="1121808"/>
                    <a:pt x="2803595" y="1179587"/>
                    <a:pt x="2825541" y="1250138"/>
                  </a:cubicBezTo>
                  <a:cubicBezTo>
                    <a:pt x="2847487" y="1320690"/>
                    <a:pt x="2840629" y="1395614"/>
                    <a:pt x="2806253" y="1461022"/>
                  </a:cubicBezTo>
                  <a:lnTo>
                    <a:pt x="2530476" y="1985830"/>
                  </a:lnTo>
                  <a:cubicBezTo>
                    <a:pt x="2480841" y="2080214"/>
                    <a:pt x="2384486" y="2134049"/>
                    <a:pt x="2284959" y="2134049"/>
                  </a:cubicBezTo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6B5DB7B6-35A3-4C07-BA6F-BF66AF894776}"/>
                </a:ext>
              </a:extLst>
            </p:cNvPr>
            <p:cNvSpPr/>
            <p:nvPr/>
          </p:nvSpPr>
          <p:spPr>
            <a:xfrm>
              <a:off x="6356250" y="3781233"/>
              <a:ext cx="2838121" cy="2133963"/>
            </a:xfrm>
            <a:custGeom>
              <a:avLst/>
              <a:gdLst>
                <a:gd name="connsiteX0" fmla="*/ 553109 w 2838121"/>
                <a:gd name="connsiteY0" fmla="*/ 2133964 h 2133963"/>
                <a:gd name="connsiteX1" fmla="*/ 307678 w 2838121"/>
                <a:gd name="connsiteY1" fmla="*/ 1986002 h 2133963"/>
                <a:gd name="connsiteX2" fmla="*/ 31900 w 2838121"/>
                <a:gd name="connsiteY2" fmla="*/ 1461193 h 2133963"/>
                <a:gd name="connsiteX3" fmla="*/ 12612 w 2838121"/>
                <a:gd name="connsiteY3" fmla="*/ 1250310 h 2133963"/>
                <a:gd name="connsiteX4" fmla="*/ 148144 w 2838121"/>
                <a:gd name="connsiteY4" fmla="*/ 1087518 h 2133963"/>
                <a:gd name="connsiteX5" fmla="*/ 2156937 w 2838121"/>
                <a:gd name="connsiteY5" fmla="*/ 31900 h 2133963"/>
                <a:gd name="connsiteX6" fmla="*/ 2367821 w 2838121"/>
                <a:gd name="connsiteY6" fmla="*/ 12612 h 2133963"/>
                <a:gd name="connsiteX7" fmla="*/ 2530613 w 2838121"/>
                <a:gd name="connsiteY7" fmla="*/ 148144 h 2133963"/>
                <a:gd name="connsiteX8" fmla="*/ 2806390 w 2838121"/>
                <a:gd name="connsiteY8" fmla="*/ 672952 h 2133963"/>
                <a:gd name="connsiteX9" fmla="*/ 2690147 w 2838121"/>
                <a:gd name="connsiteY9" fmla="*/ 1046627 h 2133963"/>
                <a:gd name="connsiteX10" fmla="*/ 1414387 w 2838121"/>
                <a:gd name="connsiteY10" fmla="*/ 1717083 h 2133963"/>
                <a:gd name="connsiteX11" fmla="*/ 1298573 w 2838121"/>
                <a:gd name="connsiteY11" fmla="*/ 1681078 h 2133963"/>
                <a:gd name="connsiteX12" fmla="*/ 1334578 w 2838121"/>
                <a:gd name="connsiteY12" fmla="*/ 1565264 h 2133963"/>
                <a:gd name="connsiteX13" fmla="*/ 2610337 w 2838121"/>
                <a:gd name="connsiteY13" fmla="*/ 894894 h 2133963"/>
                <a:gd name="connsiteX14" fmla="*/ 2654571 w 2838121"/>
                <a:gd name="connsiteY14" fmla="*/ 752762 h 2133963"/>
                <a:gd name="connsiteX15" fmla="*/ 2378794 w 2838121"/>
                <a:gd name="connsiteY15" fmla="*/ 227954 h 2133963"/>
                <a:gd name="connsiteX16" fmla="*/ 2316901 w 2838121"/>
                <a:gd name="connsiteY16" fmla="*/ 176433 h 2133963"/>
                <a:gd name="connsiteX17" fmla="*/ 2236662 w 2838121"/>
                <a:gd name="connsiteY17" fmla="*/ 183719 h 2133963"/>
                <a:gd name="connsiteX18" fmla="*/ 227954 w 2838121"/>
                <a:gd name="connsiteY18" fmla="*/ 1239337 h 2133963"/>
                <a:gd name="connsiteX19" fmla="*/ 176433 w 2838121"/>
                <a:gd name="connsiteY19" fmla="*/ 1301231 h 2133963"/>
                <a:gd name="connsiteX20" fmla="*/ 183720 w 2838121"/>
                <a:gd name="connsiteY20" fmla="*/ 1381469 h 2133963"/>
                <a:gd name="connsiteX21" fmla="*/ 459497 w 2838121"/>
                <a:gd name="connsiteY21" fmla="*/ 1906278 h 2133963"/>
                <a:gd name="connsiteX22" fmla="*/ 601629 w 2838121"/>
                <a:gd name="connsiteY22" fmla="*/ 1950512 h 2133963"/>
                <a:gd name="connsiteX23" fmla="*/ 959702 w 2838121"/>
                <a:gd name="connsiteY23" fmla="*/ 1762345 h 2133963"/>
                <a:gd name="connsiteX24" fmla="*/ 1075517 w 2838121"/>
                <a:gd name="connsiteY24" fmla="*/ 1798350 h 2133963"/>
                <a:gd name="connsiteX25" fmla="*/ 1039512 w 2838121"/>
                <a:gd name="connsiteY25" fmla="*/ 1914164 h 2133963"/>
                <a:gd name="connsiteX26" fmla="*/ 681439 w 2838121"/>
                <a:gd name="connsiteY26" fmla="*/ 2102331 h 2133963"/>
                <a:gd name="connsiteX27" fmla="*/ 553109 w 2838121"/>
                <a:gd name="connsiteY27" fmla="*/ 2133964 h 2133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838121" h="2133963">
                  <a:moveTo>
                    <a:pt x="553109" y="2133964"/>
                  </a:moveTo>
                  <a:cubicBezTo>
                    <a:pt x="453496" y="2133964"/>
                    <a:pt x="357141" y="2080128"/>
                    <a:pt x="307678" y="1986002"/>
                  </a:cubicBezTo>
                  <a:lnTo>
                    <a:pt x="31900" y="1461193"/>
                  </a:lnTo>
                  <a:cubicBezTo>
                    <a:pt x="-2475" y="1395785"/>
                    <a:pt x="-9333" y="1320862"/>
                    <a:pt x="12612" y="1250310"/>
                  </a:cubicBezTo>
                  <a:cubicBezTo>
                    <a:pt x="34558" y="1179759"/>
                    <a:pt x="82650" y="1121979"/>
                    <a:pt x="148144" y="1087518"/>
                  </a:cubicBezTo>
                  <a:lnTo>
                    <a:pt x="2156937" y="31900"/>
                  </a:lnTo>
                  <a:cubicBezTo>
                    <a:pt x="2222346" y="-2475"/>
                    <a:pt x="2297270" y="-9333"/>
                    <a:pt x="2367821" y="12612"/>
                  </a:cubicBezTo>
                  <a:cubicBezTo>
                    <a:pt x="2438373" y="34558"/>
                    <a:pt x="2496237" y="82650"/>
                    <a:pt x="2530613" y="148144"/>
                  </a:cubicBezTo>
                  <a:lnTo>
                    <a:pt x="2806390" y="672952"/>
                  </a:lnTo>
                  <a:cubicBezTo>
                    <a:pt x="2877371" y="808054"/>
                    <a:pt x="2825250" y="975647"/>
                    <a:pt x="2690147" y="1046627"/>
                  </a:cubicBezTo>
                  <a:lnTo>
                    <a:pt x="1414387" y="1717083"/>
                  </a:lnTo>
                  <a:cubicBezTo>
                    <a:pt x="1372468" y="1739114"/>
                    <a:pt x="1320690" y="1722998"/>
                    <a:pt x="1298573" y="1681078"/>
                  </a:cubicBezTo>
                  <a:cubicBezTo>
                    <a:pt x="1276542" y="1639158"/>
                    <a:pt x="1292658" y="1587381"/>
                    <a:pt x="1334578" y="1565264"/>
                  </a:cubicBezTo>
                  <a:lnTo>
                    <a:pt x="2610337" y="894894"/>
                  </a:lnTo>
                  <a:cubicBezTo>
                    <a:pt x="2661686" y="867891"/>
                    <a:pt x="2681575" y="804111"/>
                    <a:pt x="2654571" y="752762"/>
                  </a:cubicBezTo>
                  <a:lnTo>
                    <a:pt x="2378794" y="227954"/>
                  </a:lnTo>
                  <a:cubicBezTo>
                    <a:pt x="2365764" y="203093"/>
                    <a:pt x="2343733" y="184748"/>
                    <a:pt x="2316901" y="176433"/>
                  </a:cubicBezTo>
                  <a:cubicBezTo>
                    <a:pt x="2290069" y="168118"/>
                    <a:pt x="2261608" y="170689"/>
                    <a:pt x="2236662" y="183719"/>
                  </a:cubicBezTo>
                  <a:lnTo>
                    <a:pt x="227954" y="1239337"/>
                  </a:lnTo>
                  <a:cubicBezTo>
                    <a:pt x="203093" y="1252367"/>
                    <a:pt x="184748" y="1274399"/>
                    <a:pt x="176433" y="1301231"/>
                  </a:cubicBezTo>
                  <a:cubicBezTo>
                    <a:pt x="168032" y="1328063"/>
                    <a:pt x="170689" y="1356523"/>
                    <a:pt x="183720" y="1381469"/>
                  </a:cubicBezTo>
                  <a:lnTo>
                    <a:pt x="459497" y="1906278"/>
                  </a:lnTo>
                  <a:cubicBezTo>
                    <a:pt x="486500" y="1957627"/>
                    <a:pt x="550194" y="1977515"/>
                    <a:pt x="601629" y="1950512"/>
                  </a:cubicBezTo>
                  <a:lnTo>
                    <a:pt x="959702" y="1762345"/>
                  </a:lnTo>
                  <a:cubicBezTo>
                    <a:pt x="1001622" y="1740314"/>
                    <a:pt x="1053400" y="1756430"/>
                    <a:pt x="1075517" y="1798350"/>
                  </a:cubicBezTo>
                  <a:cubicBezTo>
                    <a:pt x="1097548" y="1840270"/>
                    <a:pt x="1081432" y="1892047"/>
                    <a:pt x="1039512" y="1914164"/>
                  </a:cubicBezTo>
                  <a:lnTo>
                    <a:pt x="681439" y="2102331"/>
                  </a:lnTo>
                  <a:cubicBezTo>
                    <a:pt x="640462" y="2123762"/>
                    <a:pt x="596485" y="2133964"/>
                    <a:pt x="553109" y="2133964"/>
                  </a:cubicBezTo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C9909463-9BFE-4E84-92EE-21442A0FFC0C}"/>
                </a:ext>
              </a:extLst>
            </p:cNvPr>
            <p:cNvSpPr/>
            <p:nvPr/>
          </p:nvSpPr>
          <p:spPr>
            <a:xfrm>
              <a:off x="6441351" y="4439577"/>
              <a:ext cx="372029" cy="494496"/>
            </a:xfrm>
            <a:custGeom>
              <a:avLst/>
              <a:gdLst>
                <a:gd name="connsiteX0" fmla="*/ 286442 w 372029"/>
                <a:gd name="connsiteY0" fmla="*/ 494497 h 494496"/>
                <a:gd name="connsiteX1" fmla="*/ 213490 w 372029"/>
                <a:gd name="connsiteY1" fmla="*/ 453949 h 494496"/>
                <a:gd name="connsiteX2" fmla="*/ 12893 w 372029"/>
                <a:gd name="connsiteY2" fmla="*/ 130937 h 494496"/>
                <a:gd name="connsiteX3" fmla="*/ 40497 w 372029"/>
                <a:gd name="connsiteY3" fmla="*/ 12894 h 494496"/>
                <a:gd name="connsiteX4" fmla="*/ 158540 w 372029"/>
                <a:gd name="connsiteY4" fmla="*/ 40497 h 494496"/>
                <a:gd name="connsiteX5" fmla="*/ 359137 w 372029"/>
                <a:gd name="connsiteY5" fmla="*/ 363509 h 494496"/>
                <a:gd name="connsiteX6" fmla="*/ 331533 w 372029"/>
                <a:gd name="connsiteY6" fmla="*/ 481552 h 494496"/>
                <a:gd name="connsiteX7" fmla="*/ 286442 w 372029"/>
                <a:gd name="connsiteY7" fmla="*/ 494497 h 49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2029" h="494496">
                  <a:moveTo>
                    <a:pt x="286442" y="494497"/>
                  </a:moveTo>
                  <a:cubicBezTo>
                    <a:pt x="257724" y="494497"/>
                    <a:pt x="229778" y="480095"/>
                    <a:pt x="213490" y="453949"/>
                  </a:cubicBezTo>
                  <a:lnTo>
                    <a:pt x="12893" y="130937"/>
                  </a:lnTo>
                  <a:cubicBezTo>
                    <a:pt x="-12053" y="90731"/>
                    <a:pt x="292" y="37839"/>
                    <a:pt x="40497" y="12894"/>
                  </a:cubicBezTo>
                  <a:cubicBezTo>
                    <a:pt x="80702" y="-12053"/>
                    <a:pt x="133594" y="292"/>
                    <a:pt x="158540" y="40497"/>
                  </a:cubicBezTo>
                  <a:lnTo>
                    <a:pt x="359137" y="363509"/>
                  </a:lnTo>
                  <a:cubicBezTo>
                    <a:pt x="384083" y="403714"/>
                    <a:pt x="371738" y="456606"/>
                    <a:pt x="331533" y="481552"/>
                  </a:cubicBezTo>
                  <a:cubicBezTo>
                    <a:pt x="317474" y="490296"/>
                    <a:pt x="301872" y="494497"/>
                    <a:pt x="286442" y="494497"/>
                  </a:cubicBezTo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CFC59681-F0B7-44DB-A2A1-170A2D2D7914}"/>
                </a:ext>
              </a:extLst>
            </p:cNvPr>
            <p:cNvSpPr/>
            <p:nvPr/>
          </p:nvSpPr>
          <p:spPr>
            <a:xfrm>
              <a:off x="8083156" y="3577612"/>
              <a:ext cx="372029" cy="494496"/>
            </a:xfrm>
            <a:custGeom>
              <a:avLst/>
              <a:gdLst>
                <a:gd name="connsiteX0" fmla="*/ 286441 w 372029"/>
                <a:gd name="connsiteY0" fmla="*/ 494496 h 494496"/>
                <a:gd name="connsiteX1" fmla="*/ 213490 w 372029"/>
                <a:gd name="connsiteY1" fmla="*/ 453949 h 494496"/>
                <a:gd name="connsiteX2" fmla="*/ 12893 w 372029"/>
                <a:gd name="connsiteY2" fmla="*/ 130937 h 494496"/>
                <a:gd name="connsiteX3" fmla="*/ 40497 w 372029"/>
                <a:gd name="connsiteY3" fmla="*/ 12893 h 494496"/>
                <a:gd name="connsiteX4" fmla="*/ 158540 w 372029"/>
                <a:gd name="connsiteY4" fmla="*/ 40497 h 494496"/>
                <a:gd name="connsiteX5" fmla="*/ 359137 w 372029"/>
                <a:gd name="connsiteY5" fmla="*/ 363509 h 494496"/>
                <a:gd name="connsiteX6" fmla="*/ 331533 w 372029"/>
                <a:gd name="connsiteY6" fmla="*/ 481552 h 494496"/>
                <a:gd name="connsiteX7" fmla="*/ 286441 w 372029"/>
                <a:gd name="connsiteY7" fmla="*/ 494496 h 49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2029" h="494496">
                  <a:moveTo>
                    <a:pt x="286441" y="494496"/>
                  </a:moveTo>
                  <a:cubicBezTo>
                    <a:pt x="257724" y="494496"/>
                    <a:pt x="229777" y="480095"/>
                    <a:pt x="213490" y="453949"/>
                  </a:cubicBezTo>
                  <a:lnTo>
                    <a:pt x="12893" y="130937"/>
                  </a:lnTo>
                  <a:cubicBezTo>
                    <a:pt x="-12053" y="90732"/>
                    <a:pt x="292" y="37839"/>
                    <a:pt x="40497" y="12893"/>
                  </a:cubicBezTo>
                  <a:cubicBezTo>
                    <a:pt x="80701" y="-12053"/>
                    <a:pt x="133594" y="292"/>
                    <a:pt x="158540" y="40497"/>
                  </a:cubicBezTo>
                  <a:lnTo>
                    <a:pt x="359137" y="363509"/>
                  </a:lnTo>
                  <a:cubicBezTo>
                    <a:pt x="384082" y="403714"/>
                    <a:pt x="371738" y="456606"/>
                    <a:pt x="331533" y="481552"/>
                  </a:cubicBezTo>
                  <a:cubicBezTo>
                    <a:pt x="317474" y="490382"/>
                    <a:pt x="301872" y="494496"/>
                    <a:pt x="286441" y="494496"/>
                  </a:cubicBezTo>
                </a:path>
              </a:pathLst>
            </a:custGeom>
            <a:grpFill/>
            <a:ln w="85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2" name="弧形 101">
            <a:extLst>
              <a:ext uri="{FF2B5EF4-FFF2-40B4-BE49-F238E27FC236}">
                <a16:creationId xmlns:a16="http://schemas.microsoft.com/office/drawing/2014/main" id="{E0B455BC-5363-4AD7-9D4E-C79B5F48F640}"/>
              </a:ext>
            </a:extLst>
          </p:cNvPr>
          <p:cNvSpPr/>
          <p:nvPr/>
        </p:nvSpPr>
        <p:spPr>
          <a:xfrm rot="10490535">
            <a:off x="3650491" y="1083618"/>
            <a:ext cx="4854092" cy="4853423"/>
          </a:xfrm>
          <a:prstGeom prst="arc">
            <a:avLst>
              <a:gd name="adj1" fmla="val 19116855"/>
              <a:gd name="adj2" fmla="val 2197879"/>
            </a:avLst>
          </a:prstGeom>
          <a:noFill/>
          <a:ln w="12700">
            <a:gradFill>
              <a:gsLst>
                <a:gs pos="0">
                  <a:schemeClr val="accent1">
                    <a:alpha val="0"/>
                  </a:schemeClr>
                </a:gs>
                <a:gs pos="57000">
                  <a:schemeClr val="accent1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11A9B5F3-F5CD-41A6-B2AE-170DF645C8E2}"/>
              </a:ext>
            </a:extLst>
          </p:cNvPr>
          <p:cNvGrpSpPr/>
          <p:nvPr/>
        </p:nvGrpSpPr>
        <p:grpSpPr>
          <a:xfrm>
            <a:off x="857321" y="2345516"/>
            <a:ext cx="3079658" cy="958428"/>
            <a:chOff x="857321" y="2543636"/>
            <a:chExt cx="3079658" cy="958428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80FD8A1D-417A-4627-9C11-DDC0C9BD9340}"/>
                </a:ext>
              </a:extLst>
            </p:cNvPr>
            <p:cNvGrpSpPr/>
            <p:nvPr/>
          </p:nvGrpSpPr>
          <p:grpSpPr>
            <a:xfrm>
              <a:off x="857321" y="2543636"/>
              <a:ext cx="2678903" cy="958428"/>
              <a:chOff x="187513" y="4821873"/>
              <a:chExt cx="2678903" cy="958428"/>
            </a:xfrm>
          </p:grpSpPr>
          <p:sp>
            <p:nvSpPr>
              <p:cNvPr id="98" name="文本框 97">
                <a:extLst>
                  <a:ext uri="{FF2B5EF4-FFF2-40B4-BE49-F238E27FC236}">
                    <a16:creationId xmlns:a16="http://schemas.microsoft.com/office/drawing/2014/main" id="{C74AE301-A928-4982-A503-10D28705D97F}"/>
                  </a:ext>
                </a:extLst>
              </p:cNvPr>
              <p:cNvSpPr txBox="1"/>
              <p:nvPr/>
            </p:nvSpPr>
            <p:spPr>
              <a:xfrm>
                <a:off x="835091" y="4821873"/>
                <a:ext cx="2031325" cy="3693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rPr>
                  <a:t>负责系统改进升级</a:t>
                </a:r>
                <a:endParaRPr lang="zh-CN" altLang="en-US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99" name="文本框 98">
                <a:extLst>
                  <a:ext uri="{FF2B5EF4-FFF2-40B4-BE49-F238E27FC236}">
                    <a16:creationId xmlns:a16="http://schemas.microsoft.com/office/drawing/2014/main" id="{697C8420-8A93-4F18-900B-98139E4B1F4B}"/>
                  </a:ext>
                </a:extLst>
              </p:cNvPr>
              <p:cNvSpPr txBox="1"/>
              <p:nvPr/>
            </p:nvSpPr>
            <p:spPr>
              <a:xfrm>
                <a:off x="187513" y="5195526"/>
                <a:ext cx="2678903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/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rPr>
                  <a:t>根据财务核算的需求，提高财务核算效率和质量</a:t>
                </a: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3" name="组合 102">
              <a:extLst>
                <a:ext uri="{FF2B5EF4-FFF2-40B4-BE49-F238E27FC236}">
                  <a16:creationId xmlns:a16="http://schemas.microsoft.com/office/drawing/2014/main" id="{6CB4C86E-4686-4C3D-92A8-0AF05A603C0D}"/>
                </a:ext>
              </a:extLst>
            </p:cNvPr>
            <p:cNvGrpSpPr/>
            <p:nvPr/>
          </p:nvGrpSpPr>
          <p:grpSpPr>
            <a:xfrm rot="10800000">
              <a:off x="3758537" y="2613716"/>
              <a:ext cx="178442" cy="178442"/>
              <a:chOff x="1838001" y="4194861"/>
              <a:chExt cx="160820" cy="160820"/>
            </a:xfrm>
          </p:grpSpPr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id="{3A8E37CC-39BA-4090-A6F8-CA91EADCDC09}"/>
                  </a:ext>
                </a:extLst>
              </p:cNvPr>
              <p:cNvSpPr/>
              <p:nvPr/>
            </p:nvSpPr>
            <p:spPr>
              <a:xfrm>
                <a:off x="1838001" y="4194861"/>
                <a:ext cx="160820" cy="160820"/>
              </a:xfrm>
              <a:prstGeom prst="ellipse">
                <a:avLst/>
              </a:prstGeom>
              <a:solidFill>
                <a:schemeClr val="tx1"/>
              </a:solidFill>
              <a:ln w="6350">
                <a:solidFill>
                  <a:schemeClr val="accent2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id="{2E436C2C-4D26-4B22-8851-AE454605E479}"/>
                  </a:ext>
                </a:extLst>
              </p:cNvPr>
              <p:cNvSpPr/>
              <p:nvPr/>
            </p:nvSpPr>
            <p:spPr>
              <a:xfrm>
                <a:off x="1872924" y="4229784"/>
                <a:ext cx="90974" cy="90974"/>
              </a:xfrm>
              <a:prstGeom prst="ellipse">
                <a:avLst/>
              </a:prstGeom>
              <a:noFill/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id="{4D5FC542-F800-4BEC-855B-B704C5B91DA3}"/>
                  </a:ext>
                </a:extLst>
              </p:cNvPr>
              <p:cNvSpPr/>
              <p:nvPr/>
            </p:nvSpPr>
            <p:spPr>
              <a:xfrm>
                <a:off x="1895552" y="4252412"/>
                <a:ext cx="45719" cy="45719"/>
              </a:xfrm>
              <a:prstGeom prst="ellipse">
                <a:avLst/>
              </a:prstGeom>
              <a:solidFill>
                <a:schemeClr val="accent2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07" name="弧形 106">
            <a:extLst>
              <a:ext uri="{FF2B5EF4-FFF2-40B4-BE49-F238E27FC236}">
                <a16:creationId xmlns:a16="http://schemas.microsoft.com/office/drawing/2014/main" id="{FAB33477-801B-4282-8D14-0ABB5553233D}"/>
              </a:ext>
            </a:extLst>
          </p:cNvPr>
          <p:cNvSpPr/>
          <p:nvPr/>
        </p:nvSpPr>
        <p:spPr>
          <a:xfrm rot="21434058">
            <a:off x="3650491" y="1083618"/>
            <a:ext cx="4854092" cy="4853423"/>
          </a:xfrm>
          <a:prstGeom prst="arc">
            <a:avLst>
              <a:gd name="adj1" fmla="val 19116855"/>
              <a:gd name="adj2" fmla="val 2738864"/>
            </a:avLst>
          </a:prstGeom>
          <a:noFill/>
          <a:ln w="12700">
            <a:gradFill>
              <a:gsLst>
                <a:gs pos="0">
                  <a:schemeClr val="accent1">
                    <a:alpha val="0"/>
                  </a:schemeClr>
                </a:gs>
                <a:gs pos="57000">
                  <a:schemeClr val="accent1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8EA1F438-4823-48B5-834B-442F12443463}"/>
              </a:ext>
            </a:extLst>
          </p:cNvPr>
          <p:cNvGrpSpPr/>
          <p:nvPr/>
        </p:nvGrpSpPr>
        <p:grpSpPr>
          <a:xfrm>
            <a:off x="635847" y="3477093"/>
            <a:ext cx="3079658" cy="958428"/>
            <a:chOff x="857321" y="2543636"/>
            <a:chExt cx="3079658" cy="958428"/>
          </a:xfrm>
        </p:grpSpPr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26E1BBBA-3C0A-411B-BE50-771331105D5A}"/>
                </a:ext>
              </a:extLst>
            </p:cNvPr>
            <p:cNvGrpSpPr/>
            <p:nvPr/>
          </p:nvGrpSpPr>
          <p:grpSpPr>
            <a:xfrm>
              <a:off x="857321" y="2543636"/>
              <a:ext cx="2678903" cy="958428"/>
              <a:chOff x="187513" y="4821873"/>
              <a:chExt cx="2678903" cy="958428"/>
            </a:xfrm>
          </p:grpSpPr>
          <p:sp>
            <p:nvSpPr>
              <p:cNvPr id="115" name="文本框 114">
                <a:extLst>
                  <a:ext uri="{FF2B5EF4-FFF2-40B4-BE49-F238E27FC236}">
                    <a16:creationId xmlns:a16="http://schemas.microsoft.com/office/drawing/2014/main" id="{6C1185B5-B3CC-44B1-BD19-6E06A6A38263}"/>
                  </a:ext>
                </a:extLst>
              </p:cNvPr>
              <p:cNvSpPr txBox="1"/>
              <p:nvPr/>
            </p:nvSpPr>
            <p:spPr>
              <a:xfrm>
                <a:off x="835091" y="4821873"/>
                <a:ext cx="2031325" cy="3693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rPr>
                  <a:t>负责系统改进升级</a:t>
                </a:r>
                <a:endParaRPr lang="zh-CN" altLang="en-US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16" name="文本框 115">
                <a:extLst>
                  <a:ext uri="{FF2B5EF4-FFF2-40B4-BE49-F238E27FC236}">
                    <a16:creationId xmlns:a16="http://schemas.microsoft.com/office/drawing/2014/main" id="{1BD4242C-04ED-4203-B68A-7ED71466A3E9}"/>
                  </a:ext>
                </a:extLst>
              </p:cNvPr>
              <p:cNvSpPr txBox="1"/>
              <p:nvPr/>
            </p:nvSpPr>
            <p:spPr>
              <a:xfrm>
                <a:off x="187513" y="5195526"/>
                <a:ext cx="2678903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/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rPr>
                  <a:t>根据财务核算的需求，提高财务核算效率和质量</a:t>
                </a: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id="{4B6EB931-5C34-48A9-950A-8B40A4B5F2C2}"/>
                </a:ext>
              </a:extLst>
            </p:cNvPr>
            <p:cNvGrpSpPr/>
            <p:nvPr/>
          </p:nvGrpSpPr>
          <p:grpSpPr>
            <a:xfrm rot="10800000">
              <a:off x="3758537" y="2613716"/>
              <a:ext cx="178442" cy="178442"/>
              <a:chOff x="1838001" y="4194861"/>
              <a:chExt cx="160820" cy="160820"/>
            </a:xfrm>
          </p:grpSpPr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id="{5DAEBC66-5C74-4A2F-B5FC-78C290FF08E5}"/>
                  </a:ext>
                </a:extLst>
              </p:cNvPr>
              <p:cNvSpPr/>
              <p:nvPr/>
            </p:nvSpPr>
            <p:spPr>
              <a:xfrm>
                <a:off x="1838001" y="4194861"/>
                <a:ext cx="160820" cy="160820"/>
              </a:xfrm>
              <a:prstGeom prst="ellipse">
                <a:avLst/>
              </a:prstGeom>
              <a:solidFill>
                <a:schemeClr val="tx1"/>
              </a:solidFill>
              <a:ln w="6350">
                <a:solidFill>
                  <a:schemeClr val="accent2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3" name="椭圆 112">
                <a:extLst>
                  <a:ext uri="{FF2B5EF4-FFF2-40B4-BE49-F238E27FC236}">
                    <a16:creationId xmlns:a16="http://schemas.microsoft.com/office/drawing/2014/main" id="{F2B4C21F-F10E-4915-9036-F1262A52B024}"/>
                  </a:ext>
                </a:extLst>
              </p:cNvPr>
              <p:cNvSpPr/>
              <p:nvPr/>
            </p:nvSpPr>
            <p:spPr>
              <a:xfrm>
                <a:off x="1872924" y="4229784"/>
                <a:ext cx="90974" cy="90974"/>
              </a:xfrm>
              <a:prstGeom prst="ellipse">
                <a:avLst/>
              </a:prstGeom>
              <a:noFill/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4" name="椭圆 113">
                <a:extLst>
                  <a:ext uri="{FF2B5EF4-FFF2-40B4-BE49-F238E27FC236}">
                    <a16:creationId xmlns:a16="http://schemas.microsoft.com/office/drawing/2014/main" id="{CFD186D6-5CE0-47E8-9F55-97BACE38B366}"/>
                  </a:ext>
                </a:extLst>
              </p:cNvPr>
              <p:cNvSpPr/>
              <p:nvPr/>
            </p:nvSpPr>
            <p:spPr>
              <a:xfrm>
                <a:off x="1895552" y="4252412"/>
                <a:ext cx="45719" cy="45719"/>
              </a:xfrm>
              <a:prstGeom prst="ellipse">
                <a:avLst/>
              </a:prstGeom>
              <a:solidFill>
                <a:schemeClr val="accent2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548F5958-673B-4808-B25D-71755B5E0F89}"/>
              </a:ext>
            </a:extLst>
          </p:cNvPr>
          <p:cNvGrpSpPr/>
          <p:nvPr/>
        </p:nvGrpSpPr>
        <p:grpSpPr>
          <a:xfrm>
            <a:off x="948761" y="4506641"/>
            <a:ext cx="3079658" cy="958428"/>
            <a:chOff x="857321" y="2543636"/>
            <a:chExt cx="3079658" cy="958428"/>
          </a:xfrm>
        </p:grpSpPr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id="{F36966D3-DF66-4442-9E02-595ACE025CC2}"/>
                </a:ext>
              </a:extLst>
            </p:cNvPr>
            <p:cNvGrpSpPr/>
            <p:nvPr/>
          </p:nvGrpSpPr>
          <p:grpSpPr>
            <a:xfrm>
              <a:off x="857321" y="2543636"/>
              <a:ext cx="2678903" cy="958428"/>
              <a:chOff x="187513" y="4821873"/>
              <a:chExt cx="2678903" cy="958428"/>
            </a:xfrm>
          </p:grpSpPr>
          <p:sp>
            <p:nvSpPr>
              <p:cNvPr id="123" name="文本框 122">
                <a:extLst>
                  <a:ext uri="{FF2B5EF4-FFF2-40B4-BE49-F238E27FC236}">
                    <a16:creationId xmlns:a16="http://schemas.microsoft.com/office/drawing/2014/main" id="{7B77E2E4-5E50-47D4-A789-F88E5C9661D5}"/>
                  </a:ext>
                </a:extLst>
              </p:cNvPr>
              <p:cNvSpPr txBox="1"/>
              <p:nvPr/>
            </p:nvSpPr>
            <p:spPr>
              <a:xfrm>
                <a:off x="835091" y="4821873"/>
                <a:ext cx="2031325" cy="3693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rPr>
                  <a:t>负责系统改进升级</a:t>
                </a:r>
                <a:endParaRPr lang="zh-CN" altLang="en-US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24" name="文本框 123">
                <a:extLst>
                  <a:ext uri="{FF2B5EF4-FFF2-40B4-BE49-F238E27FC236}">
                    <a16:creationId xmlns:a16="http://schemas.microsoft.com/office/drawing/2014/main" id="{E0BA71C8-E18D-486C-B58C-21CB888494CC}"/>
                  </a:ext>
                </a:extLst>
              </p:cNvPr>
              <p:cNvSpPr txBox="1"/>
              <p:nvPr/>
            </p:nvSpPr>
            <p:spPr>
              <a:xfrm>
                <a:off x="187513" y="5195526"/>
                <a:ext cx="2678903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/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rPr>
                  <a:t>根据财务核算的需求，提高财务核算效率和质量</a:t>
                </a: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19" name="组合 118">
              <a:extLst>
                <a:ext uri="{FF2B5EF4-FFF2-40B4-BE49-F238E27FC236}">
                  <a16:creationId xmlns:a16="http://schemas.microsoft.com/office/drawing/2014/main" id="{31F09970-7089-4FD0-A7FE-4E2ACB6898C1}"/>
                </a:ext>
              </a:extLst>
            </p:cNvPr>
            <p:cNvGrpSpPr/>
            <p:nvPr/>
          </p:nvGrpSpPr>
          <p:grpSpPr>
            <a:xfrm rot="10800000">
              <a:off x="3758537" y="2613716"/>
              <a:ext cx="178442" cy="178442"/>
              <a:chOff x="1838001" y="4194861"/>
              <a:chExt cx="160820" cy="160820"/>
            </a:xfrm>
          </p:grpSpPr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id="{AC8F6457-67C6-42F3-BCE9-30672C6149BA}"/>
                  </a:ext>
                </a:extLst>
              </p:cNvPr>
              <p:cNvSpPr/>
              <p:nvPr/>
            </p:nvSpPr>
            <p:spPr>
              <a:xfrm>
                <a:off x="1838001" y="4194861"/>
                <a:ext cx="160820" cy="160820"/>
              </a:xfrm>
              <a:prstGeom prst="ellipse">
                <a:avLst/>
              </a:prstGeom>
              <a:solidFill>
                <a:schemeClr val="tx1"/>
              </a:solidFill>
              <a:ln w="6350">
                <a:solidFill>
                  <a:schemeClr val="accent2">
                    <a:alpha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id="{FE954874-B919-4DA2-8E07-536C4DAE4502}"/>
                  </a:ext>
                </a:extLst>
              </p:cNvPr>
              <p:cNvSpPr/>
              <p:nvPr/>
            </p:nvSpPr>
            <p:spPr>
              <a:xfrm>
                <a:off x="1872924" y="4229784"/>
                <a:ext cx="90974" cy="90974"/>
              </a:xfrm>
              <a:prstGeom prst="ellipse">
                <a:avLst/>
              </a:prstGeom>
              <a:noFill/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id="{40D9BAD9-6F41-4FEE-851E-22B59CB7FD67}"/>
                  </a:ext>
                </a:extLst>
              </p:cNvPr>
              <p:cNvSpPr/>
              <p:nvPr/>
            </p:nvSpPr>
            <p:spPr>
              <a:xfrm>
                <a:off x="1895552" y="4252412"/>
                <a:ext cx="45719" cy="45719"/>
              </a:xfrm>
              <a:prstGeom prst="ellipse">
                <a:avLst/>
              </a:prstGeom>
              <a:solidFill>
                <a:schemeClr val="accent2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50" name="组合 149">
            <a:extLst>
              <a:ext uri="{FF2B5EF4-FFF2-40B4-BE49-F238E27FC236}">
                <a16:creationId xmlns:a16="http://schemas.microsoft.com/office/drawing/2014/main" id="{831A0E8D-CE63-472E-A49E-9B08F7DEE116}"/>
              </a:ext>
            </a:extLst>
          </p:cNvPr>
          <p:cNvGrpSpPr/>
          <p:nvPr/>
        </p:nvGrpSpPr>
        <p:grpSpPr>
          <a:xfrm>
            <a:off x="8032966" y="2345516"/>
            <a:ext cx="3468255" cy="3258152"/>
            <a:chOff x="8032966" y="2543636"/>
            <a:chExt cx="3468255" cy="3258152"/>
          </a:xfrm>
        </p:grpSpPr>
        <p:grpSp>
          <p:nvGrpSpPr>
            <p:cNvPr id="133" name="组合 132">
              <a:extLst>
                <a:ext uri="{FF2B5EF4-FFF2-40B4-BE49-F238E27FC236}">
                  <a16:creationId xmlns:a16="http://schemas.microsoft.com/office/drawing/2014/main" id="{32DEE7C2-569E-40DB-B485-3649DA890E98}"/>
                </a:ext>
              </a:extLst>
            </p:cNvPr>
            <p:cNvGrpSpPr/>
            <p:nvPr/>
          </p:nvGrpSpPr>
          <p:grpSpPr>
            <a:xfrm>
              <a:off x="8185366" y="2543636"/>
              <a:ext cx="3096399" cy="958428"/>
              <a:chOff x="8185366" y="2543636"/>
              <a:chExt cx="3096399" cy="958428"/>
            </a:xfrm>
          </p:grpSpPr>
          <p:grpSp>
            <p:nvGrpSpPr>
              <p:cNvPr id="126" name="组合 125">
                <a:extLst>
                  <a:ext uri="{FF2B5EF4-FFF2-40B4-BE49-F238E27FC236}">
                    <a16:creationId xmlns:a16="http://schemas.microsoft.com/office/drawing/2014/main" id="{2D225851-AEED-4C49-B30D-19FD58C9B9AF}"/>
                  </a:ext>
                </a:extLst>
              </p:cNvPr>
              <p:cNvGrpSpPr/>
              <p:nvPr/>
            </p:nvGrpSpPr>
            <p:grpSpPr>
              <a:xfrm>
                <a:off x="8602862" y="2543636"/>
                <a:ext cx="2678903" cy="958428"/>
                <a:chOff x="187513" y="4821873"/>
                <a:chExt cx="2678903" cy="958428"/>
              </a:xfrm>
            </p:grpSpPr>
            <p:sp>
              <p:nvSpPr>
                <p:cNvPr id="131" name="文本框 130">
                  <a:extLst>
                    <a:ext uri="{FF2B5EF4-FFF2-40B4-BE49-F238E27FC236}">
                      <a16:creationId xmlns:a16="http://schemas.microsoft.com/office/drawing/2014/main" id="{6E480C3E-7675-4787-A302-015DBE10F30D}"/>
                    </a:ext>
                  </a:extLst>
                </p:cNvPr>
                <p:cNvSpPr txBox="1"/>
                <p:nvPr/>
              </p:nvSpPr>
              <p:spPr>
                <a:xfrm>
                  <a:off x="187513" y="4821873"/>
                  <a:ext cx="2031325" cy="369332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r>
                    <a:rPr kumimoji="0" lang="zh-CN" altLang="en-US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2"/>
                      </a:solidFill>
                      <a:effectLst/>
                      <a:uLnTx/>
                      <a:uFillTx/>
                      <a:latin typeface="OPPOSans M"/>
                      <a:ea typeface="OPPOSans M"/>
                      <a:cs typeface="+mn-cs"/>
                    </a:rPr>
                    <a:t>负责系统改进升级</a:t>
                  </a:r>
                  <a:endParaRPr lang="zh-CN" altLang="en-US" dirty="0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132" name="文本框 131">
                  <a:extLst>
                    <a:ext uri="{FF2B5EF4-FFF2-40B4-BE49-F238E27FC236}">
                      <a16:creationId xmlns:a16="http://schemas.microsoft.com/office/drawing/2014/main" id="{DEEB34C6-7E06-4DCE-BD94-5EB3053BFC10}"/>
                    </a:ext>
                  </a:extLst>
                </p:cNvPr>
                <p:cNvSpPr txBox="1"/>
                <p:nvPr/>
              </p:nvSpPr>
              <p:spPr>
                <a:xfrm>
                  <a:off x="187513" y="5195526"/>
                  <a:ext cx="2678903" cy="58477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kumimoji="0" lang="zh-CN" altLang="en-US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M"/>
                      <a:ea typeface="OPPOSans M"/>
                      <a:cs typeface="+mn-cs"/>
                    </a:rPr>
                    <a:t>根据财务核算的需求，提高财务核算效率和质量</a:t>
                  </a:r>
                  <a:endParaRPr lang="zh-CN" altLang="en-US" sz="16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27" name="组合 126">
                <a:extLst>
                  <a:ext uri="{FF2B5EF4-FFF2-40B4-BE49-F238E27FC236}">
                    <a16:creationId xmlns:a16="http://schemas.microsoft.com/office/drawing/2014/main" id="{687ED61D-16A7-49F0-BC9F-E19D0C22D754}"/>
                  </a:ext>
                </a:extLst>
              </p:cNvPr>
              <p:cNvGrpSpPr/>
              <p:nvPr/>
            </p:nvGrpSpPr>
            <p:grpSpPr>
              <a:xfrm rot="10800000">
                <a:off x="8185366" y="2613716"/>
                <a:ext cx="178442" cy="178442"/>
                <a:chOff x="1838001" y="4194861"/>
                <a:chExt cx="160820" cy="160820"/>
              </a:xfrm>
            </p:grpSpPr>
            <p:sp>
              <p:nvSpPr>
                <p:cNvPr id="128" name="椭圆 127">
                  <a:extLst>
                    <a:ext uri="{FF2B5EF4-FFF2-40B4-BE49-F238E27FC236}">
                      <a16:creationId xmlns:a16="http://schemas.microsoft.com/office/drawing/2014/main" id="{0C367EEE-C98F-4E2B-B422-76DF9BCE1BDC}"/>
                    </a:ext>
                  </a:extLst>
                </p:cNvPr>
                <p:cNvSpPr/>
                <p:nvPr/>
              </p:nvSpPr>
              <p:spPr>
                <a:xfrm>
                  <a:off x="1838001" y="4194861"/>
                  <a:ext cx="160820" cy="160820"/>
                </a:xfrm>
                <a:prstGeom prst="ellipse">
                  <a:avLst/>
                </a:prstGeom>
                <a:solidFill>
                  <a:schemeClr val="tx1"/>
                </a:solidFill>
                <a:ln w="6350">
                  <a:solidFill>
                    <a:schemeClr val="accent2">
                      <a:alpha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29" name="椭圆 128">
                  <a:extLst>
                    <a:ext uri="{FF2B5EF4-FFF2-40B4-BE49-F238E27FC236}">
                      <a16:creationId xmlns:a16="http://schemas.microsoft.com/office/drawing/2014/main" id="{7DF91560-5F90-455D-A8F8-685E213023F2}"/>
                    </a:ext>
                  </a:extLst>
                </p:cNvPr>
                <p:cNvSpPr/>
                <p:nvPr/>
              </p:nvSpPr>
              <p:spPr>
                <a:xfrm>
                  <a:off x="1872924" y="4229784"/>
                  <a:ext cx="90974" cy="90974"/>
                </a:xfrm>
                <a:prstGeom prst="ellipse">
                  <a:avLst/>
                </a:prstGeom>
                <a:noFill/>
                <a:ln w="127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30" name="椭圆 129">
                  <a:extLst>
                    <a:ext uri="{FF2B5EF4-FFF2-40B4-BE49-F238E27FC236}">
                      <a16:creationId xmlns:a16="http://schemas.microsoft.com/office/drawing/2014/main" id="{ECA3C7D5-A333-4B6C-8130-5EEB3678DC56}"/>
                    </a:ext>
                  </a:extLst>
                </p:cNvPr>
                <p:cNvSpPr/>
                <p:nvPr/>
              </p:nvSpPr>
              <p:spPr>
                <a:xfrm>
                  <a:off x="1895552" y="4252412"/>
                  <a:ext cx="45719" cy="45719"/>
                </a:xfrm>
                <a:prstGeom prst="ellipse">
                  <a:avLst/>
                </a:prstGeom>
                <a:solidFill>
                  <a:schemeClr val="accent2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34" name="组合 133">
              <a:extLst>
                <a:ext uri="{FF2B5EF4-FFF2-40B4-BE49-F238E27FC236}">
                  <a16:creationId xmlns:a16="http://schemas.microsoft.com/office/drawing/2014/main" id="{7323DF18-9483-4041-AC4D-9C19FA52AE07}"/>
                </a:ext>
              </a:extLst>
            </p:cNvPr>
            <p:cNvGrpSpPr/>
            <p:nvPr/>
          </p:nvGrpSpPr>
          <p:grpSpPr>
            <a:xfrm>
              <a:off x="8404822" y="3745293"/>
              <a:ext cx="3096399" cy="958428"/>
              <a:chOff x="8185366" y="2543636"/>
              <a:chExt cx="3096399" cy="958428"/>
            </a:xfrm>
          </p:grpSpPr>
          <p:grpSp>
            <p:nvGrpSpPr>
              <p:cNvPr id="135" name="组合 134">
                <a:extLst>
                  <a:ext uri="{FF2B5EF4-FFF2-40B4-BE49-F238E27FC236}">
                    <a16:creationId xmlns:a16="http://schemas.microsoft.com/office/drawing/2014/main" id="{32440CE5-5ED0-4074-A533-5B88080C9323}"/>
                  </a:ext>
                </a:extLst>
              </p:cNvPr>
              <p:cNvGrpSpPr/>
              <p:nvPr/>
            </p:nvGrpSpPr>
            <p:grpSpPr>
              <a:xfrm>
                <a:off x="8602862" y="2543636"/>
                <a:ext cx="2678903" cy="958428"/>
                <a:chOff x="187513" y="4821873"/>
                <a:chExt cx="2678903" cy="958428"/>
              </a:xfrm>
            </p:grpSpPr>
            <p:sp>
              <p:nvSpPr>
                <p:cNvPr id="140" name="文本框 139">
                  <a:extLst>
                    <a:ext uri="{FF2B5EF4-FFF2-40B4-BE49-F238E27FC236}">
                      <a16:creationId xmlns:a16="http://schemas.microsoft.com/office/drawing/2014/main" id="{2C387C5D-FEED-41E3-B824-4BB06583DF7B}"/>
                    </a:ext>
                  </a:extLst>
                </p:cNvPr>
                <p:cNvSpPr txBox="1"/>
                <p:nvPr/>
              </p:nvSpPr>
              <p:spPr>
                <a:xfrm>
                  <a:off x="187513" y="4821873"/>
                  <a:ext cx="2031325" cy="369332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r>
                    <a:rPr kumimoji="0" lang="zh-CN" altLang="en-US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2"/>
                      </a:solidFill>
                      <a:effectLst/>
                      <a:uLnTx/>
                      <a:uFillTx/>
                      <a:latin typeface="OPPOSans M"/>
                      <a:ea typeface="OPPOSans M"/>
                      <a:cs typeface="+mn-cs"/>
                    </a:rPr>
                    <a:t>负责系统改进升级</a:t>
                  </a:r>
                  <a:endParaRPr lang="zh-CN" altLang="en-US" dirty="0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141" name="文本框 140">
                  <a:extLst>
                    <a:ext uri="{FF2B5EF4-FFF2-40B4-BE49-F238E27FC236}">
                      <a16:creationId xmlns:a16="http://schemas.microsoft.com/office/drawing/2014/main" id="{049E54E3-85A7-4D2F-B1F2-5844DDDF5472}"/>
                    </a:ext>
                  </a:extLst>
                </p:cNvPr>
                <p:cNvSpPr txBox="1"/>
                <p:nvPr/>
              </p:nvSpPr>
              <p:spPr>
                <a:xfrm>
                  <a:off x="187513" y="5195526"/>
                  <a:ext cx="2678903" cy="58477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kumimoji="0" lang="zh-CN" altLang="en-US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M"/>
                      <a:ea typeface="OPPOSans M"/>
                      <a:cs typeface="+mn-cs"/>
                    </a:rPr>
                    <a:t>根据财务核算的需求，提高财务核算效率和质量</a:t>
                  </a:r>
                  <a:endParaRPr lang="zh-CN" altLang="en-US" sz="16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36" name="组合 135">
                <a:extLst>
                  <a:ext uri="{FF2B5EF4-FFF2-40B4-BE49-F238E27FC236}">
                    <a16:creationId xmlns:a16="http://schemas.microsoft.com/office/drawing/2014/main" id="{7DDC7C69-8E46-4D50-A6B2-22C7AF780900}"/>
                  </a:ext>
                </a:extLst>
              </p:cNvPr>
              <p:cNvGrpSpPr/>
              <p:nvPr/>
            </p:nvGrpSpPr>
            <p:grpSpPr>
              <a:xfrm rot="10800000">
                <a:off x="8185366" y="2613716"/>
                <a:ext cx="178442" cy="178442"/>
                <a:chOff x="1838001" y="4194861"/>
                <a:chExt cx="160820" cy="160820"/>
              </a:xfrm>
            </p:grpSpPr>
            <p:sp>
              <p:nvSpPr>
                <p:cNvPr id="137" name="椭圆 136">
                  <a:extLst>
                    <a:ext uri="{FF2B5EF4-FFF2-40B4-BE49-F238E27FC236}">
                      <a16:creationId xmlns:a16="http://schemas.microsoft.com/office/drawing/2014/main" id="{B0F07810-C639-4107-842A-BD5B5BAAF568}"/>
                    </a:ext>
                  </a:extLst>
                </p:cNvPr>
                <p:cNvSpPr/>
                <p:nvPr/>
              </p:nvSpPr>
              <p:spPr>
                <a:xfrm>
                  <a:off x="1838001" y="4194861"/>
                  <a:ext cx="160820" cy="160820"/>
                </a:xfrm>
                <a:prstGeom prst="ellipse">
                  <a:avLst/>
                </a:prstGeom>
                <a:solidFill>
                  <a:schemeClr val="tx1"/>
                </a:solidFill>
                <a:ln w="6350">
                  <a:solidFill>
                    <a:schemeClr val="accent2">
                      <a:alpha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38" name="椭圆 137">
                  <a:extLst>
                    <a:ext uri="{FF2B5EF4-FFF2-40B4-BE49-F238E27FC236}">
                      <a16:creationId xmlns:a16="http://schemas.microsoft.com/office/drawing/2014/main" id="{F396B14A-C2CE-4BFD-A4D6-8566BE0DD4C8}"/>
                    </a:ext>
                  </a:extLst>
                </p:cNvPr>
                <p:cNvSpPr/>
                <p:nvPr/>
              </p:nvSpPr>
              <p:spPr>
                <a:xfrm>
                  <a:off x="1872924" y="4229784"/>
                  <a:ext cx="90974" cy="90974"/>
                </a:xfrm>
                <a:prstGeom prst="ellipse">
                  <a:avLst/>
                </a:prstGeom>
                <a:noFill/>
                <a:ln w="127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39" name="椭圆 138">
                  <a:extLst>
                    <a:ext uri="{FF2B5EF4-FFF2-40B4-BE49-F238E27FC236}">
                      <a16:creationId xmlns:a16="http://schemas.microsoft.com/office/drawing/2014/main" id="{B15F1B56-094D-4C47-B7E8-4EDE59B53070}"/>
                    </a:ext>
                  </a:extLst>
                </p:cNvPr>
                <p:cNvSpPr/>
                <p:nvPr/>
              </p:nvSpPr>
              <p:spPr>
                <a:xfrm>
                  <a:off x="1895552" y="4252412"/>
                  <a:ext cx="45719" cy="45719"/>
                </a:xfrm>
                <a:prstGeom prst="ellipse">
                  <a:avLst/>
                </a:prstGeom>
                <a:solidFill>
                  <a:schemeClr val="accent2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42" name="组合 141">
              <a:extLst>
                <a:ext uri="{FF2B5EF4-FFF2-40B4-BE49-F238E27FC236}">
                  <a16:creationId xmlns:a16="http://schemas.microsoft.com/office/drawing/2014/main" id="{B2F39866-7C0C-47DC-B656-F9525BACB404}"/>
                </a:ext>
              </a:extLst>
            </p:cNvPr>
            <p:cNvGrpSpPr/>
            <p:nvPr/>
          </p:nvGrpSpPr>
          <p:grpSpPr>
            <a:xfrm>
              <a:off x="8032966" y="4843360"/>
              <a:ext cx="3096399" cy="958428"/>
              <a:chOff x="8185366" y="2543636"/>
              <a:chExt cx="3096399" cy="958428"/>
            </a:xfrm>
          </p:grpSpPr>
          <p:grpSp>
            <p:nvGrpSpPr>
              <p:cNvPr id="143" name="组合 142">
                <a:extLst>
                  <a:ext uri="{FF2B5EF4-FFF2-40B4-BE49-F238E27FC236}">
                    <a16:creationId xmlns:a16="http://schemas.microsoft.com/office/drawing/2014/main" id="{01CC471F-0431-424C-96DA-2328837A5F46}"/>
                  </a:ext>
                </a:extLst>
              </p:cNvPr>
              <p:cNvGrpSpPr/>
              <p:nvPr/>
            </p:nvGrpSpPr>
            <p:grpSpPr>
              <a:xfrm>
                <a:off x="8602862" y="2543636"/>
                <a:ext cx="2678903" cy="958428"/>
                <a:chOff x="187513" y="4821873"/>
                <a:chExt cx="2678903" cy="958428"/>
              </a:xfrm>
            </p:grpSpPr>
            <p:sp>
              <p:nvSpPr>
                <p:cNvPr id="148" name="文本框 147">
                  <a:extLst>
                    <a:ext uri="{FF2B5EF4-FFF2-40B4-BE49-F238E27FC236}">
                      <a16:creationId xmlns:a16="http://schemas.microsoft.com/office/drawing/2014/main" id="{724BB3F9-D44E-47A2-BBEE-A0A6DF04DD77}"/>
                    </a:ext>
                  </a:extLst>
                </p:cNvPr>
                <p:cNvSpPr txBox="1"/>
                <p:nvPr/>
              </p:nvSpPr>
              <p:spPr>
                <a:xfrm>
                  <a:off x="187513" y="4821873"/>
                  <a:ext cx="2031325" cy="369332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r>
                    <a:rPr kumimoji="0" lang="zh-CN" altLang="en-US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2"/>
                      </a:solidFill>
                      <a:effectLst/>
                      <a:uLnTx/>
                      <a:uFillTx/>
                      <a:latin typeface="OPPOSans M"/>
                      <a:ea typeface="OPPOSans M"/>
                      <a:cs typeface="+mn-cs"/>
                    </a:rPr>
                    <a:t>负责系统改进升级</a:t>
                  </a:r>
                  <a:endParaRPr lang="zh-CN" altLang="en-US" dirty="0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149" name="文本框 148">
                  <a:extLst>
                    <a:ext uri="{FF2B5EF4-FFF2-40B4-BE49-F238E27FC236}">
                      <a16:creationId xmlns:a16="http://schemas.microsoft.com/office/drawing/2014/main" id="{984E4789-FF50-4BBA-A583-E3D619AC764D}"/>
                    </a:ext>
                  </a:extLst>
                </p:cNvPr>
                <p:cNvSpPr txBox="1"/>
                <p:nvPr/>
              </p:nvSpPr>
              <p:spPr>
                <a:xfrm>
                  <a:off x="187513" y="5195526"/>
                  <a:ext cx="2678903" cy="58477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kumimoji="0" lang="zh-CN" altLang="en-US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M"/>
                      <a:ea typeface="OPPOSans M"/>
                      <a:cs typeface="+mn-cs"/>
                    </a:rPr>
                    <a:t>根据财务核算的需求，提高财务核算效率和质量</a:t>
                  </a:r>
                  <a:endParaRPr lang="zh-CN" altLang="en-US" sz="16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44" name="组合 143">
                <a:extLst>
                  <a:ext uri="{FF2B5EF4-FFF2-40B4-BE49-F238E27FC236}">
                    <a16:creationId xmlns:a16="http://schemas.microsoft.com/office/drawing/2014/main" id="{A05B6A58-5CA1-4F0D-A978-E42DBF92F7E2}"/>
                  </a:ext>
                </a:extLst>
              </p:cNvPr>
              <p:cNvGrpSpPr/>
              <p:nvPr/>
            </p:nvGrpSpPr>
            <p:grpSpPr>
              <a:xfrm rot="10800000">
                <a:off x="8185366" y="2613716"/>
                <a:ext cx="178442" cy="178442"/>
                <a:chOff x="1838001" y="4194861"/>
                <a:chExt cx="160820" cy="160820"/>
              </a:xfrm>
            </p:grpSpPr>
            <p:sp>
              <p:nvSpPr>
                <p:cNvPr id="145" name="椭圆 144">
                  <a:extLst>
                    <a:ext uri="{FF2B5EF4-FFF2-40B4-BE49-F238E27FC236}">
                      <a16:creationId xmlns:a16="http://schemas.microsoft.com/office/drawing/2014/main" id="{9931A072-EDAD-4752-A821-57E1C818104E}"/>
                    </a:ext>
                  </a:extLst>
                </p:cNvPr>
                <p:cNvSpPr/>
                <p:nvPr/>
              </p:nvSpPr>
              <p:spPr>
                <a:xfrm>
                  <a:off x="1838001" y="4194861"/>
                  <a:ext cx="160820" cy="160820"/>
                </a:xfrm>
                <a:prstGeom prst="ellipse">
                  <a:avLst/>
                </a:prstGeom>
                <a:solidFill>
                  <a:schemeClr val="tx1"/>
                </a:solidFill>
                <a:ln w="6350">
                  <a:solidFill>
                    <a:schemeClr val="accent2">
                      <a:alpha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46" name="椭圆 145">
                  <a:extLst>
                    <a:ext uri="{FF2B5EF4-FFF2-40B4-BE49-F238E27FC236}">
                      <a16:creationId xmlns:a16="http://schemas.microsoft.com/office/drawing/2014/main" id="{58CC77AE-2C6B-4171-9DD4-E518BE507D13}"/>
                    </a:ext>
                  </a:extLst>
                </p:cNvPr>
                <p:cNvSpPr/>
                <p:nvPr/>
              </p:nvSpPr>
              <p:spPr>
                <a:xfrm>
                  <a:off x="1872924" y="4229784"/>
                  <a:ext cx="90974" cy="90974"/>
                </a:xfrm>
                <a:prstGeom prst="ellipse">
                  <a:avLst/>
                </a:prstGeom>
                <a:noFill/>
                <a:ln w="127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47" name="椭圆 146">
                  <a:extLst>
                    <a:ext uri="{FF2B5EF4-FFF2-40B4-BE49-F238E27FC236}">
                      <a16:creationId xmlns:a16="http://schemas.microsoft.com/office/drawing/2014/main" id="{983AAFF4-7823-4B46-A6F7-38BE87F98F0C}"/>
                    </a:ext>
                  </a:extLst>
                </p:cNvPr>
                <p:cNvSpPr/>
                <p:nvPr/>
              </p:nvSpPr>
              <p:spPr>
                <a:xfrm>
                  <a:off x="1895552" y="4252412"/>
                  <a:ext cx="45719" cy="45719"/>
                </a:xfrm>
                <a:prstGeom prst="ellipse">
                  <a:avLst/>
                </a:prstGeom>
                <a:solidFill>
                  <a:schemeClr val="accent2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B65B1BE1-F004-472A-B84A-14DC493011DB}"/>
              </a:ext>
            </a:extLst>
          </p:cNvPr>
          <p:cNvGrpSpPr/>
          <p:nvPr/>
        </p:nvGrpSpPr>
        <p:grpSpPr>
          <a:xfrm>
            <a:off x="793772" y="553246"/>
            <a:ext cx="2254228" cy="584775"/>
            <a:chOff x="793772" y="553246"/>
            <a:chExt cx="2254228" cy="584775"/>
          </a:xfrm>
        </p:grpSpPr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B5003B23-A039-4335-884F-27E2B4BDE581}"/>
                </a:ext>
              </a:extLst>
            </p:cNvPr>
            <p:cNvSpPr txBox="1"/>
            <p:nvPr/>
          </p:nvSpPr>
          <p:spPr>
            <a:xfrm>
              <a:off x="1186367" y="553246"/>
              <a:ext cx="186163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励字侠义简繁" panose="02010604000000000000" pitchFamily="2" charset="-122"/>
                  <a:ea typeface="励字侠义简繁" panose="02010604000000000000" pitchFamily="2" charset="-122"/>
                  <a:cs typeface="+mn-cs"/>
                </a:rPr>
                <a:t>解决措施</a:t>
              </a:r>
            </a:p>
          </p:txBody>
        </p: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508206D1-BC0A-45E5-AC60-421EB873BB51}"/>
                </a:ext>
              </a:extLst>
            </p:cNvPr>
            <p:cNvGrpSpPr/>
            <p:nvPr/>
          </p:nvGrpSpPr>
          <p:grpSpPr>
            <a:xfrm>
              <a:off x="793772" y="633539"/>
              <a:ext cx="432008" cy="424188"/>
              <a:chOff x="731481" y="613267"/>
              <a:chExt cx="432008" cy="424188"/>
            </a:xfrm>
          </p:grpSpPr>
          <p:sp>
            <p:nvSpPr>
              <p:cNvPr id="80" name="矩形 79">
                <a:extLst>
                  <a:ext uri="{FF2B5EF4-FFF2-40B4-BE49-F238E27FC236}">
                    <a16:creationId xmlns:a16="http://schemas.microsoft.com/office/drawing/2014/main" id="{92AE8ECB-4529-4661-BFBD-0AA366C7DAE6}"/>
                  </a:ext>
                </a:extLst>
              </p:cNvPr>
              <p:cNvSpPr/>
              <p:nvPr/>
            </p:nvSpPr>
            <p:spPr>
              <a:xfrm>
                <a:off x="839489" y="613267"/>
                <a:ext cx="324000" cy="324000"/>
              </a:xfrm>
              <a:prstGeom prst="rect">
                <a:avLst/>
              </a:prstGeom>
              <a:noFill/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矩形 80">
                <a:extLst>
                  <a:ext uri="{FF2B5EF4-FFF2-40B4-BE49-F238E27FC236}">
                    <a16:creationId xmlns:a16="http://schemas.microsoft.com/office/drawing/2014/main" id="{22CD1D49-1163-417C-87F7-7D01DB4DD0B5}"/>
                  </a:ext>
                </a:extLst>
              </p:cNvPr>
              <p:cNvSpPr/>
              <p:nvPr/>
            </p:nvSpPr>
            <p:spPr>
              <a:xfrm>
                <a:off x="731481" y="713455"/>
                <a:ext cx="324000" cy="324000"/>
              </a:xfrm>
              <a:prstGeom prst="rect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920246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>
            <a:extLst>
              <a:ext uri="{FF2B5EF4-FFF2-40B4-BE49-F238E27FC236}">
                <a16:creationId xmlns:a16="http://schemas.microsoft.com/office/drawing/2014/main" id="{DE51E8C2-C271-43DC-8302-0280651213A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862" y="0"/>
            <a:ext cx="3053967" cy="6858000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F881B045-2E2C-4407-97DF-4CB5436B501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9"/>
          <a:stretch/>
        </p:blipFill>
        <p:spPr>
          <a:xfrm>
            <a:off x="3062228" y="-8038"/>
            <a:ext cx="3053967" cy="6858000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1264AA44-9D89-4EA9-88AB-6F6A2378A9A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99"/>
          <a:stretch/>
        </p:blipFill>
        <p:spPr>
          <a:xfrm>
            <a:off x="6116195" y="-8038"/>
            <a:ext cx="3053967" cy="6858000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985B5D99-349F-4FF9-A47A-65E0E3D1560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178849" y="-8038"/>
            <a:ext cx="3053967" cy="685800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53148F19-E0A4-442F-87E4-1B658FBD50CF}"/>
              </a:ext>
            </a:extLst>
          </p:cNvPr>
          <p:cNvSpPr/>
          <p:nvPr/>
        </p:nvSpPr>
        <p:spPr>
          <a:xfrm>
            <a:off x="-9735" y="-3324"/>
            <a:ext cx="12211471" cy="6864648"/>
          </a:xfrm>
          <a:prstGeom prst="rect">
            <a:avLst/>
          </a:prstGeom>
          <a:gradFill>
            <a:gsLst>
              <a:gs pos="0">
                <a:schemeClr val="tx1">
                  <a:alpha val="9000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8BFAFA1-DE54-4DB5-BB99-6C094E396756}"/>
              </a:ext>
            </a:extLst>
          </p:cNvPr>
          <p:cNvGrpSpPr/>
          <p:nvPr/>
        </p:nvGrpSpPr>
        <p:grpSpPr>
          <a:xfrm>
            <a:off x="3977295" y="891787"/>
            <a:ext cx="4237411" cy="830997"/>
            <a:chOff x="3897746" y="891787"/>
            <a:chExt cx="4237411" cy="830997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B3A0CAA-DD39-49B4-AFA2-A9650FE47099}"/>
                </a:ext>
              </a:extLst>
            </p:cNvPr>
            <p:cNvSpPr txBox="1"/>
            <p:nvPr/>
          </p:nvSpPr>
          <p:spPr>
            <a:xfrm>
              <a:off x="3897746" y="1041934"/>
              <a:ext cx="423741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30000"/>
                    </a:prstClr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CONTENTS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F4EED5D7-41D7-4FD3-8298-D00B5AC9F9BB}"/>
                </a:ext>
              </a:extLst>
            </p:cNvPr>
            <p:cNvSpPr txBox="1"/>
            <p:nvPr/>
          </p:nvSpPr>
          <p:spPr>
            <a:xfrm>
              <a:off x="5297398" y="891787"/>
              <a:ext cx="1438107" cy="830997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15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chemeClr val="accent2"/>
                      </a:gs>
                      <a:gs pos="100000">
                        <a:schemeClr val="accent3"/>
                      </a:gs>
                      <a:gs pos="37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2700000" scaled="0"/>
                  </a:gradFill>
                  <a:effectLst/>
                  <a:uLnTx/>
                  <a:uFillTx/>
                  <a:latin typeface="励字侠义简繁" panose="02010604000000000000" pitchFamily="2" charset="-122"/>
                  <a:ea typeface="励字侠义简繁" panose="02010604000000000000" pitchFamily="2" charset="-122"/>
                  <a:cs typeface="OPPOSans B" panose="00020600040101010101" pitchFamily="18" charset="-122"/>
                </a:defRPr>
              </a:lvl1pPr>
            </a:lstStyle>
            <a:p>
              <a:r>
                <a:rPr lang="zh-CN" altLang="en-US" sz="5400" dirty="0"/>
                <a:t>目录</a:t>
              </a: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07488CE5-4A0D-498E-B090-9EE880F4FA03}"/>
              </a:ext>
            </a:extLst>
          </p:cNvPr>
          <p:cNvSpPr txBox="1"/>
          <p:nvPr/>
        </p:nvSpPr>
        <p:spPr>
          <a:xfrm>
            <a:off x="695325" y="4603749"/>
            <a:ext cx="1538883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年度工作回顾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8AE81BE9-3E8D-4C21-BE88-238455DBA174}"/>
              </a:ext>
            </a:extLst>
          </p:cNvPr>
          <p:cNvSpPr txBox="1"/>
          <p:nvPr/>
        </p:nvSpPr>
        <p:spPr>
          <a:xfrm>
            <a:off x="3692941" y="4601729"/>
            <a:ext cx="1538883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成功项目展示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CFD04828-0707-4B5C-8823-778FB0F1B480}"/>
              </a:ext>
            </a:extLst>
          </p:cNvPr>
          <p:cNvSpPr txBox="1"/>
          <p:nvPr/>
        </p:nvSpPr>
        <p:spPr>
          <a:xfrm>
            <a:off x="6690557" y="4601729"/>
            <a:ext cx="1538883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不足之处总结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AF61BDB-9FCE-452E-94A8-DDBBCD467E96}"/>
              </a:ext>
            </a:extLst>
          </p:cNvPr>
          <p:cNvSpPr txBox="1"/>
          <p:nvPr/>
        </p:nvSpPr>
        <p:spPr>
          <a:xfrm>
            <a:off x="9688172" y="4601729"/>
            <a:ext cx="1538883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来年工作目标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3AB77F9-1F82-4953-88A0-01038B22AFE6}"/>
              </a:ext>
            </a:extLst>
          </p:cNvPr>
          <p:cNvGrpSpPr/>
          <p:nvPr/>
        </p:nvGrpSpPr>
        <p:grpSpPr>
          <a:xfrm>
            <a:off x="599106" y="2535507"/>
            <a:ext cx="1780338" cy="1780336"/>
            <a:chOff x="4396917" y="502761"/>
            <a:chExt cx="3398166" cy="3398162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B7135FC6-590F-49E0-A476-4B7C1BCF5DBF}"/>
                </a:ext>
              </a:extLst>
            </p:cNvPr>
            <p:cNvSpPr/>
            <p:nvPr/>
          </p:nvSpPr>
          <p:spPr>
            <a:xfrm>
              <a:off x="4396917" y="502761"/>
              <a:ext cx="3398166" cy="3398162"/>
            </a:xfrm>
            <a:prstGeom prst="ellipse">
              <a:avLst/>
            </a:prstGeom>
            <a:noFill/>
            <a:ln w="9525">
              <a:gradFill>
                <a:gsLst>
                  <a:gs pos="0">
                    <a:schemeClr val="accent1"/>
                  </a:gs>
                  <a:gs pos="79000">
                    <a:schemeClr val="accent3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7200" dirty="0"/>
            </a:p>
          </p:txBody>
        </p:sp>
        <p:sp>
          <p:nvSpPr>
            <p:cNvPr id="38" name="弧形 37">
              <a:extLst>
                <a:ext uri="{FF2B5EF4-FFF2-40B4-BE49-F238E27FC236}">
                  <a16:creationId xmlns:a16="http://schemas.microsoft.com/office/drawing/2014/main" id="{E3E1FEF2-40AB-4812-950C-688EF7843EB1}"/>
                </a:ext>
              </a:extLst>
            </p:cNvPr>
            <p:cNvSpPr/>
            <p:nvPr/>
          </p:nvSpPr>
          <p:spPr>
            <a:xfrm rot="1708138">
              <a:off x="4576723" y="682567"/>
              <a:ext cx="3038552" cy="3038550"/>
            </a:xfrm>
            <a:prstGeom prst="arc">
              <a:avLst>
                <a:gd name="adj1" fmla="val 4280605"/>
                <a:gd name="adj2" fmla="val 20856611"/>
              </a:avLst>
            </a:prstGeom>
            <a:noFill/>
            <a:ln w="9525">
              <a:gradFill flip="none" rotWithShape="1">
                <a:gsLst>
                  <a:gs pos="12000">
                    <a:schemeClr val="accent3">
                      <a:alpha val="0"/>
                    </a:schemeClr>
                  </a:gs>
                  <a:gs pos="100000">
                    <a:schemeClr val="accent2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7200" dirty="0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96AA363D-9BFA-45A4-A098-AC2949416552}"/>
              </a:ext>
            </a:extLst>
          </p:cNvPr>
          <p:cNvSpPr txBox="1"/>
          <p:nvPr/>
        </p:nvSpPr>
        <p:spPr>
          <a:xfrm>
            <a:off x="1046480" y="2875002"/>
            <a:ext cx="985410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3600000" scaled="0"/>
                </a:gradFill>
                <a:latin typeface="+mn-ea"/>
              </a:defRPr>
            </a:lvl1pPr>
          </a:lstStyle>
          <a:p>
            <a:r>
              <a:rPr lang="en-US" altLang="zh-CN" dirty="0">
                <a:latin typeface="+mj-ea"/>
                <a:ea typeface="+mj-ea"/>
              </a:rPr>
              <a:t>01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E7138176-DAAA-4022-8581-9021B657F9DD}"/>
              </a:ext>
            </a:extLst>
          </p:cNvPr>
          <p:cNvSpPr txBox="1"/>
          <p:nvPr/>
        </p:nvSpPr>
        <p:spPr>
          <a:xfrm>
            <a:off x="3914962" y="2875002"/>
            <a:ext cx="1399139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3600000" scaled="0"/>
                </a:gradFill>
                <a:latin typeface="+mj-ea"/>
                <a:ea typeface="+mj-ea"/>
              </a:defRPr>
            </a:lvl1pPr>
          </a:lstStyle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49037B58-0A76-44CB-884C-A68C41B3CEC0}"/>
              </a:ext>
            </a:extLst>
          </p:cNvPr>
          <p:cNvSpPr txBox="1"/>
          <p:nvPr/>
        </p:nvSpPr>
        <p:spPr>
          <a:xfrm>
            <a:off x="6985656" y="2875002"/>
            <a:ext cx="1399139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7200" dirty="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3600000" scaled="0"/>
                </a:gradFill>
                <a:latin typeface="+mj-ea"/>
                <a:ea typeface="+mj-ea"/>
              </a:rPr>
              <a:t>03</a:t>
            </a:r>
            <a:endParaRPr lang="zh-CN" altLang="en-US" sz="7200" dirty="0">
              <a:gradFill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3600000" scaled="0"/>
              </a:gradFill>
              <a:latin typeface="+mj-ea"/>
              <a:ea typeface="+mj-ea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4D1C94F1-52A9-46AC-857A-16387DC38015}"/>
              </a:ext>
            </a:extLst>
          </p:cNvPr>
          <p:cNvSpPr txBox="1"/>
          <p:nvPr/>
        </p:nvSpPr>
        <p:spPr>
          <a:xfrm>
            <a:off x="9856046" y="2875002"/>
            <a:ext cx="1399139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7200" dirty="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3600000" scaled="0"/>
                </a:gradFill>
                <a:latin typeface="+mj-ea"/>
                <a:ea typeface="+mj-ea"/>
              </a:rPr>
              <a:t>04</a:t>
            </a:r>
            <a:endParaRPr lang="zh-CN" altLang="en-US" sz="7200" dirty="0">
              <a:gradFill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3600000" scaled="0"/>
              </a:gradFill>
              <a:latin typeface="+mj-ea"/>
              <a:ea typeface="+mj-ea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3040904E-94F1-4446-9CE0-0FFCA554BF2D}"/>
              </a:ext>
            </a:extLst>
          </p:cNvPr>
          <p:cNvGrpSpPr/>
          <p:nvPr/>
        </p:nvGrpSpPr>
        <p:grpSpPr>
          <a:xfrm>
            <a:off x="3572213" y="2535507"/>
            <a:ext cx="1780338" cy="1780336"/>
            <a:chOff x="4396917" y="502761"/>
            <a:chExt cx="3398166" cy="3398162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C47517F6-2650-4635-8F80-FD46F0A45D0E}"/>
                </a:ext>
              </a:extLst>
            </p:cNvPr>
            <p:cNvSpPr/>
            <p:nvPr/>
          </p:nvSpPr>
          <p:spPr>
            <a:xfrm>
              <a:off x="4396917" y="502761"/>
              <a:ext cx="3398166" cy="3398162"/>
            </a:xfrm>
            <a:prstGeom prst="ellipse">
              <a:avLst/>
            </a:prstGeom>
            <a:noFill/>
            <a:ln w="9525">
              <a:gradFill>
                <a:gsLst>
                  <a:gs pos="0">
                    <a:schemeClr val="accent1"/>
                  </a:gs>
                  <a:gs pos="79000">
                    <a:schemeClr val="accent3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7200" dirty="0"/>
            </a:p>
          </p:txBody>
        </p:sp>
        <p:sp>
          <p:nvSpPr>
            <p:cNvPr id="46" name="弧形 45">
              <a:extLst>
                <a:ext uri="{FF2B5EF4-FFF2-40B4-BE49-F238E27FC236}">
                  <a16:creationId xmlns:a16="http://schemas.microsoft.com/office/drawing/2014/main" id="{6B85C374-7D8F-49D4-8D33-D284BFC454A6}"/>
                </a:ext>
              </a:extLst>
            </p:cNvPr>
            <p:cNvSpPr/>
            <p:nvPr/>
          </p:nvSpPr>
          <p:spPr>
            <a:xfrm rot="1708138">
              <a:off x="4576723" y="682567"/>
              <a:ext cx="3038552" cy="3038550"/>
            </a:xfrm>
            <a:prstGeom prst="arc">
              <a:avLst>
                <a:gd name="adj1" fmla="val 4280605"/>
                <a:gd name="adj2" fmla="val 20856611"/>
              </a:avLst>
            </a:prstGeom>
            <a:noFill/>
            <a:ln w="9525">
              <a:gradFill flip="none" rotWithShape="1">
                <a:gsLst>
                  <a:gs pos="12000">
                    <a:schemeClr val="accent3">
                      <a:alpha val="0"/>
                    </a:schemeClr>
                  </a:gs>
                  <a:gs pos="100000">
                    <a:schemeClr val="accent2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7200" dirty="0"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5DB098D5-19B7-4A42-AD9E-12DD326FD2F9}"/>
              </a:ext>
            </a:extLst>
          </p:cNvPr>
          <p:cNvGrpSpPr/>
          <p:nvPr/>
        </p:nvGrpSpPr>
        <p:grpSpPr>
          <a:xfrm>
            <a:off x="6545320" y="2535507"/>
            <a:ext cx="1780338" cy="1780336"/>
            <a:chOff x="4396917" y="502761"/>
            <a:chExt cx="3398166" cy="3398162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F98CCD49-92C7-4815-819F-9D657B9FBBB4}"/>
                </a:ext>
              </a:extLst>
            </p:cNvPr>
            <p:cNvSpPr/>
            <p:nvPr/>
          </p:nvSpPr>
          <p:spPr>
            <a:xfrm>
              <a:off x="4396917" y="502761"/>
              <a:ext cx="3398166" cy="3398162"/>
            </a:xfrm>
            <a:prstGeom prst="ellipse">
              <a:avLst/>
            </a:prstGeom>
            <a:noFill/>
            <a:ln w="9525">
              <a:gradFill>
                <a:gsLst>
                  <a:gs pos="0">
                    <a:schemeClr val="accent1"/>
                  </a:gs>
                  <a:gs pos="79000">
                    <a:schemeClr val="accent3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7200" dirty="0"/>
            </a:p>
          </p:txBody>
        </p:sp>
        <p:sp>
          <p:nvSpPr>
            <p:cNvPr id="49" name="弧形 48">
              <a:extLst>
                <a:ext uri="{FF2B5EF4-FFF2-40B4-BE49-F238E27FC236}">
                  <a16:creationId xmlns:a16="http://schemas.microsoft.com/office/drawing/2014/main" id="{FD718816-2CD7-4517-B081-D7551890F630}"/>
                </a:ext>
              </a:extLst>
            </p:cNvPr>
            <p:cNvSpPr/>
            <p:nvPr/>
          </p:nvSpPr>
          <p:spPr>
            <a:xfrm rot="1708138">
              <a:off x="4576723" y="682567"/>
              <a:ext cx="3038552" cy="3038550"/>
            </a:xfrm>
            <a:prstGeom prst="arc">
              <a:avLst>
                <a:gd name="adj1" fmla="val 4280605"/>
                <a:gd name="adj2" fmla="val 20856611"/>
              </a:avLst>
            </a:prstGeom>
            <a:noFill/>
            <a:ln w="9525">
              <a:gradFill flip="none" rotWithShape="1">
                <a:gsLst>
                  <a:gs pos="12000">
                    <a:schemeClr val="accent3">
                      <a:alpha val="0"/>
                    </a:schemeClr>
                  </a:gs>
                  <a:gs pos="100000">
                    <a:schemeClr val="accent2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7200" dirty="0"/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339433B1-C244-43D4-9429-890C15EDD1EB}"/>
              </a:ext>
            </a:extLst>
          </p:cNvPr>
          <p:cNvGrpSpPr/>
          <p:nvPr/>
        </p:nvGrpSpPr>
        <p:grpSpPr>
          <a:xfrm>
            <a:off x="9518427" y="2535507"/>
            <a:ext cx="1780338" cy="1780336"/>
            <a:chOff x="4396917" y="502761"/>
            <a:chExt cx="3398166" cy="3398162"/>
          </a:xfrm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8E770A8C-DEE9-484E-AA9D-9BB21363655B}"/>
                </a:ext>
              </a:extLst>
            </p:cNvPr>
            <p:cNvSpPr/>
            <p:nvPr/>
          </p:nvSpPr>
          <p:spPr>
            <a:xfrm>
              <a:off x="4396917" y="502761"/>
              <a:ext cx="3398166" cy="3398162"/>
            </a:xfrm>
            <a:prstGeom prst="ellipse">
              <a:avLst/>
            </a:prstGeom>
            <a:noFill/>
            <a:ln w="9525">
              <a:gradFill>
                <a:gsLst>
                  <a:gs pos="0">
                    <a:schemeClr val="accent1"/>
                  </a:gs>
                  <a:gs pos="79000">
                    <a:schemeClr val="accent3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7200" dirty="0"/>
            </a:p>
          </p:txBody>
        </p:sp>
        <p:sp>
          <p:nvSpPr>
            <p:cNvPr id="52" name="弧形 51">
              <a:extLst>
                <a:ext uri="{FF2B5EF4-FFF2-40B4-BE49-F238E27FC236}">
                  <a16:creationId xmlns:a16="http://schemas.microsoft.com/office/drawing/2014/main" id="{423ADFEA-0B6D-4E45-BC66-ED30215AA57C}"/>
                </a:ext>
              </a:extLst>
            </p:cNvPr>
            <p:cNvSpPr/>
            <p:nvPr/>
          </p:nvSpPr>
          <p:spPr>
            <a:xfrm rot="1708138">
              <a:off x="4576723" y="682567"/>
              <a:ext cx="3038552" cy="3038550"/>
            </a:xfrm>
            <a:prstGeom prst="arc">
              <a:avLst>
                <a:gd name="adj1" fmla="val 4280605"/>
                <a:gd name="adj2" fmla="val 20856611"/>
              </a:avLst>
            </a:prstGeom>
            <a:noFill/>
            <a:ln w="9525">
              <a:gradFill flip="none" rotWithShape="1">
                <a:gsLst>
                  <a:gs pos="12000">
                    <a:schemeClr val="accent3">
                      <a:alpha val="0"/>
                    </a:schemeClr>
                  </a:gs>
                  <a:gs pos="100000">
                    <a:schemeClr val="accent2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7200" dirty="0"/>
            </a:p>
          </p:txBody>
        </p:sp>
      </p:grpSp>
      <p:pic>
        <p:nvPicPr>
          <p:cNvPr id="54" name="PA_图片 480">
            <a:extLst>
              <a:ext uri="{FF2B5EF4-FFF2-40B4-BE49-F238E27FC236}">
                <a16:creationId xmlns:a16="http://schemas.microsoft.com/office/drawing/2014/main" id="{3FFB45F3-AF7D-480D-A924-84983D23828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906580" y="1525728"/>
            <a:ext cx="4326031" cy="588508"/>
          </a:xfrm>
          <a:prstGeom prst="rect">
            <a:avLst/>
          </a:prstGeom>
        </p:spPr>
      </p:pic>
      <p:pic>
        <p:nvPicPr>
          <p:cNvPr id="58" name="PA_图片 480">
            <a:extLst>
              <a:ext uri="{FF2B5EF4-FFF2-40B4-BE49-F238E27FC236}">
                <a16:creationId xmlns:a16="http://schemas.microsoft.com/office/drawing/2014/main" id="{99AA3AC1-8088-47B8-965B-1C29E6C8611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7005048" y="1525729"/>
            <a:ext cx="4326031" cy="588508"/>
          </a:xfrm>
          <a:prstGeom prst="rect">
            <a:avLst/>
          </a:prstGeom>
        </p:spPr>
      </p:pic>
      <p:pic>
        <p:nvPicPr>
          <p:cNvPr id="59" name="PA_图片 480">
            <a:extLst>
              <a:ext uri="{FF2B5EF4-FFF2-40B4-BE49-F238E27FC236}">
                <a16:creationId xmlns:a16="http://schemas.microsoft.com/office/drawing/2014/main" id="{1DD53E92-626B-49BC-9EBA-DBBF1524968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928784" y="4906238"/>
            <a:ext cx="4326031" cy="588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1968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CE9F80A3-2B20-41B7-8AFD-D768CFFD7C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6088633"/>
              </p:ext>
            </p:extLst>
          </p:nvPr>
        </p:nvGraphicFramePr>
        <p:xfrm>
          <a:off x="695323" y="2068239"/>
          <a:ext cx="10921693" cy="42003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5693">
                  <a:extLst>
                    <a:ext uri="{9D8B030D-6E8A-4147-A177-3AD203B41FA5}">
                      <a16:colId xmlns:a16="http://schemas.microsoft.com/office/drawing/2014/main" val="3101945685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2664060346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3273828048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4235344789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1967032967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3827703041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1024406487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1200584449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1551920283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1099508342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708548348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4155117076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1501146021"/>
                    </a:ext>
                  </a:extLst>
                </a:gridCol>
              </a:tblGrid>
              <a:tr h="653255">
                <a:tc>
                  <a:txBody>
                    <a:bodyPr/>
                    <a:lstStyle/>
                    <a:p>
                      <a:pPr algn="l"/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>
                          <a:gradFill flip="none" rotWithShape="1">
                            <a:gsLst>
                              <a:gs pos="0">
                                <a:schemeClr val="accent1"/>
                              </a:gs>
                              <a:gs pos="100000">
                                <a:schemeClr val="accent2">
                                  <a:lumMod val="50000"/>
                                </a:schemeClr>
                              </a:gs>
                            </a:gsLst>
                            <a:lin ang="2700000" scaled="1"/>
                            <a:tileRect/>
                          </a:gradFill>
                        </a:rPr>
                        <a:t>一月</a:t>
                      </a:r>
                    </a:p>
                  </a:txBody>
                  <a:tcPr marL="91416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>
                          <a:gradFill flip="none" rotWithShape="1">
                            <a:gsLst>
                              <a:gs pos="0">
                                <a:schemeClr val="accent1"/>
                              </a:gs>
                              <a:gs pos="100000">
                                <a:schemeClr val="accent2">
                                  <a:lumMod val="50000"/>
                                </a:schemeClr>
                              </a:gs>
                            </a:gsLst>
                            <a:lin ang="2700000" scaled="1"/>
                            <a:tileRect/>
                          </a:gradFill>
                        </a:rPr>
                        <a:t>二月</a:t>
                      </a:r>
                    </a:p>
                  </a:txBody>
                  <a:tcPr marL="91416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>
                          <a:gradFill flip="none" rotWithShape="1">
                            <a:gsLst>
                              <a:gs pos="0">
                                <a:schemeClr val="accent1"/>
                              </a:gs>
                              <a:gs pos="100000">
                                <a:schemeClr val="accent2">
                                  <a:lumMod val="50000"/>
                                </a:schemeClr>
                              </a:gs>
                            </a:gsLst>
                            <a:lin ang="2700000" scaled="1"/>
                            <a:tileRect/>
                          </a:gradFill>
                        </a:rPr>
                        <a:t>三月</a:t>
                      </a:r>
                    </a:p>
                  </a:txBody>
                  <a:tcPr marL="91416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>
                          <a:gradFill flip="none" rotWithShape="1">
                            <a:gsLst>
                              <a:gs pos="0">
                                <a:schemeClr val="accent1"/>
                              </a:gs>
                              <a:gs pos="100000">
                                <a:schemeClr val="accent2">
                                  <a:lumMod val="50000"/>
                                </a:schemeClr>
                              </a:gs>
                            </a:gsLst>
                            <a:lin ang="2700000" scaled="1"/>
                            <a:tileRect/>
                          </a:gradFill>
                        </a:rPr>
                        <a:t>四月</a:t>
                      </a:r>
                    </a:p>
                  </a:txBody>
                  <a:tcPr marL="91416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>
                          <a:gradFill flip="none" rotWithShape="1">
                            <a:gsLst>
                              <a:gs pos="0">
                                <a:schemeClr val="accent1"/>
                              </a:gs>
                              <a:gs pos="100000">
                                <a:schemeClr val="accent2">
                                  <a:lumMod val="50000"/>
                                </a:schemeClr>
                              </a:gs>
                            </a:gsLst>
                            <a:lin ang="2700000" scaled="1"/>
                            <a:tileRect/>
                          </a:gradFill>
                        </a:rPr>
                        <a:t>五月</a:t>
                      </a:r>
                    </a:p>
                  </a:txBody>
                  <a:tcPr marL="91416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gradFill flip="none" rotWithShape="1">
                            <a:gsLst>
                              <a:gs pos="0">
                                <a:schemeClr val="accent1"/>
                              </a:gs>
                              <a:gs pos="100000">
                                <a:schemeClr val="accent2">
                                  <a:lumMod val="50000"/>
                                </a:schemeClr>
                              </a:gs>
                            </a:gsLst>
                            <a:lin ang="2700000" scaled="1"/>
                            <a:tileRect/>
                          </a:gradFill>
                        </a:rPr>
                        <a:t>六月</a:t>
                      </a:r>
                    </a:p>
                  </a:txBody>
                  <a:tcPr marL="91416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gradFill flip="none" rotWithShape="1">
                            <a:gsLst>
                              <a:gs pos="0">
                                <a:schemeClr val="accent1"/>
                              </a:gs>
                              <a:gs pos="100000">
                                <a:schemeClr val="accent2">
                                  <a:lumMod val="50000"/>
                                </a:schemeClr>
                              </a:gs>
                            </a:gsLst>
                            <a:lin ang="2700000" scaled="1"/>
                            <a:tileRect/>
                          </a:gradFill>
                        </a:rPr>
                        <a:t>七月</a:t>
                      </a:r>
                    </a:p>
                  </a:txBody>
                  <a:tcPr marL="91416" marR="0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gradFill flip="none" rotWithShape="1">
                            <a:gsLst>
                              <a:gs pos="0">
                                <a:schemeClr val="accent1"/>
                              </a:gs>
                              <a:gs pos="100000">
                                <a:schemeClr val="accent2">
                                  <a:lumMod val="50000"/>
                                </a:schemeClr>
                              </a:gs>
                            </a:gsLst>
                            <a:lin ang="2700000" scaled="1"/>
                            <a:tileRect/>
                          </a:gradFill>
                        </a:rPr>
                        <a:t> </a:t>
                      </a:r>
                      <a:r>
                        <a:rPr lang="zh-CN" altLang="en-US" sz="1800" dirty="0">
                          <a:gradFill flip="none" rotWithShape="1">
                            <a:gsLst>
                              <a:gs pos="0">
                                <a:schemeClr val="accent1"/>
                              </a:gs>
                              <a:gs pos="100000">
                                <a:schemeClr val="accent2">
                                  <a:lumMod val="50000"/>
                                </a:schemeClr>
                              </a:gs>
                            </a:gsLst>
                            <a:lin ang="2700000" scaled="1"/>
                            <a:tileRect/>
                          </a:gradFill>
                        </a:rPr>
                        <a:t>八月</a:t>
                      </a:r>
                    </a:p>
                  </a:txBody>
                  <a:tcPr marL="91416" marR="0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gradFill flip="none" rotWithShape="1">
                            <a:gsLst>
                              <a:gs pos="0">
                                <a:schemeClr val="accent1"/>
                              </a:gs>
                              <a:gs pos="100000">
                                <a:schemeClr val="accent2">
                                  <a:lumMod val="50000"/>
                                </a:schemeClr>
                              </a:gs>
                            </a:gsLst>
                            <a:lin ang="2700000" scaled="1"/>
                            <a:tileRect/>
                          </a:gradFill>
                        </a:rPr>
                        <a:t>九月</a:t>
                      </a:r>
                    </a:p>
                  </a:txBody>
                  <a:tcPr marL="91416" marR="0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gradFill flip="none" rotWithShape="1">
                            <a:gsLst>
                              <a:gs pos="0">
                                <a:schemeClr val="accent1"/>
                              </a:gs>
                              <a:gs pos="100000">
                                <a:schemeClr val="accent2">
                                  <a:lumMod val="50000"/>
                                </a:schemeClr>
                              </a:gs>
                            </a:gsLst>
                            <a:lin ang="2700000" scaled="1"/>
                            <a:tileRect/>
                          </a:gradFill>
                        </a:rPr>
                        <a:t>十月</a:t>
                      </a:r>
                    </a:p>
                  </a:txBody>
                  <a:tcPr marL="91416" marR="0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gradFill flip="none" rotWithShape="1">
                            <a:gsLst>
                              <a:gs pos="0">
                                <a:schemeClr val="accent1"/>
                              </a:gs>
                              <a:gs pos="100000">
                                <a:schemeClr val="accent2">
                                  <a:lumMod val="50000"/>
                                </a:schemeClr>
                              </a:gs>
                            </a:gsLst>
                            <a:lin ang="2700000" scaled="1"/>
                            <a:tileRect/>
                          </a:gradFill>
                        </a:rPr>
                        <a:t>十一月</a:t>
                      </a:r>
                    </a:p>
                  </a:txBody>
                  <a:tcPr marL="91416" marR="0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gradFill flip="none" rotWithShape="1">
                            <a:gsLst>
                              <a:gs pos="0">
                                <a:schemeClr val="accent1"/>
                              </a:gs>
                              <a:gs pos="100000">
                                <a:schemeClr val="accent2">
                                  <a:lumMod val="50000"/>
                                </a:schemeClr>
                              </a:gs>
                            </a:gsLst>
                            <a:lin ang="2700000" scaled="1"/>
                            <a:tileRect/>
                          </a:gradFill>
                        </a:rPr>
                        <a:t>十二月</a:t>
                      </a:r>
                    </a:p>
                  </a:txBody>
                  <a:tcPr marL="91416" marR="0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5122431"/>
                  </a:ext>
                </a:extLst>
              </a:tr>
              <a:tr h="50673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solidFill>
                            <a:schemeClr val="bg1"/>
                          </a:solidFill>
                        </a:rPr>
                        <a:t>基本工资</a:t>
                      </a:r>
                    </a:p>
                  </a:txBody>
                  <a:tcPr marL="0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0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0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0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0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0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0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6640475"/>
                  </a:ext>
                </a:extLst>
              </a:tr>
              <a:tr h="50673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solidFill>
                            <a:schemeClr val="bg1"/>
                          </a:solidFill>
                        </a:rPr>
                        <a:t>团建</a:t>
                      </a:r>
                    </a:p>
                  </a:txBody>
                  <a:tcPr marL="0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0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0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0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0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0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0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5512140"/>
                  </a:ext>
                </a:extLst>
              </a:tr>
              <a:tr h="50673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solidFill>
                            <a:schemeClr val="bg1"/>
                          </a:solidFill>
                        </a:rPr>
                        <a:t>房租</a:t>
                      </a:r>
                    </a:p>
                  </a:txBody>
                  <a:tcPr marL="0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 marL="91416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0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0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0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0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0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0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1557040"/>
                  </a:ext>
                </a:extLst>
              </a:tr>
              <a:tr h="50673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solidFill>
                            <a:schemeClr val="bg1"/>
                          </a:solidFill>
                        </a:rPr>
                        <a:t>员工福利</a:t>
                      </a:r>
                    </a:p>
                  </a:txBody>
                  <a:tcPr marL="0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0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0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0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0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0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0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4933180"/>
                  </a:ext>
                </a:extLst>
              </a:tr>
              <a:tr h="50673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solidFill>
                            <a:schemeClr val="bg1"/>
                          </a:solidFill>
                        </a:rPr>
                        <a:t>广告投放</a:t>
                      </a:r>
                    </a:p>
                  </a:txBody>
                  <a:tcPr marL="0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0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0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0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0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0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0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9544780"/>
                  </a:ext>
                </a:extLst>
              </a:tr>
              <a:tr h="50673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solidFill>
                            <a:schemeClr val="bg1"/>
                          </a:solidFill>
                        </a:rPr>
                        <a:t>办公费</a:t>
                      </a:r>
                    </a:p>
                  </a:txBody>
                  <a:tcPr marL="0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0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0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0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0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0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0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6987960"/>
                  </a:ext>
                </a:extLst>
              </a:tr>
              <a:tr h="50673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solidFill>
                            <a:schemeClr val="bg1"/>
                          </a:solidFill>
                        </a:rPr>
                        <a:t>采购</a:t>
                      </a:r>
                    </a:p>
                  </a:txBody>
                  <a:tcPr marL="0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91416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0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0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0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0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0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16" marR="0" marT="45708" marB="45708"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7458428"/>
                  </a:ext>
                </a:extLst>
              </a:tr>
            </a:tbl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id="{298FDD39-277A-4A95-BE1A-20B5DF3A2CC7}"/>
              </a:ext>
            </a:extLst>
          </p:cNvPr>
          <p:cNvSpPr/>
          <p:nvPr/>
        </p:nvSpPr>
        <p:spPr>
          <a:xfrm>
            <a:off x="695324" y="2032680"/>
            <a:ext cx="10944000" cy="3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110DB8C6-E77A-4B27-B974-FF4FA48D11A9}"/>
              </a:ext>
            </a:extLst>
          </p:cNvPr>
          <p:cNvSpPr/>
          <p:nvPr/>
        </p:nvSpPr>
        <p:spPr>
          <a:xfrm>
            <a:off x="695324" y="6272984"/>
            <a:ext cx="10944000" cy="3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5BD45398-E99F-40C7-86B1-2C94AF7B3841}"/>
              </a:ext>
            </a:extLst>
          </p:cNvPr>
          <p:cNvSpPr txBox="1"/>
          <p:nvPr/>
        </p:nvSpPr>
        <p:spPr>
          <a:xfrm>
            <a:off x="695325" y="1533809"/>
            <a:ext cx="920636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prstClr val="white"/>
                </a:solidFill>
                <a:latin typeface="OPPOSans M"/>
                <a:ea typeface="OPPOSans M"/>
              </a:rPr>
              <a:t>本部门在</a:t>
            </a:r>
            <a:r>
              <a:rPr lang="en-US" altLang="zh-CN" sz="1600" dirty="0">
                <a:solidFill>
                  <a:prstClr val="white"/>
                </a:solidFill>
                <a:latin typeface="OPPOSans M"/>
                <a:ea typeface="OPPOSans M"/>
              </a:rPr>
              <a:t>202X</a:t>
            </a:r>
            <a:r>
              <a:rPr lang="zh-CN" altLang="en-US" sz="1600" dirty="0">
                <a:solidFill>
                  <a:prstClr val="white"/>
                </a:solidFill>
                <a:latin typeface="OPPOSans M"/>
                <a:ea typeface="OPPOSans M"/>
              </a:rPr>
              <a:t>年兢兢业业，所获成绩喜人，如下。本部门在</a:t>
            </a:r>
            <a:r>
              <a:rPr lang="en-US" altLang="zh-CN" sz="1600" dirty="0">
                <a:solidFill>
                  <a:prstClr val="white"/>
                </a:solidFill>
                <a:latin typeface="OPPOSans M"/>
                <a:ea typeface="OPPOSans M"/>
              </a:rPr>
              <a:t>202X</a:t>
            </a:r>
            <a:r>
              <a:rPr lang="zh-CN" altLang="en-US" sz="1600" dirty="0">
                <a:solidFill>
                  <a:prstClr val="white"/>
                </a:solidFill>
                <a:latin typeface="OPPOSans M"/>
                <a:ea typeface="OPPOSans M"/>
              </a:rPr>
              <a:t>年兢兢业业，所获成绩喜人，如下。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B2820E60-F814-4723-9046-26A2A5B97F48}"/>
              </a:ext>
            </a:extLst>
          </p:cNvPr>
          <p:cNvGrpSpPr/>
          <p:nvPr/>
        </p:nvGrpSpPr>
        <p:grpSpPr>
          <a:xfrm>
            <a:off x="793772" y="553246"/>
            <a:ext cx="2254228" cy="584775"/>
            <a:chOff x="793772" y="553246"/>
            <a:chExt cx="2254228" cy="584775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7CFD895-1C37-47F0-B766-2B64A07BD75B}"/>
                </a:ext>
              </a:extLst>
            </p:cNvPr>
            <p:cNvSpPr txBox="1"/>
            <p:nvPr/>
          </p:nvSpPr>
          <p:spPr>
            <a:xfrm>
              <a:off x="1186367" y="553246"/>
              <a:ext cx="186163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励字侠义简繁" panose="02010604000000000000" pitchFamily="2" charset="-122"/>
                  <a:ea typeface="励字侠义简繁" panose="02010604000000000000" pitchFamily="2" charset="-122"/>
                  <a:cs typeface="+mn-cs"/>
                </a:rPr>
                <a:t>支出一览</a:t>
              </a: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10C9F8AB-2EDD-4E86-A7B3-B3C538BFD01D}"/>
                </a:ext>
              </a:extLst>
            </p:cNvPr>
            <p:cNvGrpSpPr/>
            <p:nvPr/>
          </p:nvGrpSpPr>
          <p:grpSpPr>
            <a:xfrm>
              <a:off x="793772" y="633539"/>
              <a:ext cx="432008" cy="424188"/>
              <a:chOff x="731481" y="613267"/>
              <a:chExt cx="432008" cy="424188"/>
            </a:xfrm>
          </p:grpSpPr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B2C6A562-D9D9-4BBA-A3E4-3157F73D1088}"/>
                  </a:ext>
                </a:extLst>
              </p:cNvPr>
              <p:cNvSpPr/>
              <p:nvPr/>
            </p:nvSpPr>
            <p:spPr>
              <a:xfrm>
                <a:off x="839489" y="613267"/>
                <a:ext cx="324000" cy="324000"/>
              </a:xfrm>
              <a:prstGeom prst="rect">
                <a:avLst/>
              </a:prstGeom>
              <a:noFill/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F1351BD0-E4DE-4218-8262-84B8E13E5316}"/>
                  </a:ext>
                </a:extLst>
              </p:cNvPr>
              <p:cNvSpPr/>
              <p:nvPr/>
            </p:nvSpPr>
            <p:spPr>
              <a:xfrm>
                <a:off x="731481" y="713455"/>
                <a:ext cx="324000" cy="324000"/>
              </a:xfrm>
              <a:prstGeom prst="rect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319285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D55FF76E-0C9D-412F-A7D7-149041347B2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251" y="0"/>
            <a:ext cx="12191999" cy="6857999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id="{96011406-292D-49EE-A1FF-83CD52751BD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96000"/>
            </a:schemeClr>
          </a:solidFill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6BA44D5-646F-4104-B1D1-53F6E69F589A}"/>
              </a:ext>
            </a:extLst>
          </p:cNvPr>
          <p:cNvSpPr txBox="1"/>
          <p:nvPr/>
        </p:nvSpPr>
        <p:spPr>
          <a:xfrm>
            <a:off x="3803833" y="1673888"/>
            <a:ext cx="4025108" cy="186204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500" b="0" i="0" u="none" strike="noStrike" cap="none" spc="0" normalizeH="0" baseline="0">
                <a:ln w="12700">
                  <a:gradFill>
                    <a:gsLst>
                      <a:gs pos="0">
                        <a:schemeClr val="accent2"/>
                      </a:gs>
                      <a:gs pos="76000">
                        <a:schemeClr val="accent3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2"/>
                    </a:gs>
                    <a:gs pos="77000">
                      <a:schemeClr val="accent3">
                        <a:alpha val="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OPPOSans M"/>
                <a:ea typeface="OPPOSans M"/>
              </a:defRPr>
            </a:lvl1pPr>
          </a:lstStyle>
          <a:p>
            <a:r>
              <a:rPr lang="en-US" altLang="zh-CN" dirty="0"/>
              <a:t>202X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43A9246-88E4-4D90-97DB-0F906DCC6339}"/>
              </a:ext>
            </a:extLst>
          </p:cNvPr>
          <p:cNvGrpSpPr/>
          <p:nvPr/>
        </p:nvGrpSpPr>
        <p:grpSpPr>
          <a:xfrm>
            <a:off x="780791" y="1976418"/>
            <a:ext cx="5182745" cy="2161046"/>
            <a:chOff x="886587" y="1929764"/>
            <a:chExt cx="5182745" cy="2161046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E5F3DBE-32FC-42FE-8033-1F00AE662CBF}"/>
                </a:ext>
              </a:extLst>
            </p:cNvPr>
            <p:cNvSpPr txBox="1"/>
            <p:nvPr/>
          </p:nvSpPr>
          <p:spPr>
            <a:xfrm>
              <a:off x="886587" y="1929764"/>
              <a:ext cx="1474763" cy="212365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15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chemeClr val="accent2"/>
                      </a:gs>
                      <a:gs pos="100000">
                        <a:schemeClr val="accent3"/>
                      </a:gs>
                      <a:gs pos="37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2700000" scaled="0"/>
                  </a:gradFill>
                  <a:effectLst/>
                  <a:uLnTx/>
                  <a:uFillTx/>
                  <a:latin typeface="励字侠义简繁" panose="02010604000000000000" pitchFamily="2" charset="-122"/>
                  <a:ea typeface="励字侠义简繁" panose="02010604000000000000" pitchFamily="2" charset="-122"/>
                  <a:cs typeface="OPPOSans B" panose="00020600040101010101" pitchFamily="18" charset="-122"/>
                </a:defRPr>
              </a:lvl1pPr>
            </a:lstStyle>
            <a:p>
              <a:r>
                <a:rPr lang="zh-CN" altLang="en-US" sz="13800" dirty="0"/>
                <a:t>携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B46C119-2D97-451C-BA18-9DC51DC46EFE}"/>
                </a:ext>
              </a:extLst>
            </p:cNvPr>
            <p:cNvSpPr txBox="1"/>
            <p:nvPr/>
          </p:nvSpPr>
          <p:spPr>
            <a:xfrm>
              <a:off x="2155825" y="2219022"/>
              <a:ext cx="1474763" cy="1769715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15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chemeClr val="accent2"/>
                      </a:gs>
                      <a:gs pos="100000">
                        <a:schemeClr val="accent3"/>
                      </a:gs>
                      <a:gs pos="37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2700000" scaled="0"/>
                  </a:gradFill>
                  <a:effectLst/>
                  <a:uLnTx/>
                  <a:uFillTx/>
                  <a:latin typeface="励字侠义简繁" panose="02010604000000000000" pitchFamily="2" charset="-122"/>
                  <a:ea typeface="励字侠义简繁" panose="02010604000000000000" pitchFamily="2" charset="-122"/>
                  <a:cs typeface="OPPOSans B" panose="00020600040101010101" pitchFamily="18" charset="-122"/>
                </a:defRPr>
              </a:lvl1pPr>
            </a:lstStyle>
            <a:p>
              <a:r>
                <a:rPr lang="zh-CN" altLang="en-US" dirty="0"/>
                <a:t>手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6C30922-2AE4-4298-863B-D3092D00215C}"/>
                </a:ext>
              </a:extLst>
            </p:cNvPr>
            <p:cNvSpPr txBox="1"/>
            <p:nvPr/>
          </p:nvSpPr>
          <p:spPr>
            <a:xfrm>
              <a:off x="3154362" y="2302030"/>
              <a:ext cx="1474763" cy="1769715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15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chemeClr val="accent2"/>
                      </a:gs>
                      <a:gs pos="100000">
                        <a:schemeClr val="accent3"/>
                      </a:gs>
                      <a:gs pos="37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2700000" scaled="0"/>
                  </a:gradFill>
                  <a:effectLst/>
                  <a:uLnTx/>
                  <a:uFillTx/>
                  <a:latin typeface="励字侠义简繁" panose="02010604000000000000" pitchFamily="2" charset="-122"/>
                  <a:ea typeface="励字侠义简繁" panose="02010604000000000000" pitchFamily="2" charset="-122"/>
                  <a:cs typeface="OPPOSans B" panose="00020600040101010101" pitchFamily="18" charset="-122"/>
                </a:defRPr>
              </a:lvl1pPr>
            </a:lstStyle>
            <a:p>
              <a:r>
                <a:rPr lang="zh-CN" altLang="en-US" dirty="0"/>
                <a:t>共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434E5BB6-6749-4487-B1F5-1FF1505E7267}"/>
                </a:ext>
              </a:extLst>
            </p:cNvPr>
            <p:cNvSpPr txBox="1"/>
            <p:nvPr/>
          </p:nvSpPr>
          <p:spPr>
            <a:xfrm>
              <a:off x="4299617" y="1967152"/>
              <a:ext cx="1769715" cy="212365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38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chemeClr val="accent2"/>
                      </a:gs>
                      <a:gs pos="100000">
                        <a:schemeClr val="accent3"/>
                      </a:gs>
                      <a:gs pos="37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2700000" scaled="0"/>
                  </a:gradFill>
                  <a:effectLst/>
                  <a:uLnTx/>
                  <a:uFillTx/>
                  <a:latin typeface="励字侠义简繁" panose="02010604000000000000" pitchFamily="2" charset="-122"/>
                  <a:ea typeface="励字侠义简繁" panose="02010604000000000000" pitchFamily="2" charset="-122"/>
                  <a:cs typeface="OPPOSans B" panose="00020600040101010101" pitchFamily="18" charset="-122"/>
                </a:defRPr>
              </a:lvl1pPr>
            </a:lstStyle>
            <a:p>
              <a:r>
                <a:rPr lang="zh-CN" altLang="en-US" dirty="0"/>
                <a:t>进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21C2AB6D-0DCC-4C8F-9CDD-6FF322936D0D}"/>
              </a:ext>
            </a:extLst>
          </p:cNvPr>
          <p:cNvGrpSpPr/>
          <p:nvPr/>
        </p:nvGrpSpPr>
        <p:grpSpPr>
          <a:xfrm>
            <a:off x="5963536" y="1922094"/>
            <a:ext cx="5579861" cy="2500538"/>
            <a:chOff x="6142938" y="1925474"/>
            <a:chExt cx="5579861" cy="2500538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72B0F39-9422-497B-8837-A3452FEF54CD}"/>
                </a:ext>
              </a:extLst>
            </p:cNvPr>
            <p:cNvSpPr txBox="1"/>
            <p:nvPr/>
          </p:nvSpPr>
          <p:spPr>
            <a:xfrm>
              <a:off x="6142938" y="2302030"/>
              <a:ext cx="1474763" cy="1769715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15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chemeClr val="accent2"/>
                      </a:gs>
                      <a:gs pos="100000">
                        <a:schemeClr val="accent3"/>
                      </a:gs>
                      <a:gs pos="37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2700000" scaled="0"/>
                  </a:gradFill>
                  <a:effectLst/>
                  <a:uLnTx/>
                  <a:uFillTx/>
                  <a:latin typeface="励字侠义简繁" panose="02010604000000000000" pitchFamily="2" charset="-122"/>
                  <a:ea typeface="励字侠义简繁" panose="02010604000000000000" pitchFamily="2" charset="-122"/>
                  <a:cs typeface="OPPOSans B" panose="00020600040101010101" pitchFamily="18" charset="-122"/>
                </a:defRPr>
              </a:lvl1pPr>
            </a:lstStyle>
            <a:p>
              <a:r>
                <a:rPr lang="zh-CN" altLang="en-US" dirty="0"/>
                <a:t>再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67C465A-16ED-4374-B2A5-BA5326CBD8C8}"/>
                </a:ext>
              </a:extLst>
            </p:cNvPr>
            <p:cNvSpPr txBox="1"/>
            <p:nvPr/>
          </p:nvSpPr>
          <p:spPr>
            <a:xfrm>
              <a:off x="7320030" y="2042050"/>
              <a:ext cx="1769715" cy="212365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38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chemeClr val="accent2"/>
                      </a:gs>
                      <a:gs pos="100000">
                        <a:schemeClr val="accent3"/>
                      </a:gs>
                      <a:gs pos="37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2700000" scaled="0"/>
                  </a:gradFill>
                  <a:effectLst/>
                  <a:uLnTx/>
                  <a:uFillTx/>
                  <a:latin typeface="励字侠义简繁" panose="02010604000000000000" pitchFamily="2" charset="-122"/>
                  <a:ea typeface="励字侠义简繁" panose="02010604000000000000" pitchFamily="2" charset="-122"/>
                  <a:cs typeface="OPPOSans B" panose="00020600040101010101" pitchFamily="18" charset="-122"/>
                </a:defRPr>
              </a:lvl1pPr>
            </a:lstStyle>
            <a:p>
              <a:r>
                <a:rPr lang="zh-CN" altLang="en-US" dirty="0"/>
                <a:t>战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F0DDF72-4099-43EF-979D-33438C8A7163}"/>
                </a:ext>
              </a:extLst>
            </p:cNvPr>
            <p:cNvSpPr txBox="1"/>
            <p:nvPr/>
          </p:nvSpPr>
          <p:spPr>
            <a:xfrm>
              <a:off x="8759530" y="1925474"/>
              <a:ext cx="1769715" cy="1769715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38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chemeClr val="accent2"/>
                      </a:gs>
                      <a:gs pos="100000">
                        <a:schemeClr val="accent3"/>
                      </a:gs>
                      <a:gs pos="37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2700000" scaled="0"/>
                  </a:gradFill>
                  <a:effectLst/>
                  <a:uLnTx/>
                  <a:uFillTx/>
                  <a:latin typeface="励字侠义简繁" panose="02010604000000000000" pitchFamily="2" charset="-122"/>
                  <a:ea typeface="励字侠义简繁" panose="02010604000000000000" pitchFamily="2" charset="-122"/>
                  <a:cs typeface="OPPOSans B" panose="00020600040101010101" pitchFamily="18" charset="-122"/>
                </a:defRPr>
              </a:lvl1pPr>
            </a:lstStyle>
            <a:p>
              <a:r>
                <a:rPr lang="zh-CN" altLang="en-US" sz="11500" dirty="0"/>
                <a:t>辉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2B16BB21-EB56-4485-B5B2-FE97C2E18ECB}"/>
                </a:ext>
              </a:extLst>
            </p:cNvPr>
            <p:cNvSpPr txBox="1"/>
            <p:nvPr/>
          </p:nvSpPr>
          <p:spPr>
            <a:xfrm>
              <a:off x="9953084" y="2302354"/>
              <a:ext cx="1769715" cy="212365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3800" b="0" i="0" u="none" strike="noStrike" cap="none" spc="0" normalizeH="0" baseline="0">
                  <a:ln>
                    <a:noFill/>
                  </a:ln>
                  <a:gradFill>
                    <a:gsLst>
                      <a:gs pos="0">
                        <a:schemeClr val="accent2"/>
                      </a:gs>
                      <a:gs pos="100000">
                        <a:schemeClr val="accent3"/>
                      </a:gs>
                      <a:gs pos="37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2700000" scaled="0"/>
                  </a:gradFill>
                  <a:effectLst/>
                  <a:uLnTx/>
                  <a:uFillTx/>
                  <a:latin typeface="励字侠义简繁" panose="02010604000000000000" pitchFamily="2" charset="-122"/>
                  <a:ea typeface="励字侠义简繁" panose="02010604000000000000" pitchFamily="2" charset="-122"/>
                  <a:cs typeface="OPPOSans B" panose="00020600040101010101" pitchFamily="18" charset="-122"/>
                </a:defRPr>
              </a:lvl1pPr>
            </a:lstStyle>
            <a:p>
              <a:r>
                <a:rPr lang="zh-CN" altLang="en-US" dirty="0"/>
                <a:t>煌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69988405-59C8-4DBB-9F45-0119BB18C22E}"/>
              </a:ext>
            </a:extLst>
          </p:cNvPr>
          <p:cNvGrpSpPr/>
          <p:nvPr/>
        </p:nvGrpSpPr>
        <p:grpSpPr>
          <a:xfrm>
            <a:off x="3968496" y="4087451"/>
            <a:ext cx="4255008" cy="382905"/>
            <a:chOff x="4395216" y="4270950"/>
            <a:chExt cx="4255008" cy="382905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0CEB60D8-7F1B-406C-8941-4651CB58370A}"/>
                </a:ext>
              </a:extLst>
            </p:cNvPr>
            <p:cNvSpPr/>
            <p:nvPr/>
          </p:nvSpPr>
          <p:spPr>
            <a:xfrm>
              <a:off x="4395216" y="4270950"/>
              <a:ext cx="4255008" cy="382905"/>
            </a:xfrm>
            <a:prstGeom prst="rect">
              <a:avLst/>
            </a:prstGeom>
            <a:gradFill flip="none" rotWithShape="1">
              <a:gsLst>
                <a:gs pos="50000">
                  <a:schemeClr val="accent2">
                    <a:alpha val="25000"/>
                  </a:schemeClr>
                </a:gs>
                <a:gs pos="100000">
                  <a:schemeClr val="accent2">
                    <a:alpha val="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  <a:tileRect/>
            </a:gradFill>
            <a:ln>
              <a:gradFill>
                <a:gsLst>
                  <a:gs pos="50000">
                    <a:schemeClr val="accent2"/>
                  </a:gs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OPPOSans M"/>
                <a:ea typeface="OPPOSans M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2BCFC1E-5157-4A0F-9F3A-76D3A63CFDEF}"/>
                </a:ext>
              </a:extLst>
            </p:cNvPr>
            <p:cNvSpPr txBox="1"/>
            <p:nvPr/>
          </p:nvSpPr>
          <p:spPr>
            <a:xfrm>
              <a:off x="4959931" y="4293125"/>
              <a:ext cx="3125578" cy="33855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0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/>
                  <a:ea typeface="OPPOSans M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dist"/>
              <a:r>
                <a:rPr lang="zh-CN" altLang="en-US" dirty="0"/>
                <a:t>谢谢各位领导的观看</a:t>
              </a:r>
            </a:p>
          </p:txBody>
        </p:sp>
      </p:grp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FF42457A-446C-4D10-AC90-FC17F1246587}"/>
              </a:ext>
            </a:extLst>
          </p:cNvPr>
          <p:cNvSpPr/>
          <p:nvPr/>
        </p:nvSpPr>
        <p:spPr>
          <a:xfrm rot="20700000">
            <a:off x="7695681" y="2664743"/>
            <a:ext cx="2782300" cy="1767694"/>
          </a:xfrm>
          <a:custGeom>
            <a:avLst/>
            <a:gdLst/>
            <a:ahLst/>
            <a:cxnLst/>
            <a:rect l="l" t="t" r="r" b="b"/>
            <a:pathLst>
              <a:path w="4198786" h="2667637">
                <a:moveTo>
                  <a:pt x="2874664" y="2652486"/>
                </a:moveTo>
                <a:cubicBezTo>
                  <a:pt x="2873875" y="2656115"/>
                  <a:pt x="2874191" y="2658954"/>
                  <a:pt x="2875610" y="2661005"/>
                </a:cubicBezTo>
                <a:cubicBezTo>
                  <a:pt x="2877030" y="2663056"/>
                  <a:pt x="2876715" y="2665265"/>
                  <a:pt x="2874664" y="2667631"/>
                </a:cubicBezTo>
                <a:cubicBezTo>
                  <a:pt x="2866934" y="2667789"/>
                  <a:pt x="2862832" y="2664949"/>
                  <a:pt x="2862359" y="2659112"/>
                </a:cubicBezTo>
                <a:cubicBezTo>
                  <a:pt x="2861886" y="2653275"/>
                  <a:pt x="2865987" y="2651066"/>
                  <a:pt x="2874664" y="2652486"/>
                </a:cubicBezTo>
                <a:close/>
                <a:moveTo>
                  <a:pt x="2793892" y="2644914"/>
                </a:moveTo>
                <a:cubicBezTo>
                  <a:pt x="2798887" y="2644125"/>
                  <a:pt x="2802148" y="2645703"/>
                  <a:pt x="2803673" y="2649647"/>
                </a:cubicBezTo>
                <a:cubicBezTo>
                  <a:pt x="2805198" y="2653591"/>
                  <a:pt x="2805303" y="2657061"/>
                  <a:pt x="2803989" y="2660058"/>
                </a:cubicBezTo>
                <a:cubicBezTo>
                  <a:pt x="2797889" y="2660058"/>
                  <a:pt x="2794312" y="2658796"/>
                  <a:pt x="2793261" y="2656272"/>
                </a:cubicBezTo>
                <a:cubicBezTo>
                  <a:pt x="2792209" y="2653748"/>
                  <a:pt x="2792420" y="2649962"/>
                  <a:pt x="2793892" y="2644914"/>
                </a:cubicBezTo>
                <a:close/>
                <a:moveTo>
                  <a:pt x="2425370" y="2609576"/>
                </a:moveTo>
                <a:cubicBezTo>
                  <a:pt x="2430471" y="2609418"/>
                  <a:pt x="2432889" y="2612258"/>
                  <a:pt x="2432627" y="2618095"/>
                </a:cubicBezTo>
                <a:cubicBezTo>
                  <a:pt x="2432364" y="2623932"/>
                  <a:pt x="2429103" y="2626141"/>
                  <a:pt x="2422846" y="2624721"/>
                </a:cubicBezTo>
                <a:cubicBezTo>
                  <a:pt x="2421531" y="2621092"/>
                  <a:pt x="2421005" y="2618253"/>
                  <a:pt x="2421268" y="2616202"/>
                </a:cubicBezTo>
                <a:cubicBezTo>
                  <a:pt x="2421531" y="2614151"/>
                  <a:pt x="2422898" y="2611942"/>
                  <a:pt x="2425370" y="2609576"/>
                </a:cubicBezTo>
                <a:close/>
                <a:moveTo>
                  <a:pt x="2451557" y="2606934"/>
                </a:moveTo>
                <a:cubicBezTo>
                  <a:pt x="2453451" y="2608038"/>
                  <a:pt x="2454397" y="2610286"/>
                  <a:pt x="2454397" y="2613678"/>
                </a:cubicBezTo>
                <a:cubicBezTo>
                  <a:pt x="2454397" y="2620461"/>
                  <a:pt x="2450611" y="2623301"/>
                  <a:pt x="2443039" y="2622197"/>
                </a:cubicBezTo>
                <a:cubicBezTo>
                  <a:pt x="2443039" y="2617148"/>
                  <a:pt x="2443039" y="2612100"/>
                  <a:pt x="2443039" y="2607052"/>
                </a:cubicBezTo>
                <a:cubicBezTo>
                  <a:pt x="2446825" y="2605869"/>
                  <a:pt x="2449664" y="2605829"/>
                  <a:pt x="2451557" y="2606934"/>
                </a:cubicBezTo>
                <a:close/>
                <a:moveTo>
                  <a:pt x="2311784" y="2594431"/>
                </a:moveTo>
                <a:cubicBezTo>
                  <a:pt x="2317831" y="2593748"/>
                  <a:pt x="2320881" y="2595746"/>
                  <a:pt x="2320934" y="2600426"/>
                </a:cubicBezTo>
                <a:cubicBezTo>
                  <a:pt x="2320987" y="2605106"/>
                  <a:pt x="2319619" y="2608998"/>
                  <a:pt x="2316832" y="2612100"/>
                </a:cubicBezTo>
                <a:cubicBezTo>
                  <a:pt x="2314308" y="2609997"/>
                  <a:pt x="2311784" y="2609155"/>
                  <a:pt x="2309260" y="2609576"/>
                </a:cubicBezTo>
                <a:cubicBezTo>
                  <a:pt x="2308839" y="2602004"/>
                  <a:pt x="2309681" y="2596955"/>
                  <a:pt x="2311784" y="2594431"/>
                </a:cubicBezTo>
                <a:close/>
                <a:moveTo>
                  <a:pt x="2359742" y="2543949"/>
                </a:moveTo>
                <a:cubicBezTo>
                  <a:pt x="2366053" y="2543686"/>
                  <a:pt x="2369208" y="2546736"/>
                  <a:pt x="2369208" y="2553099"/>
                </a:cubicBezTo>
                <a:cubicBezTo>
                  <a:pt x="2369208" y="2559462"/>
                  <a:pt x="2366053" y="2563143"/>
                  <a:pt x="2359742" y="2564142"/>
                </a:cubicBezTo>
                <a:cubicBezTo>
                  <a:pt x="2358165" y="2559199"/>
                  <a:pt x="2356903" y="2555202"/>
                  <a:pt x="2355956" y="2552152"/>
                </a:cubicBezTo>
                <a:cubicBezTo>
                  <a:pt x="2355010" y="2549102"/>
                  <a:pt x="2356272" y="2546368"/>
                  <a:pt x="2359742" y="2543949"/>
                </a:cubicBezTo>
                <a:close/>
                <a:moveTo>
                  <a:pt x="3317569" y="2478243"/>
                </a:moveTo>
                <a:cubicBezTo>
                  <a:pt x="3319252" y="2478768"/>
                  <a:pt x="3320540" y="2479847"/>
                  <a:pt x="3321434" y="2481477"/>
                </a:cubicBezTo>
                <a:cubicBezTo>
                  <a:pt x="3323222" y="2484737"/>
                  <a:pt x="3324063" y="2489575"/>
                  <a:pt x="3323958" y="2495990"/>
                </a:cubicBezTo>
                <a:cubicBezTo>
                  <a:pt x="3320329" y="2494833"/>
                  <a:pt x="3317490" y="2493992"/>
                  <a:pt x="3315439" y="2493466"/>
                </a:cubicBezTo>
                <a:cubicBezTo>
                  <a:pt x="3313388" y="2492940"/>
                  <a:pt x="3311179" y="2492099"/>
                  <a:pt x="3308813" y="2490942"/>
                </a:cubicBezTo>
                <a:cubicBezTo>
                  <a:pt x="3307656" y="2487261"/>
                  <a:pt x="3307446" y="2484527"/>
                  <a:pt x="3308182" y="2482739"/>
                </a:cubicBezTo>
                <a:cubicBezTo>
                  <a:pt x="3308918" y="2480951"/>
                  <a:pt x="3309970" y="2479479"/>
                  <a:pt x="3311337" y="2478322"/>
                </a:cubicBezTo>
                <a:cubicBezTo>
                  <a:pt x="3313809" y="2477743"/>
                  <a:pt x="3315886" y="2477717"/>
                  <a:pt x="3317569" y="2478243"/>
                </a:cubicBezTo>
                <a:close/>
                <a:moveTo>
                  <a:pt x="2743409" y="2458128"/>
                </a:moveTo>
                <a:cubicBezTo>
                  <a:pt x="2746091" y="2459654"/>
                  <a:pt x="2748300" y="2462283"/>
                  <a:pt x="2750035" y="2466016"/>
                </a:cubicBezTo>
                <a:cubicBezTo>
                  <a:pt x="2751771" y="2469750"/>
                  <a:pt x="2752086" y="2473010"/>
                  <a:pt x="2750982" y="2475797"/>
                </a:cubicBezTo>
                <a:cubicBezTo>
                  <a:pt x="2744514" y="2476323"/>
                  <a:pt x="2740412" y="2474009"/>
                  <a:pt x="2738677" y="2468856"/>
                </a:cubicBezTo>
                <a:cubicBezTo>
                  <a:pt x="2736941" y="2463703"/>
                  <a:pt x="2738519" y="2460127"/>
                  <a:pt x="2743409" y="2458128"/>
                </a:cubicBezTo>
                <a:close/>
                <a:moveTo>
                  <a:pt x="2480585" y="2403860"/>
                </a:moveTo>
                <a:cubicBezTo>
                  <a:pt x="2485423" y="2403334"/>
                  <a:pt x="2490576" y="2403755"/>
                  <a:pt x="2496045" y="2405122"/>
                </a:cubicBezTo>
                <a:cubicBezTo>
                  <a:pt x="2495625" y="2407278"/>
                  <a:pt x="2493941" y="2408645"/>
                  <a:pt x="2490997" y="2409224"/>
                </a:cubicBezTo>
                <a:cubicBezTo>
                  <a:pt x="2488052" y="2409802"/>
                  <a:pt x="2486369" y="2411800"/>
                  <a:pt x="2485949" y="2415218"/>
                </a:cubicBezTo>
                <a:cubicBezTo>
                  <a:pt x="2496150" y="2434255"/>
                  <a:pt x="2495940" y="2452344"/>
                  <a:pt x="2485318" y="2469487"/>
                </a:cubicBezTo>
                <a:cubicBezTo>
                  <a:pt x="2474695" y="2486630"/>
                  <a:pt x="2460602" y="2487051"/>
                  <a:pt x="2443039" y="2470749"/>
                </a:cubicBezTo>
                <a:cubicBezTo>
                  <a:pt x="2440094" y="2471170"/>
                  <a:pt x="2438411" y="2472852"/>
                  <a:pt x="2437990" y="2475797"/>
                </a:cubicBezTo>
                <a:cubicBezTo>
                  <a:pt x="2438201" y="2479321"/>
                  <a:pt x="2439673" y="2481739"/>
                  <a:pt x="2442407" y="2483054"/>
                </a:cubicBezTo>
                <a:cubicBezTo>
                  <a:pt x="2445142" y="2484369"/>
                  <a:pt x="2447876" y="2486157"/>
                  <a:pt x="2450611" y="2488418"/>
                </a:cubicBezTo>
                <a:cubicBezTo>
                  <a:pt x="2448245" y="2492046"/>
                  <a:pt x="2447298" y="2495517"/>
                  <a:pt x="2447771" y="2498830"/>
                </a:cubicBezTo>
                <a:cubicBezTo>
                  <a:pt x="2448245" y="2502143"/>
                  <a:pt x="2449191" y="2506245"/>
                  <a:pt x="2450611" y="2511135"/>
                </a:cubicBezTo>
                <a:cubicBezTo>
                  <a:pt x="2438674" y="2517656"/>
                  <a:pt x="2435413" y="2527962"/>
                  <a:pt x="2440830" y="2542056"/>
                </a:cubicBezTo>
                <a:cubicBezTo>
                  <a:pt x="2446246" y="2556149"/>
                  <a:pt x="2441093" y="2565193"/>
                  <a:pt x="2425370" y="2569190"/>
                </a:cubicBezTo>
                <a:cubicBezTo>
                  <a:pt x="2420059" y="2556044"/>
                  <a:pt x="2411119" y="2545737"/>
                  <a:pt x="2398551" y="2538269"/>
                </a:cubicBezTo>
                <a:cubicBezTo>
                  <a:pt x="2385983" y="2530802"/>
                  <a:pt x="2378936" y="2521757"/>
                  <a:pt x="2377411" y="2511135"/>
                </a:cubicBezTo>
                <a:cubicBezTo>
                  <a:pt x="2376886" y="2507822"/>
                  <a:pt x="2374782" y="2506245"/>
                  <a:pt x="2371101" y="2506402"/>
                </a:cubicBezTo>
                <a:cubicBezTo>
                  <a:pt x="2367420" y="2506560"/>
                  <a:pt x="2365317" y="2505614"/>
                  <a:pt x="2364791" y="2503563"/>
                </a:cubicBezTo>
                <a:cubicBezTo>
                  <a:pt x="2371259" y="2494833"/>
                  <a:pt x="2378516" y="2487051"/>
                  <a:pt x="2386561" y="2480215"/>
                </a:cubicBezTo>
                <a:cubicBezTo>
                  <a:pt x="2394607" y="2473378"/>
                  <a:pt x="2402495" y="2466858"/>
                  <a:pt x="2410225" y="2460653"/>
                </a:cubicBezTo>
                <a:cubicBezTo>
                  <a:pt x="2413906" y="2465333"/>
                  <a:pt x="2417902" y="2467962"/>
                  <a:pt x="2422214" y="2468541"/>
                </a:cubicBezTo>
                <a:cubicBezTo>
                  <a:pt x="2426527" y="2469119"/>
                  <a:pt x="2431785" y="2469855"/>
                  <a:pt x="2437990" y="2470749"/>
                </a:cubicBezTo>
                <a:cubicBezTo>
                  <a:pt x="2436097" y="2459916"/>
                  <a:pt x="2436097" y="2450661"/>
                  <a:pt x="2437990" y="2442984"/>
                </a:cubicBezTo>
                <a:cubicBezTo>
                  <a:pt x="2439883" y="2435306"/>
                  <a:pt x="2439883" y="2426051"/>
                  <a:pt x="2437990" y="2415218"/>
                </a:cubicBezTo>
                <a:cubicBezTo>
                  <a:pt x="2448928" y="2415429"/>
                  <a:pt x="2458604" y="2413115"/>
                  <a:pt x="2467018" y="2408277"/>
                </a:cubicBezTo>
                <a:cubicBezTo>
                  <a:pt x="2471225" y="2405858"/>
                  <a:pt x="2475747" y="2404386"/>
                  <a:pt x="2480585" y="2403860"/>
                </a:cubicBezTo>
                <a:close/>
                <a:moveTo>
                  <a:pt x="2846898" y="2402598"/>
                </a:moveTo>
                <a:cubicBezTo>
                  <a:pt x="2852578" y="2401861"/>
                  <a:pt x="2855733" y="2403334"/>
                  <a:pt x="2856364" y="2407015"/>
                </a:cubicBezTo>
                <a:cubicBezTo>
                  <a:pt x="2856995" y="2410696"/>
                  <a:pt x="2858888" y="2413431"/>
                  <a:pt x="2862043" y="2415218"/>
                </a:cubicBezTo>
                <a:cubicBezTo>
                  <a:pt x="2860781" y="2417111"/>
                  <a:pt x="2858888" y="2417111"/>
                  <a:pt x="2856364" y="2415218"/>
                </a:cubicBezTo>
                <a:cubicBezTo>
                  <a:pt x="2853840" y="2413325"/>
                  <a:pt x="2850685" y="2413325"/>
                  <a:pt x="2846898" y="2415218"/>
                </a:cubicBezTo>
                <a:cubicBezTo>
                  <a:pt x="2846898" y="2409749"/>
                  <a:pt x="2846898" y="2405543"/>
                  <a:pt x="2846898" y="2402598"/>
                </a:cubicBezTo>
                <a:close/>
                <a:moveTo>
                  <a:pt x="2650017" y="2389977"/>
                </a:moveTo>
                <a:cubicBezTo>
                  <a:pt x="2653698" y="2389188"/>
                  <a:pt x="2655801" y="2390766"/>
                  <a:pt x="2656327" y="2394710"/>
                </a:cubicBezTo>
                <a:cubicBezTo>
                  <a:pt x="2656853" y="2398654"/>
                  <a:pt x="2656432" y="2402125"/>
                  <a:pt x="2655065" y="2405122"/>
                </a:cubicBezTo>
                <a:cubicBezTo>
                  <a:pt x="2645389" y="2404701"/>
                  <a:pt x="2642024" y="2400494"/>
                  <a:pt x="2644969" y="2392501"/>
                </a:cubicBezTo>
                <a:cubicBezTo>
                  <a:pt x="2646283" y="2392396"/>
                  <a:pt x="2647440" y="2391975"/>
                  <a:pt x="2648439" y="2391239"/>
                </a:cubicBezTo>
                <a:cubicBezTo>
                  <a:pt x="2649438" y="2390503"/>
                  <a:pt x="2649964" y="2390082"/>
                  <a:pt x="2650017" y="2389977"/>
                </a:cubicBezTo>
                <a:close/>
                <a:moveTo>
                  <a:pt x="2379935" y="2311729"/>
                </a:moveTo>
                <a:cubicBezTo>
                  <a:pt x="2381355" y="2312781"/>
                  <a:pt x="2382933" y="2313833"/>
                  <a:pt x="2384668" y="2314884"/>
                </a:cubicBezTo>
                <a:cubicBezTo>
                  <a:pt x="2386404" y="2315936"/>
                  <a:pt x="2387350" y="2318250"/>
                  <a:pt x="2387508" y="2321826"/>
                </a:cubicBezTo>
                <a:cubicBezTo>
                  <a:pt x="2385405" y="2322247"/>
                  <a:pt x="2384563" y="2323929"/>
                  <a:pt x="2384984" y="2326874"/>
                </a:cubicBezTo>
                <a:cubicBezTo>
                  <a:pt x="2377832" y="2327505"/>
                  <a:pt x="2374467" y="2325612"/>
                  <a:pt x="2374887" y="2321195"/>
                </a:cubicBezTo>
                <a:cubicBezTo>
                  <a:pt x="2375308" y="2316777"/>
                  <a:pt x="2376990" y="2313622"/>
                  <a:pt x="2379935" y="2311729"/>
                </a:cubicBezTo>
                <a:close/>
                <a:moveTo>
                  <a:pt x="1938706" y="2261533"/>
                </a:moveTo>
                <a:cubicBezTo>
                  <a:pt x="1942138" y="2262538"/>
                  <a:pt x="1941132" y="2266650"/>
                  <a:pt x="1935690" y="2273867"/>
                </a:cubicBezTo>
                <a:cubicBezTo>
                  <a:pt x="1925908" y="2267084"/>
                  <a:pt x="1925277" y="2262982"/>
                  <a:pt x="1933796" y="2261562"/>
                </a:cubicBezTo>
                <a:cubicBezTo>
                  <a:pt x="1935926" y="2261207"/>
                  <a:pt x="1937563" y="2261197"/>
                  <a:pt x="1938706" y="2261533"/>
                </a:cubicBezTo>
                <a:close/>
                <a:moveTo>
                  <a:pt x="2637869" y="2101320"/>
                </a:moveTo>
                <a:cubicBezTo>
                  <a:pt x="2639237" y="2101688"/>
                  <a:pt x="2640131" y="2102727"/>
                  <a:pt x="2640551" y="2104435"/>
                </a:cubicBezTo>
                <a:cubicBezTo>
                  <a:pt x="2641393" y="2107854"/>
                  <a:pt x="2642865" y="2110483"/>
                  <a:pt x="2644969" y="2112323"/>
                </a:cubicBezTo>
                <a:cubicBezTo>
                  <a:pt x="2642024" y="2115268"/>
                  <a:pt x="2637817" y="2116951"/>
                  <a:pt x="2632348" y="2117372"/>
                </a:cubicBezTo>
                <a:cubicBezTo>
                  <a:pt x="2629824" y="2114690"/>
                  <a:pt x="2628562" y="2111850"/>
                  <a:pt x="2628562" y="2108853"/>
                </a:cubicBezTo>
                <a:cubicBezTo>
                  <a:pt x="2628562" y="2105855"/>
                  <a:pt x="2629824" y="2103647"/>
                  <a:pt x="2632348" y="2102227"/>
                </a:cubicBezTo>
                <a:cubicBezTo>
                  <a:pt x="2634662" y="2101254"/>
                  <a:pt x="2636502" y="2100952"/>
                  <a:pt x="2637869" y="2101320"/>
                </a:cubicBezTo>
                <a:close/>
                <a:moveTo>
                  <a:pt x="991982" y="2055531"/>
                </a:moveTo>
                <a:cubicBezTo>
                  <a:pt x="994086" y="2055531"/>
                  <a:pt x="996505" y="2056793"/>
                  <a:pt x="999239" y="2059317"/>
                </a:cubicBezTo>
                <a:cubicBezTo>
                  <a:pt x="999134" y="2061630"/>
                  <a:pt x="998713" y="2063313"/>
                  <a:pt x="997977" y="2064365"/>
                </a:cubicBezTo>
                <a:cubicBezTo>
                  <a:pt x="997241" y="2065417"/>
                  <a:pt x="996820" y="2067100"/>
                  <a:pt x="996715" y="2069413"/>
                </a:cubicBezTo>
                <a:cubicBezTo>
                  <a:pt x="992824" y="2069466"/>
                  <a:pt x="989879" y="2068730"/>
                  <a:pt x="987881" y="2067205"/>
                </a:cubicBezTo>
                <a:cubicBezTo>
                  <a:pt x="985882" y="2065680"/>
                  <a:pt x="985462" y="2063050"/>
                  <a:pt x="986619" y="2059317"/>
                </a:cubicBezTo>
                <a:cubicBezTo>
                  <a:pt x="988091" y="2056793"/>
                  <a:pt x="989879" y="2055531"/>
                  <a:pt x="991982" y="2055531"/>
                </a:cubicBezTo>
                <a:close/>
                <a:moveTo>
                  <a:pt x="2271082" y="2003155"/>
                </a:moveTo>
                <a:cubicBezTo>
                  <a:pt x="2273344" y="2003891"/>
                  <a:pt x="2275132" y="2004943"/>
                  <a:pt x="2276446" y="2006310"/>
                </a:cubicBezTo>
                <a:cubicBezTo>
                  <a:pt x="2276552" y="2014724"/>
                  <a:pt x="2273817" y="2018090"/>
                  <a:pt x="2268243" y="2016406"/>
                </a:cubicBezTo>
                <a:cubicBezTo>
                  <a:pt x="2262669" y="2014724"/>
                  <a:pt x="2261196" y="2010517"/>
                  <a:pt x="2263826" y="2003786"/>
                </a:cubicBezTo>
                <a:cubicBezTo>
                  <a:pt x="2266402" y="2002629"/>
                  <a:pt x="2268821" y="2002419"/>
                  <a:pt x="2271082" y="2003155"/>
                </a:cubicBezTo>
                <a:close/>
                <a:moveTo>
                  <a:pt x="2061895" y="1898719"/>
                </a:moveTo>
                <a:cubicBezTo>
                  <a:pt x="2069573" y="1899298"/>
                  <a:pt x="2073780" y="1905713"/>
                  <a:pt x="2074517" y="1917966"/>
                </a:cubicBezTo>
                <a:cubicBezTo>
                  <a:pt x="2067627" y="1923067"/>
                  <a:pt x="2060581" y="1924855"/>
                  <a:pt x="2053377" y="1923330"/>
                </a:cubicBezTo>
                <a:cubicBezTo>
                  <a:pt x="2046172" y="1921804"/>
                  <a:pt x="2042281" y="1916651"/>
                  <a:pt x="2041703" y="1907869"/>
                </a:cubicBezTo>
                <a:cubicBezTo>
                  <a:pt x="2047487" y="1901191"/>
                  <a:pt x="2054218" y="1898141"/>
                  <a:pt x="2061895" y="1898719"/>
                </a:cubicBezTo>
                <a:close/>
                <a:moveTo>
                  <a:pt x="1968779" y="1857663"/>
                </a:moveTo>
                <a:cubicBezTo>
                  <a:pt x="1973459" y="1858346"/>
                  <a:pt x="1978415" y="1859937"/>
                  <a:pt x="1983648" y="1862435"/>
                </a:cubicBezTo>
                <a:cubicBezTo>
                  <a:pt x="1991325" y="1886467"/>
                  <a:pt x="1986067" y="1899613"/>
                  <a:pt x="1967872" y="1901875"/>
                </a:cubicBezTo>
                <a:cubicBezTo>
                  <a:pt x="1949677" y="1904136"/>
                  <a:pt x="1940632" y="1895196"/>
                  <a:pt x="1940737" y="1875056"/>
                </a:cubicBezTo>
                <a:cubicBezTo>
                  <a:pt x="1942368" y="1866169"/>
                  <a:pt x="1947311" y="1860594"/>
                  <a:pt x="1955567" y="1858333"/>
                </a:cubicBezTo>
                <a:cubicBezTo>
                  <a:pt x="1959695" y="1857203"/>
                  <a:pt x="1964099" y="1856979"/>
                  <a:pt x="1968779" y="1857663"/>
                </a:cubicBezTo>
                <a:close/>
                <a:moveTo>
                  <a:pt x="575186" y="1771567"/>
                </a:moveTo>
                <a:cubicBezTo>
                  <a:pt x="577658" y="1774774"/>
                  <a:pt x="580287" y="1775931"/>
                  <a:pt x="583074" y="1775037"/>
                </a:cubicBezTo>
                <a:cubicBezTo>
                  <a:pt x="585861" y="1774143"/>
                  <a:pt x="589121" y="1774669"/>
                  <a:pt x="592855" y="1776615"/>
                </a:cubicBezTo>
                <a:cubicBezTo>
                  <a:pt x="592645" y="1780243"/>
                  <a:pt x="591803" y="1783083"/>
                  <a:pt x="590331" y="1785134"/>
                </a:cubicBezTo>
                <a:cubicBezTo>
                  <a:pt x="588858" y="1787184"/>
                  <a:pt x="588017" y="1789393"/>
                  <a:pt x="587807" y="1791759"/>
                </a:cubicBezTo>
                <a:cubicBezTo>
                  <a:pt x="588175" y="1793863"/>
                  <a:pt x="589963" y="1794704"/>
                  <a:pt x="593171" y="1794284"/>
                </a:cubicBezTo>
                <a:cubicBezTo>
                  <a:pt x="596378" y="1793863"/>
                  <a:pt x="598797" y="1794704"/>
                  <a:pt x="600427" y="1796808"/>
                </a:cubicBezTo>
                <a:cubicBezTo>
                  <a:pt x="600690" y="1813846"/>
                  <a:pt x="596378" y="1828359"/>
                  <a:pt x="587491" y="1840349"/>
                </a:cubicBezTo>
                <a:cubicBezTo>
                  <a:pt x="578604" y="1852339"/>
                  <a:pt x="563565" y="1858018"/>
                  <a:pt x="542373" y="1857387"/>
                </a:cubicBezTo>
                <a:cubicBezTo>
                  <a:pt x="541005" y="1853706"/>
                  <a:pt x="538691" y="1850971"/>
                  <a:pt x="535431" y="1849183"/>
                </a:cubicBezTo>
                <a:cubicBezTo>
                  <a:pt x="532171" y="1847395"/>
                  <a:pt x="528595" y="1845923"/>
                  <a:pt x="524704" y="1844766"/>
                </a:cubicBezTo>
                <a:cubicBezTo>
                  <a:pt x="519498" y="1836826"/>
                  <a:pt x="516658" y="1828096"/>
                  <a:pt x="516185" y="1818578"/>
                </a:cubicBezTo>
                <a:cubicBezTo>
                  <a:pt x="515711" y="1809060"/>
                  <a:pt x="518551" y="1800962"/>
                  <a:pt x="524704" y="1794284"/>
                </a:cubicBezTo>
                <a:cubicBezTo>
                  <a:pt x="530173" y="1788972"/>
                  <a:pt x="536273" y="1786343"/>
                  <a:pt x="543004" y="1786396"/>
                </a:cubicBezTo>
                <a:cubicBezTo>
                  <a:pt x="549735" y="1786448"/>
                  <a:pt x="554572" y="1783188"/>
                  <a:pt x="557517" y="1776615"/>
                </a:cubicBezTo>
                <a:cubicBezTo>
                  <a:pt x="559884" y="1776720"/>
                  <a:pt x="562092" y="1777141"/>
                  <a:pt x="564143" y="1777877"/>
                </a:cubicBezTo>
                <a:cubicBezTo>
                  <a:pt x="566194" y="1778613"/>
                  <a:pt x="569034" y="1779034"/>
                  <a:pt x="572662" y="1779139"/>
                </a:cubicBezTo>
                <a:cubicBezTo>
                  <a:pt x="571663" y="1776773"/>
                  <a:pt x="571768" y="1775195"/>
                  <a:pt x="572978" y="1774406"/>
                </a:cubicBezTo>
                <a:cubicBezTo>
                  <a:pt x="574187" y="1773617"/>
                  <a:pt x="574923" y="1772671"/>
                  <a:pt x="575186" y="1771567"/>
                </a:cubicBezTo>
                <a:close/>
                <a:moveTo>
                  <a:pt x="3012308" y="1748100"/>
                </a:moveTo>
                <a:cubicBezTo>
                  <a:pt x="3015358" y="1747522"/>
                  <a:pt x="3019118" y="1747771"/>
                  <a:pt x="3023587" y="1748849"/>
                </a:cubicBezTo>
                <a:cubicBezTo>
                  <a:pt x="3024008" y="1756842"/>
                  <a:pt x="3023167" y="1763573"/>
                  <a:pt x="3021063" y="1769042"/>
                </a:cubicBezTo>
                <a:cubicBezTo>
                  <a:pt x="3016015" y="1769042"/>
                  <a:pt x="3010967" y="1769042"/>
                  <a:pt x="3005918" y="1769042"/>
                </a:cubicBezTo>
                <a:cubicBezTo>
                  <a:pt x="3002237" y="1762364"/>
                  <a:pt x="3002027" y="1756790"/>
                  <a:pt x="3005287" y="1752320"/>
                </a:cubicBezTo>
                <a:cubicBezTo>
                  <a:pt x="3006917" y="1750085"/>
                  <a:pt x="3009258" y="1748679"/>
                  <a:pt x="3012308" y="1748100"/>
                </a:cubicBezTo>
                <a:close/>
                <a:moveTo>
                  <a:pt x="1912026" y="1708976"/>
                </a:moveTo>
                <a:cubicBezTo>
                  <a:pt x="1916758" y="1708818"/>
                  <a:pt x="1922122" y="1712013"/>
                  <a:pt x="1928117" y="1718560"/>
                </a:cubicBezTo>
                <a:cubicBezTo>
                  <a:pt x="1927959" y="1723450"/>
                  <a:pt x="1927013" y="1727552"/>
                  <a:pt x="1925277" y="1730865"/>
                </a:cubicBezTo>
                <a:cubicBezTo>
                  <a:pt x="1923542" y="1734178"/>
                  <a:pt x="1921964" y="1737649"/>
                  <a:pt x="1920545" y="1741277"/>
                </a:cubicBezTo>
                <a:cubicBezTo>
                  <a:pt x="1899721" y="1740488"/>
                  <a:pt x="1892779" y="1733231"/>
                  <a:pt x="1899721" y="1719506"/>
                </a:cubicBezTo>
                <a:cubicBezTo>
                  <a:pt x="1903191" y="1712644"/>
                  <a:pt x="1907293" y="1709134"/>
                  <a:pt x="1912026" y="1708976"/>
                </a:cubicBezTo>
                <a:close/>
                <a:moveTo>
                  <a:pt x="1974892" y="1705387"/>
                </a:moveTo>
                <a:cubicBezTo>
                  <a:pt x="1976575" y="1705177"/>
                  <a:pt x="1978652" y="1705361"/>
                  <a:pt x="1981124" y="1705939"/>
                </a:cubicBezTo>
                <a:cubicBezTo>
                  <a:pt x="1981124" y="1708884"/>
                  <a:pt x="1981124" y="1713091"/>
                  <a:pt x="1981124" y="1718560"/>
                </a:cubicBezTo>
                <a:cubicBezTo>
                  <a:pt x="1977443" y="1718612"/>
                  <a:pt x="1974708" y="1718507"/>
                  <a:pt x="1972920" y="1718244"/>
                </a:cubicBezTo>
                <a:cubicBezTo>
                  <a:pt x="1971132" y="1717981"/>
                  <a:pt x="1969660" y="1717245"/>
                  <a:pt x="1968503" y="1716036"/>
                </a:cubicBezTo>
                <a:cubicBezTo>
                  <a:pt x="1968398" y="1712144"/>
                  <a:pt x="1969239" y="1709200"/>
                  <a:pt x="1971027" y="1707201"/>
                </a:cubicBezTo>
                <a:cubicBezTo>
                  <a:pt x="1971921" y="1706202"/>
                  <a:pt x="1973209" y="1705597"/>
                  <a:pt x="1974892" y="1705387"/>
                </a:cubicBezTo>
                <a:close/>
                <a:moveTo>
                  <a:pt x="1339483" y="1680856"/>
                </a:moveTo>
                <a:cubicBezTo>
                  <a:pt x="1341219" y="1681171"/>
                  <a:pt x="1343072" y="1681960"/>
                  <a:pt x="1345044" y="1683222"/>
                </a:cubicBezTo>
                <a:cubicBezTo>
                  <a:pt x="1345044" y="1685746"/>
                  <a:pt x="1345044" y="1688270"/>
                  <a:pt x="1345044" y="1690795"/>
                </a:cubicBezTo>
                <a:cubicBezTo>
                  <a:pt x="1342362" y="1692057"/>
                  <a:pt x="1339523" y="1692688"/>
                  <a:pt x="1336525" y="1692688"/>
                </a:cubicBezTo>
                <a:cubicBezTo>
                  <a:pt x="1333528" y="1692688"/>
                  <a:pt x="1331319" y="1692057"/>
                  <a:pt x="1329900" y="1690795"/>
                </a:cubicBezTo>
                <a:cubicBezTo>
                  <a:pt x="1330057" y="1685746"/>
                  <a:pt x="1331635" y="1682591"/>
                  <a:pt x="1334632" y="1681329"/>
                </a:cubicBezTo>
                <a:cubicBezTo>
                  <a:pt x="1336131" y="1680698"/>
                  <a:pt x="1337748" y="1680540"/>
                  <a:pt x="1339483" y="1680856"/>
                </a:cubicBezTo>
                <a:close/>
                <a:moveTo>
                  <a:pt x="1247777" y="1599827"/>
                </a:moveTo>
                <a:cubicBezTo>
                  <a:pt x="1251109" y="1600340"/>
                  <a:pt x="1252401" y="1604580"/>
                  <a:pt x="1251652" y="1612547"/>
                </a:cubicBezTo>
                <a:cubicBezTo>
                  <a:pt x="1249338" y="1612652"/>
                  <a:pt x="1247655" y="1613073"/>
                  <a:pt x="1246603" y="1613809"/>
                </a:cubicBezTo>
                <a:cubicBezTo>
                  <a:pt x="1245552" y="1614545"/>
                  <a:pt x="1243869" y="1614966"/>
                  <a:pt x="1241555" y="1615071"/>
                </a:cubicBezTo>
                <a:cubicBezTo>
                  <a:pt x="1236770" y="1608024"/>
                  <a:pt x="1237506" y="1603186"/>
                  <a:pt x="1243764" y="1600557"/>
                </a:cubicBezTo>
                <a:cubicBezTo>
                  <a:pt x="1245328" y="1599900"/>
                  <a:pt x="1246666" y="1599656"/>
                  <a:pt x="1247777" y="1599827"/>
                </a:cubicBezTo>
                <a:close/>
                <a:moveTo>
                  <a:pt x="1983490" y="1594444"/>
                </a:moveTo>
                <a:cubicBezTo>
                  <a:pt x="1985909" y="1594602"/>
                  <a:pt x="1988486" y="1595588"/>
                  <a:pt x="1991220" y="1597402"/>
                </a:cubicBezTo>
                <a:cubicBezTo>
                  <a:pt x="1990800" y="1604554"/>
                  <a:pt x="1989117" y="1610443"/>
                  <a:pt x="1986172" y="1615071"/>
                </a:cubicBezTo>
                <a:cubicBezTo>
                  <a:pt x="1982806" y="1614808"/>
                  <a:pt x="1980703" y="1614072"/>
                  <a:pt x="1979862" y="1612862"/>
                </a:cubicBezTo>
                <a:cubicBezTo>
                  <a:pt x="1979020" y="1611653"/>
                  <a:pt x="1976917" y="1611547"/>
                  <a:pt x="1973551" y="1612547"/>
                </a:cubicBezTo>
                <a:cubicBezTo>
                  <a:pt x="1971448" y="1604817"/>
                  <a:pt x="1972499" y="1599453"/>
                  <a:pt x="1976707" y="1596455"/>
                </a:cubicBezTo>
                <a:cubicBezTo>
                  <a:pt x="1978810" y="1594957"/>
                  <a:pt x="1981071" y="1594286"/>
                  <a:pt x="1983490" y="1594444"/>
                </a:cubicBezTo>
                <a:close/>
                <a:moveTo>
                  <a:pt x="1529305" y="1542295"/>
                </a:moveTo>
                <a:cubicBezTo>
                  <a:pt x="1531672" y="1542630"/>
                  <a:pt x="1534196" y="1543330"/>
                  <a:pt x="1536878" y="1544395"/>
                </a:cubicBezTo>
                <a:cubicBezTo>
                  <a:pt x="1541768" y="1552441"/>
                  <a:pt x="1542084" y="1559698"/>
                  <a:pt x="1537824" y="1566166"/>
                </a:cubicBezTo>
                <a:cubicBezTo>
                  <a:pt x="1533565" y="1572634"/>
                  <a:pt x="1525677" y="1575474"/>
                  <a:pt x="1514161" y="1574685"/>
                </a:cubicBezTo>
                <a:cubicBezTo>
                  <a:pt x="1507219" y="1565062"/>
                  <a:pt x="1506588" y="1556543"/>
                  <a:pt x="1512268" y="1549128"/>
                </a:cubicBezTo>
                <a:cubicBezTo>
                  <a:pt x="1516527" y="1543567"/>
                  <a:pt x="1522206" y="1541289"/>
                  <a:pt x="1529305" y="1542295"/>
                </a:cubicBezTo>
                <a:close/>
                <a:moveTo>
                  <a:pt x="3857889" y="1397483"/>
                </a:moveTo>
                <a:cubicBezTo>
                  <a:pt x="3859572" y="1397220"/>
                  <a:pt x="3861649" y="1397391"/>
                  <a:pt x="3864121" y="1397996"/>
                </a:cubicBezTo>
                <a:cubicBezTo>
                  <a:pt x="3865277" y="1401467"/>
                  <a:pt x="3865488" y="1403991"/>
                  <a:pt x="3864752" y="1405568"/>
                </a:cubicBezTo>
                <a:cubicBezTo>
                  <a:pt x="3864016" y="1407146"/>
                  <a:pt x="3862964" y="1409670"/>
                  <a:pt x="3861597" y="1413141"/>
                </a:cubicBezTo>
                <a:cubicBezTo>
                  <a:pt x="3859283" y="1412878"/>
                  <a:pt x="3857600" y="1412142"/>
                  <a:pt x="3856549" y="1410932"/>
                </a:cubicBezTo>
                <a:cubicBezTo>
                  <a:pt x="3855497" y="1409723"/>
                  <a:pt x="3853814" y="1409618"/>
                  <a:pt x="3851500" y="1410617"/>
                </a:cubicBezTo>
                <a:cubicBezTo>
                  <a:pt x="3851395" y="1405516"/>
                  <a:pt x="3852237" y="1401835"/>
                  <a:pt x="3854025" y="1399574"/>
                </a:cubicBezTo>
                <a:cubicBezTo>
                  <a:pt x="3854919" y="1398443"/>
                  <a:pt x="3856207" y="1397746"/>
                  <a:pt x="3857889" y="1397483"/>
                </a:cubicBezTo>
                <a:close/>
                <a:moveTo>
                  <a:pt x="379870" y="1367216"/>
                </a:moveTo>
                <a:cubicBezTo>
                  <a:pt x="397895" y="1365985"/>
                  <a:pt x="408311" y="1379611"/>
                  <a:pt x="411118" y="1408093"/>
                </a:cubicBezTo>
                <a:cubicBezTo>
                  <a:pt x="402546" y="1421923"/>
                  <a:pt x="390031" y="1429600"/>
                  <a:pt x="373572" y="1431125"/>
                </a:cubicBezTo>
                <a:cubicBezTo>
                  <a:pt x="357112" y="1432650"/>
                  <a:pt x="342704" y="1428338"/>
                  <a:pt x="330346" y="1418189"/>
                </a:cubicBezTo>
                <a:cubicBezTo>
                  <a:pt x="334816" y="1391423"/>
                  <a:pt x="348593" y="1374911"/>
                  <a:pt x="371679" y="1368653"/>
                </a:cubicBezTo>
                <a:cubicBezTo>
                  <a:pt x="374564" y="1367871"/>
                  <a:pt x="377295" y="1367392"/>
                  <a:pt x="379870" y="1367216"/>
                </a:cubicBezTo>
                <a:close/>
                <a:moveTo>
                  <a:pt x="1303870" y="1337259"/>
                </a:moveTo>
                <a:cubicBezTo>
                  <a:pt x="1305657" y="1337364"/>
                  <a:pt x="1307603" y="1338258"/>
                  <a:pt x="1309707" y="1339941"/>
                </a:cubicBezTo>
                <a:cubicBezTo>
                  <a:pt x="1310127" y="1347093"/>
                  <a:pt x="1306762" y="1350458"/>
                  <a:pt x="1299610" y="1350038"/>
                </a:cubicBezTo>
                <a:cubicBezTo>
                  <a:pt x="1296245" y="1345831"/>
                  <a:pt x="1296034" y="1342255"/>
                  <a:pt x="1298979" y="1339310"/>
                </a:cubicBezTo>
                <a:cubicBezTo>
                  <a:pt x="1300451" y="1337838"/>
                  <a:pt x="1302082" y="1337154"/>
                  <a:pt x="1303870" y="1337259"/>
                </a:cubicBezTo>
                <a:close/>
                <a:moveTo>
                  <a:pt x="4192257" y="1291983"/>
                </a:moveTo>
                <a:cubicBezTo>
                  <a:pt x="4195938" y="1293350"/>
                  <a:pt x="4198041" y="1295664"/>
                  <a:pt x="4198567" y="1298924"/>
                </a:cubicBezTo>
                <a:cubicBezTo>
                  <a:pt x="4199093" y="1302184"/>
                  <a:pt x="4198673" y="1305760"/>
                  <a:pt x="4197305" y="1309652"/>
                </a:cubicBezTo>
                <a:cubicBezTo>
                  <a:pt x="4192362" y="1310178"/>
                  <a:pt x="4189627" y="1307864"/>
                  <a:pt x="4189101" y="1302710"/>
                </a:cubicBezTo>
                <a:cubicBezTo>
                  <a:pt x="4188576" y="1297557"/>
                  <a:pt x="4189627" y="1293981"/>
                  <a:pt x="4192257" y="1291983"/>
                </a:cubicBezTo>
                <a:close/>
                <a:moveTo>
                  <a:pt x="1131638" y="1268082"/>
                </a:moveTo>
                <a:cubicBezTo>
                  <a:pt x="1137475" y="1268188"/>
                  <a:pt x="1143824" y="1270265"/>
                  <a:pt x="1150687" y="1274314"/>
                </a:cubicBezTo>
                <a:cubicBezTo>
                  <a:pt x="1154946" y="1287355"/>
                  <a:pt x="1152738" y="1297241"/>
                  <a:pt x="1144061" y="1303972"/>
                </a:cubicBezTo>
                <a:cubicBezTo>
                  <a:pt x="1135384" y="1310703"/>
                  <a:pt x="1124972" y="1311755"/>
                  <a:pt x="1112825" y="1307128"/>
                </a:cubicBezTo>
                <a:cubicBezTo>
                  <a:pt x="1105095" y="1292509"/>
                  <a:pt x="1106041" y="1281360"/>
                  <a:pt x="1115664" y="1273683"/>
                </a:cubicBezTo>
                <a:cubicBezTo>
                  <a:pt x="1120476" y="1269844"/>
                  <a:pt x="1125800" y="1267977"/>
                  <a:pt x="1131638" y="1268082"/>
                </a:cubicBezTo>
                <a:close/>
                <a:moveTo>
                  <a:pt x="1731511" y="1241816"/>
                </a:moveTo>
                <a:cubicBezTo>
                  <a:pt x="1734193" y="1241605"/>
                  <a:pt x="1737467" y="1242342"/>
                  <a:pt x="1741332" y="1244024"/>
                </a:cubicBezTo>
                <a:cubicBezTo>
                  <a:pt x="1742594" y="1250440"/>
                  <a:pt x="1741963" y="1255278"/>
                  <a:pt x="1739439" y="1258538"/>
                </a:cubicBezTo>
                <a:cubicBezTo>
                  <a:pt x="1736914" y="1261798"/>
                  <a:pt x="1732498" y="1262850"/>
                  <a:pt x="1726187" y="1261693"/>
                </a:cubicBezTo>
                <a:cubicBezTo>
                  <a:pt x="1722559" y="1254962"/>
                  <a:pt x="1722243" y="1249493"/>
                  <a:pt x="1725240" y="1245286"/>
                </a:cubicBezTo>
                <a:cubicBezTo>
                  <a:pt x="1726739" y="1243183"/>
                  <a:pt x="1728829" y="1242026"/>
                  <a:pt x="1731511" y="1241816"/>
                </a:cubicBezTo>
                <a:close/>
                <a:moveTo>
                  <a:pt x="1373993" y="1219099"/>
                </a:moveTo>
                <a:cubicBezTo>
                  <a:pt x="1377043" y="1219730"/>
                  <a:pt x="1380014" y="1221307"/>
                  <a:pt x="1382906" y="1223832"/>
                </a:cubicBezTo>
                <a:cubicBezTo>
                  <a:pt x="1383800" y="1228617"/>
                  <a:pt x="1383274" y="1232298"/>
                  <a:pt x="1381329" y="1234875"/>
                </a:cubicBezTo>
                <a:cubicBezTo>
                  <a:pt x="1379383" y="1237451"/>
                  <a:pt x="1378226" y="1240501"/>
                  <a:pt x="1377858" y="1244024"/>
                </a:cubicBezTo>
                <a:cubicBezTo>
                  <a:pt x="1367340" y="1243604"/>
                  <a:pt x="1360610" y="1241921"/>
                  <a:pt x="1357665" y="1238976"/>
                </a:cubicBezTo>
                <a:cubicBezTo>
                  <a:pt x="1355877" y="1228880"/>
                  <a:pt x="1358191" y="1222569"/>
                  <a:pt x="1364606" y="1220045"/>
                </a:cubicBezTo>
                <a:cubicBezTo>
                  <a:pt x="1367814" y="1218783"/>
                  <a:pt x="1370943" y="1218468"/>
                  <a:pt x="1373993" y="1219099"/>
                </a:cubicBezTo>
                <a:close/>
                <a:moveTo>
                  <a:pt x="11478" y="1210816"/>
                </a:moveTo>
                <a:cubicBezTo>
                  <a:pt x="14686" y="1210606"/>
                  <a:pt x="18327" y="1211579"/>
                  <a:pt x="22403" y="1213735"/>
                </a:cubicBezTo>
                <a:cubicBezTo>
                  <a:pt x="22403" y="1216680"/>
                  <a:pt x="22403" y="1220887"/>
                  <a:pt x="22403" y="1226356"/>
                </a:cubicBezTo>
                <a:cubicBezTo>
                  <a:pt x="19773" y="1227513"/>
                  <a:pt x="16829" y="1228354"/>
                  <a:pt x="13568" y="1228880"/>
                </a:cubicBezTo>
                <a:cubicBezTo>
                  <a:pt x="10308" y="1229406"/>
                  <a:pt x="7363" y="1230247"/>
                  <a:pt x="4734" y="1231404"/>
                </a:cubicBezTo>
                <a:cubicBezTo>
                  <a:pt x="-998" y="1225620"/>
                  <a:pt x="-1524" y="1220150"/>
                  <a:pt x="3156" y="1214997"/>
                </a:cubicBezTo>
                <a:cubicBezTo>
                  <a:pt x="5496" y="1212420"/>
                  <a:pt x="8270" y="1211027"/>
                  <a:pt x="11478" y="1210816"/>
                </a:cubicBezTo>
                <a:close/>
                <a:moveTo>
                  <a:pt x="1350408" y="1173191"/>
                </a:moveTo>
                <a:cubicBezTo>
                  <a:pt x="1352512" y="1173296"/>
                  <a:pt x="1354930" y="1174190"/>
                  <a:pt x="1357665" y="1175873"/>
                </a:cubicBezTo>
                <a:cubicBezTo>
                  <a:pt x="1357560" y="1178502"/>
                  <a:pt x="1356508" y="1180816"/>
                  <a:pt x="1354510" y="1182814"/>
                </a:cubicBezTo>
                <a:cubicBezTo>
                  <a:pt x="1352512" y="1184813"/>
                  <a:pt x="1350198" y="1185865"/>
                  <a:pt x="1347568" y="1185970"/>
                </a:cubicBezTo>
                <a:cubicBezTo>
                  <a:pt x="1342941" y="1181763"/>
                  <a:pt x="1342099" y="1178187"/>
                  <a:pt x="1345044" y="1175242"/>
                </a:cubicBezTo>
                <a:cubicBezTo>
                  <a:pt x="1346517" y="1173770"/>
                  <a:pt x="1348305" y="1173086"/>
                  <a:pt x="1350408" y="1173191"/>
                </a:cubicBezTo>
                <a:close/>
                <a:moveTo>
                  <a:pt x="1417120" y="1139747"/>
                </a:moveTo>
                <a:cubicBezTo>
                  <a:pt x="1421261" y="1140535"/>
                  <a:pt x="1424160" y="1144164"/>
                  <a:pt x="1425816" y="1150632"/>
                </a:cubicBezTo>
                <a:cubicBezTo>
                  <a:pt x="1425185" y="1156837"/>
                  <a:pt x="1422030" y="1160202"/>
                  <a:pt x="1416351" y="1160728"/>
                </a:cubicBezTo>
                <a:cubicBezTo>
                  <a:pt x="1410671" y="1161254"/>
                  <a:pt x="1406254" y="1159571"/>
                  <a:pt x="1403099" y="1155680"/>
                </a:cubicBezTo>
                <a:cubicBezTo>
                  <a:pt x="1402784" y="1146635"/>
                  <a:pt x="1405939" y="1141377"/>
                  <a:pt x="1412565" y="1139904"/>
                </a:cubicBezTo>
                <a:cubicBezTo>
                  <a:pt x="1414221" y="1139536"/>
                  <a:pt x="1415739" y="1139484"/>
                  <a:pt x="1417120" y="1139747"/>
                </a:cubicBezTo>
                <a:close/>
                <a:moveTo>
                  <a:pt x="1872586" y="1134856"/>
                </a:moveTo>
                <a:cubicBezTo>
                  <a:pt x="1873638" y="1135592"/>
                  <a:pt x="1875321" y="1136644"/>
                  <a:pt x="1877634" y="1138011"/>
                </a:cubicBezTo>
                <a:cubicBezTo>
                  <a:pt x="1877634" y="1140535"/>
                  <a:pt x="1877634" y="1143059"/>
                  <a:pt x="1877634" y="1145584"/>
                </a:cubicBezTo>
                <a:cubicBezTo>
                  <a:pt x="1872165" y="1148108"/>
                  <a:pt x="1867959" y="1148108"/>
                  <a:pt x="1865014" y="1145584"/>
                </a:cubicBezTo>
                <a:cubicBezTo>
                  <a:pt x="1865119" y="1143270"/>
                  <a:pt x="1865540" y="1141587"/>
                  <a:pt x="1866276" y="1140535"/>
                </a:cubicBezTo>
                <a:cubicBezTo>
                  <a:pt x="1867012" y="1139484"/>
                  <a:pt x="1867433" y="1137801"/>
                  <a:pt x="1867538" y="1135487"/>
                </a:cubicBezTo>
                <a:cubicBezTo>
                  <a:pt x="1869852" y="1134330"/>
                  <a:pt x="1871535" y="1134120"/>
                  <a:pt x="1872586" y="1134856"/>
                </a:cubicBezTo>
                <a:close/>
                <a:moveTo>
                  <a:pt x="2145507" y="1015276"/>
                </a:moveTo>
                <a:cubicBezTo>
                  <a:pt x="2155025" y="1015749"/>
                  <a:pt x="2159969" y="1023006"/>
                  <a:pt x="2160337" y="1037046"/>
                </a:cubicBezTo>
                <a:cubicBezTo>
                  <a:pt x="2157760" y="1039413"/>
                  <a:pt x="2154710" y="1040990"/>
                  <a:pt x="2151187" y="1041779"/>
                </a:cubicBezTo>
                <a:cubicBezTo>
                  <a:pt x="2147663" y="1042568"/>
                  <a:pt x="2143982" y="1043514"/>
                  <a:pt x="2140144" y="1044619"/>
                </a:cubicBezTo>
                <a:cubicBezTo>
                  <a:pt x="2137619" y="1039570"/>
                  <a:pt x="2135095" y="1037046"/>
                  <a:pt x="2132571" y="1037046"/>
                </a:cubicBezTo>
                <a:cubicBezTo>
                  <a:pt x="2131677" y="1022059"/>
                  <a:pt x="2135989" y="1014802"/>
                  <a:pt x="2145507" y="1015276"/>
                </a:cubicBezTo>
                <a:close/>
                <a:moveTo>
                  <a:pt x="2892333" y="1006757"/>
                </a:moveTo>
                <a:cubicBezTo>
                  <a:pt x="2906847" y="1007440"/>
                  <a:pt x="2918205" y="1011752"/>
                  <a:pt x="2926408" y="1019693"/>
                </a:cubicBezTo>
                <a:cubicBezTo>
                  <a:pt x="2934612" y="1027633"/>
                  <a:pt x="2943446" y="1035101"/>
                  <a:pt x="2952912" y="1042095"/>
                </a:cubicBezTo>
                <a:cubicBezTo>
                  <a:pt x="2950072" y="1056345"/>
                  <a:pt x="2946917" y="1069492"/>
                  <a:pt x="2943446" y="1081534"/>
                </a:cubicBezTo>
                <a:cubicBezTo>
                  <a:pt x="2939976" y="1093576"/>
                  <a:pt x="2930510" y="1102305"/>
                  <a:pt x="2915050" y="1107722"/>
                </a:cubicBezTo>
                <a:cubicBezTo>
                  <a:pt x="2913315" y="1109562"/>
                  <a:pt x="2912999" y="1112823"/>
                  <a:pt x="2914103" y="1117503"/>
                </a:cubicBezTo>
                <a:cubicBezTo>
                  <a:pt x="2915208" y="1122183"/>
                  <a:pt x="2912999" y="1124812"/>
                  <a:pt x="2907478" y="1125391"/>
                </a:cubicBezTo>
                <a:cubicBezTo>
                  <a:pt x="2906321" y="1122919"/>
                  <a:pt x="2906111" y="1120921"/>
                  <a:pt x="2906847" y="1119396"/>
                </a:cubicBezTo>
                <a:cubicBezTo>
                  <a:pt x="2907583" y="1117871"/>
                  <a:pt x="2908634" y="1116503"/>
                  <a:pt x="2910002" y="1115294"/>
                </a:cubicBezTo>
                <a:cubicBezTo>
                  <a:pt x="2891597" y="1109825"/>
                  <a:pt x="2877924" y="1099308"/>
                  <a:pt x="2868985" y="1083743"/>
                </a:cubicBezTo>
                <a:cubicBezTo>
                  <a:pt x="2860045" y="1068177"/>
                  <a:pt x="2860255" y="1050088"/>
                  <a:pt x="2869616" y="1029474"/>
                </a:cubicBezTo>
                <a:cubicBezTo>
                  <a:pt x="2873560" y="1025845"/>
                  <a:pt x="2877661" y="1022375"/>
                  <a:pt x="2881921" y="1019062"/>
                </a:cubicBezTo>
                <a:cubicBezTo>
                  <a:pt x="2886180" y="1015749"/>
                  <a:pt x="2889651" y="1011647"/>
                  <a:pt x="2892333" y="1006757"/>
                </a:cubicBezTo>
                <a:close/>
                <a:moveTo>
                  <a:pt x="1468795" y="777061"/>
                </a:moveTo>
                <a:cubicBezTo>
                  <a:pt x="1472759" y="776746"/>
                  <a:pt x="1476102" y="779270"/>
                  <a:pt x="1478823" y="784634"/>
                </a:cubicBezTo>
                <a:cubicBezTo>
                  <a:pt x="1478823" y="791785"/>
                  <a:pt x="1473775" y="795151"/>
                  <a:pt x="1463678" y="794730"/>
                </a:cubicBezTo>
                <a:cubicBezTo>
                  <a:pt x="1458472" y="786737"/>
                  <a:pt x="1458788" y="781268"/>
                  <a:pt x="1464625" y="778323"/>
                </a:cubicBezTo>
                <a:cubicBezTo>
                  <a:pt x="1466084" y="777587"/>
                  <a:pt x="1467474" y="777167"/>
                  <a:pt x="1468795" y="777061"/>
                </a:cubicBezTo>
                <a:close/>
                <a:moveTo>
                  <a:pt x="4144614" y="674834"/>
                </a:moveTo>
                <a:cubicBezTo>
                  <a:pt x="4148347" y="674834"/>
                  <a:pt x="4151608" y="676096"/>
                  <a:pt x="4154395" y="678620"/>
                </a:cubicBezTo>
                <a:cubicBezTo>
                  <a:pt x="4154237" y="683721"/>
                  <a:pt x="4152659" y="687402"/>
                  <a:pt x="4149662" y="689664"/>
                </a:cubicBezTo>
                <a:cubicBezTo>
                  <a:pt x="4146665" y="691925"/>
                  <a:pt x="4143195" y="692451"/>
                  <a:pt x="4139251" y="691241"/>
                </a:cubicBezTo>
                <a:cubicBezTo>
                  <a:pt x="4137883" y="689926"/>
                  <a:pt x="4136831" y="688139"/>
                  <a:pt x="4136095" y="685877"/>
                </a:cubicBezTo>
                <a:cubicBezTo>
                  <a:pt x="4135359" y="683616"/>
                  <a:pt x="4135569" y="681197"/>
                  <a:pt x="4136727" y="678620"/>
                </a:cubicBezTo>
                <a:cubicBezTo>
                  <a:pt x="4138251" y="676096"/>
                  <a:pt x="4140881" y="674834"/>
                  <a:pt x="4144614" y="674834"/>
                </a:cubicBezTo>
                <a:close/>
                <a:moveTo>
                  <a:pt x="1289040" y="660478"/>
                </a:moveTo>
                <a:cubicBezTo>
                  <a:pt x="1291249" y="660163"/>
                  <a:pt x="1293931" y="660321"/>
                  <a:pt x="1297086" y="660952"/>
                </a:cubicBezTo>
                <a:cubicBezTo>
                  <a:pt x="1297296" y="663318"/>
                  <a:pt x="1298138" y="665527"/>
                  <a:pt x="1299610" y="667577"/>
                </a:cubicBezTo>
                <a:cubicBezTo>
                  <a:pt x="1301082" y="669628"/>
                  <a:pt x="1301924" y="672468"/>
                  <a:pt x="1302134" y="676096"/>
                </a:cubicBezTo>
                <a:cubicBezTo>
                  <a:pt x="1299242" y="677358"/>
                  <a:pt x="1295561" y="677989"/>
                  <a:pt x="1291091" y="677989"/>
                </a:cubicBezTo>
                <a:cubicBezTo>
                  <a:pt x="1286622" y="677989"/>
                  <a:pt x="1283571" y="677358"/>
                  <a:pt x="1281941" y="676096"/>
                </a:cubicBezTo>
                <a:cubicBezTo>
                  <a:pt x="1280048" y="666631"/>
                  <a:pt x="1282414" y="661425"/>
                  <a:pt x="1289040" y="660478"/>
                </a:cubicBezTo>
                <a:close/>
                <a:moveTo>
                  <a:pt x="3072453" y="483711"/>
                </a:moveTo>
                <a:cubicBezTo>
                  <a:pt x="3077448" y="483606"/>
                  <a:pt x="3083035" y="485472"/>
                  <a:pt x="3089214" y="489311"/>
                </a:cubicBezTo>
                <a:cubicBezTo>
                  <a:pt x="3090108" y="499145"/>
                  <a:pt x="3087690" y="505981"/>
                  <a:pt x="3081958" y="509820"/>
                </a:cubicBezTo>
                <a:cubicBezTo>
                  <a:pt x="3076226" y="513658"/>
                  <a:pt x="3069390" y="516077"/>
                  <a:pt x="3061449" y="517076"/>
                </a:cubicBezTo>
                <a:cubicBezTo>
                  <a:pt x="3052352" y="507085"/>
                  <a:pt x="3051616" y="498040"/>
                  <a:pt x="3059241" y="489942"/>
                </a:cubicBezTo>
                <a:cubicBezTo>
                  <a:pt x="3063053" y="485893"/>
                  <a:pt x="3067457" y="483816"/>
                  <a:pt x="3072453" y="483711"/>
                </a:cubicBezTo>
                <a:close/>
                <a:moveTo>
                  <a:pt x="4103557" y="466712"/>
                </a:moveTo>
                <a:cubicBezTo>
                  <a:pt x="4114549" y="465713"/>
                  <a:pt x="4124868" y="467041"/>
                  <a:pt x="4134517" y="470696"/>
                </a:cubicBezTo>
                <a:cubicBezTo>
                  <a:pt x="4153817" y="478005"/>
                  <a:pt x="4166332" y="494307"/>
                  <a:pt x="4172063" y="519601"/>
                </a:cubicBezTo>
                <a:cubicBezTo>
                  <a:pt x="4174903" y="519390"/>
                  <a:pt x="4178059" y="519180"/>
                  <a:pt x="4181529" y="518970"/>
                </a:cubicBezTo>
                <a:cubicBezTo>
                  <a:pt x="4185000" y="518759"/>
                  <a:pt x="4186893" y="519811"/>
                  <a:pt x="4187209" y="522125"/>
                </a:cubicBezTo>
                <a:cubicBezTo>
                  <a:pt x="4186946" y="526858"/>
                  <a:pt x="4184947" y="529382"/>
                  <a:pt x="4181213" y="529697"/>
                </a:cubicBezTo>
                <a:cubicBezTo>
                  <a:pt x="4177480" y="530013"/>
                  <a:pt x="4173589" y="530013"/>
                  <a:pt x="4169540" y="529697"/>
                </a:cubicBezTo>
                <a:cubicBezTo>
                  <a:pt x="4168804" y="544106"/>
                  <a:pt x="4164597" y="555044"/>
                  <a:pt x="4156919" y="562511"/>
                </a:cubicBezTo>
                <a:cubicBezTo>
                  <a:pt x="4149242" y="569978"/>
                  <a:pt x="4142510" y="578392"/>
                  <a:pt x="4136727" y="587752"/>
                </a:cubicBezTo>
                <a:cubicBezTo>
                  <a:pt x="4130995" y="588488"/>
                  <a:pt x="4127313" y="587647"/>
                  <a:pt x="4125683" y="585228"/>
                </a:cubicBezTo>
                <a:cubicBezTo>
                  <a:pt x="4124053" y="582809"/>
                  <a:pt x="4121003" y="581968"/>
                  <a:pt x="4116533" y="582704"/>
                </a:cubicBezTo>
                <a:cubicBezTo>
                  <a:pt x="4110643" y="583808"/>
                  <a:pt x="4106016" y="587279"/>
                  <a:pt x="4102651" y="593116"/>
                </a:cubicBezTo>
                <a:cubicBezTo>
                  <a:pt x="4099285" y="598953"/>
                  <a:pt x="4094657" y="600530"/>
                  <a:pt x="4088768" y="597849"/>
                </a:cubicBezTo>
                <a:cubicBezTo>
                  <a:pt x="4086033" y="593221"/>
                  <a:pt x="4086455" y="589855"/>
                  <a:pt x="4090030" y="587752"/>
                </a:cubicBezTo>
                <a:cubicBezTo>
                  <a:pt x="4093605" y="585649"/>
                  <a:pt x="4094027" y="582283"/>
                  <a:pt x="4091292" y="577655"/>
                </a:cubicBezTo>
                <a:cubicBezTo>
                  <a:pt x="4086769" y="576814"/>
                  <a:pt x="4084456" y="577866"/>
                  <a:pt x="4084351" y="580811"/>
                </a:cubicBezTo>
                <a:cubicBezTo>
                  <a:pt x="4084246" y="583755"/>
                  <a:pt x="4083194" y="586069"/>
                  <a:pt x="4081195" y="587752"/>
                </a:cubicBezTo>
                <a:cubicBezTo>
                  <a:pt x="4071467" y="585438"/>
                  <a:pt x="4066945" y="579969"/>
                  <a:pt x="4067629" y="571345"/>
                </a:cubicBezTo>
                <a:cubicBezTo>
                  <a:pt x="4068312" y="562721"/>
                  <a:pt x="4064421" y="557252"/>
                  <a:pt x="4055954" y="554938"/>
                </a:cubicBezTo>
                <a:cubicBezTo>
                  <a:pt x="4052694" y="537006"/>
                  <a:pt x="4052905" y="523019"/>
                  <a:pt x="4056585" y="512975"/>
                </a:cubicBezTo>
                <a:cubicBezTo>
                  <a:pt x="4060267" y="502931"/>
                  <a:pt x="4064263" y="490836"/>
                  <a:pt x="4068575" y="476691"/>
                </a:cubicBezTo>
                <a:cubicBezTo>
                  <a:pt x="4080907" y="471038"/>
                  <a:pt x="4092567" y="467711"/>
                  <a:pt x="4103557" y="466712"/>
                </a:cubicBezTo>
                <a:close/>
                <a:moveTo>
                  <a:pt x="1806959" y="320195"/>
                </a:moveTo>
                <a:cubicBezTo>
                  <a:pt x="1811744" y="319406"/>
                  <a:pt x="1814163" y="320983"/>
                  <a:pt x="1814216" y="324927"/>
                </a:cubicBezTo>
                <a:cubicBezTo>
                  <a:pt x="1814268" y="328871"/>
                  <a:pt x="1813532" y="332342"/>
                  <a:pt x="1812007" y="335339"/>
                </a:cubicBezTo>
                <a:cubicBezTo>
                  <a:pt x="1807064" y="335970"/>
                  <a:pt x="1804330" y="334077"/>
                  <a:pt x="1803804" y="329660"/>
                </a:cubicBezTo>
                <a:cubicBezTo>
                  <a:pt x="1803278" y="325243"/>
                  <a:pt x="1804330" y="322088"/>
                  <a:pt x="1806959" y="320195"/>
                </a:cubicBezTo>
                <a:close/>
                <a:moveTo>
                  <a:pt x="3381697" y="282905"/>
                </a:moveTo>
                <a:cubicBezTo>
                  <a:pt x="3398104" y="282550"/>
                  <a:pt x="3411671" y="286987"/>
                  <a:pt x="3422399" y="296215"/>
                </a:cubicBezTo>
                <a:cubicBezTo>
                  <a:pt x="3436702" y="308521"/>
                  <a:pt x="3443433" y="327451"/>
                  <a:pt x="3442592" y="353008"/>
                </a:cubicBezTo>
                <a:cubicBezTo>
                  <a:pt x="3438964" y="352009"/>
                  <a:pt x="3436755" y="352745"/>
                  <a:pt x="3435966" y="355217"/>
                </a:cubicBezTo>
                <a:cubicBezTo>
                  <a:pt x="3435177" y="357688"/>
                  <a:pt x="3434862" y="360318"/>
                  <a:pt x="3435020" y="363105"/>
                </a:cubicBezTo>
                <a:cubicBezTo>
                  <a:pt x="3426606" y="361001"/>
                  <a:pt x="3421347" y="362053"/>
                  <a:pt x="3419244" y="366260"/>
                </a:cubicBezTo>
                <a:cubicBezTo>
                  <a:pt x="3417140" y="370467"/>
                  <a:pt x="3415668" y="375305"/>
                  <a:pt x="3414827" y="380774"/>
                </a:cubicBezTo>
                <a:cubicBezTo>
                  <a:pt x="3411040" y="380668"/>
                  <a:pt x="3408516" y="379617"/>
                  <a:pt x="3407254" y="377619"/>
                </a:cubicBezTo>
                <a:cubicBezTo>
                  <a:pt x="3405992" y="375620"/>
                  <a:pt x="3405992" y="373307"/>
                  <a:pt x="3407254" y="370677"/>
                </a:cubicBezTo>
                <a:cubicBezTo>
                  <a:pt x="3397789" y="377566"/>
                  <a:pt x="3389585" y="376409"/>
                  <a:pt x="3382644" y="367206"/>
                </a:cubicBezTo>
                <a:cubicBezTo>
                  <a:pt x="3375703" y="358004"/>
                  <a:pt x="3366237" y="352430"/>
                  <a:pt x="3354247" y="350484"/>
                </a:cubicBezTo>
                <a:cubicBezTo>
                  <a:pt x="3360505" y="347539"/>
                  <a:pt x="3363135" y="338915"/>
                  <a:pt x="3362135" y="324612"/>
                </a:cubicBezTo>
                <a:cubicBezTo>
                  <a:pt x="3361136" y="310308"/>
                  <a:pt x="3364397" y="300422"/>
                  <a:pt x="3371917" y="294953"/>
                </a:cubicBezTo>
                <a:cubicBezTo>
                  <a:pt x="3370339" y="292797"/>
                  <a:pt x="3368446" y="291430"/>
                  <a:pt x="3366237" y="290852"/>
                </a:cubicBezTo>
                <a:cubicBezTo>
                  <a:pt x="3364029" y="290273"/>
                  <a:pt x="3363397" y="288275"/>
                  <a:pt x="3364344" y="284857"/>
                </a:cubicBezTo>
                <a:cubicBezTo>
                  <a:pt x="3370444" y="283674"/>
                  <a:pt x="3376229" y="283023"/>
                  <a:pt x="3381697" y="282905"/>
                </a:cubicBezTo>
                <a:close/>
                <a:moveTo>
                  <a:pt x="4153803" y="178213"/>
                </a:moveTo>
                <a:cubicBezTo>
                  <a:pt x="4155013" y="178318"/>
                  <a:pt x="4155946" y="178739"/>
                  <a:pt x="4156603" y="179475"/>
                </a:cubicBezTo>
                <a:cubicBezTo>
                  <a:pt x="4157919" y="180947"/>
                  <a:pt x="4159707" y="182420"/>
                  <a:pt x="4161967" y="183892"/>
                </a:cubicBezTo>
                <a:cubicBezTo>
                  <a:pt x="4162073" y="190307"/>
                  <a:pt x="4161231" y="195776"/>
                  <a:pt x="4159443" y="200299"/>
                </a:cubicBezTo>
                <a:cubicBezTo>
                  <a:pt x="4157655" y="204821"/>
                  <a:pt x="4154289" y="207766"/>
                  <a:pt x="4149347" y="209133"/>
                </a:cubicBezTo>
                <a:cubicBezTo>
                  <a:pt x="4148874" y="203927"/>
                  <a:pt x="4147927" y="198563"/>
                  <a:pt x="4146507" y="193042"/>
                </a:cubicBezTo>
                <a:cubicBezTo>
                  <a:pt x="4145087" y="187520"/>
                  <a:pt x="4146034" y="182788"/>
                  <a:pt x="4149347" y="178844"/>
                </a:cubicBezTo>
                <a:cubicBezTo>
                  <a:pt x="4151109" y="178318"/>
                  <a:pt x="4152594" y="178107"/>
                  <a:pt x="4153803" y="178213"/>
                </a:cubicBezTo>
                <a:close/>
                <a:moveTo>
                  <a:pt x="2266350" y="61294"/>
                </a:moveTo>
                <a:cubicBezTo>
                  <a:pt x="2275342" y="60387"/>
                  <a:pt x="2282914" y="66757"/>
                  <a:pt x="2289067" y="80403"/>
                </a:cubicBezTo>
                <a:cubicBezTo>
                  <a:pt x="2287805" y="85030"/>
                  <a:pt x="2287174" y="88396"/>
                  <a:pt x="2287174" y="90499"/>
                </a:cubicBezTo>
                <a:cubicBezTo>
                  <a:pt x="2287174" y="92603"/>
                  <a:pt x="2287805" y="95968"/>
                  <a:pt x="2289067" y="100596"/>
                </a:cubicBezTo>
                <a:cubicBezTo>
                  <a:pt x="2283913" y="103015"/>
                  <a:pt x="2279076" y="105749"/>
                  <a:pt x="2274553" y="108799"/>
                </a:cubicBezTo>
                <a:cubicBezTo>
                  <a:pt x="2270031" y="111849"/>
                  <a:pt x="2266455" y="115846"/>
                  <a:pt x="2263826" y="120789"/>
                </a:cubicBezTo>
                <a:cubicBezTo>
                  <a:pt x="2257620" y="119632"/>
                  <a:pt x="2251731" y="119422"/>
                  <a:pt x="2246157" y="120158"/>
                </a:cubicBezTo>
                <a:cubicBezTo>
                  <a:pt x="2240583" y="120894"/>
                  <a:pt x="2234693" y="121946"/>
                  <a:pt x="2228488" y="123313"/>
                </a:cubicBezTo>
                <a:cubicBezTo>
                  <a:pt x="2225964" y="118159"/>
                  <a:pt x="2224071" y="112691"/>
                  <a:pt x="2222809" y="106906"/>
                </a:cubicBezTo>
                <a:cubicBezTo>
                  <a:pt x="2221546" y="101122"/>
                  <a:pt x="2220915" y="95653"/>
                  <a:pt x="2220915" y="90499"/>
                </a:cubicBezTo>
                <a:cubicBezTo>
                  <a:pt x="2231643" y="80929"/>
                  <a:pt x="2243633" y="72305"/>
                  <a:pt x="2256884" y="64627"/>
                </a:cubicBezTo>
                <a:cubicBezTo>
                  <a:pt x="2260197" y="62708"/>
                  <a:pt x="2263352" y="61597"/>
                  <a:pt x="2266350" y="61294"/>
                </a:cubicBezTo>
                <a:close/>
                <a:moveTo>
                  <a:pt x="2468004" y="25"/>
                </a:moveTo>
                <a:cubicBezTo>
                  <a:pt x="2471948" y="236"/>
                  <a:pt x="2476247" y="1787"/>
                  <a:pt x="2480900" y="4679"/>
                </a:cubicBezTo>
                <a:cubicBezTo>
                  <a:pt x="2485791" y="14986"/>
                  <a:pt x="2483582" y="22138"/>
                  <a:pt x="2474275" y="26134"/>
                </a:cubicBezTo>
                <a:cubicBezTo>
                  <a:pt x="2464967" y="30130"/>
                  <a:pt x="2457079" y="29710"/>
                  <a:pt x="2450611" y="24872"/>
                </a:cubicBezTo>
                <a:cubicBezTo>
                  <a:pt x="2448560" y="15512"/>
                  <a:pt x="2450769" y="8360"/>
                  <a:pt x="2457237" y="3417"/>
                </a:cubicBezTo>
                <a:cubicBezTo>
                  <a:pt x="2460471" y="946"/>
                  <a:pt x="2464060" y="-185"/>
                  <a:pt x="2468004" y="25"/>
                </a:cubicBezTo>
                <a:close/>
              </a:path>
            </a:pathLst>
          </a:custGeom>
          <a:gradFill>
            <a:gsLst>
              <a:gs pos="18000">
                <a:schemeClr val="accent3">
                  <a:lumMod val="75000"/>
                </a:schemeClr>
              </a:gs>
              <a:gs pos="65000">
                <a:schemeClr val="accent2"/>
              </a:gs>
              <a:gs pos="42000">
                <a:schemeClr val="accent2"/>
              </a:gs>
              <a:gs pos="90000">
                <a:schemeClr val="accent3">
                  <a:lumMod val="75000"/>
                </a:schemeClr>
              </a:gs>
            </a:gsLst>
            <a:lin ang="2700000" scaled="1"/>
          </a:gra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900" b="0" i="0" u="none" strike="noStrike" kern="1200" cap="none" spc="0" normalizeH="0" baseline="0" noProof="0" dirty="0">
              <a:ln>
                <a:noFill/>
              </a:ln>
              <a:solidFill>
                <a:srgbClr val="9CFD32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FD206BE-7EAC-45FF-81B3-9F64DD13DC4E}"/>
              </a:ext>
            </a:extLst>
          </p:cNvPr>
          <p:cNvGrpSpPr/>
          <p:nvPr/>
        </p:nvGrpSpPr>
        <p:grpSpPr>
          <a:xfrm>
            <a:off x="-3685395" y="2199805"/>
            <a:ext cx="19479661" cy="1967836"/>
            <a:chOff x="-3685395" y="2199805"/>
            <a:chExt cx="19479661" cy="1967836"/>
          </a:xfrm>
        </p:grpSpPr>
        <p:grpSp>
          <p:nvGrpSpPr>
            <p:cNvPr id="26" name="图形 26">
              <a:extLst>
                <a:ext uri="{FF2B5EF4-FFF2-40B4-BE49-F238E27FC236}">
                  <a16:creationId xmlns:a16="http://schemas.microsoft.com/office/drawing/2014/main" id="{1250C612-A4A9-4D5C-8F00-1EE9CD403F64}"/>
                </a:ext>
              </a:extLst>
            </p:cNvPr>
            <p:cNvGrpSpPr/>
            <p:nvPr/>
          </p:nvGrpSpPr>
          <p:grpSpPr>
            <a:xfrm flipV="1">
              <a:off x="8836820" y="2199805"/>
              <a:ext cx="6957446" cy="1967836"/>
              <a:chOff x="-819150" y="4811791"/>
              <a:chExt cx="13216187" cy="2710732"/>
            </a:xfrm>
            <a:gradFill flip="none" rotWithShape="1">
              <a:gsLst>
                <a:gs pos="18000">
                  <a:schemeClr val="accent3">
                    <a:lumMod val="60000"/>
                    <a:lumOff val="40000"/>
                    <a:alpha val="0"/>
                  </a:schemeClr>
                </a:gs>
                <a:gs pos="41000">
                  <a:schemeClr val="accent1">
                    <a:alpha val="82000"/>
                  </a:schemeClr>
                </a:gs>
                <a:gs pos="75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p:grpSpPr>
          <p:grpSp>
            <p:nvGrpSpPr>
              <p:cNvPr id="151" name="图形 26">
                <a:extLst>
                  <a:ext uri="{FF2B5EF4-FFF2-40B4-BE49-F238E27FC236}">
                    <a16:creationId xmlns:a16="http://schemas.microsoft.com/office/drawing/2014/main" id="{E519E3AA-68C2-4A89-B3B3-C9C87B16DF07}"/>
                  </a:ext>
                </a:extLst>
              </p:cNvPr>
              <p:cNvGrpSpPr/>
              <p:nvPr/>
            </p:nvGrpSpPr>
            <p:grpSpPr>
              <a:xfrm>
                <a:off x="-763843" y="4811791"/>
                <a:ext cx="12951481" cy="2127106"/>
                <a:chOff x="-763843" y="4811791"/>
                <a:chExt cx="12951481" cy="2127106"/>
              </a:xfrm>
              <a:grpFill/>
            </p:grpSpPr>
            <p:sp>
              <p:nvSpPr>
                <p:cNvPr id="228" name="任意多边形: 形状 227">
                  <a:extLst>
                    <a:ext uri="{FF2B5EF4-FFF2-40B4-BE49-F238E27FC236}">
                      <a16:creationId xmlns:a16="http://schemas.microsoft.com/office/drawing/2014/main" id="{0AA10158-D170-4279-9664-3E80E6AA63A8}"/>
                    </a:ext>
                  </a:extLst>
                </p:cNvPr>
                <p:cNvSpPr/>
                <p:nvPr/>
              </p:nvSpPr>
              <p:spPr>
                <a:xfrm>
                  <a:off x="-206597" y="5736960"/>
                  <a:ext cx="10737412" cy="1144811"/>
                </a:xfrm>
                <a:custGeom>
                  <a:avLst/>
                  <a:gdLst>
                    <a:gd name="connsiteX0" fmla="*/ 1010430 w 10737412"/>
                    <a:gd name="connsiteY0" fmla="*/ 1144812 h 1144811"/>
                    <a:gd name="connsiteX1" fmla="*/ 708793 w 10737412"/>
                    <a:gd name="connsiteY1" fmla="*/ 1123162 h 1144811"/>
                    <a:gd name="connsiteX2" fmla="*/ 0 w 10737412"/>
                    <a:gd name="connsiteY2" fmla="*/ 813884 h 1144811"/>
                    <a:gd name="connsiteX3" fmla="*/ 3457 w 10737412"/>
                    <a:gd name="connsiteY3" fmla="*/ 810245 h 1144811"/>
                    <a:gd name="connsiteX4" fmla="*/ 709521 w 10737412"/>
                    <a:gd name="connsiteY4" fmla="*/ 1118250 h 1144811"/>
                    <a:gd name="connsiteX5" fmla="*/ 1480897 w 10737412"/>
                    <a:gd name="connsiteY5" fmla="*/ 1084594 h 1144811"/>
                    <a:gd name="connsiteX6" fmla="*/ 2552819 w 10737412"/>
                    <a:gd name="connsiteY6" fmla="*/ 580652 h 1144811"/>
                    <a:gd name="connsiteX7" fmla="*/ 3772103 w 10737412"/>
                    <a:gd name="connsiteY7" fmla="*/ 46510 h 1144811"/>
                    <a:gd name="connsiteX8" fmla="*/ 6267251 w 10737412"/>
                    <a:gd name="connsiteY8" fmla="*/ 570282 h 1144811"/>
                    <a:gd name="connsiteX9" fmla="*/ 6432078 w 10737412"/>
                    <a:gd name="connsiteY9" fmla="*/ 645236 h 1144811"/>
                    <a:gd name="connsiteX10" fmla="*/ 8081076 w 10737412"/>
                    <a:gd name="connsiteY10" fmla="*/ 1009093 h 1144811"/>
                    <a:gd name="connsiteX11" fmla="*/ 8084533 w 10737412"/>
                    <a:gd name="connsiteY11" fmla="*/ 1009093 h 1144811"/>
                    <a:gd name="connsiteX12" fmla="*/ 9489748 w 10737412"/>
                    <a:gd name="connsiteY12" fmla="*/ 904666 h 1144811"/>
                    <a:gd name="connsiteX13" fmla="*/ 10733956 w 10737412"/>
                    <a:gd name="connsiteY13" fmla="*/ 311398 h 1144811"/>
                    <a:gd name="connsiteX14" fmla="*/ 10737413 w 10737412"/>
                    <a:gd name="connsiteY14" fmla="*/ 315036 h 1144811"/>
                    <a:gd name="connsiteX15" fmla="*/ 8084352 w 10737412"/>
                    <a:gd name="connsiteY15" fmla="*/ 1014005 h 1144811"/>
                    <a:gd name="connsiteX16" fmla="*/ 8081076 w 10737412"/>
                    <a:gd name="connsiteY16" fmla="*/ 1014005 h 1144811"/>
                    <a:gd name="connsiteX17" fmla="*/ 6430076 w 10737412"/>
                    <a:gd name="connsiteY17" fmla="*/ 649785 h 1144811"/>
                    <a:gd name="connsiteX18" fmla="*/ 6265249 w 10737412"/>
                    <a:gd name="connsiteY18" fmla="*/ 574830 h 1144811"/>
                    <a:gd name="connsiteX19" fmla="*/ 3773013 w 10737412"/>
                    <a:gd name="connsiteY19" fmla="*/ 51422 h 1144811"/>
                    <a:gd name="connsiteX20" fmla="*/ 2555366 w 10737412"/>
                    <a:gd name="connsiteY20" fmla="*/ 584836 h 1144811"/>
                    <a:gd name="connsiteX21" fmla="*/ 1482171 w 10737412"/>
                    <a:gd name="connsiteY21" fmla="*/ 1089324 h 1144811"/>
                    <a:gd name="connsiteX22" fmla="*/ 1010430 w 10737412"/>
                    <a:gd name="connsiteY22" fmla="*/ 1144812 h 1144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0737412" h="1144811">
                      <a:moveTo>
                        <a:pt x="1010430" y="1144812"/>
                      </a:moveTo>
                      <a:cubicBezTo>
                        <a:pt x="908914" y="1144812"/>
                        <a:pt x="807034" y="1137717"/>
                        <a:pt x="708793" y="1123162"/>
                      </a:cubicBezTo>
                      <a:cubicBezTo>
                        <a:pt x="500303" y="1092416"/>
                        <a:pt x="208126" y="1013641"/>
                        <a:pt x="0" y="813884"/>
                      </a:cubicBezTo>
                      <a:lnTo>
                        <a:pt x="3457" y="810245"/>
                      </a:lnTo>
                      <a:cubicBezTo>
                        <a:pt x="210673" y="1009093"/>
                        <a:pt x="501759" y="1087504"/>
                        <a:pt x="709521" y="1118250"/>
                      </a:cubicBezTo>
                      <a:cubicBezTo>
                        <a:pt x="966040" y="1156273"/>
                        <a:pt x="1247119" y="1143902"/>
                        <a:pt x="1480897" y="1084594"/>
                      </a:cubicBezTo>
                      <a:cubicBezTo>
                        <a:pt x="1871315" y="985442"/>
                        <a:pt x="2217707" y="779681"/>
                        <a:pt x="2552819" y="580652"/>
                      </a:cubicBezTo>
                      <a:cubicBezTo>
                        <a:pt x="2929775" y="356698"/>
                        <a:pt x="3319647" y="125285"/>
                        <a:pt x="3772103" y="46510"/>
                      </a:cubicBezTo>
                      <a:cubicBezTo>
                        <a:pt x="4747421" y="-123047"/>
                        <a:pt x="5451666" y="198238"/>
                        <a:pt x="6267251" y="570282"/>
                      </a:cubicBezTo>
                      <a:cubicBezTo>
                        <a:pt x="6321647" y="595024"/>
                        <a:pt x="6376408" y="620130"/>
                        <a:pt x="6432078" y="645236"/>
                      </a:cubicBezTo>
                      <a:cubicBezTo>
                        <a:pt x="6964946" y="886655"/>
                        <a:pt x="7519828" y="1009093"/>
                        <a:pt x="8081076" y="1009093"/>
                      </a:cubicBezTo>
                      <a:cubicBezTo>
                        <a:pt x="8082169" y="1009093"/>
                        <a:pt x="8083442" y="1009093"/>
                        <a:pt x="8084533" y="1009093"/>
                      </a:cubicBezTo>
                      <a:cubicBezTo>
                        <a:pt x="8544084" y="1009093"/>
                        <a:pt x="9032198" y="996358"/>
                        <a:pt x="9489748" y="904666"/>
                      </a:cubicBezTo>
                      <a:cubicBezTo>
                        <a:pt x="10017886" y="798966"/>
                        <a:pt x="10424860" y="604848"/>
                        <a:pt x="10733956" y="311398"/>
                      </a:cubicBezTo>
                      <a:lnTo>
                        <a:pt x="10737413" y="315036"/>
                      </a:lnTo>
                      <a:cubicBezTo>
                        <a:pt x="10058638" y="959427"/>
                        <a:pt x="9012368" y="1014005"/>
                        <a:pt x="8084352" y="1014005"/>
                      </a:cubicBezTo>
                      <a:cubicBezTo>
                        <a:pt x="8083260" y="1014005"/>
                        <a:pt x="8082169" y="1014005"/>
                        <a:pt x="8081076" y="1014005"/>
                      </a:cubicBezTo>
                      <a:cubicBezTo>
                        <a:pt x="7519100" y="1014005"/>
                        <a:pt x="6963673" y="891385"/>
                        <a:pt x="6430076" y="649785"/>
                      </a:cubicBezTo>
                      <a:cubicBezTo>
                        <a:pt x="6374589" y="624679"/>
                        <a:pt x="6319646" y="599572"/>
                        <a:pt x="6265249" y="574830"/>
                      </a:cubicBezTo>
                      <a:cubicBezTo>
                        <a:pt x="5450393" y="203150"/>
                        <a:pt x="4746693" y="-117771"/>
                        <a:pt x="3773013" y="51422"/>
                      </a:cubicBezTo>
                      <a:cubicBezTo>
                        <a:pt x="3321467" y="129833"/>
                        <a:pt x="2932140" y="361246"/>
                        <a:pt x="2555366" y="584836"/>
                      </a:cubicBezTo>
                      <a:cubicBezTo>
                        <a:pt x="2220072" y="784048"/>
                        <a:pt x="1873317" y="989991"/>
                        <a:pt x="1482171" y="1089324"/>
                      </a:cubicBezTo>
                      <a:cubicBezTo>
                        <a:pt x="1337538" y="1126073"/>
                        <a:pt x="1174530" y="1144812"/>
                        <a:pt x="1010430" y="1144812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29" name="任意多边形: 形状 228">
                  <a:extLst>
                    <a:ext uri="{FF2B5EF4-FFF2-40B4-BE49-F238E27FC236}">
                      <a16:creationId xmlns:a16="http://schemas.microsoft.com/office/drawing/2014/main" id="{576B44D5-29EB-4BCD-AD04-6CC82775BB05}"/>
                    </a:ext>
                  </a:extLst>
                </p:cNvPr>
                <p:cNvSpPr/>
                <p:nvPr/>
              </p:nvSpPr>
              <p:spPr>
                <a:xfrm>
                  <a:off x="-222061" y="5750583"/>
                  <a:ext cx="10798904" cy="1099168"/>
                </a:xfrm>
                <a:custGeom>
                  <a:avLst/>
                  <a:gdLst>
                    <a:gd name="connsiteX0" fmla="*/ 993875 w 10798904"/>
                    <a:gd name="connsiteY0" fmla="*/ 1099169 h 1099168"/>
                    <a:gd name="connsiteX1" fmla="*/ 512492 w 10798904"/>
                    <a:gd name="connsiteY1" fmla="*/ 1042043 h 1099168"/>
                    <a:gd name="connsiteX2" fmla="*/ 0 w 10798904"/>
                    <a:gd name="connsiteY2" fmla="*/ 779339 h 1099168"/>
                    <a:gd name="connsiteX3" fmla="*/ 3457 w 10798904"/>
                    <a:gd name="connsiteY3" fmla="*/ 775700 h 1099168"/>
                    <a:gd name="connsiteX4" fmla="*/ 513766 w 10798904"/>
                    <a:gd name="connsiteY4" fmla="*/ 1037313 h 1099168"/>
                    <a:gd name="connsiteX5" fmla="*/ 1116131 w 10798904"/>
                    <a:gd name="connsiteY5" fmla="*/ 1090800 h 1099168"/>
                    <a:gd name="connsiteX6" fmla="*/ 1495997 w 10798904"/>
                    <a:gd name="connsiteY6" fmla="*/ 1034766 h 1099168"/>
                    <a:gd name="connsiteX7" fmla="*/ 2146391 w 10798904"/>
                    <a:gd name="connsiteY7" fmla="*/ 780067 h 1099168"/>
                    <a:gd name="connsiteX8" fmla="*/ 2559914 w 10798904"/>
                    <a:gd name="connsiteY8" fmla="*/ 555203 h 1099168"/>
                    <a:gd name="connsiteX9" fmla="*/ 3816494 w 10798904"/>
                    <a:gd name="connsiteY9" fmla="*/ 38345 h 1099168"/>
                    <a:gd name="connsiteX10" fmla="*/ 4522558 w 10798904"/>
                    <a:gd name="connsiteY10" fmla="*/ 7963 h 1099168"/>
                    <a:gd name="connsiteX11" fmla="*/ 6294358 w 10798904"/>
                    <a:gd name="connsiteY11" fmla="*/ 555749 h 1099168"/>
                    <a:gd name="connsiteX12" fmla="*/ 6502666 w 10798904"/>
                    <a:gd name="connsiteY12" fmla="*/ 647077 h 1099168"/>
                    <a:gd name="connsiteX13" fmla="*/ 6713885 w 10798904"/>
                    <a:gd name="connsiteY13" fmla="*/ 732401 h 1099168"/>
                    <a:gd name="connsiteX14" fmla="*/ 8168220 w 10798904"/>
                    <a:gd name="connsiteY14" fmla="*/ 985646 h 1099168"/>
                    <a:gd name="connsiteX15" fmla="*/ 9425164 w 10798904"/>
                    <a:gd name="connsiteY15" fmla="*/ 892498 h 1099168"/>
                    <a:gd name="connsiteX16" fmla="*/ 10795448 w 10798904"/>
                    <a:gd name="connsiteY16" fmla="*/ 263754 h 1099168"/>
                    <a:gd name="connsiteX17" fmla="*/ 10798905 w 10798904"/>
                    <a:gd name="connsiteY17" fmla="*/ 267393 h 1099168"/>
                    <a:gd name="connsiteX18" fmla="*/ 9426073 w 10798904"/>
                    <a:gd name="connsiteY18" fmla="*/ 897410 h 1099168"/>
                    <a:gd name="connsiteX19" fmla="*/ 8168220 w 10798904"/>
                    <a:gd name="connsiteY19" fmla="*/ 990740 h 1099168"/>
                    <a:gd name="connsiteX20" fmla="*/ 6712066 w 10798904"/>
                    <a:gd name="connsiteY20" fmla="*/ 737132 h 1099168"/>
                    <a:gd name="connsiteX21" fmla="*/ 6500665 w 10798904"/>
                    <a:gd name="connsiteY21" fmla="*/ 651625 h 1099168"/>
                    <a:gd name="connsiteX22" fmla="*/ 6292357 w 10798904"/>
                    <a:gd name="connsiteY22" fmla="*/ 560297 h 1099168"/>
                    <a:gd name="connsiteX23" fmla="*/ 4522194 w 10798904"/>
                    <a:gd name="connsiteY23" fmla="*/ 12875 h 1099168"/>
                    <a:gd name="connsiteX24" fmla="*/ 3817221 w 10798904"/>
                    <a:gd name="connsiteY24" fmla="*/ 43257 h 1099168"/>
                    <a:gd name="connsiteX25" fmla="*/ 2562279 w 10798904"/>
                    <a:gd name="connsiteY25" fmla="*/ 559569 h 1099168"/>
                    <a:gd name="connsiteX26" fmla="*/ 2148574 w 10798904"/>
                    <a:gd name="connsiteY26" fmla="*/ 784615 h 1099168"/>
                    <a:gd name="connsiteX27" fmla="*/ 1497271 w 10798904"/>
                    <a:gd name="connsiteY27" fmla="*/ 1039678 h 1099168"/>
                    <a:gd name="connsiteX28" fmla="*/ 1116313 w 10798904"/>
                    <a:gd name="connsiteY28" fmla="*/ 1095894 h 1099168"/>
                    <a:gd name="connsiteX29" fmla="*/ 993875 w 10798904"/>
                    <a:gd name="connsiteY29" fmla="*/ 1099169 h 1099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0798904" h="1099168">
                      <a:moveTo>
                        <a:pt x="993875" y="1099169"/>
                      </a:moveTo>
                      <a:cubicBezTo>
                        <a:pt x="825227" y="1099169"/>
                        <a:pt x="660764" y="1079703"/>
                        <a:pt x="512492" y="1042043"/>
                      </a:cubicBezTo>
                      <a:cubicBezTo>
                        <a:pt x="300546" y="988193"/>
                        <a:pt x="128078" y="899776"/>
                        <a:pt x="0" y="779339"/>
                      </a:cubicBezTo>
                      <a:lnTo>
                        <a:pt x="3457" y="775700"/>
                      </a:lnTo>
                      <a:cubicBezTo>
                        <a:pt x="130806" y="895591"/>
                        <a:pt x="302547" y="983463"/>
                        <a:pt x="513766" y="1037313"/>
                      </a:cubicBezTo>
                      <a:cubicBezTo>
                        <a:pt x="697332" y="1084069"/>
                        <a:pt x="905639" y="1102444"/>
                        <a:pt x="1116131" y="1090800"/>
                      </a:cubicBezTo>
                      <a:cubicBezTo>
                        <a:pt x="1249120" y="1083341"/>
                        <a:pt x="1380473" y="1064057"/>
                        <a:pt x="1495997" y="1034766"/>
                      </a:cubicBezTo>
                      <a:cubicBezTo>
                        <a:pt x="1698120" y="983463"/>
                        <a:pt x="1904790" y="902504"/>
                        <a:pt x="2146391" y="780067"/>
                      </a:cubicBezTo>
                      <a:cubicBezTo>
                        <a:pt x="2286476" y="708933"/>
                        <a:pt x="2425469" y="630703"/>
                        <a:pt x="2559914" y="555203"/>
                      </a:cubicBezTo>
                      <a:cubicBezTo>
                        <a:pt x="2949423" y="336161"/>
                        <a:pt x="3352031" y="109661"/>
                        <a:pt x="3816494" y="38345"/>
                      </a:cubicBezTo>
                      <a:cubicBezTo>
                        <a:pt x="4057731" y="1049"/>
                        <a:pt x="4288780" y="-8957"/>
                        <a:pt x="4522558" y="7963"/>
                      </a:cubicBezTo>
                      <a:cubicBezTo>
                        <a:pt x="5153667" y="53445"/>
                        <a:pt x="5682351" y="286313"/>
                        <a:pt x="6294358" y="555749"/>
                      </a:cubicBezTo>
                      <a:cubicBezTo>
                        <a:pt x="6362217" y="585585"/>
                        <a:pt x="6432260" y="616513"/>
                        <a:pt x="6502666" y="647077"/>
                      </a:cubicBezTo>
                      <a:cubicBezTo>
                        <a:pt x="6572527" y="677459"/>
                        <a:pt x="6643479" y="706204"/>
                        <a:pt x="6713885" y="732401"/>
                      </a:cubicBezTo>
                      <a:cubicBezTo>
                        <a:pt x="7179804" y="906689"/>
                        <a:pt x="7669191" y="991649"/>
                        <a:pt x="8168220" y="985646"/>
                      </a:cubicBezTo>
                      <a:cubicBezTo>
                        <a:pt x="8577741" y="980552"/>
                        <a:pt x="9013460" y="965634"/>
                        <a:pt x="9425164" y="892498"/>
                      </a:cubicBezTo>
                      <a:cubicBezTo>
                        <a:pt x="10008426" y="788799"/>
                        <a:pt x="10456698" y="583038"/>
                        <a:pt x="10795448" y="263754"/>
                      </a:cubicBezTo>
                      <a:lnTo>
                        <a:pt x="10798905" y="267393"/>
                      </a:lnTo>
                      <a:cubicBezTo>
                        <a:pt x="10459244" y="587404"/>
                        <a:pt x="10010245" y="793529"/>
                        <a:pt x="9426073" y="897410"/>
                      </a:cubicBezTo>
                      <a:cubicBezTo>
                        <a:pt x="9014005" y="970728"/>
                        <a:pt x="8577923" y="985646"/>
                        <a:pt x="8168220" y="990740"/>
                      </a:cubicBezTo>
                      <a:cubicBezTo>
                        <a:pt x="7668463" y="997107"/>
                        <a:pt x="7178712" y="911601"/>
                        <a:pt x="6712066" y="737132"/>
                      </a:cubicBezTo>
                      <a:cubicBezTo>
                        <a:pt x="6641660" y="710934"/>
                        <a:pt x="6570526" y="682189"/>
                        <a:pt x="6500665" y="651625"/>
                      </a:cubicBezTo>
                      <a:cubicBezTo>
                        <a:pt x="6430258" y="620879"/>
                        <a:pt x="6360034" y="590133"/>
                        <a:pt x="6292357" y="560297"/>
                      </a:cubicBezTo>
                      <a:cubicBezTo>
                        <a:pt x="5680532" y="290861"/>
                        <a:pt x="5152212" y="58357"/>
                        <a:pt x="4522194" y="12875"/>
                      </a:cubicBezTo>
                      <a:cubicBezTo>
                        <a:pt x="4288780" y="-3863"/>
                        <a:pt x="4058095" y="5961"/>
                        <a:pt x="3817221" y="43257"/>
                      </a:cubicBezTo>
                      <a:cubicBezTo>
                        <a:pt x="3353668" y="114391"/>
                        <a:pt x="2951424" y="340710"/>
                        <a:pt x="2562279" y="559569"/>
                      </a:cubicBezTo>
                      <a:cubicBezTo>
                        <a:pt x="2427834" y="635252"/>
                        <a:pt x="2288841" y="713481"/>
                        <a:pt x="2148574" y="784615"/>
                      </a:cubicBezTo>
                      <a:cubicBezTo>
                        <a:pt x="1906791" y="907235"/>
                        <a:pt x="1699757" y="988375"/>
                        <a:pt x="1497271" y="1039678"/>
                      </a:cubicBezTo>
                      <a:cubicBezTo>
                        <a:pt x="1381382" y="1068969"/>
                        <a:pt x="1249666" y="1088435"/>
                        <a:pt x="1116313" y="1095894"/>
                      </a:cubicBezTo>
                      <a:cubicBezTo>
                        <a:pt x="1075379" y="1097896"/>
                        <a:pt x="1034445" y="1099169"/>
                        <a:pt x="993875" y="109916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30" name="任意多边形: 形状 229">
                  <a:extLst>
                    <a:ext uri="{FF2B5EF4-FFF2-40B4-BE49-F238E27FC236}">
                      <a16:creationId xmlns:a16="http://schemas.microsoft.com/office/drawing/2014/main" id="{EBB784D8-2B1B-49FF-8EFD-4FB7652F7284}"/>
                    </a:ext>
                  </a:extLst>
                </p:cNvPr>
                <p:cNvSpPr/>
                <p:nvPr/>
              </p:nvSpPr>
              <p:spPr>
                <a:xfrm>
                  <a:off x="-237343" y="5763308"/>
                  <a:ext cx="10860760" cy="1054425"/>
                </a:xfrm>
                <a:custGeom>
                  <a:avLst/>
                  <a:gdLst>
                    <a:gd name="connsiteX0" fmla="*/ 976592 w 10860760"/>
                    <a:gd name="connsiteY0" fmla="*/ 1054425 h 1054425"/>
                    <a:gd name="connsiteX1" fmla="*/ 519587 w 10860760"/>
                    <a:gd name="connsiteY1" fmla="*/ 1003667 h 1054425"/>
                    <a:gd name="connsiteX2" fmla="*/ 0 w 10860760"/>
                    <a:gd name="connsiteY2" fmla="*/ 745329 h 1054425"/>
                    <a:gd name="connsiteX3" fmla="*/ 3457 w 10860760"/>
                    <a:gd name="connsiteY3" fmla="*/ 741690 h 1054425"/>
                    <a:gd name="connsiteX4" fmla="*/ 1127774 w 10860760"/>
                    <a:gd name="connsiteY4" fmla="*/ 1044419 h 1054425"/>
                    <a:gd name="connsiteX5" fmla="*/ 1511097 w 10860760"/>
                    <a:gd name="connsiteY5" fmla="*/ 985474 h 1054425"/>
                    <a:gd name="connsiteX6" fmla="*/ 2169496 w 10860760"/>
                    <a:gd name="connsiteY6" fmla="*/ 734413 h 1054425"/>
                    <a:gd name="connsiteX7" fmla="*/ 2563007 w 10860760"/>
                    <a:gd name="connsiteY7" fmla="*/ 530835 h 1054425"/>
                    <a:gd name="connsiteX8" fmla="*/ 3860702 w 10860760"/>
                    <a:gd name="connsiteY8" fmla="*/ 30532 h 1054425"/>
                    <a:gd name="connsiteX9" fmla="*/ 4571860 w 10860760"/>
                    <a:gd name="connsiteY9" fmla="*/ 11248 h 1054425"/>
                    <a:gd name="connsiteX10" fmla="*/ 6318918 w 10860760"/>
                    <a:gd name="connsiteY10" fmla="*/ 541751 h 1054425"/>
                    <a:gd name="connsiteX11" fmla="*/ 6573436 w 10860760"/>
                    <a:gd name="connsiteY11" fmla="*/ 649453 h 1054425"/>
                    <a:gd name="connsiteX12" fmla="*/ 6787384 w 10860760"/>
                    <a:gd name="connsiteY12" fmla="*/ 732230 h 1054425"/>
                    <a:gd name="connsiteX13" fmla="*/ 8255364 w 10860760"/>
                    <a:gd name="connsiteY13" fmla="*/ 962915 h 1054425"/>
                    <a:gd name="connsiteX14" fmla="*/ 9501573 w 10860760"/>
                    <a:gd name="connsiteY14" fmla="*/ 855214 h 1054425"/>
                    <a:gd name="connsiteX15" fmla="*/ 10857304 w 10860760"/>
                    <a:gd name="connsiteY15" fmla="*/ 216463 h 1054425"/>
                    <a:gd name="connsiteX16" fmla="*/ 10860761 w 10860760"/>
                    <a:gd name="connsiteY16" fmla="*/ 220102 h 1054425"/>
                    <a:gd name="connsiteX17" fmla="*/ 9502483 w 10860760"/>
                    <a:gd name="connsiteY17" fmla="*/ 860126 h 1054425"/>
                    <a:gd name="connsiteX18" fmla="*/ 8255546 w 10860760"/>
                    <a:gd name="connsiteY18" fmla="*/ 967827 h 1054425"/>
                    <a:gd name="connsiteX19" fmla="*/ 6785747 w 10860760"/>
                    <a:gd name="connsiteY19" fmla="*/ 736960 h 1054425"/>
                    <a:gd name="connsiteX20" fmla="*/ 6571435 w 10860760"/>
                    <a:gd name="connsiteY20" fmla="*/ 654183 h 1054425"/>
                    <a:gd name="connsiteX21" fmla="*/ 6316918 w 10860760"/>
                    <a:gd name="connsiteY21" fmla="*/ 546481 h 1054425"/>
                    <a:gd name="connsiteX22" fmla="*/ 4571497 w 10860760"/>
                    <a:gd name="connsiteY22" fmla="*/ 16342 h 1054425"/>
                    <a:gd name="connsiteX23" fmla="*/ 3861430 w 10860760"/>
                    <a:gd name="connsiteY23" fmla="*/ 35626 h 1054425"/>
                    <a:gd name="connsiteX24" fmla="*/ 2565372 w 10860760"/>
                    <a:gd name="connsiteY24" fmla="*/ 535384 h 1054425"/>
                    <a:gd name="connsiteX25" fmla="*/ 2171679 w 10860760"/>
                    <a:gd name="connsiteY25" fmla="*/ 738961 h 1054425"/>
                    <a:gd name="connsiteX26" fmla="*/ 1512189 w 10860760"/>
                    <a:gd name="connsiteY26" fmla="*/ 990386 h 1054425"/>
                    <a:gd name="connsiteX27" fmla="*/ 1127956 w 10860760"/>
                    <a:gd name="connsiteY27" fmla="*/ 1049513 h 1054425"/>
                    <a:gd name="connsiteX28" fmla="*/ 976592 w 10860760"/>
                    <a:gd name="connsiteY28" fmla="*/ 1054425 h 1054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0860760" h="1054425">
                      <a:moveTo>
                        <a:pt x="976592" y="1054425"/>
                      </a:moveTo>
                      <a:cubicBezTo>
                        <a:pt x="815949" y="1054425"/>
                        <a:pt x="660218" y="1037324"/>
                        <a:pt x="519587" y="1003667"/>
                      </a:cubicBezTo>
                      <a:cubicBezTo>
                        <a:pt x="305094" y="952545"/>
                        <a:pt x="130261" y="865584"/>
                        <a:pt x="0" y="745329"/>
                      </a:cubicBezTo>
                      <a:lnTo>
                        <a:pt x="3457" y="741690"/>
                      </a:lnTo>
                      <a:cubicBezTo>
                        <a:pt x="118072" y="847391"/>
                        <a:pt x="456822" y="1088628"/>
                        <a:pt x="1127774" y="1044419"/>
                      </a:cubicBezTo>
                      <a:cubicBezTo>
                        <a:pt x="1261491" y="1035505"/>
                        <a:pt x="1394117" y="1015129"/>
                        <a:pt x="1511097" y="985474"/>
                      </a:cubicBezTo>
                      <a:cubicBezTo>
                        <a:pt x="1714311" y="933989"/>
                        <a:pt x="1923529" y="854304"/>
                        <a:pt x="2169496" y="734413"/>
                      </a:cubicBezTo>
                      <a:cubicBezTo>
                        <a:pt x="2302668" y="669465"/>
                        <a:pt x="2435111" y="599059"/>
                        <a:pt x="2563007" y="530835"/>
                      </a:cubicBezTo>
                      <a:cubicBezTo>
                        <a:pt x="2966160" y="316160"/>
                        <a:pt x="3382958" y="94389"/>
                        <a:pt x="3860702" y="30532"/>
                      </a:cubicBezTo>
                      <a:cubicBezTo>
                        <a:pt x="4102485" y="-2215"/>
                        <a:pt x="4334990" y="-8582"/>
                        <a:pt x="4571860" y="11248"/>
                      </a:cubicBezTo>
                      <a:cubicBezTo>
                        <a:pt x="5193328" y="63098"/>
                        <a:pt x="5740022" y="295602"/>
                        <a:pt x="6318918" y="541751"/>
                      </a:cubicBezTo>
                      <a:cubicBezTo>
                        <a:pt x="6401696" y="576863"/>
                        <a:pt x="6487202" y="613249"/>
                        <a:pt x="6573436" y="649453"/>
                      </a:cubicBezTo>
                      <a:cubicBezTo>
                        <a:pt x="6644206" y="679107"/>
                        <a:pt x="6716250" y="706760"/>
                        <a:pt x="6787384" y="732230"/>
                      </a:cubicBezTo>
                      <a:cubicBezTo>
                        <a:pt x="7251665" y="898149"/>
                        <a:pt x="7745965" y="975650"/>
                        <a:pt x="8255364" y="962915"/>
                      </a:cubicBezTo>
                      <a:cubicBezTo>
                        <a:pt x="8636140" y="953273"/>
                        <a:pt x="9077680" y="936354"/>
                        <a:pt x="9501573" y="855214"/>
                      </a:cubicBezTo>
                      <a:cubicBezTo>
                        <a:pt x="10070827" y="746239"/>
                        <a:pt x="10514368" y="537385"/>
                        <a:pt x="10857304" y="216463"/>
                      </a:cubicBezTo>
                      <a:lnTo>
                        <a:pt x="10860761" y="220102"/>
                      </a:lnTo>
                      <a:cubicBezTo>
                        <a:pt x="10517098" y="541751"/>
                        <a:pt x="10072829" y="750969"/>
                        <a:pt x="9502483" y="860126"/>
                      </a:cubicBezTo>
                      <a:cubicBezTo>
                        <a:pt x="9078408" y="941266"/>
                        <a:pt x="8636504" y="958185"/>
                        <a:pt x="8255546" y="967827"/>
                      </a:cubicBezTo>
                      <a:cubicBezTo>
                        <a:pt x="7744873" y="980562"/>
                        <a:pt x="7250574" y="902879"/>
                        <a:pt x="6785747" y="736960"/>
                      </a:cubicBezTo>
                      <a:cubicBezTo>
                        <a:pt x="6714431" y="711672"/>
                        <a:pt x="6642387" y="683837"/>
                        <a:pt x="6571435" y="654183"/>
                      </a:cubicBezTo>
                      <a:cubicBezTo>
                        <a:pt x="6485201" y="618161"/>
                        <a:pt x="6399695" y="581775"/>
                        <a:pt x="6316918" y="546481"/>
                      </a:cubicBezTo>
                      <a:cubicBezTo>
                        <a:pt x="5738385" y="300514"/>
                        <a:pt x="5192054" y="68191"/>
                        <a:pt x="4571497" y="16342"/>
                      </a:cubicBezTo>
                      <a:cubicBezTo>
                        <a:pt x="4335171" y="-3488"/>
                        <a:pt x="4102849" y="2879"/>
                        <a:pt x="3861430" y="35626"/>
                      </a:cubicBezTo>
                      <a:cubicBezTo>
                        <a:pt x="3384596" y="99301"/>
                        <a:pt x="2986718" y="311248"/>
                        <a:pt x="2565372" y="535384"/>
                      </a:cubicBezTo>
                      <a:cubicBezTo>
                        <a:pt x="2437295" y="603607"/>
                        <a:pt x="2305033" y="674013"/>
                        <a:pt x="2171679" y="738961"/>
                      </a:cubicBezTo>
                      <a:cubicBezTo>
                        <a:pt x="1925348" y="859034"/>
                        <a:pt x="1715767" y="938901"/>
                        <a:pt x="1512189" y="990386"/>
                      </a:cubicBezTo>
                      <a:cubicBezTo>
                        <a:pt x="1394845" y="1020041"/>
                        <a:pt x="1262037" y="1040417"/>
                        <a:pt x="1127956" y="1049513"/>
                      </a:cubicBezTo>
                      <a:cubicBezTo>
                        <a:pt x="1077198" y="1052788"/>
                        <a:pt x="1026622" y="1054425"/>
                        <a:pt x="976592" y="1054425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31" name="任意多边形: 形状 230">
                  <a:extLst>
                    <a:ext uri="{FF2B5EF4-FFF2-40B4-BE49-F238E27FC236}">
                      <a16:creationId xmlns:a16="http://schemas.microsoft.com/office/drawing/2014/main" id="{0C3F5C99-6AB6-4C3C-8728-EDAE010CA0EF}"/>
                    </a:ext>
                  </a:extLst>
                </p:cNvPr>
                <p:cNvSpPr/>
                <p:nvPr/>
              </p:nvSpPr>
              <p:spPr>
                <a:xfrm>
                  <a:off x="-252988" y="5775701"/>
                  <a:ext cx="10921706" cy="1010740"/>
                </a:xfrm>
                <a:custGeom>
                  <a:avLst/>
                  <a:gdLst>
                    <a:gd name="connsiteX0" fmla="*/ 956034 w 10921706"/>
                    <a:gd name="connsiteY0" fmla="*/ 1010741 h 1010740"/>
                    <a:gd name="connsiteX1" fmla="*/ 0 w 10921706"/>
                    <a:gd name="connsiteY1" fmla="*/ 712014 h 1010740"/>
                    <a:gd name="connsiteX2" fmla="*/ 3275 w 10921706"/>
                    <a:gd name="connsiteY2" fmla="*/ 708376 h 1010740"/>
                    <a:gd name="connsiteX3" fmla="*/ 1139054 w 10921706"/>
                    <a:gd name="connsiteY3" fmla="*/ 998551 h 1010740"/>
                    <a:gd name="connsiteX4" fmla="*/ 1525833 w 10921706"/>
                    <a:gd name="connsiteY4" fmla="*/ 936878 h 1010740"/>
                    <a:gd name="connsiteX5" fmla="*/ 2192419 w 10921706"/>
                    <a:gd name="connsiteY5" fmla="*/ 689455 h 1010740"/>
                    <a:gd name="connsiteX6" fmla="*/ 2561370 w 10921706"/>
                    <a:gd name="connsiteY6" fmla="*/ 508072 h 1010740"/>
                    <a:gd name="connsiteX7" fmla="*/ 3904729 w 10921706"/>
                    <a:gd name="connsiteY7" fmla="*/ 23415 h 1010740"/>
                    <a:gd name="connsiteX8" fmla="*/ 4620799 w 10921706"/>
                    <a:gd name="connsiteY8" fmla="*/ 15228 h 1010740"/>
                    <a:gd name="connsiteX9" fmla="*/ 6340386 w 10921706"/>
                    <a:gd name="connsiteY9" fmla="*/ 528630 h 1010740"/>
                    <a:gd name="connsiteX10" fmla="*/ 6643479 w 10921706"/>
                    <a:gd name="connsiteY10" fmla="*/ 652160 h 1010740"/>
                    <a:gd name="connsiteX11" fmla="*/ 6860156 w 10921706"/>
                    <a:gd name="connsiteY11" fmla="*/ 732208 h 1010740"/>
                    <a:gd name="connsiteX12" fmla="*/ 8341962 w 10921706"/>
                    <a:gd name="connsiteY12" fmla="*/ 940152 h 1010740"/>
                    <a:gd name="connsiteX13" fmla="*/ 9577255 w 10921706"/>
                    <a:gd name="connsiteY13" fmla="*/ 818078 h 1010740"/>
                    <a:gd name="connsiteX14" fmla="*/ 10918250 w 10921706"/>
                    <a:gd name="connsiteY14" fmla="*/ 169322 h 1010740"/>
                    <a:gd name="connsiteX15" fmla="*/ 10921706 w 10921706"/>
                    <a:gd name="connsiteY15" fmla="*/ 172960 h 1010740"/>
                    <a:gd name="connsiteX16" fmla="*/ 9578165 w 10921706"/>
                    <a:gd name="connsiteY16" fmla="*/ 822990 h 1010740"/>
                    <a:gd name="connsiteX17" fmla="*/ 8341962 w 10921706"/>
                    <a:gd name="connsiteY17" fmla="*/ 945064 h 1010740"/>
                    <a:gd name="connsiteX18" fmla="*/ 6858518 w 10921706"/>
                    <a:gd name="connsiteY18" fmla="*/ 736756 h 1010740"/>
                    <a:gd name="connsiteX19" fmla="*/ 6641477 w 10921706"/>
                    <a:gd name="connsiteY19" fmla="*/ 656526 h 1010740"/>
                    <a:gd name="connsiteX20" fmla="*/ 6338385 w 10921706"/>
                    <a:gd name="connsiteY20" fmla="*/ 532997 h 1010740"/>
                    <a:gd name="connsiteX21" fmla="*/ 4620253 w 10921706"/>
                    <a:gd name="connsiteY21" fmla="*/ 19777 h 1010740"/>
                    <a:gd name="connsiteX22" fmla="*/ 3905093 w 10921706"/>
                    <a:gd name="connsiteY22" fmla="*/ 27963 h 1010740"/>
                    <a:gd name="connsiteX23" fmla="*/ 2563371 w 10921706"/>
                    <a:gd name="connsiteY23" fmla="*/ 512075 h 1010740"/>
                    <a:gd name="connsiteX24" fmla="*/ 2194238 w 10921706"/>
                    <a:gd name="connsiteY24" fmla="*/ 693639 h 1010740"/>
                    <a:gd name="connsiteX25" fmla="*/ 1526743 w 10921706"/>
                    <a:gd name="connsiteY25" fmla="*/ 941244 h 1010740"/>
                    <a:gd name="connsiteX26" fmla="*/ 1139054 w 10921706"/>
                    <a:gd name="connsiteY26" fmla="*/ 1003100 h 1010740"/>
                    <a:gd name="connsiteX27" fmla="*/ 956034 w 10921706"/>
                    <a:gd name="connsiteY27" fmla="*/ 1010741 h 10107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0921706" h="1010740">
                      <a:moveTo>
                        <a:pt x="956034" y="1010741"/>
                      </a:moveTo>
                      <a:cubicBezTo>
                        <a:pt x="555245" y="1010741"/>
                        <a:pt x="213220" y="905222"/>
                        <a:pt x="0" y="712014"/>
                      </a:cubicBezTo>
                      <a:lnTo>
                        <a:pt x="3275" y="708376"/>
                      </a:lnTo>
                      <a:cubicBezTo>
                        <a:pt x="247423" y="929419"/>
                        <a:pt x="661492" y="1035301"/>
                        <a:pt x="1139054" y="998551"/>
                      </a:cubicBezTo>
                      <a:cubicBezTo>
                        <a:pt x="1275864" y="987818"/>
                        <a:pt x="1405943" y="967078"/>
                        <a:pt x="1525833" y="936878"/>
                      </a:cubicBezTo>
                      <a:cubicBezTo>
                        <a:pt x="1729957" y="885392"/>
                        <a:pt x="1941722" y="806799"/>
                        <a:pt x="2192419" y="689455"/>
                      </a:cubicBezTo>
                      <a:cubicBezTo>
                        <a:pt x="2317222" y="631056"/>
                        <a:pt x="2441297" y="568473"/>
                        <a:pt x="2561370" y="508072"/>
                      </a:cubicBezTo>
                      <a:cubicBezTo>
                        <a:pt x="2998725" y="287757"/>
                        <a:pt x="3412067" y="79631"/>
                        <a:pt x="3904729" y="23415"/>
                      </a:cubicBezTo>
                      <a:cubicBezTo>
                        <a:pt x="4146693" y="-4784"/>
                        <a:pt x="4381017" y="-7513"/>
                        <a:pt x="4620799" y="15228"/>
                      </a:cubicBezTo>
                      <a:cubicBezTo>
                        <a:pt x="5231715" y="73082"/>
                        <a:pt x="5770223" y="294307"/>
                        <a:pt x="6340386" y="528630"/>
                      </a:cubicBezTo>
                      <a:cubicBezTo>
                        <a:pt x="6438809" y="569018"/>
                        <a:pt x="6540507" y="610862"/>
                        <a:pt x="6643479" y="652160"/>
                      </a:cubicBezTo>
                      <a:cubicBezTo>
                        <a:pt x="6715340" y="680904"/>
                        <a:pt x="6788112" y="707830"/>
                        <a:pt x="6860156" y="732208"/>
                      </a:cubicBezTo>
                      <a:cubicBezTo>
                        <a:pt x="7322981" y="889758"/>
                        <a:pt x="7821465" y="959801"/>
                        <a:pt x="8341962" y="940152"/>
                      </a:cubicBezTo>
                      <a:cubicBezTo>
                        <a:pt x="8721282" y="925780"/>
                        <a:pt x="9160821" y="903403"/>
                        <a:pt x="9577255" y="818078"/>
                      </a:cubicBezTo>
                      <a:cubicBezTo>
                        <a:pt x="10132137" y="704373"/>
                        <a:pt x="10570766" y="492063"/>
                        <a:pt x="10918250" y="169322"/>
                      </a:cubicBezTo>
                      <a:lnTo>
                        <a:pt x="10921706" y="172960"/>
                      </a:lnTo>
                      <a:cubicBezTo>
                        <a:pt x="10573495" y="496429"/>
                        <a:pt x="10133957" y="708921"/>
                        <a:pt x="9578165" y="822990"/>
                      </a:cubicBezTo>
                      <a:cubicBezTo>
                        <a:pt x="9161367" y="908315"/>
                        <a:pt x="8721646" y="930874"/>
                        <a:pt x="8341962" y="945064"/>
                      </a:cubicBezTo>
                      <a:cubicBezTo>
                        <a:pt x="7820919" y="964713"/>
                        <a:pt x="7321889" y="894670"/>
                        <a:pt x="6858518" y="736756"/>
                      </a:cubicBezTo>
                      <a:cubicBezTo>
                        <a:pt x="6786474" y="712378"/>
                        <a:pt x="6713339" y="685271"/>
                        <a:pt x="6641477" y="656526"/>
                      </a:cubicBezTo>
                      <a:cubicBezTo>
                        <a:pt x="6538506" y="615228"/>
                        <a:pt x="6436808" y="573385"/>
                        <a:pt x="6338385" y="532997"/>
                      </a:cubicBezTo>
                      <a:cubicBezTo>
                        <a:pt x="5768585" y="298855"/>
                        <a:pt x="5230441" y="77630"/>
                        <a:pt x="4620253" y="19777"/>
                      </a:cubicBezTo>
                      <a:cubicBezTo>
                        <a:pt x="4380836" y="-2964"/>
                        <a:pt x="4146875" y="-236"/>
                        <a:pt x="3905093" y="27963"/>
                      </a:cubicBezTo>
                      <a:cubicBezTo>
                        <a:pt x="3413158" y="83997"/>
                        <a:pt x="3000363" y="291941"/>
                        <a:pt x="2563371" y="512075"/>
                      </a:cubicBezTo>
                      <a:cubicBezTo>
                        <a:pt x="2443298" y="572657"/>
                        <a:pt x="2319041" y="635058"/>
                        <a:pt x="2194238" y="693639"/>
                      </a:cubicBezTo>
                      <a:cubicBezTo>
                        <a:pt x="1943359" y="810983"/>
                        <a:pt x="1731230" y="889758"/>
                        <a:pt x="1526743" y="941244"/>
                      </a:cubicBezTo>
                      <a:cubicBezTo>
                        <a:pt x="1406488" y="971626"/>
                        <a:pt x="1276228" y="992366"/>
                        <a:pt x="1139054" y="1003100"/>
                      </a:cubicBezTo>
                      <a:cubicBezTo>
                        <a:pt x="1077380" y="1008376"/>
                        <a:pt x="1016070" y="1010741"/>
                        <a:pt x="956034" y="101074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32" name="任意多边形: 形状 231">
                  <a:extLst>
                    <a:ext uri="{FF2B5EF4-FFF2-40B4-BE49-F238E27FC236}">
                      <a16:creationId xmlns:a16="http://schemas.microsoft.com/office/drawing/2014/main" id="{3118FC34-B399-4728-B63A-37DC405FAED6}"/>
                    </a:ext>
                  </a:extLst>
                </p:cNvPr>
                <p:cNvSpPr/>
                <p:nvPr/>
              </p:nvSpPr>
              <p:spPr>
                <a:xfrm>
                  <a:off x="-268452" y="5787695"/>
                  <a:ext cx="10983379" cy="967454"/>
                </a:xfrm>
                <a:custGeom>
                  <a:avLst/>
                  <a:gdLst>
                    <a:gd name="connsiteX0" fmla="*/ 939114 w 10983379"/>
                    <a:gd name="connsiteY0" fmla="*/ 967455 h 967454"/>
                    <a:gd name="connsiteX1" fmla="*/ 534142 w 10983379"/>
                    <a:gd name="connsiteY1" fmla="*/ 928522 h 967454"/>
                    <a:gd name="connsiteX2" fmla="*/ 0 w 10983379"/>
                    <a:gd name="connsiteY2" fmla="*/ 679098 h 967454"/>
                    <a:gd name="connsiteX3" fmla="*/ 3275 w 10983379"/>
                    <a:gd name="connsiteY3" fmla="*/ 675278 h 967454"/>
                    <a:gd name="connsiteX4" fmla="*/ 535051 w 10983379"/>
                    <a:gd name="connsiteY4" fmla="*/ 923428 h 967454"/>
                    <a:gd name="connsiteX5" fmla="*/ 1150697 w 10983379"/>
                    <a:gd name="connsiteY5" fmla="*/ 953082 h 967454"/>
                    <a:gd name="connsiteX6" fmla="*/ 1540933 w 10983379"/>
                    <a:gd name="connsiteY6" fmla="*/ 888680 h 967454"/>
                    <a:gd name="connsiteX7" fmla="*/ 2215524 w 10983379"/>
                    <a:gd name="connsiteY7" fmla="*/ 645078 h 967454"/>
                    <a:gd name="connsiteX8" fmla="*/ 2554638 w 10983379"/>
                    <a:gd name="connsiteY8" fmla="*/ 486618 h 967454"/>
                    <a:gd name="connsiteX9" fmla="*/ 3948937 w 10983379"/>
                    <a:gd name="connsiteY9" fmla="*/ 17061 h 967454"/>
                    <a:gd name="connsiteX10" fmla="*/ 4670102 w 10983379"/>
                    <a:gd name="connsiteY10" fmla="*/ 19972 h 967454"/>
                    <a:gd name="connsiteX11" fmla="*/ 6359852 w 10983379"/>
                    <a:gd name="connsiteY11" fmla="*/ 516636 h 967454"/>
                    <a:gd name="connsiteX12" fmla="*/ 6713885 w 10983379"/>
                    <a:gd name="connsiteY12" fmla="*/ 655993 h 967454"/>
                    <a:gd name="connsiteX13" fmla="*/ 6933473 w 10983379"/>
                    <a:gd name="connsiteY13" fmla="*/ 733495 h 967454"/>
                    <a:gd name="connsiteX14" fmla="*/ 8428923 w 10983379"/>
                    <a:gd name="connsiteY14" fmla="*/ 918880 h 967454"/>
                    <a:gd name="connsiteX15" fmla="*/ 9653484 w 10983379"/>
                    <a:gd name="connsiteY15" fmla="*/ 782434 h 967454"/>
                    <a:gd name="connsiteX16" fmla="*/ 10361003 w 10983379"/>
                    <a:gd name="connsiteY16" fmla="*/ 542652 h 967454"/>
                    <a:gd name="connsiteX17" fmla="*/ 10979923 w 10983379"/>
                    <a:gd name="connsiteY17" fmla="*/ 123853 h 967454"/>
                    <a:gd name="connsiteX18" fmla="*/ 10983380 w 10983379"/>
                    <a:gd name="connsiteY18" fmla="*/ 127491 h 967454"/>
                    <a:gd name="connsiteX19" fmla="*/ 10363186 w 10983379"/>
                    <a:gd name="connsiteY19" fmla="*/ 547200 h 967454"/>
                    <a:gd name="connsiteX20" fmla="*/ 9654575 w 10983379"/>
                    <a:gd name="connsiteY20" fmla="*/ 787346 h 967454"/>
                    <a:gd name="connsiteX21" fmla="*/ 8429287 w 10983379"/>
                    <a:gd name="connsiteY21" fmla="*/ 923974 h 967454"/>
                    <a:gd name="connsiteX22" fmla="*/ 6932017 w 10983379"/>
                    <a:gd name="connsiteY22" fmla="*/ 738407 h 967454"/>
                    <a:gd name="connsiteX23" fmla="*/ 6712248 w 10983379"/>
                    <a:gd name="connsiteY23" fmla="*/ 660905 h 967454"/>
                    <a:gd name="connsiteX24" fmla="*/ 6358033 w 10983379"/>
                    <a:gd name="connsiteY24" fmla="*/ 521548 h 967454"/>
                    <a:gd name="connsiteX25" fmla="*/ 4669556 w 10983379"/>
                    <a:gd name="connsiteY25" fmla="*/ 25248 h 967454"/>
                    <a:gd name="connsiteX26" fmla="*/ 3949301 w 10983379"/>
                    <a:gd name="connsiteY26" fmla="*/ 22337 h 967454"/>
                    <a:gd name="connsiteX27" fmla="*/ 2556640 w 10983379"/>
                    <a:gd name="connsiteY27" fmla="*/ 491530 h 967454"/>
                    <a:gd name="connsiteX28" fmla="*/ 2217343 w 10983379"/>
                    <a:gd name="connsiteY28" fmla="*/ 650172 h 967454"/>
                    <a:gd name="connsiteX29" fmla="*/ 1541843 w 10983379"/>
                    <a:gd name="connsiteY29" fmla="*/ 894138 h 967454"/>
                    <a:gd name="connsiteX30" fmla="*/ 1150879 w 10983379"/>
                    <a:gd name="connsiteY30" fmla="*/ 958722 h 967454"/>
                    <a:gd name="connsiteX31" fmla="*/ 939114 w 10983379"/>
                    <a:gd name="connsiteY31" fmla="*/ 967455 h 9674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0983379" h="967454">
                      <a:moveTo>
                        <a:pt x="939114" y="967455"/>
                      </a:moveTo>
                      <a:cubicBezTo>
                        <a:pt x="795937" y="967455"/>
                        <a:pt x="658763" y="954356"/>
                        <a:pt x="534142" y="928522"/>
                      </a:cubicBezTo>
                      <a:cubicBezTo>
                        <a:pt x="314554" y="882858"/>
                        <a:pt x="134809" y="798989"/>
                        <a:pt x="0" y="679098"/>
                      </a:cubicBezTo>
                      <a:lnTo>
                        <a:pt x="3275" y="675278"/>
                      </a:lnTo>
                      <a:cubicBezTo>
                        <a:pt x="137356" y="794441"/>
                        <a:pt x="316373" y="877946"/>
                        <a:pt x="535051" y="923428"/>
                      </a:cubicBezTo>
                      <a:cubicBezTo>
                        <a:pt x="719709" y="961815"/>
                        <a:pt x="932565" y="972003"/>
                        <a:pt x="1150697" y="953082"/>
                      </a:cubicBezTo>
                      <a:cubicBezTo>
                        <a:pt x="1288417" y="940893"/>
                        <a:pt x="1419587" y="919062"/>
                        <a:pt x="1540933" y="888680"/>
                      </a:cubicBezTo>
                      <a:cubicBezTo>
                        <a:pt x="1745785" y="837012"/>
                        <a:pt x="1960278" y="759693"/>
                        <a:pt x="2215524" y="645078"/>
                      </a:cubicBezTo>
                      <a:cubicBezTo>
                        <a:pt x="2330139" y="593592"/>
                        <a:pt x="2444208" y="539195"/>
                        <a:pt x="2554638" y="486618"/>
                      </a:cubicBezTo>
                      <a:cubicBezTo>
                        <a:pt x="3009641" y="269759"/>
                        <a:pt x="3439356" y="65090"/>
                        <a:pt x="3948937" y="17061"/>
                      </a:cubicBezTo>
                      <a:cubicBezTo>
                        <a:pt x="4191084" y="-6590"/>
                        <a:pt x="4427045" y="-5680"/>
                        <a:pt x="4670102" y="19972"/>
                      </a:cubicBezTo>
                      <a:cubicBezTo>
                        <a:pt x="5269737" y="83283"/>
                        <a:pt x="5799149" y="293774"/>
                        <a:pt x="6359852" y="516636"/>
                      </a:cubicBezTo>
                      <a:cubicBezTo>
                        <a:pt x="6474649" y="562300"/>
                        <a:pt x="6593266" y="609420"/>
                        <a:pt x="6713885" y="655993"/>
                      </a:cubicBezTo>
                      <a:cubicBezTo>
                        <a:pt x="6786293" y="683828"/>
                        <a:pt x="6860156" y="709844"/>
                        <a:pt x="6933473" y="733495"/>
                      </a:cubicBezTo>
                      <a:cubicBezTo>
                        <a:pt x="7394843" y="883222"/>
                        <a:pt x="7897875" y="945441"/>
                        <a:pt x="8428923" y="918880"/>
                      </a:cubicBezTo>
                      <a:cubicBezTo>
                        <a:pt x="8806425" y="899959"/>
                        <a:pt x="9243599" y="872124"/>
                        <a:pt x="9653484" y="782434"/>
                      </a:cubicBezTo>
                      <a:cubicBezTo>
                        <a:pt x="9910184" y="726218"/>
                        <a:pt x="10148329" y="645442"/>
                        <a:pt x="10361003" y="542652"/>
                      </a:cubicBezTo>
                      <a:cubicBezTo>
                        <a:pt x="10590778" y="431494"/>
                        <a:pt x="10799086" y="290499"/>
                        <a:pt x="10979923" y="123853"/>
                      </a:cubicBezTo>
                      <a:lnTo>
                        <a:pt x="10983380" y="127491"/>
                      </a:lnTo>
                      <a:cubicBezTo>
                        <a:pt x="10802180" y="294502"/>
                        <a:pt x="10593507" y="435860"/>
                        <a:pt x="10363186" y="547200"/>
                      </a:cubicBezTo>
                      <a:cubicBezTo>
                        <a:pt x="10150148" y="650354"/>
                        <a:pt x="9911640" y="731130"/>
                        <a:pt x="9654575" y="787346"/>
                      </a:cubicBezTo>
                      <a:cubicBezTo>
                        <a:pt x="9244327" y="877218"/>
                        <a:pt x="8806970" y="904871"/>
                        <a:pt x="8429287" y="923974"/>
                      </a:cubicBezTo>
                      <a:cubicBezTo>
                        <a:pt x="7897511" y="950717"/>
                        <a:pt x="7393933" y="888316"/>
                        <a:pt x="6932017" y="738407"/>
                      </a:cubicBezTo>
                      <a:cubicBezTo>
                        <a:pt x="6858700" y="714756"/>
                        <a:pt x="6784655" y="688558"/>
                        <a:pt x="6712248" y="660905"/>
                      </a:cubicBezTo>
                      <a:cubicBezTo>
                        <a:pt x="6591629" y="614514"/>
                        <a:pt x="6472830" y="567212"/>
                        <a:pt x="6358033" y="521548"/>
                      </a:cubicBezTo>
                      <a:cubicBezTo>
                        <a:pt x="5797694" y="298868"/>
                        <a:pt x="5268464" y="88377"/>
                        <a:pt x="4669556" y="25248"/>
                      </a:cubicBezTo>
                      <a:cubicBezTo>
                        <a:pt x="4426681" y="-404"/>
                        <a:pt x="4191266" y="-1314"/>
                        <a:pt x="3949301" y="22337"/>
                      </a:cubicBezTo>
                      <a:cubicBezTo>
                        <a:pt x="3440630" y="70366"/>
                        <a:pt x="3011278" y="274853"/>
                        <a:pt x="2556640" y="491530"/>
                      </a:cubicBezTo>
                      <a:cubicBezTo>
                        <a:pt x="2446209" y="544107"/>
                        <a:pt x="2331958" y="598504"/>
                        <a:pt x="2217343" y="650172"/>
                      </a:cubicBezTo>
                      <a:cubicBezTo>
                        <a:pt x="1961734" y="764968"/>
                        <a:pt x="1747058" y="842470"/>
                        <a:pt x="1541843" y="894138"/>
                      </a:cubicBezTo>
                      <a:cubicBezTo>
                        <a:pt x="1420315" y="924702"/>
                        <a:pt x="1288781" y="946351"/>
                        <a:pt x="1150879" y="958722"/>
                      </a:cubicBezTo>
                      <a:cubicBezTo>
                        <a:pt x="1079745" y="964362"/>
                        <a:pt x="1008611" y="967455"/>
                        <a:pt x="939114" y="967455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33" name="任意多边形: 形状 232">
                  <a:extLst>
                    <a:ext uri="{FF2B5EF4-FFF2-40B4-BE49-F238E27FC236}">
                      <a16:creationId xmlns:a16="http://schemas.microsoft.com/office/drawing/2014/main" id="{4D164A35-3627-4888-8467-343B343B23CE}"/>
                    </a:ext>
                  </a:extLst>
                </p:cNvPr>
                <p:cNvSpPr/>
                <p:nvPr/>
              </p:nvSpPr>
              <p:spPr>
                <a:xfrm>
                  <a:off x="-283916" y="5797950"/>
                  <a:ext cx="11044871" cy="926453"/>
                </a:xfrm>
                <a:custGeom>
                  <a:avLst/>
                  <a:gdLst>
                    <a:gd name="connsiteX0" fmla="*/ 918738 w 11044871"/>
                    <a:gd name="connsiteY0" fmla="*/ 926454 h 926453"/>
                    <a:gd name="connsiteX1" fmla="*/ 541237 w 11044871"/>
                    <a:gd name="connsiteY1" fmla="*/ 892615 h 926453"/>
                    <a:gd name="connsiteX2" fmla="*/ 0 w 11044871"/>
                    <a:gd name="connsiteY2" fmla="*/ 647740 h 926453"/>
                    <a:gd name="connsiteX3" fmla="*/ 3275 w 11044871"/>
                    <a:gd name="connsiteY3" fmla="*/ 643919 h 926453"/>
                    <a:gd name="connsiteX4" fmla="*/ 1162340 w 11044871"/>
                    <a:gd name="connsiteY4" fmla="*/ 909171 h 926453"/>
                    <a:gd name="connsiteX5" fmla="*/ 1556033 w 11044871"/>
                    <a:gd name="connsiteY5" fmla="*/ 841857 h 926453"/>
                    <a:gd name="connsiteX6" fmla="*/ 2238811 w 11044871"/>
                    <a:gd name="connsiteY6" fmla="*/ 601894 h 926453"/>
                    <a:gd name="connsiteX7" fmla="*/ 2541722 w 11044871"/>
                    <a:gd name="connsiteY7" fmla="*/ 467267 h 926453"/>
                    <a:gd name="connsiteX8" fmla="*/ 3993328 w 11044871"/>
                    <a:gd name="connsiteY8" fmla="*/ 11536 h 926453"/>
                    <a:gd name="connsiteX9" fmla="*/ 4719586 w 11044871"/>
                    <a:gd name="connsiteY9" fmla="*/ 25726 h 926453"/>
                    <a:gd name="connsiteX10" fmla="*/ 6376772 w 11044871"/>
                    <a:gd name="connsiteY10" fmla="*/ 505835 h 926453"/>
                    <a:gd name="connsiteX11" fmla="*/ 6784655 w 11044871"/>
                    <a:gd name="connsiteY11" fmla="*/ 660656 h 926453"/>
                    <a:gd name="connsiteX12" fmla="*/ 7006972 w 11044871"/>
                    <a:gd name="connsiteY12" fmla="*/ 735429 h 926453"/>
                    <a:gd name="connsiteX13" fmla="*/ 8516067 w 11044871"/>
                    <a:gd name="connsiteY13" fmla="*/ 898073 h 926453"/>
                    <a:gd name="connsiteX14" fmla="*/ 9729711 w 11044871"/>
                    <a:gd name="connsiteY14" fmla="*/ 747072 h 926453"/>
                    <a:gd name="connsiteX15" fmla="*/ 11041415 w 11044871"/>
                    <a:gd name="connsiteY15" fmla="*/ 78486 h 926453"/>
                    <a:gd name="connsiteX16" fmla="*/ 11044872 w 11044871"/>
                    <a:gd name="connsiteY16" fmla="*/ 82124 h 926453"/>
                    <a:gd name="connsiteX17" fmla="*/ 9730803 w 11044871"/>
                    <a:gd name="connsiteY17" fmla="*/ 751985 h 926453"/>
                    <a:gd name="connsiteX18" fmla="*/ 8516431 w 11044871"/>
                    <a:gd name="connsiteY18" fmla="*/ 902985 h 926453"/>
                    <a:gd name="connsiteX19" fmla="*/ 7005516 w 11044871"/>
                    <a:gd name="connsiteY19" fmla="*/ 740159 h 926453"/>
                    <a:gd name="connsiteX20" fmla="*/ 6783018 w 11044871"/>
                    <a:gd name="connsiteY20" fmla="*/ 665205 h 926453"/>
                    <a:gd name="connsiteX21" fmla="*/ 6375134 w 11044871"/>
                    <a:gd name="connsiteY21" fmla="*/ 510384 h 926453"/>
                    <a:gd name="connsiteX22" fmla="*/ 4719222 w 11044871"/>
                    <a:gd name="connsiteY22" fmla="*/ 30638 h 926453"/>
                    <a:gd name="connsiteX23" fmla="*/ 3993874 w 11044871"/>
                    <a:gd name="connsiteY23" fmla="*/ 16630 h 926453"/>
                    <a:gd name="connsiteX24" fmla="*/ 2543905 w 11044871"/>
                    <a:gd name="connsiteY24" fmla="*/ 471997 h 926453"/>
                    <a:gd name="connsiteX25" fmla="*/ 2240994 w 11044871"/>
                    <a:gd name="connsiteY25" fmla="*/ 606624 h 926453"/>
                    <a:gd name="connsiteX26" fmla="*/ 1557489 w 11044871"/>
                    <a:gd name="connsiteY26" fmla="*/ 846951 h 926453"/>
                    <a:gd name="connsiteX27" fmla="*/ 1163068 w 11044871"/>
                    <a:gd name="connsiteY27" fmla="*/ 914265 h 926453"/>
                    <a:gd name="connsiteX28" fmla="*/ 918738 w 11044871"/>
                    <a:gd name="connsiteY28" fmla="*/ 926454 h 926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1044871" h="926453">
                      <a:moveTo>
                        <a:pt x="918738" y="926454"/>
                      </a:moveTo>
                      <a:cubicBezTo>
                        <a:pt x="785021" y="926454"/>
                        <a:pt x="657307" y="915174"/>
                        <a:pt x="541237" y="892615"/>
                      </a:cubicBezTo>
                      <a:cubicBezTo>
                        <a:pt x="319102" y="849680"/>
                        <a:pt x="136992" y="767266"/>
                        <a:pt x="0" y="647740"/>
                      </a:cubicBezTo>
                      <a:lnTo>
                        <a:pt x="3275" y="643919"/>
                      </a:lnTo>
                      <a:cubicBezTo>
                        <a:pt x="148999" y="771087"/>
                        <a:pt x="493390" y="974665"/>
                        <a:pt x="1162340" y="909171"/>
                      </a:cubicBezTo>
                      <a:cubicBezTo>
                        <a:pt x="1300970" y="895344"/>
                        <a:pt x="1433414" y="872785"/>
                        <a:pt x="1556033" y="841857"/>
                      </a:cubicBezTo>
                      <a:cubicBezTo>
                        <a:pt x="1764523" y="789462"/>
                        <a:pt x="1975014" y="715417"/>
                        <a:pt x="2238811" y="601894"/>
                      </a:cubicBezTo>
                      <a:cubicBezTo>
                        <a:pt x="2341055" y="557867"/>
                        <a:pt x="2443116" y="511839"/>
                        <a:pt x="2541722" y="467267"/>
                      </a:cubicBezTo>
                      <a:cubicBezTo>
                        <a:pt x="3016554" y="253319"/>
                        <a:pt x="3465008" y="51196"/>
                        <a:pt x="3993328" y="11536"/>
                      </a:cubicBezTo>
                      <a:cubicBezTo>
                        <a:pt x="4235656" y="-7566"/>
                        <a:pt x="4473255" y="-3018"/>
                        <a:pt x="4719586" y="25726"/>
                      </a:cubicBezTo>
                      <a:cubicBezTo>
                        <a:pt x="5306851" y="94131"/>
                        <a:pt x="5826620" y="294071"/>
                        <a:pt x="6376772" y="505835"/>
                      </a:cubicBezTo>
                      <a:cubicBezTo>
                        <a:pt x="6508852" y="556594"/>
                        <a:pt x="6645298" y="609171"/>
                        <a:pt x="6784655" y="660656"/>
                      </a:cubicBezTo>
                      <a:cubicBezTo>
                        <a:pt x="6858154" y="687582"/>
                        <a:pt x="6932927" y="712870"/>
                        <a:pt x="7006972" y="735429"/>
                      </a:cubicBezTo>
                      <a:cubicBezTo>
                        <a:pt x="7466887" y="877333"/>
                        <a:pt x="7974830" y="932094"/>
                        <a:pt x="8516067" y="898073"/>
                      </a:cubicBezTo>
                      <a:cubicBezTo>
                        <a:pt x="8908305" y="873331"/>
                        <a:pt x="9325285" y="841493"/>
                        <a:pt x="9729711" y="747072"/>
                      </a:cubicBezTo>
                      <a:cubicBezTo>
                        <a:pt x="10247115" y="626272"/>
                        <a:pt x="10688474" y="401408"/>
                        <a:pt x="11041415" y="78486"/>
                      </a:cubicBezTo>
                      <a:lnTo>
                        <a:pt x="11044872" y="82124"/>
                      </a:lnTo>
                      <a:cubicBezTo>
                        <a:pt x="10691203" y="405593"/>
                        <a:pt x="10249117" y="631002"/>
                        <a:pt x="9730803" y="751985"/>
                      </a:cubicBezTo>
                      <a:cubicBezTo>
                        <a:pt x="9326012" y="846405"/>
                        <a:pt x="8908850" y="878425"/>
                        <a:pt x="8516431" y="902985"/>
                      </a:cubicBezTo>
                      <a:cubicBezTo>
                        <a:pt x="7974467" y="937188"/>
                        <a:pt x="7465977" y="882245"/>
                        <a:pt x="7005516" y="740159"/>
                      </a:cubicBezTo>
                      <a:cubicBezTo>
                        <a:pt x="6931472" y="717418"/>
                        <a:pt x="6856517" y="692312"/>
                        <a:pt x="6783018" y="665205"/>
                      </a:cubicBezTo>
                      <a:cubicBezTo>
                        <a:pt x="6643661" y="613719"/>
                        <a:pt x="6507032" y="561142"/>
                        <a:pt x="6375134" y="510384"/>
                      </a:cubicBezTo>
                      <a:cubicBezTo>
                        <a:pt x="5825165" y="298801"/>
                        <a:pt x="5305759" y="98862"/>
                        <a:pt x="4719222" y="30638"/>
                      </a:cubicBezTo>
                      <a:cubicBezTo>
                        <a:pt x="4473255" y="2076"/>
                        <a:pt x="4236021" y="-2654"/>
                        <a:pt x="3993874" y="16630"/>
                      </a:cubicBezTo>
                      <a:cubicBezTo>
                        <a:pt x="3466281" y="56290"/>
                        <a:pt x="3018192" y="258231"/>
                        <a:pt x="2543905" y="471997"/>
                      </a:cubicBezTo>
                      <a:cubicBezTo>
                        <a:pt x="2445118" y="516387"/>
                        <a:pt x="2343056" y="562415"/>
                        <a:pt x="2240994" y="606624"/>
                      </a:cubicBezTo>
                      <a:cubicBezTo>
                        <a:pt x="1977016" y="720329"/>
                        <a:pt x="1766161" y="794374"/>
                        <a:pt x="1557489" y="846951"/>
                      </a:cubicBezTo>
                      <a:cubicBezTo>
                        <a:pt x="1434687" y="877697"/>
                        <a:pt x="1302061" y="900438"/>
                        <a:pt x="1163068" y="914265"/>
                      </a:cubicBezTo>
                      <a:cubicBezTo>
                        <a:pt x="1080291" y="922452"/>
                        <a:pt x="998423" y="926454"/>
                        <a:pt x="918738" y="926454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34" name="任意多边形: 形状 233">
                  <a:extLst>
                    <a:ext uri="{FF2B5EF4-FFF2-40B4-BE49-F238E27FC236}">
                      <a16:creationId xmlns:a16="http://schemas.microsoft.com/office/drawing/2014/main" id="{C9FB8ED1-C6FD-424C-9C46-26D336BA8EA2}"/>
                    </a:ext>
                  </a:extLst>
                </p:cNvPr>
                <p:cNvSpPr/>
                <p:nvPr/>
              </p:nvSpPr>
              <p:spPr>
                <a:xfrm>
                  <a:off x="-299562" y="5808281"/>
                  <a:ext cx="11105817" cy="897747"/>
                </a:xfrm>
                <a:custGeom>
                  <a:avLst/>
                  <a:gdLst>
                    <a:gd name="connsiteX0" fmla="*/ 8220980 w 11105817"/>
                    <a:gd name="connsiteY0" fmla="*/ 897747 h 897747"/>
                    <a:gd name="connsiteX1" fmla="*/ 7079015 w 11105817"/>
                    <a:gd name="connsiteY1" fmla="*/ 742926 h 897747"/>
                    <a:gd name="connsiteX2" fmla="*/ 6853606 w 11105817"/>
                    <a:gd name="connsiteY2" fmla="*/ 670701 h 897747"/>
                    <a:gd name="connsiteX3" fmla="*/ 6389143 w 11105817"/>
                    <a:gd name="connsiteY3" fmla="*/ 500598 h 897747"/>
                    <a:gd name="connsiteX4" fmla="*/ 4768343 w 11105817"/>
                    <a:gd name="connsiteY4" fmla="*/ 37044 h 897747"/>
                    <a:gd name="connsiteX5" fmla="*/ 4037900 w 11105817"/>
                    <a:gd name="connsiteY5" fmla="*/ 11938 h 897747"/>
                    <a:gd name="connsiteX6" fmla="*/ 2518435 w 11105817"/>
                    <a:gd name="connsiteY6" fmla="*/ 456571 h 897747"/>
                    <a:gd name="connsiteX7" fmla="*/ 2263735 w 11105817"/>
                    <a:gd name="connsiteY7" fmla="*/ 563909 h 897747"/>
                    <a:gd name="connsiteX8" fmla="*/ 1572225 w 11105817"/>
                    <a:gd name="connsiteY8" fmla="*/ 800416 h 897747"/>
                    <a:gd name="connsiteX9" fmla="*/ 1174530 w 11105817"/>
                    <a:gd name="connsiteY9" fmla="*/ 870640 h 897747"/>
                    <a:gd name="connsiteX10" fmla="*/ 0 w 11105817"/>
                    <a:gd name="connsiteY10" fmla="*/ 616486 h 897747"/>
                    <a:gd name="connsiteX11" fmla="*/ 3275 w 11105817"/>
                    <a:gd name="connsiteY11" fmla="*/ 612666 h 897747"/>
                    <a:gd name="connsiteX12" fmla="*/ 1173984 w 11105817"/>
                    <a:gd name="connsiteY12" fmla="*/ 865546 h 897747"/>
                    <a:gd name="connsiteX13" fmla="*/ 1570952 w 11105817"/>
                    <a:gd name="connsiteY13" fmla="*/ 795504 h 897747"/>
                    <a:gd name="connsiteX14" fmla="*/ 2261734 w 11105817"/>
                    <a:gd name="connsiteY14" fmla="*/ 559179 h 897747"/>
                    <a:gd name="connsiteX15" fmla="*/ 2516251 w 11105817"/>
                    <a:gd name="connsiteY15" fmla="*/ 451841 h 897747"/>
                    <a:gd name="connsiteX16" fmla="*/ 4037355 w 11105817"/>
                    <a:gd name="connsiteY16" fmla="*/ 6844 h 897747"/>
                    <a:gd name="connsiteX17" fmla="*/ 4768525 w 11105817"/>
                    <a:gd name="connsiteY17" fmla="*/ 32132 h 897747"/>
                    <a:gd name="connsiteX18" fmla="*/ 6390416 w 11105817"/>
                    <a:gd name="connsiteY18" fmla="*/ 495868 h 897747"/>
                    <a:gd name="connsiteX19" fmla="*/ 6854697 w 11105817"/>
                    <a:gd name="connsiteY19" fmla="*/ 665971 h 897747"/>
                    <a:gd name="connsiteX20" fmla="*/ 7079743 w 11105817"/>
                    <a:gd name="connsiteY20" fmla="*/ 738196 h 897747"/>
                    <a:gd name="connsiteX21" fmla="*/ 8602665 w 11105817"/>
                    <a:gd name="connsiteY21" fmla="*/ 878281 h 897747"/>
                    <a:gd name="connsiteX22" fmla="*/ 9805394 w 11105817"/>
                    <a:gd name="connsiteY22" fmla="*/ 712908 h 897747"/>
                    <a:gd name="connsiteX23" fmla="*/ 11102543 w 11105817"/>
                    <a:gd name="connsiteY23" fmla="*/ 34315 h 897747"/>
                    <a:gd name="connsiteX24" fmla="*/ 11105818 w 11105817"/>
                    <a:gd name="connsiteY24" fmla="*/ 37954 h 897747"/>
                    <a:gd name="connsiteX25" fmla="*/ 9806486 w 11105817"/>
                    <a:gd name="connsiteY25" fmla="*/ 717638 h 897747"/>
                    <a:gd name="connsiteX26" fmla="*/ 8602847 w 11105817"/>
                    <a:gd name="connsiteY26" fmla="*/ 883193 h 897747"/>
                    <a:gd name="connsiteX27" fmla="*/ 8220980 w 11105817"/>
                    <a:gd name="connsiteY27" fmla="*/ 897747 h 8977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1105817" h="897747">
                      <a:moveTo>
                        <a:pt x="8220980" y="897747"/>
                      </a:moveTo>
                      <a:cubicBezTo>
                        <a:pt x="7813096" y="897747"/>
                        <a:pt x="7430319" y="845898"/>
                        <a:pt x="7079015" y="742926"/>
                      </a:cubicBezTo>
                      <a:cubicBezTo>
                        <a:pt x="7003879" y="721095"/>
                        <a:pt x="6928015" y="696717"/>
                        <a:pt x="6853606" y="670701"/>
                      </a:cubicBezTo>
                      <a:cubicBezTo>
                        <a:pt x="6694601" y="614485"/>
                        <a:pt x="6539234" y="556632"/>
                        <a:pt x="6389143" y="500598"/>
                      </a:cubicBezTo>
                      <a:cubicBezTo>
                        <a:pt x="5850453" y="299749"/>
                        <a:pt x="5341781" y="109997"/>
                        <a:pt x="4768343" y="37044"/>
                      </a:cubicBezTo>
                      <a:cubicBezTo>
                        <a:pt x="4521830" y="5752"/>
                        <a:pt x="4282958" y="-2434"/>
                        <a:pt x="4037900" y="11938"/>
                      </a:cubicBezTo>
                      <a:cubicBezTo>
                        <a:pt x="3487203" y="44139"/>
                        <a:pt x="3016554" y="244625"/>
                        <a:pt x="2518435" y="456571"/>
                      </a:cubicBezTo>
                      <a:cubicBezTo>
                        <a:pt x="2435475" y="491865"/>
                        <a:pt x="2349605" y="528433"/>
                        <a:pt x="2263735" y="563909"/>
                      </a:cubicBezTo>
                      <a:cubicBezTo>
                        <a:pt x="1994299" y="675067"/>
                        <a:pt x="1781079" y="748020"/>
                        <a:pt x="1572225" y="800416"/>
                      </a:cubicBezTo>
                      <a:cubicBezTo>
                        <a:pt x="1448150" y="831526"/>
                        <a:pt x="1314433" y="854994"/>
                        <a:pt x="1174530" y="870640"/>
                      </a:cubicBezTo>
                      <a:cubicBezTo>
                        <a:pt x="883262" y="902114"/>
                        <a:pt x="343481" y="911028"/>
                        <a:pt x="0" y="616486"/>
                      </a:cubicBezTo>
                      <a:lnTo>
                        <a:pt x="3275" y="612666"/>
                      </a:lnTo>
                      <a:cubicBezTo>
                        <a:pt x="345300" y="905934"/>
                        <a:pt x="883626" y="897020"/>
                        <a:pt x="1173984" y="865546"/>
                      </a:cubicBezTo>
                      <a:cubicBezTo>
                        <a:pt x="1313705" y="850082"/>
                        <a:pt x="1447240" y="826613"/>
                        <a:pt x="1570952" y="795504"/>
                      </a:cubicBezTo>
                      <a:cubicBezTo>
                        <a:pt x="1779623" y="743108"/>
                        <a:pt x="1992661" y="670337"/>
                        <a:pt x="2261734" y="559179"/>
                      </a:cubicBezTo>
                      <a:cubicBezTo>
                        <a:pt x="2347422" y="523703"/>
                        <a:pt x="2433292" y="487135"/>
                        <a:pt x="2516251" y="451841"/>
                      </a:cubicBezTo>
                      <a:cubicBezTo>
                        <a:pt x="3014917" y="239531"/>
                        <a:pt x="3485748" y="39045"/>
                        <a:pt x="4037355" y="6844"/>
                      </a:cubicBezTo>
                      <a:cubicBezTo>
                        <a:pt x="4282594" y="-7528"/>
                        <a:pt x="4521830" y="659"/>
                        <a:pt x="4768525" y="32132"/>
                      </a:cubicBezTo>
                      <a:cubicBezTo>
                        <a:pt x="5342509" y="105085"/>
                        <a:pt x="5851545" y="294837"/>
                        <a:pt x="6390416" y="495868"/>
                      </a:cubicBezTo>
                      <a:cubicBezTo>
                        <a:pt x="6540507" y="551902"/>
                        <a:pt x="6695692" y="609755"/>
                        <a:pt x="6854697" y="665971"/>
                      </a:cubicBezTo>
                      <a:cubicBezTo>
                        <a:pt x="6928925" y="691986"/>
                        <a:pt x="7004606" y="716365"/>
                        <a:pt x="7079743" y="738196"/>
                      </a:cubicBezTo>
                      <a:cubicBezTo>
                        <a:pt x="7538385" y="872823"/>
                        <a:pt x="8050877" y="919943"/>
                        <a:pt x="8602665" y="878281"/>
                      </a:cubicBezTo>
                      <a:cubicBezTo>
                        <a:pt x="8992174" y="848809"/>
                        <a:pt x="9405879" y="811877"/>
                        <a:pt x="9805394" y="712908"/>
                      </a:cubicBezTo>
                      <a:cubicBezTo>
                        <a:pt x="10307152" y="588469"/>
                        <a:pt x="10743598" y="360149"/>
                        <a:pt x="11102543" y="34315"/>
                      </a:cubicBezTo>
                      <a:lnTo>
                        <a:pt x="11105818" y="37954"/>
                      </a:lnTo>
                      <a:cubicBezTo>
                        <a:pt x="10746327" y="364333"/>
                        <a:pt x="10309153" y="593017"/>
                        <a:pt x="9806486" y="717638"/>
                      </a:cubicBezTo>
                      <a:cubicBezTo>
                        <a:pt x="9406606" y="816789"/>
                        <a:pt x="8992537" y="853721"/>
                        <a:pt x="8602847" y="883193"/>
                      </a:cubicBezTo>
                      <a:cubicBezTo>
                        <a:pt x="8473860" y="892835"/>
                        <a:pt x="8346147" y="897747"/>
                        <a:pt x="8220980" y="897747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35" name="任意多边形: 形状 234">
                  <a:extLst>
                    <a:ext uri="{FF2B5EF4-FFF2-40B4-BE49-F238E27FC236}">
                      <a16:creationId xmlns:a16="http://schemas.microsoft.com/office/drawing/2014/main" id="{3B2E007F-E0A3-495D-9A9A-161D7AD50889}"/>
                    </a:ext>
                  </a:extLst>
                </p:cNvPr>
                <p:cNvSpPr/>
                <p:nvPr/>
              </p:nvSpPr>
              <p:spPr>
                <a:xfrm>
                  <a:off x="-314844" y="5808030"/>
                  <a:ext cx="11167855" cy="894541"/>
                </a:xfrm>
                <a:custGeom>
                  <a:avLst/>
                  <a:gdLst>
                    <a:gd name="connsiteX0" fmla="*/ 8222981 w 11167855"/>
                    <a:gd name="connsiteY0" fmla="*/ 894542 h 894541"/>
                    <a:gd name="connsiteX1" fmla="*/ 7152151 w 11167855"/>
                    <a:gd name="connsiteY1" fmla="*/ 755731 h 894541"/>
                    <a:gd name="connsiteX2" fmla="*/ 6924012 w 11167855"/>
                    <a:gd name="connsiteY2" fmla="*/ 686052 h 894541"/>
                    <a:gd name="connsiteX3" fmla="*/ 6400240 w 11167855"/>
                    <a:gd name="connsiteY3" fmla="*/ 500849 h 894541"/>
                    <a:gd name="connsiteX4" fmla="*/ 4817282 w 11167855"/>
                    <a:gd name="connsiteY4" fmla="*/ 53487 h 894541"/>
                    <a:gd name="connsiteX5" fmla="*/ 4081927 w 11167855"/>
                    <a:gd name="connsiteY5" fmla="*/ 17101 h 894541"/>
                    <a:gd name="connsiteX6" fmla="*/ 2485869 w 11167855"/>
                    <a:gd name="connsiteY6" fmla="*/ 451364 h 894541"/>
                    <a:gd name="connsiteX7" fmla="*/ 2286658 w 11167855"/>
                    <a:gd name="connsiteY7" fmla="*/ 531231 h 894541"/>
                    <a:gd name="connsiteX8" fmla="*/ 1587143 w 11167855"/>
                    <a:gd name="connsiteY8" fmla="*/ 764099 h 894541"/>
                    <a:gd name="connsiteX9" fmla="*/ 1185991 w 11167855"/>
                    <a:gd name="connsiteY9" fmla="*/ 837053 h 894541"/>
                    <a:gd name="connsiteX10" fmla="*/ 555609 w 11167855"/>
                    <a:gd name="connsiteY10" fmla="*/ 831413 h 894541"/>
                    <a:gd name="connsiteX11" fmla="*/ 0 w 11167855"/>
                    <a:gd name="connsiteY11" fmla="*/ 595634 h 894541"/>
                    <a:gd name="connsiteX12" fmla="*/ 3275 w 11167855"/>
                    <a:gd name="connsiteY12" fmla="*/ 591813 h 894541"/>
                    <a:gd name="connsiteX13" fmla="*/ 556701 w 11167855"/>
                    <a:gd name="connsiteY13" fmla="*/ 826683 h 894541"/>
                    <a:gd name="connsiteX14" fmla="*/ 1185627 w 11167855"/>
                    <a:gd name="connsiteY14" fmla="*/ 832322 h 894541"/>
                    <a:gd name="connsiteX15" fmla="*/ 1586052 w 11167855"/>
                    <a:gd name="connsiteY15" fmla="*/ 759551 h 894541"/>
                    <a:gd name="connsiteX16" fmla="*/ 2285021 w 11167855"/>
                    <a:gd name="connsiteY16" fmla="*/ 526865 h 894541"/>
                    <a:gd name="connsiteX17" fmla="*/ 2484232 w 11167855"/>
                    <a:gd name="connsiteY17" fmla="*/ 446998 h 894541"/>
                    <a:gd name="connsiteX18" fmla="*/ 4081927 w 11167855"/>
                    <a:gd name="connsiteY18" fmla="*/ 12371 h 894541"/>
                    <a:gd name="connsiteX19" fmla="*/ 4818191 w 11167855"/>
                    <a:gd name="connsiteY19" fmla="*/ 48757 h 894541"/>
                    <a:gd name="connsiteX20" fmla="*/ 6402060 w 11167855"/>
                    <a:gd name="connsiteY20" fmla="*/ 496301 h 894541"/>
                    <a:gd name="connsiteX21" fmla="*/ 6925650 w 11167855"/>
                    <a:gd name="connsiteY21" fmla="*/ 681504 h 894541"/>
                    <a:gd name="connsiteX22" fmla="*/ 7153424 w 11167855"/>
                    <a:gd name="connsiteY22" fmla="*/ 751000 h 894541"/>
                    <a:gd name="connsiteX23" fmla="*/ 8689991 w 11167855"/>
                    <a:gd name="connsiteY23" fmla="*/ 868344 h 894541"/>
                    <a:gd name="connsiteX24" fmla="*/ 9881986 w 11167855"/>
                    <a:gd name="connsiteY24" fmla="*/ 688417 h 894541"/>
                    <a:gd name="connsiteX25" fmla="*/ 11164581 w 11167855"/>
                    <a:gd name="connsiteY25" fmla="*/ 0 h 894541"/>
                    <a:gd name="connsiteX26" fmla="*/ 11167856 w 11167855"/>
                    <a:gd name="connsiteY26" fmla="*/ 3639 h 894541"/>
                    <a:gd name="connsiteX27" fmla="*/ 9883258 w 11167855"/>
                    <a:gd name="connsiteY27" fmla="*/ 693329 h 894541"/>
                    <a:gd name="connsiteX28" fmla="*/ 8690537 w 11167855"/>
                    <a:gd name="connsiteY28" fmla="*/ 873256 h 894541"/>
                    <a:gd name="connsiteX29" fmla="*/ 8222981 w 11167855"/>
                    <a:gd name="connsiteY29" fmla="*/ 894542 h 894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1167855" h="894541">
                      <a:moveTo>
                        <a:pt x="8222981" y="894542"/>
                      </a:moveTo>
                      <a:cubicBezTo>
                        <a:pt x="7839112" y="894542"/>
                        <a:pt x="7485625" y="848514"/>
                        <a:pt x="7152151" y="755731"/>
                      </a:cubicBezTo>
                      <a:cubicBezTo>
                        <a:pt x="7076468" y="734809"/>
                        <a:pt x="6999694" y="711522"/>
                        <a:pt x="6924012" y="686052"/>
                      </a:cubicBezTo>
                      <a:cubicBezTo>
                        <a:pt x="6744085" y="625288"/>
                        <a:pt x="6569434" y="561977"/>
                        <a:pt x="6400240" y="500849"/>
                      </a:cubicBezTo>
                      <a:cubicBezTo>
                        <a:pt x="5873922" y="310370"/>
                        <a:pt x="5376712" y="130443"/>
                        <a:pt x="4817282" y="53487"/>
                      </a:cubicBezTo>
                      <a:cubicBezTo>
                        <a:pt x="4567858" y="19284"/>
                        <a:pt x="4327167" y="7277"/>
                        <a:pt x="4081927" y="17101"/>
                      </a:cubicBezTo>
                      <a:cubicBezTo>
                        <a:pt x="3505760" y="40206"/>
                        <a:pt x="3010369" y="239964"/>
                        <a:pt x="2485869" y="451364"/>
                      </a:cubicBezTo>
                      <a:cubicBezTo>
                        <a:pt x="2420921" y="477562"/>
                        <a:pt x="2353607" y="504669"/>
                        <a:pt x="2286658" y="531231"/>
                      </a:cubicBezTo>
                      <a:cubicBezTo>
                        <a:pt x="2101637" y="604366"/>
                        <a:pt x="1854942" y="696968"/>
                        <a:pt x="1587143" y="764099"/>
                      </a:cubicBezTo>
                      <a:cubicBezTo>
                        <a:pt x="1461977" y="795391"/>
                        <a:pt x="1326986" y="819951"/>
                        <a:pt x="1185991" y="837053"/>
                      </a:cubicBezTo>
                      <a:cubicBezTo>
                        <a:pt x="956034" y="864342"/>
                        <a:pt x="744087" y="862341"/>
                        <a:pt x="555609" y="831413"/>
                      </a:cubicBezTo>
                      <a:cubicBezTo>
                        <a:pt x="328563" y="794299"/>
                        <a:pt x="141540" y="714979"/>
                        <a:pt x="0" y="595634"/>
                      </a:cubicBezTo>
                      <a:lnTo>
                        <a:pt x="3275" y="591813"/>
                      </a:lnTo>
                      <a:cubicBezTo>
                        <a:pt x="144087" y="710430"/>
                        <a:pt x="330382" y="789569"/>
                        <a:pt x="556701" y="826683"/>
                      </a:cubicBezTo>
                      <a:cubicBezTo>
                        <a:pt x="744633" y="857611"/>
                        <a:pt x="956216" y="859430"/>
                        <a:pt x="1185627" y="832322"/>
                      </a:cubicBezTo>
                      <a:cubicBezTo>
                        <a:pt x="1326440" y="815221"/>
                        <a:pt x="1461067" y="790843"/>
                        <a:pt x="1586052" y="759551"/>
                      </a:cubicBezTo>
                      <a:cubicBezTo>
                        <a:pt x="1853668" y="692601"/>
                        <a:pt x="2100181" y="600000"/>
                        <a:pt x="2285021" y="526865"/>
                      </a:cubicBezTo>
                      <a:cubicBezTo>
                        <a:pt x="2351970" y="500303"/>
                        <a:pt x="2419102" y="473196"/>
                        <a:pt x="2484232" y="446998"/>
                      </a:cubicBezTo>
                      <a:cubicBezTo>
                        <a:pt x="3009095" y="235415"/>
                        <a:pt x="3504850" y="35476"/>
                        <a:pt x="4081927" y="12371"/>
                      </a:cubicBezTo>
                      <a:cubicBezTo>
                        <a:pt x="4327713" y="2547"/>
                        <a:pt x="4568586" y="14372"/>
                        <a:pt x="4818191" y="48757"/>
                      </a:cubicBezTo>
                      <a:cubicBezTo>
                        <a:pt x="5377985" y="125713"/>
                        <a:pt x="5875377" y="305822"/>
                        <a:pt x="6402060" y="496301"/>
                      </a:cubicBezTo>
                      <a:cubicBezTo>
                        <a:pt x="6571071" y="557429"/>
                        <a:pt x="6745904" y="620740"/>
                        <a:pt x="6925650" y="681504"/>
                      </a:cubicBezTo>
                      <a:cubicBezTo>
                        <a:pt x="7001150" y="706792"/>
                        <a:pt x="7077742" y="730261"/>
                        <a:pt x="7153424" y="751000"/>
                      </a:cubicBezTo>
                      <a:cubicBezTo>
                        <a:pt x="7617523" y="880170"/>
                        <a:pt x="8120191" y="918556"/>
                        <a:pt x="8689991" y="868344"/>
                      </a:cubicBezTo>
                      <a:cubicBezTo>
                        <a:pt x="9076042" y="834324"/>
                        <a:pt x="9486110" y="792480"/>
                        <a:pt x="9881986" y="688417"/>
                      </a:cubicBezTo>
                      <a:cubicBezTo>
                        <a:pt x="10367553" y="560703"/>
                        <a:pt x="10799086" y="329108"/>
                        <a:pt x="11164581" y="0"/>
                      </a:cubicBezTo>
                      <a:lnTo>
                        <a:pt x="11167856" y="3639"/>
                      </a:lnTo>
                      <a:cubicBezTo>
                        <a:pt x="10801816" y="333293"/>
                        <a:pt x="10369736" y="565252"/>
                        <a:pt x="9883258" y="693329"/>
                      </a:cubicBezTo>
                      <a:cubicBezTo>
                        <a:pt x="9487201" y="797392"/>
                        <a:pt x="9076771" y="839236"/>
                        <a:pt x="8690537" y="873256"/>
                      </a:cubicBezTo>
                      <a:cubicBezTo>
                        <a:pt x="8529530" y="887447"/>
                        <a:pt x="8373799" y="894542"/>
                        <a:pt x="8222981" y="894542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36" name="任意多边形: 形状 235">
                  <a:extLst>
                    <a:ext uri="{FF2B5EF4-FFF2-40B4-BE49-F238E27FC236}">
                      <a16:creationId xmlns:a16="http://schemas.microsoft.com/office/drawing/2014/main" id="{75DBA632-F9AC-4D0B-9363-D32C65F73BFF}"/>
                    </a:ext>
                  </a:extLst>
                </p:cNvPr>
                <p:cNvSpPr/>
                <p:nvPr/>
              </p:nvSpPr>
              <p:spPr>
                <a:xfrm>
                  <a:off x="-330126" y="5773828"/>
                  <a:ext cx="11229164" cy="926015"/>
                </a:xfrm>
                <a:custGeom>
                  <a:avLst/>
                  <a:gdLst>
                    <a:gd name="connsiteX0" fmla="*/ 8232623 w 11229164"/>
                    <a:gd name="connsiteY0" fmla="*/ 926015 h 926015"/>
                    <a:gd name="connsiteX1" fmla="*/ 7225286 w 11229164"/>
                    <a:gd name="connsiteY1" fmla="*/ 802668 h 926015"/>
                    <a:gd name="connsiteX2" fmla="*/ 6994418 w 11229164"/>
                    <a:gd name="connsiteY2" fmla="*/ 735718 h 926015"/>
                    <a:gd name="connsiteX3" fmla="*/ 6408791 w 11229164"/>
                    <a:gd name="connsiteY3" fmla="*/ 535597 h 926015"/>
                    <a:gd name="connsiteX4" fmla="*/ 4866402 w 11229164"/>
                    <a:gd name="connsiteY4" fmla="*/ 104245 h 926015"/>
                    <a:gd name="connsiteX5" fmla="*/ 4125954 w 11229164"/>
                    <a:gd name="connsiteY5" fmla="*/ 56762 h 926015"/>
                    <a:gd name="connsiteX6" fmla="*/ 2441297 w 11229164"/>
                    <a:gd name="connsiteY6" fmla="*/ 482838 h 926015"/>
                    <a:gd name="connsiteX7" fmla="*/ 2309763 w 11229164"/>
                    <a:gd name="connsiteY7" fmla="*/ 533050 h 926015"/>
                    <a:gd name="connsiteX8" fmla="*/ 1602243 w 11229164"/>
                    <a:gd name="connsiteY8" fmla="*/ 762098 h 926015"/>
                    <a:gd name="connsiteX9" fmla="*/ 1197817 w 11229164"/>
                    <a:gd name="connsiteY9" fmla="*/ 837780 h 926015"/>
                    <a:gd name="connsiteX10" fmla="*/ 0 w 11229164"/>
                    <a:gd name="connsiteY10" fmla="*/ 608732 h 926015"/>
                    <a:gd name="connsiteX11" fmla="*/ 3093 w 11229164"/>
                    <a:gd name="connsiteY11" fmla="*/ 604912 h 926015"/>
                    <a:gd name="connsiteX12" fmla="*/ 1196907 w 11229164"/>
                    <a:gd name="connsiteY12" fmla="*/ 832868 h 926015"/>
                    <a:gd name="connsiteX13" fmla="*/ 1600788 w 11229164"/>
                    <a:gd name="connsiteY13" fmla="*/ 757368 h 926015"/>
                    <a:gd name="connsiteX14" fmla="*/ 2307761 w 11229164"/>
                    <a:gd name="connsiteY14" fmla="*/ 528502 h 926015"/>
                    <a:gd name="connsiteX15" fmla="*/ 2439296 w 11229164"/>
                    <a:gd name="connsiteY15" fmla="*/ 478290 h 926015"/>
                    <a:gd name="connsiteX16" fmla="*/ 4125772 w 11229164"/>
                    <a:gd name="connsiteY16" fmla="*/ 51850 h 926015"/>
                    <a:gd name="connsiteX17" fmla="*/ 4867130 w 11229164"/>
                    <a:gd name="connsiteY17" fmla="*/ 99333 h 926015"/>
                    <a:gd name="connsiteX18" fmla="*/ 6410428 w 11229164"/>
                    <a:gd name="connsiteY18" fmla="*/ 530867 h 926015"/>
                    <a:gd name="connsiteX19" fmla="*/ 6995874 w 11229164"/>
                    <a:gd name="connsiteY19" fmla="*/ 730988 h 926015"/>
                    <a:gd name="connsiteX20" fmla="*/ 7226559 w 11229164"/>
                    <a:gd name="connsiteY20" fmla="*/ 797938 h 926015"/>
                    <a:gd name="connsiteX21" fmla="*/ 8776953 w 11229164"/>
                    <a:gd name="connsiteY21" fmla="*/ 892723 h 926015"/>
                    <a:gd name="connsiteX22" fmla="*/ 9958031 w 11229164"/>
                    <a:gd name="connsiteY22" fmla="*/ 698423 h 926015"/>
                    <a:gd name="connsiteX23" fmla="*/ 11225890 w 11229164"/>
                    <a:gd name="connsiteY23" fmla="*/ 0 h 926015"/>
                    <a:gd name="connsiteX24" fmla="*/ 11229165 w 11229164"/>
                    <a:gd name="connsiteY24" fmla="*/ 3639 h 926015"/>
                    <a:gd name="connsiteX25" fmla="*/ 9959305 w 11229164"/>
                    <a:gd name="connsiteY25" fmla="*/ 703153 h 926015"/>
                    <a:gd name="connsiteX26" fmla="*/ 8777316 w 11229164"/>
                    <a:gd name="connsiteY26" fmla="*/ 897635 h 926015"/>
                    <a:gd name="connsiteX27" fmla="*/ 8232623 w 11229164"/>
                    <a:gd name="connsiteY27" fmla="*/ 926015 h 926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1229164" h="926015">
                      <a:moveTo>
                        <a:pt x="8232623" y="926015"/>
                      </a:moveTo>
                      <a:cubicBezTo>
                        <a:pt x="7870949" y="926015"/>
                        <a:pt x="7538203" y="885082"/>
                        <a:pt x="7225286" y="802668"/>
                      </a:cubicBezTo>
                      <a:cubicBezTo>
                        <a:pt x="7148512" y="782656"/>
                        <a:pt x="7070829" y="760097"/>
                        <a:pt x="6994418" y="735718"/>
                      </a:cubicBezTo>
                      <a:cubicBezTo>
                        <a:pt x="6792842" y="670588"/>
                        <a:pt x="6597633" y="601819"/>
                        <a:pt x="6408791" y="535597"/>
                      </a:cubicBezTo>
                      <a:cubicBezTo>
                        <a:pt x="5895571" y="355124"/>
                        <a:pt x="5410732" y="184657"/>
                        <a:pt x="4866402" y="104245"/>
                      </a:cubicBezTo>
                      <a:cubicBezTo>
                        <a:pt x="4613886" y="66950"/>
                        <a:pt x="4371739" y="51486"/>
                        <a:pt x="4125954" y="56762"/>
                      </a:cubicBezTo>
                      <a:cubicBezTo>
                        <a:pt x="3520314" y="70042"/>
                        <a:pt x="2996179" y="270528"/>
                        <a:pt x="2441297" y="482838"/>
                      </a:cubicBezTo>
                      <a:cubicBezTo>
                        <a:pt x="2397634" y="499575"/>
                        <a:pt x="2353789" y="516313"/>
                        <a:pt x="2309763" y="533050"/>
                      </a:cubicBezTo>
                      <a:cubicBezTo>
                        <a:pt x="2120739" y="604548"/>
                        <a:pt x="1869678" y="695330"/>
                        <a:pt x="1602243" y="762098"/>
                      </a:cubicBezTo>
                      <a:cubicBezTo>
                        <a:pt x="1475985" y="793572"/>
                        <a:pt x="1339903" y="819042"/>
                        <a:pt x="1197817" y="837780"/>
                      </a:cubicBezTo>
                      <a:cubicBezTo>
                        <a:pt x="834142" y="884536"/>
                        <a:pt x="331110" y="882717"/>
                        <a:pt x="0" y="608732"/>
                      </a:cubicBezTo>
                      <a:lnTo>
                        <a:pt x="3093" y="604912"/>
                      </a:lnTo>
                      <a:cubicBezTo>
                        <a:pt x="332747" y="877804"/>
                        <a:pt x="834324" y="879624"/>
                        <a:pt x="1196907" y="832868"/>
                      </a:cubicBezTo>
                      <a:cubicBezTo>
                        <a:pt x="1338811" y="814130"/>
                        <a:pt x="1474712" y="788841"/>
                        <a:pt x="1600788" y="757368"/>
                      </a:cubicBezTo>
                      <a:cubicBezTo>
                        <a:pt x="1868041" y="690600"/>
                        <a:pt x="2118920" y="600000"/>
                        <a:pt x="2307761" y="528502"/>
                      </a:cubicBezTo>
                      <a:cubicBezTo>
                        <a:pt x="2351788" y="511765"/>
                        <a:pt x="2395633" y="495027"/>
                        <a:pt x="2439296" y="478290"/>
                      </a:cubicBezTo>
                      <a:cubicBezTo>
                        <a:pt x="2994541" y="265797"/>
                        <a:pt x="3519223" y="65130"/>
                        <a:pt x="4125772" y="51850"/>
                      </a:cubicBezTo>
                      <a:cubicBezTo>
                        <a:pt x="4371739" y="46392"/>
                        <a:pt x="4614431" y="62038"/>
                        <a:pt x="4867130" y="99333"/>
                      </a:cubicBezTo>
                      <a:cubicBezTo>
                        <a:pt x="5411824" y="179745"/>
                        <a:pt x="5896845" y="350394"/>
                        <a:pt x="6410428" y="530867"/>
                      </a:cubicBezTo>
                      <a:cubicBezTo>
                        <a:pt x="6599270" y="597271"/>
                        <a:pt x="6794297" y="665858"/>
                        <a:pt x="6995874" y="730988"/>
                      </a:cubicBezTo>
                      <a:cubicBezTo>
                        <a:pt x="7072102" y="755367"/>
                        <a:pt x="7149785" y="777926"/>
                        <a:pt x="7226559" y="797938"/>
                      </a:cubicBezTo>
                      <a:cubicBezTo>
                        <a:pt x="7689749" y="920012"/>
                        <a:pt x="8196965" y="950940"/>
                        <a:pt x="8776953" y="892723"/>
                      </a:cubicBezTo>
                      <a:cubicBezTo>
                        <a:pt x="9142628" y="855973"/>
                        <a:pt x="9565612" y="807580"/>
                        <a:pt x="9958031" y="698423"/>
                      </a:cubicBezTo>
                      <a:cubicBezTo>
                        <a:pt x="10433410" y="566161"/>
                        <a:pt x="10848025" y="337659"/>
                        <a:pt x="11225890" y="0"/>
                      </a:cubicBezTo>
                      <a:lnTo>
                        <a:pt x="11229165" y="3639"/>
                      </a:lnTo>
                      <a:cubicBezTo>
                        <a:pt x="10850754" y="341843"/>
                        <a:pt x="10435411" y="570709"/>
                        <a:pt x="9959305" y="703153"/>
                      </a:cubicBezTo>
                      <a:cubicBezTo>
                        <a:pt x="9566521" y="812492"/>
                        <a:pt x="9143175" y="860885"/>
                        <a:pt x="8777316" y="897635"/>
                      </a:cubicBezTo>
                      <a:cubicBezTo>
                        <a:pt x="8588475" y="916555"/>
                        <a:pt x="8407092" y="926015"/>
                        <a:pt x="8232623" y="926015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37" name="任意多边形: 形状 236">
                  <a:extLst>
                    <a:ext uri="{FF2B5EF4-FFF2-40B4-BE49-F238E27FC236}">
                      <a16:creationId xmlns:a16="http://schemas.microsoft.com/office/drawing/2014/main" id="{4C2353AD-9FFC-459C-86F7-DEF9B0A4ED61}"/>
                    </a:ext>
                  </a:extLst>
                </p:cNvPr>
                <p:cNvSpPr/>
                <p:nvPr/>
              </p:nvSpPr>
              <p:spPr>
                <a:xfrm>
                  <a:off x="-345408" y="5739443"/>
                  <a:ext cx="11290838" cy="958944"/>
                </a:xfrm>
                <a:custGeom>
                  <a:avLst/>
                  <a:gdLst>
                    <a:gd name="connsiteX0" fmla="*/ 8242083 w 11290838"/>
                    <a:gd name="connsiteY0" fmla="*/ 958944 h 958944"/>
                    <a:gd name="connsiteX1" fmla="*/ 7298421 w 11290838"/>
                    <a:gd name="connsiteY1" fmla="*/ 849787 h 958944"/>
                    <a:gd name="connsiteX2" fmla="*/ 7064825 w 11290838"/>
                    <a:gd name="connsiteY2" fmla="*/ 785385 h 958944"/>
                    <a:gd name="connsiteX3" fmla="*/ 6414067 w 11290838"/>
                    <a:gd name="connsiteY3" fmla="*/ 570345 h 958944"/>
                    <a:gd name="connsiteX4" fmla="*/ 4915705 w 11290838"/>
                    <a:gd name="connsiteY4" fmla="*/ 155003 h 958944"/>
                    <a:gd name="connsiteX5" fmla="*/ 4170162 w 11290838"/>
                    <a:gd name="connsiteY5" fmla="*/ 96422 h 958944"/>
                    <a:gd name="connsiteX6" fmla="*/ 2381260 w 11290838"/>
                    <a:gd name="connsiteY6" fmla="*/ 517404 h 958944"/>
                    <a:gd name="connsiteX7" fmla="*/ 2332868 w 11290838"/>
                    <a:gd name="connsiteY7" fmla="*/ 535051 h 958944"/>
                    <a:gd name="connsiteX8" fmla="*/ 1617161 w 11290838"/>
                    <a:gd name="connsiteY8" fmla="*/ 760461 h 958944"/>
                    <a:gd name="connsiteX9" fmla="*/ 1209278 w 11290838"/>
                    <a:gd name="connsiteY9" fmla="*/ 838872 h 958944"/>
                    <a:gd name="connsiteX10" fmla="*/ 570164 w 11290838"/>
                    <a:gd name="connsiteY10" fmla="*/ 849242 h 958944"/>
                    <a:gd name="connsiteX11" fmla="*/ 0 w 11290838"/>
                    <a:gd name="connsiteY11" fmla="*/ 622195 h 958944"/>
                    <a:gd name="connsiteX12" fmla="*/ 3093 w 11290838"/>
                    <a:gd name="connsiteY12" fmla="*/ 618375 h 958944"/>
                    <a:gd name="connsiteX13" fmla="*/ 1208368 w 11290838"/>
                    <a:gd name="connsiteY13" fmla="*/ 833778 h 958944"/>
                    <a:gd name="connsiteX14" fmla="*/ 1615706 w 11290838"/>
                    <a:gd name="connsiteY14" fmla="*/ 755549 h 958944"/>
                    <a:gd name="connsiteX15" fmla="*/ 2330867 w 11290838"/>
                    <a:gd name="connsiteY15" fmla="*/ 530321 h 958944"/>
                    <a:gd name="connsiteX16" fmla="*/ 2379260 w 11290838"/>
                    <a:gd name="connsiteY16" fmla="*/ 512674 h 958944"/>
                    <a:gd name="connsiteX17" fmla="*/ 4169980 w 11290838"/>
                    <a:gd name="connsiteY17" fmla="*/ 91510 h 958944"/>
                    <a:gd name="connsiteX18" fmla="*/ 4187810 w 11290838"/>
                    <a:gd name="connsiteY18" fmla="*/ 91510 h 958944"/>
                    <a:gd name="connsiteX19" fmla="*/ 4916433 w 11290838"/>
                    <a:gd name="connsiteY19" fmla="*/ 150091 h 958944"/>
                    <a:gd name="connsiteX20" fmla="*/ 6415704 w 11290838"/>
                    <a:gd name="connsiteY20" fmla="*/ 565615 h 958944"/>
                    <a:gd name="connsiteX21" fmla="*/ 7066462 w 11290838"/>
                    <a:gd name="connsiteY21" fmla="*/ 780655 h 958944"/>
                    <a:gd name="connsiteX22" fmla="*/ 7299876 w 11290838"/>
                    <a:gd name="connsiteY22" fmla="*/ 845057 h 958944"/>
                    <a:gd name="connsiteX23" fmla="*/ 8863914 w 11290838"/>
                    <a:gd name="connsiteY23" fmla="*/ 917101 h 958944"/>
                    <a:gd name="connsiteX24" fmla="*/ 10034260 w 11290838"/>
                    <a:gd name="connsiteY24" fmla="*/ 708429 h 958944"/>
                    <a:gd name="connsiteX25" fmla="*/ 11287564 w 11290838"/>
                    <a:gd name="connsiteY25" fmla="*/ 0 h 958944"/>
                    <a:gd name="connsiteX26" fmla="*/ 11290838 w 11290838"/>
                    <a:gd name="connsiteY26" fmla="*/ 3820 h 958944"/>
                    <a:gd name="connsiteX27" fmla="*/ 10035715 w 11290838"/>
                    <a:gd name="connsiteY27" fmla="*/ 713341 h 958944"/>
                    <a:gd name="connsiteX28" fmla="*/ 8864642 w 11290838"/>
                    <a:gd name="connsiteY28" fmla="*/ 922195 h 958944"/>
                    <a:gd name="connsiteX29" fmla="*/ 8242083 w 11290838"/>
                    <a:gd name="connsiteY29" fmla="*/ 958944 h 958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1290838" h="958944">
                      <a:moveTo>
                        <a:pt x="8242083" y="958944"/>
                      </a:moveTo>
                      <a:cubicBezTo>
                        <a:pt x="7902969" y="958944"/>
                        <a:pt x="7590962" y="922741"/>
                        <a:pt x="7298421" y="849787"/>
                      </a:cubicBezTo>
                      <a:cubicBezTo>
                        <a:pt x="7220737" y="830685"/>
                        <a:pt x="7141962" y="809036"/>
                        <a:pt x="7064825" y="785385"/>
                      </a:cubicBezTo>
                      <a:cubicBezTo>
                        <a:pt x="6840143" y="716070"/>
                        <a:pt x="6623466" y="641843"/>
                        <a:pt x="6414067" y="570345"/>
                      </a:cubicBezTo>
                      <a:cubicBezTo>
                        <a:pt x="5915038" y="399697"/>
                        <a:pt x="5443661" y="238326"/>
                        <a:pt x="4915705" y="155003"/>
                      </a:cubicBezTo>
                      <a:cubicBezTo>
                        <a:pt x="4659913" y="114615"/>
                        <a:pt x="4416130" y="95694"/>
                        <a:pt x="4170162" y="96422"/>
                      </a:cubicBezTo>
                      <a:cubicBezTo>
                        <a:pt x="3529774" y="98969"/>
                        <a:pt x="2971982" y="302183"/>
                        <a:pt x="2381260" y="517404"/>
                      </a:cubicBezTo>
                      <a:lnTo>
                        <a:pt x="2332868" y="535051"/>
                      </a:lnTo>
                      <a:cubicBezTo>
                        <a:pt x="2127653" y="609460"/>
                        <a:pt x="1882231" y="694421"/>
                        <a:pt x="1617161" y="760461"/>
                      </a:cubicBezTo>
                      <a:cubicBezTo>
                        <a:pt x="1489448" y="792298"/>
                        <a:pt x="1352274" y="818678"/>
                        <a:pt x="1209278" y="838872"/>
                      </a:cubicBezTo>
                      <a:cubicBezTo>
                        <a:pt x="973681" y="871619"/>
                        <a:pt x="758641" y="875075"/>
                        <a:pt x="570164" y="849242"/>
                      </a:cubicBezTo>
                      <a:cubicBezTo>
                        <a:pt x="337841" y="817586"/>
                        <a:pt x="146088" y="741176"/>
                        <a:pt x="0" y="622195"/>
                      </a:cubicBezTo>
                      <a:lnTo>
                        <a:pt x="3093" y="618375"/>
                      </a:lnTo>
                      <a:cubicBezTo>
                        <a:pt x="334748" y="888720"/>
                        <a:pt x="841601" y="884718"/>
                        <a:pt x="1208368" y="833778"/>
                      </a:cubicBezTo>
                      <a:cubicBezTo>
                        <a:pt x="1351182" y="813584"/>
                        <a:pt x="1488174" y="787204"/>
                        <a:pt x="1615706" y="755549"/>
                      </a:cubicBezTo>
                      <a:cubicBezTo>
                        <a:pt x="1880412" y="689509"/>
                        <a:pt x="2125833" y="604548"/>
                        <a:pt x="2330867" y="530321"/>
                      </a:cubicBezTo>
                      <a:lnTo>
                        <a:pt x="2379260" y="512674"/>
                      </a:lnTo>
                      <a:cubicBezTo>
                        <a:pt x="2970345" y="297453"/>
                        <a:pt x="3528683" y="94057"/>
                        <a:pt x="4169980" y="91510"/>
                      </a:cubicBezTo>
                      <a:cubicBezTo>
                        <a:pt x="4175984" y="91510"/>
                        <a:pt x="4181806" y="91510"/>
                        <a:pt x="4187810" y="91510"/>
                      </a:cubicBezTo>
                      <a:cubicBezTo>
                        <a:pt x="4427955" y="91510"/>
                        <a:pt x="4666645" y="110612"/>
                        <a:pt x="4916433" y="150091"/>
                      </a:cubicBezTo>
                      <a:cubicBezTo>
                        <a:pt x="5444753" y="233596"/>
                        <a:pt x="5916493" y="394785"/>
                        <a:pt x="6415704" y="565615"/>
                      </a:cubicBezTo>
                      <a:cubicBezTo>
                        <a:pt x="6625104" y="637295"/>
                        <a:pt x="6841780" y="711340"/>
                        <a:pt x="7066462" y="780655"/>
                      </a:cubicBezTo>
                      <a:cubicBezTo>
                        <a:pt x="7143600" y="804305"/>
                        <a:pt x="7222193" y="825955"/>
                        <a:pt x="7299876" y="845057"/>
                      </a:cubicBezTo>
                      <a:cubicBezTo>
                        <a:pt x="7762520" y="960218"/>
                        <a:pt x="8274103" y="983869"/>
                        <a:pt x="8863914" y="917101"/>
                      </a:cubicBezTo>
                      <a:cubicBezTo>
                        <a:pt x="9225406" y="876167"/>
                        <a:pt x="9643841" y="823044"/>
                        <a:pt x="10034260" y="708429"/>
                      </a:cubicBezTo>
                      <a:cubicBezTo>
                        <a:pt x="10491627" y="573984"/>
                        <a:pt x="10901512" y="342207"/>
                        <a:pt x="11287564" y="0"/>
                      </a:cubicBezTo>
                      <a:lnTo>
                        <a:pt x="11290838" y="3820"/>
                      </a:lnTo>
                      <a:cubicBezTo>
                        <a:pt x="10904240" y="346574"/>
                        <a:pt x="10493810" y="578532"/>
                        <a:pt x="10035715" y="713341"/>
                      </a:cubicBezTo>
                      <a:cubicBezTo>
                        <a:pt x="9644933" y="828138"/>
                        <a:pt x="9226315" y="881261"/>
                        <a:pt x="8864642" y="922195"/>
                      </a:cubicBezTo>
                      <a:cubicBezTo>
                        <a:pt x="8646692" y="946573"/>
                        <a:pt x="8439839" y="958944"/>
                        <a:pt x="8242083" y="958944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38" name="任意多边形: 形状 237">
                  <a:extLst>
                    <a:ext uri="{FF2B5EF4-FFF2-40B4-BE49-F238E27FC236}">
                      <a16:creationId xmlns:a16="http://schemas.microsoft.com/office/drawing/2014/main" id="{B87D8354-0CE2-41B2-817E-75BA39F88209}"/>
                    </a:ext>
                  </a:extLst>
                </p:cNvPr>
                <p:cNvSpPr/>
                <p:nvPr/>
              </p:nvSpPr>
              <p:spPr>
                <a:xfrm>
                  <a:off x="-361236" y="5705059"/>
                  <a:ext cx="11351967" cy="992965"/>
                </a:xfrm>
                <a:custGeom>
                  <a:avLst/>
                  <a:gdLst>
                    <a:gd name="connsiteX0" fmla="*/ 8252271 w 11351967"/>
                    <a:gd name="connsiteY0" fmla="*/ 992965 h 992965"/>
                    <a:gd name="connsiteX1" fmla="*/ 7372102 w 11351967"/>
                    <a:gd name="connsiteY1" fmla="*/ 896907 h 992965"/>
                    <a:gd name="connsiteX2" fmla="*/ 7135595 w 11351967"/>
                    <a:gd name="connsiteY2" fmla="*/ 835233 h 992965"/>
                    <a:gd name="connsiteX3" fmla="*/ 6416796 w 11351967"/>
                    <a:gd name="connsiteY3" fmla="*/ 605276 h 992965"/>
                    <a:gd name="connsiteX4" fmla="*/ 4965007 w 11351967"/>
                    <a:gd name="connsiteY4" fmla="*/ 205761 h 992965"/>
                    <a:gd name="connsiteX5" fmla="*/ 4214371 w 11351967"/>
                    <a:gd name="connsiteY5" fmla="*/ 136083 h 992965"/>
                    <a:gd name="connsiteX6" fmla="*/ 4169798 w 11351967"/>
                    <a:gd name="connsiteY6" fmla="*/ 135719 h 992965"/>
                    <a:gd name="connsiteX7" fmla="*/ 2355791 w 11351967"/>
                    <a:gd name="connsiteY7" fmla="*/ 536689 h 992965"/>
                    <a:gd name="connsiteX8" fmla="*/ 1632079 w 11351967"/>
                    <a:gd name="connsiteY8" fmla="*/ 758460 h 992965"/>
                    <a:gd name="connsiteX9" fmla="*/ 1220921 w 11351967"/>
                    <a:gd name="connsiteY9" fmla="*/ 839600 h 992965"/>
                    <a:gd name="connsiteX10" fmla="*/ 0 w 11351967"/>
                    <a:gd name="connsiteY10" fmla="*/ 635476 h 992965"/>
                    <a:gd name="connsiteX11" fmla="*/ 3093 w 11351967"/>
                    <a:gd name="connsiteY11" fmla="*/ 631655 h 992965"/>
                    <a:gd name="connsiteX12" fmla="*/ 1220194 w 11351967"/>
                    <a:gd name="connsiteY12" fmla="*/ 834869 h 992965"/>
                    <a:gd name="connsiteX13" fmla="*/ 1630988 w 11351967"/>
                    <a:gd name="connsiteY13" fmla="*/ 753729 h 992965"/>
                    <a:gd name="connsiteX14" fmla="*/ 2354153 w 11351967"/>
                    <a:gd name="connsiteY14" fmla="*/ 532141 h 992965"/>
                    <a:gd name="connsiteX15" fmla="*/ 4214371 w 11351967"/>
                    <a:gd name="connsiteY15" fmla="*/ 131170 h 992965"/>
                    <a:gd name="connsiteX16" fmla="*/ 4965735 w 11351967"/>
                    <a:gd name="connsiteY16" fmla="*/ 200849 h 992965"/>
                    <a:gd name="connsiteX17" fmla="*/ 6418251 w 11351967"/>
                    <a:gd name="connsiteY17" fmla="*/ 600546 h 992965"/>
                    <a:gd name="connsiteX18" fmla="*/ 7136868 w 11351967"/>
                    <a:gd name="connsiteY18" fmla="*/ 830503 h 992965"/>
                    <a:gd name="connsiteX19" fmla="*/ 7373012 w 11351967"/>
                    <a:gd name="connsiteY19" fmla="*/ 892177 h 992965"/>
                    <a:gd name="connsiteX20" fmla="*/ 8950694 w 11351967"/>
                    <a:gd name="connsiteY20" fmla="*/ 941661 h 992965"/>
                    <a:gd name="connsiteX21" fmla="*/ 10110124 w 11351967"/>
                    <a:gd name="connsiteY21" fmla="*/ 718435 h 992965"/>
                    <a:gd name="connsiteX22" fmla="*/ 11348691 w 11351967"/>
                    <a:gd name="connsiteY22" fmla="*/ 0 h 992965"/>
                    <a:gd name="connsiteX23" fmla="*/ 11351967 w 11351967"/>
                    <a:gd name="connsiteY23" fmla="*/ 3821 h 992965"/>
                    <a:gd name="connsiteX24" fmla="*/ 10111579 w 11351967"/>
                    <a:gd name="connsiteY24" fmla="*/ 723165 h 992965"/>
                    <a:gd name="connsiteX25" fmla="*/ 8951240 w 11351967"/>
                    <a:gd name="connsiteY25" fmla="*/ 946573 h 992965"/>
                    <a:gd name="connsiteX26" fmla="*/ 8252271 w 11351967"/>
                    <a:gd name="connsiteY26" fmla="*/ 992965 h 9929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1351967" h="992965">
                      <a:moveTo>
                        <a:pt x="8252271" y="992965"/>
                      </a:moveTo>
                      <a:cubicBezTo>
                        <a:pt x="7936080" y="992965"/>
                        <a:pt x="7644813" y="961128"/>
                        <a:pt x="7372102" y="896907"/>
                      </a:cubicBezTo>
                      <a:cubicBezTo>
                        <a:pt x="7293145" y="878714"/>
                        <a:pt x="7213642" y="857792"/>
                        <a:pt x="7135595" y="835233"/>
                      </a:cubicBezTo>
                      <a:cubicBezTo>
                        <a:pt x="6886899" y="761916"/>
                        <a:pt x="6647845" y="682413"/>
                        <a:pt x="6416796" y="605276"/>
                      </a:cubicBezTo>
                      <a:cubicBezTo>
                        <a:pt x="5932866" y="443905"/>
                        <a:pt x="5475680" y="291449"/>
                        <a:pt x="4965007" y="205761"/>
                      </a:cubicBezTo>
                      <a:cubicBezTo>
                        <a:pt x="4705941" y="162280"/>
                        <a:pt x="4460338" y="139539"/>
                        <a:pt x="4214371" y="136083"/>
                      </a:cubicBezTo>
                      <a:cubicBezTo>
                        <a:pt x="4199453" y="135901"/>
                        <a:pt x="4184717" y="135719"/>
                        <a:pt x="4169798" y="135719"/>
                      </a:cubicBezTo>
                      <a:cubicBezTo>
                        <a:pt x="3507579" y="135719"/>
                        <a:pt x="2922316" y="339478"/>
                        <a:pt x="2355791" y="536689"/>
                      </a:cubicBezTo>
                      <a:cubicBezTo>
                        <a:pt x="2145299" y="609642"/>
                        <a:pt x="1894602" y="692965"/>
                        <a:pt x="1632079" y="758460"/>
                      </a:cubicBezTo>
                      <a:cubicBezTo>
                        <a:pt x="1503456" y="790479"/>
                        <a:pt x="1365009" y="817768"/>
                        <a:pt x="1220921" y="839600"/>
                      </a:cubicBezTo>
                      <a:cubicBezTo>
                        <a:pt x="680230" y="920012"/>
                        <a:pt x="269436" y="851243"/>
                        <a:pt x="0" y="635476"/>
                      </a:cubicBezTo>
                      <a:lnTo>
                        <a:pt x="3093" y="631655"/>
                      </a:lnTo>
                      <a:cubicBezTo>
                        <a:pt x="271437" y="846695"/>
                        <a:pt x="680958" y="914918"/>
                        <a:pt x="1220194" y="834869"/>
                      </a:cubicBezTo>
                      <a:cubicBezTo>
                        <a:pt x="1364281" y="813038"/>
                        <a:pt x="1502365" y="785749"/>
                        <a:pt x="1630988" y="753729"/>
                      </a:cubicBezTo>
                      <a:cubicBezTo>
                        <a:pt x="1893329" y="688417"/>
                        <a:pt x="2143844" y="605094"/>
                        <a:pt x="2354153" y="532141"/>
                      </a:cubicBezTo>
                      <a:cubicBezTo>
                        <a:pt x="2933595" y="330382"/>
                        <a:pt x="3532867" y="121528"/>
                        <a:pt x="4214371" y="131170"/>
                      </a:cubicBezTo>
                      <a:cubicBezTo>
                        <a:pt x="4460702" y="134627"/>
                        <a:pt x="4706487" y="157368"/>
                        <a:pt x="4965735" y="200849"/>
                      </a:cubicBezTo>
                      <a:cubicBezTo>
                        <a:pt x="5476954" y="286537"/>
                        <a:pt x="5934140" y="438993"/>
                        <a:pt x="6418251" y="600546"/>
                      </a:cubicBezTo>
                      <a:cubicBezTo>
                        <a:pt x="6649300" y="677501"/>
                        <a:pt x="6888173" y="757186"/>
                        <a:pt x="7136868" y="830503"/>
                      </a:cubicBezTo>
                      <a:cubicBezTo>
                        <a:pt x="7214734" y="853244"/>
                        <a:pt x="7294236" y="873984"/>
                        <a:pt x="7373012" y="892177"/>
                      </a:cubicBezTo>
                      <a:cubicBezTo>
                        <a:pt x="7835109" y="1000788"/>
                        <a:pt x="8351240" y="1016980"/>
                        <a:pt x="8950694" y="941661"/>
                      </a:cubicBezTo>
                      <a:cubicBezTo>
                        <a:pt x="9307819" y="896725"/>
                        <a:pt x="9721525" y="838872"/>
                        <a:pt x="10110124" y="718435"/>
                      </a:cubicBezTo>
                      <a:cubicBezTo>
                        <a:pt x="10548753" y="582353"/>
                        <a:pt x="10953908" y="347483"/>
                        <a:pt x="11348691" y="0"/>
                      </a:cubicBezTo>
                      <a:lnTo>
                        <a:pt x="11351967" y="3821"/>
                      </a:lnTo>
                      <a:cubicBezTo>
                        <a:pt x="10956454" y="351668"/>
                        <a:pt x="10550754" y="587083"/>
                        <a:pt x="10111579" y="723165"/>
                      </a:cubicBezTo>
                      <a:cubicBezTo>
                        <a:pt x="9722617" y="843602"/>
                        <a:pt x="9308730" y="901637"/>
                        <a:pt x="8951240" y="946573"/>
                      </a:cubicBezTo>
                      <a:cubicBezTo>
                        <a:pt x="8705091" y="977319"/>
                        <a:pt x="8472586" y="992965"/>
                        <a:pt x="8252271" y="992965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39" name="任意多边形: 形状 238">
                  <a:extLst>
                    <a:ext uri="{FF2B5EF4-FFF2-40B4-BE49-F238E27FC236}">
                      <a16:creationId xmlns:a16="http://schemas.microsoft.com/office/drawing/2014/main" id="{FED07F9F-DF73-4FCE-8641-ADA4E4DC410A}"/>
                    </a:ext>
                  </a:extLst>
                </p:cNvPr>
                <p:cNvSpPr/>
                <p:nvPr/>
              </p:nvSpPr>
              <p:spPr>
                <a:xfrm>
                  <a:off x="-376700" y="5670493"/>
                  <a:ext cx="11414004" cy="1028077"/>
                </a:xfrm>
                <a:custGeom>
                  <a:avLst/>
                  <a:gdLst>
                    <a:gd name="connsiteX0" fmla="*/ 8263005 w 11414004"/>
                    <a:gd name="connsiteY0" fmla="*/ 1028077 h 1028077"/>
                    <a:gd name="connsiteX1" fmla="*/ 7445419 w 11414004"/>
                    <a:gd name="connsiteY1" fmla="*/ 944026 h 1028077"/>
                    <a:gd name="connsiteX2" fmla="*/ 7206183 w 11414004"/>
                    <a:gd name="connsiteY2" fmla="*/ 884900 h 1028077"/>
                    <a:gd name="connsiteX3" fmla="*/ 6416432 w 11414004"/>
                    <a:gd name="connsiteY3" fmla="*/ 640206 h 1028077"/>
                    <a:gd name="connsiteX4" fmla="*/ 5014310 w 11414004"/>
                    <a:gd name="connsiteY4" fmla="*/ 256519 h 1028077"/>
                    <a:gd name="connsiteX5" fmla="*/ 4258580 w 11414004"/>
                    <a:gd name="connsiteY5" fmla="*/ 175743 h 1028077"/>
                    <a:gd name="connsiteX6" fmla="*/ 2378896 w 11414004"/>
                    <a:gd name="connsiteY6" fmla="*/ 538690 h 1028077"/>
                    <a:gd name="connsiteX7" fmla="*/ 1647180 w 11414004"/>
                    <a:gd name="connsiteY7" fmla="*/ 756640 h 1028077"/>
                    <a:gd name="connsiteX8" fmla="*/ 1232565 w 11414004"/>
                    <a:gd name="connsiteY8" fmla="*/ 840691 h 1028077"/>
                    <a:gd name="connsiteX9" fmla="*/ 0 w 11414004"/>
                    <a:gd name="connsiteY9" fmla="*/ 648939 h 1028077"/>
                    <a:gd name="connsiteX10" fmla="*/ 3093 w 11414004"/>
                    <a:gd name="connsiteY10" fmla="*/ 645118 h 1028077"/>
                    <a:gd name="connsiteX11" fmla="*/ 1231837 w 11414004"/>
                    <a:gd name="connsiteY11" fmla="*/ 835779 h 1028077"/>
                    <a:gd name="connsiteX12" fmla="*/ 1646088 w 11414004"/>
                    <a:gd name="connsiteY12" fmla="*/ 751910 h 1028077"/>
                    <a:gd name="connsiteX13" fmla="*/ 2377440 w 11414004"/>
                    <a:gd name="connsiteY13" fmla="*/ 533960 h 1028077"/>
                    <a:gd name="connsiteX14" fmla="*/ 4258762 w 11414004"/>
                    <a:gd name="connsiteY14" fmla="*/ 170831 h 1028077"/>
                    <a:gd name="connsiteX15" fmla="*/ 5015220 w 11414004"/>
                    <a:gd name="connsiteY15" fmla="*/ 251607 h 1028077"/>
                    <a:gd name="connsiteX16" fmla="*/ 6418070 w 11414004"/>
                    <a:gd name="connsiteY16" fmla="*/ 635294 h 1028077"/>
                    <a:gd name="connsiteX17" fmla="*/ 7207639 w 11414004"/>
                    <a:gd name="connsiteY17" fmla="*/ 879988 h 1028077"/>
                    <a:gd name="connsiteX18" fmla="*/ 7446693 w 11414004"/>
                    <a:gd name="connsiteY18" fmla="*/ 939114 h 1028077"/>
                    <a:gd name="connsiteX19" fmla="*/ 9038202 w 11414004"/>
                    <a:gd name="connsiteY19" fmla="*/ 965858 h 1028077"/>
                    <a:gd name="connsiteX20" fmla="*/ 10186715 w 11414004"/>
                    <a:gd name="connsiteY20" fmla="*/ 728259 h 1028077"/>
                    <a:gd name="connsiteX21" fmla="*/ 11410730 w 11414004"/>
                    <a:gd name="connsiteY21" fmla="*/ 0 h 1028077"/>
                    <a:gd name="connsiteX22" fmla="*/ 11414005 w 11414004"/>
                    <a:gd name="connsiteY22" fmla="*/ 3820 h 1028077"/>
                    <a:gd name="connsiteX23" fmla="*/ 10188353 w 11414004"/>
                    <a:gd name="connsiteY23" fmla="*/ 733171 h 1028077"/>
                    <a:gd name="connsiteX24" fmla="*/ 9038929 w 11414004"/>
                    <a:gd name="connsiteY24" fmla="*/ 970952 h 1028077"/>
                    <a:gd name="connsiteX25" fmla="*/ 8263005 w 11414004"/>
                    <a:gd name="connsiteY25" fmla="*/ 1028077 h 10280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1414004" h="1028077">
                      <a:moveTo>
                        <a:pt x="8263005" y="1028077"/>
                      </a:moveTo>
                      <a:cubicBezTo>
                        <a:pt x="7969555" y="1028077"/>
                        <a:pt x="7698663" y="1000060"/>
                        <a:pt x="7445419" y="944026"/>
                      </a:cubicBezTo>
                      <a:cubicBezTo>
                        <a:pt x="7365734" y="926743"/>
                        <a:pt x="7285140" y="906731"/>
                        <a:pt x="7206183" y="884900"/>
                      </a:cubicBezTo>
                      <a:cubicBezTo>
                        <a:pt x="6932199" y="808126"/>
                        <a:pt x="6670040" y="722802"/>
                        <a:pt x="6416432" y="640206"/>
                      </a:cubicBezTo>
                      <a:cubicBezTo>
                        <a:pt x="5948694" y="487932"/>
                        <a:pt x="5506790" y="344027"/>
                        <a:pt x="5014310" y="256519"/>
                      </a:cubicBezTo>
                      <a:cubicBezTo>
                        <a:pt x="4751606" y="209945"/>
                        <a:pt x="4504365" y="183566"/>
                        <a:pt x="4258580" y="175743"/>
                      </a:cubicBezTo>
                      <a:cubicBezTo>
                        <a:pt x="3591812" y="154821"/>
                        <a:pt x="3012734" y="327653"/>
                        <a:pt x="2378896" y="538690"/>
                      </a:cubicBezTo>
                      <a:cubicBezTo>
                        <a:pt x="2151485" y="614008"/>
                        <a:pt x="1905336" y="692601"/>
                        <a:pt x="1647180" y="756640"/>
                      </a:cubicBezTo>
                      <a:cubicBezTo>
                        <a:pt x="1517283" y="788841"/>
                        <a:pt x="1377744" y="817040"/>
                        <a:pt x="1232565" y="840691"/>
                      </a:cubicBezTo>
                      <a:cubicBezTo>
                        <a:pt x="686052" y="927289"/>
                        <a:pt x="271255" y="862886"/>
                        <a:pt x="0" y="648939"/>
                      </a:cubicBezTo>
                      <a:lnTo>
                        <a:pt x="3093" y="645118"/>
                      </a:lnTo>
                      <a:cubicBezTo>
                        <a:pt x="273256" y="858156"/>
                        <a:pt x="686598" y="922377"/>
                        <a:pt x="1231837" y="835779"/>
                      </a:cubicBezTo>
                      <a:cubicBezTo>
                        <a:pt x="1376834" y="812310"/>
                        <a:pt x="1516191" y="784111"/>
                        <a:pt x="1646088" y="751910"/>
                      </a:cubicBezTo>
                      <a:cubicBezTo>
                        <a:pt x="1904062" y="687689"/>
                        <a:pt x="2150030" y="609278"/>
                        <a:pt x="2377440" y="533960"/>
                      </a:cubicBezTo>
                      <a:cubicBezTo>
                        <a:pt x="3011642" y="322923"/>
                        <a:pt x="3590902" y="149545"/>
                        <a:pt x="4258762" y="170831"/>
                      </a:cubicBezTo>
                      <a:cubicBezTo>
                        <a:pt x="4504911" y="178472"/>
                        <a:pt x="4752333" y="205033"/>
                        <a:pt x="5015220" y="251607"/>
                      </a:cubicBezTo>
                      <a:cubicBezTo>
                        <a:pt x="5508063" y="339114"/>
                        <a:pt x="5950150" y="483020"/>
                        <a:pt x="6418070" y="635294"/>
                      </a:cubicBezTo>
                      <a:cubicBezTo>
                        <a:pt x="6671678" y="717890"/>
                        <a:pt x="6933655" y="803214"/>
                        <a:pt x="7207639" y="879988"/>
                      </a:cubicBezTo>
                      <a:cubicBezTo>
                        <a:pt x="7286595" y="901819"/>
                        <a:pt x="7367008" y="921649"/>
                        <a:pt x="7446693" y="939114"/>
                      </a:cubicBezTo>
                      <a:cubicBezTo>
                        <a:pt x="7908609" y="1041358"/>
                        <a:pt x="8429287" y="1050091"/>
                        <a:pt x="9038202" y="965858"/>
                      </a:cubicBezTo>
                      <a:cubicBezTo>
                        <a:pt x="9390779" y="917101"/>
                        <a:pt x="9799208" y="854518"/>
                        <a:pt x="10186715" y="728259"/>
                      </a:cubicBezTo>
                      <a:cubicBezTo>
                        <a:pt x="10611155" y="589630"/>
                        <a:pt x="11000118" y="358217"/>
                        <a:pt x="11410730" y="0"/>
                      </a:cubicBezTo>
                      <a:lnTo>
                        <a:pt x="11414005" y="3820"/>
                      </a:lnTo>
                      <a:cubicBezTo>
                        <a:pt x="11002846" y="362583"/>
                        <a:pt x="10613338" y="594360"/>
                        <a:pt x="10188353" y="733171"/>
                      </a:cubicBezTo>
                      <a:cubicBezTo>
                        <a:pt x="9800482" y="859612"/>
                        <a:pt x="9391688" y="922195"/>
                        <a:pt x="9038929" y="970952"/>
                      </a:cubicBezTo>
                      <a:cubicBezTo>
                        <a:pt x="8762944" y="1009157"/>
                        <a:pt x="8505333" y="1028077"/>
                        <a:pt x="8263005" y="1028077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40" name="任意多边形: 形状 239">
                  <a:extLst>
                    <a:ext uri="{FF2B5EF4-FFF2-40B4-BE49-F238E27FC236}">
                      <a16:creationId xmlns:a16="http://schemas.microsoft.com/office/drawing/2014/main" id="{3F4BECE7-4FBB-447B-B359-623BDF8BCA8C}"/>
                    </a:ext>
                  </a:extLst>
                </p:cNvPr>
                <p:cNvSpPr/>
                <p:nvPr/>
              </p:nvSpPr>
              <p:spPr>
                <a:xfrm>
                  <a:off x="-392164" y="5636290"/>
                  <a:ext cx="11475313" cy="1064099"/>
                </a:xfrm>
                <a:custGeom>
                  <a:avLst/>
                  <a:gdLst>
                    <a:gd name="connsiteX0" fmla="*/ 8275376 w 11475313"/>
                    <a:gd name="connsiteY0" fmla="*/ 1064099 h 1064099"/>
                    <a:gd name="connsiteX1" fmla="*/ 7518736 w 11475313"/>
                    <a:gd name="connsiteY1" fmla="*/ 990964 h 1064099"/>
                    <a:gd name="connsiteX2" fmla="*/ 7276772 w 11475313"/>
                    <a:gd name="connsiteY2" fmla="*/ 934566 h 1064099"/>
                    <a:gd name="connsiteX3" fmla="*/ 6412612 w 11475313"/>
                    <a:gd name="connsiteY3" fmla="*/ 674954 h 1064099"/>
                    <a:gd name="connsiteX4" fmla="*/ 5063431 w 11475313"/>
                    <a:gd name="connsiteY4" fmla="*/ 307277 h 1064099"/>
                    <a:gd name="connsiteX5" fmla="*/ 4302606 w 11475313"/>
                    <a:gd name="connsiteY5" fmla="*/ 215403 h 1064099"/>
                    <a:gd name="connsiteX6" fmla="*/ 2401819 w 11475313"/>
                    <a:gd name="connsiteY6" fmla="*/ 540509 h 1064099"/>
                    <a:gd name="connsiteX7" fmla="*/ 1662098 w 11475313"/>
                    <a:gd name="connsiteY7" fmla="*/ 754821 h 1064099"/>
                    <a:gd name="connsiteX8" fmla="*/ 1244208 w 11475313"/>
                    <a:gd name="connsiteY8" fmla="*/ 841601 h 1064099"/>
                    <a:gd name="connsiteX9" fmla="*/ 591813 w 11475313"/>
                    <a:gd name="connsiteY9" fmla="*/ 876167 h 1064099"/>
                    <a:gd name="connsiteX10" fmla="*/ 0 w 11475313"/>
                    <a:gd name="connsiteY10" fmla="*/ 662401 h 1064099"/>
                    <a:gd name="connsiteX11" fmla="*/ 3093 w 11475313"/>
                    <a:gd name="connsiteY11" fmla="*/ 658399 h 1064099"/>
                    <a:gd name="connsiteX12" fmla="*/ 592359 w 11475313"/>
                    <a:gd name="connsiteY12" fmla="*/ 870891 h 1064099"/>
                    <a:gd name="connsiteX13" fmla="*/ 1243481 w 11475313"/>
                    <a:gd name="connsiteY13" fmla="*/ 836507 h 1064099"/>
                    <a:gd name="connsiteX14" fmla="*/ 1661006 w 11475313"/>
                    <a:gd name="connsiteY14" fmla="*/ 749909 h 1064099"/>
                    <a:gd name="connsiteX15" fmla="*/ 2400363 w 11475313"/>
                    <a:gd name="connsiteY15" fmla="*/ 535779 h 1064099"/>
                    <a:gd name="connsiteX16" fmla="*/ 4302788 w 11475313"/>
                    <a:gd name="connsiteY16" fmla="*/ 210491 h 1064099"/>
                    <a:gd name="connsiteX17" fmla="*/ 5064340 w 11475313"/>
                    <a:gd name="connsiteY17" fmla="*/ 302365 h 1064099"/>
                    <a:gd name="connsiteX18" fmla="*/ 6414067 w 11475313"/>
                    <a:gd name="connsiteY18" fmla="*/ 670224 h 1064099"/>
                    <a:gd name="connsiteX19" fmla="*/ 7278045 w 11475313"/>
                    <a:gd name="connsiteY19" fmla="*/ 929836 h 1064099"/>
                    <a:gd name="connsiteX20" fmla="*/ 7519828 w 11475313"/>
                    <a:gd name="connsiteY20" fmla="*/ 986234 h 1064099"/>
                    <a:gd name="connsiteX21" fmla="*/ 9124981 w 11475313"/>
                    <a:gd name="connsiteY21" fmla="*/ 990418 h 1064099"/>
                    <a:gd name="connsiteX22" fmla="*/ 10262762 w 11475313"/>
                    <a:gd name="connsiteY22" fmla="*/ 738265 h 1064099"/>
                    <a:gd name="connsiteX23" fmla="*/ 11472039 w 11475313"/>
                    <a:gd name="connsiteY23" fmla="*/ 0 h 1064099"/>
                    <a:gd name="connsiteX24" fmla="*/ 11475314 w 11475313"/>
                    <a:gd name="connsiteY24" fmla="*/ 3820 h 1064099"/>
                    <a:gd name="connsiteX25" fmla="*/ 10264399 w 11475313"/>
                    <a:gd name="connsiteY25" fmla="*/ 742996 h 1064099"/>
                    <a:gd name="connsiteX26" fmla="*/ 9125892 w 11475313"/>
                    <a:gd name="connsiteY26" fmla="*/ 995330 h 1064099"/>
                    <a:gd name="connsiteX27" fmla="*/ 8275376 w 11475313"/>
                    <a:gd name="connsiteY27" fmla="*/ 1064099 h 1064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1475313" h="1064099">
                      <a:moveTo>
                        <a:pt x="8275376" y="1064099"/>
                      </a:moveTo>
                      <a:cubicBezTo>
                        <a:pt x="8004303" y="1064099"/>
                        <a:pt x="7753424" y="1039721"/>
                        <a:pt x="7518736" y="990964"/>
                      </a:cubicBezTo>
                      <a:cubicBezTo>
                        <a:pt x="7438142" y="974590"/>
                        <a:pt x="7356638" y="955488"/>
                        <a:pt x="7276772" y="934566"/>
                      </a:cubicBezTo>
                      <a:cubicBezTo>
                        <a:pt x="6976226" y="854518"/>
                        <a:pt x="6689688" y="763190"/>
                        <a:pt x="6412612" y="674954"/>
                      </a:cubicBezTo>
                      <a:cubicBezTo>
                        <a:pt x="5962157" y="531413"/>
                        <a:pt x="5536626" y="395876"/>
                        <a:pt x="5063431" y="307277"/>
                      </a:cubicBezTo>
                      <a:cubicBezTo>
                        <a:pt x="4797088" y="257429"/>
                        <a:pt x="4548210" y="227410"/>
                        <a:pt x="4302606" y="215403"/>
                      </a:cubicBezTo>
                      <a:cubicBezTo>
                        <a:pt x="3600363" y="181019"/>
                        <a:pt x="2978532" y="357125"/>
                        <a:pt x="2401819" y="540509"/>
                      </a:cubicBezTo>
                      <a:cubicBezTo>
                        <a:pt x="2182777" y="609824"/>
                        <a:pt x="1926804" y="689145"/>
                        <a:pt x="1662098" y="754821"/>
                      </a:cubicBezTo>
                      <a:cubicBezTo>
                        <a:pt x="1531473" y="787204"/>
                        <a:pt x="1390842" y="816313"/>
                        <a:pt x="1244208" y="841601"/>
                      </a:cubicBezTo>
                      <a:cubicBezTo>
                        <a:pt x="996604" y="883262"/>
                        <a:pt x="783202" y="894542"/>
                        <a:pt x="591813" y="876167"/>
                      </a:cubicBezTo>
                      <a:cubicBezTo>
                        <a:pt x="352031" y="852880"/>
                        <a:pt x="152820" y="781019"/>
                        <a:pt x="0" y="662401"/>
                      </a:cubicBezTo>
                      <a:lnTo>
                        <a:pt x="3093" y="658399"/>
                      </a:lnTo>
                      <a:cubicBezTo>
                        <a:pt x="155185" y="776288"/>
                        <a:pt x="353487" y="847786"/>
                        <a:pt x="592359" y="870891"/>
                      </a:cubicBezTo>
                      <a:cubicBezTo>
                        <a:pt x="780655" y="889084"/>
                        <a:pt x="999696" y="877441"/>
                        <a:pt x="1243481" y="836507"/>
                      </a:cubicBezTo>
                      <a:cubicBezTo>
                        <a:pt x="1389933" y="811401"/>
                        <a:pt x="1530563" y="782110"/>
                        <a:pt x="1661006" y="749909"/>
                      </a:cubicBezTo>
                      <a:cubicBezTo>
                        <a:pt x="1925530" y="684233"/>
                        <a:pt x="2181321" y="604912"/>
                        <a:pt x="2400363" y="535779"/>
                      </a:cubicBezTo>
                      <a:cubicBezTo>
                        <a:pt x="2977440" y="352395"/>
                        <a:pt x="3599635" y="176289"/>
                        <a:pt x="4302788" y="210491"/>
                      </a:cubicBezTo>
                      <a:cubicBezTo>
                        <a:pt x="4548755" y="222498"/>
                        <a:pt x="4797815" y="252517"/>
                        <a:pt x="5064340" y="302365"/>
                      </a:cubicBezTo>
                      <a:cubicBezTo>
                        <a:pt x="5537718" y="390964"/>
                        <a:pt x="5963431" y="526501"/>
                        <a:pt x="6414067" y="670224"/>
                      </a:cubicBezTo>
                      <a:cubicBezTo>
                        <a:pt x="6691144" y="758460"/>
                        <a:pt x="6977499" y="849788"/>
                        <a:pt x="7278045" y="929836"/>
                      </a:cubicBezTo>
                      <a:cubicBezTo>
                        <a:pt x="7357912" y="950940"/>
                        <a:pt x="7439234" y="969860"/>
                        <a:pt x="7519828" y="986234"/>
                      </a:cubicBezTo>
                      <a:cubicBezTo>
                        <a:pt x="7981926" y="1082292"/>
                        <a:pt x="8506971" y="1083566"/>
                        <a:pt x="9124981" y="990418"/>
                      </a:cubicBezTo>
                      <a:cubicBezTo>
                        <a:pt x="9498116" y="934202"/>
                        <a:pt x="9894175" y="864706"/>
                        <a:pt x="10262762" y="738265"/>
                      </a:cubicBezTo>
                      <a:cubicBezTo>
                        <a:pt x="10665733" y="599818"/>
                        <a:pt x="11049965" y="365312"/>
                        <a:pt x="11472039" y="0"/>
                      </a:cubicBezTo>
                      <a:lnTo>
                        <a:pt x="11475314" y="3820"/>
                      </a:lnTo>
                      <a:cubicBezTo>
                        <a:pt x="11052695" y="369497"/>
                        <a:pt x="10667916" y="604548"/>
                        <a:pt x="10264399" y="742996"/>
                      </a:cubicBezTo>
                      <a:cubicBezTo>
                        <a:pt x="9895448" y="869436"/>
                        <a:pt x="9499208" y="938932"/>
                        <a:pt x="9125892" y="995330"/>
                      </a:cubicBezTo>
                      <a:cubicBezTo>
                        <a:pt x="8820979" y="1041176"/>
                        <a:pt x="8538626" y="1064099"/>
                        <a:pt x="8275376" y="106409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41" name="任意多边形: 形状 240">
                  <a:extLst>
                    <a:ext uri="{FF2B5EF4-FFF2-40B4-BE49-F238E27FC236}">
                      <a16:creationId xmlns:a16="http://schemas.microsoft.com/office/drawing/2014/main" id="{AC9FAB1A-74C4-4853-9F92-C148D8017A0B}"/>
                    </a:ext>
                  </a:extLst>
                </p:cNvPr>
                <p:cNvSpPr/>
                <p:nvPr/>
              </p:nvSpPr>
              <p:spPr>
                <a:xfrm>
                  <a:off x="-407628" y="5601724"/>
                  <a:ext cx="11536988" cy="1102486"/>
                </a:xfrm>
                <a:custGeom>
                  <a:avLst/>
                  <a:gdLst>
                    <a:gd name="connsiteX0" fmla="*/ 8289931 w 11536988"/>
                    <a:gd name="connsiteY0" fmla="*/ 1102486 h 1102486"/>
                    <a:gd name="connsiteX1" fmla="*/ 7592053 w 11536988"/>
                    <a:gd name="connsiteY1" fmla="*/ 1038265 h 1102486"/>
                    <a:gd name="connsiteX2" fmla="*/ 7347360 w 11536988"/>
                    <a:gd name="connsiteY2" fmla="*/ 984415 h 1102486"/>
                    <a:gd name="connsiteX3" fmla="*/ 6406062 w 11536988"/>
                    <a:gd name="connsiteY3" fmla="*/ 709885 h 1102486"/>
                    <a:gd name="connsiteX4" fmla="*/ 5112733 w 11536988"/>
                    <a:gd name="connsiteY4" fmla="*/ 358217 h 1102486"/>
                    <a:gd name="connsiteX5" fmla="*/ 4346815 w 11536988"/>
                    <a:gd name="connsiteY5" fmla="*/ 255246 h 1102486"/>
                    <a:gd name="connsiteX6" fmla="*/ 2424923 w 11536988"/>
                    <a:gd name="connsiteY6" fmla="*/ 542329 h 1102486"/>
                    <a:gd name="connsiteX7" fmla="*/ 1677198 w 11536988"/>
                    <a:gd name="connsiteY7" fmla="*/ 753002 h 1102486"/>
                    <a:gd name="connsiteX8" fmla="*/ 1255852 w 11536988"/>
                    <a:gd name="connsiteY8" fmla="*/ 842510 h 1102486"/>
                    <a:gd name="connsiteX9" fmla="*/ 0 w 11536988"/>
                    <a:gd name="connsiteY9" fmla="*/ 675682 h 1102486"/>
                    <a:gd name="connsiteX10" fmla="*/ 3093 w 11536988"/>
                    <a:gd name="connsiteY10" fmla="*/ 671680 h 1102486"/>
                    <a:gd name="connsiteX11" fmla="*/ 1255124 w 11536988"/>
                    <a:gd name="connsiteY11" fmla="*/ 837416 h 1102486"/>
                    <a:gd name="connsiteX12" fmla="*/ 1676106 w 11536988"/>
                    <a:gd name="connsiteY12" fmla="*/ 747908 h 1102486"/>
                    <a:gd name="connsiteX13" fmla="*/ 2423650 w 11536988"/>
                    <a:gd name="connsiteY13" fmla="*/ 537417 h 1102486"/>
                    <a:gd name="connsiteX14" fmla="*/ 4347179 w 11536988"/>
                    <a:gd name="connsiteY14" fmla="*/ 249970 h 1102486"/>
                    <a:gd name="connsiteX15" fmla="*/ 5113825 w 11536988"/>
                    <a:gd name="connsiteY15" fmla="*/ 353123 h 1102486"/>
                    <a:gd name="connsiteX16" fmla="*/ 6407699 w 11536988"/>
                    <a:gd name="connsiteY16" fmla="*/ 704973 h 1102486"/>
                    <a:gd name="connsiteX17" fmla="*/ 7348633 w 11536988"/>
                    <a:gd name="connsiteY17" fmla="*/ 979503 h 1102486"/>
                    <a:gd name="connsiteX18" fmla="*/ 7593145 w 11536988"/>
                    <a:gd name="connsiteY18" fmla="*/ 1033353 h 1102486"/>
                    <a:gd name="connsiteX19" fmla="*/ 9212125 w 11536988"/>
                    <a:gd name="connsiteY19" fmla="*/ 1014797 h 1102486"/>
                    <a:gd name="connsiteX20" fmla="*/ 10338989 w 11536988"/>
                    <a:gd name="connsiteY20" fmla="*/ 748272 h 1102486"/>
                    <a:gd name="connsiteX21" fmla="*/ 11533714 w 11536988"/>
                    <a:gd name="connsiteY21" fmla="*/ 0 h 1102486"/>
                    <a:gd name="connsiteX22" fmla="*/ 11536988 w 11536988"/>
                    <a:gd name="connsiteY22" fmla="*/ 3821 h 1102486"/>
                    <a:gd name="connsiteX23" fmla="*/ 10340445 w 11536988"/>
                    <a:gd name="connsiteY23" fmla="*/ 753002 h 1102486"/>
                    <a:gd name="connsiteX24" fmla="*/ 9212671 w 11536988"/>
                    <a:gd name="connsiteY24" fmla="*/ 1019709 h 1102486"/>
                    <a:gd name="connsiteX25" fmla="*/ 8289931 w 11536988"/>
                    <a:gd name="connsiteY25" fmla="*/ 1102486 h 11024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1536988" h="1102486">
                      <a:moveTo>
                        <a:pt x="8289931" y="1102486"/>
                      </a:moveTo>
                      <a:cubicBezTo>
                        <a:pt x="8042144" y="1102486"/>
                        <a:pt x="7812004" y="1081019"/>
                        <a:pt x="7592053" y="1038265"/>
                      </a:cubicBezTo>
                      <a:cubicBezTo>
                        <a:pt x="7510185" y="1022619"/>
                        <a:pt x="7427772" y="1004609"/>
                        <a:pt x="7347360" y="984415"/>
                      </a:cubicBezTo>
                      <a:cubicBezTo>
                        <a:pt x="7019161" y="901455"/>
                        <a:pt x="6707517" y="803942"/>
                        <a:pt x="6406062" y="709885"/>
                      </a:cubicBezTo>
                      <a:cubicBezTo>
                        <a:pt x="5973801" y="574894"/>
                        <a:pt x="5565371" y="447180"/>
                        <a:pt x="5112733" y="358217"/>
                      </a:cubicBezTo>
                      <a:cubicBezTo>
                        <a:pt x="4842388" y="305094"/>
                        <a:pt x="4591691" y="271437"/>
                        <a:pt x="4346815" y="255246"/>
                      </a:cubicBezTo>
                      <a:cubicBezTo>
                        <a:pt x="3682412" y="211401"/>
                        <a:pt x="3098058" y="338387"/>
                        <a:pt x="2424923" y="542329"/>
                      </a:cubicBezTo>
                      <a:cubicBezTo>
                        <a:pt x="2176045" y="617283"/>
                        <a:pt x="1931716" y="689872"/>
                        <a:pt x="1677198" y="753002"/>
                      </a:cubicBezTo>
                      <a:cubicBezTo>
                        <a:pt x="1545664" y="785567"/>
                        <a:pt x="1403941" y="815585"/>
                        <a:pt x="1255852" y="842510"/>
                      </a:cubicBezTo>
                      <a:cubicBezTo>
                        <a:pt x="689690" y="943299"/>
                        <a:pt x="278896" y="888720"/>
                        <a:pt x="0" y="675682"/>
                      </a:cubicBezTo>
                      <a:lnTo>
                        <a:pt x="3093" y="671680"/>
                      </a:lnTo>
                      <a:cubicBezTo>
                        <a:pt x="280715" y="883808"/>
                        <a:pt x="690236" y="938023"/>
                        <a:pt x="1255124" y="837416"/>
                      </a:cubicBezTo>
                      <a:cubicBezTo>
                        <a:pt x="1403032" y="810491"/>
                        <a:pt x="1544754" y="780473"/>
                        <a:pt x="1676106" y="747908"/>
                      </a:cubicBezTo>
                      <a:cubicBezTo>
                        <a:pt x="1930624" y="684960"/>
                        <a:pt x="2174954" y="612371"/>
                        <a:pt x="2423650" y="537417"/>
                      </a:cubicBezTo>
                      <a:cubicBezTo>
                        <a:pt x="3097331" y="333111"/>
                        <a:pt x="3682048" y="206125"/>
                        <a:pt x="4347179" y="249970"/>
                      </a:cubicBezTo>
                      <a:cubicBezTo>
                        <a:pt x="4592418" y="266161"/>
                        <a:pt x="4843115" y="299818"/>
                        <a:pt x="5113825" y="353123"/>
                      </a:cubicBezTo>
                      <a:cubicBezTo>
                        <a:pt x="5566826" y="442086"/>
                        <a:pt x="5975256" y="569800"/>
                        <a:pt x="6407699" y="704973"/>
                      </a:cubicBezTo>
                      <a:cubicBezTo>
                        <a:pt x="6709155" y="799211"/>
                        <a:pt x="7020798" y="896543"/>
                        <a:pt x="7348633" y="979503"/>
                      </a:cubicBezTo>
                      <a:cubicBezTo>
                        <a:pt x="7429045" y="999697"/>
                        <a:pt x="7511459" y="1017707"/>
                        <a:pt x="7593145" y="1033353"/>
                      </a:cubicBezTo>
                      <a:cubicBezTo>
                        <a:pt x="8061974" y="1124500"/>
                        <a:pt x="8576285" y="1118678"/>
                        <a:pt x="9212125" y="1014797"/>
                      </a:cubicBezTo>
                      <a:cubicBezTo>
                        <a:pt x="9579620" y="954760"/>
                        <a:pt x="9970584" y="880897"/>
                        <a:pt x="10338989" y="748272"/>
                      </a:cubicBezTo>
                      <a:cubicBezTo>
                        <a:pt x="10729408" y="607459"/>
                        <a:pt x="11086715" y="383687"/>
                        <a:pt x="11533714" y="0"/>
                      </a:cubicBezTo>
                      <a:lnTo>
                        <a:pt x="11536988" y="3821"/>
                      </a:lnTo>
                      <a:cubicBezTo>
                        <a:pt x="11089262" y="388053"/>
                        <a:pt x="10731591" y="612007"/>
                        <a:pt x="10340445" y="753002"/>
                      </a:cubicBezTo>
                      <a:cubicBezTo>
                        <a:pt x="9971676" y="885809"/>
                        <a:pt x="9580530" y="959672"/>
                        <a:pt x="9212671" y="1019709"/>
                      </a:cubicBezTo>
                      <a:cubicBezTo>
                        <a:pt x="8874648" y="1075015"/>
                        <a:pt x="8570828" y="1102486"/>
                        <a:pt x="8289931" y="1102486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42" name="任意多边形: 形状 241">
                  <a:extLst>
                    <a:ext uri="{FF2B5EF4-FFF2-40B4-BE49-F238E27FC236}">
                      <a16:creationId xmlns:a16="http://schemas.microsoft.com/office/drawing/2014/main" id="{4DDFB31F-9444-4FB5-8523-984FB00F3EC5}"/>
                    </a:ext>
                  </a:extLst>
                </p:cNvPr>
                <p:cNvSpPr/>
                <p:nvPr/>
              </p:nvSpPr>
              <p:spPr>
                <a:xfrm>
                  <a:off x="-423273" y="5567521"/>
                  <a:ext cx="11598843" cy="1140509"/>
                </a:xfrm>
                <a:custGeom>
                  <a:avLst/>
                  <a:gdLst>
                    <a:gd name="connsiteX0" fmla="*/ 8307942 w 11598843"/>
                    <a:gd name="connsiteY0" fmla="*/ 1140509 h 1140509"/>
                    <a:gd name="connsiteX1" fmla="*/ 7665552 w 11598843"/>
                    <a:gd name="connsiteY1" fmla="*/ 1085203 h 1140509"/>
                    <a:gd name="connsiteX2" fmla="*/ 7417948 w 11598843"/>
                    <a:gd name="connsiteY2" fmla="*/ 1033899 h 1140509"/>
                    <a:gd name="connsiteX3" fmla="*/ 6396238 w 11598843"/>
                    <a:gd name="connsiteY3" fmla="*/ 744087 h 1140509"/>
                    <a:gd name="connsiteX4" fmla="*/ 5162036 w 11598843"/>
                    <a:gd name="connsiteY4" fmla="*/ 408611 h 1140509"/>
                    <a:gd name="connsiteX5" fmla="*/ 4391023 w 11598843"/>
                    <a:gd name="connsiteY5" fmla="*/ 294542 h 1140509"/>
                    <a:gd name="connsiteX6" fmla="*/ 3410066 w 11598843"/>
                    <a:gd name="connsiteY6" fmla="*/ 327107 h 1140509"/>
                    <a:gd name="connsiteX7" fmla="*/ 2448028 w 11598843"/>
                    <a:gd name="connsiteY7" fmla="*/ 543784 h 1140509"/>
                    <a:gd name="connsiteX8" fmla="*/ 2434930 w 11598843"/>
                    <a:gd name="connsiteY8" fmla="*/ 547604 h 1140509"/>
                    <a:gd name="connsiteX9" fmla="*/ 1692116 w 11598843"/>
                    <a:gd name="connsiteY9" fmla="*/ 750818 h 1140509"/>
                    <a:gd name="connsiteX10" fmla="*/ 1267495 w 11598843"/>
                    <a:gd name="connsiteY10" fmla="*/ 843056 h 1140509"/>
                    <a:gd name="connsiteX11" fmla="*/ 0 w 11598843"/>
                    <a:gd name="connsiteY11" fmla="*/ 688781 h 1140509"/>
                    <a:gd name="connsiteX12" fmla="*/ 3093 w 11598843"/>
                    <a:gd name="connsiteY12" fmla="*/ 684778 h 1140509"/>
                    <a:gd name="connsiteX13" fmla="*/ 1266767 w 11598843"/>
                    <a:gd name="connsiteY13" fmla="*/ 838144 h 1140509"/>
                    <a:gd name="connsiteX14" fmla="*/ 1691206 w 11598843"/>
                    <a:gd name="connsiteY14" fmla="*/ 745906 h 1140509"/>
                    <a:gd name="connsiteX15" fmla="*/ 2433838 w 11598843"/>
                    <a:gd name="connsiteY15" fmla="*/ 542874 h 1140509"/>
                    <a:gd name="connsiteX16" fmla="*/ 2446937 w 11598843"/>
                    <a:gd name="connsiteY16" fmla="*/ 539054 h 1140509"/>
                    <a:gd name="connsiteX17" fmla="*/ 3409702 w 11598843"/>
                    <a:gd name="connsiteY17" fmla="*/ 322195 h 1140509"/>
                    <a:gd name="connsiteX18" fmla="*/ 4391751 w 11598843"/>
                    <a:gd name="connsiteY18" fmla="*/ 289630 h 1140509"/>
                    <a:gd name="connsiteX19" fmla="*/ 5163491 w 11598843"/>
                    <a:gd name="connsiteY19" fmla="*/ 403881 h 1140509"/>
                    <a:gd name="connsiteX20" fmla="*/ 6398239 w 11598843"/>
                    <a:gd name="connsiteY20" fmla="*/ 739357 h 1140509"/>
                    <a:gd name="connsiteX21" fmla="*/ 7419585 w 11598843"/>
                    <a:gd name="connsiteY21" fmla="*/ 1028987 h 1140509"/>
                    <a:gd name="connsiteX22" fmla="*/ 7666826 w 11598843"/>
                    <a:gd name="connsiteY22" fmla="*/ 1080109 h 1140509"/>
                    <a:gd name="connsiteX23" fmla="*/ 9299450 w 11598843"/>
                    <a:gd name="connsiteY23" fmla="*/ 1038993 h 1140509"/>
                    <a:gd name="connsiteX24" fmla="*/ 10415400 w 11598843"/>
                    <a:gd name="connsiteY24" fmla="*/ 758096 h 1140509"/>
                    <a:gd name="connsiteX25" fmla="*/ 11595569 w 11598843"/>
                    <a:gd name="connsiteY25" fmla="*/ 0 h 1140509"/>
                    <a:gd name="connsiteX26" fmla="*/ 11598843 w 11598843"/>
                    <a:gd name="connsiteY26" fmla="*/ 3820 h 1140509"/>
                    <a:gd name="connsiteX27" fmla="*/ 10417218 w 11598843"/>
                    <a:gd name="connsiteY27" fmla="*/ 762826 h 1140509"/>
                    <a:gd name="connsiteX28" fmla="*/ 9300360 w 11598843"/>
                    <a:gd name="connsiteY28" fmla="*/ 1044087 h 1140509"/>
                    <a:gd name="connsiteX29" fmla="*/ 8307942 w 11598843"/>
                    <a:gd name="connsiteY29" fmla="*/ 1140509 h 11405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1598843" h="1140509">
                      <a:moveTo>
                        <a:pt x="8307942" y="1140509"/>
                      </a:moveTo>
                      <a:cubicBezTo>
                        <a:pt x="8080531" y="1140509"/>
                        <a:pt x="7868403" y="1121952"/>
                        <a:pt x="7665552" y="1085203"/>
                      </a:cubicBezTo>
                      <a:cubicBezTo>
                        <a:pt x="7582957" y="1070467"/>
                        <a:pt x="7499633" y="1053365"/>
                        <a:pt x="7417948" y="1033899"/>
                      </a:cubicBezTo>
                      <a:cubicBezTo>
                        <a:pt x="7061004" y="948211"/>
                        <a:pt x="6723163" y="844512"/>
                        <a:pt x="6396238" y="744087"/>
                      </a:cubicBezTo>
                      <a:cubicBezTo>
                        <a:pt x="6001454" y="622741"/>
                        <a:pt x="5593206" y="497392"/>
                        <a:pt x="5162036" y="408611"/>
                      </a:cubicBezTo>
                      <a:cubicBezTo>
                        <a:pt x="4887506" y="352031"/>
                        <a:pt x="4635172" y="314736"/>
                        <a:pt x="4391023" y="294542"/>
                      </a:cubicBezTo>
                      <a:cubicBezTo>
                        <a:pt x="4069920" y="267799"/>
                        <a:pt x="3748998" y="278532"/>
                        <a:pt x="3410066" y="327107"/>
                      </a:cubicBezTo>
                      <a:cubicBezTo>
                        <a:pt x="3122801" y="368223"/>
                        <a:pt x="2817161" y="437174"/>
                        <a:pt x="2448028" y="543784"/>
                      </a:cubicBezTo>
                      <a:lnTo>
                        <a:pt x="2434930" y="547604"/>
                      </a:lnTo>
                      <a:cubicBezTo>
                        <a:pt x="2194238" y="616737"/>
                        <a:pt x="1945542" y="688053"/>
                        <a:pt x="1692116" y="750818"/>
                      </a:cubicBezTo>
                      <a:cubicBezTo>
                        <a:pt x="1560036" y="783384"/>
                        <a:pt x="1417222" y="814493"/>
                        <a:pt x="1267495" y="843056"/>
                      </a:cubicBezTo>
                      <a:cubicBezTo>
                        <a:pt x="695330" y="950394"/>
                        <a:pt x="280715" y="900000"/>
                        <a:pt x="0" y="688781"/>
                      </a:cubicBezTo>
                      <a:lnTo>
                        <a:pt x="3093" y="684778"/>
                      </a:lnTo>
                      <a:cubicBezTo>
                        <a:pt x="282535" y="895088"/>
                        <a:pt x="695876" y="945300"/>
                        <a:pt x="1266767" y="838144"/>
                      </a:cubicBezTo>
                      <a:cubicBezTo>
                        <a:pt x="1416494" y="809581"/>
                        <a:pt x="1559308" y="778472"/>
                        <a:pt x="1691206" y="745906"/>
                      </a:cubicBezTo>
                      <a:cubicBezTo>
                        <a:pt x="1944451" y="683323"/>
                        <a:pt x="2193147" y="611825"/>
                        <a:pt x="2433838" y="542874"/>
                      </a:cubicBezTo>
                      <a:lnTo>
                        <a:pt x="2446937" y="539054"/>
                      </a:lnTo>
                      <a:cubicBezTo>
                        <a:pt x="2816251" y="432262"/>
                        <a:pt x="3122255" y="363493"/>
                        <a:pt x="3409702" y="322195"/>
                      </a:cubicBezTo>
                      <a:cubicBezTo>
                        <a:pt x="3748998" y="273620"/>
                        <a:pt x="4070284" y="262887"/>
                        <a:pt x="4391751" y="289630"/>
                      </a:cubicBezTo>
                      <a:cubicBezTo>
                        <a:pt x="4636263" y="309824"/>
                        <a:pt x="4888598" y="347301"/>
                        <a:pt x="5163491" y="403881"/>
                      </a:cubicBezTo>
                      <a:cubicBezTo>
                        <a:pt x="5594844" y="492662"/>
                        <a:pt x="6003273" y="618193"/>
                        <a:pt x="6398239" y="739357"/>
                      </a:cubicBezTo>
                      <a:cubicBezTo>
                        <a:pt x="6724983" y="839600"/>
                        <a:pt x="7062824" y="943481"/>
                        <a:pt x="7419585" y="1028987"/>
                      </a:cubicBezTo>
                      <a:cubicBezTo>
                        <a:pt x="7501271" y="1048271"/>
                        <a:pt x="7584412" y="1065555"/>
                        <a:pt x="7666826" y="1080109"/>
                      </a:cubicBezTo>
                      <a:cubicBezTo>
                        <a:pt x="8136201" y="1165251"/>
                        <a:pt x="8655060" y="1152153"/>
                        <a:pt x="9299450" y="1038993"/>
                      </a:cubicBezTo>
                      <a:cubicBezTo>
                        <a:pt x="9643841" y="978411"/>
                        <a:pt x="10045721" y="897635"/>
                        <a:pt x="10415400" y="758096"/>
                      </a:cubicBezTo>
                      <a:cubicBezTo>
                        <a:pt x="10873131" y="584900"/>
                        <a:pt x="11253180" y="291449"/>
                        <a:pt x="11595569" y="0"/>
                      </a:cubicBezTo>
                      <a:lnTo>
                        <a:pt x="11598843" y="3820"/>
                      </a:lnTo>
                      <a:cubicBezTo>
                        <a:pt x="11256090" y="295634"/>
                        <a:pt x="10875860" y="589448"/>
                        <a:pt x="10417218" y="762826"/>
                      </a:cubicBezTo>
                      <a:cubicBezTo>
                        <a:pt x="10046995" y="902729"/>
                        <a:pt x="9644932" y="983505"/>
                        <a:pt x="9300360" y="1044087"/>
                      </a:cubicBezTo>
                      <a:cubicBezTo>
                        <a:pt x="8933411" y="1108490"/>
                        <a:pt x="8607395" y="1140509"/>
                        <a:pt x="8307942" y="114050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43" name="任意多边形: 形状 242">
                  <a:extLst>
                    <a:ext uri="{FF2B5EF4-FFF2-40B4-BE49-F238E27FC236}">
                      <a16:creationId xmlns:a16="http://schemas.microsoft.com/office/drawing/2014/main" id="{8E2EF325-75EE-46A2-A10D-E0CC85A63BB2}"/>
                    </a:ext>
                  </a:extLst>
                </p:cNvPr>
                <p:cNvSpPr/>
                <p:nvPr/>
              </p:nvSpPr>
              <p:spPr>
                <a:xfrm>
                  <a:off x="-438737" y="5533500"/>
                  <a:ext cx="11659971" cy="1179259"/>
                </a:xfrm>
                <a:custGeom>
                  <a:avLst/>
                  <a:gdLst>
                    <a:gd name="connsiteX0" fmla="*/ 8327954 w 11659971"/>
                    <a:gd name="connsiteY0" fmla="*/ 1179260 h 1179259"/>
                    <a:gd name="connsiteX1" fmla="*/ 7738870 w 11659971"/>
                    <a:gd name="connsiteY1" fmla="*/ 1131959 h 1179259"/>
                    <a:gd name="connsiteX2" fmla="*/ 7488536 w 11659971"/>
                    <a:gd name="connsiteY2" fmla="*/ 1083384 h 1179259"/>
                    <a:gd name="connsiteX3" fmla="*/ 6383321 w 11659971"/>
                    <a:gd name="connsiteY3" fmla="*/ 778108 h 1179259"/>
                    <a:gd name="connsiteX4" fmla="*/ 5211338 w 11659971"/>
                    <a:gd name="connsiteY4" fmla="*/ 459187 h 1179259"/>
                    <a:gd name="connsiteX5" fmla="*/ 4435232 w 11659971"/>
                    <a:gd name="connsiteY5" fmla="*/ 334021 h 1179259"/>
                    <a:gd name="connsiteX6" fmla="*/ 3445178 w 11659971"/>
                    <a:gd name="connsiteY6" fmla="*/ 345846 h 1179259"/>
                    <a:gd name="connsiteX7" fmla="*/ 2471133 w 11659971"/>
                    <a:gd name="connsiteY7" fmla="*/ 545421 h 1179259"/>
                    <a:gd name="connsiteX8" fmla="*/ 2365251 w 11659971"/>
                    <a:gd name="connsiteY8" fmla="*/ 574348 h 1179259"/>
                    <a:gd name="connsiteX9" fmla="*/ 1707216 w 11659971"/>
                    <a:gd name="connsiteY9" fmla="*/ 748635 h 1179259"/>
                    <a:gd name="connsiteX10" fmla="*/ 1279138 w 11659971"/>
                    <a:gd name="connsiteY10" fmla="*/ 843602 h 1179259"/>
                    <a:gd name="connsiteX11" fmla="*/ 613463 w 11659971"/>
                    <a:gd name="connsiteY11" fmla="*/ 902183 h 1179259"/>
                    <a:gd name="connsiteX12" fmla="*/ 0 w 11659971"/>
                    <a:gd name="connsiteY12" fmla="*/ 701880 h 1179259"/>
                    <a:gd name="connsiteX13" fmla="*/ 2911 w 11659971"/>
                    <a:gd name="connsiteY13" fmla="*/ 697877 h 1179259"/>
                    <a:gd name="connsiteX14" fmla="*/ 613826 w 11659971"/>
                    <a:gd name="connsiteY14" fmla="*/ 897271 h 1179259"/>
                    <a:gd name="connsiteX15" fmla="*/ 1278229 w 11659971"/>
                    <a:gd name="connsiteY15" fmla="*/ 838872 h 1179259"/>
                    <a:gd name="connsiteX16" fmla="*/ 1706124 w 11659971"/>
                    <a:gd name="connsiteY16" fmla="*/ 743905 h 1179259"/>
                    <a:gd name="connsiteX17" fmla="*/ 2363978 w 11659971"/>
                    <a:gd name="connsiteY17" fmla="*/ 569800 h 1179259"/>
                    <a:gd name="connsiteX18" fmla="*/ 2469860 w 11659971"/>
                    <a:gd name="connsiteY18" fmla="*/ 540873 h 1179259"/>
                    <a:gd name="connsiteX19" fmla="*/ 3444632 w 11659971"/>
                    <a:gd name="connsiteY19" fmla="*/ 341116 h 1179259"/>
                    <a:gd name="connsiteX20" fmla="*/ 4435778 w 11659971"/>
                    <a:gd name="connsiteY20" fmla="*/ 329290 h 1179259"/>
                    <a:gd name="connsiteX21" fmla="*/ 5212430 w 11659971"/>
                    <a:gd name="connsiteY21" fmla="*/ 454639 h 1179259"/>
                    <a:gd name="connsiteX22" fmla="*/ 6384776 w 11659971"/>
                    <a:gd name="connsiteY22" fmla="*/ 773741 h 1179259"/>
                    <a:gd name="connsiteX23" fmla="*/ 7489628 w 11659971"/>
                    <a:gd name="connsiteY23" fmla="*/ 1078835 h 1179259"/>
                    <a:gd name="connsiteX24" fmla="*/ 7739779 w 11659971"/>
                    <a:gd name="connsiteY24" fmla="*/ 1127410 h 1179259"/>
                    <a:gd name="connsiteX25" fmla="*/ 9386049 w 11659971"/>
                    <a:gd name="connsiteY25" fmla="*/ 1063553 h 1179259"/>
                    <a:gd name="connsiteX26" fmla="*/ 10491264 w 11659971"/>
                    <a:gd name="connsiteY26" fmla="*/ 768102 h 1179259"/>
                    <a:gd name="connsiteX27" fmla="*/ 11656697 w 11659971"/>
                    <a:gd name="connsiteY27" fmla="*/ 0 h 1179259"/>
                    <a:gd name="connsiteX28" fmla="*/ 11659972 w 11659971"/>
                    <a:gd name="connsiteY28" fmla="*/ 3821 h 1179259"/>
                    <a:gd name="connsiteX29" fmla="*/ 10493083 w 11659971"/>
                    <a:gd name="connsiteY29" fmla="*/ 772832 h 1179259"/>
                    <a:gd name="connsiteX30" fmla="*/ 9386958 w 11659971"/>
                    <a:gd name="connsiteY30" fmla="*/ 1068466 h 1179259"/>
                    <a:gd name="connsiteX31" fmla="*/ 8327954 w 11659971"/>
                    <a:gd name="connsiteY31" fmla="*/ 1179260 h 11792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659971" h="1179259">
                      <a:moveTo>
                        <a:pt x="8327954" y="1179260"/>
                      </a:moveTo>
                      <a:cubicBezTo>
                        <a:pt x="8120191" y="1179260"/>
                        <a:pt x="7925346" y="1163432"/>
                        <a:pt x="7738870" y="1131959"/>
                      </a:cubicBezTo>
                      <a:cubicBezTo>
                        <a:pt x="7655365" y="1118132"/>
                        <a:pt x="7571132" y="1101758"/>
                        <a:pt x="7488536" y="1083384"/>
                      </a:cubicBezTo>
                      <a:cubicBezTo>
                        <a:pt x="7101575" y="995512"/>
                        <a:pt x="6736444" y="885082"/>
                        <a:pt x="6383321" y="778108"/>
                      </a:cubicBezTo>
                      <a:cubicBezTo>
                        <a:pt x="6008003" y="664584"/>
                        <a:pt x="5619950" y="547059"/>
                        <a:pt x="5211338" y="459187"/>
                      </a:cubicBezTo>
                      <a:cubicBezTo>
                        <a:pt x="4932260" y="399151"/>
                        <a:pt x="4678288" y="358217"/>
                        <a:pt x="4435232" y="334021"/>
                      </a:cubicBezTo>
                      <a:cubicBezTo>
                        <a:pt x="4108125" y="301455"/>
                        <a:pt x="3784292" y="305276"/>
                        <a:pt x="3445178" y="345846"/>
                      </a:cubicBezTo>
                      <a:cubicBezTo>
                        <a:pt x="3145542" y="381686"/>
                        <a:pt x="2836082" y="445179"/>
                        <a:pt x="2471133" y="545421"/>
                      </a:cubicBezTo>
                      <a:cubicBezTo>
                        <a:pt x="2435839" y="555064"/>
                        <a:pt x="2400545" y="564706"/>
                        <a:pt x="2365251" y="574348"/>
                      </a:cubicBezTo>
                      <a:cubicBezTo>
                        <a:pt x="2151667" y="632929"/>
                        <a:pt x="1930806" y="693329"/>
                        <a:pt x="1707216" y="748635"/>
                      </a:cubicBezTo>
                      <a:cubicBezTo>
                        <a:pt x="1574408" y="781383"/>
                        <a:pt x="1430321" y="813220"/>
                        <a:pt x="1279138" y="843602"/>
                      </a:cubicBezTo>
                      <a:cubicBezTo>
                        <a:pt x="1022256" y="894178"/>
                        <a:pt x="804487" y="913462"/>
                        <a:pt x="613463" y="902183"/>
                      </a:cubicBezTo>
                      <a:cubicBezTo>
                        <a:pt x="366040" y="887629"/>
                        <a:pt x="159551" y="820133"/>
                        <a:pt x="0" y="701880"/>
                      </a:cubicBezTo>
                      <a:lnTo>
                        <a:pt x="2911" y="697877"/>
                      </a:lnTo>
                      <a:cubicBezTo>
                        <a:pt x="161734" y="815585"/>
                        <a:pt x="367313" y="882717"/>
                        <a:pt x="613826" y="897271"/>
                      </a:cubicBezTo>
                      <a:cubicBezTo>
                        <a:pt x="804487" y="908368"/>
                        <a:pt x="1021710" y="889448"/>
                        <a:pt x="1278229" y="838872"/>
                      </a:cubicBezTo>
                      <a:cubicBezTo>
                        <a:pt x="1429411" y="808490"/>
                        <a:pt x="1573317" y="776652"/>
                        <a:pt x="1706124" y="743905"/>
                      </a:cubicBezTo>
                      <a:cubicBezTo>
                        <a:pt x="1929714" y="688781"/>
                        <a:pt x="2150394" y="628199"/>
                        <a:pt x="2363978" y="569800"/>
                      </a:cubicBezTo>
                      <a:cubicBezTo>
                        <a:pt x="2399271" y="560158"/>
                        <a:pt x="2434566" y="550515"/>
                        <a:pt x="2469860" y="540873"/>
                      </a:cubicBezTo>
                      <a:cubicBezTo>
                        <a:pt x="2834990" y="440449"/>
                        <a:pt x="3144632" y="376956"/>
                        <a:pt x="3444632" y="341116"/>
                      </a:cubicBezTo>
                      <a:cubicBezTo>
                        <a:pt x="3784110" y="300546"/>
                        <a:pt x="4108307" y="296543"/>
                        <a:pt x="4435778" y="329290"/>
                      </a:cubicBezTo>
                      <a:cubicBezTo>
                        <a:pt x="4679016" y="353487"/>
                        <a:pt x="4933170" y="394603"/>
                        <a:pt x="5212430" y="454639"/>
                      </a:cubicBezTo>
                      <a:cubicBezTo>
                        <a:pt x="5621223" y="542510"/>
                        <a:pt x="6009459" y="660036"/>
                        <a:pt x="6384776" y="773741"/>
                      </a:cubicBezTo>
                      <a:cubicBezTo>
                        <a:pt x="6737899" y="880533"/>
                        <a:pt x="7102848" y="991146"/>
                        <a:pt x="7489628" y="1078835"/>
                      </a:cubicBezTo>
                      <a:cubicBezTo>
                        <a:pt x="7572041" y="1097210"/>
                        <a:pt x="7656274" y="1113584"/>
                        <a:pt x="7739779" y="1127410"/>
                      </a:cubicBezTo>
                      <a:cubicBezTo>
                        <a:pt x="8210246" y="1206913"/>
                        <a:pt x="8733290" y="1186537"/>
                        <a:pt x="9386049" y="1063553"/>
                      </a:cubicBezTo>
                      <a:cubicBezTo>
                        <a:pt x="9724617" y="999697"/>
                        <a:pt x="10120676" y="914736"/>
                        <a:pt x="10491264" y="768102"/>
                      </a:cubicBezTo>
                      <a:cubicBezTo>
                        <a:pt x="10936260" y="591813"/>
                        <a:pt x="11296479" y="304184"/>
                        <a:pt x="11656697" y="0"/>
                      </a:cubicBezTo>
                      <a:lnTo>
                        <a:pt x="11659972" y="3821"/>
                      </a:lnTo>
                      <a:cubicBezTo>
                        <a:pt x="11299389" y="308187"/>
                        <a:pt x="10938807" y="596179"/>
                        <a:pt x="10493083" y="772832"/>
                      </a:cubicBezTo>
                      <a:cubicBezTo>
                        <a:pt x="10122131" y="919648"/>
                        <a:pt x="9725891" y="1004609"/>
                        <a:pt x="9386958" y="1068466"/>
                      </a:cubicBezTo>
                      <a:cubicBezTo>
                        <a:pt x="8992356" y="1142510"/>
                        <a:pt x="8645055" y="1179260"/>
                        <a:pt x="8327954" y="1179260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44" name="任意多边形: 形状 243">
                  <a:extLst>
                    <a:ext uri="{FF2B5EF4-FFF2-40B4-BE49-F238E27FC236}">
                      <a16:creationId xmlns:a16="http://schemas.microsoft.com/office/drawing/2014/main" id="{0C138B90-949A-4A6C-8F58-9BD70C4F4FE1}"/>
                    </a:ext>
                  </a:extLst>
                </p:cNvPr>
                <p:cNvSpPr/>
                <p:nvPr/>
              </p:nvSpPr>
              <p:spPr>
                <a:xfrm>
                  <a:off x="-454019" y="5498934"/>
                  <a:ext cx="11721462" cy="1219466"/>
                </a:xfrm>
                <a:custGeom>
                  <a:avLst/>
                  <a:gdLst>
                    <a:gd name="connsiteX0" fmla="*/ 8350149 w 11721462"/>
                    <a:gd name="connsiteY0" fmla="*/ 1219466 h 1219466"/>
                    <a:gd name="connsiteX1" fmla="*/ 7812005 w 11721462"/>
                    <a:gd name="connsiteY1" fmla="*/ 1179260 h 1219466"/>
                    <a:gd name="connsiteX2" fmla="*/ 7558942 w 11721462"/>
                    <a:gd name="connsiteY2" fmla="*/ 1133232 h 1219466"/>
                    <a:gd name="connsiteX3" fmla="*/ 6366948 w 11721462"/>
                    <a:gd name="connsiteY3" fmla="*/ 812128 h 1219466"/>
                    <a:gd name="connsiteX4" fmla="*/ 5260459 w 11721462"/>
                    <a:gd name="connsiteY4" fmla="*/ 510127 h 1219466"/>
                    <a:gd name="connsiteX5" fmla="*/ 4479259 w 11721462"/>
                    <a:gd name="connsiteY5" fmla="*/ 373863 h 1219466"/>
                    <a:gd name="connsiteX6" fmla="*/ 2494056 w 11721462"/>
                    <a:gd name="connsiteY6" fmla="*/ 547423 h 1219466"/>
                    <a:gd name="connsiteX7" fmla="*/ 2269557 w 11721462"/>
                    <a:gd name="connsiteY7" fmla="*/ 606185 h 1219466"/>
                    <a:gd name="connsiteX8" fmla="*/ 1722316 w 11721462"/>
                    <a:gd name="connsiteY8" fmla="*/ 746816 h 1219466"/>
                    <a:gd name="connsiteX9" fmla="*/ 1290782 w 11721462"/>
                    <a:gd name="connsiteY9" fmla="*/ 844693 h 1219466"/>
                    <a:gd name="connsiteX10" fmla="*/ 0 w 11721462"/>
                    <a:gd name="connsiteY10" fmla="*/ 715342 h 1219466"/>
                    <a:gd name="connsiteX11" fmla="*/ 2911 w 11721462"/>
                    <a:gd name="connsiteY11" fmla="*/ 711340 h 1219466"/>
                    <a:gd name="connsiteX12" fmla="*/ 1289690 w 11721462"/>
                    <a:gd name="connsiteY12" fmla="*/ 839781 h 1219466"/>
                    <a:gd name="connsiteX13" fmla="*/ 1721042 w 11721462"/>
                    <a:gd name="connsiteY13" fmla="*/ 742086 h 1219466"/>
                    <a:gd name="connsiteX14" fmla="*/ 2268283 w 11721462"/>
                    <a:gd name="connsiteY14" fmla="*/ 601455 h 1219466"/>
                    <a:gd name="connsiteX15" fmla="*/ 2492783 w 11721462"/>
                    <a:gd name="connsiteY15" fmla="*/ 542692 h 1219466"/>
                    <a:gd name="connsiteX16" fmla="*/ 4479805 w 11721462"/>
                    <a:gd name="connsiteY16" fmla="*/ 368951 h 1219466"/>
                    <a:gd name="connsiteX17" fmla="*/ 5261551 w 11721462"/>
                    <a:gd name="connsiteY17" fmla="*/ 505397 h 1219466"/>
                    <a:gd name="connsiteX18" fmla="*/ 6368403 w 11721462"/>
                    <a:gd name="connsiteY18" fmla="*/ 807580 h 1219466"/>
                    <a:gd name="connsiteX19" fmla="*/ 7560034 w 11721462"/>
                    <a:gd name="connsiteY19" fmla="*/ 1128502 h 1219466"/>
                    <a:gd name="connsiteX20" fmla="*/ 7812914 w 11721462"/>
                    <a:gd name="connsiteY20" fmla="*/ 1174348 h 1219466"/>
                    <a:gd name="connsiteX21" fmla="*/ 9473011 w 11721462"/>
                    <a:gd name="connsiteY21" fmla="*/ 1087932 h 1219466"/>
                    <a:gd name="connsiteX22" fmla="*/ 10567309 w 11721462"/>
                    <a:gd name="connsiteY22" fmla="*/ 778108 h 1219466"/>
                    <a:gd name="connsiteX23" fmla="*/ 11718188 w 11721462"/>
                    <a:gd name="connsiteY23" fmla="*/ 0 h 1219466"/>
                    <a:gd name="connsiteX24" fmla="*/ 11721463 w 11721462"/>
                    <a:gd name="connsiteY24" fmla="*/ 3820 h 1219466"/>
                    <a:gd name="connsiteX25" fmla="*/ 10569311 w 11721462"/>
                    <a:gd name="connsiteY25" fmla="*/ 782656 h 1219466"/>
                    <a:gd name="connsiteX26" fmla="*/ 9474102 w 11721462"/>
                    <a:gd name="connsiteY26" fmla="*/ 1092844 h 1219466"/>
                    <a:gd name="connsiteX27" fmla="*/ 8350149 w 11721462"/>
                    <a:gd name="connsiteY27" fmla="*/ 1219466 h 12194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1721462" h="1219466">
                      <a:moveTo>
                        <a:pt x="8350149" y="1219466"/>
                      </a:moveTo>
                      <a:cubicBezTo>
                        <a:pt x="8160943" y="1219466"/>
                        <a:pt x="7982835" y="1206003"/>
                        <a:pt x="7812005" y="1179260"/>
                      </a:cubicBezTo>
                      <a:cubicBezTo>
                        <a:pt x="7727408" y="1166343"/>
                        <a:pt x="7642266" y="1150879"/>
                        <a:pt x="7558942" y="1133232"/>
                      </a:cubicBezTo>
                      <a:cubicBezTo>
                        <a:pt x="7140689" y="1043723"/>
                        <a:pt x="6747360" y="926015"/>
                        <a:pt x="6366948" y="812128"/>
                      </a:cubicBezTo>
                      <a:cubicBezTo>
                        <a:pt x="6012187" y="706064"/>
                        <a:pt x="5645238" y="596361"/>
                        <a:pt x="5260459" y="510127"/>
                      </a:cubicBezTo>
                      <a:cubicBezTo>
                        <a:pt x="4976105" y="446452"/>
                        <a:pt x="4720496" y="401880"/>
                        <a:pt x="4479259" y="373863"/>
                      </a:cubicBezTo>
                      <a:cubicBezTo>
                        <a:pt x="3846876" y="300364"/>
                        <a:pt x="3234687" y="353851"/>
                        <a:pt x="2494056" y="547423"/>
                      </a:cubicBezTo>
                      <a:cubicBezTo>
                        <a:pt x="2419102" y="566889"/>
                        <a:pt x="2344329" y="586537"/>
                        <a:pt x="2269557" y="606185"/>
                      </a:cubicBezTo>
                      <a:cubicBezTo>
                        <a:pt x="2091630" y="652941"/>
                        <a:pt x="1907519" y="701334"/>
                        <a:pt x="1722316" y="746816"/>
                      </a:cubicBezTo>
                      <a:cubicBezTo>
                        <a:pt x="1590054" y="779381"/>
                        <a:pt x="1444875" y="812310"/>
                        <a:pt x="1290782" y="844693"/>
                      </a:cubicBezTo>
                      <a:cubicBezTo>
                        <a:pt x="918193" y="921649"/>
                        <a:pt x="378957" y="992056"/>
                        <a:pt x="0" y="715342"/>
                      </a:cubicBezTo>
                      <a:lnTo>
                        <a:pt x="2911" y="711340"/>
                      </a:lnTo>
                      <a:cubicBezTo>
                        <a:pt x="380230" y="986780"/>
                        <a:pt x="918011" y="916555"/>
                        <a:pt x="1289690" y="839781"/>
                      </a:cubicBezTo>
                      <a:cubicBezTo>
                        <a:pt x="1443602" y="807398"/>
                        <a:pt x="1588781" y="774469"/>
                        <a:pt x="1721042" y="742086"/>
                      </a:cubicBezTo>
                      <a:cubicBezTo>
                        <a:pt x="1906246" y="696422"/>
                        <a:pt x="2090357" y="648029"/>
                        <a:pt x="2268283" y="601455"/>
                      </a:cubicBezTo>
                      <a:cubicBezTo>
                        <a:pt x="2343238" y="581807"/>
                        <a:pt x="2418010" y="562159"/>
                        <a:pt x="2492783" y="542692"/>
                      </a:cubicBezTo>
                      <a:cubicBezTo>
                        <a:pt x="3233959" y="348939"/>
                        <a:pt x="3846876" y="295270"/>
                        <a:pt x="4479805" y="368951"/>
                      </a:cubicBezTo>
                      <a:cubicBezTo>
                        <a:pt x="4721405" y="396968"/>
                        <a:pt x="4977015" y="441722"/>
                        <a:pt x="5261551" y="505397"/>
                      </a:cubicBezTo>
                      <a:cubicBezTo>
                        <a:pt x="5646693" y="591631"/>
                        <a:pt x="6013643" y="701334"/>
                        <a:pt x="6368403" y="807580"/>
                      </a:cubicBezTo>
                      <a:cubicBezTo>
                        <a:pt x="6748815" y="921285"/>
                        <a:pt x="7142144" y="1038993"/>
                        <a:pt x="7560034" y="1128502"/>
                      </a:cubicBezTo>
                      <a:cubicBezTo>
                        <a:pt x="7643357" y="1146149"/>
                        <a:pt x="7728500" y="1161613"/>
                        <a:pt x="7812914" y="1174348"/>
                      </a:cubicBezTo>
                      <a:cubicBezTo>
                        <a:pt x="8284655" y="1248211"/>
                        <a:pt x="8812065" y="1220740"/>
                        <a:pt x="9473011" y="1087932"/>
                      </a:cubicBezTo>
                      <a:cubicBezTo>
                        <a:pt x="9805757" y="1021164"/>
                        <a:pt x="10195994" y="932019"/>
                        <a:pt x="10567309" y="778108"/>
                      </a:cubicBezTo>
                      <a:cubicBezTo>
                        <a:pt x="11006120" y="595997"/>
                        <a:pt x="11368158" y="293087"/>
                        <a:pt x="11718188" y="0"/>
                      </a:cubicBezTo>
                      <a:lnTo>
                        <a:pt x="11721463" y="3820"/>
                      </a:lnTo>
                      <a:cubicBezTo>
                        <a:pt x="11371069" y="297089"/>
                        <a:pt x="11008850" y="600364"/>
                        <a:pt x="10569311" y="782656"/>
                      </a:cubicBezTo>
                      <a:cubicBezTo>
                        <a:pt x="10197450" y="936749"/>
                        <a:pt x="9807031" y="1025894"/>
                        <a:pt x="9474102" y="1092844"/>
                      </a:cubicBezTo>
                      <a:cubicBezTo>
                        <a:pt x="9051664" y="1177623"/>
                        <a:pt x="8683805" y="1219466"/>
                        <a:pt x="8350149" y="1219466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45" name="任意多边形: 形状 244">
                  <a:extLst>
                    <a:ext uri="{FF2B5EF4-FFF2-40B4-BE49-F238E27FC236}">
                      <a16:creationId xmlns:a16="http://schemas.microsoft.com/office/drawing/2014/main" id="{2F464E0A-DBD3-42B1-A0AC-1557FF2DDF78}"/>
                    </a:ext>
                  </a:extLst>
                </p:cNvPr>
                <p:cNvSpPr/>
                <p:nvPr/>
              </p:nvSpPr>
              <p:spPr>
                <a:xfrm>
                  <a:off x="-469665" y="5464913"/>
                  <a:ext cx="11782773" cy="1259854"/>
                </a:xfrm>
                <a:custGeom>
                  <a:avLst/>
                  <a:gdLst>
                    <a:gd name="connsiteX0" fmla="*/ 8375073 w 11782773"/>
                    <a:gd name="connsiteY0" fmla="*/ 1259854 h 1259854"/>
                    <a:gd name="connsiteX1" fmla="*/ 7885504 w 11782773"/>
                    <a:gd name="connsiteY1" fmla="*/ 1226015 h 1259854"/>
                    <a:gd name="connsiteX2" fmla="*/ 7629530 w 11782773"/>
                    <a:gd name="connsiteY2" fmla="*/ 1182717 h 1259854"/>
                    <a:gd name="connsiteX3" fmla="*/ 6347663 w 11782773"/>
                    <a:gd name="connsiteY3" fmla="*/ 845421 h 1259854"/>
                    <a:gd name="connsiteX4" fmla="*/ 5309762 w 11782773"/>
                    <a:gd name="connsiteY4" fmla="*/ 560703 h 1259854"/>
                    <a:gd name="connsiteX5" fmla="*/ 4523467 w 11782773"/>
                    <a:gd name="connsiteY5" fmla="*/ 413341 h 1259854"/>
                    <a:gd name="connsiteX6" fmla="*/ 2517161 w 11782773"/>
                    <a:gd name="connsiteY6" fmla="*/ 549060 h 1259854"/>
                    <a:gd name="connsiteX7" fmla="*/ 2140024 w 11782773"/>
                    <a:gd name="connsiteY7" fmla="*/ 643845 h 1259854"/>
                    <a:gd name="connsiteX8" fmla="*/ 1737234 w 11782773"/>
                    <a:gd name="connsiteY8" fmla="*/ 744815 h 1259854"/>
                    <a:gd name="connsiteX9" fmla="*/ 1302425 w 11782773"/>
                    <a:gd name="connsiteY9" fmla="*/ 845421 h 1259854"/>
                    <a:gd name="connsiteX10" fmla="*/ 628017 w 11782773"/>
                    <a:gd name="connsiteY10" fmla="*/ 920012 h 1259854"/>
                    <a:gd name="connsiteX11" fmla="*/ 0 w 11782773"/>
                    <a:gd name="connsiteY11" fmla="*/ 728623 h 1259854"/>
                    <a:gd name="connsiteX12" fmla="*/ 2911 w 11782773"/>
                    <a:gd name="connsiteY12" fmla="*/ 724621 h 1259854"/>
                    <a:gd name="connsiteX13" fmla="*/ 1301334 w 11782773"/>
                    <a:gd name="connsiteY13" fmla="*/ 840691 h 1259854"/>
                    <a:gd name="connsiteX14" fmla="*/ 1735961 w 11782773"/>
                    <a:gd name="connsiteY14" fmla="*/ 740085 h 1259854"/>
                    <a:gd name="connsiteX15" fmla="*/ 2138568 w 11782773"/>
                    <a:gd name="connsiteY15" fmla="*/ 639114 h 1259854"/>
                    <a:gd name="connsiteX16" fmla="*/ 2515888 w 11782773"/>
                    <a:gd name="connsiteY16" fmla="*/ 544330 h 1259854"/>
                    <a:gd name="connsiteX17" fmla="*/ 4524013 w 11782773"/>
                    <a:gd name="connsiteY17" fmla="*/ 408429 h 1259854"/>
                    <a:gd name="connsiteX18" fmla="*/ 5310853 w 11782773"/>
                    <a:gd name="connsiteY18" fmla="*/ 555973 h 1259854"/>
                    <a:gd name="connsiteX19" fmla="*/ 6349119 w 11782773"/>
                    <a:gd name="connsiteY19" fmla="*/ 840873 h 1259854"/>
                    <a:gd name="connsiteX20" fmla="*/ 7630622 w 11782773"/>
                    <a:gd name="connsiteY20" fmla="*/ 1178168 h 1259854"/>
                    <a:gd name="connsiteX21" fmla="*/ 7886231 w 11782773"/>
                    <a:gd name="connsiteY21" fmla="*/ 1221467 h 1259854"/>
                    <a:gd name="connsiteX22" fmla="*/ 9559972 w 11782773"/>
                    <a:gd name="connsiteY22" fmla="*/ 1112310 h 1259854"/>
                    <a:gd name="connsiteX23" fmla="*/ 10643356 w 11782773"/>
                    <a:gd name="connsiteY23" fmla="*/ 788114 h 1259854"/>
                    <a:gd name="connsiteX24" fmla="*/ 11704544 w 11782773"/>
                    <a:gd name="connsiteY24" fmla="*/ 62401 h 1259854"/>
                    <a:gd name="connsiteX25" fmla="*/ 11779498 w 11782773"/>
                    <a:gd name="connsiteY25" fmla="*/ 0 h 1259854"/>
                    <a:gd name="connsiteX26" fmla="*/ 11782773 w 11782773"/>
                    <a:gd name="connsiteY26" fmla="*/ 3820 h 1259854"/>
                    <a:gd name="connsiteX27" fmla="*/ 11707637 w 11782773"/>
                    <a:gd name="connsiteY27" fmla="*/ 66222 h 1259854"/>
                    <a:gd name="connsiteX28" fmla="*/ 10645539 w 11782773"/>
                    <a:gd name="connsiteY28" fmla="*/ 792298 h 1259854"/>
                    <a:gd name="connsiteX29" fmla="*/ 9561064 w 11782773"/>
                    <a:gd name="connsiteY29" fmla="*/ 1116858 h 1259854"/>
                    <a:gd name="connsiteX30" fmla="*/ 8375073 w 11782773"/>
                    <a:gd name="connsiteY30" fmla="*/ 1259854 h 12598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11782773" h="1259854">
                      <a:moveTo>
                        <a:pt x="8375073" y="1259854"/>
                      </a:moveTo>
                      <a:cubicBezTo>
                        <a:pt x="8203697" y="1259854"/>
                        <a:pt x="8041416" y="1248575"/>
                        <a:pt x="7885504" y="1226015"/>
                      </a:cubicBezTo>
                      <a:cubicBezTo>
                        <a:pt x="7800361" y="1214008"/>
                        <a:pt x="7714309" y="1199454"/>
                        <a:pt x="7629530" y="1182717"/>
                      </a:cubicBezTo>
                      <a:cubicBezTo>
                        <a:pt x="7178894" y="1091752"/>
                        <a:pt x="6756274" y="966586"/>
                        <a:pt x="6347663" y="845421"/>
                      </a:cubicBezTo>
                      <a:cubicBezTo>
                        <a:pt x="6014370" y="746634"/>
                        <a:pt x="5669980" y="644572"/>
                        <a:pt x="5309762" y="560703"/>
                      </a:cubicBezTo>
                      <a:cubicBezTo>
                        <a:pt x="5015948" y="492298"/>
                        <a:pt x="4766160" y="445543"/>
                        <a:pt x="4523467" y="413341"/>
                      </a:cubicBezTo>
                      <a:cubicBezTo>
                        <a:pt x="3874711" y="327289"/>
                        <a:pt x="3237234" y="370406"/>
                        <a:pt x="2517161" y="549060"/>
                      </a:cubicBezTo>
                      <a:cubicBezTo>
                        <a:pt x="2391267" y="580170"/>
                        <a:pt x="2263553" y="612553"/>
                        <a:pt x="2140024" y="643845"/>
                      </a:cubicBezTo>
                      <a:cubicBezTo>
                        <a:pt x="2008853" y="677138"/>
                        <a:pt x="1873135" y="711522"/>
                        <a:pt x="1737234" y="744815"/>
                      </a:cubicBezTo>
                      <a:cubicBezTo>
                        <a:pt x="1606246" y="777016"/>
                        <a:pt x="1459975" y="810855"/>
                        <a:pt x="1302425" y="845421"/>
                      </a:cubicBezTo>
                      <a:cubicBezTo>
                        <a:pt x="1035536" y="903093"/>
                        <a:pt x="821225" y="926743"/>
                        <a:pt x="628017" y="920012"/>
                      </a:cubicBezTo>
                      <a:cubicBezTo>
                        <a:pt x="375500" y="911279"/>
                        <a:pt x="164281" y="846877"/>
                        <a:pt x="0" y="728623"/>
                      </a:cubicBezTo>
                      <a:lnTo>
                        <a:pt x="2911" y="724621"/>
                      </a:lnTo>
                      <a:cubicBezTo>
                        <a:pt x="382595" y="997877"/>
                        <a:pt x="925834" y="921649"/>
                        <a:pt x="1301334" y="840691"/>
                      </a:cubicBezTo>
                      <a:cubicBezTo>
                        <a:pt x="1458884" y="806125"/>
                        <a:pt x="1605154" y="772286"/>
                        <a:pt x="1735961" y="740085"/>
                      </a:cubicBezTo>
                      <a:cubicBezTo>
                        <a:pt x="1871679" y="706792"/>
                        <a:pt x="2007398" y="672225"/>
                        <a:pt x="2138568" y="639114"/>
                      </a:cubicBezTo>
                      <a:cubicBezTo>
                        <a:pt x="2262098" y="607823"/>
                        <a:pt x="2389993" y="575439"/>
                        <a:pt x="2515888" y="544330"/>
                      </a:cubicBezTo>
                      <a:cubicBezTo>
                        <a:pt x="3236506" y="365494"/>
                        <a:pt x="3874711" y="322195"/>
                        <a:pt x="4524013" y="408429"/>
                      </a:cubicBezTo>
                      <a:cubicBezTo>
                        <a:pt x="4766888" y="440631"/>
                        <a:pt x="5016857" y="487568"/>
                        <a:pt x="5310853" y="555973"/>
                      </a:cubicBezTo>
                      <a:cubicBezTo>
                        <a:pt x="5671254" y="639842"/>
                        <a:pt x="6015826" y="742086"/>
                        <a:pt x="6349119" y="840873"/>
                      </a:cubicBezTo>
                      <a:cubicBezTo>
                        <a:pt x="6757730" y="962037"/>
                        <a:pt x="7180350" y="1087204"/>
                        <a:pt x="7630622" y="1178168"/>
                      </a:cubicBezTo>
                      <a:cubicBezTo>
                        <a:pt x="7715219" y="1194906"/>
                        <a:pt x="7801089" y="1209460"/>
                        <a:pt x="7886231" y="1221467"/>
                      </a:cubicBezTo>
                      <a:cubicBezTo>
                        <a:pt x="8359609" y="1289690"/>
                        <a:pt x="8891386" y="1255124"/>
                        <a:pt x="9559972" y="1112310"/>
                      </a:cubicBezTo>
                      <a:cubicBezTo>
                        <a:pt x="9867613" y="1046634"/>
                        <a:pt x="10268766" y="950394"/>
                        <a:pt x="10643356" y="788114"/>
                      </a:cubicBezTo>
                      <a:cubicBezTo>
                        <a:pt x="11038868" y="616555"/>
                        <a:pt x="11362155" y="347301"/>
                        <a:pt x="11704544" y="62401"/>
                      </a:cubicBezTo>
                      <a:cubicBezTo>
                        <a:pt x="11729468" y="41662"/>
                        <a:pt x="11754392" y="20922"/>
                        <a:pt x="11779498" y="0"/>
                      </a:cubicBezTo>
                      <a:lnTo>
                        <a:pt x="11782773" y="3820"/>
                      </a:lnTo>
                      <a:cubicBezTo>
                        <a:pt x="11757667" y="24742"/>
                        <a:pt x="11732561" y="45482"/>
                        <a:pt x="11707637" y="66222"/>
                      </a:cubicBezTo>
                      <a:cubicBezTo>
                        <a:pt x="11365247" y="350940"/>
                        <a:pt x="11041597" y="620376"/>
                        <a:pt x="10645539" y="792298"/>
                      </a:cubicBezTo>
                      <a:cubicBezTo>
                        <a:pt x="10270402" y="954760"/>
                        <a:pt x="9868886" y="1051182"/>
                        <a:pt x="9561064" y="1116858"/>
                      </a:cubicBezTo>
                      <a:cubicBezTo>
                        <a:pt x="9112065" y="1212553"/>
                        <a:pt x="8724557" y="1259854"/>
                        <a:pt x="8375073" y="1259854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46" name="任意多边形: 形状 245">
                  <a:extLst>
                    <a:ext uri="{FF2B5EF4-FFF2-40B4-BE49-F238E27FC236}">
                      <a16:creationId xmlns:a16="http://schemas.microsoft.com/office/drawing/2014/main" id="{375F08D5-278C-46E6-BF2C-7BEA9A954C1F}"/>
                    </a:ext>
                  </a:extLst>
                </p:cNvPr>
                <p:cNvSpPr/>
                <p:nvPr/>
              </p:nvSpPr>
              <p:spPr>
                <a:xfrm>
                  <a:off x="-485129" y="5430165"/>
                  <a:ext cx="11844083" cy="1301697"/>
                </a:xfrm>
                <a:custGeom>
                  <a:avLst/>
                  <a:gdLst>
                    <a:gd name="connsiteX0" fmla="*/ 8402180 w 11844083"/>
                    <a:gd name="connsiteY0" fmla="*/ 1301698 h 1301697"/>
                    <a:gd name="connsiteX1" fmla="*/ 7958821 w 11844083"/>
                    <a:gd name="connsiteY1" fmla="*/ 1273499 h 1301697"/>
                    <a:gd name="connsiteX2" fmla="*/ 7700118 w 11844083"/>
                    <a:gd name="connsiteY2" fmla="*/ 1232747 h 1301697"/>
                    <a:gd name="connsiteX3" fmla="*/ 6325104 w 11844083"/>
                    <a:gd name="connsiteY3" fmla="*/ 878532 h 1301697"/>
                    <a:gd name="connsiteX4" fmla="*/ 5358883 w 11844083"/>
                    <a:gd name="connsiteY4" fmla="*/ 611643 h 1301697"/>
                    <a:gd name="connsiteX5" fmla="*/ 4567494 w 11844083"/>
                    <a:gd name="connsiteY5" fmla="*/ 453002 h 1301697"/>
                    <a:gd name="connsiteX6" fmla="*/ 2540084 w 11844083"/>
                    <a:gd name="connsiteY6" fmla="*/ 550879 h 1301697"/>
                    <a:gd name="connsiteX7" fmla="*/ 1961734 w 11844083"/>
                    <a:gd name="connsiteY7" fmla="*/ 691328 h 1301697"/>
                    <a:gd name="connsiteX8" fmla="*/ 1752152 w 11844083"/>
                    <a:gd name="connsiteY8" fmla="*/ 742996 h 1301697"/>
                    <a:gd name="connsiteX9" fmla="*/ 1313887 w 11844083"/>
                    <a:gd name="connsiteY9" fmla="*/ 846331 h 1301697"/>
                    <a:gd name="connsiteX10" fmla="*/ 635112 w 11844083"/>
                    <a:gd name="connsiteY10" fmla="*/ 928926 h 1301697"/>
                    <a:gd name="connsiteX11" fmla="*/ 0 w 11844083"/>
                    <a:gd name="connsiteY11" fmla="*/ 741904 h 1301697"/>
                    <a:gd name="connsiteX12" fmla="*/ 2911 w 11844083"/>
                    <a:gd name="connsiteY12" fmla="*/ 737902 h 1301697"/>
                    <a:gd name="connsiteX13" fmla="*/ 635294 w 11844083"/>
                    <a:gd name="connsiteY13" fmla="*/ 924014 h 1301697"/>
                    <a:gd name="connsiteX14" fmla="*/ 1312977 w 11844083"/>
                    <a:gd name="connsiteY14" fmla="*/ 841601 h 1301697"/>
                    <a:gd name="connsiteX15" fmla="*/ 1751061 w 11844083"/>
                    <a:gd name="connsiteY15" fmla="*/ 738265 h 1301697"/>
                    <a:gd name="connsiteX16" fmla="*/ 1960642 w 11844083"/>
                    <a:gd name="connsiteY16" fmla="*/ 686598 h 1301697"/>
                    <a:gd name="connsiteX17" fmla="*/ 2538992 w 11844083"/>
                    <a:gd name="connsiteY17" fmla="*/ 546149 h 1301697"/>
                    <a:gd name="connsiteX18" fmla="*/ 4568222 w 11844083"/>
                    <a:gd name="connsiteY18" fmla="*/ 448090 h 1301697"/>
                    <a:gd name="connsiteX19" fmla="*/ 5359974 w 11844083"/>
                    <a:gd name="connsiteY19" fmla="*/ 606731 h 1301697"/>
                    <a:gd name="connsiteX20" fmla="*/ 6326378 w 11844083"/>
                    <a:gd name="connsiteY20" fmla="*/ 873620 h 1301697"/>
                    <a:gd name="connsiteX21" fmla="*/ 7700846 w 11844083"/>
                    <a:gd name="connsiteY21" fmla="*/ 1227653 h 1301697"/>
                    <a:gd name="connsiteX22" fmla="*/ 7959185 w 11844083"/>
                    <a:gd name="connsiteY22" fmla="*/ 1268405 h 1301697"/>
                    <a:gd name="connsiteX23" fmla="*/ 9646752 w 11844083"/>
                    <a:gd name="connsiteY23" fmla="*/ 1136689 h 1301697"/>
                    <a:gd name="connsiteX24" fmla="*/ 10719402 w 11844083"/>
                    <a:gd name="connsiteY24" fmla="*/ 797938 h 1301697"/>
                    <a:gd name="connsiteX25" fmla="*/ 11686351 w 11844083"/>
                    <a:gd name="connsiteY25" fmla="*/ 128441 h 1301697"/>
                    <a:gd name="connsiteX26" fmla="*/ 11840990 w 11844083"/>
                    <a:gd name="connsiteY26" fmla="*/ 0 h 1301697"/>
                    <a:gd name="connsiteX27" fmla="*/ 11844083 w 11844083"/>
                    <a:gd name="connsiteY27" fmla="*/ 3820 h 1301697"/>
                    <a:gd name="connsiteX28" fmla="*/ 11689444 w 11844083"/>
                    <a:gd name="connsiteY28" fmla="*/ 132262 h 1301697"/>
                    <a:gd name="connsiteX29" fmla="*/ 10721403 w 11844083"/>
                    <a:gd name="connsiteY29" fmla="*/ 802486 h 1301697"/>
                    <a:gd name="connsiteX30" fmla="*/ 9647843 w 11844083"/>
                    <a:gd name="connsiteY30" fmla="*/ 1141601 h 1301697"/>
                    <a:gd name="connsiteX31" fmla="*/ 8402180 w 11844083"/>
                    <a:gd name="connsiteY31" fmla="*/ 1301698 h 1301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844083" h="1301697">
                      <a:moveTo>
                        <a:pt x="8402180" y="1301698"/>
                      </a:moveTo>
                      <a:cubicBezTo>
                        <a:pt x="8247541" y="1301698"/>
                        <a:pt x="8100543" y="1292237"/>
                        <a:pt x="7958821" y="1273499"/>
                      </a:cubicBezTo>
                      <a:cubicBezTo>
                        <a:pt x="7872223" y="1262401"/>
                        <a:pt x="7785261" y="1248756"/>
                        <a:pt x="7700118" y="1232747"/>
                      </a:cubicBezTo>
                      <a:cubicBezTo>
                        <a:pt x="7216007" y="1140873"/>
                        <a:pt x="6763187" y="1007519"/>
                        <a:pt x="6325104" y="878532"/>
                      </a:cubicBezTo>
                      <a:cubicBezTo>
                        <a:pt x="6014552" y="787022"/>
                        <a:pt x="5693449" y="692420"/>
                        <a:pt x="5358883" y="611643"/>
                      </a:cubicBezTo>
                      <a:cubicBezTo>
                        <a:pt x="5059065" y="539236"/>
                        <a:pt x="4807639" y="488842"/>
                        <a:pt x="4567494" y="453002"/>
                      </a:cubicBezTo>
                      <a:cubicBezTo>
                        <a:pt x="3894541" y="352759"/>
                        <a:pt x="3250333" y="383869"/>
                        <a:pt x="2540084" y="550879"/>
                      </a:cubicBezTo>
                      <a:cubicBezTo>
                        <a:pt x="2347240" y="595997"/>
                        <a:pt x="2160036" y="642207"/>
                        <a:pt x="1961734" y="691328"/>
                      </a:cubicBezTo>
                      <a:cubicBezTo>
                        <a:pt x="1892237" y="708429"/>
                        <a:pt x="1822377" y="725712"/>
                        <a:pt x="1752152" y="742996"/>
                      </a:cubicBezTo>
                      <a:cubicBezTo>
                        <a:pt x="1625166" y="774105"/>
                        <a:pt x="1481807" y="807944"/>
                        <a:pt x="1313887" y="846331"/>
                      </a:cubicBezTo>
                      <a:cubicBezTo>
                        <a:pt x="1043723" y="907095"/>
                        <a:pt x="828138" y="933656"/>
                        <a:pt x="635112" y="928926"/>
                      </a:cubicBezTo>
                      <a:cubicBezTo>
                        <a:pt x="376592" y="922923"/>
                        <a:pt x="168830" y="861795"/>
                        <a:pt x="0" y="741904"/>
                      </a:cubicBezTo>
                      <a:lnTo>
                        <a:pt x="2911" y="737902"/>
                      </a:lnTo>
                      <a:cubicBezTo>
                        <a:pt x="171013" y="857065"/>
                        <a:pt x="377865" y="918011"/>
                        <a:pt x="635294" y="924014"/>
                      </a:cubicBezTo>
                      <a:cubicBezTo>
                        <a:pt x="827956" y="928381"/>
                        <a:pt x="1043177" y="902365"/>
                        <a:pt x="1312977" y="841601"/>
                      </a:cubicBezTo>
                      <a:cubicBezTo>
                        <a:pt x="1480715" y="803214"/>
                        <a:pt x="1624075" y="769375"/>
                        <a:pt x="1751061" y="738265"/>
                      </a:cubicBezTo>
                      <a:cubicBezTo>
                        <a:pt x="1821285" y="720982"/>
                        <a:pt x="1891145" y="703699"/>
                        <a:pt x="1960642" y="686598"/>
                      </a:cubicBezTo>
                      <a:cubicBezTo>
                        <a:pt x="2158944" y="637659"/>
                        <a:pt x="2346149" y="591267"/>
                        <a:pt x="2538992" y="546149"/>
                      </a:cubicBezTo>
                      <a:cubicBezTo>
                        <a:pt x="3249787" y="378957"/>
                        <a:pt x="3894541" y="347665"/>
                        <a:pt x="4568222" y="448090"/>
                      </a:cubicBezTo>
                      <a:cubicBezTo>
                        <a:pt x="4808367" y="483930"/>
                        <a:pt x="5059974" y="534324"/>
                        <a:pt x="5359974" y="606731"/>
                      </a:cubicBezTo>
                      <a:cubicBezTo>
                        <a:pt x="5694540" y="687507"/>
                        <a:pt x="6015826" y="782110"/>
                        <a:pt x="6326378" y="873620"/>
                      </a:cubicBezTo>
                      <a:cubicBezTo>
                        <a:pt x="6764279" y="1002607"/>
                        <a:pt x="7217099" y="1135961"/>
                        <a:pt x="7700846" y="1227653"/>
                      </a:cubicBezTo>
                      <a:cubicBezTo>
                        <a:pt x="7785807" y="1243481"/>
                        <a:pt x="7872769" y="1257125"/>
                        <a:pt x="7959185" y="1268405"/>
                      </a:cubicBezTo>
                      <a:cubicBezTo>
                        <a:pt x="8434563" y="1331352"/>
                        <a:pt x="8970888" y="1289509"/>
                        <a:pt x="9646752" y="1136689"/>
                      </a:cubicBezTo>
                      <a:cubicBezTo>
                        <a:pt x="10095206" y="1035173"/>
                        <a:pt x="10425951" y="930746"/>
                        <a:pt x="10719402" y="797938"/>
                      </a:cubicBezTo>
                      <a:cubicBezTo>
                        <a:pt x="11079256" y="634748"/>
                        <a:pt x="11374162" y="388781"/>
                        <a:pt x="11686351" y="128441"/>
                      </a:cubicBezTo>
                      <a:cubicBezTo>
                        <a:pt x="11736745" y="86416"/>
                        <a:pt x="11788776" y="42935"/>
                        <a:pt x="11840990" y="0"/>
                      </a:cubicBezTo>
                      <a:lnTo>
                        <a:pt x="11844083" y="3820"/>
                      </a:lnTo>
                      <a:cubicBezTo>
                        <a:pt x="11791870" y="46756"/>
                        <a:pt x="11739838" y="90236"/>
                        <a:pt x="11689444" y="132262"/>
                      </a:cubicBezTo>
                      <a:cubicBezTo>
                        <a:pt x="11377072" y="392965"/>
                        <a:pt x="11081985" y="639114"/>
                        <a:pt x="10721403" y="802486"/>
                      </a:cubicBezTo>
                      <a:cubicBezTo>
                        <a:pt x="10427770" y="935476"/>
                        <a:pt x="10096661" y="1040085"/>
                        <a:pt x="9647843" y="1141601"/>
                      </a:cubicBezTo>
                      <a:cubicBezTo>
                        <a:pt x="9173011" y="1248938"/>
                        <a:pt x="8766946" y="1301698"/>
                        <a:pt x="8402180" y="1301698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47" name="任意多边形: 形状 246">
                  <a:extLst>
                    <a:ext uri="{FF2B5EF4-FFF2-40B4-BE49-F238E27FC236}">
                      <a16:creationId xmlns:a16="http://schemas.microsoft.com/office/drawing/2014/main" id="{9119A7E5-C5C0-4881-97BE-7DE970496645}"/>
                    </a:ext>
                  </a:extLst>
                </p:cNvPr>
                <p:cNvSpPr/>
                <p:nvPr/>
              </p:nvSpPr>
              <p:spPr>
                <a:xfrm>
                  <a:off x="-500593" y="5395599"/>
                  <a:ext cx="11905756" cy="1344268"/>
                </a:xfrm>
                <a:custGeom>
                  <a:avLst/>
                  <a:gdLst>
                    <a:gd name="connsiteX0" fmla="*/ 8434018 w 11905756"/>
                    <a:gd name="connsiteY0" fmla="*/ 1344269 h 1344268"/>
                    <a:gd name="connsiteX1" fmla="*/ 8032138 w 11905756"/>
                    <a:gd name="connsiteY1" fmla="*/ 1320800 h 1344268"/>
                    <a:gd name="connsiteX2" fmla="*/ 7770707 w 11905756"/>
                    <a:gd name="connsiteY2" fmla="*/ 1282777 h 1344268"/>
                    <a:gd name="connsiteX3" fmla="*/ 6299452 w 11905756"/>
                    <a:gd name="connsiteY3" fmla="*/ 911097 h 1344268"/>
                    <a:gd name="connsiteX4" fmla="*/ 5408185 w 11905756"/>
                    <a:gd name="connsiteY4" fmla="*/ 662765 h 1344268"/>
                    <a:gd name="connsiteX5" fmla="*/ 4611703 w 11905756"/>
                    <a:gd name="connsiteY5" fmla="*/ 493026 h 1344268"/>
                    <a:gd name="connsiteX6" fmla="*/ 2563189 w 11905756"/>
                    <a:gd name="connsiteY6" fmla="*/ 553062 h 1344268"/>
                    <a:gd name="connsiteX7" fmla="*/ 1767252 w 11905756"/>
                    <a:gd name="connsiteY7" fmla="*/ 741358 h 1344268"/>
                    <a:gd name="connsiteX8" fmla="*/ 1325712 w 11905756"/>
                    <a:gd name="connsiteY8" fmla="*/ 847422 h 1344268"/>
                    <a:gd name="connsiteX9" fmla="*/ 0 w 11905756"/>
                    <a:gd name="connsiteY9" fmla="*/ 755549 h 1344268"/>
                    <a:gd name="connsiteX10" fmla="*/ 2911 w 11905756"/>
                    <a:gd name="connsiteY10" fmla="*/ 751546 h 1344268"/>
                    <a:gd name="connsiteX11" fmla="*/ 1324621 w 11905756"/>
                    <a:gd name="connsiteY11" fmla="*/ 842692 h 1344268"/>
                    <a:gd name="connsiteX12" fmla="*/ 1766161 w 11905756"/>
                    <a:gd name="connsiteY12" fmla="*/ 736628 h 1344268"/>
                    <a:gd name="connsiteX13" fmla="*/ 2562279 w 11905756"/>
                    <a:gd name="connsiteY13" fmla="*/ 548150 h 1344268"/>
                    <a:gd name="connsiteX14" fmla="*/ 4612612 w 11905756"/>
                    <a:gd name="connsiteY14" fmla="*/ 487932 h 1344268"/>
                    <a:gd name="connsiteX15" fmla="*/ 5409459 w 11905756"/>
                    <a:gd name="connsiteY15" fmla="*/ 657671 h 1344268"/>
                    <a:gd name="connsiteX16" fmla="*/ 6300908 w 11905756"/>
                    <a:gd name="connsiteY16" fmla="*/ 906003 h 1344268"/>
                    <a:gd name="connsiteX17" fmla="*/ 7771617 w 11905756"/>
                    <a:gd name="connsiteY17" fmla="*/ 1277501 h 1344268"/>
                    <a:gd name="connsiteX18" fmla="*/ 8032684 w 11905756"/>
                    <a:gd name="connsiteY18" fmla="*/ 1315524 h 1344268"/>
                    <a:gd name="connsiteX19" fmla="*/ 9733896 w 11905756"/>
                    <a:gd name="connsiteY19" fmla="*/ 1161067 h 1344268"/>
                    <a:gd name="connsiteX20" fmla="*/ 10795629 w 11905756"/>
                    <a:gd name="connsiteY20" fmla="*/ 807944 h 1344268"/>
                    <a:gd name="connsiteX21" fmla="*/ 11683622 w 11905756"/>
                    <a:gd name="connsiteY21" fmla="*/ 182292 h 1344268"/>
                    <a:gd name="connsiteX22" fmla="*/ 11902664 w 11905756"/>
                    <a:gd name="connsiteY22" fmla="*/ 0 h 1344268"/>
                    <a:gd name="connsiteX23" fmla="*/ 11905757 w 11905756"/>
                    <a:gd name="connsiteY23" fmla="*/ 3820 h 1344268"/>
                    <a:gd name="connsiteX24" fmla="*/ 11686897 w 11905756"/>
                    <a:gd name="connsiteY24" fmla="*/ 186113 h 1344268"/>
                    <a:gd name="connsiteX25" fmla="*/ 10797813 w 11905756"/>
                    <a:gd name="connsiteY25" fmla="*/ 812492 h 1344268"/>
                    <a:gd name="connsiteX26" fmla="*/ 9734987 w 11905756"/>
                    <a:gd name="connsiteY26" fmla="*/ 1165979 h 1344268"/>
                    <a:gd name="connsiteX27" fmla="*/ 8887383 w 11905756"/>
                    <a:gd name="connsiteY27" fmla="*/ 1318435 h 1344268"/>
                    <a:gd name="connsiteX28" fmla="*/ 8434018 w 11905756"/>
                    <a:gd name="connsiteY28" fmla="*/ 1344269 h 13442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1905756" h="1344268">
                      <a:moveTo>
                        <a:pt x="8434018" y="1344269"/>
                      </a:moveTo>
                      <a:cubicBezTo>
                        <a:pt x="8295206" y="1344269"/>
                        <a:pt x="8161853" y="1336446"/>
                        <a:pt x="8032138" y="1320800"/>
                      </a:cubicBezTo>
                      <a:cubicBezTo>
                        <a:pt x="7944994" y="1310612"/>
                        <a:pt x="7857123" y="1297877"/>
                        <a:pt x="7770707" y="1282777"/>
                      </a:cubicBezTo>
                      <a:cubicBezTo>
                        <a:pt x="7251847" y="1190539"/>
                        <a:pt x="6789203" y="1054821"/>
                        <a:pt x="6299452" y="911097"/>
                      </a:cubicBezTo>
                      <a:cubicBezTo>
                        <a:pt x="6012551" y="826865"/>
                        <a:pt x="5715826" y="739903"/>
                        <a:pt x="5408185" y="662765"/>
                      </a:cubicBezTo>
                      <a:cubicBezTo>
                        <a:pt x="5101454" y="586173"/>
                        <a:pt x="4848392" y="532141"/>
                        <a:pt x="4611703" y="493026"/>
                      </a:cubicBezTo>
                      <a:cubicBezTo>
                        <a:pt x="3914735" y="378047"/>
                        <a:pt x="3263795" y="397150"/>
                        <a:pt x="2563189" y="553062"/>
                      </a:cubicBezTo>
                      <a:cubicBezTo>
                        <a:pt x="2303759" y="610370"/>
                        <a:pt x="2049241" y="672407"/>
                        <a:pt x="1767252" y="741358"/>
                      </a:cubicBezTo>
                      <a:cubicBezTo>
                        <a:pt x="1622801" y="776652"/>
                        <a:pt x="1469981" y="813220"/>
                        <a:pt x="1325712" y="847422"/>
                      </a:cubicBezTo>
                      <a:cubicBezTo>
                        <a:pt x="909096" y="945118"/>
                        <a:pt x="382050" y="1022801"/>
                        <a:pt x="0" y="755549"/>
                      </a:cubicBezTo>
                      <a:lnTo>
                        <a:pt x="2911" y="751546"/>
                      </a:lnTo>
                      <a:cubicBezTo>
                        <a:pt x="383323" y="1017707"/>
                        <a:pt x="909096" y="940024"/>
                        <a:pt x="1324621" y="842692"/>
                      </a:cubicBezTo>
                      <a:cubicBezTo>
                        <a:pt x="1468890" y="808490"/>
                        <a:pt x="1621710" y="771922"/>
                        <a:pt x="1766161" y="736628"/>
                      </a:cubicBezTo>
                      <a:cubicBezTo>
                        <a:pt x="2048150" y="667495"/>
                        <a:pt x="2302668" y="605640"/>
                        <a:pt x="2562279" y="548150"/>
                      </a:cubicBezTo>
                      <a:cubicBezTo>
                        <a:pt x="3263431" y="392056"/>
                        <a:pt x="3914917" y="372953"/>
                        <a:pt x="4612612" y="487932"/>
                      </a:cubicBezTo>
                      <a:cubicBezTo>
                        <a:pt x="4849483" y="527047"/>
                        <a:pt x="5102727" y="580897"/>
                        <a:pt x="5409459" y="657671"/>
                      </a:cubicBezTo>
                      <a:cubicBezTo>
                        <a:pt x="5717281" y="734627"/>
                        <a:pt x="6014006" y="821771"/>
                        <a:pt x="6300908" y="906003"/>
                      </a:cubicBezTo>
                      <a:cubicBezTo>
                        <a:pt x="6790659" y="1049727"/>
                        <a:pt x="7253121" y="1185445"/>
                        <a:pt x="7771617" y="1277501"/>
                      </a:cubicBezTo>
                      <a:cubicBezTo>
                        <a:pt x="7857850" y="1292601"/>
                        <a:pt x="7945722" y="1305336"/>
                        <a:pt x="8032684" y="1315524"/>
                      </a:cubicBezTo>
                      <a:cubicBezTo>
                        <a:pt x="8333412" y="1351728"/>
                        <a:pt x="8836989" y="1375379"/>
                        <a:pt x="9733896" y="1161067"/>
                      </a:cubicBezTo>
                      <a:cubicBezTo>
                        <a:pt x="10167795" y="1057550"/>
                        <a:pt x="10505090" y="945300"/>
                        <a:pt x="10795629" y="807944"/>
                      </a:cubicBezTo>
                      <a:cubicBezTo>
                        <a:pt x="11126012" y="651486"/>
                        <a:pt x="11396903" y="423711"/>
                        <a:pt x="11683622" y="182292"/>
                      </a:cubicBezTo>
                      <a:cubicBezTo>
                        <a:pt x="11754574" y="122620"/>
                        <a:pt x="11827892" y="60764"/>
                        <a:pt x="11902664" y="0"/>
                      </a:cubicBezTo>
                      <a:lnTo>
                        <a:pt x="11905757" y="3820"/>
                      </a:lnTo>
                      <a:cubicBezTo>
                        <a:pt x="11831166" y="64767"/>
                        <a:pt x="11757849" y="126440"/>
                        <a:pt x="11686897" y="186113"/>
                      </a:cubicBezTo>
                      <a:cubicBezTo>
                        <a:pt x="11399814" y="427532"/>
                        <a:pt x="11128740" y="655670"/>
                        <a:pt x="10797813" y="812492"/>
                      </a:cubicBezTo>
                      <a:cubicBezTo>
                        <a:pt x="10506909" y="950030"/>
                        <a:pt x="10169250" y="1062280"/>
                        <a:pt x="9734987" y="1165979"/>
                      </a:cubicBezTo>
                      <a:cubicBezTo>
                        <a:pt x="9419342" y="1241297"/>
                        <a:pt x="9142083" y="1291146"/>
                        <a:pt x="8887383" y="1318435"/>
                      </a:cubicBezTo>
                      <a:cubicBezTo>
                        <a:pt x="8729105" y="1335718"/>
                        <a:pt x="8578469" y="1344269"/>
                        <a:pt x="8434018" y="134426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48" name="任意多边形: 形状 247">
                  <a:extLst>
                    <a:ext uri="{FF2B5EF4-FFF2-40B4-BE49-F238E27FC236}">
                      <a16:creationId xmlns:a16="http://schemas.microsoft.com/office/drawing/2014/main" id="{0A24F543-139B-487B-ABA5-631E27B16607}"/>
                    </a:ext>
                  </a:extLst>
                </p:cNvPr>
                <p:cNvSpPr/>
                <p:nvPr/>
              </p:nvSpPr>
              <p:spPr>
                <a:xfrm>
                  <a:off x="-516057" y="5361032"/>
                  <a:ext cx="11967429" cy="1387204"/>
                </a:xfrm>
                <a:custGeom>
                  <a:avLst/>
                  <a:gdLst>
                    <a:gd name="connsiteX0" fmla="*/ 8465855 w 11967429"/>
                    <a:gd name="connsiteY0" fmla="*/ 1387204 h 1387204"/>
                    <a:gd name="connsiteX1" fmla="*/ 8105455 w 11967429"/>
                    <a:gd name="connsiteY1" fmla="*/ 1368102 h 1387204"/>
                    <a:gd name="connsiteX2" fmla="*/ 7841295 w 11967429"/>
                    <a:gd name="connsiteY2" fmla="*/ 1332626 h 1387204"/>
                    <a:gd name="connsiteX3" fmla="*/ 6270890 w 11967429"/>
                    <a:gd name="connsiteY3" fmla="*/ 942571 h 1387204"/>
                    <a:gd name="connsiteX4" fmla="*/ 5457488 w 11967429"/>
                    <a:gd name="connsiteY4" fmla="*/ 713705 h 1387204"/>
                    <a:gd name="connsiteX5" fmla="*/ 4655911 w 11967429"/>
                    <a:gd name="connsiteY5" fmla="*/ 532868 h 1387204"/>
                    <a:gd name="connsiteX6" fmla="*/ 2586294 w 11967429"/>
                    <a:gd name="connsiteY6" fmla="*/ 555064 h 1387204"/>
                    <a:gd name="connsiteX7" fmla="*/ 1782352 w 11967429"/>
                    <a:gd name="connsiteY7" fmla="*/ 739721 h 1387204"/>
                    <a:gd name="connsiteX8" fmla="*/ 1675015 w 11967429"/>
                    <a:gd name="connsiteY8" fmla="*/ 765919 h 1387204"/>
                    <a:gd name="connsiteX9" fmla="*/ 1337356 w 11967429"/>
                    <a:gd name="connsiteY9" fmla="*/ 848514 h 1387204"/>
                    <a:gd name="connsiteX10" fmla="*/ 650212 w 11967429"/>
                    <a:gd name="connsiteY10" fmla="*/ 947119 h 1387204"/>
                    <a:gd name="connsiteX11" fmla="*/ 649666 w 11967429"/>
                    <a:gd name="connsiteY11" fmla="*/ 947119 h 1387204"/>
                    <a:gd name="connsiteX12" fmla="*/ 0 w 11967429"/>
                    <a:gd name="connsiteY12" fmla="*/ 769011 h 1387204"/>
                    <a:gd name="connsiteX13" fmla="*/ 2911 w 11967429"/>
                    <a:gd name="connsiteY13" fmla="*/ 764827 h 1387204"/>
                    <a:gd name="connsiteX14" fmla="*/ 1336264 w 11967429"/>
                    <a:gd name="connsiteY14" fmla="*/ 843602 h 1387204"/>
                    <a:gd name="connsiteX15" fmla="*/ 1673923 w 11967429"/>
                    <a:gd name="connsiteY15" fmla="*/ 760825 h 1387204"/>
                    <a:gd name="connsiteX16" fmla="*/ 1781261 w 11967429"/>
                    <a:gd name="connsiteY16" fmla="*/ 734627 h 1387204"/>
                    <a:gd name="connsiteX17" fmla="*/ 2585384 w 11967429"/>
                    <a:gd name="connsiteY17" fmla="*/ 549970 h 1387204"/>
                    <a:gd name="connsiteX18" fmla="*/ 4656821 w 11967429"/>
                    <a:gd name="connsiteY18" fmla="*/ 527592 h 1387204"/>
                    <a:gd name="connsiteX19" fmla="*/ 5458761 w 11967429"/>
                    <a:gd name="connsiteY19" fmla="*/ 708429 h 1387204"/>
                    <a:gd name="connsiteX20" fmla="*/ 6272345 w 11967429"/>
                    <a:gd name="connsiteY20" fmla="*/ 937295 h 1387204"/>
                    <a:gd name="connsiteX21" fmla="*/ 7842205 w 11967429"/>
                    <a:gd name="connsiteY21" fmla="*/ 1327168 h 1387204"/>
                    <a:gd name="connsiteX22" fmla="*/ 8106183 w 11967429"/>
                    <a:gd name="connsiteY22" fmla="*/ 1362644 h 1387204"/>
                    <a:gd name="connsiteX23" fmla="*/ 9821039 w 11967429"/>
                    <a:gd name="connsiteY23" fmla="*/ 1185627 h 1387204"/>
                    <a:gd name="connsiteX24" fmla="*/ 10872040 w 11967429"/>
                    <a:gd name="connsiteY24" fmla="*/ 817950 h 1387204"/>
                    <a:gd name="connsiteX25" fmla="*/ 11692901 w 11967429"/>
                    <a:gd name="connsiteY25" fmla="*/ 227410 h 1387204"/>
                    <a:gd name="connsiteX26" fmla="*/ 11964337 w 11967429"/>
                    <a:gd name="connsiteY26" fmla="*/ 0 h 1387204"/>
                    <a:gd name="connsiteX27" fmla="*/ 11967430 w 11967429"/>
                    <a:gd name="connsiteY27" fmla="*/ 3820 h 1387204"/>
                    <a:gd name="connsiteX28" fmla="*/ 11695993 w 11967429"/>
                    <a:gd name="connsiteY28" fmla="*/ 231231 h 1387204"/>
                    <a:gd name="connsiteX29" fmla="*/ 10874223 w 11967429"/>
                    <a:gd name="connsiteY29" fmla="*/ 822498 h 1387204"/>
                    <a:gd name="connsiteX30" fmla="*/ 9822313 w 11967429"/>
                    <a:gd name="connsiteY30" fmla="*/ 1190539 h 1387204"/>
                    <a:gd name="connsiteX31" fmla="*/ 8968887 w 11967429"/>
                    <a:gd name="connsiteY31" fmla="*/ 1355185 h 1387204"/>
                    <a:gd name="connsiteX32" fmla="*/ 8465855 w 11967429"/>
                    <a:gd name="connsiteY32" fmla="*/ 1387204 h 1387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11967429" h="1387204">
                      <a:moveTo>
                        <a:pt x="8465855" y="1387204"/>
                      </a:moveTo>
                      <a:cubicBezTo>
                        <a:pt x="8341780" y="1387204"/>
                        <a:pt x="8222253" y="1380836"/>
                        <a:pt x="8105455" y="1368102"/>
                      </a:cubicBezTo>
                      <a:cubicBezTo>
                        <a:pt x="8017220" y="1358823"/>
                        <a:pt x="7928257" y="1346816"/>
                        <a:pt x="7841295" y="1332626"/>
                      </a:cubicBezTo>
                      <a:cubicBezTo>
                        <a:pt x="7286777" y="1240570"/>
                        <a:pt x="6793206" y="1095755"/>
                        <a:pt x="6270890" y="942571"/>
                      </a:cubicBezTo>
                      <a:cubicBezTo>
                        <a:pt x="6008731" y="865615"/>
                        <a:pt x="5737475" y="786113"/>
                        <a:pt x="5457488" y="713705"/>
                      </a:cubicBezTo>
                      <a:cubicBezTo>
                        <a:pt x="5242994" y="658217"/>
                        <a:pt x="4957912" y="587447"/>
                        <a:pt x="4655911" y="532868"/>
                      </a:cubicBezTo>
                      <a:cubicBezTo>
                        <a:pt x="3935657" y="402608"/>
                        <a:pt x="3277986" y="409521"/>
                        <a:pt x="2586294" y="555064"/>
                      </a:cubicBezTo>
                      <a:cubicBezTo>
                        <a:pt x="2353426" y="603638"/>
                        <a:pt x="2105457" y="660582"/>
                        <a:pt x="1782352" y="739721"/>
                      </a:cubicBezTo>
                      <a:lnTo>
                        <a:pt x="1675015" y="765919"/>
                      </a:lnTo>
                      <a:cubicBezTo>
                        <a:pt x="1565312" y="792662"/>
                        <a:pt x="1451970" y="820315"/>
                        <a:pt x="1337356" y="848514"/>
                      </a:cubicBezTo>
                      <a:cubicBezTo>
                        <a:pt x="1163432" y="890903"/>
                        <a:pt x="902911" y="947119"/>
                        <a:pt x="650212" y="947119"/>
                      </a:cubicBezTo>
                      <a:cubicBezTo>
                        <a:pt x="650030" y="947119"/>
                        <a:pt x="649848" y="947119"/>
                        <a:pt x="649666" y="947119"/>
                      </a:cubicBezTo>
                      <a:cubicBezTo>
                        <a:pt x="386052" y="947119"/>
                        <a:pt x="173560" y="888720"/>
                        <a:pt x="0" y="769011"/>
                      </a:cubicBezTo>
                      <a:lnTo>
                        <a:pt x="2911" y="764827"/>
                      </a:lnTo>
                      <a:cubicBezTo>
                        <a:pt x="385688" y="1028987"/>
                        <a:pt x="916555" y="945664"/>
                        <a:pt x="1336264" y="843602"/>
                      </a:cubicBezTo>
                      <a:cubicBezTo>
                        <a:pt x="1450879" y="815221"/>
                        <a:pt x="1564220" y="787568"/>
                        <a:pt x="1673923" y="760825"/>
                      </a:cubicBezTo>
                      <a:lnTo>
                        <a:pt x="1781261" y="734627"/>
                      </a:lnTo>
                      <a:cubicBezTo>
                        <a:pt x="2104366" y="655488"/>
                        <a:pt x="2352516" y="598544"/>
                        <a:pt x="2585384" y="549970"/>
                      </a:cubicBezTo>
                      <a:cubicBezTo>
                        <a:pt x="3277622" y="404245"/>
                        <a:pt x="3935839" y="397150"/>
                        <a:pt x="4656821" y="527592"/>
                      </a:cubicBezTo>
                      <a:cubicBezTo>
                        <a:pt x="4959004" y="582171"/>
                        <a:pt x="5244086" y="652941"/>
                        <a:pt x="5458761" y="708429"/>
                      </a:cubicBezTo>
                      <a:cubicBezTo>
                        <a:pt x="5738931" y="780837"/>
                        <a:pt x="6010004" y="860339"/>
                        <a:pt x="6272345" y="937295"/>
                      </a:cubicBezTo>
                      <a:cubicBezTo>
                        <a:pt x="6794661" y="1090479"/>
                        <a:pt x="7288051" y="1235112"/>
                        <a:pt x="7842205" y="1327168"/>
                      </a:cubicBezTo>
                      <a:cubicBezTo>
                        <a:pt x="7929167" y="1341358"/>
                        <a:pt x="8017948" y="1353183"/>
                        <a:pt x="8106183" y="1362644"/>
                      </a:cubicBezTo>
                      <a:cubicBezTo>
                        <a:pt x="8408729" y="1395755"/>
                        <a:pt x="8915582" y="1413220"/>
                        <a:pt x="9821039" y="1185627"/>
                      </a:cubicBezTo>
                      <a:cubicBezTo>
                        <a:pt x="10246570" y="1078654"/>
                        <a:pt x="10580408" y="961855"/>
                        <a:pt x="10872040" y="817950"/>
                      </a:cubicBezTo>
                      <a:cubicBezTo>
                        <a:pt x="11177497" y="667131"/>
                        <a:pt x="11427831" y="453547"/>
                        <a:pt x="11692901" y="227410"/>
                      </a:cubicBezTo>
                      <a:cubicBezTo>
                        <a:pt x="11780408" y="152638"/>
                        <a:pt x="11871008" y="75500"/>
                        <a:pt x="11964337" y="0"/>
                      </a:cubicBezTo>
                      <a:lnTo>
                        <a:pt x="11967430" y="3820"/>
                      </a:lnTo>
                      <a:cubicBezTo>
                        <a:pt x="11874102" y="79321"/>
                        <a:pt x="11783501" y="156458"/>
                        <a:pt x="11695993" y="231231"/>
                      </a:cubicBezTo>
                      <a:cubicBezTo>
                        <a:pt x="11430741" y="457550"/>
                        <a:pt x="11180044" y="671316"/>
                        <a:pt x="10874223" y="822498"/>
                      </a:cubicBezTo>
                      <a:cubicBezTo>
                        <a:pt x="10582410" y="966404"/>
                        <a:pt x="10248207" y="1083384"/>
                        <a:pt x="9822313" y="1190539"/>
                      </a:cubicBezTo>
                      <a:cubicBezTo>
                        <a:pt x="9504120" y="1270588"/>
                        <a:pt x="9224860" y="1324439"/>
                        <a:pt x="8968887" y="1355185"/>
                      </a:cubicBezTo>
                      <a:cubicBezTo>
                        <a:pt x="8792235" y="1376470"/>
                        <a:pt x="8625406" y="1387204"/>
                        <a:pt x="8465855" y="1387204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49" name="任意多边形: 形状 248">
                  <a:extLst>
                    <a:ext uri="{FF2B5EF4-FFF2-40B4-BE49-F238E27FC236}">
                      <a16:creationId xmlns:a16="http://schemas.microsoft.com/office/drawing/2014/main" id="{11F28C68-3796-4CF7-9E65-5DE5EF0A5FD3}"/>
                    </a:ext>
                  </a:extLst>
                </p:cNvPr>
                <p:cNvSpPr/>
                <p:nvPr/>
              </p:nvSpPr>
              <p:spPr>
                <a:xfrm>
                  <a:off x="-531521" y="5326830"/>
                  <a:ext cx="12029104" cy="1430139"/>
                </a:xfrm>
                <a:custGeom>
                  <a:avLst/>
                  <a:gdLst>
                    <a:gd name="connsiteX0" fmla="*/ 8499512 w 12029104"/>
                    <a:gd name="connsiteY0" fmla="*/ 1430139 h 1430139"/>
                    <a:gd name="connsiteX1" fmla="*/ 8178772 w 12029104"/>
                    <a:gd name="connsiteY1" fmla="*/ 1414857 h 1430139"/>
                    <a:gd name="connsiteX2" fmla="*/ 7911701 w 12029104"/>
                    <a:gd name="connsiteY2" fmla="*/ 1382110 h 1430139"/>
                    <a:gd name="connsiteX3" fmla="*/ 6238688 w 12029104"/>
                    <a:gd name="connsiteY3" fmla="*/ 972771 h 1430139"/>
                    <a:gd name="connsiteX4" fmla="*/ 5506608 w 12029104"/>
                    <a:gd name="connsiteY4" fmla="*/ 764281 h 1430139"/>
                    <a:gd name="connsiteX5" fmla="*/ 4699938 w 12029104"/>
                    <a:gd name="connsiteY5" fmla="*/ 572347 h 1430139"/>
                    <a:gd name="connsiteX6" fmla="*/ 2609217 w 12029104"/>
                    <a:gd name="connsiteY6" fmla="*/ 556701 h 1430139"/>
                    <a:gd name="connsiteX7" fmla="*/ 1797088 w 12029104"/>
                    <a:gd name="connsiteY7" fmla="*/ 737720 h 1430139"/>
                    <a:gd name="connsiteX8" fmla="*/ 1348817 w 12029104"/>
                    <a:gd name="connsiteY8" fmla="*/ 849424 h 1430139"/>
                    <a:gd name="connsiteX9" fmla="*/ 656761 w 12029104"/>
                    <a:gd name="connsiteY9" fmla="*/ 956034 h 1430139"/>
                    <a:gd name="connsiteX10" fmla="*/ 0 w 12029104"/>
                    <a:gd name="connsiteY10" fmla="*/ 782474 h 1430139"/>
                    <a:gd name="connsiteX11" fmla="*/ 2729 w 12029104"/>
                    <a:gd name="connsiteY11" fmla="*/ 778290 h 1430139"/>
                    <a:gd name="connsiteX12" fmla="*/ 656761 w 12029104"/>
                    <a:gd name="connsiteY12" fmla="*/ 950940 h 1430139"/>
                    <a:gd name="connsiteX13" fmla="*/ 1347725 w 12029104"/>
                    <a:gd name="connsiteY13" fmla="*/ 844512 h 1430139"/>
                    <a:gd name="connsiteX14" fmla="*/ 1796179 w 12029104"/>
                    <a:gd name="connsiteY14" fmla="*/ 732808 h 1430139"/>
                    <a:gd name="connsiteX15" fmla="*/ 2608489 w 12029104"/>
                    <a:gd name="connsiteY15" fmla="*/ 551789 h 1430139"/>
                    <a:gd name="connsiteX16" fmla="*/ 4701029 w 12029104"/>
                    <a:gd name="connsiteY16" fmla="*/ 567435 h 1430139"/>
                    <a:gd name="connsiteX17" fmla="*/ 5508064 w 12029104"/>
                    <a:gd name="connsiteY17" fmla="*/ 759369 h 1430139"/>
                    <a:gd name="connsiteX18" fmla="*/ 6240326 w 12029104"/>
                    <a:gd name="connsiteY18" fmla="*/ 967859 h 1430139"/>
                    <a:gd name="connsiteX19" fmla="*/ 7912793 w 12029104"/>
                    <a:gd name="connsiteY19" fmla="*/ 1377016 h 1430139"/>
                    <a:gd name="connsiteX20" fmla="*/ 8179500 w 12029104"/>
                    <a:gd name="connsiteY20" fmla="*/ 1409763 h 1430139"/>
                    <a:gd name="connsiteX21" fmla="*/ 9908183 w 12029104"/>
                    <a:gd name="connsiteY21" fmla="*/ 1210006 h 1430139"/>
                    <a:gd name="connsiteX22" fmla="*/ 10948267 w 12029104"/>
                    <a:gd name="connsiteY22" fmla="*/ 827956 h 1430139"/>
                    <a:gd name="connsiteX23" fmla="*/ 11711275 w 12029104"/>
                    <a:gd name="connsiteY23" fmla="*/ 265979 h 1430139"/>
                    <a:gd name="connsiteX24" fmla="*/ 12026012 w 12029104"/>
                    <a:gd name="connsiteY24" fmla="*/ 0 h 1430139"/>
                    <a:gd name="connsiteX25" fmla="*/ 12029104 w 12029104"/>
                    <a:gd name="connsiteY25" fmla="*/ 3821 h 1430139"/>
                    <a:gd name="connsiteX26" fmla="*/ 11714549 w 12029104"/>
                    <a:gd name="connsiteY26" fmla="*/ 269618 h 1430139"/>
                    <a:gd name="connsiteX27" fmla="*/ 10950632 w 12029104"/>
                    <a:gd name="connsiteY27" fmla="*/ 832322 h 1430139"/>
                    <a:gd name="connsiteX28" fmla="*/ 9909639 w 12029104"/>
                    <a:gd name="connsiteY28" fmla="*/ 1214736 h 1430139"/>
                    <a:gd name="connsiteX29" fmla="*/ 9050572 w 12029104"/>
                    <a:gd name="connsiteY29" fmla="*/ 1391388 h 1430139"/>
                    <a:gd name="connsiteX30" fmla="*/ 8499512 w 12029104"/>
                    <a:gd name="connsiteY30" fmla="*/ 1430139 h 14301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12029104" h="1430139">
                      <a:moveTo>
                        <a:pt x="8499512" y="1430139"/>
                      </a:moveTo>
                      <a:cubicBezTo>
                        <a:pt x="8389627" y="1430139"/>
                        <a:pt x="8283017" y="1425045"/>
                        <a:pt x="8178772" y="1414857"/>
                      </a:cubicBezTo>
                      <a:cubicBezTo>
                        <a:pt x="8089445" y="1406488"/>
                        <a:pt x="7999755" y="1395391"/>
                        <a:pt x="7911701" y="1382110"/>
                      </a:cubicBezTo>
                      <a:cubicBezTo>
                        <a:pt x="7320252" y="1290782"/>
                        <a:pt x="6794843" y="1136325"/>
                        <a:pt x="6238688" y="972771"/>
                      </a:cubicBezTo>
                      <a:cubicBezTo>
                        <a:pt x="6002363" y="903274"/>
                        <a:pt x="5757851" y="831413"/>
                        <a:pt x="5506608" y="764281"/>
                      </a:cubicBezTo>
                      <a:cubicBezTo>
                        <a:pt x="5271921" y="701698"/>
                        <a:pt x="4992479" y="629836"/>
                        <a:pt x="4699938" y="572347"/>
                      </a:cubicBezTo>
                      <a:cubicBezTo>
                        <a:pt x="3956760" y="426258"/>
                        <a:pt x="3292358" y="421346"/>
                        <a:pt x="2609217" y="556701"/>
                      </a:cubicBezTo>
                      <a:cubicBezTo>
                        <a:pt x="2358702" y="606003"/>
                        <a:pt x="2100727" y="663493"/>
                        <a:pt x="1797088" y="737720"/>
                      </a:cubicBezTo>
                      <a:cubicBezTo>
                        <a:pt x="1622619" y="780291"/>
                        <a:pt x="1480169" y="815767"/>
                        <a:pt x="1348817" y="849424"/>
                      </a:cubicBezTo>
                      <a:cubicBezTo>
                        <a:pt x="1157792" y="897635"/>
                        <a:pt x="906367" y="953305"/>
                        <a:pt x="656761" y="956034"/>
                      </a:cubicBezTo>
                      <a:cubicBezTo>
                        <a:pt x="390600" y="958945"/>
                        <a:pt x="175743" y="902183"/>
                        <a:pt x="0" y="782474"/>
                      </a:cubicBezTo>
                      <a:lnTo>
                        <a:pt x="2729" y="778290"/>
                      </a:lnTo>
                      <a:cubicBezTo>
                        <a:pt x="177744" y="897453"/>
                        <a:pt x="391510" y="953851"/>
                        <a:pt x="656761" y="950940"/>
                      </a:cubicBezTo>
                      <a:cubicBezTo>
                        <a:pt x="905821" y="948211"/>
                        <a:pt x="1156883" y="892541"/>
                        <a:pt x="1347725" y="844512"/>
                      </a:cubicBezTo>
                      <a:cubicBezTo>
                        <a:pt x="1479078" y="810855"/>
                        <a:pt x="1621710" y="775379"/>
                        <a:pt x="1796179" y="732808"/>
                      </a:cubicBezTo>
                      <a:cubicBezTo>
                        <a:pt x="2099817" y="658581"/>
                        <a:pt x="2357792" y="601091"/>
                        <a:pt x="2608489" y="551789"/>
                      </a:cubicBezTo>
                      <a:cubicBezTo>
                        <a:pt x="3292358" y="416070"/>
                        <a:pt x="3957306" y="421164"/>
                        <a:pt x="4701029" y="567435"/>
                      </a:cubicBezTo>
                      <a:cubicBezTo>
                        <a:pt x="4993752" y="624924"/>
                        <a:pt x="5273194" y="696786"/>
                        <a:pt x="5508064" y="759369"/>
                      </a:cubicBezTo>
                      <a:cubicBezTo>
                        <a:pt x="5759489" y="826501"/>
                        <a:pt x="6003819" y="898362"/>
                        <a:pt x="6240326" y="967859"/>
                      </a:cubicBezTo>
                      <a:cubicBezTo>
                        <a:pt x="6796299" y="1131413"/>
                        <a:pt x="7321526" y="1285688"/>
                        <a:pt x="7912793" y="1377016"/>
                      </a:cubicBezTo>
                      <a:cubicBezTo>
                        <a:pt x="8000664" y="1390297"/>
                        <a:pt x="8090355" y="1401394"/>
                        <a:pt x="8179500" y="1409763"/>
                      </a:cubicBezTo>
                      <a:cubicBezTo>
                        <a:pt x="8484048" y="1439599"/>
                        <a:pt x="8994357" y="1451425"/>
                        <a:pt x="9908183" y="1210006"/>
                      </a:cubicBezTo>
                      <a:cubicBezTo>
                        <a:pt x="10325163" y="1099939"/>
                        <a:pt x="10655727" y="978411"/>
                        <a:pt x="10948267" y="827956"/>
                      </a:cubicBezTo>
                      <a:cubicBezTo>
                        <a:pt x="11232258" y="681686"/>
                        <a:pt x="11464944" y="479745"/>
                        <a:pt x="11711275" y="265979"/>
                      </a:cubicBezTo>
                      <a:cubicBezTo>
                        <a:pt x="11812246" y="178290"/>
                        <a:pt x="11916673" y="87690"/>
                        <a:pt x="12026012" y="0"/>
                      </a:cubicBezTo>
                      <a:lnTo>
                        <a:pt x="12029104" y="3821"/>
                      </a:lnTo>
                      <a:cubicBezTo>
                        <a:pt x="11919765" y="91328"/>
                        <a:pt x="11815521" y="181928"/>
                        <a:pt x="11714549" y="269618"/>
                      </a:cubicBezTo>
                      <a:cubicBezTo>
                        <a:pt x="11468037" y="483566"/>
                        <a:pt x="11235169" y="685688"/>
                        <a:pt x="10950632" y="832322"/>
                      </a:cubicBezTo>
                      <a:cubicBezTo>
                        <a:pt x="10657728" y="982959"/>
                        <a:pt x="10326982" y="1104487"/>
                        <a:pt x="9909639" y="1214736"/>
                      </a:cubicBezTo>
                      <a:cubicBezTo>
                        <a:pt x="9588899" y="1299515"/>
                        <a:pt x="9307819" y="1357186"/>
                        <a:pt x="9050572" y="1391388"/>
                      </a:cubicBezTo>
                      <a:cubicBezTo>
                        <a:pt x="8855909" y="1417404"/>
                        <a:pt x="8673617" y="1430139"/>
                        <a:pt x="8499512" y="143013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50" name="任意多边形: 形状 249">
                  <a:extLst>
                    <a:ext uri="{FF2B5EF4-FFF2-40B4-BE49-F238E27FC236}">
                      <a16:creationId xmlns:a16="http://schemas.microsoft.com/office/drawing/2014/main" id="{334B1F71-023B-4C53-A075-D435F6508C50}"/>
                    </a:ext>
                  </a:extLst>
                </p:cNvPr>
                <p:cNvSpPr/>
                <p:nvPr/>
              </p:nvSpPr>
              <p:spPr>
                <a:xfrm>
                  <a:off x="-547167" y="5292809"/>
                  <a:ext cx="12089868" cy="1473619"/>
                </a:xfrm>
                <a:custGeom>
                  <a:avLst/>
                  <a:gdLst>
                    <a:gd name="connsiteX0" fmla="*/ 8535170 w 12089868"/>
                    <a:gd name="connsiteY0" fmla="*/ 1473620 h 1473619"/>
                    <a:gd name="connsiteX1" fmla="*/ 8252271 w 12089868"/>
                    <a:gd name="connsiteY1" fmla="*/ 1461613 h 1473619"/>
                    <a:gd name="connsiteX2" fmla="*/ 7982472 w 12089868"/>
                    <a:gd name="connsiteY2" fmla="*/ 1431413 h 1473619"/>
                    <a:gd name="connsiteX3" fmla="*/ 6203940 w 12089868"/>
                    <a:gd name="connsiteY3" fmla="*/ 1001698 h 1473619"/>
                    <a:gd name="connsiteX4" fmla="*/ 5555911 w 12089868"/>
                    <a:gd name="connsiteY4" fmla="*/ 814675 h 1473619"/>
                    <a:gd name="connsiteX5" fmla="*/ 4744147 w 12089868"/>
                    <a:gd name="connsiteY5" fmla="*/ 611643 h 1473619"/>
                    <a:gd name="connsiteX6" fmla="*/ 2632322 w 12089868"/>
                    <a:gd name="connsiteY6" fmla="*/ 558338 h 1473619"/>
                    <a:gd name="connsiteX7" fmla="*/ 1812189 w 12089868"/>
                    <a:gd name="connsiteY7" fmla="*/ 735537 h 1473619"/>
                    <a:gd name="connsiteX8" fmla="*/ 1360461 w 12089868"/>
                    <a:gd name="connsiteY8" fmla="*/ 849970 h 1473619"/>
                    <a:gd name="connsiteX9" fmla="*/ 0 w 12089868"/>
                    <a:gd name="connsiteY9" fmla="*/ 795391 h 1473619"/>
                    <a:gd name="connsiteX10" fmla="*/ 2729 w 12089868"/>
                    <a:gd name="connsiteY10" fmla="*/ 791207 h 1473619"/>
                    <a:gd name="connsiteX11" fmla="*/ 1359187 w 12089868"/>
                    <a:gd name="connsiteY11" fmla="*/ 845057 h 1473619"/>
                    <a:gd name="connsiteX12" fmla="*/ 1810915 w 12089868"/>
                    <a:gd name="connsiteY12" fmla="*/ 730624 h 1473619"/>
                    <a:gd name="connsiteX13" fmla="*/ 2631230 w 12089868"/>
                    <a:gd name="connsiteY13" fmla="*/ 553244 h 1473619"/>
                    <a:gd name="connsiteX14" fmla="*/ 4744874 w 12089868"/>
                    <a:gd name="connsiteY14" fmla="*/ 606731 h 1473619"/>
                    <a:gd name="connsiteX15" fmla="*/ 5556821 w 12089868"/>
                    <a:gd name="connsiteY15" fmla="*/ 809945 h 1473619"/>
                    <a:gd name="connsiteX16" fmla="*/ 6204850 w 12089868"/>
                    <a:gd name="connsiteY16" fmla="*/ 996968 h 1473619"/>
                    <a:gd name="connsiteX17" fmla="*/ 7982654 w 12089868"/>
                    <a:gd name="connsiteY17" fmla="*/ 1426682 h 1473619"/>
                    <a:gd name="connsiteX18" fmla="*/ 8252090 w 12089868"/>
                    <a:gd name="connsiteY18" fmla="*/ 1456883 h 1473619"/>
                    <a:gd name="connsiteX19" fmla="*/ 9130075 w 12089868"/>
                    <a:gd name="connsiteY19" fmla="*/ 1423044 h 1473619"/>
                    <a:gd name="connsiteX20" fmla="*/ 9994417 w 12089868"/>
                    <a:gd name="connsiteY20" fmla="*/ 1234384 h 1473619"/>
                    <a:gd name="connsiteX21" fmla="*/ 11023586 w 12089868"/>
                    <a:gd name="connsiteY21" fmla="*/ 837780 h 1473619"/>
                    <a:gd name="connsiteX22" fmla="*/ 11736381 w 12089868"/>
                    <a:gd name="connsiteY22" fmla="*/ 299090 h 1473619"/>
                    <a:gd name="connsiteX23" fmla="*/ 12086776 w 12089868"/>
                    <a:gd name="connsiteY23" fmla="*/ 0 h 1473619"/>
                    <a:gd name="connsiteX24" fmla="*/ 12089868 w 12089868"/>
                    <a:gd name="connsiteY24" fmla="*/ 3820 h 1473619"/>
                    <a:gd name="connsiteX25" fmla="*/ 11739838 w 12089868"/>
                    <a:gd name="connsiteY25" fmla="*/ 302729 h 1473619"/>
                    <a:gd name="connsiteX26" fmla="*/ 11026133 w 12089868"/>
                    <a:gd name="connsiteY26" fmla="*/ 842147 h 1473619"/>
                    <a:gd name="connsiteX27" fmla="*/ 9995873 w 12089868"/>
                    <a:gd name="connsiteY27" fmla="*/ 1239114 h 1473619"/>
                    <a:gd name="connsiteX28" fmla="*/ 9130985 w 12089868"/>
                    <a:gd name="connsiteY28" fmla="*/ 1427774 h 1473619"/>
                    <a:gd name="connsiteX29" fmla="*/ 8535170 w 12089868"/>
                    <a:gd name="connsiteY29" fmla="*/ 1473620 h 1473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089868" h="1473619">
                      <a:moveTo>
                        <a:pt x="8535170" y="1473620"/>
                      </a:moveTo>
                      <a:cubicBezTo>
                        <a:pt x="8438566" y="1473620"/>
                        <a:pt x="8344509" y="1469618"/>
                        <a:pt x="8252271" y="1461613"/>
                      </a:cubicBezTo>
                      <a:cubicBezTo>
                        <a:pt x="8162217" y="1454154"/>
                        <a:pt x="8071616" y="1443966"/>
                        <a:pt x="7982472" y="1431413"/>
                      </a:cubicBezTo>
                      <a:cubicBezTo>
                        <a:pt x="7353181" y="1341176"/>
                        <a:pt x="6794843" y="1176349"/>
                        <a:pt x="6203940" y="1001698"/>
                      </a:cubicBezTo>
                      <a:cubicBezTo>
                        <a:pt x="5994358" y="939842"/>
                        <a:pt x="5777682" y="875621"/>
                        <a:pt x="5555911" y="814675"/>
                      </a:cubicBezTo>
                      <a:cubicBezTo>
                        <a:pt x="5301393" y="744633"/>
                        <a:pt x="5026863" y="671680"/>
                        <a:pt x="4744147" y="611643"/>
                      </a:cubicBezTo>
                      <a:cubicBezTo>
                        <a:pt x="3978592" y="449181"/>
                        <a:pt x="3307458" y="432262"/>
                        <a:pt x="2632322" y="558338"/>
                      </a:cubicBezTo>
                      <a:cubicBezTo>
                        <a:pt x="2371618" y="606549"/>
                        <a:pt x="2103456" y="664584"/>
                        <a:pt x="1812189" y="735537"/>
                      </a:cubicBezTo>
                      <a:cubicBezTo>
                        <a:pt x="1649363" y="775197"/>
                        <a:pt x="1501455" y="812674"/>
                        <a:pt x="1360461" y="849970"/>
                      </a:cubicBezTo>
                      <a:cubicBezTo>
                        <a:pt x="904912" y="968951"/>
                        <a:pt x="387144" y="1055549"/>
                        <a:pt x="0" y="795391"/>
                      </a:cubicBezTo>
                      <a:lnTo>
                        <a:pt x="2729" y="791207"/>
                      </a:lnTo>
                      <a:cubicBezTo>
                        <a:pt x="388235" y="1050273"/>
                        <a:pt x="904912" y="963675"/>
                        <a:pt x="1359187" y="845057"/>
                      </a:cubicBezTo>
                      <a:cubicBezTo>
                        <a:pt x="1500182" y="807762"/>
                        <a:pt x="1648089" y="770285"/>
                        <a:pt x="1810915" y="730624"/>
                      </a:cubicBezTo>
                      <a:cubicBezTo>
                        <a:pt x="2102182" y="659672"/>
                        <a:pt x="2370527" y="601637"/>
                        <a:pt x="2631230" y="553244"/>
                      </a:cubicBezTo>
                      <a:cubicBezTo>
                        <a:pt x="3307094" y="427168"/>
                        <a:pt x="3978774" y="444087"/>
                        <a:pt x="4744874" y="606731"/>
                      </a:cubicBezTo>
                      <a:cubicBezTo>
                        <a:pt x="5027773" y="666768"/>
                        <a:pt x="5302303" y="739903"/>
                        <a:pt x="5556821" y="809945"/>
                      </a:cubicBezTo>
                      <a:cubicBezTo>
                        <a:pt x="5778591" y="870891"/>
                        <a:pt x="5995268" y="935112"/>
                        <a:pt x="6204850" y="996968"/>
                      </a:cubicBezTo>
                      <a:cubicBezTo>
                        <a:pt x="6795571" y="1171619"/>
                        <a:pt x="7353545" y="1336446"/>
                        <a:pt x="7982654" y="1426682"/>
                      </a:cubicBezTo>
                      <a:cubicBezTo>
                        <a:pt x="8071616" y="1439236"/>
                        <a:pt x="8162217" y="1449242"/>
                        <a:pt x="8252090" y="1456883"/>
                      </a:cubicBezTo>
                      <a:cubicBezTo>
                        <a:pt x="8523526" y="1480533"/>
                        <a:pt x="8810609" y="1469436"/>
                        <a:pt x="9130075" y="1423044"/>
                      </a:cubicBezTo>
                      <a:cubicBezTo>
                        <a:pt x="9388778" y="1385567"/>
                        <a:pt x="9671494" y="1323893"/>
                        <a:pt x="9994417" y="1234384"/>
                      </a:cubicBezTo>
                      <a:cubicBezTo>
                        <a:pt x="10397570" y="1122862"/>
                        <a:pt x="10734137" y="993147"/>
                        <a:pt x="11023586" y="837780"/>
                      </a:cubicBezTo>
                      <a:cubicBezTo>
                        <a:pt x="11289019" y="695330"/>
                        <a:pt x="11506241" y="502850"/>
                        <a:pt x="11736381" y="299090"/>
                      </a:cubicBezTo>
                      <a:cubicBezTo>
                        <a:pt x="11848086" y="200121"/>
                        <a:pt x="11963792" y="97696"/>
                        <a:pt x="12086776" y="0"/>
                      </a:cubicBezTo>
                      <a:lnTo>
                        <a:pt x="12089868" y="3820"/>
                      </a:lnTo>
                      <a:cubicBezTo>
                        <a:pt x="11967066" y="101334"/>
                        <a:pt x="11851542" y="203760"/>
                        <a:pt x="11739838" y="302729"/>
                      </a:cubicBezTo>
                      <a:cubicBezTo>
                        <a:pt x="11509517" y="506671"/>
                        <a:pt x="11292113" y="699333"/>
                        <a:pt x="11026133" y="842147"/>
                      </a:cubicBezTo>
                      <a:cubicBezTo>
                        <a:pt x="10736322" y="997513"/>
                        <a:pt x="10399390" y="1127410"/>
                        <a:pt x="9995873" y="1239114"/>
                      </a:cubicBezTo>
                      <a:cubicBezTo>
                        <a:pt x="9672950" y="1328623"/>
                        <a:pt x="9390052" y="1390297"/>
                        <a:pt x="9130985" y="1427774"/>
                      </a:cubicBezTo>
                      <a:cubicBezTo>
                        <a:pt x="8920312" y="1458338"/>
                        <a:pt x="8723102" y="1473620"/>
                        <a:pt x="8535170" y="1473620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51" name="任意多边形: 形状 250">
                  <a:extLst>
                    <a:ext uri="{FF2B5EF4-FFF2-40B4-BE49-F238E27FC236}">
                      <a16:creationId xmlns:a16="http://schemas.microsoft.com/office/drawing/2014/main" id="{DC706390-93BE-40B0-A41E-FD3EEF093194}"/>
                    </a:ext>
                  </a:extLst>
                </p:cNvPr>
                <p:cNvSpPr/>
                <p:nvPr/>
              </p:nvSpPr>
              <p:spPr>
                <a:xfrm>
                  <a:off x="-562449" y="5258243"/>
                  <a:ext cx="12151905" cy="1518010"/>
                </a:xfrm>
                <a:custGeom>
                  <a:avLst/>
                  <a:gdLst>
                    <a:gd name="connsiteX0" fmla="*/ 8571737 w 12151905"/>
                    <a:gd name="connsiteY0" fmla="*/ 1518011 h 1518010"/>
                    <a:gd name="connsiteX1" fmla="*/ 8325407 w 12151905"/>
                    <a:gd name="connsiteY1" fmla="*/ 1508732 h 1518010"/>
                    <a:gd name="connsiteX2" fmla="*/ 8052878 w 12151905"/>
                    <a:gd name="connsiteY2" fmla="*/ 1481261 h 1518010"/>
                    <a:gd name="connsiteX3" fmla="*/ 6165735 w 12151905"/>
                    <a:gd name="connsiteY3" fmla="*/ 1029715 h 1518010"/>
                    <a:gd name="connsiteX4" fmla="*/ 5605032 w 12151905"/>
                    <a:gd name="connsiteY4" fmla="*/ 865433 h 1518010"/>
                    <a:gd name="connsiteX5" fmla="*/ 4788173 w 12151905"/>
                    <a:gd name="connsiteY5" fmla="*/ 651304 h 1518010"/>
                    <a:gd name="connsiteX6" fmla="*/ 2655245 w 12151905"/>
                    <a:gd name="connsiteY6" fmla="*/ 559976 h 1518010"/>
                    <a:gd name="connsiteX7" fmla="*/ 1827107 w 12151905"/>
                    <a:gd name="connsiteY7" fmla="*/ 733535 h 1518010"/>
                    <a:gd name="connsiteX8" fmla="*/ 1372104 w 12151905"/>
                    <a:gd name="connsiteY8" fmla="*/ 850697 h 1518010"/>
                    <a:gd name="connsiteX9" fmla="*/ 0 w 12151905"/>
                    <a:gd name="connsiteY9" fmla="*/ 808672 h 1518010"/>
                    <a:gd name="connsiteX10" fmla="*/ 2729 w 12151905"/>
                    <a:gd name="connsiteY10" fmla="*/ 804487 h 1518010"/>
                    <a:gd name="connsiteX11" fmla="*/ 1370830 w 12151905"/>
                    <a:gd name="connsiteY11" fmla="*/ 845785 h 1518010"/>
                    <a:gd name="connsiteX12" fmla="*/ 1826015 w 12151905"/>
                    <a:gd name="connsiteY12" fmla="*/ 728623 h 1518010"/>
                    <a:gd name="connsiteX13" fmla="*/ 2654517 w 12151905"/>
                    <a:gd name="connsiteY13" fmla="*/ 555064 h 1518010"/>
                    <a:gd name="connsiteX14" fmla="*/ 4789264 w 12151905"/>
                    <a:gd name="connsiteY14" fmla="*/ 646392 h 1518010"/>
                    <a:gd name="connsiteX15" fmla="*/ 5606305 w 12151905"/>
                    <a:gd name="connsiteY15" fmla="*/ 860703 h 1518010"/>
                    <a:gd name="connsiteX16" fmla="*/ 6167190 w 12151905"/>
                    <a:gd name="connsiteY16" fmla="*/ 1024985 h 1518010"/>
                    <a:gd name="connsiteX17" fmla="*/ 8053424 w 12151905"/>
                    <a:gd name="connsiteY17" fmla="*/ 1476349 h 1518010"/>
                    <a:gd name="connsiteX18" fmla="*/ 8325770 w 12151905"/>
                    <a:gd name="connsiteY18" fmla="*/ 1503820 h 1518010"/>
                    <a:gd name="connsiteX19" fmla="*/ 9211762 w 12151905"/>
                    <a:gd name="connsiteY19" fmla="*/ 1459430 h 1518010"/>
                    <a:gd name="connsiteX20" fmla="*/ 10081925 w 12151905"/>
                    <a:gd name="connsiteY20" fmla="*/ 1258763 h 1518010"/>
                    <a:gd name="connsiteX21" fmla="*/ 11100360 w 12151905"/>
                    <a:gd name="connsiteY21" fmla="*/ 847786 h 1518010"/>
                    <a:gd name="connsiteX22" fmla="*/ 11768947 w 12151905"/>
                    <a:gd name="connsiteY22" fmla="*/ 328199 h 1518010"/>
                    <a:gd name="connsiteX23" fmla="*/ 12148813 w 12151905"/>
                    <a:gd name="connsiteY23" fmla="*/ 0 h 1518010"/>
                    <a:gd name="connsiteX24" fmla="*/ 12151906 w 12151905"/>
                    <a:gd name="connsiteY24" fmla="*/ 3820 h 1518010"/>
                    <a:gd name="connsiteX25" fmla="*/ 11772403 w 12151905"/>
                    <a:gd name="connsiteY25" fmla="*/ 331837 h 1518010"/>
                    <a:gd name="connsiteX26" fmla="*/ 11102907 w 12151905"/>
                    <a:gd name="connsiteY26" fmla="*/ 852153 h 1518010"/>
                    <a:gd name="connsiteX27" fmla="*/ 10083562 w 12151905"/>
                    <a:gd name="connsiteY27" fmla="*/ 1263493 h 1518010"/>
                    <a:gd name="connsiteX28" fmla="*/ 9212853 w 12151905"/>
                    <a:gd name="connsiteY28" fmla="*/ 1464342 h 1518010"/>
                    <a:gd name="connsiteX29" fmla="*/ 8571737 w 12151905"/>
                    <a:gd name="connsiteY29" fmla="*/ 1518011 h 15180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151905" h="1518010">
                      <a:moveTo>
                        <a:pt x="8571737" y="1518011"/>
                      </a:moveTo>
                      <a:cubicBezTo>
                        <a:pt x="8487868" y="1518011"/>
                        <a:pt x="8406001" y="1514918"/>
                        <a:pt x="8325407" y="1508732"/>
                      </a:cubicBezTo>
                      <a:cubicBezTo>
                        <a:pt x="8234260" y="1502001"/>
                        <a:pt x="8142568" y="1492722"/>
                        <a:pt x="8052878" y="1481261"/>
                      </a:cubicBezTo>
                      <a:cubicBezTo>
                        <a:pt x="7384473" y="1393026"/>
                        <a:pt x="6792478" y="1216555"/>
                        <a:pt x="6165735" y="1029715"/>
                      </a:cubicBezTo>
                      <a:cubicBezTo>
                        <a:pt x="5983988" y="975500"/>
                        <a:pt x="5796238" y="919648"/>
                        <a:pt x="5605032" y="865433"/>
                      </a:cubicBezTo>
                      <a:cubicBezTo>
                        <a:pt x="5347421" y="792480"/>
                        <a:pt x="5072163" y="715888"/>
                        <a:pt x="4788173" y="651304"/>
                      </a:cubicBezTo>
                      <a:cubicBezTo>
                        <a:pt x="4000787" y="472104"/>
                        <a:pt x="3322922" y="443178"/>
                        <a:pt x="2655245" y="559976"/>
                      </a:cubicBezTo>
                      <a:cubicBezTo>
                        <a:pt x="2383989" y="607095"/>
                        <a:pt x="2113098" y="663857"/>
                        <a:pt x="1827107" y="733535"/>
                      </a:cubicBezTo>
                      <a:cubicBezTo>
                        <a:pt x="1666282" y="772650"/>
                        <a:pt x="1517465" y="810855"/>
                        <a:pt x="1372104" y="850697"/>
                      </a:cubicBezTo>
                      <a:cubicBezTo>
                        <a:pt x="912371" y="974954"/>
                        <a:pt x="389691" y="1067192"/>
                        <a:pt x="0" y="808672"/>
                      </a:cubicBezTo>
                      <a:lnTo>
                        <a:pt x="2729" y="804487"/>
                      </a:lnTo>
                      <a:cubicBezTo>
                        <a:pt x="390782" y="1061734"/>
                        <a:pt x="912189" y="969860"/>
                        <a:pt x="1370830" y="845785"/>
                      </a:cubicBezTo>
                      <a:cubicBezTo>
                        <a:pt x="1516373" y="806125"/>
                        <a:pt x="1665190" y="767738"/>
                        <a:pt x="1826015" y="728623"/>
                      </a:cubicBezTo>
                      <a:cubicBezTo>
                        <a:pt x="2112189" y="658945"/>
                        <a:pt x="2383080" y="602183"/>
                        <a:pt x="2654517" y="555064"/>
                      </a:cubicBezTo>
                      <a:cubicBezTo>
                        <a:pt x="3322740" y="438084"/>
                        <a:pt x="4001151" y="467010"/>
                        <a:pt x="4789264" y="646392"/>
                      </a:cubicBezTo>
                      <a:cubicBezTo>
                        <a:pt x="5073255" y="710976"/>
                        <a:pt x="5348694" y="787750"/>
                        <a:pt x="5606305" y="860703"/>
                      </a:cubicBezTo>
                      <a:cubicBezTo>
                        <a:pt x="5797512" y="914918"/>
                        <a:pt x="5985444" y="970770"/>
                        <a:pt x="6167190" y="1024985"/>
                      </a:cubicBezTo>
                      <a:cubicBezTo>
                        <a:pt x="6793752" y="1211643"/>
                        <a:pt x="7385565" y="1388114"/>
                        <a:pt x="8053424" y="1476349"/>
                      </a:cubicBezTo>
                      <a:cubicBezTo>
                        <a:pt x="8142933" y="1487992"/>
                        <a:pt x="8234624" y="1497271"/>
                        <a:pt x="8325770" y="1503820"/>
                      </a:cubicBezTo>
                      <a:cubicBezTo>
                        <a:pt x="8599572" y="1524742"/>
                        <a:pt x="8889384" y="1510188"/>
                        <a:pt x="9211762" y="1459430"/>
                      </a:cubicBezTo>
                      <a:cubicBezTo>
                        <a:pt x="9472283" y="1418496"/>
                        <a:pt x="9756818" y="1352820"/>
                        <a:pt x="10081925" y="1258763"/>
                      </a:cubicBezTo>
                      <a:cubicBezTo>
                        <a:pt x="10476709" y="1144511"/>
                        <a:pt x="10809820" y="1010066"/>
                        <a:pt x="11100360" y="847786"/>
                      </a:cubicBezTo>
                      <a:cubicBezTo>
                        <a:pt x="11349602" y="708429"/>
                        <a:pt x="11553361" y="523772"/>
                        <a:pt x="11768947" y="328199"/>
                      </a:cubicBezTo>
                      <a:cubicBezTo>
                        <a:pt x="11889383" y="219042"/>
                        <a:pt x="12014004" y="106064"/>
                        <a:pt x="12148813" y="0"/>
                      </a:cubicBezTo>
                      <a:lnTo>
                        <a:pt x="12151906" y="3820"/>
                      </a:lnTo>
                      <a:cubicBezTo>
                        <a:pt x="12017278" y="109703"/>
                        <a:pt x="11892840" y="222680"/>
                        <a:pt x="11772403" y="331837"/>
                      </a:cubicBezTo>
                      <a:cubicBezTo>
                        <a:pt x="11556637" y="527592"/>
                        <a:pt x="11352695" y="712432"/>
                        <a:pt x="11102907" y="852153"/>
                      </a:cubicBezTo>
                      <a:cubicBezTo>
                        <a:pt x="10812185" y="1014433"/>
                        <a:pt x="10478711" y="1149060"/>
                        <a:pt x="10083562" y="1263493"/>
                      </a:cubicBezTo>
                      <a:cubicBezTo>
                        <a:pt x="9758456" y="1357550"/>
                        <a:pt x="9473557" y="1423408"/>
                        <a:pt x="9212853" y="1464342"/>
                      </a:cubicBezTo>
                      <a:cubicBezTo>
                        <a:pt x="8984715" y="1500364"/>
                        <a:pt x="8772950" y="1518011"/>
                        <a:pt x="8571737" y="151801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52" name="任意多边形: 形状 251">
                  <a:extLst>
                    <a:ext uri="{FF2B5EF4-FFF2-40B4-BE49-F238E27FC236}">
                      <a16:creationId xmlns:a16="http://schemas.microsoft.com/office/drawing/2014/main" id="{E1F5E6D1-3E8C-4AA6-B0D1-1CC47FAA6546}"/>
                    </a:ext>
                  </a:extLst>
                </p:cNvPr>
                <p:cNvSpPr/>
                <p:nvPr/>
              </p:nvSpPr>
              <p:spPr>
                <a:xfrm>
                  <a:off x="-577912" y="5224222"/>
                  <a:ext cx="12213398" cy="1562401"/>
                </a:xfrm>
                <a:custGeom>
                  <a:avLst/>
                  <a:gdLst>
                    <a:gd name="connsiteX0" fmla="*/ 8609761 w 12213398"/>
                    <a:gd name="connsiteY0" fmla="*/ 1562401 h 1562401"/>
                    <a:gd name="connsiteX1" fmla="*/ 8398723 w 12213398"/>
                    <a:gd name="connsiteY1" fmla="*/ 1555488 h 1562401"/>
                    <a:gd name="connsiteX2" fmla="*/ 8123466 w 12213398"/>
                    <a:gd name="connsiteY2" fmla="*/ 1530564 h 1562401"/>
                    <a:gd name="connsiteX3" fmla="*/ 6125165 w 12213398"/>
                    <a:gd name="connsiteY3" fmla="*/ 1056094 h 1562401"/>
                    <a:gd name="connsiteX4" fmla="*/ 5654334 w 12213398"/>
                    <a:gd name="connsiteY4" fmla="*/ 915828 h 1562401"/>
                    <a:gd name="connsiteX5" fmla="*/ 4832382 w 12213398"/>
                    <a:gd name="connsiteY5" fmla="*/ 690600 h 1562401"/>
                    <a:gd name="connsiteX6" fmla="*/ 3760278 w 12213398"/>
                    <a:gd name="connsiteY6" fmla="*/ 515039 h 1562401"/>
                    <a:gd name="connsiteX7" fmla="*/ 2678532 w 12213398"/>
                    <a:gd name="connsiteY7" fmla="*/ 561613 h 1562401"/>
                    <a:gd name="connsiteX8" fmla="*/ 1842389 w 12213398"/>
                    <a:gd name="connsiteY8" fmla="*/ 731534 h 1562401"/>
                    <a:gd name="connsiteX9" fmla="*/ 1383929 w 12213398"/>
                    <a:gd name="connsiteY9" fmla="*/ 851425 h 1562401"/>
                    <a:gd name="connsiteX10" fmla="*/ 678593 w 12213398"/>
                    <a:gd name="connsiteY10" fmla="*/ 982050 h 1562401"/>
                    <a:gd name="connsiteX11" fmla="*/ 0 w 12213398"/>
                    <a:gd name="connsiteY11" fmla="*/ 821770 h 1562401"/>
                    <a:gd name="connsiteX12" fmla="*/ 2729 w 12213398"/>
                    <a:gd name="connsiteY12" fmla="*/ 817586 h 1562401"/>
                    <a:gd name="connsiteX13" fmla="*/ 678229 w 12213398"/>
                    <a:gd name="connsiteY13" fmla="*/ 976956 h 1562401"/>
                    <a:gd name="connsiteX14" fmla="*/ 1382474 w 12213398"/>
                    <a:gd name="connsiteY14" fmla="*/ 846513 h 1562401"/>
                    <a:gd name="connsiteX15" fmla="*/ 1841115 w 12213398"/>
                    <a:gd name="connsiteY15" fmla="*/ 726622 h 1562401"/>
                    <a:gd name="connsiteX16" fmla="*/ 2677622 w 12213398"/>
                    <a:gd name="connsiteY16" fmla="*/ 556701 h 1562401"/>
                    <a:gd name="connsiteX17" fmla="*/ 3760642 w 12213398"/>
                    <a:gd name="connsiteY17" fmla="*/ 510127 h 1562401"/>
                    <a:gd name="connsiteX18" fmla="*/ 4833655 w 12213398"/>
                    <a:gd name="connsiteY18" fmla="*/ 685870 h 1562401"/>
                    <a:gd name="connsiteX19" fmla="*/ 5655790 w 12213398"/>
                    <a:gd name="connsiteY19" fmla="*/ 911279 h 1562401"/>
                    <a:gd name="connsiteX20" fmla="*/ 6126620 w 12213398"/>
                    <a:gd name="connsiteY20" fmla="*/ 1051546 h 1562401"/>
                    <a:gd name="connsiteX21" fmla="*/ 8124194 w 12213398"/>
                    <a:gd name="connsiteY21" fmla="*/ 1525833 h 1562401"/>
                    <a:gd name="connsiteX22" fmla="*/ 8399269 w 12213398"/>
                    <a:gd name="connsiteY22" fmla="*/ 1550758 h 1562401"/>
                    <a:gd name="connsiteX23" fmla="*/ 10169068 w 12213398"/>
                    <a:gd name="connsiteY23" fmla="*/ 1283141 h 1562401"/>
                    <a:gd name="connsiteX24" fmla="*/ 11176587 w 12213398"/>
                    <a:gd name="connsiteY24" fmla="*/ 857792 h 1562401"/>
                    <a:gd name="connsiteX25" fmla="*/ 11806060 w 12213398"/>
                    <a:gd name="connsiteY25" fmla="*/ 354215 h 1562401"/>
                    <a:gd name="connsiteX26" fmla="*/ 12210304 w 12213398"/>
                    <a:gd name="connsiteY26" fmla="*/ 0 h 1562401"/>
                    <a:gd name="connsiteX27" fmla="*/ 12213398 w 12213398"/>
                    <a:gd name="connsiteY27" fmla="*/ 4002 h 1562401"/>
                    <a:gd name="connsiteX28" fmla="*/ 11809335 w 12213398"/>
                    <a:gd name="connsiteY28" fmla="*/ 357853 h 1562401"/>
                    <a:gd name="connsiteX29" fmla="*/ 11178952 w 12213398"/>
                    <a:gd name="connsiteY29" fmla="*/ 862159 h 1562401"/>
                    <a:gd name="connsiteX30" fmla="*/ 10170342 w 12213398"/>
                    <a:gd name="connsiteY30" fmla="*/ 1288053 h 1562401"/>
                    <a:gd name="connsiteX31" fmla="*/ 9293811 w 12213398"/>
                    <a:gd name="connsiteY31" fmla="*/ 1501091 h 1562401"/>
                    <a:gd name="connsiteX32" fmla="*/ 8609761 w 12213398"/>
                    <a:gd name="connsiteY32" fmla="*/ 1562401 h 15624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12213398" h="1562401">
                      <a:moveTo>
                        <a:pt x="8609761" y="1562401"/>
                      </a:moveTo>
                      <a:cubicBezTo>
                        <a:pt x="8538262" y="1562401"/>
                        <a:pt x="8468038" y="1560036"/>
                        <a:pt x="8398723" y="1555488"/>
                      </a:cubicBezTo>
                      <a:cubicBezTo>
                        <a:pt x="8307214" y="1549848"/>
                        <a:pt x="8214430" y="1541479"/>
                        <a:pt x="8123466" y="1530564"/>
                      </a:cubicBezTo>
                      <a:cubicBezTo>
                        <a:pt x="7415219" y="1444693"/>
                        <a:pt x="6788476" y="1255852"/>
                        <a:pt x="6125165" y="1056094"/>
                      </a:cubicBezTo>
                      <a:cubicBezTo>
                        <a:pt x="5972345" y="1010066"/>
                        <a:pt x="5814431" y="962401"/>
                        <a:pt x="5654334" y="915828"/>
                      </a:cubicBezTo>
                      <a:cubicBezTo>
                        <a:pt x="5404728" y="843056"/>
                        <a:pt x="5121648" y="760825"/>
                        <a:pt x="4832382" y="690600"/>
                      </a:cubicBezTo>
                      <a:cubicBezTo>
                        <a:pt x="4443237" y="596179"/>
                        <a:pt x="4092479" y="538690"/>
                        <a:pt x="3760278" y="515039"/>
                      </a:cubicBezTo>
                      <a:cubicBezTo>
                        <a:pt x="3386233" y="488296"/>
                        <a:pt x="3032382" y="503578"/>
                        <a:pt x="2678532" y="561613"/>
                      </a:cubicBezTo>
                      <a:cubicBezTo>
                        <a:pt x="2398908" y="607095"/>
                        <a:pt x="2125469" y="662583"/>
                        <a:pt x="1842389" y="731534"/>
                      </a:cubicBezTo>
                      <a:cubicBezTo>
                        <a:pt x="1684657" y="769739"/>
                        <a:pt x="1530381" y="810127"/>
                        <a:pt x="1383929" y="851425"/>
                      </a:cubicBezTo>
                      <a:cubicBezTo>
                        <a:pt x="1173620" y="910006"/>
                        <a:pt x="925470" y="971498"/>
                        <a:pt x="678593" y="982050"/>
                      </a:cubicBezTo>
                      <a:cubicBezTo>
                        <a:pt x="404973" y="993875"/>
                        <a:pt x="182838" y="941479"/>
                        <a:pt x="0" y="821770"/>
                      </a:cubicBezTo>
                      <a:lnTo>
                        <a:pt x="2729" y="817586"/>
                      </a:lnTo>
                      <a:cubicBezTo>
                        <a:pt x="184657" y="936567"/>
                        <a:pt x="405700" y="988781"/>
                        <a:pt x="678229" y="976956"/>
                      </a:cubicBezTo>
                      <a:cubicBezTo>
                        <a:pt x="924560" y="966222"/>
                        <a:pt x="1172346" y="904912"/>
                        <a:pt x="1382474" y="846513"/>
                      </a:cubicBezTo>
                      <a:cubicBezTo>
                        <a:pt x="1529108" y="805215"/>
                        <a:pt x="1683383" y="764827"/>
                        <a:pt x="1841115" y="726622"/>
                      </a:cubicBezTo>
                      <a:cubicBezTo>
                        <a:pt x="2124378" y="657671"/>
                        <a:pt x="2397998" y="602183"/>
                        <a:pt x="2677622" y="556701"/>
                      </a:cubicBezTo>
                      <a:cubicBezTo>
                        <a:pt x="3031837" y="498666"/>
                        <a:pt x="3386233" y="483384"/>
                        <a:pt x="3760642" y="510127"/>
                      </a:cubicBezTo>
                      <a:cubicBezTo>
                        <a:pt x="4093207" y="533778"/>
                        <a:pt x="4444147" y="591267"/>
                        <a:pt x="4833655" y="685870"/>
                      </a:cubicBezTo>
                      <a:cubicBezTo>
                        <a:pt x="5123103" y="756094"/>
                        <a:pt x="5406002" y="838508"/>
                        <a:pt x="5655790" y="911279"/>
                      </a:cubicBezTo>
                      <a:cubicBezTo>
                        <a:pt x="5815704" y="957853"/>
                        <a:pt x="5973800" y="1005518"/>
                        <a:pt x="6126620" y="1051546"/>
                      </a:cubicBezTo>
                      <a:cubicBezTo>
                        <a:pt x="6789931" y="1251303"/>
                        <a:pt x="7416311" y="1439963"/>
                        <a:pt x="8124194" y="1525833"/>
                      </a:cubicBezTo>
                      <a:cubicBezTo>
                        <a:pt x="8215158" y="1536567"/>
                        <a:pt x="8307760" y="1544936"/>
                        <a:pt x="8399269" y="1550758"/>
                      </a:cubicBezTo>
                      <a:cubicBezTo>
                        <a:pt x="8711276" y="1571134"/>
                        <a:pt x="9234321" y="1565676"/>
                        <a:pt x="10169068" y="1283141"/>
                      </a:cubicBezTo>
                      <a:cubicBezTo>
                        <a:pt x="10555848" y="1166161"/>
                        <a:pt x="10885321" y="1026986"/>
                        <a:pt x="11176587" y="857792"/>
                      </a:cubicBezTo>
                      <a:cubicBezTo>
                        <a:pt x="11411640" y="720982"/>
                        <a:pt x="11603210" y="542874"/>
                        <a:pt x="11806060" y="354215"/>
                      </a:cubicBezTo>
                      <a:cubicBezTo>
                        <a:pt x="11933592" y="235597"/>
                        <a:pt x="12065308" y="113159"/>
                        <a:pt x="12210304" y="0"/>
                      </a:cubicBezTo>
                      <a:lnTo>
                        <a:pt x="12213398" y="4002"/>
                      </a:lnTo>
                      <a:cubicBezTo>
                        <a:pt x="12068583" y="116980"/>
                        <a:pt x="11936867" y="239418"/>
                        <a:pt x="11809335" y="357853"/>
                      </a:cubicBezTo>
                      <a:cubicBezTo>
                        <a:pt x="11606302" y="546695"/>
                        <a:pt x="11414550" y="724985"/>
                        <a:pt x="11178952" y="862159"/>
                      </a:cubicBezTo>
                      <a:cubicBezTo>
                        <a:pt x="10887322" y="1031716"/>
                        <a:pt x="10557486" y="1170891"/>
                        <a:pt x="10170342" y="1288053"/>
                      </a:cubicBezTo>
                      <a:cubicBezTo>
                        <a:pt x="9843417" y="1387022"/>
                        <a:pt x="9556697" y="1456519"/>
                        <a:pt x="9293811" y="1501091"/>
                      </a:cubicBezTo>
                      <a:cubicBezTo>
                        <a:pt x="9049663" y="1542025"/>
                        <a:pt x="8824072" y="1562401"/>
                        <a:pt x="8609761" y="156240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53" name="任意多边形: 形状 252">
                  <a:extLst>
                    <a:ext uri="{FF2B5EF4-FFF2-40B4-BE49-F238E27FC236}">
                      <a16:creationId xmlns:a16="http://schemas.microsoft.com/office/drawing/2014/main" id="{53DD8F4C-C1A0-4B7E-915D-2158A33DFF3B}"/>
                    </a:ext>
                  </a:extLst>
                </p:cNvPr>
                <p:cNvSpPr/>
                <p:nvPr/>
              </p:nvSpPr>
              <p:spPr>
                <a:xfrm>
                  <a:off x="-593740" y="5189474"/>
                  <a:ext cx="12275071" cy="1607883"/>
                </a:xfrm>
                <a:custGeom>
                  <a:avLst/>
                  <a:gdLst>
                    <a:gd name="connsiteX0" fmla="*/ 8649421 w 12275071"/>
                    <a:gd name="connsiteY0" fmla="*/ 1607883 h 1607883"/>
                    <a:gd name="connsiteX1" fmla="*/ 8472404 w 12275071"/>
                    <a:gd name="connsiteY1" fmla="*/ 1603153 h 1607883"/>
                    <a:gd name="connsiteX2" fmla="*/ 8194236 w 12275071"/>
                    <a:gd name="connsiteY2" fmla="*/ 1580958 h 1607883"/>
                    <a:gd name="connsiteX3" fmla="*/ 6082048 w 12275071"/>
                    <a:gd name="connsiteY3" fmla="*/ 1082110 h 1607883"/>
                    <a:gd name="connsiteX4" fmla="*/ 5703637 w 12275071"/>
                    <a:gd name="connsiteY4" fmla="*/ 967495 h 1607883"/>
                    <a:gd name="connsiteX5" fmla="*/ 5655244 w 12275071"/>
                    <a:gd name="connsiteY5" fmla="*/ 952941 h 1607883"/>
                    <a:gd name="connsiteX6" fmla="*/ 4876590 w 12275071"/>
                    <a:gd name="connsiteY6" fmla="*/ 730988 h 1607883"/>
                    <a:gd name="connsiteX7" fmla="*/ 2701455 w 12275071"/>
                    <a:gd name="connsiteY7" fmla="*/ 563978 h 1607883"/>
                    <a:gd name="connsiteX8" fmla="*/ 1857307 w 12275071"/>
                    <a:gd name="connsiteY8" fmla="*/ 730079 h 1607883"/>
                    <a:gd name="connsiteX9" fmla="*/ 1395391 w 12275071"/>
                    <a:gd name="connsiteY9" fmla="*/ 852698 h 1607883"/>
                    <a:gd name="connsiteX10" fmla="*/ 0 w 12275071"/>
                    <a:gd name="connsiteY10" fmla="*/ 835597 h 1607883"/>
                    <a:gd name="connsiteX11" fmla="*/ 2729 w 12275071"/>
                    <a:gd name="connsiteY11" fmla="*/ 831413 h 1607883"/>
                    <a:gd name="connsiteX12" fmla="*/ 1394117 w 12275071"/>
                    <a:gd name="connsiteY12" fmla="*/ 847968 h 1607883"/>
                    <a:gd name="connsiteX13" fmla="*/ 1856215 w 12275071"/>
                    <a:gd name="connsiteY13" fmla="*/ 725167 h 1607883"/>
                    <a:gd name="connsiteX14" fmla="*/ 2700909 w 12275071"/>
                    <a:gd name="connsiteY14" fmla="*/ 558884 h 1607883"/>
                    <a:gd name="connsiteX15" fmla="*/ 4878046 w 12275071"/>
                    <a:gd name="connsiteY15" fmla="*/ 725894 h 1607883"/>
                    <a:gd name="connsiteX16" fmla="*/ 5656881 w 12275071"/>
                    <a:gd name="connsiteY16" fmla="*/ 947847 h 1607883"/>
                    <a:gd name="connsiteX17" fmla="*/ 5705274 w 12275071"/>
                    <a:gd name="connsiteY17" fmla="*/ 962401 h 1607883"/>
                    <a:gd name="connsiteX18" fmla="*/ 6083685 w 12275071"/>
                    <a:gd name="connsiteY18" fmla="*/ 1077016 h 1607883"/>
                    <a:gd name="connsiteX19" fmla="*/ 8194964 w 12275071"/>
                    <a:gd name="connsiteY19" fmla="*/ 1575682 h 1607883"/>
                    <a:gd name="connsiteX20" fmla="*/ 8472768 w 12275071"/>
                    <a:gd name="connsiteY20" fmla="*/ 1597877 h 1607883"/>
                    <a:gd name="connsiteX21" fmla="*/ 10256212 w 12275071"/>
                    <a:gd name="connsiteY21" fmla="*/ 1307519 h 1607883"/>
                    <a:gd name="connsiteX22" fmla="*/ 11252815 w 12275071"/>
                    <a:gd name="connsiteY22" fmla="*/ 867798 h 1607883"/>
                    <a:gd name="connsiteX23" fmla="*/ 11847357 w 12275071"/>
                    <a:gd name="connsiteY23" fmla="*/ 377501 h 1607883"/>
                    <a:gd name="connsiteX24" fmla="*/ 12271979 w 12275071"/>
                    <a:gd name="connsiteY24" fmla="*/ 0 h 1607883"/>
                    <a:gd name="connsiteX25" fmla="*/ 12275071 w 12275071"/>
                    <a:gd name="connsiteY25" fmla="*/ 4002 h 1607883"/>
                    <a:gd name="connsiteX26" fmla="*/ 11850814 w 12275071"/>
                    <a:gd name="connsiteY26" fmla="*/ 381140 h 1607883"/>
                    <a:gd name="connsiteX27" fmla="*/ 11255363 w 12275071"/>
                    <a:gd name="connsiteY27" fmla="*/ 871983 h 1607883"/>
                    <a:gd name="connsiteX28" fmla="*/ 10257667 w 12275071"/>
                    <a:gd name="connsiteY28" fmla="*/ 1312250 h 1607883"/>
                    <a:gd name="connsiteX29" fmla="*/ 9375496 w 12275071"/>
                    <a:gd name="connsiteY29" fmla="*/ 1537477 h 1607883"/>
                    <a:gd name="connsiteX30" fmla="*/ 8649421 w 12275071"/>
                    <a:gd name="connsiteY30" fmla="*/ 1607883 h 1607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12275071" h="1607883">
                      <a:moveTo>
                        <a:pt x="8649421" y="1607883"/>
                      </a:moveTo>
                      <a:cubicBezTo>
                        <a:pt x="8589566" y="1607883"/>
                        <a:pt x="8530803" y="1606246"/>
                        <a:pt x="8472404" y="1603153"/>
                      </a:cubicBezTo>
                      <a:cubicBezTo>
                        <a:pt x="8379621" y="1598241"/>
                        <a:pt x="8285928" y="1590782"/>
                        <a:pt x="8194236" y="1580958"/>
                      </a:cubicBezTo>
                      <a:cubicBezTo>
                        <a:pt x="7445419" y="1498180"/>
                        <a:pt x="6783200" y="1296058"/>
                        <a:pt x="6082048" y="1082110"/>
                      </a:cubicBezTo>
                      <a:cubicBezTo>
                        <a:pt x="5959064" y="1044633"/>
                        <a:pt x="5831714" y="1005700"/>
                        <a:pt x="5703637" y="967495"/>
                      </a:cubicBezTo>
                      <a:lnTo>
                        <a:pt x="5655244" y="952941"/>
                      </a:lnTo>
                      <a:cubicBezTo>
                        <a:pt x="5403091" y="877441"/>
                        <a:pt x="5142206" y="799393"/>
                        <a:pt x="4876590" y="730988"/>
                      </a:cubicBezTo>
                      <a:cubicBezTo>
                        <a:pt x="4035353" y="514130"/>
                        <a:pt x="3364584" y="462644"/>
                        <a:pt x="2701455" y="563978"/>
                      </a:cubicBezTo>
                      <a:cubicBezTo>
                        <a:pt x="2414735" y="607459"/>
                        <a:pt x="2138568" y="661855"/>
                        <a:pt x="1857307" y="730079"/>
                      </a:cubicBezTo>
                      <a:cubicBezTo>
                        <a:pt x="1699575" y="768284"/>
                        <a:pt x="1544208" y="809581"/>
                        <a:pt x="1395391" y="852698"/>
                      </a:cubicBezTo>
                      <a:cubicBezTo>
                        <a:pt x="903274" y="994239"/>
                        <a:pt x="393693" y="1090115"/>
                        <a:pt x="0" y="835597"/>
                      </a:cubicBezTo>
                      <a:lnTo>
                        <a:pt x="2729" y="831413"/>
                      </a:lnTo>
                      <a:cubicBezTo>
                        <a:pt x="394785" y="1084839"/>
                        <a:pt x="903092" y="989145"/>
                        <a:pt x="1394117" y="847968"/>
                      </a:cubicBezTo>
                      <a:cubicBezTo>
                        <a:pt x="1542935" y="804669"/>
                        <a:pt x="1698301" y="763553"/>
                        <a:pt x="1856215" y="725167"/>
                      </a:cubicBezTo>
                      <a:cubicBezTo>
                        <a:pt x="2137659" y="656762"/>
                        <a:pt x="2414008" y="602365"/>
                        <a:pt x="2700909" y="558884"/>
                      </a:cubicBezTo>
                      <a:cubicBezTo>
                        <a:pt x="3364765" y="457368"/>
                        <a:pt x="4036081" y="508854"/>
                        <a:pt x="4878046" y="725894"/>
                      </a:cubicBezTo>
                      <a:cubicBezTo>
                        <a:pt x="5143843" y="794481"/>
                        <a:pt x="5404546" y="872347"/>
                        <a:pt x="5656881" y="947847"/>
                      </a:cubicBezTo>
                      <a:lnTo>
                        <a:pt x="5705274" y="962401"/>
                      </a:lnTo>
                      <a:cubicBezTo>
                        <a:pt x="5833352" y="1000606"/>
                        <a:pt x="5960519" y="1039539"/>
                        <a:pt x="6083685" y="1077016"/>
                      </a:cubicBezTo>
                      <a:cubicBezTo>
                        <a:pt x="6784473" y="1290964"/>
                        <a:pt x="7446511" y="1493086"/>
                        <a:pt x="8194964" y="1575682"/>
                      </a:cubicBezTo>
                      <a:cubicBezTo>
                        <a:pt x="8286656" y="1585688"/>
                        <a:pt x="8379985" y="1593147"/>
                        <a:pt x="8472768" y="1597877"/>
                      </a:cubicBezTo>
                      <a:cubicBezTo>
                        <a:pt x="8787868" y="1615342"/>
                        <a:pt x="9315460" y="1604063"/>
                        <a:pt x="10256212" y="1307519"/>
                      </a:cubicBezTo>
                      <a:cubicBezTo>
                        <a:pt x="10629711" y="1189812"/>
                        <a:pt x="10965005" y="1041904"/>
                        <a:pt x="11252815" y="867798"/>
                      </a:cubicBezTo>
                      <a:cubicBezTo>
                        <a:pt x="11475132" y="733171"/>
                        <a:pt x="11655969" y="560521"/>
                        <a:pt x="11847357" y="377501"/>
                      </a:cubicBezTo>
                      <a:cubicBezTo>
                        <a:pt x="11980347" y="250333"/>
                        <a:pt x="12117885" y="118981"/>
                        <a:pt x="12271979" y="0"/>
                      </a:cubicBezTo>
                      <a:lnTo>
                        <a:pt x="12275071" y="4002"/>
                      </a:lnTo>
                      <a:cubicBezTo>
                        <a:pt x="12121160" y="122802"/>
                        <a:pt x="11983804" y="254154"/>
                        <a:pt x="11850814" y="381140"/>
                      </a:cubicBezTo>
                      <a:cubicBezTo>
                        <a:pt x="11659244" y="564160"/>
                        <a:pt x="11478225" y="737174"/>
                        <a:pt x="11255363" y="871983"/>
                      </a:cubicBezTo>
                      <a:cubicBezTo>
                        <a:pt x="10967188" y="1046270"/>
                        <a:pt x="10631349" y="1194542"/>
                        <a:pt x="10257667" y="1312250"/>
                      </a:cubicBezTo>
                      <a:cubicBezTo>
                        <a:pt x="9928923" y="1415767"/>
                        <a:pt x="9640384" y="1489448"/>
                        <a:pt x="9375496" y="1537477"/>
                      </a:cubicBezTo>
                      <a:cubicBezTo>
                        <a:pt x="9115521" y="1584596"/>
                        <a:pt x="8876286" y="1607883"/>
                        <a:pt x="8649421" y="1607883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54" name="任意多边形: 形状 253">
                  <a:extLst>
                    <a:ext uri="{FF2B5EF4-FFF2-40B4-BE49-F238E27FC236}">
                      <a16:creationId xmlns:a16="http://schemas.microsoft.com/office/drawing/2014/main" id="{D6BA0BD4-B6AE-43ED-8863-150F5B2AE091}"/>
                    </a:ext>
                  </a:extLst>
                </p:cNvPr>
                <p:cNvSpPr/>
                <p:nvPr/>
              </p:nvSpPr>
              <p:spPr>
                <a:xfrm>
                  <a:off x="-608840" y="5155089"/>
                  <a:ext cx="12336381" cy="1653365"/>
                </a:xfrm>
                <a:custGeom>
                  <a:avLst/>
                  <a:gdLst>
                    <a:gd name="connsiteX0" fmla="*/ 8689263 w 12336381"/>
                    <a:gd name="connsiteY0" fmla="*/ 1653365 h 1653365"/>
                    <a:gd name="connsiteX1" fmla="*/ 8545357 w 12336381"/>
                    <a:gd name="connsiteY1" fmla="*/ 1650091 h 1653365"/>
                    <a:gd name="connsiteX2" fmla="*/ 8264460 w 12336381"/>
                    <a:gd name="connsiteY2" fmla="*/ 1630442 h 1653365"/>
                    <a:gd name="connsiteX3" fmla="*/ 6035474 w 12336381"/>
                    <a:gd name="connsiteY3" fmla="*/ 1105215 h 1653365"/>
                    <a:gd name="connsiteX4" fmla="*/ 5752757 w 12336381"/>
                    <a:gd name="connsiteY4" fmla="*/ 1017889 h 1653365"/>
                    <a:gd name="connsiteX5" fmla="*/ 5632866 w 12336381"/>
                    <a:gd name="connsiteY5" fmla="*/ 980958 h 1653365"/>
                    <a:gd name="connsiteX6" fmla="*/ 4920617 w 12336381"/>
                    <a:gd name="connsiteY6" fmla="*/ 770285 h 1653365"/>
                    <a:gd name="connsiteX7" fmla="*/ 2724377 w 12336381"/>
                    <a:gd name="connsiteY7" fmla="*/ 565433 h 1653365"/>
                    <a:gd name="connsiteX8" fmla="*/ 1872225 w 12336381"/>
                    <a:gd name="connsiteY8" fmla="*/ 727896 h 1653365"/>
                    <a:gd name="connsiteX9" fmla="*/ 1407034 w 12336381"/>
                    <a:gd name="connsiteY9" fmla="*/ 853426 h 1653365"/>
                    <a:gd name="connsiteX10" fmla="*/ 692965 w 12336381"/>
                    <a:gd name="connsiteY10" fmla="*/ 1000060 h 1653365"/>
                    <a:gd name="connsiteX11" fmla="*/ 0 w 12336381"/>
                    <a:gd name="connsiteY11" fmla="*/ 848696 h 1653365"/>
                    <a:gd name="connsiteX12" fmla="*/ 2729 w 12336381"/>
                    <a:gd name="connsiteY12" fmla="*/ 844512 h 1653365"/>
                    <a:gd name="connsiteX13" fmla="*/ 692601 w 12336381"/>
                    <a:gd name="connsiteY13" fmla="*/ 994966 h 1653365"/>
                    <a:gd name="connsiteX14" fmla="*/ 1405579 w 12336381"/>
                    <a:gd name="connsiteY14" fmla="*/ 848514 h 1653365"/>
                    <a:gd name="connsiteX15" fmla="*/ 1871133 w 12336381"/>
                    <a:gd name="connsiteY15" fmla="*/ 722983 h 1653365"/>
                    <a:gd name="connsiteX16" fmla="*/ 2723832 w 12336381"/>
                    <a:gd name="connsiteY16" fmla="*/ 560339 h 1653365"/>
                    <a:gd name="connsiteX17" fmla="*/ 4922072 w 12336381"/>
                    <a:gd name="connsiteY17" fmla="*/ 765191 h 1653365"/>
                    <a:gd name="connsiteX18" fmla="*/ 5634504 w 12336381"/>
                    <a:gd name="connsiteY18" fmla="*/ 975864 h 1653365"/>
                    <a:gd name="connsiteX19" fmla="*/ 5754394 w 12336381"/>
                    <a:gd name="connsiteY19" fmla="*/ 1012795 h 1653365"/>
                    <a:gd name="connsiteX20" fmla="*/ 6037111 w 12336381"/>
                    <a:gd name="connsiteY20" fmla="*/ 1100121 h 1653365"/>
                    <a:gd name="connsiteX21" fmla="*/ 8265188 w 12336381"/>
                    <a:gd name="connsiteY21" fmla="*/ 1625166 h 1653365"/>
                    <a:gd name="connsiteX22" fmla="*/ 8545722 w 12336381"/>
                    <a:gd name="connsiteY22" fmla="*/ 1644815 h 1653365"/>
                    <a:gd name="connsiteX23" fmla="*/ 10342992 w 12336381"/>
                    <a:gd name="connsiteY23" fmla="*/ 1331898 h 1653365"/>
                    <a:gd name="connsiteX24" fmla="*/ 11328862 w 12336381"/>
                    <a:gd name="connsiteY24" fmla="*/ 877623 h 1653365"/>
                    <a:gd name="connsiteX25" fmla="*/ 11891930 w 12336381"/>
                    <a:gd name="connsiteY25" fmla="*/ 398605 h 1653365"/>
                    <a:gd name="connsiteX26" fmla="*/ 12333288 w 12336381"/>
                    <a:gd name="connsiteY26" fmla="*/ 0 h 1653365"/>
                    <a:gd name="connsiteX27" fmla="*/ 12336382 w 12336381"/>
                    <a:gd name="connsiteY27" fmla="*/ 4002 h 1653365"/>
                    <a:gd name="connsiteX28" fmla="*/ 11895386 w 12336381"/>
                    <a:gd name="connsiteY28" fmla="*/ 402244 h 1653365"/>
                    <a:gd name="connsiteX29" fmla="*/ 11331408 w 12336381"/>
                    <a:gd name="connsiteY29" fmla="*/ 881989 h 1653365"/>
                    <a:gd name="connsiteX30" fmla="*/ 10344447 w 12336381"/>
                    <a:gd name="connsiteY30" fmla="*/ 1336810 h 1653365"/>
                    <a:gd name="connsiteX31" fmla="*/ 9456455 w 12336381"/>
                    <a:gd name="connsiteY31" fmla="*/ 1574226 h 1653365"/>
                    <a:gd name="connsiteX32" fmla="*/ 8689263 w 12336381"/>
                    <a:gd name="connsiteY32" fmla="*/ 1653365 h 16533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12336381" h="1653365">
                      <a:moveTo>
                        <a:pt x="8689263" y="1653365"/>
                      </a:moveTo>
                      <a:cubicBezTo>
                        <a:pt x="8640870" y="1653365"/>
                        <a:pt x="8592841" y="1652274"/>
                        <a:pt x="8545357" y="1650091"/>
                      </a:cubicBezTo>
                      <a:cubicBezTo>
                        <a:pt x="8451664" y="1646088"/>
                        <a:pt x="8357244" y="1639539"/>
                        <a:pt x="8264460" y="1630442"/>
                      </a:cubicBezTo>
                      <a:cubicBezTo>
                        <a:pt x="7473982" y="1551303"/>
                        <a:pt x="6775195" y="1334627"/>
                        <a:pt x="6035474" y="1105215"/>
                      </a:cubicBezTo>
                      <a:cubicBezTo>
                        <a:pt x="5943418" y="1076652"/>
                        <a:pt x="5848088" y="1047180"/>
                        <a:pt x="5752757" y="1017889"/>
                      </a:cubicBezTo>
                      <a:cubicBezTo>
                        <a:pt x="5712915" y="1005700"/>
                        <a:pt x="5672891" y="993329"/>
                        <a:pt x="5632866" y="980958"/>
                      </a:cubicBezTo>
                      <a:cubicBezTo>
                        <a:pt x="5401818" y="909824"/>
                        <a:pt x="5162946" y="836325"/>
                        <a:pt x="4920617" y="770285"/>
                      </a:cubicBezTo>
                      <a:cubicBezTo>
                        <a:pt x="4058640" y="535233"/>
                        <a:pt x="3381503" y="472104"/>
                        <a:pt x="2724377" y="565433"/>
                      </a:cubicBezTo>
                      <a:cubicBezTo>
                        <a:pt x="2431473" y="606731"/>
                        <a:pt x="2152577" y="659854"/>
                        <a:pt x="1872225" y="727896"/>
                      </a:cubicBezTo>
                      <a:cubicBezTo>
                        <a:pt x="1713947" y="766100"/>
                        <a:pt x="1557489" y="808308"/>
                        <a:pt x="1407034" y="853426"/>
                      </a:cubicBezTo>
                      <a:cubicBezTo>
                        <a:pt x="1191813" y="917101"/>
                        <a:pt x="938750" y="984415"/>
                        <a:pt x="692965" y="1000060"/>
                      </a:cubicBezTo>
                      <a:cubicBezTo>
                        <a:pt x="414251" y="1017889"/>
                        <a:pt x="187568" y="968405"/>
                        <a:pt x="0" y="848696"/>
                      </a:cubicBezTo>
                      <a:lnTo>
                        <a:pt x="2729" y="844512"/>
                      </a:lnTo>
                      <a:cubicBezTo>
                        <a:pt x="189205" y="963493"/>
                        <a:pt x="414979" y="1012795"/>
                        <a:pt x="692601" y="994966"/>
                      </a:cubicBezTo>
                      <a:cubicBezTo>
                        <a:pt x="937841" y="979320"/>
                        <a:pt x="1190721" y="912189"/>
                        <a:pt x="1405579" y="848514"/>
                      </a:cubicBezTo>
                      <a:cubicBezTo>
                        <a:pt x="1556033" y="803578"/>
                        <a:pt x="1712674" y="761370"/>
                        <a:pt x="1871133" y="722983"/>
                      </a:cubicBezTo>
                      <a:cubicBezTo>
                        <a:pt x="2151849" y="654942"/>
                        <a:pt x="2430745" y="601819"/>
                        <a:pt x="2723832" y="560339"/>
                      </a:cubicBezTo>
                      <a:cubicBezTo>
                        <a:pt x="3381503" y="466828"/>
                        <a:pt x="4059368" y="529957"/>
                        <a:pt x="4922072" y="765191"/>
                      </a:cubicBezTo>
                      <a:cubicBezTo>
                        <a:pt x="5164401" y="831231"/>
                        <a:pt x="5403273" y="904730"/>
                        <a:pt x="5634504" y="975864"/>
                      </a:cubicBezTo>
                      <a:cubicBezTo>
                        <a:pt x="5674528" y="988235"/>
                        <a:pt x="5714553" y="1000424"/>
                        <a:pt x="5754394" y="1012795"/>
                      </a:cubicBezTo>
                      <a:cubicBezTo>
                        <a:pt x="5849725" y="1042086"/>
                        <a:pt x="5945056" y="1071558"/>
                        <a:pt x="6037111" y="1100121"/>
                      </a:cubicBezTo>
                      <a:cubicBezTo>
                        <a:pt x="6776650" y="1329351"/>
                        <a:pt x="7475073" y="1546027"/>
                        <a:pt x="8265188" y="1625166"/>
                      </a:cubicBezTo>
                      <a:cubicBezTo>
                        <a:pt x="8357790" y="1634263"/>
                        <a:pt x="8452210" y="1640812"/>
                        <a:pt x="8545722" y="1644815"/>
                      </a:cubicBezTo>
                      <a:cubicBezTo>
                        <a:pt x="8863914" y="1659005"/>
                        <a:pt x="9396600" y="1642268"/>
                        <a:pt x="10342992" y="1331898"/>
                      </a:cubicBezTo>
                      <a:cubicBezTo>
                        <a:pt x="10708668" y="1212007"/>
                        <a:pt x="11040323" y="1059187"/>
                        <a:pt x="11328862" y="877623"/>
                      </a:cubicBezTo>
                      <a:cubicBezTo>
                        <a:pt x="11539899" y="744815"/>
                        <a:pt x="11710912" y="576531"/>
                        <a:pt x="11891930" y="398605"/>
                      </a:cubicBezTo>
                      <a:cubicBezTo>
                        <a:pt x="12029286" y="263614"/>
                        <a:pt x="12171372" y="123893"/>
                        <a:pt x="12333288" y="0"/>
                      </a:cubicBezTo>
                      <a:lnTo>
                        <a:pt x="12336382" y="4002"/>
                      </a:lnTo>
                      <a:cubicBezTo>
                        <a:pt x="12174647" y="127714"/>
                        <a:pt x="12032743" y="267253"/>
                        <a:pt x="11895386" y="402244"/>
                      </a:cubicBezTo>
                      <a:cubicBezTo>
                        <a:pt x="11714186" y="580533"/>
                        <a:pt x="11542810" y="748817"/>
                        <a:pt x="11331408" y="881989"/>
                      </a:cubicBezTo>
                      <a:cubicBezTo>
                        <a:pt x="11042688" y="1063735"/>
                        <a:pt x="10710669" y="1216555"/>
                        <a:pt x="10344447" y="1336810"/>
                      </a:cubicBezTo>
                      <a:cubicBezTo>
                        <a:pt x="10014248" y="1445057"/>
                        <a:pt x="9723707" y="1522741"/>
                        <a:pt x="9456455" y="1574226"/>
                      </a:cubicBezTo>
                      <a:cubicBezTo>
                        <a:pt x="9181016" y="1627168"/>
                        <a:pt x="8928499" y="1653365"/>
                        <a:pt x="8689263" y="1653365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55" name="任意多边形: 形状 254">
                  <a:extLst>
                    <a:ext uri="{FF2B5EF4-FFF2-40B4-BE49-F238E27FC236}">
                      <a16:creationId xmlns:a16="http://schemas.microsoft.com/office/drawing/2014/main" id="{82FBB25D-2DC2-4C74-AA69-8E28A8ACEC2F}"/>
                    </a:ext>
                  </a:extLst>
                </p:cNvPr>
                <p:cNvSpPr/>
                <p:nvPr/>
              </p:nvSpPr>
              <p:spPr>
                <a:xfrm>
                  <a:off x="-624486" y="5120887"/>
                  <a:ext cx="12397872" cy="1699029"/>
                </a:xfrm>
                <a:custGeom>
                  <a:avLst/>
                  <a:gdLst>
                    <a:gd name="connsiteX0" fmla="*/ 8730561 w 12397872"/>
                    <a:gd name="connsiteY0" fmla="*/ 1699029 h 1699029"/>
                    <a:gd name="connsiteX1" fmla="*/ 8619039 w 12397872"/>
                    <a:gd name="connsiteY1" fmla="*/ 1697028 h 1699029"/>
                    <a:gd name="connsiteX2" fmla="*/ 8335413 w 12397872"/>
                    <a:gd name="connsiteY2" fmla="*/ 1679927 h 1699029"/>
                    <a:gd name="connsiteX3" fmla="*/ 5986899 w 12397872"/>
                    <a:gd name="connsiteY3" fmla="*/ 1126501 h 1699029"/>
                    <a:gd name="connsiteX4" fmla="*/ 5802242 w 12397872"/>
                    <a:gd name="connsiteY4" fmla="*/ 1068284 h 1699029"/>
                    <a:gd name="connsiteX5" fmla="*/ 5614674 w 12397872"/>
                    <a:gd name="connsiteY5" fmla="*/ 1008975 h 1699029"/>
                    <a:gd name="connsiteX6" fmla="*/ 4965007 w 12397872"/>
                    <a:gd name="connsiteY6" fmla="*/ 809581 h 1699029"/>
                    <a:gd name="connsiteX7" fmla="*/ 3865432 w 12397872"/>
                    <a:gd name="connsiteY7" fmla="*/ 571437 h 1699029"/>
                    <a:gd name="connsiteX8" fmla="*/ 2747664 w 12397872"/>
                    <a:gd name="connsiteY8" fmla="*/ 567071 h 1699029"/>
                    <a:gd name="connsiteX9" fmla="*/ 1887325 w 12397872"/>
                    <a:gd name="connsiteY9" fmla="*/ 725894 h 1699029"/>
                    <a:gd name="connsiteX10" fmla="*/ 1418678 w 12397872"/>
                    <a:gd name="connsiteY10" fmla="*/ 854154 h 1699029"/>
                    <a:gd name="connsiteX11" fmla="*/ 700242 w 12397872"/>
                    <a:gd name="connsiteY11" fmla="*/ 1008793 h 1699029"/>
                    <a:gd name="connsiteX12" fmla="*/ 0 w 12397872"/>
                    <a:gd name="connsiteY12" fmla="*/ 861977 h 1699029"/>
                    <a:gd name="connsiteX13" fmla="*/ 2729 w 12397872"/>
                    <a:gd name="connsiteY13" fmla="*/ 857792 h 1699029"/>
                    <a:gd name="connsiteX14" fmla="*/ 699878 w 12397872"/>
                    <a:gd name="connsiteY14" fmla="*/ 1003881 h 1699029"/>
                    <a:gd name="connsiteX15" fmla="*/ 1417222 w 12397872"/>
                    <a:gd name="connsiteY15" fmla="*/ 849424 h 1699029"/>
                    <a:gd name="connsiteX16" fmla="*/ 1886052 w 12397872"/>
                    <a:gd name="connsiteY16" fmla="*/ 721164 h 1699029"/>
                    <a:gd name="connsiteX17" fmla="*/ 2746937 w 12397872"/>
                    <a:gd name="connsiteY17" fmla="*/ 562341 h 1699029"/>
                    <a:gd name="connsiteX18" fmla="*/ 3865978 w 12397872"/>
                    <a:gd name="connsiteY18" fmla="*/ 566707 h 1699029"/>
                    <a:gd name="connsiteX19" fmla="*/ 4966281 w 12397872"/>
                    <a:gd name="connsiteY19" fmla="*/ 805033 h 1699029"/>
                    <a:gd name="connsiteX20" fmla="*/ 5615948 w 12397872"/>
                    <a:gd name="connsiteY20" fmla="*/ 1004427 h 1699029"/>
                    <a:gd name="connsiteX21" fmla="*/ 5803516 w 12397872"/>
                    <a:gd name="connsiteY21" fmla="*/ 1063735 h 1699029"/>
                    <a:gd name="connsiteX22" fmla="*/ 5988173 w 12397872"/>
                    <a:gd name="connsiteY22" fmla="*/ 1121953 h 1699029"/>
                    <a:gd name="connsiteX23" fmla="*/ 8335595 w 12397872"/>
                    <a:gd name="connsiteY23" fmla="*/ 1675015 h 1699029"/>
                    <a:gd name="connsiteX24" fmla="*/ 8619039 w 12397872"/>
                    <a:gd name="connsiteY24" fmla="*/ 1692116 h 1699029"/>
                    <a:gd name="connsiteX25" fmla="*/ 10429954 w 12397872"/>
                    <a:gd name="connsiteY25" fmla="*/ 1356458 h 1699029"/>
                    <a:gd name="connsiteX26" fmla="*/ 11404908 w 12397872"/>
                    <a:gd name="connsiteY26" fmla="*/ 887811 h 1699029"/>
                    <a:gd name="connsiteX27" fmla="*/ 11939595 w 12397872"/>
                    <a:gd name="connsiteY27" fmla="*/ 418071 h 1699029"/>
                    <a:gd name="connsiteX28" fmla="*/ 12394780 w 12397872"/>
                    <a:gd name="connsiteY28" fmla="*/ 0 h 1699029"/>
                    <a:gd name="connsiteX29" fmla="*/ 12397873 w 12397872"/>
                    <a:gd name="connsiteY29" fmla="*/ 4002 h 1699029"/>
                    <a:gd name="connsiteX30" fmla="*/ 11943234 w 12397872"/>
                    <a:gd name="connsiteY30" fmla="*/ 421528 h 1699029"/>
                    <a:gd name="connsiteX31" fmla="*/ 11407637 w 12397872"/>
                    <a:gd name="connsiteY31" fmla="*/ 891813 h 1699029"/>
                    <a:gd name="connsiteX32" fmla="*/ 10431592 w 12397872"/>
                    <a:gd name="connsiteY32" fmla="*/ 1361006 h 1699029"/>
                    <a:gd name="connsiteX33" fmla="*/ 9537958 w 12397872"/>
                    <a:gd name="connsiteY33" fmla="*/ 1610612 h 1699029"/>
                    <a:gd name="connsiteX34" fmla="*/ 8730561 w 12397872"/>
                    <a:gd name="connsiteY34" fmla="*/ 1699029 h 16990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12397872" h="1699029">
                      <a:moveTo>
                        <a:pt x="8730561" y="1699029"/>
                      </a:moveTo>
                      <a:cubicBezTo>
                        <a:pt x="8693084" y="1699029"/>
                        <a:pt x="8655788" y="1698302"/>
                        <a:pt x="8619039" y="1697028"/>
                      </a:cubicBezTo>
                      <a:cubicBezTo>
                        <a:pt x="8524254" y="1693935"/>
                        <a:pt x="8428742" y="1688296"/>
                        <a:pt x="8335413" y="1679927"/>
                      </a:cubicBezTo>
                      <a:cubicBezTo>
                        <a:pt x="7502544" y="1605154"/>
                        <a:pt x="6766280" y="1372650"/>
                        <a:pt x="5986899" y="1126501"/>
                      </a:cubicBezTo>
                      <a:cubicBezTo>
                        <a:pt x="5925772" y="1107216"/>
                        <a:pt x="5864280" y="1087750"/>
                        <a:pt x="5802242" y="1068284"/>
                      </a:cubicBezTo>
                      <a:cubicBezTo>
                        <a:pt x="5740022" y="1048635"/>
                        <a:pt x="5677439" y="1028987"/>
                        <a:pt x="5614674" y="1008975"/>
                      </a:cubicBezTo>
                      <a:cubicBezTo>
                        <a:pt x="5403637" y="942025"/>
                        <a:pt x="5185323" y="872892"/>
                        <a:pt x="4965007" y="809581"/>
                      </a:cubicBezTo>
                      <a:cubicBezTo>
                        <a:pt x="4546208" y="689145"/>
                        <a:pt x="4196906" y="613463"/>
                        <a:pt x="3865432" y="571437"/>
                      </a:cubicBezTo>
                      <a:cubicBezTo>
                        <a:pt x="3471557" y="521225"/>
                        <a:pt x="3105881" y="519951"/>
                        <a:pt x="2747664" y="567071"/>
                      </a:cubicBezTo>
                      <a:cubicBezTo>
                        <a:pt x="2448756" y="606185"/>
                        <a:pt x="2167313" y="658035"/>
                        <a:pt x="1887325" y="725894"/>
                      </a:cubicBezTo>
                      <a:cubicBezTo>
                        <a:pt x="1728138" y="764463"/>
                        <a:pt x="1570406" y="807580"/>
                        <a:pt x="1418678" y="854154"/>
                      </a:cubicBezTo>
                      <a:cubicBezTo>
                        <a:pt x="1189994" y="923832"/>
                        <a:pt x="944754" y="990782"/>
                        <a:pt x="700242" y="1008793"/>
                      </a:cubicBezTo>
                      <a:cubicBezTo>
                        <a:pt x="418981" y="1029715"/>
                        <a:pt x="189933" y="981504"/>
                        <a:pt x="0" y="861977"/>
                      </a:cubicBezTo>
                      <a:lnTo>
                        <a:pt x="2729" y="857792"/>
                      </a:lnTo>
                      <a:cubicBezTo>
                        <a:pt x="191571" y="976774"/>
                        <a:pt x="419709" y="1024621"/>
                        <a:pt x="699878" y="1003881"/>
                      </a:cubicBezTo>
                      <a:cubicBezTo>
                        <a:pt x="944026" y="985870"/>
                        <a:pt x="1188902" y="918920"/>
                        <a:pt x="1417222" y="849424"/>
                      </a:cubicBezTo>
                      <a:cubicBezTo>
                        <a:pt x="1568950" y="802850"/>
                        <a:pt x="1726864" y="759551"/>
                        <a:pt x="1886052" y="721164"/>
                      </a:cubicBezTo>
                      <a:cubicBezTo>
                        <a:pt x="2166221" y="653305"/>
                        <a:pt x="2447846" y="601455"/>
                        <a:pt x="2746937" y="562341"/>
                      </a:cubicBezTo>
                      <a:cubicBezTo>
                        <a:pt x="3105517" y="515221"/>
                        <a:pt x="3471739" y="516495"/>
                        <a:pt x="3865978" y="566707"/>
                      </a:cubicBezTo>
                      <a:cubicBezTo>
                        <a:pt x="4197634" y="608914"/>
                        <a:pt x="4547118" y="684597"/>
                        <a:pt x="4966281" y="805033"/>
                      </a:cubicBezTo>
                      <a:cubicBezTo>
                        <a:pt x="5186596" y="868344"/>
                        <a:pt x="5404910" y="937477"/>
                        <a:pt x="5615948" y="1004427"/>
                      </a:cubicBezTo>
                      <a:cubicBezTo>
                        <a:pt x="5678712" y="1024257"/>
                        <a:pt x="5741296" y="1044087"/>
                        <a:pt x="5803516" y="1063735"/>
                      </a:cubicBezTo>
                      <a:cubicBezTo>
                        <a:pt x="5865553" y="1083202"/>
                        <a:pt x="5927045" y="1102668"/>
                        <a:pt x="5988173" y="1121953"/>
                      </a:cubicBezTo>
                      <a:cubicBezTo>
                        <a:pt x="6767372" y="1367920"/>
                        <a:pt x="7503272" y="1600242"/>
                        <a:pt x="8335595" y="1675015"/>
                      </a:cubicBezTo>
                      <a:cubicBezTo>
                        <a:pt x="8428924" y="1683202"/>
                        <a:pt x="8524254" y="1689023"/>
                        <a:pt x="8619039" y="1692116"/>
                      </a:cubicBezTo>
                      <a:cubicBezTo>
                        <a:pt x="8940688" y="1703214"/>
                        <a:pt x="9478651" y="1680836"/>
                        <a:pt x="10429954" y="1356458"/>
                      </a:cubicBezTo>
                      <a:cubicBezTo>
                        <a:pt x="10788171" y="1234384"/>
                        <a:pt x="11116187" y="1076652"/>
                        <a:pt x="11404908" y="887811"/>
                      </a:cubicBezTo>
                      <a:cubicBezTo>
                        <a:pt x="11605575" y="756458"/>
                        <a:pt x="11767855" y="591995"/>
                        <a:pt x="11939595" y="418071"/>
                      </a:cubicBezTo>
                      <a:cubicBezTo>
                        <a:pt x="12080226" y="275622"/>
                        <a:pt x="12225769" y="128260"/>
                        <a:pt x="12394780" y="0"/>
                      </a:cubicBezTo>
                      <a:lnTo>
                        <a:pt x="12397873" y="4002"/>
                      </a:lnTo>
                      <a:cubicBezTo>
                        <a:pt x="12229044" y="131898"/>
                        <a:pt x="12083683" y="279078"/>
                        <a:pt x="11943234" y="421528"/>
                      </a:cubicBezTo>
                      <a:cubicBezTo>
                        <a:pt x="11771311" y="595634"/>
                        <a:pt x="11608849" y="760097"/>
                        <a:pt x="11407637" y="891813"/>
                      </a:cubicBezTo>
                      <a:cubicBezTo>
                        <a:pt x="11118552" y="1080837"/>
                        <a:pt x="10790172" y="1238751"/>
                        <a:pt x="10431592" y="1361006"/>
                      </a:cubicBezTo>
                      <a:cubicBezTo>
                        <a:pt x="10100117" y="1473984"/>
                        <a:pt x="9807758" y="1555670"/>
                        <a:pt x="9537958" y="1610612"/>
                      </a:cubicBezTo>
                      <a:cubicBezTo>
                        <a:pt x="9247419" y="1669921"/>
                        <a:pt x="8981986" y="1699029"/>
                        <a:pt x="8730561" y="169902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56" name="任意多边形: 形状 255">
                  <a:extLst>
                    <a:ext uri="{FF2B5EF4-FFF2-40B4-BE49-F238E27FC236}">
                      <a16:creationId xmlns:a16="http://schemas.microsoft.com/office/drawing/2014/main" id="{73CBC880-DC25-4798-8308-EE5EC3FA6F49}"/>
                    </a:ext>
                  </a:extLst>
                </p:cNvPr>
                <p:cNvSpPr/>
                <p:nvPr/>
              </p:nvSpPr>
              <p:spPr>
                <a:xfrm>
                  <a:off x="-639950" y="5086684"/>
                  <a:ext cx="12459182" cy="1744875"/>
                </a:xfrm>
                <a:custGeom>
                  <a:avLst/>
                  <a:gdLst>
                    <a:gd name="connsiteX0" fmla="*/ 8772222 w 12459182"/>
                    <a:gd name="connsiteY0" fmla="*/ 1744875 h 1744875"/>
                    <a:gd name="connsiteX1" fmla="*/ 8692174 w 12459182"/>
                    <a:gd name="connsiteY1" fmla="*/ 1743966 h 1744875"/>
                    <a:gd name="connsiteX2" fmla="*/ 8405637 w 12459182"/>
                    <a:gd name="connsiteY2" fmla="*/ 1729593 h 1744875"/>
                    <a:gd name="connsiteX3" fmla="*/ 5935049 w 12459182"/>
                    <a:gd name="connsiteY3" fmla="*/ 1146149 h 1744875"/>
                    <a:gd name="connsiteX4" fmla="*/ 5851181 w 12459182"/>
                    <a:gd name="connsiteY4" fmla="*/ 1119223 h 1744875"/>
                    <a:gd name="connsiteX5" fmla="*/ 5596481 w 12459182"/>
                    <a:gd name="connsiteY5" fmla="*/ 1036264 h 1744875"/>
                    <a:gd name="connsiteX6" fmla="*/ 5009034 w 12459182"/>
                    <a:gd name="connsiteY6" fmla="*/ 849424 h 1744875"/>
                    <a:gd name="connsiteX7" fmla="*/ 2770587 w 12459182"/>
                    <a:gd name="connsiteY7" fmla="*/ 568890 h 1744875"/>
                    <a:gd name="connsiteX8" fmla="*/ 1902243 w 12459182"/>
                    <a:gd name="connsiteY8" fmla="*/ 723893 h 1744875"/>
                    <a:gd name="connsiteX9" fmla="*/ 1430321 w 12459182"/>
                    <a:gd name="connsiteY9" fmla="*/ 854882 h 1744875"/>
                    <a:gd name="connsiteX10" fmla="*/ 0 w 12459182"/>
                    <a:gd name="connsiteY10" fmla="*/ 875258 h 1744875"/>
                    <a:gd name="connsiteX11" fmla="*/ 2729 w 12459182"/>
                    <a:gd name="connsiteY11" fmla="*/ 871073 h 1744875"/>
                    <a:gd name="connsiteX12" fmla="*/ 1428865 w 12459182"/>
                    <a:gd name="connsiteY12" fmla="*/ 850151 h 1744875"/>
                    <a:gd name="connsiteX13" fmla="*/ 1901152 w 12459182"/>
                    <a:gd name="connsiteY13" fmla="*/ 718981 h 1744875"/>
                    <a:gd name="connsiteX14" fmla="*/ 2770042 w 12459182"/>
                    <a:gd name="connsiteY14" fmla="*/ 563796 h 1744875"/>
                    <a:gd name="connsiteX15" fmla="*/ 5010490 w 12459182"/>
                    <a:gd name="connsiteY15" fmla="*/ 844512 h 1744875"/>
                    <a:gd name="connsiteX16" fmla="*/ 5598118 w 12459182"/>
                    <a:gd name="connsiteY16" fmla="*/ 1031352 h 1744875"/>
                    <a:gd name="connsiteX17" fmla="*/ 5852818 w 12459182"/>
                    <a:gd name="connsiteY17" fmla="*/ 1114311 h 1744875"/>
                    <a:gd name="connsiteX18" fmla="*/ 5936687 w 12459182"/>
                    <a:gd name="connsiteY18" fmla="*/ 1141419 h 1744875"/>
                    <a:gd name="connsiteX19" fmla="*/ 8406000 w 12459182"/>
                    <a:gd name="connsiteY19" fmla="*/ 1724681 h 1744875"/>
                    <a:gd name="connsiteX20" fmla="*/ 8692174 w 12459182"/>
                    <a:gd name="connsiteY20" fmla="*/ 1739053 h 1744875"/>
                    <a:gd name="connsiteX21" fmla="*/ 10516915 w 12459182"/>
                    <a:gd name="connsiteY21" fmla="*/ 1380655 h 1744875"/>
                    <a:gd name="connsiteX22" fmla="*/ 11480954 w 12459182"/>
                    <a:gd name="connsiteY22" fmla="*/ 897635 h 1744875"/>
                    <a:gd name="connsiteX23" fmla="*/ 11989808 w 12459182"/>
                    <a:gd name="connsiteY23" fmla="*/ 435719 h 1744875"/>
                    <a:gd name="connsiteX24" fmla="*/ 12456272 w 12459182"/>
                    <a:gd name="connsiteY24" fmla="*/ 0 h 1744875"/>
                    <a:gd name="connsiteX25" fmla="*/ 12459183 w 12459182"/>
                    <a:gd name="connsiteY25" fmla="*/ 4002 h 1744875"/>
                    <a:gd name="connsiteX26" fmla="*/ 11993447 w 12459182"/>
                    <a:gd name="connsiteY26" fmla="*/ 439175 h 1744875"/>
                    <a:gd name="connsiteX27" fmla="*/ 11483865 w 12459182"/>
                    <a:gd name="connsiteY27" fmla="*/ 901819 h 1744875"/>
                    <a:gd name="connsiteX28" fmla="*/ 10518553 w 12459182"/>
                    <a:gd name="connsiteY28" fmla="*/ 1385567 h 1744875"/>
                    <a:gd name="connsiteX29" fmla="*/ 9619281 w 12459182"/>
                    <a:gd name="connsiteY29" fmla="*/ 1647362 h 1744875"/>
                    <a:gd name="connsiteX30" fmla="*/ 8772222 w 12459182"/>
                    <a:gd name="connsiteY30" fmla="*/ 1744875 h 1744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12459182" h="1744875">
                      <a:moveTo>
                        <a:pt x="8772222" y="1744875"/>
                      </a:moveTo>
                      <a:cubicBezTo>
                        <a:pt x="8745479" y="1744875"/>
                        <a:pt x="8718735" y="1744511"/>
                        <a:pt x="8692174" y="1743966"/>
                      </a:cubicBezTo>
                      <a:cubicBezTo>
                        <a:pt x="8596479" y="1741782"/>
                        <a:pt x="8500058" y="1736870"/>
                        <a:pt x="8405637" y="1729593"/>
                      </a:cubicBezTo>
                      <a:cubicBezTo>
                        <a:pt x="7529652" y="1659733"/>
                        <a:pt x="6790658" y="1421770"/>
                        <a:pt x="5935049" y="1146149"/>
                      </a:cubicBezTo>
                      <a:lnTo>
                        <a:pt x="5851181" y="1119223"/>
                      </a:lnTo>
                      <a:cubicBezTo>
                        <a:pt x="5766766" y="1092116"/>
                        <a:pt x="5680168" y="1063735"/>
                        <a:pt x="5596481" y="1036264"/>
                      </a:cubicBezTo>
                      <a:cubicBezTo>
                        <a:pt x="5405456" y="973681"/>
                        <a:pt x="5207882" y="909096"/>
                        <a:pt x="5009034" y="849424"/>
                      </a:cubicBezTo>
                      <a:cubicBezTo>
                        <a:pt x="4367373" y="654215"/>
                        <a:pt x="3599817" y="468284"/>
                        <a:pt x="2770587" y="568890"/>
                      </a:cubicBezTo>
                      <a:cubicBezTo>
                        <a:pt x="2466585" y="605458"/>
                        <a:pt x="2182595" y="656216"/>
                        <a:pt x="1902243" y="723893"/>
                      </a:cubicBezTo>
                      <a:cubicBezTo>
                        <a:pt x="1742146" y="762644"/>
                        <a:pt x="1583323" y="806671"/>
                        <a:pt x="1430321" y="854882"/>
                      </a:cubicBezTo>
                      <a:cubicBezTo>
                        <a:pt x="959308" y="1002243"/>
                        <a:pt x="421528" y="1137598"/>
                        <a:pt x="0" y="875258"/>
                      </a:cubicBezTo>
                      <a:lnTo>
                        <a:pt x="2729" y="871073"/>
                      </a:lnTo>
                      <a:cubicBezTo>
                        <a:pt x="422438" y="1132504"/>
                        <a:pt x="958945" y="997331"/>
                        <a:pt x="1428865" y="850151"/>
                      </a:cubicBezTo>
                      <a:cubicBezTo>
                        <a:pt x="1582049" y="801758"/>
                        <a:pt x="1740873" y="757732"/>
                        <a:pt x="1901152" y="718981"/>
                      </a:cubicBezTo>
                      <a:cubicBezTo>
                        <a:pt x="2181503" y="651122"/>
                        <a:pt x="2465857" y="600364"/>
                        <a:pt x="2770042" y="563796"/>
                      </a:cubicBezTo>
                      <a:cubicBezTo>
                        <a:pt x="3599999" y="463008"/>
                        <a:pt x="4368283" y="649121"/>
                        <a:pt x="5010490" y="844512"/>
                      </a:cubicBezTo>
                      <a:cubicBezTo>
                        <a:pt x="5209337" y="904184"/>
                        <a:pt x="5406911" y="968769"/>
                        <a:pt x="5598118" y="1031352"/>
                      </a:cubicBezTo>
                      <a:cubicBezTo>
                        <a:pt x="5681805" y="1058823"/>
                        <a:pt x="5768403" y="1087022"/>
                        <a:pt x="5852818" y="1114311"/>
                      </a:cubicBezTo>
                      <a:lnTo>
                        <a:pt x="5936687" y="1141419"/>
                      </a:lnTo>
                      <a:cubicBezTo>
                        <a:pt x="6791932" y="1416858"/>
                        <a:pt x="7530744" y="1654821"/>
                        <a:pt x="8406000" y="1724681"/>
                      </a:cubicBezTo>
                      <a:cubicBezTo>
                        <a:pt x="8500239" y="1731958"/>
                        <a:pt x="8596479" y="1736870"/>
                        <a:pt x="8692174" y="1739053"/>
                      </a:cubicBezTo>
                      <a:cubicBezTo>
                        <a:pt x="9372040" y="1755791"/>
                        <a:pt x="10059184" y="1542571"/>
                        <a:pt x="10516915" y="1380655"/>
                      </a:cubicBezTo>
                      <a:cubicBezTo>
                        <a:pt x="10867674" y="1256579"/>
                        <a:pt x="11192051" y="1093935"/>
                        <a:pt x="11480954" y="897635"/>
                      </a:cubicBezTo>
                      <a:cubicBezTo>
                        <a:pt x="11672343" y="767374"/>
                        <a:pt x="11826618" y="606185"/>
                        <a:pt x="11989808" y="435719"/>
                      </a:cubicBezTo>
                      <a:cubicBezTo>
                        <a:pt x="12132985" y="286173"/>
                        <a:pt x="12280893" y="131534"/>
                        <a:pt x="12456272" y="0"/>
                      </a:cubicBezTo>
                      <a:lnTo>
                        <a:pt x="12459183" y="4002"/>
                      </a:lnTo>
                      <a:cubicBezTo>
                        <a:pt x="12284168" y="135355"/>
                        <a:pt x="12136260" y="289812"/>
                        <a:pt x="11993447" y="439175"/>
                      </a:cubicBezTo>
                      <a:cubicBezTo>
                        <a:pt x="11830074" y="609824"/>
                        <a:pt x="11675799" y="771194"/>
                        <a:pt x="11483865" y="901819"/>
                      </a:cubicBezTo>
                      <a:cubicBezTo>
                        <a:pt x="11194599" y="1098484"/>
                        <a:pt x="10869857" y="1261310"/>
                        <a:pt x="10518553" y="1385567"/>
                      </a:cubicBezTo>
                      <a:cubicBezTo>
                        <a:pt x="10185988" y="1503274"/>
                        <a:pt x="9891810" y="1588963"/>
                        <a:pt x="9619281" y="1647362"/>
                      </a:cubicBezTo>
                      <a:cubicBezTo>
                        <a:pt x="9313823" y="1712856"/>
                        <a:pt x="9035655" y="1744875"/>
                        <a:pt x="8772222" y="1744875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57" name="任意多边形: 形状 256">
                  <a:extLst>
                    <a:ext uri="{FF2B5EF4-FFF2-40B4-BE49-F238E27FC236}">
                      <a16:creationId xmlns:a16="http://schemas.microsoft.com/office/drawing/2014/main" id="{7FB1AD95-F0A4-440B-B6F3-692DB056FBE7}"/>
                    </a:ext>
                  </a:extLst>
                </p:cNvPr>
                <p:cNvSpPr/>
                <p:nvPr/>
              </p:nvSpPr>
              <p:spPr>
                <a:xfrm>
                  <a:off x="-655414" y="5052118"/>
                  <a:ext cx="12520674" cy="1791630"/>
                </a:xfrm>
                <a:custGeom>
                  <a:avLst/>
                  <a:gdLst>
                    <a:gd name="connsiteX0" fmla="*/ 8814612 w 12520674"/>
                    <a:gd name="connsiteY0" fmla="*/ 1791631 h 1791630"/>
                    <a:gd name="connsiteX1" fmla="*/ 8765491 w 12520674"/>
                    <a:gd name="connsiteY1" fmla="*/ 1791267 h 1791630"/>
                    <a:gd name="connsiteX2" fmla="*/ 8476225 w 12520674"/>
                    <a:gd name="connsiteY2" fmla="*/ 1779442 h 1791630"/>
                    <a:gd name="connsiteX3" fmla="*/ 5900483 w 12520674"/>
                    <a:gd name="connsiteY3" fmla="*/ 1169981 h 1791630"/>
                    <a:gd name="connsiteX4" fmla="*/ 5589750 w 12520674"/>
                    <a:gd name="connsiteY4" fmla="*/ 1066100 h 1791630"/>
                    <a:gd name="connsiteX5" fmla="*/ 5053061 w 12520674"/>
                    <a:gd name="connsiteY5" fmla="*/ 889266 h 1791630"/>
                    <a:gd name="connsiteX6" fmla="*/ 2793510 w 12520674"/>
                    <a:gd name="connsiteY6" fmla="*/ 570891 h 1791630"/>
                    <a:gd name="connsiteX7" fmla="*/ 1917161 w 12520674"/>
                    <a:gd name="connsiteY7" fmla="*/ 722256 h 1791630"/>
                    <a:gd name="connsiteX8" fmla="*/ 1441782 w 12520674"/>
                    <a:gd name="connsiteY8" fmla="*/ 855973 h 1791630"/>
                    <a:gd name="connsiteX9" fmla="*/ 0 w 12520674"/>
                    <a:gd name="connsiteY9" fmla="*/ 888902 h 1791630"/>
                    <a:gd name="connsiteX10" fmla="*/ 2547 w 12520674"/>
                    <a:gd name="connsiteY10" fmla="*/ 884718 h 1791630"/>
                    <a:gd name="connsiteX11" fmla="*/ 1440509 w 12520674"/>
                    <a:gd name="connsiteY11" fmla="*/ 851243 h 1791630"/>
                    <a:gd name="connsiteX12" fmla="*/ 1916252 w 12520674"/>
                    <a:gd name="connsiteY12" fmla="*/ 717344 h 1791630"/>
                    <a:gd name="connsiteX13" fmla="*/ 2793146 w 12520674"/>
                    <a:gd name="connsiteY13" fmla="*/ 565797 h 1791630"/>
                    <a:gd name="connsiteX14" fmla="*/ 5054698 w 12520674"/>
                    <a:gd name="connsiteY14" fmla="*/ 884354 h 1791630"/>
                    <a:gd name="connsiteX15" fmla="*/ 5591387 w 12520674"/>
                    <a:gd name="connsiteY15" fmla="*/ 1061370 h 1791630"/>
                    <a:gd name="connsiteX16" fmla="*/ 5902121 w 12520674"/>
                    <a:gd name="connsiteY16" fmla="*/ 1165251 h 1791630"/>
                    <a:gd name="connsiteX17" fmla="*/ 8476589 w 12520674"/>
                    <a:gd name="connsiteY17" fmla="*/ 1774348 h 1791630"/>
                    <a:gd name="connsiteX18" fmla="*/ 8765491 w 12520674"/>
                    <a:gd name="connsiteY18" fmla="*/ 1786173 h 1791630"/>
                    <a:gd name="connsiteX19" fmla="*/ 8814612 w 12520674"/>
                    <a:gd name="connsiteY19" fmla="*/ 1786537 h 1791630"/>
                    <a:gd name="connsiteX20" fmla="*/ 10603877 w 12520674"/>
                    <a:gd name="connsiteY20" fmla="*/ 1405215 h 1791630"/>
                    <a:gd name="connsiteX21" fmla="*/ 11557182 w 12520674"/>
                    <a:gd name="connsiteY21" fmla="*/ 907641 h 1791630"/>
                    <a:gd name="connsiteX22" fmla="*/ 12042385 w 12520674"/>
                    <a:gd name="connsiteY22" fmla="*/ 452274 h 1791630"/>
                    <a:gd name="connsiteX23" fmla="*/ 12517764 w 12520674"/>
                    <a:gd name="connsiteY23" fmla="*/ 0 h 1791630"/>
                    <a:gd name="connsiteX24" fmla="*/ 12520674 w 12520674"/>
                    <a:gd name="connsiteY24" fmla="*/ 4002 h 1791630"/>
                    <a:gd name="connsiteX25" fmla="*/ 12046024 w 12520674"/>
                    <a:gd name="connsiteY25" fmla="*/ 455549 h 1791630"/>
                    <a:gd name="connsiteX26" fmla="*/ 11560092 w 12520674"/>
                    <a:gd name="connsiteY26" fmla="*/ 911643 h 1791630"/>
                    <a:gd name="connsiteX27" fmla="*/ 10605697 w 12520674"/>
                    <a:gd name="connsiteY27" fmla="*/ 1409763 h 1791630"/>
                    <a:gd name="connsiteX28" fmla="*/ 8814612 w 12520674"/>
                    <a:gd name="connsiteY28" fmla="*/ 1791631 h 1791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520674" h="1791630">
                      <a:moveTo>
                        <a:pt x="8814612" y="1791631"/>
                      </a:moveTo>
                      <a:cubicBezTo>
                        <a:pt x="8798238" y="1791631"/>
                        <a:pt x="8781864" y="1791449"/>
                        <a:pt x="8765491" y="1791267"/>
                      </a:cubicBezTo>
                      <a:cubicBezTo>
                        <a:pt x="8668887" y="1789993"/>
                        <a:pt x="8571555" y="1785991"/>
                        <a:pt x="8476225" y="1779442"/>
                      </a:cubicBezTo>
                      <a:cubicBezTo>
                        <a:pt x="7556577" y="1715221"/>
                        <a:pt x="6752272" y="1450515"/>
                        <a:pt x="5900483" y="1169981"/>
                      </a:cubicBezTo>
                      <a:cubicBezTo>
                        <a:pt x="5797512" y="1136143"/>
                        <a:pt x="5691993" y="1100485"/>
                        <a:pt x="5589750" y="1066100"/>
                      </a:cubicBezTo>
                      <a:cubicBezTo>
                        <a:pt x="5415098" y="1007156"/>
                        <a:pt x="5234261" y="946210"/>
                        <a:pt x="5053061" y="889266"/>
                      </a:cubicBezTo>
                      <a:cubicBezTo>
                        <a:pt x="3884353" y="517222"/>
                        <a:pt x="3255063" y="519588"/>
                        <a:pt x="2793510" y="570891"/>
                      </a:cubicBezTo>
                      <a:cubicBezTo>
                        <a:pt x="2484232" y="605094"/>
                        <a:pt x="2197695" y="654578"/>
                        <a:pt x="1917161" y="722256"/>
                      </a:cubicBezTo>
                      <a:cubicBezTo>
                        <a:pt x="1755973" y="761006"/>
                        <a:pt x="1596058" y="806125"/>
                        <a:pt x="1441782" y="855973"/>
                      </a:cubicBezTo>
                      <a:cubicBezTo>
                        <a:pt x="966767" y="1008793"/>
                        <a:pt x="424439" y="1149788"/>
                        <a:pt x="0" y="888902"/>
                      </a:cubicBezTo>
                      <a:lnTo>
                        <a:pt x="2547" y="884718"/>
                      </a:lnTo>
                      <a:cubicBezTo>
                        <a:pt x="425167" y="1144512"/>
                        <a:pt x="966404" y="1003699"/>
                        <a:pt x="1440509" y="851243"/>
                      </a:cubicBezTo>
                      <a:cubicBezTo>
                        <a:pt x="1594966" y="801213"/>
                        <a:pt x="1755063" y="756276"/>
                        <a:pt x="1916252" y="717344"/>
                      </a:cubicBezTo>
                      <a:cubicBezTo>
                        <a:pt x="2196967" y="649666"/>
                        <a:pt x="2483868" y="600000"/>
                        <a:pt x="2793146" y="565797"/>
                      </a:cubicBezTo>
                      <a:cubicBezTo>
                        <a:pt x="3616554" y="474287"/>
                        <a:pt x="4398483" y="675318"/>
                        <a:pt x="5054698" y="884354"/>
                      </a:cubicBezTo>
                      <a:cubicBezTo>
                        <a:pt x="5235899" y="941297"/>
                        <a:pt x="5416554" y="1002244"/>
                        <a:pt x="5591387" y="1061370"/>
                      </a:cubicBezTo>
                      <a:cubicBezTo>
                        <a:pt x="5693449" y="1095755"/>
                        <a:pt x="5799149" y="1131413"/>
                        <a:pt x="5902121" y="1165251"/>
                      </a:cubicBezTo>
                      <a:cubicBezTo>
                        <a:pt x="6753545" y="1445603"/>
                        <a:pt x="7557669" y="1710309"/>
                        <a:pt x="8476589" y="1774348"/>
                      </a:cubicBezTo>
                      <a:cubicBezTo>
                        <a:pt x="8571919" y="1780897"/>
                        <a:pt x="8669069" y="1784718"/>
                        <a:pt x="8765491" y="1786173"/>
                      </a:cubicBezTo>
                      <a:cubicBezTo>
                        <a:pt x="8781683" y="1786355"/>
                        <a:pt x="8798056" y="1786537"/>
                        <a:pt x="8814612" y="1786537"/>
                      </a:cubicBezTo>
                      <a:cubicBezTo>
                        <a:pt x="9325830" y="1786537"/>
                        <a:pt x="9896176" y="1664827"/>
                        <a:pt x="10603877" y="1405215"/>
                      </a:cubicBezTo>
                      <a:cubicBezTo>
                        <a:pt x="10947358" y="1279320"/>
                        <a:pt x="11268098" y="1111764"/>
                        <a:pt x="11557182" y="907641"/>
                      </a:cubicBezTo>
                      <a:cubicBezTo>
                        <a:pt x="11740202" y="778290"/>
                        <a:pt x="11887018" y="619830"/>
                        <a:pt x="12042385" y="452274"/>
                      </a:cubicBezTo>
                      <a:cubicBezTo>
                        <a:pt x="12187200" y="296179"/>
                        <a:pt x="12336927" y="134627"/>
                        <a:pt x="12517764" y="0"/>
                      </a:cubicBezTo>
                      <a:lnTo>
                        <a:pt x="12520674" y="4002"/>
                      </a:lnTo>
                      <a:cubicBezTo>
                        <a:pt x="12340019" y="138266"/>
                        <a:pt x="12190475" y="299636"/>
                        <a:pt x="12046024" y="455549"/>
                      </a:cubicBezTo>
                      <a:cubicBezTo>
                        <a:pt x="11890475" y="623469"/>
                        <a:pt x="11743477" y="781928"/>
                        <a:pt x="11560092" y="911643"/>
                      </a:cubicBezTo>
                      <a:cubicBezTo>
                        <a:pt x="11270645" y="1115949"/>
                        <a:pt x="10949541" y="1283687"/>
                        <a:pt x="10605697" y="1409763"/>
                      </a:cubicBezTo>
                      <a:cubicBezTo>
                        <a:pt x="9897268" y="1669739"/>
                        <a:pt x="9326376" y="1791631"/>
                        <a:pt x="8814612" y="179163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58" name="任意多边形: 形状 257">
                  <a:extLst>
                    <a:ext uri="{FF2B5EF4-FFF2-40B4-BE49-F238E27FC236}">
                      <a16:creationId xmlns:a16="http://schemas.microsoft.com/office/drawing/2014/main" id="{108F75ED-F7F5-44BB-B319-C99042B4BF5B}"/>
                    </a:ext>
                  </a:extLst>
                </p:cNvPr>
                <p:cNvSpPr/>
                <p:nvPr/>
              </p:nvSpPr>
              <p:spPr>
                <a:xfrm>
                  <a:off x="-670878" y="5017915"/>
                  <a:ext cx="12582348" cy="1838204"/>
                </a:xfrm>
                <a:custGeom>
                  <a:avLst/>
                  <a:gdLst>
                    <a:gd name="connsiteX0" fmla="*/ 8857729 w 12582348"/>
                    <a:gd name="connsiteY0" fmla="*/ 1838205 h 1838204"/>
                    <a:gd name="connsiteX1" fmla="*/ 8838808 w 12582348"/>
                    <a:gd name="connsiteY1" fmla="*/ 1838205 h 1838204"/>
                    <a:gd name="connsiteX2" fmla="*/ 8546813 w 12582348"/>
                    <a:gd name="connsiteY2" fmla="*/ 1829108 h 1838204"/>
                    <a:gd name="connsiteX3" fmla="*/ 5949786 w 12582348"/>
                    <a:gd name="connsiteY3" fmla="*/ 1220740 h 1838204"/>
                    <a:gd name="connsiteX4" fmla="*/ 5584655 w 12582348"/>
                    <a:gd name="connsiteY4" fmla="*/ 1095027 h 1838204"/>
                    <a:gd name="connsiteX5" fmla="*/ 5097451 w 12582348"/>
                    <a:gd name="connsiteY5" fmla="*/ 928563 h 1838204"/>
                    <a:gd name="connsiteX6" fmla="*/ 2816797 w 12582348"/>
                    <a:gd name="connsiteY6" fmla="*/ 572347 h 1838204"/>
                    <a:gd name="connsiteX7" fmla="*/ 1932443 w 12582348"/>
                    <a:gd name="connsiteY7" fmla="*/ 720073 h 1838204"/>
                    <a:gd name="connsiteX8" fmla="*/ 1453608 w 12582348"/>
                    <a:gd name="connsiteY8" fmla="*/ 856519 h 1838204"/>
                    <a:gd name="connsiteX9" fmla="*/ 721892 w 12582348"/>
                    <a:gd name="connsiteY9" fmla="*/ 1035354 h 1838204"/>
                    <a:gd name="connsiteX10" fmla="*/ 0 w 12582348"/>
                    <a:gd name="connsiteY10" fmla="*/ 901819 h 1838204"/>
                    <a:gd name="connsiteX11" fmla="*/ 2547 w 12582348"/>
                    <a:gd name="connsiteY11" fmla="*/ 897635 h 1838204"/>
                    <a:gd name="connsiteX12" fmla="*/ 721346 w 12582348"/>
                    <a:gd name="connsiteY12" fmla="*/ 1030442 h 1838204"/>
                    <a:gd name="connsiteX13" fmla="*/ 1451970 w 12582348"/>
                    <a:gd name="connsiteY13" fmla="*/ 851971 h 1838204"/>
                    <a:gd name="connsiteX14" fmla="*/ 1931170 w 12582348"/>
                    <a:gd name="connsiteY14" fmla="*/ 715342 h 1838204"/>
                    <a:gd name="connsiteX15" fmla="*/ 2816251 w 12582348"/>
                    <a:gd name="connsiteY15" fmla="*/ 567617 h 1838204"/>
                    <a:gd name="connsiteX16" fmla="*/ 5098907 w 12582348"/>
                    <a:gd name="connsiteY16" fmla="*/ 924014 h 1838204"/>
                    <a:gd name="connsiteX17" fmla="*/ 5586293 w 12582348"/>
                    <a:gd name="connsiteY17" fmla="*/ 1090479 h 1838204"/>
                    <a:gd name="connsiteX18" fmla="*/ 5951423 w 12582348"/>
                    <a:gd name="connsiteY18" fmla="*/ 1216009 h 1838204"/>
                    <a:gd name="connsiteX19" fmla="*/ 8547177 w 12582348"/>
                    <a:gd name="connsiteY19" fmla="*/ 1824014 h 1838204"/>
                    <a:gd name="connsiteX20" fmla="*/ 8838990 w 12582348"/>
                    <a:gd name="connsiteY20" fmla="*/ 1833110 h 1838204"/>
                    <a:gd name="connsiteX21" fmla="*/ 8857911 w 12582348"/>
                    <a:gd name="connsiteY21" fmla="*/ 1833110 h 1838204"/>
                    <a:gd name="connsiteX22" fmla="*/ 10691203 w 12582348"/>
                    <a:gd name="connsiteY22" fmla="*/ 1429411 h 1838204"/>
                    <a:gd name="connsiteX23" fmla="*/ 11633592 w 12582348"/>
                    <a:gd name="connsiteY23" fmla="*/ 917465 h 1838204"/>
                    <a:gd name="connsiteX24" fmla="*/ 12096964 w 12582348"/>
                    <a:gd name="connsiteY24" fmla="*/ 467556 h 1838204"/>
                    <a:gd name="connsiteX25" fmla="*/ 12579437 w 12582348"/>
                    <a:gd name="connsiteY25" fmla="*/ 0 h 1838204"/>
                    <a:gd name="connsiteX26" fmla="*/ 12582349 w 12582348"/>
                    <a:gd name="connsiteY26" fmla="*/ 4002 h 1838204"/>
                    <a:gd name="connsiteX27" fmla="*/ 12100603 w 12582348"/>
                    <a:gd name="connsiteY27" fmla="*/ 470831 h 1838204"/>
                    <a:gd name="connsiteX28" fmla="*/ 11636321 w 12582348"/>
                    <a:gd name="connsiteY28" fmla="*/ 921467 h 1838204"/>
                    <a:gd name="connsiteX29" fmla="*/ 10692659 w 12582348"/>
                    <a:gd name="connsiteY29" fmla="*/ 1434142 h 1838204"/>
                    <a:gd name="connsiteX30" fmla="*/ 8857729 w 12582348"/>
                    <a:gd name="connsiteY30" fmla="*/ 1838205 h 1838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12582348" h="1838204">
                      <a:moveTo>
                        <a:pt x="8857729" y="1838205"/>
                      </a:moveTo>
                      <a:cubicBezTo>
                        <a:pt x="8851361" y="1838205"/>
                        <a:pt x="8845176" y="1838205"/>
                        <a:pt x="8838808" y="1838205"/>
                      </a:cubicBezTo>
                      <a:cubicBezTo>
                        <a:pt x="8741295" y="1837841"/>
                        <a:pt x="8643053" y="1834748"/>
                        <a:pt x="8546813" y="1829108"/>
                      </a:cubicBezTo>
                      <a:cubicBezTo>
                        <a:pt x="7655182" y="1775621"/>
                        <a:pt x="6908002" y="1543299"/>
                        <a:pt x="5949786" y="1220740"/>
                      </a:cubicBezTo>
                      <a:cubicBezTo>
                        <a:pt x="5828985" y="1179988"/>
                        <a:pt x="5704728" y="1136871"/>
                        <a:pt x="5584655" y="1095027"/>
                      </a:cubicBezTo>
                      <a:cubicBezTo>
                        <a:pt x="5425832" y="1039721"/>
                        <a:pt x="5261551" y="982595"/>
                        <a:pt x="5097451" y="928563"/>
                      </a:cubicBezTo>
                      <a:cubicBezTo>
                        <a:pt x="4394116" y="694785"/>
                        <a:pt x="3630927" y="489751"/>
                        <a:pt x="2816797" y="572347"/>
                      </a:cubicBezTo>
                      <a:cubicBezTo>
                        <a:pt x="2502789" y="604002"/>
                        <a:pt x="2213523" y="652213"/>
                        <a:pt x="1932443" y="720073"/>
                      </a:cubicBezTo>
                      <a:cubicBezTo>
                        <a:pt x="1770163" y="759187"/>
                        <a:pt x="1608975" y="805033"/>
                        <a:pt x="1453608" y="856519"/>
                      </a:cubicBezTo>
                      <a:cubicBezTo>
                        <a:pt x="1233293" y="929108"/>
                        <a:pt x="976955" y="1008975"/>
                        <a:pt x="721892" y="1035354"/>
                      </a:cubicBezTo>
                      <a:cubicBezTo>
                        <a:pt x="432990" y="1065191"/>
                        <a:pt x="196847" y="1021528"/>
                        <a:pt x="0" y="901819"/>
                      </a:cubicBezTo>
                      <a:lnTo>
                        <a:pt x="2547" y="897635"/>
                      </a:lnTo>
                      <a:cubicBezTo>
                        <a:pt x="198484" y="1016798"/>
                        <a:pt x="433535" y="1060097"/>
                        <a:pt x="721346" y="1030442"/>
                      </a:cubicBezTo>
                      <a:cubicBezTo>
                        <a:pt x="975864" y="1004063"/>
                        <a:pt x="1232019" y="924378"/>
                        <a:pt x="1451970" y="851971"/>
                      </a:cubicBezTo>
                      <a:cubicBezTo>
                        <a:pt x="1607519" y="800485"/>
                        <a:pt x="1768708" y="754457"/>
                        <a:pt x="1931170" y="715342"/>
                      </a:cubicBezTo>
                      <a:cubicBezTo>
                        <a:pt x="2212431" y="647483"/>
                        <a:pt x="2502061" y="599272"/>
                        <a:pt x="2816251" y="567617"/>
                      </a:cubicBezTo>
                      <a:cubicBezTo>
                        <a:pt x="3631290" y="485021"/>
                        <a:pt x="4395026" y="690054"/>
                        <a:pt x="5098907" y="924014"/>
                      </a:cubicBezTo>
                      <a:cubicBezTo>
                        <a:pt x="5263188" y="978047"/>
                        <a:pt x="5427470" y="1035173"/>
                        <a:pt x="5586293" y="1090479"/>
                      </a:cubicBezTo>
                      <a:cubicBezTo>
                        <a:pt x="5706366" y="1132322"/>
                        <a:pt x="5830441" y="1175439"/>
                        <a:pt x="5951423" y="1216009"/>
                      </a:cubicBezTo>
                      <a:cubicBezTo>
                        <a:pt x="6909276" y="1538387"/>
                        <a:pt x="7656092" y="1770709"/>
                        <a:pt x="8547177" y="1824014"/>
                      </a:cubicBezTo>
                      <a:cubicBezTo>
                        <a:pt x="8643235" y="1829654"/>
                        <a:pt x="8741477" y="1832747"/>
                        <a:pt x="8838990" y="1833110"/>
                      </a:cubicBezTo>
                      <a:cubicBezTo>
                        <a:pt x="8845176" y="1833110"/>
                        <a:pt x="8851543" y="1833110"/>
                        <a:pt x="8857911" y="1833110"/>
                      </a:cubicBezTo>
                      <a:cubicBezTo>
                        <a:pt x="9383319" y="1833110"/>
                        <a:pt x="9966582" y="1704669"/>
                        <a:pt x="10691203" y="1429411"/>
                      </a:cubicBezTo>
                      <a:cubicBezTo>
                        <a:pt x="11027770" y="1301516"/>
                        <a:pt x="11344689" y="1129412"/>
                        <a:pt x="11633592" y="917465"/>
                      </a:cubicBezTo>
                      <a:cubicBezTo>
                        <a:pt x="11808789" y="788842"/>
                        <a:pt x="11955423" y="625470"/>
                        <a:pt x="12096964" y="467556"/>
                      </a:cubicBezTo>
                      <a:cubicBezTo>
                        <a:pt x="12242689" y="304912"/>
                        <a:pt x="12393507" y="136992"/>
                        <a:pt x="12579437" y="0"/>
                      </a:cubicBezTo>
                      <a:lnTo>
                        <a:pt x="12582349" y="4002"/>
                      </a:lnTo>
                      <a:cubicBezTo>
                        <a:pt x="12396781" y="140631"/>
                        <a:pt x="12246145" y="308551"/>
                        <a:pt x="12100603" y="470831"/>
                      </a:cubicBezTo>
                      <a:cubicBezTo>
                        <a:pt x="11958698" y="628927"/>
                        <a:pt x="11812063" y="792480"/>
                        <a:pt x="11636321" y="921467"/>
                      </a:cubicBezTo>
                      <a:cubicBezTo>
                        <a:pt x="11347054" y="1133596"/>
                        <a:pt x="11029589" y="1306064"/>
                        <a:pt x="10692659" y="1434142"/>
                      </a:cubicBezTo>
                      <a:cubicBezTo>
                        <a:pt x="9967673" y="1709581"/>
                        <a:pt x="9383866" y="1838205"/>
                        <a:pt x="8857729" y="1838205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59" name="任意多边形: 形状 258">
                  <a:extLst>
                    <a:ext uri="{FF2B5EF4-FFF2-40B4-BE49-F238E27FC236}">
                      <a16:creationId xmlns:a16="http://schemas.microsoft.com/office/drawing/2014/main" id="{8811F15F-8853-4EF7-B3AB-DA10027F996E}"/>
                    </a:ext>
                  </a:extLst>
                </p:cNvPr>
                <p:cNvSpPr/>
                <p:nvPr/>
              </p:nvSpPr>
              <p:spPr>
                <a:xfrm>
                  <a:off x="-685978" y="4984077"/>
                  <a:ext cx="12643475" cy="1885141"/>
                </a:xfrm>
                <a:custGeom>
                  <a:avLst/>
                  <a:gdLst>
                    <a:gd name="connsiteX0" fmla="*/ 8886291 w 12643475"/>
                    <a:gd name="connsiteY0" fmla="*/ 1884778 h 1885141"/>
                    <a:gd name="connsiteX1" fmla="*/ 8617037 w 12643475"/>
                    <a:gd name="connsiteY1" fmla="*/ 1878229 h 1885141"/>
                    <a:gd name="connsiteX2" fmla="*/ 5998724 w 12643475"/>
                    <a:gd name="connsiteY2" fmla="*/ 1270952 h 1885141"/>
                    <a:gd name="connsiteX3" fmla="*/ 5579562 w 12643475"/>
                    <a:gd name="connsiteY3" fmla="*/ 1122680 h 1885141"/>
                    <a:gd name="connsiteX4" fmla="*/ 5141296 w 12643475"/>
                    <a:gd name="connsiteY4" fmla="*/ 967859 h 1885141"/>
                    <a:gd name="connsiteX5" fmla="*/ 2839538 w 12643475"/>
                    <a:gd name="connsiteY5" fmla="*/ 573802 h 1885141"/>
                    <a:gd name="connsiteX6" fmla="*/ 1947179 w 12643475"/>
                    <a:gd name="connsiteY6" fmla="*/ 717707 h 1885141"/>
                    <a:gd name="connsiteX7" fmla="*/ 1465069 w 12643475"/>
                    <a:gd name="connsiteY7" fmla="*/ 857065 h 1885141"/>
                    <a:gd name="connsiteX8" fmla="*/ 728987 w 12643475"/>
                    <a:gd name="connsiteY8" fmla="*/ 1043905 h 1885141"/>
                    <a:gd name="connsiteX9" fmla="*/ 0 w 12643475"/>
                    <a:gd name="connsiteY9" fmla="*/ 914918 h 1885141"/>
                    <a:gd name="connsiteX10" fmla="*/ 2547 w 12643475"/>
                    <a:gd name="connsiteY10" fmla="*/ 910734 h 1885141"/>
                    <a:gd name="connsiteX11" fmla="*/ 728441 w 12643475"/>
                    <a:gd name="connsiteY11" fmla="*/ 1038993 h 1885141"/>
                    <a:gd name="connsiteX12" fmla="*/ 1463250 w 12643475"/>
                    <a:gd name="connsiteY12" fmla="*/ 852335 h 1885141"/>
                    <a:gd name="connsiteX13" fmla="*/ 1945906 w 12643475"/>
                    <a:gd name="connsiteY13" fmla="*/ 712977 h 1885141"/>
                    <a:gd name="connsiteX14" fmla="*/ 2838992 w 12643475"/>
                    <a:gd name="connsiteY14" fmla="*/ 568890 h 1885141"/>
                    <a:gd name="connsiteX15" fmla="*/ 5142752 w 12643475"/>
                    <a:gd name="connsiteY15" fmla="*/ 963129 h 1885141"/>
                    <a:gd name="connsiteX16" fmla="*/ 5581017 w 12643475"/>
                    <a:gd name="connsiteY16" fmla="*/ 1118132 h 1885141"/>
                    <a:gd name="connsiteX17" fmla="*/ 6000180 w 12643475"/>
                    <a:gd name="connsiteY17" fmla="*/ 1266404 h 1885141"/>
                    <a:gd name="connsiteX18" fmla="*/ 8617220 w 12643475"/>
                    <a:gd name="connsiteY18" fmla="*/ 1873499 h 1885141"/>
                    <a:gd name="connsiteX19" fmla="*/ 8911762 w 12643475"/>
                    <a:gd name="connsiteY19" fmla="*/ 1880048 h 1885141"/>
                    <a:gd name="connsiteX20" fmla="*/ 10777618 w 12643475"/>
                    <a:gd name="connsiteY20" fmla="*/ 1453790 h 1885141"/>
                    <a:gd name="connsiteX21" fmla="*/ 11709092 w 12643475"/>
                    <a:gd name="connsiteY21" fmla="*/ 927471 h 1885141"/>
                    <a:gd name="connsiteX22" fmla="*/ 12152451 w 12643475"/>
                    <a:gd name="connsiteY22" fmla="*/ 481928 h 1885141"/>
                    <a:gd name="connsiteX23" fmla="*/ 12640565 w 12643475"/>
                    <a:gd name="connsiteY23" fmla="*/ 0 h 1885141"/>
                    <a:gd name="connsiteX24" fmla="*/ 12643476 w 12643475"/>
                    <a:gd name="connsiteY24" fmla="*/ 4002 h 1885141"/>
                    <a:gd name="connsiteX25" fmla="*/ 12156272 w 12643475"/>
                    <a:gd name="connsiteY25" fmla="*/ 485203 h 1885141"/>
                    <a:gd name="connsiteX26" fmla="*/ 11712184 w 12643475"/>
                    <a:gd name="connsiteY26" fmla="*/ 931473 h 1885141"/>
                    <a:gd name="connsiteX27" fmla="*/ 10779438 w 12643475"/>
                    <a:gd name="connsiteY27" fmla="*/ 1458520 h 1885141"/>
                    <a:gd name="connsiteX28" fmla="*/ 8911762 w 12643475"/>
                    <a:gd name="connsiteY28" fmla="*/ 1885142 h 1885141"/>
                    <a:gd name="connsiteX29" fmla="*/ 8886291 w 12643475"/>
                    <a:gd name="connsiteY29" fmla="*/ 1884778 h 18851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643475" h="1885141">
                      <a:moveTo>
                        <a:pt x="8886291" y="1884778"/>
                      </a:moveTo>
                      <a:cubicBezTo>
                        <a:pt x="8796055" y="1884778"/>
                        <a:pt x="8705637" y="1882595"/>
                        <a:pt x="8617037" y="1878229"/>
                      </a:cubicBezTo>
                      <a:cubicBezTo>
                        <a:pt x="7692842" y="1831655"/>
                        <a:pt x="6917099" y="1586598"/>
                        <a:pt x="5998724" y="1270952"/>
                      </a:cubicBezTo>
                      <a:cubicBezTo>
                        <a:pt x="5859913" y="1223287"/>
                        <a:pt x="5717463" y="1172165"/>
                        <a:pt x="5579562" y="1122680"/>
                      </a:cubicBezTo>
                      <a:cubicBezTo>
                        <a:pt x="5436566" y="1071376"/>
                        <a:pt x="5288658" y="1018435"/>
                        <a:pt x="5141296" y="967859"/>
                      </a:cubicBezTo>
                      <a:cubicBezTo>
                        <a:pt x="3926924" y="547423"/>
                        <a:pt x="3317282" y="529957"/>
                        <a:pt x="2839538" y="573802"/>
                      </a:cubicBezTo>
                      <a:cubicBezTo>
                        <a:pt x="2520800" y="602911"/>
                        <a:pt x="2228805" y="650030"/>
                        <a:pt x="1947179" y="717707"/>
                      </a:cubicBezTo>
                      <a:cubicBezTo>
                        <a:pt x="1783626" y="757004"/>
                        <a:pt x="1621528" y="803942"/>
                        <a:pt x="1465069" y="857065"/>
                      </a:cubicBezTo>
                      <a:cubicBezTo>
                        <a:pt x="1242207" y="932383"/>
                        <a:pt x="983323" y="1015160"/>
                        <a:pt x="728987" y="1043905"/>
                      </a:cubicBezTo>
                      <a:cubicBezTo>
                        <a:pt x="437720" y="1076834"/>
                        <a:pt x="199212" y="1034627"/>
                        <a:pt x="0" y="914918"/>
                      </a:cubicBezTo>
                      <a:lnTo>
                        <a:pt x="2547" y="910734"/>
                      </a:lnTo>
                      <a:cubicBezTo>
                        <a:pt x="200849" y="1029897"/>
                        <a:pt x="438265" y="1071922"/>
                        <a:pt x="728441" y="1038993"/>
                      </a:cubicBezTo>
                      <a:cubicBezTo>
                        <a:pt x="982049" y="1010248"/>
                        <a:pt x="1240752" y="927471"/>
                        <a:pt x="1463250" y="852335"/>
                      </a:cubicBezTo>
                      <a:cubicBezTo>
                        <a:pt x="1619890" y="799211"/>
                        <a:pt x="1782170" y="752274"/>
                        <a:pt x="1945906" y="712977"/>
                      </a:cubicBezTo>
                      <a:cubicBezTo>
                        <a:pt x="2227895" y="645118"/>
                        <a:pt x="2520072" y="597999"/>
                        <a:pt x="2838992" y="568890"/>
                      </a:cubicBezTo>
                      <a:cubicBezTo>
                        <a:pt x="3648574" y="494663"/>
                        <a:pt x="4424680" y="714433"/>
                        <a:pt x="5142752" y="963129"/>
                      </a:cubicBezTo>
                      <a:cubicBezTo>
                        <a:pt x="5290114" y="1013705"/>
                        <a:pt x="5438021" y="1066828"/>
                        <a:pt x="5581017" y="1118132"/>
                      </a:cubicBezTo>
                      <a:cubicBezTo>
                        <a:pt x="5718919" y="1167616"/>
                        <a:pt x="5861551" y="1218738"/>
                        <a:pt x="6000180" y="1266404"/>
                      </a:cubicBezTo>
                      <a:cubicBezTo>
                        <a:pt x="6918190" y="1581867"/>
                        <a:pt x="7693751" y="1826925"/>
                        <a:pt x="8617220" y="1873499"/>
                      </a:cubicBezTo>
                      <a:cubicBezTo>
                        <a:pt x="8714187" y="1878229"/>
                        <a:pt x="8813338" y="1880412"/>
                        <a:pt x="8911762" y="1880048"/>
                      </a:cubicBezTo>
                      <a:cubicBezTo>
                        <a:pt x="9449178" y="1878229"/>
                        <a:pt x="10042082" y="1742692"/>
                        <a:pt x="10777618" y="1453790"/>
                      </a:cubicBezTo>
                      <a:cubicBezTo>
                        <a:pt x="11107273" y="1324257"/>
                        <a:pt x="11420736" y="1147240"/>
                        <a:pt x="11709092" y="927471"/>
                      </a:cubicBezTo>
                      <a:cubicBezTo>
                        <a:pt x="11877194" y="799211"/>
                        <a:pt x="12017097" y="638023"/>
                        <a:pt x="12152451" y="481928"/>
                      </a:cubicBezTo>
                      <a:cubicBezTo>
                        <a:pt x="12298722" y="313281"/>
                        <a:pt x="12449905" y="138811"/>
                        <a:pt x="12640565" y="0"/>
                      </a:cubicBezTo>
                      <a:lnTo>
                        <a:pt x="12643476" y="4002"/>
                      </a:lnTo>
                      <a:cubicBezTo>
                        <a:pt x="12453362" y="142632"/>
                        <a:pt x="12302360" y="316737"/>
                        <a:pt x="12156272" y="485203"/>
                      </a:cubicBezTo>
                      <a:cubicBezTo>
                        <a:pt x="12020735" y="641480"/>
                        <a:pt x="11880832" y="803032"/>
                        <a:pt x="11712184" y="931473"/>
                      </a:cubicBezTo>
                      <a:cubicBezTo>
                        <a:pt x="11423282" y="1151607"/>
                        <a:pt x="11109456" y="1328805"/>
                        <a:pt x="10779438" y="1458520"/>
                      </a:cubicBezTo>
                      <a:cubicBezTo>
                        <a:pt x="10043356" y="1747786"/>
                        <a:pt x="9449906" y="1883323"/>
                        <a:pt x="8911762" y="1885142"/>
                      </a:cubicBezTo>
                      <a:cubicBezTo>
                        <a:pt x="8903211" y="1884778"/>
                        <a:pt x="8894842" y="1884778"/>
                        <a:pt x="8886291" y="1884778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60" name="任意多边形: 形状 259">
                  <a:extLst>
                    <a:ext uri="{FF2B5EF4-FFF2-40B4-BE49-F238E27FC236}">
                      <a16:creationId xmlns:a16="http://schemas.microsoft.com/office/drawing/2014/main" id="{0089374B-3A4A-4820-8594-7FBFA0FACCB6}"/>
                    </a:ext>
                  </a:extLst>
                </p:cNvPr>
                <p:cNvSpPr/>
                <p:nvPr/>
              </p:nvSpPr>
              <p:spPr>
                <a:xfrm>
                  <a:off x="-701806" y="4948965"/>
                  <a:ext cx="12705332" cy="1932989"/>
                </a:xfrm>
                <a:custGeom>
                  <a:avLst/>
                  <a:gdLst>
                    <a:gd name="connsiteX0" fmla="*/ 8908851 w 12705332"/>
                    <a:gd name="connsiteY0" fmla="*/ 1932989 h 1932989"/>
                    <a:gd name="connsiteX1" fmla="*/ 8687990 w 12705332"/>
                    <a:gd name="connsiteY1" fmla="*/ 1928623 h 1932989"/>
                    <a:gd name="connsiteX2" fmla="*/ 6048391 w 12705332"/>
                    <a:gd name="connsiteY2" fmla="*/ 1322438 h 1932989"/>
                    <a:gd name="connsiteX3" fmla="*/ 5574649 w 12705332"/>
                    <a:gd name="connsiteY3" fmla="*/ 1150333 h 1932989"/>
                    <a:gd name="connsiteX4" fmla="*/ 5185869 w 12705332"/>
                    <a:gd name="connsiteY4" fmla="*/ 1008247 h 1932989"/>
                    <a:gd name="connsiteX5" fmla="*/ 4040993 w 12705332"/>
                    <a:gd name="connsiteY5" fmla="*/ 665312 h 1932989"/>
                    <a:gd name="connsiteX6" fmla="*/ 2863007 w 12705332"/>
                    <a:gd name="connsiteY6" fmla="*/ 576349 h 1932989"/>
                    <a:gd name="connsiteX7" fmla="*/ 1962461 w 12705332"/>
                    <a:gd name="connsiteY7" fmla="*/ 716616 h 1932989"/>
                    <a:gd name="connsiteX8" fmla="*/ 1476895 w 12705332"/>
                    <a:gd name="connsiteY8" fmla="*/ 858702 h 1932989"/>
                    <a:gd name="connsiteX9" fmla="*/ 0 w 12705332"/>
                    <a:gd name="connsiteY9" fmla="*/ 928926 h 1932989"/>
                    <a:gd name="connsiteX10" fmla="*/ 2547 w 12705332"/>
                    <a:gd name="connsiteY10" fmla="*/ 924560 h 1932989"/>
                    <a:gd name="connsiteX11" fmla="*/ 1475257 w 12705332"/>
                    <a:gd name="connsiteY11" fmla="*/ 853972 h 1932989"/>
                    <a:gd name="connsiteX12" fmla="*/ 1961188 w 12705332"/>
                    <a:gd name="connsiteY12" fmla="*/ 711704 h 1932989"/>
                    <a:gd name="connsiteX13" fmla="*/ 2862461 w 12705332"/>
                    <a:gd name="connsiteY13" fmla="*/ 571255 h 1932989"/>
                    <a:gd name="connsiteX14" fmla="*/ 4041903 w 12705332"/>
                    <a:gd name="connsiteY14" fmla="*/ 660218 h 1932989"/>
                    <a:gd name="connsiteX15" fmla="*/ 5187506 w 12705332"/>
                    <a:gd name="connsiteY15" fmla="*/ 1003335 h 1932989"/>
                    <a:gd name="connsiteX16" fmla="*/ 5576287 w 12705332"/>
                    <a:gd name="connsiteY16" fmla="*/ 1145421 h 1932989"/>
                    <a:gd name="connsiteX17" fmla="*/ 6050028 w 12705332"/>
                    <a:gd name="connsiteY17" fmla="*/ 1317525 h 1932989"/>
                    <a:gd name="connsiteX18" fmla="*/ 8688172 w 12705332"/>
                    <a:gd name="connsiteY18" fmla="*/ 1923529 h 1932989"/>
                    <a:gd name="connsiteX19" fmla="*/ 8985443 w 12705332"/>
                    <a:gd name="connsiteY19" fmla="*/ 1927349 h 1932989"/>
                    <a:gd name="connsiteX20" fmla="*/ 10864944 w 12705332"/>
                    <a:gd name="connsiteY20" fmla="*/ 1478532 h 1932989"/>
                    <a:gd name="connsiteX21" fmla="*/ 11785684 w 12705332"/>
                    <a:gd name="connsiteY21" fmla="*/ 937659 h 1932989"/>
                    <a:gd name="connsiteX22" fmla="*/ 12210487 w 12705332"/>
                    <a:gd name="connsiteY22" fmla="*/ 495573 h 1932989"/>
                    <a:gd name="connsiteX23" fmla="*/ 12702421 w 12705332"/>
                    <a:gd name="connsiteY23" fmla="*/ 0 h 1932989"/>
                    <a:gd name="connsiteX24" fmla="*/ 12705332 w 12705332"/>
                    <a:gd name="connsiteY24" fmla="*/ 4002 h 1932989"/>
                    <a:gd name="connsiteX25" fmla="*/ 12214308 w 12705332"/>
                    <a:gd name="connsiteY25" fmla="*/ 498666 h 1932989"/>
                    <a:gd name="connsiteX26" fmla="*/ 11788777 w 12705332"/>
                    <a:gd name="connsiteY26" fmla="*/ 941479 h 1932989"/>
                    <a:gd name="connsiteX27" fmla="*/ 10866946 w 12705332"/>
                    <a:gd name="connsiteY27" fmla="*/ 1483080 h 1932989"/>
                    <a:gd name="connsiteX28" fmla="*/ 8985624 w 12705332"/>
                    <a:gd name="connsiteY28" fmla="*/ 1932261 h 1932989"/>
                    <a:gd name="connsiteX29" fmla="*/ 8908851 w 12705332"/>
                    <a:gd name="connsiteY29" fmla="*/ 1932989 h 19329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705332" h="1932989">
                      <a:moveTo>
                        <a:pt x="8908851" y="1932989"/>
                      </a:moveTo>
                      <a:cubicBezTo>
                        <a:pt x="8834806" y="1932989"/>
                        <a:pt x="8760761" y="1931534"/>
                        <a:pt x="8687990" y="1928623"/>
                      </a:cubicBezTo>
                      <a:cubicBezTo>
                        <a:pt x="7733594" y="1889508"/>
                        <a:pt x="6928015" y="1630988"/>
                        <a:pt x="6048391" y="1322438"/>
                      </a:cubicBezTo>
                      <a:cubicBezTo>
                        <a:pt x="5891750" y="1267495"/>
                        <a:pt x="5730562" y="1208005"/>
                        <a:pt x="5574649" y="1150333"/>
                      </a:cubicBezTo>
                      <a:cubicBezTo>
                        <a:pt x="5447664" y="1103396"/>
                        <a:pt x="5316493" y="1054821"/>
                        <a:pt x="5185869" y="1008247"/>
                      </a:cubicBezTo>
                      <a:cubicBezTo>
                        <a:pt x="4852212" y="888174"/>
                        <a:pt x="4455426" y="753547"/>
                        <a:pt x="4040993" y="665312"/>
                      </a:cubicBezTo>
                      <a:cubicBezTo>
                        <a:pt x="3617282" y="575076"/>
                        <a:pt x="3231958" y="545967"/>
                        <a:pt x="2863007" y="576349"/>
                      </a:cubicBezTo>
                      <a:cubicBezTo>
                        <a:pt x="2539720" y="602729"/>
                        <a:pt x="2245178" y="648757"/>
                        <a:pt x="1962461" y="716616"/>
                      </a:cubicBezTo>
                      <a:cubicBezTo>
                        <a:pt x="1797998" y="756094"/>
                        <a:pt x="1634627" y="803942"/>
                        <a:pt x="1476895" y="858702"/>
                      </a:cubicBezTo>
                      <a:cubicBezTo>
                        <a:pt x="966949" y="1035173"/>
                        <a:pt x="432808" y="1185991"/>
                        <a:pt x="0" y="928926"/>
                      </a:cubicBezTo>
                      <a:lnTo>
                        <a:pt x="2547" y="924560"/>
                      </a:lnTo>
                      <a:cubicBezTo>
                        <a:pt x="433353" y="1180533"/>
                        <a:pt x="966404" y="1030079"/>
                        <a:pt x="1475257" y="853972"/>
                      </a:cubicBezTo>
                      <a:cubicBezTo>
                        <a:pt x="1632989" y="799211"/>
                        <a:pt x="1796543" y="751364"/>
                        <a:pt x="1961188" y="711704"/>
                      </a:cubicBezTo>
                      <a:cubicBezTo>
                        <a:pt x="2244087" y="643663"/>
                        <a:pt x="2538811" y="597817"/>
                        <a:pt x="2862461" y="571255"/>
                      </a:cubicBezTo>
                      <a:cubicBezTo>
                        <a:pt x="3231776" y="540873"/>
                        <a:pt x="3617646" y="569982"/>
                        <a:pt x="4041903" y="660218"/>
                      </a:cubicBezTo>
                      <a:cubicBezTo>
                        <a:pt x="4456700" y="748453"/>
                        <a:pt x="4853667" y="883262"/>
                        <a:pt x="5187506" y="1003335"/>
                      </a:cubicBezTo>
                      <a:cubicBezTo>
                        <a:pt x="5318130" y="1050091"/>
                        <a:pt x="5449301" y="1098484"/>
                        <a:pt x="5576287" y="1145421"/>
                      </a:cubicBezTo>
                      <a:cubicBezTo>
                        <a:pt x="5732199" y="1203092"/>
                        <a:pt x="5893206" y="1262583"/>
                        <a:pt x="6050028" y="1317525"/>
                      </a:cubicBezTo>
                      <a:cubicBezTo>
                        <a:pt x="6929288" y="1625894"/>
                        <a:pt x="7734685" y="1884414"/>
                        <a:pt x="8688172" y="1923529"/>
                      </a:cubicBezTo>
                      <a:cubicBezTo>
                        <a:pt x="8786049" y="1927531"/>
                        <a:pt x="8886110" y="1928805"/>
                        <a:pt x="8985443" y="1927349"/>
                      </a:cubicBezTo>
                      <a:cubicBezTo>
                        <a:pt x="9522859" y="1920618"/>
                        <a:pt x="10137595" y="1773802"/>
                        <a:pt x="10864944" y="1478532"/>
                      </a:cubicBezTo>
                      <a:cubicBezTo>
                        <a:pt x="11187867" y="1347362"/>
                        <a:pt x="11497691" y="1165433"/>
                        <a:pt x="11785684" y="937659"/>
                      </a:cubicBezTo>
                      <a:cubicBezTo>
                        <a:pt x="11947237" y="809763"/>
                        <a:pt x="12081136" y="650030"/>
                        <a:pt x="12210487" y="495573"/>
                      </a:cubicBezTo>
                      <a:cubicBezTo>
                        <a:pt x="12356757" y="321104"/>
                        <a:pt x="12507758" y="140631"/>
                        <a:pt x="12702421" y="0"/>
                      </a:cubicBezTo>
                      <a:lnTo>
                        <a:pt x="12705332" y="4002"/>
                      </a:lnTo>
                      <a:cubicBezTo>
                        <a:pt x="12511215" y="144087"/>
                        <a:pt x="12360213" y="324378"/>
                        <a:pt x="12214308" y="498666"/>
                      </a:cubicBezTo>
                      <a:cubicBezTo>
                        <a:pt x="12084775" y="653305"/>
                        <a:pt x="11950874" y="813220"/>
                        <a:pt x="11788777" y="941479"/>
                      </a:cubicBezTo>
                      <a:cubicBezTo>
                        <a:pt x="11500421" y="1169618"/>
                        <a:pt x="11190232" y="1351728"/>
                        <a:pt x="10866946" y="1483080"/>
                      </a:cubicBezTo>
                      <a:cubicBezTo>
                        <a:pt x="10139050" y="1778532"/>
                        <a:pt x="9523586" y="1925530"/>
                        <a:pt x="8985624" y="1932261"/>
                      </a:cubicBezTo>
                      <a:cubicBezTo>
                        <a:pt x="8959973" y="1932807"/>
                        <a:pt x="8934321" y="1932989"/>
                        <a:pt x="8908851" y="193298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61" name="任意多边形: 形状 260">
                  <a:extLst>
                    <a:ext uri="{FF2B5EF4-FFF2-40B4-BE49-F238E27FC236}">
                      <a16:creationId xmlns:a16="http://schemas.microsoft.com/office/drawing/2014/main" id="{004D050D-DF0B-4E7D-B383-B1183DB5D5A7}"/>
                    </a:ext>
                  </a:extLst>
                </p:cNvPr>
                <p:cNvSpPr/>
                <p:nvPr/>
              </p:nvSpPr>
              <p:spPr>
                <a:xfrm>
                  <a:off x="-717452" y="4914944"/>
                  <a:ext cx="12766642" cy="1980654"/>
                </a:xfrm>
                <a:custGeom>
                  <a:avLst/>
                  <a:gdLst>
                    <a:gd name="connsiteX0" fmla="*/ 8931409 w 12766642"/>
                    <a:gd name="connsiteY0" fmla="*/ 1980654 h 1980654"/>
                    <a:gd name="connsiteX1" fmla="*/ 8758578 w 12766642"/>
                    <a:gd name="connsiteY1" fmla="*/ 1977925 h 1980654"/>
                    <a:gd name="connsiteX2" fmla="*/ 6097512 w 12766642"/>
                    <a:gd name="connsiteY2" fmla="*/ 1372650 h 1980654"/>
                    <a:gd name="connsiteX3" fmla="*/ 5571375 w 12766642"/>
                    <a:gd name="connsiteY3" fmla="*/ 1176349 h 1980654"/>
                    <a:gd name="connsiteX4" fmla="*/ 5229895 w 12766642"/>
                    <a:gd name="connsiteY4" fmla="*/ 1047362 h 1980654"/>
                    <a:gd name="connsiteX5" fmla="*/ 2885930 w 12766642"/>
                    <a:gd name="connsiteY5" fmla="*/ 577623 h 1980654"/>
                    <a:gd name="connsiteX6" fmla="*/ 1977380 w 12766642"/>
                    <a:gd name="connsiteY6" fmla="*/ 714251 h 1980654"/>
                    <a:gd name="connsiteX7" fmla="*/ 1488538 w 12766642"/>
                    <a:gd name="connsiteY7" fmla="*/ 859066 h 1980654"/>
                    <a:gd name="connsiteX8" fmla="*/ 743541 w 12766642"/>
                    <a:gd name="connsiteY8" fmla="*/ 1061916 h 1980654"/>
                    <a:gd name="connsiteX9" fmla="*/ 0 w 12766642"/>
                    <a:gd name="connsiteY9" fmla="*/ 941843 h 1980654"/>
                    <a:gd name="connsiteX10" fmla="*/ 2547 w 12766642"/>
                    <a:gd name="connsiteY10" fmla="*/ 937477 h 1980654"/>
                    <a:gd name="connsiteX11" fmla="*/ 742814 w 12766642"/>
                    <a:gd name="connsiteY11" fmla="*/ 1057004 h 1980654"/>
                    <a:gd name="connsiteX12" fmla="*/ 1486719 w 12766642"/>
                    <a:gd name="connsiteY12" fmla="*/ 854518 h 1980654"/>
                    <a:gd name="connsiteX13" fmla="*/ 1976106 w 12766642"/>
                    <a:gd name="connsiteY13" fmla="*/ 709521 h 1980654"/>
                    <a:gd name="connsiteX14" fmla="*/ 2885384 w 12766642"/>
                    <a:gd name="connsiteY14" fmla="*/ 572893 h 1980654"/>
                    <a:gd name="connsiteX15" fmla="*/ 5231351 w 12766642"/>
                    <a:gd name="connsiteY15" fmla="*/ 1042814 h 1980654"/>
                    <a:gd name="connsiteX16" fmla="*/ 5572830 w 12766642"/>
                    <a:gd name="connsiteY16" fmla="*/ 1171801 h 1980654"/>
                    <a:gd name="connsiteX17" fmla="*/ 6098967 w 12766642"/>
                    <a:gd name="connsiteY17" fmla="*/ 1368102 h 1980654"/>
                    <a:gd name="connsiteX18" fmla="*/ 8758396 w 12766642"/>
                    <a:gd name="connsiteY18" fmla="*/ 1973013 h 1980654"/>
                    <a:gd name="connsiteX19" fmla="*/ 9058396 w 12766642"/>
                    <a:gd name="connsiteY19" fmla="*/ 1974287 h 1980654"/>
                    <a:gd name="connsiteX20" fmla="*/ 10951724 w 12766642"/>
                    <a:gd name="connsiteY20" fmla="*/ 1502728 h 1980654"/>
                    <a:gd name="connsiteX21" fmla="*/ 11861548 w 12766642"/>
                    <a:gd name="connsiteY21" fmla="*/ 947483 h 1980654"/>
                    <a:gd name="connsiteX22" fmla="*/ 12268885 w 12766642"/>
                    <a:gd name="connsiteY22" fmla="*/ 508308 h 1980654"/>
                    <a:gd name="connsiteX23" fmla="*/ 12763731 w 12766642"/>
                    <a:gd name="connsiteY23" fmla="*/ 0 h 1980654"/>
                    <a:gd name="connsiteX24" fmla="*/ 12766642 w 12766642"/>
                    <a:gd name="connsiteY24" fmla="*/ 4002 h 1980654"/>
                    <a:gd name="connsiteX25" fmla="*/ 12272888 w 12766642"/>
                    <a:gd name="connsiteY25" fmla="*/ 511401 h 1980654"/>
                    <a:gd name="connsiteX26" fmla="*/ 11864823 w 12766642"/>
                    <a:gd name="connsiteY26" fmla="*/ 951304 h 1980654"/>
                    <a:gd name="connsiteX27" fmla="*/ 10953725 w 12766642"/>
                    <a:gd name="connsiteY27" fmla="*/ 1507277 h 1980654"/>
                    <a:gd name="connsiteX28" fmla="*/ 9058578 w 12766642"/>
                    <a:gd name="connsiteY28" fmla="*/ 1979199 h 1980654"/>
                    <a:gd name="connsiteX29" fmla="*/ 8931409 w 12766642"/>
                    <a:gd name="connsiteY29" fmla="*/ 1980654 h 19806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766642" h="1980654">
                      <a:moveTo>
                        <a:pt x="8931409" y="1980654"/>
                      </a:moveTo>
                      <a:cubicBezTo>
                        <a:pt x="8873374" y="1980654"/>
                        <a:pt x="8815703" y="1979745"/>
                        <a:pt x="8758578" y="1977925"/>
                      </a:cubicBezTo>
                      <a:cubicBezTo>
                        <a:pt x="7776347" y="1946816"/>
                        <a:pt x="6939294" y="1673923"/>
                        <a:pt x="6097512" y="1372650"/>
                      </a:cubicBezTo>
                      <a:cubicBezTo>
                        <a:pt x="5923406" y="1310430"/>
                        <a:pt x="5744389" y="1242207"/>
                        <a:pt x="5571375" y="1176349"/>
                      </a:cubicBezTo>
                      <a:cubicBezTo>
                        <a:pt x="5459853" y="1133778"/>
                        <a:pt x="5344510" y="1089933"/>
                        <a:pt x="5229895" y="1047362"/>
                      </a:cubicBezTo>
                      <a:cubicBezTo>
                        <a:pt x="4535475" y="787932"/>
                        <a:pt x="3724438" y="516495"/>
                        <a:pt x="2885930" y="577623"/>
                      </a:cubicBezTo>
                      <a:cubicBezTo>
                        <a:pt x="2558277" y="601455"/>
                        <a:pt x="2261188" y="646210"/>
                        <a:pt x="1977380" y="714251"/>
                      </a:cubicBezTo>
                      <a:cubicBezTo>
                        <a:pt x="1811643" y="753911"/>
                        <a:pt x="1647180" y="802668"/>
                        <a:pt x="1488538" y="859066"/>
                      </a:cubicBezTo>
                      <a:cubicBezTo>
                        <a:pt x="1250394" y="943481"/>
                        <a:pt x="996604" y="1028623"/>
                        <a:pt x="743541" y="1061916"/>
                      </a:cubicBezTo>
                      <a:cubicBezTo>
                        <a:pt x="447180" y="1100849"/>
                        <a:pt x="203942" y="1061552"/>
                        <a:pt x="0" y="941843"/>
                      </a:cubicBezTo>
                      <a:lnTo>
                        <a:pt x="2547" y="937477"/>
                      </a:lnTo>
                      <a:cubicBezTo>
                        <a:pt x="205579" y="1056640"/>
                        <a:pt x="447726" y="1095755"/>
                        <a:pt x="742814" y="1057004"/>
                      </a:cubicBezTo>
                      <a:cubicBezTo>
                        <a:pt x="995330" y="1023711"/>
                        <a:pt x="1248756" y="938751"/>
                        <a:pt x="1486719" y="854518"/>
                      </a:cubicBezTo>
                      <a:cubicBezTo>
                        <a:pt x="1645542" y="798120"/>
                        <a:pt x="1810187" y="749363"/>
                        <a:pt x="1976106" y="709521"/>
                      </a:cubicBezTo>
                      <a:cubicBezTo>
                        <a:pt x="2260096" y="641298"/>
                        <a:pt x="2557549" y="596725"/>
                        <a:pt x="2885384" y="572893"/>
                      </a:cubicBezTo>
                      <a:cubicBezTo>
                        <a:pt x="3724802" y="511583"/>
                        <a:pt x="4536566" y="783384"/>
                        <a:pt x="5231351" y="1042814"/>
                      </a:cubicBezTo>
                      <a:cubicBezTo>
                        <a:pt x="5345783" y="1085385"/>
                        <a:pt x="5461308" y="1129412"/>
                        <a:pt x="5572830" y="1171801"/>
                      </a:cubicBezTo>
                      <a:cubicBezTo>
                        <a:pt x="5746026" y="1237659"/>
                        <a:pt x="5925043" y="1305882"/>
                        <a:pt x="6098967" y="1368102"/>
                      </a:cubicBezTo>
                      <a:cubicBezTo>
                        <a:pt x="6940386" y="1669011"/>
                        <a:pt x="7776892" y="1941904"/>
                        <a:pt x="8758396" y="1973013"/>
                      </a:cubicBezTo>
                      <a:cubicBezTo>
                        <a:pt x="8857183" y="1976106"/>
                        <a:pt x="8958153" y="1976470"/>
                        <a:pt x="9058396" y="1974287"/>
                      </a:cubicBezTo>
                      <a:cubicBezTo>
                        <a:pt x="9603635" y="1962462"/>
                        <a:pt x="10222919" y="1808186"/>
                        <a:pt x="10951724" y="1502728"/>
                      </a:cubicBezTo>
                      <a:cubicBezTo>
                        <a:pt x="11268279" y="1370103"/>
                        <a:pt x="11574465" y="1183262"/>
                        <a:pt x="11861548" y="947483"/>
                      </a:cubicBezTo>
                      <a:cubicBezTo>
                        <a:pt x="12017097" y="819769"/>
                        <a:pt x="12144992" y="661492"/>
                        <a:pt x="12268885" y="508308"/>
                      </a:cubicBezTo>
                      <a:cubicBezTo>
                        <a:pt x="12414610" y="328017"/>
                        <a:pt x="12565247" y="141722"/>
                        <a:pt x="12763731" y="0"/>
                      </a:cubicBezTo>
                      <a:lnTo>
                        <a:pt x="12766642" y="4002"/>
                      </a:lnTo>
                      <a:cubicBezTo>
                        <a:pt x="12568886" y="145361"/>
                        <a:pt x="12418431" y="331474"/>
                        <a:pt x="12272888" y="511401"/>
                      </a:cubicBezTo>
                      <a:cubicBezTo>
                        <a:pt x="12148995" y="664766"/>
                        <a:pt x="12020736" y="823226"/>
                        <a:pt x="11864823" y="951304"/>
                      </a:cubicBezTo>
                      <a:cubicBezTo>
                        <a:pt x="11577194" y="1187447"/>
                        <a:pt x="11270644" y="1374469"/>
                        <a:pt x="10953725" y="1507277"/>
                      </a:cubicBezTo>
                      <a:cubicBezTo>
                        <a:pt x="10224375" y="1813098"/>
                        <a:pt x="9604545" y="1967374"/>
                        <a:pt x="9058578" y="1979199"/>
                      </a:cubicBezTo>
                      <a:cubicBezTo>
                        <a:pt x="9016370" y="1980109"/>
                        <a:pt x="8973799" y="1980654"/>
                        <a:pt x="8931409" y="1980654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62" name="任意多边形: 形状 261">
                  <a:extLst>
                    <a:ext uri="{FF2B5EF4-FFF2-40B4-BE49-F238E27FC236}">
                      <a16:creationId xmlns:a16="http://schemas.microsoft.com/office/drawing/2014/main" id="{AAB1F3FC-0678-408A-BF46-7AA2203D65D3}"/>
                    </a:ext>
                  </a:extLst>
                </p:cNvPr>
                <p:cNvSpPr/>
                <p:nvPr/>
              </p:nvSpPr>
              <p:spPr>
                <a:xfrm>
                  <a:off x="-732734" y="4880559"/>
                  <a:ext cx="12828315" cy="2029047"/>
                </a:xfrm>
                <a:custGeom>
                  <a:avLst/>
                  <a:gdLst>
                    <a:gd name="connsiteX0" fmla="*/ 8953787 w 12828315"/>
                    <a:gd name="connsiteY0" fmla="*/ 2029047 h 2029047"/>
                    <a:gd name="connsiteX1" fmla="*/ 8828984 w 12828315"/>
                    <a:gd name="connsiteY1" fmla="*/ 2027592 h 2029047"/>
                    <a:gd name="connsiteX2" fmla="*/ 6146632 w 12828315"/>
                    <a:gd name="connsiteY2" fmla="*/ 1423408 h 2029047"/>
                    <a:gd name="connsiteX3" fmla="*/ 5567736 w 12828315"/>
                    <a:gd name="connsiteY3" fmla="*/ 1201637 h 2029047"/>
                    <a:gd name="connsiteX4" fmla="*/ 5273922 w 12828315"/>
                    <a:gd name="connsiteY4" fmla="*/ 1087022 h 2029047"/>
                    <a:gd name="connsiteX5" fmla="*/ 2908853 w 12828315"/>
                    <a:gd name="connsiteY5" fmla="*/ 579442 h 2029047"/>
                    <a:gd name="connsiteX6" fmla="*/ 1992298 w 12828315"/>
                    <a:gd name="connsiteY6" fmla="*/ 712432 h 2029047"/>
                    <a:gd name="connsiteX7" fmla="*/ 1499999 w 12828315"/>
                    <a:gd name="connsiteY7" fmla="*/ 859976 h 2029047"/>
                    <a:gd name="connsiteX8" fmla="*/ 750636 w 12828315"/>
                    <a:gd name="connsiteY8" fmla="*/ 1070831 h 2029047"/>
                    <a:gd name="connsiteX9" fmla="*/ 0 w 12828315"/>
                    <a:gd name="connsiteY9" fmla="*/ 955124 h 2029047"/>
                    <a:gd name="connsiteX10" fmla="*/ 2547 w 12828315"/>
                    <a:gd name="connsiteY10" fmla="*/ 950758 h 2029047"/>
                    <a:gd name="connsiteX11" fmla="*/ 750091 w 12828315"/>
                    <a:gd name="connsiteY11" fmla="*/ 1065737 h 2029047"/>
                    <a:gd name="connsiteX12" fmla="*/ 1498544 w 12828315"/>
                    <a:gd name="connsiteY12" fmla="*/ 855245 h 2029047"/>
                    <a:gd name="connsiteX13" fmla="*/ 1991388 w 12828315"/>
                    <a:gd name="connsiteY13" fmla="*/ 707520 h 2029047"/>
                    <a:gd name="connsiteX14" fmla="*/ 2908853 w 12828315"/>
                    <a:gd name="connsiteY14" fmla="*/ 574530 h 2029047"/>
                    <a:gd name="connsiteX15" fmla="*/ 5276105 w 12828315"/>
                    <a:gd name="connsiteY15" fmla="*/ 1082292 h 2029047"/>
                    <a:gd name="connsiteX16" fmla="*/ 5569919 w 12828315"/>
                    <a:gd name="connsiteY16" fmla="*/ 1196907 h 2029047"/>
                    <a:gd name="connsiteX17" fmla="*/ 6148634 w 12828315"/>
                    <a:gd name="connsiteY17" fmla="*/ 1418678 h 2029047"/>
                    <a:gd name="connsiteX18" fmla="*/ 8829348 w 12828315"/>
                    <a:gd name="connsiteY18" fmla="*/ 2022498 h 2029047"/>
                    <a:gd name="connsiteX19" fmla="*/ 9132259 w 12828315"/>
                    <a:gd name="connsiteY19" fmla="*/ 2021043 h 2029047"/>
                    <a:gd name="connsiteX20" fmla="*/ 11039231 w 12828315"/>
                    <a:gd name="connsiteY20" fmla="*/ 1526925 h 2029047"/>
                    <a:gd name="connsiteX21" fmla="*/ 11938322 w 12828315"/>
                    <a:gd name="connsiteY21" fmla="*/ 957307 h 2029047"/>
                    <a:gd name="connsiteX22" fmla="*/ 12329468 w 12828315"/>
                    <a:gd name="connsiteY22" fmla="*/ 520315 h 2029047"/>
                    <a:gd name="connsiteX23" fmla="*/ 12825768 w 12828315"/>
                    <a:gd name="connsiteY23" fmla="*/ 0 h 2029047"/>
                    <a:gd name="connsiteX24" fmla="*/ 12828316 w 12828315"/>
                    <a:gd name="connsiteY24" fmla="*/ 4002 h 2029047"/>
                    <a:gd name="connsiteX25" fmla="*/ 12332925 w 12828315"/>
                    <a:gd name="connsiteY25" fmla="*/ 523408 h 2029047"/>
                    <a:gd name="connsiteX26" fmla="*/ 11941051 w 12828315"/>
                    <a:gd name="connsiteY26" fmla="*/ 961128 h 2029047"/>
                    <a:gd name="connsiteX27" fmla="*/ 11040869 w 12828315"/>
                    <a:gd name="connsiteY27" fmla="*/ 1531655 h 2029047"/>
                    <a:gd name="connsiteX28" fmla="*/ 9132077 w 12828315"/>
                    <a:gd name="connsiteY28" fmla="*/ 2026319 h 2029047"/>
                    <a:gd name="connsiteX29" fmla="*/ 8953787 w 12828315"/>
                    <a:gd name="connsiteY29" fmla="*/ 2029047 h 20290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828315" h="2029047">
                      <a:moveTo>
                        <a:pt x="8953787" y="2029047"/>
                      </a:moveTo>
                      <a:cubicBezTo>
                        <a:pt x="8911943" y="2029047"/>
                        <a:pt x="8870282" y="2028502"/>
                        <a:pt x="8828984" y="2027592"/>
                      </a:cubicBezTo>
                      <a:cubicBezTo>
                        <a:pt x="7918615" y="2007034"/>
                        <a:pt x="7127772" y="1781261"/>
                        <a:pt x="6146632" y="1423408"/>
                      </a:cubicBezTo>
                      <a:cubicBezTo>
                        <a:pt x="5955244" y="1353547"/>
                        <a:pt x="5758215" y="1276228"/>
                        <a:pt x="5567736" y="1201637"/>
                      </a:cubicBezTo>
                      <a:cubicBezTo>
                        <a:pt x="5471678" y="1163978"/>
                        <a:pt x="5372345" y="1124863"/>
                        <a:pt x="5273922" y="1087022"/>
                      </a:cubicBezTo>
                      <a:cubicBezTo>
                        <a:pt x="4534565" y="801031"/>
                        <a:pt x="3743176" y="526319"/>
                        <a:pt x="2908853" y="579442"/>
                      </a:cubicBezTo>
                      <a:cubicBezTo>
                        <a:pt x="2576834" y="600728"/>
                        <a:pt x="2277016" y="644027"/>
                        <a:pt x="1992298" y="712432"/>
                      </a:cubicBezTo>
                      <a:cubicBezTo>
                        <a:pt x="1825287" y="752456"/>
                        <a:pt x="1659551" y="802122"/>
                        <a:pt x="1499999" y="859976"/>
                      </a:cubicBezTo>
                      <a:cubicBezTo>
                        <a:pt x="1249302" y="950758"/>
                        <a:pt x="1003153" y="1035173"/>
                        <a:pt x="750636" y="1070831"/>
                      </a:cubicBezTo>
                      <a:cubicBezTo>
                        <a:pt x="451728" y="1112856"/>
                        <a:pt x="206307" y="1075015"/>
                        <a:pt x="0" y="955124"/>
                      </a:cubicBezTo>
                      <a:lnTo>
                        <a:pt x="2547" y="950758"/>
                      </a:lnTo>
                      <a:cubicBezTo>
                        <a:pt x="207762" y="1070103"/>
                        <a:pt x="452456" y="1107580"/>
                        <a:pt x="750091" y="1065737"/>
                      </a:cubicBezTo>
                      <a:cubicBezTo>
                        <a:pt x="1002243" y="1030260"/>
                        <a:pt x="1248029" y="945846"/>
                        <a:pt x="1498544" y="855245"/>
                      </a:cubicBezTo>
                      <a:cubicBezTo>
                        <a:pt x="1658277" y="797210"/>
                        <a:pt x="1824196" y="747544"/>
                        <a:pt x="1991388" y="707520"/>
                      </a:cubicBezTo>
                      <a:cubicBezTo>
                        <a:pt x="2276288" y="639296"/>
                        <a:pt x="2576470" y="595634"/>
                        <a:pt x="2908853" y="574530"/>
                      </a:cubicBezTo>
                      <a:cubicBezTo>
                        <a:pt x="3744086" y="521043"/>
                        <a:pt x="4536202" y="796119"/>
                        <a:pt x="5276105" y="1082292"/>
                      </a:cubicBezTo>
                      <a:cubicBezTo>
                        <a:pt x="5374529" y="1120315"/>
                        <a:pt x="5473861" y="1159248"/>
                        <a:pt x="5569919" y="1196907"/>
                      </a:cubicBezTo>
                      <a:cubicBezTo>
                        <a:pt x="5760398" y="1271680"/>
                        <a:pt x="5957245" y="1348999"/>
                        <a:pt x="6148634" y="1418678"/>
                      </a:cubicBezTo>
                      <a:cubicBezTo>
                        <a:pt x="7129227" y="1776167"/>
                        <a:pt x="7919706" y="2001940"/>
                        <a:pt x="8829348" y="2022498"/>
                      </a:cubicBezTo>
                      <a:cubicBezTo>
                        <a:pt x="8929227" y="2024681"/>
                        <a:pt x="9031107" y="2024135"/>
                        <a:pt x="9132259" y="2021043"/>
                      </a:cubicBezTo>
                      <a:cubicBezTo>
                        <a:pt x="9685321" y="2004123"/>
                        <a:pt x="10309153" y="1842571"/>
                        <a:pt x="11039231" y="1526925"/>
                      </a:cubicBezTo>
                      <a:cubicBezTo>
                        <a:pt x="11349420" y="1392844"/>
                        <a:pt x="11651966" y="1201091"/>
                        <a:pt x="11938322" y="957307"/>
                      </a:cubicBezTo>
                      <a:cubicBezTo>
                        <a:pt x="12088231" y="829594"/>
                        <a:pt x="12210851" y="672407"/>
                        <a:pt x="12329468" y="520315"/>
                      </a:cubicBezTo>
                      <a:cubicBezTo>
                        <a:pt x="12474283" y="334566"/>
                        <a:pt x="12624010" y="142450"/>
                        <a:pt x="12825768" y="0"/>
                      </a:cubicBezTo>
                      <a:lnTo>
                        <a:pt x="12828316" y="4002"/>
                      </a:lnTo>
                      <a:cubicBezTo>
                        <a:pt x="12627103" y="146089"/>
                        <a:pt x="12477557" y="338023"/>
                        <a:pt x="12332925" y="523408"/>
                      </a:cubicBezTo>
                      <a:cubicBezTo>
                        <a:pt x="12214125" y="675682"/>
                        <a:pt x="12091324" y="833232"/>
                        <a:pt x="11941051" y="961128"/>
                      </a:cubicBezTo>
                      <a:cubicBezTo>
                        <a:pt x="11654331" y="1205276"/>
                        <a:pt x="11351421" y="1397210"/>
                        <a:pt x="11040869" y="1531655"/>
                      </a:cubicBezTo>
                      <a:cubicBezTo>
                        <a:pt x="10310244" y="1847665"/>
                        <a:pt x="9685867" y="2009399"/>
                        <a:pt x="9132077" y="2026319"/>
                      </a:cubicBezTo>
                      <a:cubicBezTo>
                        <a:pt x="9072768" y="2028138"/>
                        <a:pt x="9013096" y="2029047"/>
                        <a:pt x="8953787" y="2029047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63" name="任意多边形: 形状 262">
                  <a:extLst>
                    <a:ext uri="{FF2B5EF4-FFF2-40B4-BE49-F238E27FC236}">
                      <a16:creationId xmlns:a16="http://schemas.microsoft.com/office/drawing/2014/main" id="{69863512-0676-4CAB-B82B-D469BE115F33}"/>
                    </a:ext>
                  </a:extLst>
                </p:cNvPr>
                <p:cNvSpPr/>
                <p:nvPr/>
              </p:nvSpPr>
              <p:spPr>
                <a:xfrm>
                  <a:off x="-748197" y="4845993"/>
                  <a:ext cx="12890170" cy="2077986"/>
                </a:xfrm>
                <a:custGeom>
                  <a:avLst/>
                  <a:gdLst>
                    <a:gd name="connsiteX0" fmla="*/ 8975800 w 12890170"/>
                    <a:gd name="connsiteY0" fmla="*/ 2077986 h 2077986"/>
                    <a:gd name="connsiteX1" fmla="*/ 8899390 w 12890170"/>
                    <a:gd name="connsiteY1" fmla="*/ 2077440 h 2077986"/>
                    <a:gd name="connsiteX2" fmla="*/ 7531107 w 12890170"/>
                    <a:gd name="connsiteY2" fmla="*/ 1898787 h 2077986"/>
                    <a:gd name="connsiteX3" fmla="*/ 6195753 w 12890170"/>
                    <a:gd name="connsiteY3" fmla="*/ 1474348 h 2077986"/>
                    <a:gd name="connsiteX4" fmla="*/ 5565007 w 12890170"/>
                    <a:gd name="connsiteY4" fmla="*/ 1226197 h 2077986"/>
                    <a:gd name="connsiteX5" fmla="*/ 5318131 w 12890170"/>
                    <a:gd name="connsiteY5" fmla="*/ 1126865 h 2077986"/>
                    <a:gd name="connsiteX6" fmla="*/ 2931958 w 12890170"/>
                    <a:gd name="connsiteY6" fmla="*/ 581443 h 2077986"/>
                    <a:gd name="connsiteX7" fmla="*/ 2007398 w 12890170"/>
                    <a:gd name="connsiteY7" fmla="*/ 710612 h 2077986"/>
                    <a:gd name="connsiteX8" fmla="*/ 1511643 w 12890170"/>
                    <a:gd name="connsiteY8" fmla="*/ 860885 h 2077986"/>
                    <a:gd name="connsiteX9" fmla="*/ 757914 w 12890170"/>
                    <a:gd name="connsiteY9" fmla="*/ 1079745 h 2077986"/>
                    <a:gd name="connsiteX10" fmla="*/ 0 w 12890170"/>
                    <a:gd name="connsiteY10" fmla="*/ 968587 h 2077986"/>
                    <a:gd name="connsiteX11" fmla="*/ 2547 w 12890170"/>
                    <a:gd name="connsiteY11" fmla="*/ 964221 h 2077986"/>
                    <a:gd name="connsiteX12" fmla="*/ 757186 w 12890170"/>
                    <a:gd name="connsiteY12" fmla="*/ 1074833 h 2077986"/>
                    <a:gd name="connsiteX13" fmla="*/ 1510006 w 12890170"/>
                    <a:gd name="connsiteY13" fmla="*/ 856337 h 2077986"/>
                    <a:gd name="connsiteX14" fmla="*/ 2006306 w 12890170"/>
                    <a:gd name="connsiteY14" fmla="*/ 705882 h 2077986"/>
                    <a:gd name="connsiteX15" fmla="*/ 2931776 w 12890170"/>
                    <a:gd name="connsiteY15" fmla="*/ 576531 h 2077986"/>
                    <a:gd name="connsiteX16" fmla="*/ 5320131 w 12890170"/>
                    <a:gd name="connsiteY16" fmla="*/ 1122316 h 2077986"/>
                    <a:gd name="connsiteX17" fmla="*/ 5567008 w 12890170"/>
                    <a:gd name="connsiteY17" fmla="*/ 1221649 h 2077986"/>
                    <a:gd name="connsiteX18" fmla="*/ 6197936 w 12890170"/>
                    <a:gd name="connsiteY18" fmla="*/ 1469799 h 2077986"/>
                    <a:gd name="connsiteX19" fmla="*/ 7532745 w 12890170"/>
                    <a:gd name="connsiteY19" fmla="*/ 1894056 h 2077986"/>
                    <a:gd name="connsiteX20" fmla="*/ 8899936 w 12890170"/>
                    <a:gd name="connsiteY20" fmla="*/ 2072528 h 2077986"/>
                    <a:gd name="connsiteX21" fmla="*/ 9205576 w 12890170"/>
                    <a:gd name="connsiteY21" fmla="*/ 2068526 h 2077986"/>
                    <a:gd name="connsiteX22" fmla="*/ 11126193 w 12890170"/>
                    <a:gd name="connsiteY22" fmla="*/ 1551667 h 2077986"/>
                    <a:gd name="connsiteX23" fmla="*/ 12014368 w 12890170"/>
                    <a:gd name="connsiteY23" fmla="*/ 967495 h 2077986"/>
                    <a:gd name="connsiteX24" fmla="*/ 12390232 w 12890170"/>
                    <a:gd name="connsiteY24" fmla="*/ 531959 h 2077986"/>
                    <a:gd name="connsiteX25" fmla="*/ 12887261 w 12890170"/>
                    <a:gd name="connsiteY25" fmla="*/ 0 h 2077986"/>
                    <a:gd name="connsiteX26" fmla="*/ 12890171 w 12890170"/>
                    <a:gd name="connsiteY26" fmla="*/ 4002 h 2077986"/>
                    <a:gd name="connsiteX27" fmla="*/ 12394416 w 12890170"/>
                    <a:gd name="connsiteY27" fmla="*/ 534870 h 2077986"/>
                    <a:gd name="connsiteX28" fmla="*/ 12017824 w 12890170"/>
                    <a:gd name="connsiteY28" fmla="*/ 971134 h 2077986"/>
                    <a:gd name="connsiteX29" fmla="*/ 11128377 w 12890170"/>
                    <a:gd name="connsiteY29" fmla="*/ 1556034 h 2077986"/>
                    <a:gd name="connsiteX30" fmla="*/ 9205940 w 12890170"/>
                    <a:gd name="connsiteY30" fmla="*/ 2073256 h 2077986"/>
                    <a:gd name="connsiteX31" fmla="*/ 8975800 w 12890170"/>
                    <a:gd name="connsiteY31" fmla="*/ 2077986 h 2077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2890170" h="2077986">
                      <a:moveTo>
                        <a:pt x="8975800" y="2077986"/>
                      </a:moveTo>
                      <a:cubicBezTo>
                        <a:pt x="8950330" y="2077986"/>
                        <a:pt x="8924860" y="2077804"/>
                        <a:pt x="8899390" y="2077440"/>
                      </a:cubicBezTo>
                      <a:cubicBezTo>
                        <a:pt x="8451119" y="2071437"/>
                        <a:pt x="8003575" y="2012856"/>
                        <a:pt x="7531107" y="1898787"/>
                      </a:cubicBezTo>
                      <a:cubicBezTo>
                        <a:pt x="7144873" y="1805457"/>
                        <a:pt x="6745540" y="1678471"/>
                        <a:pt x="6195753" y="1474348"/>
                      </a:cubicBezTo>
                      <a:cubicBezTo>
                        <a:pt x="5987263" y="1397028"/>
                        <a:pt x="5772588" y="1310248"/>
                        <a:pt x="5565007" y="1226197"/>
                      </a:cubicBezTo>
                      <a:cubicBezTo>
                        <a:pt x="5484231" y="1193450"/>
                        <a:pt x="5400726" y="1159793"/>
                        <a:pt x="5318131" y="1126865"/>
                      </a:cubicBezTo>
                      <a:cubicBezTo>
                        <a:pt x="4565857" y="825955"/>
                        <a:pt x="3761915" y="535779"/>
                        <a:pt x="2931958" y="581443"/>
                      </a:cubicBezTo>
                      <a:cubicBezTo>
                        <a:pt x="2595754" y="600000"/>
                        <a:pt x="2293207" y="642207"/>
                        <a:pt x="2007398" y="710612"/>
                      </a:cubicBezTo>
                      <a:cubicBezTo>
                        <a:pt x="1839114" y="750819"/>
                        <a:pt x="1672286" y="801395"/>
                        <a:pt x="1511643" y="860885"/>
                      </a:cubicBezTo>
                      <a:cubicBezTo>
                        <a:pt x="1258217" y="954760"/>
                        <a:pt x="1009703" y="1042086"/>
                        <a:pt x="757914" y="1079745"/>
                      </a:cubicBezTo>
                      <a:cubicBezTo>
                        <a:pt x="456458" y="1124681"/>
                        <a:pt x="208672" y="1088478"/>
                        <a:pt x="0" y="968587"/>
                      </a:cubicBezTo>
                      <a:lnTo>
                        <a:pt x="2547" y="964221"/>
                      </a:lnTo>
                      <a:cubicBezTo>
                        <a:pt x="210127" y="1083566"/>
                        <a:pt x="457004" y="1119587"/>
                        <a:pt x="757186" y="1074833"/>
                      </a:cubicBezTo>
                      <a:cubicBezTo>
                        <a:pt x="1008611" y="1037356"/>
                        <a:pt x="1256761" y="950030"/>
                        <a:pt x="1510006" y="856337"/>
                      </a:cubicBezTo>
                      <a:cubicBezTo>
                        <a:pt x="1670830" y="796664"/>
                        <a:pt x="1837840" y="746088"/>
                        <a:pt x="2006306" y="705882"/>
                      </a:cubicBezTo>
                      <a:cubicBezTo>
                        <a:pt x="2292480" y="637295"/>
                        <a:pt x="2595208" y="595088"/>
                        <a:pt x="2931776" y="576531"/>
                      </a:cubicBezTo>
                      <a:cubicBezTo>
                        <a:pt x="3762825" y="530867"/>
                        <a:pt x="4567312" y="821043"/>
                        <a:pt x="5320131" y="1122316"/>
                      </a:cubicBezTo>
                      <a:cubicBezTo>
                        <a:pt x="5402727" y="1155245"/>
                        <a:pt x="5486232" y="1189084"/>
                        <a:pt x="5567008" y="1221649"/>
                      </a:cubicBezTo>
                      <a:cubicBezTo>
                        <a:pt x="5774589" y="1305518"/>
                        <a:pt x="5989264" y="1392298"/>
                        <a:pt x="6197936" y="1469799"/>
                      </a:cubicBezTo>
                      <a:cubicBezTo>
                        <a:pt x="6747360" y="1673923"/>
                        <a:pt x="7146693" y="1800727"/>
                        <a:pt x="7532745" y="1894056"/>
                      </a:cubicBezTo>
                      <a:cubicBezTo>
                        <a:pt x="8004849" y="2008126"/>
                        <a:pt x="8452029" y="2066525"/>
                        <a:pt x="8899936" y="2072528"/>
                      </a:cubicBezTo>
                      <a:cubicBezTo>
                        <a:pt x="9000906" y="2073802"/>
                        <a:pt x="9103696" y="2072528"/>
                        <a:pt x="9205576" y="2068526"/>
                      </a:cubicBezTo>
                      <a:cubicBezTo>
                        <a:pt x="9767189" y="2046513"/>
                        <a:pt x="10395387" y="1877501"/>
                        <a:pt x="11126193" y="1551667"/>
                      </a:cubicBezTo>
                      <a:cubicBezTo>
                        <a:pt x="11430378" y="1416131"/>
                        <a:pt x="11729286" y="1219466"/>
                        <a:pt x="12014368" y="967495"/>
                      </a:cubicBezTo>
                      <a:cubicBezTo>
                        <a:pt x="12158819" y="839781"/>
                        <a:pt x="12276527" y="683323"/>
                        <a:pt x="12390232" y="531959"/>
                      </a:cubicBezTo>
                      <a:cubicBezTo>
                        <a:pt x="12533955" y="340934"/>
                        <a:pt x="12682409" y="143360"/>
                        <a:pt x="12887261" y="0"/>
                      </a:cubicBezTo>
                      <a:lnTo>
                        <a:pt x="12890171" y="4002"/>
                      </a:lnTo>
                      <a:cubicBezTo>
                        <a:pt x="12686048" y="146816"/>
                        <a:pt x="12537776" y="344027"/>
                        <a:pt x="12394416" y="534870"/>
                      </a:cubicBezTo>
                      <a:cubicBezTo>
                        <a:pt x="12280529" y="686416"/>
                        <a:pt x="12162822" y="843056"/>
                        <a:pt x="12017824" y="971134"/>
                      </a:cubicBezTo>
                      <a:cubicBezTo>
                        <a:pt x="11732379" y="1223468"/>
                        <a:pt x="11433107" y="1420315"/>
                        <a:pt x="11128377" y="1556034"/>
                      </a:cubicBezTo>
                      <a:cubicBezTo>
                        <a:pt x="10396843" y="1882049"/>
                        <a:pt x="9768098" y="2051243"/>
                        <a:pt x="9205940" y="2073256"/>
                      </a:cubicBezTo>
                      <a:cubicBezTo>
                        <a:pt x="9128984" y="2076531"/>
                        <a:pt x="9052028" y="2077986"/>
                        <a:pt x="8975800" y="2077986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64" name="任意多边形: 形状 263">
                  <a:extLst>
                    <a:ext uri="{FF2B5EF4-FFF2-40B4-BE49-F238E27FC236}">
                      <a16:creationId xmlns:a16="http://schemas.microsoft.com/office/drawing/2014/main" id="{919757C3-6B6B-4AFA-A00A-4136E1FA9AB6}"/>
                    </a:ext>
                  </a:extLst>
                </p:cNvPr>
                <p:cNvSpPr/>
                <p:nvPr/>
              </p:nvSpPr>
              <p:spPr>
                <a:xfrm>
                  <a:off x="-763843" y="4811791"/>
                  <a:ext cx="12951481" cy="2127106"/>
                </a:xfrm>
                <a:custGeom>
                  <a:avLst/>
                  <a:gdLst>
                    <a:gd name="connsiteX0" fmla="*/ 9000542 w 12951481"/>
                    <a:gd name="connsiteY0" fmla="*/ 2127107 h 2127106"/>
                    <a:gd name="connsiteX1" fmla="*/ 7730137 w 12951481"/>
                    <a:gd name="connsiteY1" fmla="*/ 1987204 h 2127106"/>
                    <a:gd name="connsiteX2" fmla="*/ 6245238 w 12951481"/>
                    <a:gd name="connsiteY2" fmla="*/ 1525106 h 2127106"/>
                    <a:gd name="connsiteX3" fmla="*/ 5561915 w 12951481"/>
                    <a:gd name="connsiteY3" fmla="*/ 1249302 h 2127106"/>
                    <a:gd name="connsiteX4" fmla="*/ 2955063 w 12951481"/>
                    <a:gd name="connsiteY4" fmla="*/ 583262 h 2127106"/>
                    <a:gd name="connsiteX5" fmla="*/ 1523286 w 12951481"/>
                    <a:gd name="connsiteY5" fmla="*/ 861795 h 2127106"/>
                    <a:gd name="connsiteX6" fmla="*/ 0 w 12951481"/>
                    <a:gd name="connsiteY6" fmla="*/ 981868 h 2127106"/>
                    <a:gd name="connsiteX7" fmla="*/ 2547 w 12951481"/>
                    <a:gd name="connsiteY7" fmla="*/ 977501 h 2127106"/>
                    <a:gd name="connsiteX8" fmla="*/ 1521649 w 12951481"/>
                    <a:gd name="connsiteY8" fmla="*/ 857065 h 2127106"/>
                    <a:gd name="connsiteX9" fmla="*/ 2954881 w 12951481"/>
                    <a:gd name="connsiteY9" fmla="*/ 578168 h 2127106"/>
                    <a:gd name="connsiteX10" fmla="*/ 5563916 w 12951481"/>
                    <a:gd name="connsiteY10" fmla="*/ 1244572 h 2127106"/>
                    <a:gd name="connsiteX11" fmla="*/ 6247057 w 12951481"/>
                    <a:gd name="connsiteY11" fmla="*/ 1520376 h 2127106"/>
                    <a:gd name="connsiteX12" fmla="*/ 7731228 w 12951481"/>
                    <a:gd name="connsiteY12" fmla="*/ 1982292 h 2127106"/>
                    <a:gd name="connsiteX13" fmla="*/ 9278529 w 12951481"/>
                    <a:gd name="connsiteY13" fmla="*/ 2115463 h 2127106"/>
                    <a:gd name="connsiteX14" fmla="*/ 11212974 w 12951481"/>
                    <a:gd name="connsiteY14" fmla="*/ 1575864 h 2127106"/>
                    <a:gd name="connsiteX15" fmla="*/ 12090232 w 12951481"/>
                    <a:gd name="connsiteY15" fmla="*/ 977319 h 2127106"/>
                    <a:gd name="connsiteX16" fmla="*/ 12451723 w 12951481"/>
                    <a:gd name="connsiteY16" fmla="*/ 542874 h 2127106"/>
                    <a:gd name="connsiteX17" fmla="*/ 12948571 w 12951481"/>
                    <a:gd name="connsiteY17" fmla="*/ 0 h 2127106"/>
                    <a:gd name="connsiteX18" fmla="*/ 12951481 w 12951481"/>
                    <a:gd name="connsiteY18" fmla="*/ 4002 h 2127106"/>
                    <a:gd name="connsiteX19" fmla="*/ 12455908 w 12951481"/>
                    <a:gd name="connsiteY19" fmla="*/ 545785 h 2127106"/>
                    <a:gd name="connsiteX20" fmla="*/ 12093688 w 12951481"/>
                    <a:gd name="connsiteY20" fmla="*/ 981140 h 2127106"/>
                    <a:gd name="connsiteX21" fmla="*/ 11215157 w 12951481"/>
                    <a:gd name="connsiteY21" fmla="*/ 1580594 h 2127106"/>
                    <a:gd name="connsiteX22" fmla="*/ 9278893 w 12951481"/>
                    <a:gd name="connsiteY22" fmla="*/ 2120557 h 2127106"/>
                    <a:gd name="connsiteX23" fmla="*/ 9000542 w 12951481"/>
                    <a:gd name="connsiteY23" fmla="*/ 2127107 h 2127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2951481" h="2127106">
                      <a:moveTo>
                        <a:pt x="9000542" y="2127107"/>
                      </a:moveTo>
                      <a:cubicBezTo>
                        <a:pt x="8579015" y="2127107"/>
                        <a:pt x="8160943" y="2080897"/>
                        <a:pt x="7730137" y="1987204"/>
                      </a:cubicBezTo>
                      <a:cubicBezTo>
                        <a:pt x="7181441" y="1867859"/>
                        <a:pt x="6648391" y="1677562"/>
                        <a:pt x="6245238" y="1525106"/>
                      </a:cubicBezTo>
                      <a:cubicBezTo>
                        <a:pt x="6019101" y="1439599"/>
                        <a:pt x="5786778" y="1342813"/>
                        <a:pt x="5561915" y="1249302"/>
                      </a:cubicBezTo>
                      <a:cubicBezTo>
                        <a:pt x="4725954" y="901273"/>
                        <a:pt x="3861248" y="541237"/>
                        <a:pt x="2955063" y="583262"/>
                      </a:cubicBezTo>
                      <a:cubicBezTo>
                        <a:pt x="2414917" y="608369"/>
                        <a:pt x="1959914" y="696786"/>
                        <a:pt x="1523286" y="861795"/>
                      </a:cubicBezTo>
                      <a:cubicBezTo>
                        <a:pt x="1083565" y="1028077"/>
                        <a:pt x="481564" y="1255488"/>
                        <a:pt x="0" y="981868"/>
                      </a:cubicBezTo>
                      <a:lnTo>
                        <a:pt x="2547" y="977501"/>
                      </a:lnTo>
                      <a:cubicBezTo>
                        <a:pt x="482110" y="1250030"/>
                        <a:pt x="1082838" y="1022983"/>
                        <a:pt x="1521649" y="857065"/>
                      </a:cubicBezTo>
                      <a:cubicBezTo>
                        <a:pt x="1958641" y="691874"/>
                        <a:pt x="2414190" y="603275"/>
                        <a:pt x="2954881" y="578168"/>
                      </a:cubicBezTo>
                      <a:cubicBezTo>
                        <a:pt x="3862339" y="536143"/>
                        <a:pt x="4727409" y="896361"/>
                        <a:pt x="5563916" y="1244572"/>
                      </a:cubicBezTo>
                      <a:cubicBezTo>
                        <a:pt x="5788597" y="1338083"/>
                        <a:pt x="6021102" y="1434869"/>
                        <a:pt x="6247057" y="1520376"/>
                      </a:cubicBezTo>
                      <a:cubicBezTo>
                        <a:pt x="7014249" y="1810551"/>
                        <a:pt x="7443236" y="1919527"/>
                        <a:pt x="7731228" y="1982292"/>
                      </a:cubicBezTo>
                      <a:cubicBezTo>
                        <a:pt x="8256092" y="2096543"/>
                        <a:pt x="8762398" y="2140024"/>
                        <a:pt x="9278529" y="2115463"/>
                      </a:cubicBezTo>
                      <a:cubicBezTo>
                        <a:pt x="9848693" y="2088174"/>
                        <a:pt x="10481439" y="1911704"/>
                        <a:pt x="11212974" y="1575864"/>
                      </a:cubicBezTo>
                      <a:cubicBezTo>
                        <a:pt x="11511337" y="1438872"/>
                        <a:pt x="11806606" y="1237477"/>
                        <a:pt x="12090232" y="977319"/>
                      </a:cubicBezTo>
                      <a:cubicBezTo>
                        <a:pt x="12229771" y="849242"/>
                        <a:pt x="12342566" y="693511"/>
                        <a:pt x="12451723" y="542874"/>
                      </a:cubicBezTo>
                      <a:cubicBezTo>
                        <a:pt x="12593991" y="346574"/>
                        <a:pt x="12740990" y="143723"/>
                        <a:pt x="12948571" y="0"/>
                      </a:cubicBezTo>
                      <a:lnTo>
                        <a:pt x="12951481" y="4002"/>
                      </a:lnTo>
                      <a:cubicBezTo>
                        <a:pt x="12744446" y="147362"/>
                        <a:pt x="12597812" y="349848"/>
                        <a:pt x="12455908" y="545785"/>
                      </a:cubicBezTo>
                      <a:cubicBezTo>
                        <a:pt x="12346569" y="696604"/>
                        <a:pt x="12233591" y="852698"/>
                        <a:pt x="12093688" y="981140"/>
                      </a:cubicBezTo>
                      <a:cubicBezTo>
                        <a:pt x="11809516" y="1241661"/>
                        <a:pt x="11513883" y="1443420"/>
                        <a:pt x="11215157" y="1580594"/>
                      </a:cubicBezTo>
                      <a:cubicBezTo>
                        <a:pt x="10483077" y="1916616"/>
                        <a:pt x="9849784" y="2093268"/>
                        <a:pt x="9278893" y="2120557"/>
                      </a:cubicBezTo>
                      <a:cubicBezTo>
                        <a:pt x="9185927" y="2124924"/>
                        <a:pt x="9093144" y="2127107"/>
                        <a:pt x="9000542" y="2127107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</p:grpSp>
          <p:grpSp>
            <p:nvGrpSpPr>
              <p:cNvPr id="152" name="图形 26">
                <a:extLst>
                  <a:ext uri="{FF2B5EF4-FFF2-40B4-BE49-F238E27FC236}">
                    <a16:creationId xmlns:a16="http://schemas.microsoft.com/office/drawing/2014/main" id="{53646E55-6A9A-4353-AF26-2B3C278F1B66}"/>
                  </a:ext>
                </a:extLst>
              </p:cNvPr>
              <p:cNvGrpSpPr/>
              <p:nvPr/>
            </p:nvGrpSpPr>
            <p:grpSpPr>
              <a:xfrm>
                <a:off x="-624122" y="5245154"/>
                <a:ext cx="13021159" cy="2277369"/>
                <a:chOff x="-624122" y="5245154"/>
                <a:chExt cx="13021159" cy="2277369"/>
              </a:xfrm>
              <a:grpFill/>
            </p:grpSpPr>
            <p:sp>
              <p:nvSpPr>
                <p:cNvPr id="191" name="任意多边形: 形状 190">
                  <a:extLst>
                    <a:ext uri="{FF2B5EF4-FFF2-40B4-BE49-F238E27FC236}">
                      <a16:creationId xmlns:a16="http://schemas.microsoft.com/office/drawing/2014/main" id="{84F3F3B1-3AC7-4562-B801-FA1ACC9C2A93}"/>
                    </a:ext>
                  </a:extLst>
                </p:cNvPr>
                <p:cNvSpPr/>
                <p:nvPr/>
              </p:nvSpPr>
              <p:spPr>
                <a:xfrm>
                  <a:off x="-624122" y="5245154"/>
                  <a:ext cx="12532318" cy="1602051"/>
                </a:xfrm>
                <a:custGeom>
                  <a:avLst/>
                  <a:gdLst>
                    <a:gd name="connsiteX0" fmla="*/ 10448510 w 12532318"/>
                    <a:gd name="connsiteY0" fmla="*/ 1602051 h 1602051"/>
                    <a:gd name="connsiteX1" fmla="*/ 9275800 w 12532318"/>
                    <a:gd name="connsiteY1" fmla="*/ 1385920 h 1602051"/>
                    <a:gd name="connsiteX2" fmla="*/ 8289931 w 12532318"/>
                    <a:gd name="connsiteY2" fmla="*/ 882161 h 1602051"/>
                    <a:gd name="connsiteX3" fmla="*/ 7370646 w 12532318"/>
                    <a:gd name="connsiteY3" fmla="*/ 404053 h 1602051"/>
                    <a:gd name="connsiteX4" fmla="*/ 5945965 w 12532318"/>
                    <a:gd name="connsiteY4" fmla="*/ 33647 h 1602051"/>
                    <a:gd name="connsiteX5" fmla="*/ 4491266 w 12532318"/>
                    <a:gd name="connsiteY5" fmla="*/ 149717 h 1602051"/>
                    <a:gd name="connsiteX6" fmla="*/ 3670769 w 12532318"/>
                    <a:gd name="connsiteY6" fmla="*/ 511936 h 1602051"/>
                    <a:gd name="connsiteX7" fmla="*/ 2040873 w 12532318"/>
                    <a:gd name="connsiteY7" fmla="*/ 1027703 h 1602051"/>
                    <a:gd name="connsiteX8" fmla="*/ 978047 w 12532318"/>
                    <a:gd name="connsiteY8" fmla="*/ 733707 h 1602051"/>
                    <a:gd name="connsiteX9" fmla="*/ 316737 w 12532318"/>
                    <a:gd name="connsiteY9" fmla="*/ 319092 h 1602051"/>
                    <a:gd name="connsiteX10" fmla="*/ 0 w 12532318"/>
                    <a:gd name="connsiteY10" fmla="*/ 89499 h 1602051"/>
                    <a:gd name="connsiteX11" fmla="*/ 2729 w 12532318"/>
                    <a:gd name="connsiteY11" fmla="*/ 85314 h 1602051"/>
                    <a:gd name="connsiteX12" fmla="*/ 319830 w 12532318"/>
                    <a:gd name="connsiteY12" fmla="*/ 315090 h 1602051"/>
                    <a:gd name="connsiteX13" fmla="*/ 980048 w 12532318"/>
                    <a:gd name="connsiteY13" fmla="*/ 729159 h 1602051"/>
                    <a:gd name="connsiteX14" fmla="*/ 2041055 w 12532318"/>
                    <a:gd name="connsiteY14" fmla="*/ 1022791 h 1602051"/>
                    <a:gd name="connsiteX15" fmla="*/ 3668586 w 12532318"/>
                    <a:gd name="connsiteY15" fmla="*/ 507570 h 1602051"/>
                    <a:gd name="connsiteX16" fmla="*/ 4489629 w 12532318"/>
                    <a:gd name="connsiteY16" fmla="*/ 145169 h 1602051"/>
                    <a:gd name="connsiteX17" fmla="*/ 5946511 w 12532318"/>
                    <a:gd name="connsiteY17" fmla="*/ 28917 h 1602051"/>
                    <a:gd name="connsiteX18" fmla="*/ 7372648 w 12532318"/>
                    <a:gd name="connsiteY18" fmla="*/ 399687 h 1602051"/>
                    <a:gd name="connsiteX19" fmla="*/ 8292660 w 12532318"/>
                    <a:gd name="connsiteY19" fmla="*/ 878158 h 1602051"/>
                    <a:gd name="connsiteX20" fmla="*/ 9277801 w 12532318"/>
                    <a:gd name="connsiteY20" fmla="*/ 1381554 h 1602051"/>
                    <a:gd name="connsiteX21" fmla="*/ 10779438 w 12532318"/>
                    <a:gd name="connsiteY21" fmla="*/ 1580402 h 1602051"/>
                    <a:gd name="connsiteX22" fmla="*/ 12529407 w 12532318"/>
                    <a:gd name="connsiteY22" fmla="*/ 724065 h 1602051"/>
                    <a:gd name="connsiteX23" fmla="*/ 12532318 w 12532318"/>
                    <a:gd name="connsiteY23" fmla="*/ 728067 h 1602051"/>
                    <a:gd name="connsiteX24" fmla="*/ 10779802 w 12532318"/>
                    <a:gd name="connsiteY24" fmla="*/ 1585496 h 1602051"/>
                    <a:gd name="connsiteX25" fmla="*/ 10448510 w 12532318"/>
                    <a:gd name="connsiteY25" fmla="*/ 1602051 h 1602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2532318" h="1602051">
                      <a:moveTo>
                        <a:pt x="10448510" y="1602051"/>
                      </a:moveTo>
                      <a:cubicBezTo>
                        <a:pt x="10048087" y="1602051"/>
                        <a:pt x="9648207" y="1528916"/>
                        <a:pt x="9275800" y="1385920"/>
                      </a:cubicBezTo>
                      <a:cubicBezTo>
                        <a:pt x="8928681" y="1252749"/>
                        <a:pt x="8603939" y="1064453"/>
                        <a:pt x="8289931" y="882161"/>
                      </a:cubicBezTo>
                      <a:cubicBezTo>
                        <a:pt x="7996480" y="711876"/>
                        <a:pt x="7693023" y="535769"/>
                        <a:pt x="7370646" y="404053"/>
                      </a:cubicBezTo>
                      <a:cubicBezTo>
                        <a:pt x="6908912" y="215393"/>
                        <a:pt x="6416250" y="87316"/>
                        <a:pt x="5945965" y="33647"/>
                      </a:cubicBezTo>
                      <a:cubicBezTo>
                        <a:pt x="5399453" y="-28755"/>
                        <a:pt x="4909883" y="10360"/>
                        <a:pt x="4491266" y="149717"/>
                      </a:cubicBezTo>
                      <a:cubicBezTo>
                        <a:pt x="4227652" y="237588"/>
                        <a:pt x="3957124" y="370760"/>
                        <a:pt x="3670769" y="511936"/>
                      </a:cubicBezTo>
                      <a:cubicBezTo>
                        <a:pt x="3135172" y="775915"/>
                        <a:pt x="2581200" y="1049171"/>
                        <a:pt x="2040873" y="1027703"/>
                      </a:cubicBezTo>
                      <a:cubicBezTo>
                        <a:pt x="1677198" y="1013513"/>
                        <a:pt x="1357913" y="891621"/>
                        <a:pt x="978047" y="733707"/>
                      </a:cubicBezTo>
                      <a:cubicBezTo>
                        <a:pt x="721346" y="626915"/>
                        <a:pt x="515767" y="470457"/>
                        <a:pt x="316737" y="319092"/>
                      </a:cubicBezTo>
                      <a:cubicBezTo>
                        <a:pt x="215403" y="241955"/>
                        <a:pt x="110794" y="162452"/>
                        <a:pt x="0" y="89499"/>
                      </a:cubicBezTo>
                      <a:lnTo>
                        <a:pt x="2729" y="85314"/>
                      </a:lnTo>
                      <a:cubicBezTo>
                        <a:pt x="113705" y="158268"/>
                        <a:pt x="218496" y="237952"/>
                        <a:pt x="319830" y="315090"/>
                      </a:cubicBezTo>
                      <a:cubicBezTo>
                        <a:pt x="518496" y="466272"/>
                        <a:pt x="723893" y="622549"/>
                        <a:pt x="980048" y="729159"/>
                      </a:cubicBezTo>
                      <a:cubicBezTo>
                        <a:pt x="1359369" y="886891"/>
                        <a:pt x="1678289" y="1008601"/>
                        <a:pt x="2041055" y="1022791"/>
                      </a:cubicBezTo>
                      <a:cubicBezTo>
                        <a:pt x="2580290" y="1043895"/>
                        <a:pt x="3133535" y="771184"/>
                        <a:pt x="3668586" y="507570"/>
                      </a:cubicBezTo>
                      <a:cubicBezTo>
                        <a:pt x="3955123" y="366394"/>
                        <a:pt x="4225651" y="233040"/>
                        <a:pt x="4489629" y="145169"/>
                      </a:cubicBezTo>
                      <a:cubicBezTo>
                        <a:pt x="4908973" y="5448"/>
                        <a:pt x="5399088" y="-33667"/>
                        <a:pt x="5946511" y="28917"/>
                      </a:cubicBezTo>
                      <a:cubicBezTo>
                        <a:pt x="6417342" y="82767"/>
                        <a:pt x="6910550" y="210845"/>
                        <a:pt x="7372648" y="399687"/>
                      </a:cubicBezTo>
                      <a:cubicBezTo>
                        <a:pt x="7695571" y="531585"/>
                        <a:pt x="7999027" y="707691"/>
                        <a:pt x="8292660" y="878158"/>
                      </a:cubicBezTo>
                      <a:cubicBezTo>
                        <a:pt x="8606486" y="1060269"/>
                        <a:pt x="8931228" y="1248746"/>
                        <a:pt x="9277801" y="1381554"/>
                      </a:cubicBezTo>
                      <a:cubicBezTo>
                        <a:pt x="9752271" y="1563483"/>
                        <a:pt x="10271676" y="1632251"/>
                        <a:pt x="10779438" y="1580402"/>
                      </a:cubicBezTo>
                      <a:cubicBezTo>
                        <a:pt x="11425466" y="1514362"/>
                        <a:pt x="11975981" y="1137588"/>
                        <a:pt x="12529407" y="724065"/>
                      </a:cubicBezTo>
                      <a:lnTo>
                        <a:pt x="12532318" y="728067"/>
                      </a:lnTo>
                      <a:cubicBezTo>
                        <a:pt x="11978164" y="1142136"/>
                        <a:pt x="11427103" y="1519274"/>
                        <a:pt x="10779802" y="1585496"/>
                      </a:cubicBezTo>
                      <a:cubicBezTo>
                        <a:pt x="10669736" y="1596412"/>
                        <a:pt x="10559123" y="1602051"/>
                        <a:pt x="10448510" y="160205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92" name="任意多边形: 形状 191">
                  <a:extLst>
                    <a:ext uri="{FF2B5EF4-FFF2-40B4-BE49-F238E27FC236}">
                      <a16:creationId xmlns:a16="http://schemas.microsoft.com/office/drawing/2014/main" id="{76178543-DE08-4141-88A4-ED98B69F9F3A}"/>
                    </a:ext>
                  </a:extLst>
                </p:cNvPr>
                <p:cNvSpPr/>
                <p:nvPr/>
              </p:nvSpPr>
              <p:spPr>
                <a:xfrm>
                  <a:off x="-622303" y="5301500"/>
                  <a:ext cx="12543779" cy="1536972"/>
                </a:xfrm>
                <a:custGeom>
                  <a:avLst/>
                  <a:gdLst>
                    <a:gd name="connsiteX0" fmla="*/ 10451239 w 12543779"/>
                    <a:gd name="connsiteY0" fmla="*/ 1536972 h 1536972"/>
                    <a:gd name="connsiteX1" fmla="*/ 9329833 w 12543779"/>
                    <a:gd name="connsiteY1" fmla="*/ 1339216 h 1536972"/>
                    <a:gd name="connsiteX2" fmla="*/ 8335231 w 12543779"/>
                    <a:gd name="connsiteY2" fmla="*/ 854195 h 1536972"/>
                    <a:gd name="connsiteX3" fmla="*/ 7423770 w 12543779"/>
                    <a:gd name="connsiteY3" fmla="*/ 399556 h 1536972"/>
                    <a:gd name="connsiteX4" fmla="*/ 5995814 w 12543779"/>
                    <a:gd name="connsiteY4" fmla="*/ 36427 h 1536972"/>
                    <a:gd name="connsiteX5" fmla="*/ 4540023 w 12543779"/>
                    <a:gd name="connsiteY5" fmla="*/ 135760 h 1536972"/>
                    <a:gd name="connsiteX6" fmla="*/ 3707155 w 12543779"/>
                    <a:gd name="connsiteY6" fmla="*/ 478331 h 1536972"/>
                    <a:gd name="connsiteX7" fmla="*/ 2124924 w 12543779"/>
                    <a:gd name="connsiteY7" fmla="*/ 964262 h 1536972"/>
                    <a:gd name="connsiteX8" fmla="*/ 2066161 w 12543779"/>
                    <a:gd name="connsiteY8" fmla="*/ 963170 h 1536972"/>
                    <a:gd name="connsiteX9" fmla="*/ 993147 w 12543779"/>
                    <a:gd name="connsiteY9" fmla="*/ 685184 h 1536972"/>
                    <a:gd name="connsiteX10" fmla="*/ 289630 w 12543779"/>
                    <a:gd name="connsiteY10" fmla="*/ 265293 h 1536972"/>
                    <a:gd name="connsiteX11" fmla="*/ 0 w 12543779"/>
                    <a:gd name="connsiteY11" fmla="*/ 62079 h 1536972"/>
                    <a:gd name="connsiteX12" fmla="*/ 2729 w 12543779"/>
                    <a:gd name="connsiteY12" fmla="*/ 57895 h 1536972"/>
                    <a:gd name="connsiteX13" fmla="*/ 292541 w 12543779"/>
                    <a:gd name="connsiteY13" fmla="*/ 261109 h 1536972"/>
                    <a:gd name="connsiteX14" fmla="*/ 994966 w 12543779"/>
                    <a:gd name="connsiteY14" fmla="*/ 680272 h 1536972"/>
                    <a:gd name="connsiteX15" fmla="*/ 2066343 w 12543779"/>
                    <a:gd name="connsiteY15" fmla="*/ 958076 h 1536972"/>
                    <a:gd name="connsiteX16" fmla="*/ 3704972 w 12543779"/>
                    <a:gd name="connsiteY16" fmla="*/ 473601 h 1536972"/>
                    <a:gd name="connsiteX17" fmla="*/ 4538385 w 12543779"/>
                    <a:gd name="connsiteY17" fmla="*/ 130848 h 1536972"/>
                    <a:gd name="connsiteX18" fmla="*/ 5996178 w 12543779"/>
                    <a:gd name="connsiteY18" fmla="*/ 31333 h 1536972"/>
                    <a:gd name="connsiteX19" fmla="*/ 7425407 w 12543779"/>
                    <a:gd name="connsiteY19" fmla="*/ 394826 h 1536972"/>
                    <a:gd name="connsiteX20" fmla="*/ 8337414 w 12543779"/>
                    <a:gd name="connsiteY20" fmla="*/ 849647 h 1536972"/>
                    <a:gd name="connsiteX21" fmla="*/ 9331288 w 12543779"/>
                    <a:gd name="connsiteY21" fmla="*/ 1334486 h 1536972"/>
                    <a:gd name="connsiteX22" fmla="*/ 10815642 w 12543779"/>
                    <a:gd name="connsiteY22" fmla="*/ 1511320 h 1536972"/>
                    <a:gd name="connsiteX23" fmla="*/ 12540869 w 12543779"/>
                    <a:gd name="connsiteY23" fmla="*/ 651527 h 1536972"/>
                    <a:gd name="connsiteX24" fmla="*/ 12543779 w 12543779"/>
                    <a:gd name="connsiteY24" fmla="*/ 655529 h 1536972"/>
                    <a:gd name="connsiteX25" fmla="*/ 10816187 w 12543779"/>
                    <a:gd name="connsiteY25" fmla="*/ 1516233 h 1536972"/>
                    <a:gd name="connsiteX26" fmla="*/ 10451239 w 12543779"/>
                    <a:gd name="connsiteY26" fmla="*/ 1536972 h 15369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2543779" h="1536972">
                      <a:moveTo>
                        <a:pt x="10451239" y="1536972"/>
                      </a:moveTo>
                      <a:cubicBezTo>
                        <a:pt x="10070100" y="1536972"/>
                        <a:pt x="9688231" y="1470205"/>
                        <a:pt x="9329833" y="1339216"/>
                      </a:cubicBezTo>
                      <a:cubicBezTo>
                        <a:pt x="8980712" y="1211866"/>
                        <a:pt x="8652514" y="1029938"/>
                        <a:pt x="8335231" y="854195"/>
                      </a:cubicBezTo>
                      <a:cubicBezTo>
                        <a:pt x="8043963" y="692825"/>
                        <a:pt x="7742872" y="525996"/>
                        <a:pt x="7423770" y="399556"/>
                      </a:cubicBezTo>
                      <a:cubicBezTo>
                        <a:pt x="6957123" y="216536"/>
                        <a:pt x="6463370" y="90824"/>
                        <a:pt x="5995814" y="36427"/>
                      </a:cubicBezTo>
                      <a:cubicBezTo>
                        <a:pt x="5449847" y="-27248"/>
                        <a:pt x="4960095" y="6227"/>
                        <a:pt x="4540023" y="135760"/>
                      </a:cubicBezTo>
                      <a:cubicBezTo>
                        <a:pt x="4272224" y="218355"/>
                        <a:pt x="3997876" y="344614"/>
                        <a:pt x="3707155" y="478331"/>
                      </a:cubicBezTo>
                      <a:cubicBezTo>
                        <a:pt x="3187567" y="717385"/>
                        <a:pt x="2650878" y="964262"/>
                        <a:pt x="2124924" y="964262"/>
                      </a:cubicBezTo>
                      <a:cubicBezTo>
                        <a:pt x="2105275" y="964262"/>
                        <a:pt x="2085809" y="963898"/>
                        <a:pt x="2066161" y="963170"/>
                      </a:cubicBezTo>
                      <a:cubicBezTo>
                        <a:pt x="1676288" y="949162"/>
                        <a:pt x="1328987" y="814899"/>
                        <a:pt x="993147" y="685184"/>
                      </a:cubicBezTo>
                      <a:cubicBezTo>
                        <a:pt x="721528" y="579483"/>
                        <a:pt x="511765" y="426845"/>
                        <a:pt x="289630" y="265293"/>
                      </a:cubicBezTo>
                      <a:cubicBezTo>
                        <a:pt x="196665" y="197797"/>
                        <a:pt x="100606" y="127937"/>
                        <a:pt x="0" y="62079"/>
                      </a:cubicBezTo>
                      <a:lnTo>
                        <a:pt x="2729" y="57895"/>
                      </a:lnTo>
                      <a:cubicBezTo>
                        <a:pt x="103335" y="123753"/>
                        <a:pt x="199575" y="193613"/>
                        <a:pt x="292541" y="261109"/>
                      </a:cubicBezTo>
                      <a:cubicBezTo>
                        <a:pt x="514493" y="422479"/>
                        <a:pt x="724075" y="574753"/>
                        <a:pt x="994966" y="680272"/>
                      </a:cubicBezTo>
                      <a:cubicBezTo>
                        <a:pt x="1330442" y="809987"/>
                        <a:pt x="1677380" y="944068"/>
                        <a:pt x="2066343" y="958076"/>
                      </a:cubicBezTo>
                      <a:cubicBezTo>
                        <a:pt x="2609945" y="977543"/>
                        <a:pt x="3166646" y="721387"/>
                        <a:pt x="3704972" y="473601"/>
                      </a:cubicBezTo>
                      <a:cubicBezTo>
                        <a:pt x="3995693" y="339884"/>
                        <a:pt x="4270405" y="213443"/>
                        <a:pt x="4538385" y="130848"/>
                      </a:cubicBezTo>
                      <a:cubicBezTo>
                        <a:pt x="4959004" y="1133"/>
                        <a:pt x="5449483" y="-32342"/>
                        <a:pt x="5996178" y="31333"/>
                      </a:cubicBezTo>
                      <a:cubicBezTo>
                        <a:pt x="6464280" y="85911"/>
                        <a:pt x="6958397" y="211624"/>
                        <a:pt x="7425407" y="394826"/>
                      </a:cubicBezTo>
                      <a:cubicBezTo>
                        <a:pt x="7744873" y="521448"/>
                        <a:pt x="8046146" y="688276"/>
                        <a:pt x="8337414" y="849647"/>
                      </a:cubicBezTo>
                      <a:cubicBezTo>
                        <a:pt x="8654697" y="1025390"/>
                        <a:pt x="8982714" y="1207136"/>
                        <a:pt x="9331288" y="1334486"/>
                      </a:cubicBezTo>
                      <a:cubicBezTo>
                        <a:pt x="9803756" y="1506954"/>
                        <a:pt x="10317158" y="1568082"/>
                        <a:pt x="10815642" y="1511320"/>
                      </a:cubicBezTo>
                      <a:cubicBezTo>
                        <a:pt x="11440566" y="1440550"/>
                        <a:pt x="11966703" y="1079968"/>
                        <a:pt x="12540869" y="651527"/>
                      </a:cubicBezTo>
                      <a:lnTo>
                        <a:pt x="12543779" y="655529"/>
                      </a:lnTo>
                      <a:cubicBezTo>
                        <a:pt x="11968886" y="1084516"/>
                        <a:pt x="11442203" y="1445280"/>
                        <a:pt x="10816187" y="1516233"/>
                      </a:cubicBezTo>
                      <a:cubicBezTo>
                        <a:pt x="10695388" y="1530059"/>
                        <a:pt x="10573313" y="1536972"/>
                        <a:pt x="10451239" y="1536972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93" name="任意多边形: 形状 192">
                  <a:extLst>
                    <a:ext uri="{FF2B5EF4-FFF2-40B4-BE49-F238E27FC236}">
                      <a16:creationId xmlns:a16="http://schemas.microsoft.com/office/drawing/2014/main" id="{C9C750FC-D2A7-4ACF-B406-1176B19B7A3E}"/>
                    </a:ext>
                  </a:extLst>
                </p:cNvPr>
                <p:cNvSpPr/>
                <p:nvPr/>
              </p:nvSpPr>
              <p:spPr>
                <a:xfrm>
                  <a:off x="-620484" y="5357295"/>
                  <a:ext cx="12555786" cy="1472990"/>
                </a:xfrm>
                <a:custGeom>
                  <a:avLst/>
                  <a:gdLst>
                    <a:gd name="connsiteX0" fmla="*/ 10453423 w 12555786"/>
                    <a:gd name="connsiteY0" fmla="*/ 1472991 h 1472990"/>
                    <a:gd name="connsiteX1" fmla="*/ 9383865 w 12555786"/>
                    <a:gd name="connsiteY1" fmla="*/ 1293064 h 1472990"/>
                    <a:gd name="connsiteX2" fmla="*/ 8385261 w 12555786"/>
                    <a:gd name="connsiteY2" fmla="*/ 828782 h 1472990"/>
                    <a:gd name="connsiteX3" fmla="*/ 7476892 w 12555786"/>
                    <a:gd name="connsiteY3" fmla="*/ 395793 h 1472990"/>
                    <a:gd name="connsiteX4" fmla="*/ 6046026 w 12555786"/>
                    <a:gd name="connsiteY4" fmla="*/ 38849 h 1472990"/>
                    <a:gd name="connsiteX5" fmla="*/ 4588962 w 12555786"/>
                    <a:gd name="connsiteY5" fmla="*/ 122536 h 1472990"/>
                    <a:gd name="connsiteX6" fmla="*/ 3742812 w 12555786"/>
                    <a:gd name="connsiteY6" fmla="*/ 445459 h 1472990"/>
                    <a:gd name="connsiteX7" fmla="*/ 2091813 w 12555786"/>
                    <a:gd name="connsiteY7" fmla="*/ 899371 h 1472990"/>
                    <a:gd name="connsiteX8" fmla="*/ 1008429 w 12555786"/>
                    <a:gd name="connsiteY8" fmla="*/ 637030 h 1472990"/>
                    <a:gd name="connsiteX9" fmla="*/ 253608 w 12555786"/>
                    <a:gd name="connsiteY9" fmla="*/ 208043 h 1472990"/>
                    <a:gd name="connsiteX10" fmla="*/ 0 w 12555786"/>
                    <a:gd name="connsiteY10" fmla="*/ 35211 h 1472990"/>
                    <a:gd name="connsiteX11" fmla="*/ 2729 w 12555786"/>
                    <a:gd name="connsiteY11" fmla="*/ 31026 h 1472990"/>
                    <a:gd name="connsiteX12" fmla="*/ 256519 w 12555786"/>
                    <a:gd name="connsiteY12" fmla="*/ 203858 h 1472990"/>
                    <a:gd name="connsiteX13" fmla="*/ 1010066 w 12555786"/>
                    <a:gd name="connsiteY13" fmla="*/ 632118 h 1472990"/>
                    <a:gd name="connsiteX14" fmla="*/ 2091813 w 12555786"/>
                    <a:gd name="connsiteY14" fmla="*/ 893913 h 1472990"/>
                    <a:gd name="connsiteX15" fmla="*/ 3740629 w 12555786"/>
                    <a:gd name="connsiteY15" fmla="*/ 440547 h 1472990"/>
                    <a:gd name="connsiteX16" fmla="*/ 4587324 w 12555786"/>
                    <a:gd name="connsiteY16" fmla="*/ 117442 h 1472990"/>
                    <a:gd name="connsiteX17" fmla="*/ 6046390 w 12555786"/>
                    <a:gd name="connsiteY17" fmla="*/ 33755 h 1472990"/>
                    <a:gd name="connsiteX18" fmla="*/ 7478530 w 12555786"/>
                    <a:gd name="connsiteY18" fmla="*/ 391063 h 1472990"/>
                    <a:gd name="connsiteX19" fmla="*/ 8387444 w 12555786"/>
                    <a:gd name="connsiteY19" fmla="*/ 824416 h 1472990"/>
                    <a:gd name="connsiteX20" fmla="*/ 9385321 w 12555786"/>
                    <a:gd name="connsiteY20" fmla="*/ 1288334 h 1472990"/>
                    <a:gd name="connsiteX21" fmla="*/ 10852391 w 12555786"/>
                    <a:gd name="connsiteY21" fmla="*/ 1442973 h 1472990"/>
                    <a:gd name="connsiteX22" fmla="*/ 12552875 w 12555786"/>
                    <a:gd name="connsiteY22" fmla="*/ 579904 h 1472990"/>
                    <a:gd name="connsiteX23" fmla="*/ 12555787 w 12555786"/>
                    <a:gd name="connsiteY23" fmla="*/ 583907 h 1472990"/>
                    <a:gd name="connsiteX24" fmla="*/ 10852937 w 12555786"/>
                    <a:gd name="connsiteY24" fmla="*/ 1447885 h 1472990"/>
                    <a:gd name="connsiteX25" fmla="*/ 10453423 w 12555786"/>
                    <a:gd name="connsiteY25" fmla="*/ 1472991 h 14729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2555786" h="1472990">
                      <a:moveTo>
                        <a:pt x="10453423" y="1472991"/>
                      </a:moveTo>
                      <a:cubicBezTo>
                        <a:pt x="10091385" y="1472991"/>
                        <a:pt x="9727892" y="1412227"/>
                        <a:pt x="9383865" y="1293064"/>
                      </a:cubicBezTo>
                      <a:cubicBezTo>
                        <a:pt x="9034563" y="1172081"/>
                        <a:pt x="8704363" y="997430"/>
                        <a:pt x="8385261" y="828782"/>
                      </a:cubicBezTo>
                      <a:cubicBezTo>
                        <a:pt x="8094903" y="675235"/>
                        <a:pt x="7794539" y="516411"/>
                        <a:pt x="7476892" y="395793"/>
                      </a:cubicBezTo>
                      <a:cubicBezTo>
                        <a:pt x="7007699" y="217503"/>
                        <a:pt x="6512854" y="93974"/>
                        <a:pt x="6046026" y="38849"/>
                      </a:cubicBezTo>
                      <a:cubicBezTo>
                        <a:pt x="5501150" y="-25553"/>
                        <a:pt x="5011035" y="2464"/>
                        <a:pt x="4588962" y="122536"/>
                      </a:cubicBezTo>
                      <a:cubicBezTo>
                        <a:pt x="4316797" y="199856"/>
                        <a:pt x="4038082" y="319201"/>
                        <a:pt x="3742812" y="445459"/>
                      </a:cubicBezTo>
                      <a:cubicBezTo>
                        <a:pt x="3201030" y="677418"/>
                        <a:pt x="2640691" y="917382"/>
                        <a:pt x="2091813" y="899371"/>
                      </a:cubicBezTo>
                      <a:cubicBezTo>
                        <a:pt x="1699757" y="886272"/>
                        <a:pt x="1348453" y="759650"/>
                        <a:pt x="1008429" y="637030"/>
                      </a:cubicBezTo>
                      <a:cubicBezTo>
                        <a:pt x="718435" y="532421"/>
                        <a:pt x="492662" y="374871"/>
                        <a:pt x="253608" y="208043"/>
                      </a:cubicBezTo>
                      <a:cubicBezTo>
                        <a:pt x="171922" y="151099"/>
                        <a:pt x="87508" y="92154"/>
                        <a:pt x="0" y="35211"/>
                      </a:cubicBezTo>
                      <a:lnTo>
                        <a:pt x="2729" y="31026"/>
                      </a:lnTo>
                      <a:cubicBezTo>
                        <a:pt x="90236" y="87970"/>
                        <a:pt x="174651" y="146915"/>
                        <a:pt x="256519" y="203858"/>
                      </a:cubicBezTo>
                      <a:cubicBezTo>
                        <a:pt x="495209" y="370505"/>
                        <a:pt x="720800" y="527873"/>
                        <a:pt x="1010066" y="632118"/>
                      </a:cubicBezTo>
                      <a:cubicBezTo>
                        <a:pt x="1349545" y="754556"/>
                        <a:pt x="1700667" y="881178"/>
                        <a:pt x="2091813" y="893913"/>
                      </a:cubicBezTo>
                      <a:cubicBezTo>
                        <a:pt x="2639781" y="911742"/>
                        <a:pt x="3199392" y="672142"/>
                        <a:pt x="3740629" y="440547"/>
                      </a:cubicBezTo>
                      <a:cubicBezTo>
                        <a:pt x="4035899" y="314107"/>
                        <a:pt x="4314978" y="194762"/>
                        <a:pt x="4587324" y="117442"/>
                      </a:cubicBezTo>
                      <a:cubicBezTo>
                        <a:pt x="5009944" y="-2630"/>
                        <a:pt x="5500969" y="-30829"/>
                        <a:pt x="6046390" y="33755"/>
                      </a:cubicBezTo>
                      <a:cubicBezTo>
                        <a:pt x="6513582" y="89062"/>
                        <a:pt x="7008791" y="212591"/>
                        <a:pt x="7478530" y="391063"/>
                      </a:cubicBezTo>
                      <a:cubicBezTo>
                        <a:pt x="7796541" y="511863"/>
                        <a:pt x="8096905" y="670687"/>
                        <a:pt x="8387444" y="824416"/>
                      </a:cubicBezTo>
                      <a:cubicBezTo>
                        <a:pt x="8706364" y="993064"/>
                        <a:pt x="9036382" y="1167533"/>
                        <a:pt x="9385321" y="1288334"/>
                      </a:cubicBezTo>
                      <a:cubicBezTo>
                        <a:pt x="9855787" y="1451341"/>
                        <a:pt x="10363186" y="1504828"/>
                        <a:pt x="10852391" y="1442973"/>
                      </a:cubicBezTo>
                      <a:cubicBezTo>
                        <a:pt x="11503695" y="1361651"/>
                        <a:pt x="12061124" y="946308"/>
                        <a:pt x="12552875" y="579904"/>
                      </a:cubicBezTo>
                      <a:lnTo>
                        <a:pt x="12555787" y="583907"/>
                      </a:lnTo>
                      <a:cubicBezTo>
                        <a:pt x="12063489" y="950674"/>
                        <a:pt x="11505515" y="1366381"/>
                        <a:pt x="10852937" y="1447885"/>
                      </a:cubicBezTo>
                      <a:cubicBezTo>
                        <a:pt x="10720858" y="1464622"/>
                        <a:pt x="10587140" y="1472991"/>
                        <a:pt x="10453423" y="147299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94" name="任意多边形: 形状 193">
                  <a:extLst>
                    <a:ext uri="{FF2B5EF4-FFF2-40B4-BE49-F238E27FC236}">
                      <a16:creationId xmlns:a16="http://schemas.microsoft.com/office/drawing/2014/main" id="{686359E6-EFA3-4E69-834A-0317A041DE8A}"/>
                    </a:ext>
                  </a:extLst>
                </p:cNvPr>
                <p:cNvSpPr/>
                <p:nvPr/>
              </p:nvSpPr>
              <p:spPr>
                <a:xfrm>
                  <a:off x="-618301" y="5413188"/>
                  <a:ext cx="12567248" cy="1409275"/>
                </a:xfrm>
                <a:custGeom>
                  <a:avLst/>
                  <a:gdLst>
                    <a:gd name="connsiteX0" fmla="*/ 10454514 w 12567248"/>
                    <a:gd name="connsiteY0" fmla="*/ 1409275 h 1409275"/>
                    <a:gd name="connsiteX1" fmla="*/ 9437353 w 12567248"/>
                    <a:gd name="connsiteY1" fmla="*/ 1246813 h 1409275"/>
                    <a:gd name="connsiteX2" fmla="*/ 8430197 w 12567248"/>
                    <a:gd name="connsiteY2" fmla="*/ 801816 h 1409275"/>
                    <a:gd name="connsiteX3" fmla="*/ 7529470 w 12567248"/>
                    <a:gd name="connsiteY3" fmla="*/ 391750 h 1409275"/>
                    <a:gd name="connsiteX4" fmla="*/ 4637172 w 12567248"/>
                    <a:gd name="connsiteY4" fmla="*/ 109033 h 1409275"/>
                    <a:gd name="connsiteX5" fmla="*/ 3776651 w 12567248"/>
                    <a:gd name="connsiteY5" fmla="*/ 412490 h 1409275"/>
                    <a:gd name="connsiteX6" fmla="*/ 2116737 w 12567248"/>
                    <a:gd name="connsiteY6" fmla="*/ 835291 h 1409275"/>
                    <a:gd name="connsiteX7" fmla="*/ 1023347 w 12567248"/>
                    <a:gd name="connsiteY7" fmla="*/ 589142 h 1409275"/>
                    <a:gd name="connsiteX8" fmla="*/ 204488 w 12567248"/>
                    <a:gd name="connsiteY8" fmla="*/ 144145 h 1409275"/>
                    <a:gd name="connsiteX9" fmla="*/ 0 w 12567248"/>
                    <a:gd name="connsiteY9" fmla="*/ 8427 h 1409275"/>
                    <a:gd name="connsiteX10" fmla="*/ 2729 w 12567248"/>
                    <a:gd name="connsiteY10" fmla="*/ 4242 h 1409275"/>
                    <a:gd name="connsiteX11" fmla="*/ 207216 w 12567248"/>
                    <a:gd name="connsiteY11" fmla="*/ 139961 h 1409275"/>
                    <a:gd name="connsiteX12" fmla="*/ 1024984 w 12567248"/>
                    <a:gd name="connsiteY12" fmla="*/ 584230 h 1409275"/>
                    <a:gd name="connsiteX13" fmla="*/ 2117101 w 12567248"/>
                    <a:gd name="connsiteY13" fmla="*/ 830197 h 1409275"/>
                    <a:gd name="connsiteX14" fmla="*/ 3775014 w 12567248"/>
                    <a:gd name="connsiteY14" fmla="*/ 407759 h 1409275"/>
                    <a:gd name="connsiteX15" fmla="*/ 4636081 w 12567248"/>
                    <a:gd name="connsiteY15" fmla="*/ 104121 h 1409275"/>
                    <a:gd name="connsiteX16" fmla="*/ 6096238 w 12567248"/>
                    <a:gd name="connsiteY16" fmla="*/ 36625 h 1409275"/>
                    <a:gd name="connsiteX17" fmla="*/ 7531289 w 12567248"/>
                    <a:gd name="connsiteY17" fmla="*/ 387020 h 1409275"/>
                    <a:gd name="connsiteX18" fmla="*/ 8432562 w 12567248"/>
                    <a:gd name="connsiteY18" fmla="*/ 797268 h 1409275"/>
                    <a:gd name="connsiteX19" fmla="*/ 9438990 w 12567248"/>
                    <a:gd name="connsiteY19" fmla="*/ 1242083 h 1409275"/>
                    <a:gd name="connsiteX20" fmla="*/ 10888595 w 12567248"/>
                    <a:gd name="connsiteY20" fmla="*/ 1374527 h 1409275"/>
                    <a:gd name="connsiteX21" fmla="*/ 12553240 w 12567248"/>
                    <a:gd name="connsiteY21" fmla="*/ 516371 h 1409275"/>
                    <a:gd name="connsiteX22" fmla="*/ 12564337 w 12567248"/>
                    <a:gd name="connsiteY22" fmla="*/ 508184 h 1409275"/>
                    <a:gd name="connsiteX23" fmla="*/ 12567248 w 12567248"/>
                    <a:gd name="connsiteY23" fmla="*/ 512186 h 1409275"/>
                    <a:gd name="connsiteX24" fmla="*/ 12556151 w 12567248"/>
                    <a:gd name="connsiteY24" fmla="*/ 520373 h 1409275"/>
                    <a:gd name="connsiteX25" fmla="*/ 10889141 w 12567248"/>
                    <a:gd name="connsiteY25" fmla="*/ 1379621 h 1409275"/>
                    <a:gd name="connsiteX26" fmla="*/ 10454514 w 12567248"/>
                    <a:gd name="connsiteY26" fmla="*/ 1409275 h 14092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2567248" h="1409275">
                      <a:moveTo>
                        <a:pt x="10454514" y="1409275"/>
                      </a:moveTo>
                      <a:cubicBezTo>
                        <a:pt x="10111580" y="1409275"/>
                        <a:pt x="9766461" y="1354515"/>
                        <a:pt x="9437353" y="1246813"/>
                      </a:cubicBezTo>
                      <a:cubicBezTo>
                        <a:pt x="9086049" y="1131834"/>
                        <a:pt x="8752574" y="963915"/>
                        <a:pt x="8430197" y="801816"/>
                      </a:cubicBezTo>
                      <a:cubicBezTo>
                        <a:pt x="8142022" y="656819"/>
                        <a:pt x="7844024" y="506910"/>
                        <a:pt x="7529470" y="391750"/>
                      </a:cubicBezTo>
                      <a:cubicBezTo>
                        <a:pt x="6478470" y="7153"/>
                        <a:pt x="5424377" y="-95818"/>
                        <a:pt x="4637172" y="109033"/>
                      </a:cubicBezTo>
                      <a:cubicBezTo>
                        <a:pt x="4360278" y="181077"/>
                        <a:pt x="4076833" y="293508"/>
                        <a:pt x="3776651" y="412490"/>
                      </a:cubicBezTo>
                      <a:cubicBezTo>
                        <a:pt x="3232322" y="628257"/>
                        <a:pt x="2669253" y="851847"/>
                        <a:pt x="2116737" y="835291"/>
                      </a:cubicBezTo>
                      <a:cubicBezTo>
                        <a:pt x="1726318" y="823648"/>
                        <a:pt x="1368829" y="704485"/>
                        <a:pt x="1023347" y="589142"/>
                      </a:cubicBezTo>
                      <a:cubicBezTo>
                        <a:pt x="710430" y="484351"/>
                        <a:pt x="464645" y="319160"/>
                        <a:pt x="204488" y="144145"/>
                      </a:cubicBezTo>
                      <a:cubicBezTo>
                        <a:pt x="138266" y="99573"/>
                        <a:pt x="70042" y="53727"/>
                        <a:pt x="0" y="8427"/>
                      </a:cubicBezTo>
                      <a:lnTo>
                        <a:pt x="2729" y="4242"/>
                      </a:lnTo>
                      <a:cubicBezTo>
                        <a:pt x="72771" y="49542"/>
                        <a:pt x="141176" y="95570"/>
                        <a:pt x="207216" y="139961"/>
                      </a:cubicBezTo>
                      <a:cubicBezTo>
                        <a:pt x="467192" y="314794"/>
                        <a:pt x="712613" y="479985"/>
                        <a:pt x="1024984" y="584230"/>
                      </a:cubicBezTo>
                      <a:cubicBezTo>
                        <a:pt x="1370285" y="699391"/>
                        <a:pt x="1727410" y="818554"/>
                        <a:pt x="2117101" y="830197"/>
                      </a:cubicBezTo>
                      <a:cubicBezTo>
                        <a:pt x="2668707" y="846207"/>
                        <a:pt x="3231048" y="623345"/>
                        <a:pt x="3775014" y="407759"/>
                      </a:cubicBezTo>
                      <a:cubicBezTo>
                        <a:pt x="4075196" y="288778"/>
                        <a:pt x="4358822" y="176346"/>
                        <a:pt x="4636081" y="104121"/>
                      </a:cubicBezTo>
                      <a:cubicBezTo>
                        <a:pt x="5060338" y="-6310"/>
                        <a:pt x="5551545" y="-29051"/>
                        <a:pt x="6096238" y="36625"/>
                      </a:cubicBezTo>
                      <a:cubicBezTo>
                        <a:pt x="6561429" y="92659"/>
                        <a:pt x="7057730" y="213824"/>
                        <a:pt x="7531289" y="387020"/>
                      </a:cubicBezTo>
                      <a:cubicBezTo>
                        <a:pt x="7846025" y="502180"/>
                        <a:pt x="8144206" y="652271"/>
                        <a:pt x="8432562" y="797268"/>
                      </a:cubicBezTo>
                      <a:cubicBezTo>
                        <a:pt x="8754757" y="959366"/>
                        <a:pt x="9088050" y="1127104"/>
                        <a:pt x="9438990" y="1242083"/>
                      </a:cubicBezTo>
                      <a:cubicBezTo>
                        <a:pt x="9907273" y="1395449"/>
                        <a:pt x="10408486" y="1441295"/>
                        <a:pt x="10888595" y="1374527"/>
                      </a:cubicBezTo>
                      <a:cubicBezTo>
                        <a:pt x="11514792" y="1288839"/>
                        <a:pt x="12042749" y="896237"/>
                        <a:pt x="12553240" y="516371"/>
                      </a:cubicBezTo>
                      <a:lnTo>
                        <a:pt x="12564337" y="508184"/>
                      </a:lnTo>
                      <a:lnTo>
                        <a:pt x="12567248" y="512186"/>
                      </a:lnTo>
                      <a:lnTo>
                        <a:pt x="12556151" y="520373"/>
                      </a:lnTo>
                      <a:cubicBezTo>
                        <a:pt x="12045114" y="900603"/>
                        <a:pt x="11516794" y="1293751"/>
                        <a:pt x="10889141" y="1379621"/>
                      </a:cubicBezTo>
                      <a:cubicBezTo>
                        <a:pt x="10745782" y="1399269"/>
                        <a:pt x="10600421" y="1409275"/>
                        <a:pt x="10454514" y="1409275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95" name="任意多边形: 形状 194">
                  <a:extLst>
                    <a:ext uri="{FF2B5EF4-FFF2-40B4-BE49-F238E27FC236}">
                      <a16:creationId xmlns:a16="http://schemas.microsoft.com/office/drawing/2014/main" id="{BD1A9A68-3CE1-467B-9002-0B1AAD973F52}"/>
                    </a:ext>
                  </a:extLst>
                </p:cNvPr>
                <p:cNvSpPr/>
                <p:nvPr/>
              </p:nvSpPr>
              <p:spPr>
                <a:xfrm>
                  <a:off x="-616481" y="5446357"/>
                  <a:ext cx="12579073" cy="1368829"/>
                </a:xfrm>
                <a:custGeom>
                  <a:avLst/>
                  <a:gdLst>
                    <a:gd name="connsiteX0" fmla="*/ 10455424 w 12579073"/>
                    <a:gd name="connsiteY0" fmla="*/ 1368829 h 1368829"/>
                    <a:gd name="connsiteX1" fmla="*/ 9491385 w 12579073"/>
                    <a:gd name="connsiteY1" fmla="*/ 1223105 h 1368829"/>
                    <a:gd name="connsiteX2" fmla="*/ 8473860 w 12579073"/>
                    <a:gd name="connsiteY2" fmla="*/ 796846 h 1368829"/>
                    <a:gd name="connsiteX3" fmla="*/ 7582775 w 12579073"/>
                    <a:gd name="connsiteY3" fmla="*/ 410249 h 1368829"/>
                    <a:gd name="connsiteX4" fmla="*/ 6145541 w 12579073"/>
                    <a:gd name="connsiteY4" fmla="*/ 66768 h 1368829"/>
                    <a:gd name="connsiteX5" fmla="*/ 4686111 w 12579073"/>
                    <a:gd name="connsiteY5" fmla="*/ 118071 h 1368829"/>
                    <a:gd name="connsiteX6" fmla="*/ 3809944 w 12579073"/>
                    <a:gd name="connsiteY6" fmla="*/ 401880 h 1368829"/>
                    <a:gd name="connsiteX7" fmla="*/ 2142389 w 12579073"/>
                    <a:gd name="connsiteY7" fmla="*/ 793754 h 1368829"/>
                    <a:gd name="connsiteX8" fmla="*/ 1046452 w 12579073"/>
                    <a:gd name="connsiteY8" fmla="*/ 565797 h 1368829"/>
                    <a:gd name="connsiteX9" fmla="*/ 1038629 w 12579073"/>
                    <a:gd name="connsiteY9" fmla="*/ 563432 h 1368829"/>
                    <a:gd name="connsiteX10" fmla="*/ 137174 w 12579073"/>
                    <a:gd name="connsiteY10" fmla="*/ 93329 h 1368829"/>
                    <a:gd name="connsiteX11" fmla="*/ 0 w 12579073"/>
                    <a:gd name="connsiteY11" fmla="*/ 4184 h 1368829"/>
                    <a:gd name="connsiteX12" fmla="*/ 2729 w 12579073"/>
                    <a:gd name="connsiteY12" fmla="*/ 0 h 1368829"/>
                    <a:gd name="connsiteX13" fmla="*/ 139903 w 12579073"/>
                    <a:gd name="connsiteY13" fmla="*/ 89145 h 1368829"/>
                    <a:gd name="connsiteX14" fmla="*/ 1040084 w 12579073"/>
                    <a:gd name="connsiteY14" fmla="*/ 558702 h 1368829"/>
                    <a:gd name="connsiteX15" fmla="*/ 1047907 w 12579073"/>
                    <a:gd name="connsiteY15" fmla="*/ 561067 h 1368829"/>
                    <a:gd name="connsiteX16" fmla="*/ 2142389 w 12579073"/>
                    <a:gd name="connsiteY16" fmla="*/ 788660 h 1368829"/>
                    <a:gd name="connsiteX17" fmla="*/ 3808125 w 12579073"/>
                    <a:gd name="connsiteY17" fmla="*/ 397150 h 1368829"/>
                    <a:gd name="connsiteX18" fmla="*/ 4684838 w 12579073"/>
                    <a:gd name="connsiteY18" fmla="*/ 113159 h 1368829"/>
                    <a:gd name="connsiteX19" fmla="*/ 6145904 w 12579073"/>
                    <a:gd name="connsiteY19" fmla="*/ 61856 h 1368829"/>
                    <a:gd name="connsiteX20" fmla="*/ 7584230 w 12579073"/>
                    <a:gd name="connsiteY20" fmla="*/ 405518 h 1368829"/>
                    <a:gd name="connsiteX21" fmla="*/ 8475861 w 12579073"/>
                    <a:gd name="connsiteY21" fmla="*/ 792298 h 1368829"/>
                    <a:gd name="connsiteX22" fmla="*/ 9492841 w 12579073"/>
                    <a:gd name="connsiteY22" fmla="*/ 1218192 h 1368829"/>
                    <a:gd name="connsiteX23" fmla="*/ 10925162 w 12579073"/>
                    <a:gd name="connsiteY23" fmla="*/ 1328441 h 1368829"/>
                    <a:gd name="connsiteX24" fmla="*/ 12528134 w 12579073"/>
                    <a:gd name="connsiteY24" fmla="*/ 494299 h 1368829"/>
                    <a:gd name="connsiteX25" fmla="*/ 12576162 w 12579073"/>
                    <a:gd name="connsiteY25" fmla="*/ 458641 h 1368829"/>
                    <a:gd name="connsiteX26" fmla="*/ 12579074 w 12579073"/>
                    <a:gd name="connsiteY26" fmla="*/ 462644 h 1368829"/>
                    <a:gd name="connsiteX27" fmla="*/ 12531044 w 12579073"/>
                    <a:gd name="connsiteY27" fmla="*/ 498302 h 1368829"/>
                    <a:gd name="connsiteX28" fmla="*/ 10925891 w 12579073"/>
                    <a:gd name="connsiteY28" fmla="*/ 1333353 h 1368829"/>
                    <a:gd name="connsiteX29" fmla="*/ 10455424 w 12579073"/>
                    <a:gd name="connsiteY29" fmla="*/ 1368829 h 1368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579073" h="1368829">
                      <a:moveTo>
                        <a:pt x="10455424" y="1368829"/>
                      </a:moveTo>
                      <a:cubicBezTo>
                        <a:pt x="10131591" y="1368829"/>
                        <a:pt x="9804848" y="1319891"/>
                        <a:pt x="9491385" y="1223105"/>
                      </a:cubicBezTo>
                      <a:cubicBezTo>
                        <a:pt x="9137535" y="1113948"/>
                        <a:pt x="8800058" y="952759"/>
                        <a:pt x="8473860" y="796846"/>
                      </a:cubicBezTo>
                      <a:cubicBezTo>
                        <a:pt x="8188596" y="660582"/>
                        <a:pt x="7893508" y="519587"/>
                        <a:pt x="7582775" y="410249"/>
                      </a:cubicBezTo>
                      <a:cubicBezTo>
                        <a:pt x="7105213" y="242147"/>
                        <a:pt x="6608185" y="123347"/>
                        <a:pt x="6145541" y="66768"/>
                      </a:cubicBezTo>
                      <a:cubicBezTo>
                        <a:pt x="5602121" y="182"/>
                        <a:pt x="5111096" y="17465"/>
                        <a:pt x="4686111" y="118071"/>
                      </a:cubicBezTo>
                      <a:cubicBezTo>
                        <a:pt x="4404122" y="184839"/>
                        <a:pt x="4115584" y="290176"/>
                        <a:pt x="3809944" y="401880"/>
                      </a:cubicBezTo>
                      <a:cubicBezTo>
                        <a:pt x="3263431" y="601637"/>
                        <a:pt x="2698180" y="808490"/>
                        <a:pt x="2142389" y="793754"/>
                      </a:cubicBezTo>
                      <a:cubicBezTo>
                        <a:pt x="1754699" y="783384"/>
                        <a:pt x="1410673" y="677683"/>
                        <a:pt x="1046452" y="565797"/>
                      </a:cubicBezTo>
                      <a:lnTo>
                        <a:pt x="1038629" y="563432"/>
                      </a:lnTo>
                      <a:cubicBezTo>
                        <a:pt x="696058" y="458278"/>
                        <a:pt x="424621" y="280897"/>
                        <a:pt x="137174" y="93329"/>
                      </a:cubicBezTo>
                      <a:cubicBezTo>
                        <a:pt x="92602" y="64221"/>
                        <a:pt x="46392" y="34021"/>
                        <a:pt x="0" y="4184"/>
                      </a:cubicBezTo>
                      <a:lnTo>
                        <a:pt x="2729" y="0"/>
                      </a:lnTo>
                      <a:cubicBezTo>
                        <a:pt x="49303" y="29836"/>
                        <a:pt x="95330" y="60036"/>
                        <a:pt x="139903" y="89145"/>
                      </a:cubicBezTo>
                      <a:cubicBezTo>
                        <a:pt x="426986" y="276531"/>
                        <a:pt x="698059" y="453729"/>
                        <a:pt x="1040084" y="558702"/>
                      </a:cubicBezTo>
                      <a:lnTo>
                        <a:pt x="1047907" y="561067"/>
                      </a:lnTo>
                      <a:cubicBezTo>
                        <a:pt x="1411764" y="672771"/>
                        <a:pt x="1755609" y="778290"/>
                        <a:pt x="2142389" y="788660"/>
                      </a:cubicBezTo>
                      <a:cubicBezTo>
                        <a:pt x="2697270" y="803032"/>
                        <a:pt x="3261976" y="596725"/>
                        <a:pt x="3808125" y="397150"/>
                      </a:cubicBezTo>
                      <a:cubicBezTo>
                        <a:pt x="4113764" y="285446"/>
                        <a:pt x="4402485" y="179927"/>
                        <a:pt x="4684838" y="113159"/>
                      </a:cubicBezTo>
                      <a:cubicBezTo>
                        <a:pt x="5110368" y="12553"/>
                        <a:pt x="5601939" y="-4730"/>
                        <a:pt x="6145904" y="61856"/>
                      </a:cubicBezTo>
                      <a:cubicBezTo>
                        <a:pt x="6608912" y="118617"/>
                        <a:pt x="7106304" y="237417"/>
                        <a:pt x="7584230" y="405518"/>
                      </a:cubicBezTo>
                      <a:cubicBezTo>
                        <a:pt x="7895146" y="514857"/>
                        <a:pt x="8190416" y="655852"/>
                        <a:pt x="8475861" y="792298"/>
                      </a:cubicBezTo>
                      <a:cubicBezTo>
                        <a:pt x="8802058" y="948029"/>
                        <a:pt x="9139172" y="1109217"/>
                        <a:pt x="9492841" y="1218192"/>
                      </a:cubicBezTo>
                      <a:cubicBezTo>
                        <a:pt x="9958941" y="1361916"/>
                        <a:pt x="10454151" y="1400121"/>
                        <a:pt x="10925162" y="1328441"/>
                      </a:cubicBezTo>
                      <a:cubicBezTo>
                        <a:pt x="11526982" y="1238750"/>
                        <a:pt x="12035836" y="860339"/>
                        <a:pt x="12528134" y="494299"/>
                      </a:cubicBezTo>
                      <a:lnTo>
                        <a:pt x="12576162" y="458641"/>
                      </a:lnTo>
                      <a:lnTo>
                        <a:pt x="12579074" y="462644"/>
                      </a:lnTo>
                      <a:lnTo>
                        <a:pt x="12531044" y="498302"/>
                      </a:lnTo>
                      <a:cubicBezTo>
                        <a:pt x="12038382" y="864706"/>
                        <a:pt x="11528983" y="1243481"/>
                        <a:pt x="10925891" y="1333353"/>
                      </a:cubicBezTo>
                      <a:cubicBezTo>
                        <a:pt x="10771069" y="1357186"/>
                        <a:pt x="10613520" y="1368829"/>
                        <a:pt x="10455424" y="136882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96" name="任意多边形: 形状 195">
                  <a:extLst>
                    <a:ext uri="{FF2B5EF4-FFF2-40B4-BE49-F238E27FC236}">
                      <a16:creationId xmlns:a16="http://schemas.microsoft.com/office/drawing/2014/main" id="{858B1310-EEF0-4E37-9877-67E08430C114}"/>
                    </a:ext>
                  </a:extLst>
                </p:cNvPr>
                <p:cNvSpPr/>
                <p:nvPr/>
              </p:nvSpPr>
              <p:spPr>
                <a:xfrm>
                  <a:off x="-614480" y="5475283"/>
                  <a:ext cx="12590717" cy="1333353"/>
                </a:xfrm>
                <a:custGeom>
                  <a:avLst/>
                  <a:gdLst>
                    <a:gd name="connsiteX0" fmla="*/ 10455424 w 12590717"/>
                    <a:gd name="connsiteY0" fmla="*/ 1333353 h 1333353"/>
                    <a:gd name="connsiteX1" fmla="*/ 9545236 w 12590717"/>
                    <a:gd name="connsiteY1" fmla="*/ 1204002 h 1333353"/>
                    <a:gd name="connsiteX2" fmla="*/ 8514976 w 12590717"/>
                    <a:gd name="connsiteY2" fmla="*/ 796301 h 1333353"/>
                    <a:gd name="connsiteX3" fmla="*/ 7635716 w 12590717"/>
                    <a:gd name="connsiteY3" fmla="*/ 433535 h 1333353"/>
                    <a:gd name="connsiteX4" fmla="*/ 6195207 w 12590717"/>
                    <a:gd name="connsiteY4" fmla="*/ 96786 h 1333353"/>
                    <a:gd name="connsiteX5" fmla="*/ 4734868 w 12590717"/>
                    <a:gd name="connsiteY5" fmla="*/ 131898 h 1333353"/>
                    <a:gd name="connsiteX6" fmla="*/ 3841600 w 12590717"/>
                    <a:gd name="connsiteY6" fmla="*/ 396240 h 1333353"/>
                    <a:gd name="connsiteX7" fmla="*/ 2167859 w 12590717"/>
                    <a:gd name="connsiteY7" fmla="*/ 757004 h 1333353"/>
                    <a:gd name="connsiteX8" fmla="*/ 1081746 w 12590717"/>
                    <a:gd name="connsiteY8" fmla="*/ 550515 h 1333353"/>
                    <a:gd name="connsiteX9" fmla="*/ 1053729 w 12590717"/>
                    <a:gd name="connsiteY9" fmla="*/ 542692 h 1333353"/>
                    <a:gd name="connsiteX10" fmla="*/ 43481 w 12590717"/>
                    <a:gd name="connsiteY10" fmla="*/ 32019 h 1333353"/>
                    <a:gd name="connsiteX11" fmla="*/ 0 w 12590717"/>
                    <a:gd name="connsiteY11" fmla="*/ 4184 h 1333353"/>
                    <a:gd name="connsiteX12" fmla="*/ 2729 w 12590717"/>
                    <a:gd name="connsiteY12" fmla="*/ 0 h 1333353"/>
                    <a:gd name="connsiteX13" fmla="*/ 46210 w 12590717"/>
                    <a:gd name="connsiteY13" fmla="*/ 27835 h 1333353"/>
                    <a:gd name="connsiteX14" fmla="*/ 1055185 w 12590717"/>
                    <a:gd name="connsiteY14" fmla="*/ 537417 h 1333353"/>
                    <a:gd name="connsiteX15" fmla="*/ 1083202 w 12590717"/>
                    <a:gd name="connsiteY15" fmla="*/ 545239 h 1333353"/>
                    <a:gd name="connsiteX16" fmla="*/ 2168041 w 12590717"/>
                    <a:gd name="connsiteY16" fmla="*/ 751546 h 1333353"/>
                    <a:gd name="connsiteX17" fmla="*/ 3839962 w 12590717"/>
                    <a:gd name="connsiteY17" fmla="*/ 390964 h 1333353"/>
                    <a:gd name="connsiteX18" fmla="*/ 4733777 w 12590717"/>
                    <a:gd name="connsiteY18" fmla="*/ 126440 h 1333353"/>
                    <a:gd name="connsiteX19" fmla="*/ 6195753 w 12590717"/>
                    <a:gd name="connsiteY19" fmla="*/ 91328 h 1333353"/>
                    <a:gd name="connsiteX20" fmla="*/ 7637172 w 12590717"/>
                    <a:gd name="connsiteY20" fmla="*/ 428441 h 1333353"/>
                    <a:gd name="connsiteX21" fmla="*/ 8516977 w 12590717"/>
                    <a:gd name="connsiteY21" fmla="*/ 791389 h 1333353"/>
                    <a:gd name="connsiteX22" fmla="*/ 9546509 w 12590717"/>
                    <a:gd name="connsiteY22" fmla="*/ 1198908 h 1333353"/>
                    <a:gd name="connsiteX23" fmla="*/ 10961549 w 12590717"/>
                    <a:gd name="connsiteY23" fmla="*/ 1286961 h 1333353"/>
                    <a:gd name="connsiteX24" fmla="*/ 12504483 w 12590717"/>
                    <a:gd name="connsiteY24" fmla="*/ 475743 h 1333353"/>
                    <a:gd name="connsiteX25" fmla="*/ 12587806 w 12590717"/>
                    <a:gd name="connsiteY25" fmla="*/ 413887 h 1333353"/>
                    <a:gd name="connsiteX26" fmla="*/ 12590717 w 12590717"/>
                    <a:gd name="connsiteY26" fmla="*/ 417889 h 1333353"/>
                    <a:gd name="connsiteX27" fmla="*/ 12507394 w 12590717"/>
                    <a:gd name="connsiteY27" fmla="*/ 479745 h 1333353"/>
                    <a:gd name="connsiteX28" fmla="*/ 10962276 w 12590717"/>
                    <a:gd name="connsiteY28" fmla="*/ 1291874 h 1333353"/>
                    <a:gd name="connsiteX29" fmla="*/ 10455424 w 12590717"/>
                    <a:gd name="connsiteY29" fmla="*/ 1333353 h 1333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590717" h="1333353">
                      <a:moveTo>
                        <a:pt x="10455424" y="1333353"/>
                      </a:moveTo>
                      <a:cubicBezTo>
                        <a:pt x="10150694" y="1333353"/>
                        <a:pt x="9842689" y="1289872"/>
                        <a:pt x="9545236" y="1204002"/>
                      </a:cubicBezTo>
                      <a:cubicBezTo>
                        <a:pt x="9187929" y="1100667"/>
                        <a:pt x="8845904" y="946028"/>
                        <a:pt x="8514976" y="796301"/>
                      </a:cubicBezTo>
                      <a:cubicBezTo>
                        <a:pt x="8233169" y="668769"/>
                        <a:pt x="7941720" y="536871"/>
                        <a:pt x="7635716" y="433535"/>
                      </a:cubicBezTo>
                      <a:cubicBezTo>
                        <a:pt x="7153606" y="270528"/>
                        <a:pt x="6655486" y="154093"/>
                        <a:pt x="6195207" y="96786"/>
                      </a:cubicBezTo>
                      <a:cubicBezTo>
                        <a:pt x="5652515" y="29109"/>
                        <a:pt x="5161126" y="40934"/>
                        <a:pt x="4734868" y="131898"/>
                      </a:cubicBezTo>
                      <a:cubicBezTo>
                        <a:pt x="4447239" y="193208"/>
                        <a:pt x="4153061" y="291813"/>
                        <a:pt x="3841600" y="396240"/>
                      </a:cubicBezTo>
                      <a:cubicBezTo>
                        <a:pt x="3293449" y="579988"/>
                        <a:pt x="2726379" y="769921"/>
                        <a:pt x="2167859" y="757004"/>
                      </a:cubicBezTo>
                      <a:cubicBezTo>
                        <a:pt x="1784172" y="747726"/>
                        <a:pt x="1443056" y="652031"/>
                        <a:pt x="1081746" y="550515"/>
                      </a:cubicBezTo>
                      <a:lnTo>
                        <a:pt x="1053729" y="542692"/>
                      </a:lnTo>
                      <a:cubicBezTo>
                        <a:pt x="672225" y="435173"/>
                        <a:pt x="380776" y="248332"/>
                        <a:pt x="43481" y="32019"/>
                      </a:cubicBezTo>
                      <a:lnTo>
                        <a:pt x="0" y="4184"/>
                      </a:lnTo>
                      <a:lnTo>
                        <a:pt x="2729" y="0"/>
                      </a:lnTo>
                      <a:lnTo>
                        <a:pt x="46210" y="27835"/>
                      </a:lnTo>
                      <a:cubicBezTo>
                        <a:pt x="383141" y="243966"/>
                        <a:pt x="674227" y="430443"/>
                        <a:pt x="1055185" y="537417"/>
                      </a:cubicBezTo>
                      <a:lnTo>
                        <a:pt x="1083202" y="545239"/>
                      </a:lnTo>
                      <a:cubicBezTo>
                        <a:pt x="1444147" y="646574"/>
                        <a:pt x="1784899" y="742450"/>
                        <a:pt x="2168041" y="751546"/>
                      </a:cubicBezTo>
                      <a:cubicBezTo>
                        <a:pt x="2725651" y="764099"/>
                        <a:pt x="3292176" y="574712"/>
                        <a:pt x="3839962" y="390964"/>
                      </a:cubicBezTo>
                      <a:cubicBezTo>
                        <a:pt x="4151606" y="286537"/>
                        <a:pt x="4445784" y="187932"/>
                        <a:pt x="4733777" y="126440"/>
                      </a:cubicBezTo>
                      <a:cubicBezTo>
                        <a:pt x="5160581" y="35294"/>
                        <a:pt x="5652515" y="23469"/>
                        <a:pt x="6195753" y="91328"/>
                      </a:cubicBezTo>
                      <a:cubicBezTo>
                        <a:pt x="6656214" y="148817"/>
                        <a:pt x="7154697" y="265252"/>
                        <a:pt x="7637172" y="428441"/>
                      </a:cubicBezTo>
                      <a:cubicBezTo>
                        <a:pt x="7943539" y="531959"/>
                        <a:pt x="8234988" y="663857"/>
                        <a:pt x="8516977" y="791389"/>
                      </a:cubicBezTo>
                      <a:cubicBezTo>
                        <a:pt x="8847722" y="941116"/>
                        <a:pt x="9189566" y="1095755"/>
                        <a:pt x="9546509" y="1198908"/>
                      </a:cubicBezTo>
                      <a:cubicBezTo>
                        <a:pt x="10010062" y="1332989"/>
                        <a:pt x="10499450" y="1363371"/>
                        <a:pt x="10961549" y="1286961"/>
                      </a:cubicBezTo>
                      <a:cubicBezTo>
                        <a:pt x="11539717" y="1193632"/>
                        <a:pt x="12030196" y="828684"/>
                        <a:pt x="12504483" y="475743"/>
                      </a:cubicBezTo>
                      <a:cubicBezTo>
                        <a:pt x="12532318" y="455003"/>
                        <a:pt x="12559971" y="434445"/>
                        <a:pt x="12587806" y="413887"/>
                      </a:cubicBezTo>
                      <a:lnTo>
                        <a:pt x="12590717" y="417889"/>
                      </a:lnTo>
                      <a:cubicBezTo>
                        <a:pt x="12563064" y="438447"/>
                        <a:pt x="12535229" y="459005"/>
                        <a:pt x="12507394" y="479745"/>
                      </a:cubicBezTo>
                      <a:cubicBezTo>
                        <a:pt x="12032743" y="833050"/>
                        <a:pt x="11541718" y="1198362"/>
                        <a:pt x="10962276" y="1291874"/>
                      </a:cubicBezTo>
                      <a:cubicBezTo>
                        <a:pt x="10795993" y="1319527"/>
                        <a:pt x="10626255" y="1333353"/>
                        <a:pt x="10455424" y="1333353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97" name="任意多边形: 形状 196">
                  <a:extLst>
                    <a:ext uri="{FF2B5EF4-FFF2-40B4-BE49-F238E27FC236}">
                      <a16:creationId xmlns:a16="http://schemas.microsoft.com/office/drawing/2014/main" id="{FD0AFB30-C030-4485-95CE-0EC9F6B70119}"/>
                    </a:ext>
                  </a:extLst>
                </p:cNvPr>
                <p:cNvSpPr/>
                <p:nvPr/>
              </p:nvSpPr>
              <p:spPr>
                <a:xfrm>
                  <a:off x="-612843" y="5504210"/>
                  <a:ext cx="12602178" cy="1297877"/>
                </a:xfrm>
                <a:custGeom>
                  <a:avLst/>
                  <a:gdLst>
                    <a:gd name="connsiteX0" fmla="*/ 10453787 w 12602178"/>
                    <a:gd name="connsiteY0" fmla="*/ 1297877 h 1297877"/>
                    <a:gd name="connsiteX1" fmla="*/ 9599268 w 12602178"/>
                    <a:gd name="connsiteY1" fmla="*/ 1184536 h 1297877"/>
                    <a:gd name="connsiteX2" fmla="*/ 8553908 w 12602178"/>
                    <a:gd name="connsiteY2" fmla="*/ 794845 h 1297877"/>
                    <a:gd name="connsiteX3" fmla="*/ 7688839 w 12602178"/>
                    <a:gd name="connsiteY3" fmla="*/ 456094 h 1297877"/>
                    <a:gd name="connsiteX4" fmla="*/ 4783625 w 12602178"/>
                    <a:gd name="connsiteY4" fmla="*/ 144997 h 1297877"/>
                    <a:gd name="connsiteX5" fmla="*/ 3871254 w 12602178"/>
                    <a:gd name="connsiteY5" fmla="*/ 389873 h 1297877"/>
                    <a:gd name="connsiteX6" fmla="*/ 2245906 w 12602178"/>
                    <a:gd name="connsiteY6" fmla="*/ 720073 h 1297877"/>
                    <a:gd name="connsiteX7" fmla="*/ 2193328 w 12602178"/>
                    <a:gd name="connsiteY7" fmla="*/ 719527 h 1297877"/>
                    <a:gd name="connsiteX8" fmla="*/ 1119587 w 12602178"/>
                    <a:gd name="connsiteY8" fmla="*/ 533960 h 1297877"/>
                    <a:gd name="connsiteX9" fmla="*/ 1069011 w 12602178"/>
                    <a:gd name="connsiteY9" fmla="*/ 521043 h 1297877"/>
                    <a:gd name="connsiteX10" fmla="*/ 0 w 12602178"/>
                    <a:gd name="connsiteY10" fmla="*/ 4184 h 1297877"/>
                    <a:gd name="connsiteX11" fmla="*/ 2729 w 12602178"/>
                    <a:gd name="connsiteY11" fmla="*/ 0 h 1297877"/>
                    <a:gd name="connsiteX12" fmla="*/ 1070285 w 12602178"/>
                    <a:gd name="connsiteY12" fmla="*/ 516313 h 1297877"/>
                    <a:gd name="connsiteX13" fmla="*/ 1120861 w 12602178"/>
                    <a:gd name="connsiteY13" fmla="*/ 529230 h 1297877"/>
                    <a:gd name="connsiteX14" fmla="*/ 2193511 w 12602178"/>
                    <a:gd name="connsiteY14" fmla="*/ 714615 h 1297877"/>
                    <a:gd name="connsiteX15" fmla="*/ 3869799 w 12602178"/>
                    <a:gd name="connsiteY15" fmla="*/ 385142 h 1297877"/>
                    <a:gd name="connsiteX16" fmla="*/ 4782715 w 12602178"/>
                    <a:gd name="connsiteY16" fmla="*/ 140267 h 1297877"/>
                    <a:gd name="connsiteX17" fmla="*/ 6245602 w 12602178"/>
                    <a:gd name="connsiteY17" fmla="*/ 121346 h 1297877"/>
                    <a:gd name="connsiteX18" fmla="*/ 7690294 w 12602178"/>
                    <a:gd name="connsiteY18" fmla="*/ 451728 h 1297877"/>
                    <a:gd name="connsiteX19" fmla="*/ 8555728 w 12602178"/>
                    <a:gd name="connsiteY19" fmla="*/ 790479 h 1297877"/>
                    <a:gd name="connsiteX20" fmla="*/ 9600360 w 12602178"/>
                    <a:gd name="connsiteY20" fmla="*/ 1179988 h 1297877"/>
                    <a:gd name="connsiteX21" fmla="*/ 10997934 w 12602178"/>
                    <a:gd name="connsiteY21" fmla="*/ 1246028 h 1297877"/>
                    <a:gd name="connsiteX22" fmla="*/ 12486472 w 12602178"/>
                    <a:gd name="connsiteY22" fmla="*/ 453366 h 1297877"/>
                    <a:gd name="connsiteX23" fmla="*/ 12599268 w 12602178"/>
                    <a:gd name="connsiteY23" fmla="*/ 369497 h 1297877"/>
                    <a:gd name="connsiteX24" fmla="*/ 12602178 w 12602178"/>
                    <a:gd name="connsiteY24" fmla="*/ 373499 h 1297877"/>
                    <a:gd name="connsiteX25" fmla="*/ 12489383 w 12602178"/>
                    <a:gd name="connsiteY25" fmla="*/ 457368 h 1297877"/>
                    <a:gd name="connsiteX26" fmla="*/ 10998662 w 12602178"/>
                    <a:gd name="connsiteY26" fmla="*/ 1250940 h 1297877"/>
                    <a:gd name="connsiteX27" fmla="*/ 10453787 w 12602178"/>
                    <a:gd name="connsiteY27" fmla="*/ 1297877 h 12978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2602178" h="1297877">
                      <a:moveTo>
                        <a:pt x="10453787" y="1297877"/>
                      </a:moveTo>
                      <a:cubicBezTo>
                        <a:pt x="10167795" y="1297877"/>
                        <a:pt x="9879074" y="1259854"/>
                        <a:pt x="9599268" y="1184536"/>
                      </a:cubicBezTo>
                      <a:cubicBezTo>
                        <a:pt x="9237959" y="1087204"/>
                        <a:pt x="8905576" y="945118"/>
                        <a:pt x="8553908" y="794845"/>
                      </a:cubicBezTo>
                      <a:cubicBezTo>
                        <a:pt x="8276468" y="676228"/>
                        <a:pt x="7989385" y="553608"/>
                        <a:pt x="7688839" y="456094"/>
                      </a:cubicBezTo>
                      <a:cubicBezTo>
                        <a:pt x="6227409" y="-17647"/>
                        <a:pt x="5241357" y="57671"/>
                        <a:pt x="4783625" y="144997"/>
                      </a:cubicBezTo>
                      <a:cubicBezTo>
                        <a:pt x="4489629" y="201031"/>
                        <a:pt x="4189265" y="292723"/>
                        <a:pt x="3871254" y="389873"/>
                      </a:cubicBezTo>
                      <a:cubicBezTo>
                        <a:pt x="3339114" y="552335"/>
                        <a:pt x="2789508" y="720073"/>
                        <a:pt x="2245906" y="720073"/>
                      </a:cubicBezTo>
                      <a:cubicBezTo>
                        <a:pt x="2228259" y="720073"/>
                        <a:pt x="2210794" y="719891"/>
                        <a:pt x="2193328" y="719527"/>
                      </a:cubicBezTo>
                      <a:cubicBezTo>
                        <a:pt x="1814372" y="711522"/>
                        <a:pt x="1476895" y="625288"/>
                        <a:pt x="1119587" y="533960"/>
                      </a:cubicBezTo>
                      <a:lnTo>
                        <a:pt x="1069011" y="521043"/>
                      </a:lnTo>
                      <a:cubicBezTo>
                        <a:pt x="670952" y="419527"/>
                        <a:pt x="362219" y="234870"/>
                        <a:pt x="0" y="4184"/>
                      </a:cubicBezTo>
                      <a:lnTo>
                        <a:pt x="2729" y="0"/>
                      </a:lnTo>
                      <a:cubicBezTo>
                        <a:pt x="364584" y="230503"/>
                        <a:pt x="672771" y="414979"/>
                        <a:pt x="1070285" y="516313"/>
                      </a:cubicBezTo>
                      <a:lnTo>
                        <a:pt x="1120861" y="529230"/>
                      </a:lnTo>
                      <a:cubicBezTo>
                        <a:pt x="1477804" y="620376"/>
                        <a:pt x="1815099" y="706610"/>
                        <a:pt x="2193511" y="714615"/>
                      </a:cubicBezTo>
                      <a:cubicBezTo>
                        <a:pt x="2753486" y="726076"/>
                        <a:pt x="3320921" y="552698"/>
                        <a:pt x="3869799" y="385142"/>
                      </a:cubicBezTo>
                      <a:cubicBezTo>
                        <a:pt x="4187991" y="287993"/>
                        <a:pt x="4488537" y="196301"/>
                        <a:pt x="4782715" y="140267"/>
                      </a:cubicBezTo>
                      <a:cubicBezTo>
                        <a:pt x="5210611" y="58763"/>
                        <a:pt x="5702909" y="52395"/>
                        <a:pt x="6245602" y="121346"/>
                      </a:cubicBezTo>
                      <a:cubicBezTo>
                        <a:pt x="6709883" y="180291"/>
                        <a:pt x="7195995" y="291449"/>
                        <a:pt x="7690294" y="451728"/>
                      </a:cubicBezTo>
                      <a:cubicBezTo>
                        <a:pt x="7991022" y="549242"/>
                        <a:pt x="8278105" y="671862"/>
                        <a:pt x="8555728" y="790479"/>
                      </a:cubicBezTo>
                      <a:cubicBezTo>
                        <a:pt x="8907213" y="940752"/>
                        <a:pt x="9239415" y="1082656"/>
                        <a:pt x="9600360" y="1179988"/>
                      </a:cubicBezTo>
                      <a:cubicBezTo>
                        <a:pt x="10059184" y="1303699"/>
                        <a:pt x="10542568" y="1326440"/>
                        <a:pt x="10997934" y="1246028"/>
                      </a:cubicBezTo>
                      <a:cubicBezTo>
                        <a:pt x="11554816" y="1147604"/>
                        <a:pt x="12028559" y="794663"/>
                        <a:pt x="12486472" y="453366"/>
                      </a:cubicBezTo>
                      <a:cubicBezTo>
                        <a:pt x="12524131" y="425349"/>
                        <a:pt x="12561608" y="397332"/>
                        <a:pt x="12599268" y="369497"/>
                      </a:cubicBezTo>
                      <a:lnTo>
                        <a:pt x="12602178" y="373499"/>
                      </a:lnTo>
                      <a:cubicBezTo>
                        <a:pt x="12564701" y="401334"/>
                        <a:pt x="12527042" y="429351"/>
                        <a:pt x="12489383" y="457368"/>
                      </a:cubicBezTo>
                      <a:cubicBezTo>
                        <a:pt x="12030924" y="799030"/>
                        <a:pt x="11556818" y="1152334"/>
                        <a:pt x="10998662" y="1250940"/>
                      </a:cubicBezTo>
                      <a:cubicBezTo>
                        <a:pt x="10820554" y="1282231"/>
                        <a:pt x="10637716" y="1297877"/>
                        <a:pt x="10453787" y="1297877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98" name="任意多边形: 形状 197">
                  <a:extLst>
                    <a:ext uri="{FF2B5EF4-FFF2-40B4-BE49-F238E27FC236}">
                      <a16:creationId xmlns:a16="http://schemas.microsoft.com/office/drawing/2014/main" id="{4F80C046-A39D-4128-B91F-592690282D13}"/>
                    </a:ext>
                  </a:extLst>
                </p:cNvPr>
                <p:cNvSpPr/>
                <p:nvPr/>
              </p:nvSpPr>
              <p:spPr>
                <a:xfrm>
                  <a:off x="-610842" y="5533500"/>
                  <a:ext cx="12613640" cy="1263128"/>
                </a:xfrm>
                <a:custGeom>
                  <a:avLst/>
                  <a:gdLst>
                    <a:gd name="connsiteX0" fmla="*/ 10450876 w 12613640"/>
                    <a:gd name="connsiteY0" fmla="*/ 1263129 h 1263128"/>
                    <a:gd name="connsiteX1" fmla="*/ 9653119 w 12613640"/>
                    <a:gd name="connsiteY1" fmla="*/ 1164706 h 1263128"/>
                    <a:gd name="connsiteX2" fmla="*/ 8589566 w 12613640"/>
                    <a:gd name="connsiteY2" fmla="*/ 792662 h 1263128"/>
                    <a:gd name="connsiteX3" fmla="*/ 7741962 w 12613640"/>
                    <a:gd name="connsiteY3" fmla="*/ 478836 h 1263128"/>
                    <a:gd name="connsiteX4" fmla="*/ 6294722 w 12613640"/>
                    <a:gd name="connsiteY4" fmla="*/ 155367 h 1263128"/>
                    <a:gd name="connsiteX5" fmla="*/ 4832382 w 12613640"/>
                    <a:gd name="connsiteY5" fmla="*/ 158278 h 1263128"/>
                    <a:gd name="connsiteX6" fmla="*/ 3898543 w 12613640"/>
                    <a:gd name="connsiteY6" fmla="*/ 383505 h 1263128"/>
                    <a:gd name="connsiteX7" fmla="*/ 2268829 w 12613640"/>
                    <a:gd name="connsiteY7" fmla="*/ 682777 h 1263128"/>
                    <a:gd name="connsiteX8" fmla="*/ 2218617 w 12613640"/>
                    <a:gd name="connsiteY8" fmla="*/ 682413 h 1263128"/>
                    <a:gd name="connsiteX9" fmla="*/ 1160885 w 12613640"/>
                    <a:gd name="connsiteY9" fmla="*/ 517586 h 1263128"/>
                    <a:gd name="connsiteX10" fmla="*/ 1084111 w 12613640"/>
                    <a:gd name="connsiteY10" fmla="*/ 499939 h 1263128"/>
                    <a:gd name="connsiteX11" fmla="*/ 0 w 12613640"/>
                    <a:gd name="connsiteY11" fmla="*/ 4184 h 1263128"/>
                    <a:gd name="connsiteX12" fmla="*/ 2729 w 12613640"/>
                    <a:gd name="connsiteY12" fmla="*/ 0 h 1263128"/>
                    <a:gd name="connsiteX13" fmla="*/ 1085203 w 12613640"/>
                    <a:gd name="connsiteY13" fmla="*/ 495027 h 1263128"/>
                    <a:gd name="connsiteX14" fmla="*/ 1161977 w 12613640"/>
                    <a:gd name="connsiteY14" fmla="*/ 512674 h 1263128"/>
                    <a:gd name="connsiteX15" fmla="*/ 2218617 w 12613640"/>
                    <a:gd name="connsiteY15" fmla="*/ 677319 h 1263128"/>
                    <a:gd name="connsiteX16" fmla="*/ 2268829 w 12613640"/>
                    <a:gd name="connsiteY16" fmla="*/ 677683 h 1263128"/>
                    <a:gd name="connsiteX17" fmla="*/ 3897088 w 12613640"/>
                    <a:gd name="connsiteY17" fmla="*/ 378593 h 1263128"/>
                    <a:gd name="connsiteX18" fmla="*/ 4831290 w 12613640"/>
                    <a:gd name="connsiteY18" fmla="*/ 153366 h 1263128"/>
                    <a:gd name="connsiteX19" fmla="*/ 6295086 w 12613640"/>
                    <a:gd name="connsiteY19" fmla="*/ 150455 h 1263128"/>
                    <a:gd name="connsiteX20" fmla="*/ 7743054 w 12613640"/>
                    <a:gd name="connsiteY20" fmla="*/ 474105 h 1263128"/>
                    <a:gd name="connsiteX21" fmla="*/ 8591022 w 12613640"/>
                    <a:gd name="connsiteY21" fmla="*/ 788296 h 1263128"/>
                    <a:gd name="connsiteX22" fmla="*/ 9653848 w 12613640"/>
                    <a:gd name="connsiteY22" fmla="*/ 1159976 h 1263128"/>
                    <a:gd name="connsiteX23" fmla="*/ 11034138 w 12613640"/>
                    <a:gd name="connsiteY23" fmla="*/ 1203820 h 1263128"/>
                    <a:gd name="connsiteX24" fmla="*/ 12465914 w 12613640"/>
                    <a:gd name="connsiteY24" fmla="*/ 431716 h 1263128"/>
                    <a:gd name="connsiteX25" fmla="*/ 12610729 w 12613640"/>
                    <a:gd name="connsiteY25" fmla="*/ 323833 h 1263128"/>
                    <a:gd name="connsiteX26" fmla="*/ 12613641 w 12613640"/>
                    <a:gd name="connsiteY26" fmla="*/ 327835 h 1263128"/>
                    <a:gd name="connsiteX27" fmla="*/ 12468825 w 12613640"/>
                    <a:gd name="connsiteY27" fmla="*/ 435537 h 1263128"/>
                    <a:gd name="connsiteX28" fmla="*/ 11035048 w 12613640"/>
                    <a:gd name="connsiteY28" fmla="*/ 1208550 h 1263128"/>
                    <a:gd name="connsiteX29" fmla="*/ 10450876 w 12613640"/>
                    <a:gd name="connsiteY29" fmla="*/ 1263129 h 1263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613640" h="1263128">
                      <a:moveTo>
                        <a:pt x="10450876" y="1263129"/>
                      </a:moveTo>
                      <a:cubicBezTo>
                        <a:pt x="10184350" y="1263129"/>
                        <a:pt x="9915279" y="1230200"/>
                        <a:pt x="9653119" y="1164706"/>
                      </a:cubicBezTo>
                      <a:cubicBezTo>
                        <a:pt x="9286534" y="1073196"/>
                        <a:pt x="8947965" y="936931"/>
                        <a:pt x="8589566" y="792662"/>
                      </a:cubicBezTo>
                      <a:cubicBezTo>
                        <a:pt x="8317402" y="683323"/>
                        <a:pt x="8035959" y="569982"/>
                        <a:pt x="7741962" y="478836"/>
                      </a:cubicBezTo>
                      <a:cubicBezTo>
                        <a:pt x="7242387" y="323651"/>
                        <a:pt x="6755547" y="214857"/>
                        <a:pt x="6294722" y="155367"/>
                      </a:cubicBezTo>
                      <a:cubicBezTo>
                        <a:pt x="5752757" y="85324"/>
                        <a:pt x="5260823" y="86234"/>
                        <a:pt x="4832382" y="158278"/>
                      </a:cubicBezTo>
                      <a:cubicBezTo>
                        <a:pt x="4531290" y="208854"/>
                        <a:pt x="4224013" y="293632"/>
                        <a:pt x="3898543" y="383505"/>
                      </a:cubicBezTo>
                      <a:cubicBezTo>
                        <a:pt x="3365311" y="530685"/>
                        <a:pt x="2814614" y="682777"/>
                        <a:pt x="2268829" y="682777"/>
                      </a:cubicBezTo>
                      <a:cubicBezTo>
                        <a:pt x="2252092" y="682777"/>
                        <a:pt x="2235354" y="682595"/>
                        <a:pt x="2218617" y="682413"/>
                      </a:cubicBezTo>
                      <a:cubicBezTo>
                        <a:pt x="1845845" y="675500"/>
                        <a:pt x="1513098" y="598908"/>
                        <a:pt x="1160885" y="517586"/>
                      </a:cubicBezTo>
                      <a:cubicBezTo>
                        <a:pt x="1135415" y="511765"/>
                        <a:pt x="1109763" y="505761"/>
                        <a:pt x="1084111" y="499939"/>
                      </a:cubicBezTo>
                      <a:cubicBezTo>
                        <a:pt x="690600" y="409703"/>
                        <a:pt x="366222" y="236507"/>
                        <a:pt x="0" y="4184"/>
                      </a:cubicBezTo>
                      <a:lnTo>
                        <a:pt x="2729" y="0"/>
                      </a:lnTo>
                      <a:cubicBezTo>
                        <a:pt x="368405" y="231959"/>
                        <a:pt x="692419" y="404973"/>
                        <a:pt x="1085203" y="495027"/>
                      </a:cubicBezTo>
                      <a:cubicBezTo>
                        <a:pt x="1110855" y="500849"/>
                        <a:pt x="1136507" y="506853"/>
                        <a:pt x="1161977" y="512674"/>
                      </a:cubicBezTo>
                      <a:cubicBezTo>
                        <a:pt x="1514008" y="593814"/>
                        <a:pt x="1846391" y="670588"/>
                        <a:pt x="2218617" y="677319"/>
                      </a:cubicBezTo>
                      <a:cubicBezTo>
                        <a:pt x="2235354" y="677683"/>
                        <a:pt x="2252092" y="677683"/>
                        <a:pt x="2268829" y="677683"/>
                      </a:cubicBezTo>
                      <a:cubicBezTo>
                        <a:pt x="2813886" y="677683"/>
                        <a:pt x="3364220" y="525773"/>
                        <a:pt x="3897088" y="378593"/>
                      </a:cubicBezTo>
                      <a:cubicBezTo>
                        <a:pt x="4222558" y="288720"/>
                        <a:pt x="4530017" y="203942"/>
                        <a:pt x="4831290" y="153366"/>
                      </a:cubicBezTo>
                      <a:cubicBezTo>
                        <a:pt x="5260095" y="81322"/>
                        <a:pt x="5752575" y="80412"/>
                        <a:pt x="6295086" y="150455"/>
                      </a:cubicBezTo>
                      <a:cubicBezTo>
                        <a:pt x="6756092" y="209945"/>
                        <a:pt x="7243296" y="318921"/>
                        <a:pt x="7743054" y="474105"/>
                      </a:cubicBezTo>
                      <a:cubicBezTo>
                        <a:pt x="8037232" y="565433"/>
                        <a:pt x="8318857" y="678775"/>
                        <a:pt x="8591022" y="788296"/>
                      </a:cubicBezTo>
                      <a:cubicBezTo>
                        <a:pt x="8949238" y="932383"/>
                        <a:pt x="9287626" y="1068648"/>
                        <a:pt x="9653848" y="1159976"/>
                      </a:cubicBezTo>
                      <a:cubicBezTo>
                        <a:pt x="10109760" y="1273863"/>
                        <a:pt x="10587140" y="1288963"/>
                        <a:pt x="11034138" y="1203820"/>
                      </a:cubicBezTo>
                      <a:cubicBezTo>
                        <a:pt x="11569007" y="1101940"/>
                        <a:pt x="12024919" y="761188"/>
                        <a:pt x="12465914" y="431716"/>
                      </a:cubicBezTo>
                      <a:cubicBezTo>
                        <a:pt x="12513398" y="396240"/>
                        <a:pt x="12562518" y="359672"/>
                        <a:pt x="12610729" y="323833"/>
                      </a:cubicBezTo>
                      <a:lnTo>
                        <a:pt x="12613641" y="327835"/>
                      </a:lnTo>
                      <a:cubicBezTo>
                        <a:pt x="12565429" y="363493"/>
                        <a:pt x="12516308" y="400242"/>
                        <a:pt x="12468825" y="435537"/>
                      </a:cubicBezTo>
                      <a:cubicBezTo>
                        <a:pt x="12027467" y="765373"/>
                        <a:pt x="11571008" y="1106307"/>
                        <a:pt x="11035048" y="1208550"/>
                      </a:cubicBezTo>
                      <a:cubicBezTo>
                        <a:pt x="10844932" y="1245118"/>
                        <a:pt x="10648632" y="1263129"/>
                        <a:pt x="10450876" y="126312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99" name="任意多边形: 形状 198">
                  <a:extLst>
                    <a:ext uri="{FF2B5EF4-FFF2-40B4-BE49-F238E27FC236}">
                      <a16:creationId xmlns:a16="http://schemas.microsoft.com/office/drawing/2014/main" id="{F18270A6-6F32-43AD-AA5D-CCDB88D36D1D}"/>
                    </a:ext>
                  </a:extLst>
                </p:cNvPr>
                <p:cNvSpPr/>
                <p:nvPr/>
              </p:nvSpPr>
              <p:spPr>
                <a:xfrm>
                  <a:off x="-608476" y="5562063"/>
                  <a:ext cx="12625647" cy="1229835"/>
                </a:xfrm>
                <a:custGeom>
                  <a:avLst/>
                  <a:gdLst>
                    <a:gd name="connsiteX0" fmla="*/ 10446328 w 12625647"/>
                    <a:gd name="connsiteY0" fmla="*/ 1229836 h 1229835"/>
                    <a:gd name="connsiteX1" fmla="*/ 9706606 w 12625647"/>
                    <a:gd name="connsiteY1" fmla="*/ 1145785 h 1229835"/>
                    <a:gd name="connsiteX2" fmla="*/ 8621040 w 12625647"/>
                    <a:gd name="connsiteY2" fmla="*/ 791025 h 1229835"/>
                    <a:gd name="connsiteX3" fmla="*/ 7794539 w 12625647"/>
                    <a:gd name="connsiteY3" fmla="*/ 501940 h 1229835"/>
                    <a:gd name="connsiteX4" fmla="*/ 4880774 w 12625647"/>
                    <a:gd name="connsiteY4" fmla="*/ 171922 h 1229835"/>
                    <a:gd name="connsiteX5" fmla="*/ 3922740 w 12625647"/>
                    <a:gd name="connsiteY5" fmla="*/ 377319 h 1229835"/>
                    <a:gd name="connsiteX6" fmla="*/ 2243905 w 12625647"/>
                    <a:gd name="connsiteY6" fmla="*/ 645300 h 1229835"/>
                    <a:gd name="connsiteX7" fmla="*/ 1205821 w 12625647"/>
                    <a:gd name="connsiteY7" fmla="*/ 500667 h 1229835"/>
                    <a:gd name="connsiteX8" fmla="*/ 1099211 w 12625647"/>
                    <a:gd name="connsiteY8" fmla="*/ 478654 h 1229835"/>
                    <a:gd name="connsiteX9" fmla="*/ 0 w 12625647"/>
                    <a:gd name="connsiteY9" fmla="*/ 4184 h 1229835"/>
                    <a:gd name="connsiteX10" fmla="*/ 2729 w 12625647"/>
                    <a:gd name="connsiteY10" fmla="*/ 0 h 1229835"/>
                    <a:gd name="connsiteX11" fmla="*/ 1100303 w 12625647"/>
                    <a:gd name="connsiteY11" fmla="*/ 473741 h 1229835"/>
                    <a:gd name="connsiteX12" fmla="*/ 1206913 w 12625647"/>
                    <a:gd name="connsiteY12" fmla="*/ 495755 h 1229835"/>
                    <a:gd name="connsiteX13" fmla="*/ 2244086 w 12625647"/>
                    <a:gd name="connsiteY13" fmla="*/ 640388 h 1229835"/>
                    <a:gd name="connsiteX14" fmla="*/ 2291206 w 12625647"/>
                    <a:gd name="connsiteY14" fmla="*/ 640752 h 1229835"/>
                    <a:gd name="connsiteX15" fmla="*/ 3921648 w 12625647"/>
                    <a:gd name="connsiteY15" fmla="*/ 372589 h 1229835"/>
                    <a:gd name="connsiteX16" fmla="*/ 4880229 w 12625647"/>
                    <a:gd name="connsiteY16" fmla="*/ 167010 h 1229835"/>
                    <a:gd name="connsiteX17" fmla="*/ 7796177 w 12625647"/>
                    <a:gd name="connsiteY17" fmla="*/ 497210 h 1229835"/>
                    <a:gd name="connsiteX18" fmla="*/ 8623041 w 12625647"/>
                    <a:gd name="connsiteY18" fmla="*/ 786476 h 1229835"/>
                    <a:gd name="connsiteX19" fmla="*/ 9707880 w 12625647"/>
                    <a:gd name="connsiteY19" fmla="*/ 1141055 h 1229835"/>
                    <a:gd name="connsiteX20" fmla="*/ 11070887 w 12625647"/>
                    <a:gd name="connsiteY20" fmla="*/ 1162704 h 1229835"/>
                    <a:gd name="connsiteX21" fmla="*/ 12447358 w 12625647"/>
                    <a:gd name="connsiteY21" fmla="*/ 410430 h 1229835"/>
                    <a:gd name="connsiteX22" fmla="*/ 12622736 w 12625647"/>
                    <a:gd name="connsiteY22" fmla="*/ 279624 h 1229835"/>
                    <a:gd name="connsiteX23" fmla="*/ 12625647 w 12625647"/>
                    <a:gd name="connsiteY23" fmla="*/ 283626 h 1229835"/>
                    <a:gd name="connsiteX24" fmla="*/ 12450268 w 12625647"/>
                    <a:gd name="connsiteY24" fmla="*/ 414433 h 1229835"/>
                    <a:gd name="connsiteX25" fmla="*/ 11071797 w 12625647"/>
                    <a:gd name="connsiteY25" fmla="*/ 1167616 h 1229835"/>
                    <a:gd name="connsiteX26" fmla="*/ 10446328 w 12625647"/>
                    <a:gd name="connsiteY26" fmla="*/ 1229836 h 1229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2625647" h="1229835">
                      <a:moveTo>
                        <a:pt x="10446328" y="1229836"/>
                      </a:moveTo>
                      <a:cubicBezTo>
                        <a:pt x="10199632" y="1229836"/>
                        <a:pt x="9950573" y="1201819"/>
                        <a:pt x="9706606" y="1145785"/>
                      </a:cubicBezTo>
                      <a:cubicBezTo>
                        <a:pt x="9333471" y="1060097"/>
                        <a:pt x="8987444" y="929472"/>
                        <a:pt x="8621040" y="791025"/>
                      </a:cubicBezTo>
                      <a:cubicBezTo>
                        <a:pt x="8355243" y="690600"/>
                        <a:pt x="8080531" y="586901"/>
                        <a:pt x="7794539" y="501940"/>
                      </a:cubicBezTo>
                      <a:cubicBezTo>
                        <a:pt x="7016978" y="271255"/>
                        <a:pt x="5880471" y="26562"/>
                        <a:pt x="4880774" y="171922"/>
                      </a:cubicBezTo>
                      <a:cubicBezTo>
                        <a:pt x="4571860" y="216859"/>
                        <a:pt x="4256396" y="294906"/>
                        <a:pt x="3922740" y="377319"/>
                      </a:cubicBezTo>
                      <a:cubicBezTo>
                        <a:pt x="3373862" y="513038"/>
                        <a:pt x="2806427" y="653305"/>
                        <a:pt x="2243905" y="645300"/>
                      </a:cubicBezTo>
                      <a:cubicBezTo>
                        <a:pt x="1878592" y="639660"/>
                        <a:pt x="1551667" y="572165"/>
                        <a:pt x="1205821" y="500667"/>
                      </a:cubicBezTo>
                      <a:cubicBezTo>
                        <a:pt x="1170345" y="493390"/>
                        <a:pt x="1134869" y="485931"/>
                        <a:pt x="1099211" y="478654"/>
                      </a:cubicBezTo>
                      <a:cubicBezTo>
                        <a:pt x="738993" y="404973"/>
                        <a:pt x="410249" y="263068"/>
                        <a:pt x="0" y="4184"/>
                      </a:cubicBezTo>
                      <a:lnTo>
                        <a:pt x="2729" y="0"/>
                      </a:lnTo>
                      <a:cubicBezTo>
                        <a:pt x="412432" y="258702"/>
                        <a:pt x="740630" y="400242"/>
                        <a:pt x="1100303" y="473741"/>
                      </a:cubicBezTo>
                      <a:cubicBezTo>
                        <a:pt x="1135961" y="481019"/>
                        <a:pt x="1171437" y="488296"/>
                        <a:pt x="1206913" y="495755"/>
                      </a:cubicBezTo>
                      <a:cubicBezTo>
                        <a:pt x="1552577" y="567071"/>
                        <a:pt x="1879138" y="634566"/>
                        <a:pt x="2244086" y="640388"/>
                      </a:cubicBezTo>
                      <a:cubicBezTo>
                        <a:pt x="2259732" y="640570"/>
                        <a:pt x="2275560" y="640752"/>
                        <a:pt x="2291206" y="640752"/>
                      </a:cubicBezTo>
                      <a:cubicBezTo>
                        <a:pt x="2837537" y="640752"/>
                        <a:pt x="3388416" y="504487"/>
                        <a:pt x="3921648" y="372589"/>
                      </a:cubicBezTo>
                      <a:cubicBezTo>
                        <a:pt x="4255487" y="289994"/>
                        <a:pt x="4570950" y="211947"/>
                        <a:pt x="4880229" y="167010"/>
                      </a:cubicBezTo>
                      <a:cubicBezTo>
                        <a:pt x="5880653" y="21467"/>
                        <a:pt x="7018069" y="266343"/>
                        <a:pt x="7796177" y="497210"/>
                      </a:cubicBezTo>
                      <a:cubicBezTo>
                        <a:pt x="8082350" y="582171"/>
                        <a:pt x="8357244" y="686052"/>
                        <a:pt x="8623041" y="786476"/>
                      </a:cubicBezTo>
                      <a:cubicBezTo>
                        <a:pt x="8989263" y="924742"/>
                        <a:pt x="9335109" y="1055367"/>
                        <a:pt x="9707880" y="1141055"/>
                      </a:cubicBezTo>
                      <a:cubicBezTo>
                        <a:pt x="10160882" y="1245118"/>
                        <a:pt x="10632076" y="1252577"/>
                        <a:pt x="11070887" y="1162704"/>
                      </a:cubicBezTo>
                      <a:cubicBezTo>
                        <a:pt x="11584472" y="1057550"/>
                        <a:pt x="12023101" y="728441"/>
                        <a:pt x="12447358" y="410430"/>
                      </a:cubicBezTo>
                      <a:cubicBezTo>
                        <a:pt x="12504847" y="367313"/>
                        <a:pt x="12564156" y="322741"/>
                        <a:pt x="12622736" y="279624"/>
                      </a:cubicBezTo>
                      <a:lnTo>
                        <a:pt x="12625647" y="283626"/>
                      </a:lnTo>
                      <a:cubicBezTo>
                        <a:pt x="12567066" y="326743"/>
                        <a:pt x="12507758" y="371316"/>
                        <a:pt x="12450268" y="414433"/>
                      </a:cubicBezTo>
                      <a:cubicBezTo>
                        <a:pt x="12025648" y="732989"/>
                        <a:pt x="11586655" y="1062280"/>
                        <a:pt x="11071797" y="1167616"/>
                      </a:cubicBezTo>
                      <a:cubicBezTo>
                        <a:pt x="10868401" y="1209096"/>
                        <a:pt x="10658274" y="1229836"/>
                        <a:pt x="10446328" y="1229836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00" name="任意多边形: 形状 199">
                  <a:extLst>
                    <a:ext uri="{FF2B5EF4-FFF2-40B4-BE49-F238E27FC236}">
                      <a16:creationId xmlns:a16="http://schemas.microsoft.com/office/drawing/2014/main" id="{0A6809A7-9056-4A98-9F73-F0D70212D367}"/>
                    </a:ext>
                  </a:extLst>
                </p:cNvPr>
                <p:cNvSpPr/>
                <p:nvPr/>
              </p:nvSpPr>
              <p:spPr>
                <a:xfrm>
                  <a:off x="-606839" y="5591536"/>
                  <a:ext cx="12637290" cy="1196542"/>
                </a:xfrm>
                <a:custGeom>
                  <a:avLst/>
                  <a:gdLst>
                    <a:gd name="connsiteX0" fmla="*/ 10440505 w 12637290"/>
                    <a:gd name="connsiteY0" fmla="*/ 1196543 h 1196542"/>
                    <a:gd name="connsiteX1" fmla="*/ 9760639 w 12637290"/>
                    <a:gd name="connsiteY1" fmla="*/ 1125955 h 1196542"/>
                    <a:gd name="connsiteX2" fmla="*/ 8648693 w 12637290"/>
                    <a:gd name="connsiteY2" fmla="*/ 788114 h 1196542"/>
                    <a:gd name="connsiteX3" fmla="*/ 7847663 w 12637290"/>
                    <a:gd name="connsiteY3" fmla="*/ 524500 h 1196542"/>
                    <a:gd name="connsiteX4" fmla="*/ 6393691 w 12637290"/>
                    <a:gd name="connsiteY4" fmla="*/ 214312 h 1196542"/>
                    <a:gd name="connsiteX5" fmla="*/ 4929714 w 12637290"/>
                    <a:gd name="connsiteY5" fmla="*/ 185021 h 1196542"/>
                    <a:gd name="connsiteX6" fmla="*/ 3943479 w 12637290"/>
                    <a:gd name="connsiteY6" fmla="*/ 370770 h 1196542"/>
                    <a:gd name="connsiteX7" fmla="*/ 2312674 w 12637290"/>
                    <a:gd name="connsiteY7" fmla="*/ 608187 h 1196542"/>
                    <a:gd name="connsiteX8" fmla="*/ 2269375 w 12637290"/>
                    <a:gd name="connsiteY8" fmla="*/ 608005 h 1196542"/>
                    <a:gd name="connsiteX9" fmla="*/ 1254396 w 12637290"/>
                    <a:gd name="connsiteY9" fmla="*/ 482838 h 1196542"/>
                    <a:gd name="connsiteX10" fmla="*/ 1114311 w 12637290"/>
                    <a:gd name="connsiteY10" fmla="*/ 457368 h 1196542"/>
                    <a:gd name="connsiteX11" fmla="*/ 0 w 12637290"/>
                    <a:gd name="connsiteY11" fmla="*/ 4184 h 1196542"/>
                    <a:gd name="connsiteX12" fmla="*/ 2729 w 12637290"/>
                    <a:gd name="connsiteY12" fmla="*/ 0 h 1196542"/>
                    <a:gd name="connsiteX13" fmla="*/ 1115403 w 12637290"/>
                    <a:gd name="connsiteY13" fmla="*/ 452638 h 1196542"/>
                    <a:gd name="connsiteX14" fmla="*/ 1255488 w 12637290"/>
                    <a:gd name="connsiteY14" fmla="*/ 478108 h 1196542"/>
                    <a:gd name="connsiteX15" fmla="*/ 2269557 w 12637290"/>
                    <a:gd name="connsiteY15" fmla="*/ 603274 h 1196542"/>
                    <a:gd name="connsiteX16" fmla="*/ 2312674 w 12637290"/>
                    <a:gd name="connsiteY16" fmla="*/ 602911 h 1196542"/>
                    <a:gd name="connsiteX17" fmla="*/ 3942570 w 12637290"/>
                    <a:gd name="connsiteY17" fmla="*/ 365676 h 1196542"/>
                    <a:gd name="connsiteX18" fmla="*/ 4929167 w 12637290"/>
                    <a:gd name="connsiteY18" fmla="*/ 179927 h 1196542"/>
                    <a:gd name="connsiteX19" fmla="*/ 6394419 w 12637290"/>
                    <a:gd name="connsiteY19" fmla="*/ 209218 h 1196542"/>
                    <a:gd name="connsiteX20" fmla="*/ 7849118 w 12637290"/>
                    <a:gd name="connsiteY20" fmla="*/ 519587 h 1196542"/>
                    <a:gd name="connsiteX21" fmla="*/ 8650512 w 12637290"/>
                    <a:gd name="connsiteY21" fmla="*/ 783384 h 1196542"/>
                    <a:gd name="connsiteX22" fmla="*/ 9761731 w 12637290"/>
                    <a:gd name="connsiteY22" fmla="*/ 1121043 h 1196542"/>
                    <a:gd name="connsiteX23" fmla="*/ 11107273 w 12637290"/>
                    <a:gd name="connsiteY23" fmla="*/ 1120497 h 1196542"/>
                    <a:gd name="connsiteX24" fmla="*/ 12429893 w 12637290"/>
                    <a:gd name="connsiteY24" fmla="*/ 386962 h 1196542"/>
                    <a:gd name="connsiteX25" fmla="*/ 12634380 w 12637290"/>
                    <a:gd name="connsiteY25" fmla="*/ 233960 h 1196542"/>
                    <a:gd name="connsiteX26" fmla="*/ 12637290 w 12637290"/>
                    <a:gd name="connsiteY26" fmla="*/ 237962 h 1196542"/>
                    <a:gd name="connsiteX27" fmla="*/ 12432803 w 12637290"/>
                    <a:gd name="connsiteY27" fmla="*/ 390964 h 1196542"/>
                    <a:gd name="connsiteX28" fmla="*/ 11108365 w 12637290"/>
                    <a:gd name="connsiteY28" fmla="*/ 1125409 h 1196542"/>
                    <a:gd name="connsiteX29" fmla="*/ 10440505 w 12637290"/>
                    <a:gd name="connsiteY29" fmla="*/ 1196543 h 1196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637290" h="1196542">
                      <a:moveTo>
                        <a:pt x="10440505" y="1196543"/>
                      </a:moveTo>
                      <a:cubicBezTo>
                        <a:pt x="10214186" y="1196543"/>
                        <a:pt x="9985502" y="1173074"/>
                        <a:pt x="9760639" y="1125955"/>
                      </a:cubicBezTo>
                      <a:cubicBezTo>
                        <a:pt x="9379681" y="1046270"/>
                        <a:pt x="9024557" y="920740"/>
                        <a:pt x="8648693" y="788114"/>
                      </a:cubicBezTo>
                      <a:cubicBezTo>
                        <a:pt x="8390901" y="697150"/>
                        <a:pt x="8124375" y="602911"/>
                        <a:pt x="7847663" y="524500"/>
                      </a:cubicBezTo>
                      <a:cubicBezTo>
                        <a:pt x="7335170" y="379139"/>
                        <a:pt x="6845965" y="274894"/>
                        <a:pt x="6393691" y="214312"/>
                      </a:cubicBezTo>
                      <a:cubicBezTo>
                        <a:pt x="5851727" y="141722"/>
                        <a:pt x="5359246" y="131898"/>
                        <a:pt x="4929714" y="185021"/>
                      </a:cubicBezTo>
                      <a:cubicBezTo>
                        <a:pt x="4611521" y="224318"/>
                        <a:pt x="4287143" y="295452"/>
                        <a:pt x="3943479" y="370770"/>
                      </a:cubicBezTo>
                      <a:cubicBezTo>
                        <a:pt x="3410430" y="487568"/>
                        <a:pt x="2859732" y="608187"/>
                        <a:pt x="2312674" y="608187"/>
                      </a:cubicBezTo>
                      <a:cubicBezTo>
                        <a:pt x="2298301" y="608187"/>
                        <a:pt x="2283747" y="608187"/>
                        <a:pt x="2269375" y="608005"/>
                      </a:cubicBezTo>
                      <a:cubicBezTo>
                        <a:pt x="1912613" y="603456"/>
                        <a:pt x="1578047" y="542147"/>
                        <a:pt x="1254396" y="482838"/>
                      </a:cubicBezTo>
                      <a:cubicBezTo>
                        <a:pt x="1207822" y="474287"/>
                        <a:pt x="1161249" y="465737"/>
                        <a:pt x="1114311" y="457368"/>
                      </a:cubicBezTo>
                      <a:cubicBezTo>
                        <a:pt x="733535" y="388963"/>
                        <a:pt x="389872" y="249242"/>
                        <a:pt x="0" y="4184"/>
                      </a:cubicBezTo>
                      <a:lnTo>
                        <a:pt x="2729" y="0"/>
                      </a:lnTo>
                      <a:cubicBezTo>
                        <a:pt x="392238" y="244694"/>
                        <a:pt x="735355" y="384233"/>
                        <a:pt x="1115403" y="452638"/>
                      </a:cubicBezTo>
                      <a:cubicBezTo>
                        <a:pt x="1162159" y="461006"/>
                        <a:pt x="1208914" y="469557"/>
                        <a:pt x="1255488" y="478108"/>
                      </a:cubicBezTo>
                      <a:cubicBezTo>
                        <a:pt x="1593693" y="540145"/>
                        <a:pt x="1913341" y="598726"/>
                        <a:pt x="2269557" y="603274"/>
                      </a:cubicBezTo>
                      <a:cubicBezTo>
                        <a:pt x="2283929" y="602911"/>
                        <a:pt x="2298301" y="602911"/>
                        <a:pt x="2312674" y="602911"/>
                      </a:cubicBezTo>
                      <a:cubicBezTo>
                        <a:pt x="2859368" y="602911"/>
                        <a:pt x="3409702" y="482292"/>
                        <a:pt x="3942570" y="365676"/>
                      </a:cubicBezTo>
                      <a:cubicBezTo>
                        <a:pt x="4286233" y="290358"/>
                        <a:pt x="4610793" y="219224"/>
                        <a:pt x="4929167" y="179927"/>
                      </a:cubicBezTo>
                      <a:cubicBezTo>
                        <a:pt x="5359064" y="126804"/>
                        <a:pt x="5852090" y="136628"/>
                        <a:pt x="6394419" y="209218"/>
                      </a:cubicBezTo>
                      <a:cubicBezTo>
                        <a:pt x="6847057" y="269800"/>
                        <a:pt x="7336444" y="374227"/>
                        <a:pt x="7849118" y="519587"/>
                      </a:cubicBezTo>
                      <a:cubicBezTo>
                        <a:pt x="8125831" y="597999"/>
                        <a:pt x="8392538" y="692238"/>
                        <a:pt x="8650512" y="783384"/>
                      </a:cubicBezTo>
                      <a:cubicBezTo>
                        <a:pt x="9026194" y="916009"/>
                        <a:pt x="9381137" y="1041358"/>
                        <a:pt x="9761731" y="1121043"/>
                      </a:cubicBezTo>
                      <a:cubicBezTo>
                        <a:pt x="10211458" y="1215100"/>
                        <a:pt x="10676649" y="1215100"/>
                        <a:pt x="11107273" y="1120497"/>
                      </a:cubicBezTo>
                      <a:cubicBezTo>
                        <a:pt x="11600299" y="1012250"/>
                        <a:pt x="12022009" y="694421"/>
                        <a:pt x="12429893" y="386962"/>
                      </a:cubicBezTo>
                      <a:cubicBezTo>
                        <a:pt x="12496842" y="336568"/>
                        <a:pt x="12565975" y="284354"/>
                        <a:pt x="12634380" y="233960"/>
                      </a:cubicBezTo>
                      <a:lnTo>
                        <a:pt x="12637290" y="237962"/>
                      </a:lnTo>
                      <a:cubicBezTo>
                        <a:pt x="12568885" y="288356"/>
                        <a:pt x="12499753" y="340388"/>
                        <a:pt x="12432803" y="390964"/>
                      </a:cubicBezTo>
                      <a:cubicBezTo>
                        <a:pt x="12024556" y="698787"/>
                        <a:pt x="11602482" y="1016980"/>
                        <a:pt x="11108365" y="1125409"/>
                      </a:cubicBezTo>
                      <a:cubicBezTo>
                        <a:pt x="10892416" y="1172892"/>
                        <a:pt x="10667734" y="1196543"/>
                        <a:pt x="10440505" y="1196543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01" name="任意多边形: 形状 200">
                  <a:extLst>
                    <a:ext uri="{FF2B5EF4-FFF2-40B4-BE49-F238E27FC236}">
                      <a16:creationId xmlns:a16="http://schemas.microsoft.com/office/drawing/2014/main" id="{5045B1A2-6F55-431B-90B6-22EFBFEA7E35}"/>
                    </a:ext>
                  </a:extLst>
                </p:cNvPr>
                <p:cNvSpPr/>
                <p:nvPr/>
              </p:nvSpPr>
              <p:spPr>
                <a:xfrm>
                  <a:off x="-604474" y="5620098"/>
                  <a:ext cx="12648570" cy="1165069"/>
                </a:xfrm>
                <a:custGeom>
                  <a:avLst/>
                  <a:gdLst>
                    <a:gd name="connsiteX0" fmla="*/ 10432501 w 12648570"/>
                    <a:gd name="connsiteY0" fmla="*/ 1165069 h 1165069"/>
                    <a:gd name="connsiteX1" fmla="*/ 9814308 w 12648570"/>
                    <a:gd name="connsiteY1" fmla="*/ 1107034 h 1165069"/>
                    <a:gd name="connsiteX2" fmla="*/ 8670525 w 12648570"/>
                    <a:gd name="connsiteY2" fmla="*/ 785567 h 1165069"/>
                    <a:gd name="connsiteX3" fmla="*/ 7900604 w 12648570"/>
                    <a:gd name="connsiteY3" fmla="*/ 547968 h 1165069"/>
                    <a:gd name="connsiteX4" fmla="*/ 4978288 w 12648570"/>
                    <a:gd name="connsiteY4" fmla="*/ 198848 h 1165069"/>
                    <a:gd name="connsiteX5" fmla="*/ 3959307 w 12648570"/>
                    <a:gd name="connsiteY5" fmla="*/ 364403 h 1165069"/>
                    <a:gd name="connsiteX6" fmla="*/ 2294845 w 12648570"/>
                    <a:gd name="connsiteY6" fmla="*/ 571073 h 1165069"/>
                    <a:gd name="connsiteX7" fmla="*/ 1307519 w 12648570"/>
                    <a:gd name="connsiteY7" fmla="*/ 464463 h 1165069"/>
                    <a:gd name="connsiteX8" fmla="*/ 1129593 w 12648570"/>
                    <a:gd name="connsiteY8" fmla="*/ 436264 h 1165069"/>
                    <a:gd name="connsiteX9" fmla="*/ 0 w 12648570"/>
                    <a:gd name="connsiteY9" fmla="*/ 4184 h 1165069"/>
                    <a:gd name="connsiteX10" fmla="*/ 2729 w 12648570"/>
                    <a:gd name="connsiteY10" fmla="*/ 0 h 1165069"/>
                    <a:gd name="connsiteX11" fmla="*/ 1130139 w 12648570"/>
                    <a:gd name="connsiteY11" fmla="*/ 431170 h 1165069"/>
                    <a:gd name="connsiteX12" fmla="*/ 1308065 w 12648570"/>
                    <a:gd name="connsiteY12" fmla="*/ 459369 h 1165069"/>
                    <a:gd name="connsiteX13" fmla="*/ 2294663 w 12648570"/>
                    <a:gd name="connsiteY13" fmla="*/ 565797 h 1165069"/>
                    <a:gd name="connsiteX14" fmla="*/ 3958216 w 12648570"/>
                    <a:gd name="connsiteY14" fmla="*/ 359309 h 1165069"/>
                    <a:gd name="connsiteX15" fmla="*/ 4977743 w 12648570"/>
                    <a:gd name="connsiteY15" fmla="*/ 193572 h 1165069"/>
                    <a:gd name="connsiteX16" fmla="*/ 7901878 w 12648570"/>
                    <a:gd name="connsiteY16" fmla="*/ 542874 h 1165069"/>
                    <a:gd name="connsiteX17" fmla="*/ 8671980 w 12648570"/>
                    <a:gd name="connsiteY17" fmla="*/ 780655 h 1165069"/>
                    <a:gd name="connsiteX18" fmla="*/ 9815218 w 12648570"/>
                    <a:gd name="connsiteY18" fmla="*/ 1102122 h 1165069"/>
                    <a:gd name="connsiteX19" fmla="*/ 11143477 w 12648570"/>
                    <a:gd name="connsiteY19" fmla="*/ 1079563 h 1165069"/>
                    <a:gd name="connsiteX20" fmla="*/ 12413519 w 12648570"/>
                    <a:gd name="connsiteY20" fmla="*/ 364039 h 1165069"/>
                    <a:gd name="connsiteX21" fmla="*/ 12645660 w 12648570"/>
                    <a:gd name="connsiteY21" fmla="*/ 189751 h 1165069"/>
                    <a:gd name="connsiteX22" fmla="*/ 12648570 w 12648570"/>
                    <a:gd name="connsiteY22" fmla="*/ 193754 h 1165069"/>
                    <a:gd name="connsiteX23" fmla="*/ 12416611 w 12648570"/>
                    <a:gd name="connsiteY23" fmla="*/ 368041 h 1165069"/>
                    <a:gd name="connsiteX24" fmla="*/ 11144568 w 12648570"/>
                    <a:gd name="connsiteY24" fmla="*/ 1084475 h 1165069"/>
                    <a:gd name="connsiteX25" fmla="*/ 10432501 w 12648570"/>
                    <a:gd name="connsiteY25" fmla="*/ 1165069 h 1165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2648570" h="1165069">
                      <a:moveTo>
                        <a:pt x="10432501" y="1165069"/>
                      </a:moveTo>
                      <a:cubicBezTo>
                        <a:pt x="10226922" y="1165069"/>
                        <a:pt x="10019160" y="1145785"/>
                        <a:pt x="9814308" y="1107034"/>
                      </a:cubicBezTo>
                      <a:cubicBezTo>
                        <a:pt x="9423526" y="1033171"/>
                        <a:pt x="9057668" y="912917"/>
                        <a:pt x="8670525" y="785567"/>
                      </a:cubicBezTo>
                      <a:cubicBezTo>
                        <a:pt x="8422374" y="703881"/>
                        <a:pt x="8165855" y="619466"/>
                        <a:pt x="7900604" y="547968"/>
                      </a:cubicBezTo>
                      <a:cubicBezTo>
                        <a:pt x="6747178" y="236325"/>
                        <a:pt x="5763855" y="118981"/>
                        <a:pt x="4978288" y="198848"/>
                      </a:cubicBezTo>
                      <a:cubicBezTo>
                        <a:pt x="4649362" y="232323"/>
                        <a:pt x="4314068" y="296543"/>
                        <a:pt x="3959307" y="364403"/>
                      </a:cubicBezTo>
                      <a:cubicBezTo>
                        <a:pt x="3415705" y="468466"/>
                        <a:pt x="2853729" y="576349"/>
                        <a:pt x="2294845" y="571073"/>
                      </a:cubicBezTo>
                      <a:cubicBezTo>
                        <a:pt x="1948453" y="567435"/>
                        <a:pt x="1622619" y="515221"/>
                        <a:pt x="1307519" y="464463"/>
                      </a:cubicBezTo>
                      <a:cubicBezTo>
                        <a:pt x="1249302" y="455185"/>
                        <a:pt x="1189084" y="445361"/>
                        <a:pt x="1129593" y="436264"/>
                      </a:cubicBezTo>
                      <a:cubicBezTo>
                        <a:pt x="725894" y="373681"/>
                        <a:pt x="377501" y="240327"/>
                        <a:pt x="0" y="4184"/>
                      </a:cubicBezTo>
                      <a:lnTo>
                        <a:pt x="2729" y="0"/>
                      </a:lnTo>
                      <a:cubicBezTo>
                        <a:pt x="379321" y="235597"/>
                        <a:pt x="726986" y="368769"/>
                        <a:pt x="1130139" y="431170"/>
                      </a:cubicBezTo>
                      <a:cubicBezTo>
                        <a:pt x="1189630" y="440449"/>
                        <a:pt x="1249848" y="450091"/>
                        <a:pt x="1308065" y="459369"/>
                      </a:cubicBezTo>
                      <a:cubicBezTo>
                        <a:pt x="1622983" y="509945"/>
                        <a:pt x="1948635" y="562341"/>
                        <a:pt x="2294663" y="565797"/>
                      </a:cubicBezTo>
                      <a:cubicBezTo>
                        <a:pt x="2853001" y="570709"/>
                        <a:pt x="3414796" y="463190"/>
                        <a:pt x="3958216" y="359309"/>
                      </a:cubicBezTo>
                      <a:cubicBezTo>
                        <a:pt x="4313340" y="291267"/>
                        <a:pt x="4648634" y="227047"/>
                        <a:pt x="4977743" y="193572"/>
                      </a:cubicBezTo>
                      <a:cubicBezTo>
                        <a:pt x="5764037" y="113523"/>
                        <a:pt x="6747724" y="231049"/>
                        <a:pt x="7901878" y="542874"/>
                      </a:cubicBezTo>
                      <a:cubicBezTo>
                        <a:pt x="8167311" y="614554"/>
                        <a:pt x="8423829" y="698969"/>
                        <a:pt x="8671980" y="780655"/>
                      </a:cubicBezTo>
                      <a:cubicBezTo>
                        <a:pt x="9059123" y="908005"/>
                        <a:pt x="9424799" y="1028259"/>
                        <a:pt x="9815218" y="1102122"/>
                      </a:cubicBezTo>
                      <a:cubicBezTo>
                        <a:pt x="10261489" y="1186355"/>
                        <a:pt x="10720858" y="1178532"/>
                        <a:pt x="11143477" y="1079563"/>
                      </a:cubicBezTo>
                      <a:cubicBezTo>
                        <a:pt x="11616673" y="968587"/>
                        <a:pt x="12021827" y="661310"/>
                        <a:pt x="12413519" y="364039"/>
                      </a:cubicBezTo>
                      <a:cubicBezTo>
                        <a:pt x="12489383" y="306549"/>
                        <a:pt x="12567794" y="246877"/>
                        <a:pt x="12645660" y="189751"/>
                      </a:cubicBezTo>
                      <a:lnTo>
                        <a:pt x="12648570" y="193754"/>
                      </a:lnTo>
                      <a:cubicBezTo>
                        <a:pt x="12570887" y="250879"/>
                        <a:pt x="12492475" y="310370"/>
                        <a:pt x="12416611" y="368041"/>
                      </a:cubicBezTo>
                      <a:cubicBezTo>
                        <a:pt x="12024374" y="665676"/>
                        <a:pt x="11618856" y="973317"/>
                        <a:pt x="11144568" y="1084475"/>
                      </a:cubicBezTo>
                      <a:cubicBezTo>
                        <a:pt x="10915339" y="1137962"/>
                        <a:pt x="10675193" y="1165069"/>
                        <a:pt x="10432501" y="116506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02" name="任意多边形: 形状 201">
                  <a:extLst>
                    <a:ext uri="{FF2B5EF4-FFF2-40B4-BE49-F238E27FC236}">
                      <a16:creationId xmlns:a16="http://schemas.microsoft.com/office/drawing/2014/main" id="{3E181B25-1D57-4940-8173-AAB83F542C9B}"/>
                    </a:ext>
                  </a:extLst>
                </p:cNvPr>
                <p:cNvSpPr/>
                <p:nvPr/>
              </p:nvSpPr>
              <p:spPr>
                <a:xfrm>
                  <a:off x="-602837" y="5649025"/>
                  <a:ext cx="12660395" cy="1133959"/>
                </a:xfrm>
                <a:custGeom>
                  <a:avLst/>
                  <a:gdLst>
                    <a:gd name="connsiteX0" fmla="*/ 10423040 w 12660395"/>
                    <a:gd name="connsiteY0" fmla="*/ 1133960 h 1133959"/>
                    <a:gd name="connsiteX1" fmla="*/ 9868341 w 12660395"/>
                    <a:gd name="connsiteY1" fmla="*/ 1087568 h 1133959"/>
                    <a:gd name="connsiteX2" fmla="*/ 8685624 w 12660395"/>
                    <a:gd name="connsiteY2" fmla="*/ 781746 h 1133959"/>
                    <a:gd name="connsiteX3" fmla="*/ 7953727 w 12660395"/>
                    <a:gd name="connsiteY3" fmla="*/ 570527 h 1133959"/>
                    <a:gd name="connsiteX4" fmla="*/ 5027045 w 12660395"/>
                    <a:gd name="connsiteY4" fmla="*/ 211947 h 1133959"/>
                    <a:gd name="connsiteX5" fmla="*/ 3968404 w 12660395"/>
                    <a:gd name="connsiteY5" fmla="*/ 357307 h 1133959"/>
                    <a:gd name="connsiteX6" fmla="*/ 2351606 w 12660395"/>
                    <a:gd name="connsiteY6" fmla="*/ 533778 h 1133959"/>
                    <a:gd name="connsiteX7" fmla="*/ 2320314 w 12660395"/>
                    <a:gd name="connsiteY7" fmla="*/ 533596 h 1133959"/>
                    <a:gd name="connsiteX8" fmla="*/ 1365554 w 12660395"/>
                    <a:gd name="connsiteY8" fmla="*/ 444815 h 1133959"/>
                    <a:gd name="connsiteX9" fmla="*/ 1144875 w 12660395"/>
                    <a:gd name="connsiteY9" fmla="*/ 414797 h 1133959"/>
                    <a:gd name="connsiteX10" fmla="*/ 0 w 12660395"/>
                    <a:gd name="connsiteY10" fmla="*/ 4184 h 1133959"/>
                    <a:gd name="connsiteX11" fmla="*/ 2547 w 12660395"/>
                    <a:gd name="connsiteY11" fmla="*/ 0 h 1133959"/>
                    <a:gd name="connsiteX12" fmla="*/ 1145421 w 12660395"/>
                    <a:gd name="connsiteY12" fmla="*/ 410067 h 1133959"/>
                    <a:gd name="connsiteX13" fmla="*/ 1366100 w 12660395"/>
                    <a:gd name="connsiteY13" fmla="*/ 440085 h 1133959"/>
                    <a:gd name="connsiteX14" fmla="*/ 2320133 w 12660395"/>
                    <a:gd name="connsiteY14" fmla="*/ 528866 h 1133959"/>
                    <a:gd name="connsiteX15" fmla="*/ 2351424 w 12660395"/>
                    <a:gd name="connsiteY15" fmla="*/ 528866 h 1133959"/>
                    <a:gd name="connsiteX16" fmla="*/ 3967494 w 12660395"/>
                    <a:gd name="connsiteY16" fmla="*/ 352395 h 1133959"/>
                    <a:gd name="connsiteX17" fmla="*/ 5026499 w 12660395"/>
                    <a:gd name="connsiteY17" fmla="*/ 207035 h 1133959"/>
                    <a:gd name="connsiteX18" fmla="*/ 7954819 w 12660395"/>
                    <a:gd name="connsiteY18" fmla="*/ 565615 h 1133959"/>
                    <a:gd name="connsiteX19" fmla="*/ 8686898 w 12660395"/>
                    <a:gd name="connsiteY19" fmla="*/ 776834 h 1133959"/>
                    <a:gd name="connsiteX20" fmla="*/ 9869068 w 12660395"/>
                    <a:gd name="connsiteY20" fmla="*/ 1082474 h 1133959"/>
                    <a:gd name="connsiteX21" fmla="*/ 11180044 w 12660395"/>
                    <a:gd name="connsiteY21" fmla="*/ 1037720 h 1133959"/>
                    <a:gd name="connsiteX22" fmla="*/ 12398782 w 12660395"/>
                    <a:gd name="connsiteY22" fmla="*/ 339478 h 1133959"/>
                    <a:gd name="connsiteX23" fmla="*/ 12657485 w 12660395"/>
                    <a:gd name="connsiteY23" fmla="*/ 144451 h 1133959"/>
                    <a:gd name="connsiteX24" fmla="*/ 12660395 w 12660395"/>
                    <a:gd name="connsiteY24" fmla="*/ 148454 h 1133959"/>
                    <a:gd name="connsiteX25" fmla="*/ 12401876 w 12660395"/>
                    <a:gd name="connsiteY25" fmla="*/ 343481 h 1133959"/>
                    <a:gd name="connsiteX26" fmla="*/ 11181318 w 12660395"/>
                    <a:gd name="connsiteY26" fmla="*/ 1042450 h 1133959"/>
                    <a:gd name="connsiteX27" fmla="*/ 10423040 w 12660395"/>
                    <a:gd name="connsiteY27" fmla="*/ 1133960 h 1133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2660395" h="1133959">
                      <a:moveTo>
                        <a:pt x="10423040" y="1133960"/>
                      </a:moveTo>
                      <a:cubicBezTo>
                        <a:pt x="10238565" y="1133960"/>
                        <a:pt x="10052634" y="1118496"/>
                        <a:pt x="9868341" y="1087568"/>
                      </a:cubicBezTo>
                      <a:cubicBezTo>
                        <a:pt x="9465551" y="1019891"/>
                        <a:pt x="9086595" y="904184"/>
                        <a:pt x="8685624" y="781746"/>
                      </a:cubicBezTo>
                      <a:cubicBezTo>
                        <a:pt x="8449481" y="709703"/>
                        <a:pt x="8205334" y="635112"/>
                        <a:pt x="7953727" y="570527"/>
                      </a:cubicBezTo>
                      <a:cubicBezTo>
                        <a:pt x="6769009" y="266161"/>
                        <a:pt x="5811702" y="148999"/>
                        <a:pt x="5027045" y="211947"/>
                      </a:cubicBezTo>
                      <a:cubicBezTo>
                        <a:pt x="4685202" y="239418"/>
                        <a:pt x="4336991" y="296725"/>
                        <a:pt x="3968404" y="357307"/>
                      </a:cubicBezTo>
                      <a:cubicBezTo>
                        <a:pt x="3440448" y="444087"/>
                        <a:pt x="2895026" y="533778"/>
                        <a:pt x="2351606" y="533778"/>
                      </a:cubicBezTo>
                      <a:cubicBezTo>
                        <a:pt x="2341055" y="533778"/>
                        <a:pt x="2330685" y="533778"/>
                        <a:pt x="2320314" y="533596"/>
                      </a:cubicBezTo>
                      <a:cubicBezTo>
                        <a:pt x="1985930" y="531049"/>
                        <a:pt x="1670648" y="487204"/>
                        <a:pt x="1365554" y="444815"/>
                      </a:cubicBezTo>
                      <a:cubicBezTo>
                        <a:pt x="1293329" y="434809"/>
                        <a:pt x="1218738" y="424439"/>
                        <a:pt x="1144875" y="414797"/>
                      </a:cubicBezTo>
                      <a:cubicBezTo>
                        <a:pt x="719709" y="359309"/>
                        <a:pt x="366768" y="232504"/>
                        <a:pt x="0" y="4184"/>
                      </a:cubicBezTo>
                      <a:lnTo>
                        <a:pt x="2547" y="0"/>
                      </a:lnTo>
                      <a:cubicBezTo>
                        <a:pt x="368769" y="227956"/>
                        <a:pt x="721164" y="354397"/>
                        <a:pt x="1145421" y="410067"/>
                      </a:cubicBezTo>
                      <a:cubicBezTo>
                        <a:pt x="1219284" y="419709"/>
                        <a:pt x="1294057" y="430079"/>
                        <a:pt x="1366100" y="440085"/>
                      </a:cubicBezTo>
                      <a:cubicBezTo>
                        <a:pt x="1670830" y="482474"/>
                        <a:pt x="1986112" y="526319"/>
                        <a:pt x="2320133" y="528866"/>
                      </a:cubicBezTo>
                      <a:cubicBezTo>
                        <a:pt x="2330503" y="528866"/>
                        <a:pt x="2341055" y="528866"/>
                        <a:pt x="2351424" y="528866"/>
                      </a:cubicBezTo>
                      <a:cubicBezTo>
                        <a:pt x="2894481" y="528866"/>
                        <a:pt x="3439720" y="439175"/>
                        <a:pt x="3967494" y="352395"/>
                      </a:cubicBezTo>
                      <a:cubicBezTo>
                        <a:pt x="4336263" y="291813"/>
                        <a:pt x="4684656" y="234506"/>
                        <a:pt x="5026499" y="207035"/>
                      </a:cubicBezTo>
                      <a:cubicBezTo>
                        <a:pt x="5811702" y="143905"/>
                        <a:pt x="6769555" y="261249"/>
                        <a:pt x="7954819" y="565615"/>
                      </a:cubicBezTo>
                      <a:cubicBezTo>
                        <a:pt x="8206425" y="630200"/>
                        <a:pt x="8450755" y="704791"/>
                        <a:pt x="8686898" y="776834"/>
                      </a:cubicBezTo>
                      <a:cubicBezTo>
                        <a:pt x="9087868" y="899272"/>
                        <a:pt x="9466461" y="1014797"/>
                        <a:pt x="9869068" y="1082474"/>
                      </a:cubicBezTo>
                      <a:cubicBezTo>
                        <a:pt x="10311882" y="1156883"/>
                        <a:pt x="10765248" y="1141419"/>
                        <a:pt x="11180044" y="1037720"/>
                      </a:cubicBezTo>
                      <a:cubicBezTo>
                        <a:pt x="11633774" y="924196"/>
                        <a:pt x="12022736" y="626925"/>
                        <a:pt x="12398782" y="339478"/>
                      </a:cubicBezTo>
                      <a:cubicBezTo>
                        <a:pt x="12483197" y="274894"/>
                        <a:pt x="12570523" y="208308"/>
                        <a:pt x="12657485" y="144451"/>
                      </a:cubicBezTo>
                      <a:lnTo>
                        <a:pt x="12660395" y="148454"/>
                      </a:lnTo>
                      <a:cubicBezTo>
                        <a:pt x="12573616" y="212310"/>
                        <a:pt x="12486290" y="278896"/>
                        <a:pt x="12401876" y="343481"/>
                      </a:cubicBezTo>
                      <a:cubicBezTo>
                        <a:pt x="12025284" y="631292"/>
                        <a:pt x="11635957" y="928744"/>
                        <a:pt x="11181318" y="1042450"/>
                      </a:cubicBezTo>
                      <a:cubicBezTo>
                        <a:pt x="10938444" y="1103578"/>
                        <a:pt x="10682470" y="1133960"/>
                        <a:pt x="10423040" y="1133960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03" name="任意多边形: 形状 202">
                  <a:extLst>
                    <a:ext uri="{FF2B5EF4-FFF2-40B4-BE49-F238E27FC236}">
                      <a16:creationId xmlns:a16="http://schemas.microsoft.com/office/drawing/2014/main" id="{F27B8562-2099-4D24-86CA-CB8EB26FA25D}"/>
                    </a:ext>
                  </a:extLst>
                </p:cNvPr>
                <p:cNvSpPr/>
                <p:nvPr/>
              </p:nvSpPr>
              <p:spPr>
                <a:xfrm>
                  <a:off x="-600835" y="5677952"/>
                  <a:ext cx="12672038" cy="1104123"/>
                </a:xfrm>
                <a:custGeom>
                  <a:avLst/>
                  <a:gdLst>
                    <a:gd name="connsiteX0" fmla="*/ 10411398 w 12672038"/>
                    <a:gd name="connsiteY0" fmla="*/ 1104124 h 1104123"/>
                    <a:gd name="connsiteX1" fmla="*/ 9922192 w 12672038"/>
                    <a:gd name="connsiteY1" fmla="*/ 1068284 h 1104123"/>
                    <a:gd name="connsiteX2" fmla="*/ 8691446 w 12672038"/>
                    <a:gd name="connsiteY2" fmla="*/ 777744 h 1104123"/>
                    <a:gd name="connsiteX3" fmla="*/ 8006668 w 12672038"/>
                    <a:gd name="connsiteY3" fmla="*/ 593632 h 1104123"/>
                    <a:gd name="connsiteX4" fmla="*/ 5075802 w 12672038"/>
                    <a:gd name="connsiteY4" fmla="*/ 225591 h 1104123"/>
                    <a:gd name="connsiteX5" fmla="*/ 3968040 w 12672038"/>
                    <a:gd name="connsiteY5" fmla="*/ 350212 h 1104123"/>
                    <a:gd name="connsiteX6" fmla="*/ 2367434 w 12672038"/>
                    <a:gd name="connsiteY6" fmla="*/ 496665 h 1104123"/>
                    <a:gd name="connsiteX7" fmla="*/ 2345421 w 12672038"/>
                    <a:gd name="connsiteY7" fmla="*/ 496665 h 1104123"/>
                    <a:gd name="connsiteX8" fmla="*/ 1428138 w 12672038"/>
                    <a:gd name="connsiteY8" fmla="*/ 424439 h 1104123"/>
                    <a:gd name="connsiteX9" fmla="*/ 1159793 w 12672038"/>
                    <a:gd name="connsiteY9" fmla="*/ 393693 h 1104123"/>
                    <a:gd name="connsiteX10" fmla="*/ 0 w 12672038"/>
                    <a:gd name="connsiteY10" fmla="*/ 4184 h 1104123"/>
                    <a:gd name="connsiteX11" fmla="*/ 2547 w 12672038"/>
                    <a:gd name="connsiteY11" fmla="*/ 0 h 1104123"/>
                    <a:gd name="connsiteX12" fmla="*/ 1160339 w 12672038"/>
                    <a:gd name="connsiteY12" fmla="*/ 388781 h 1104123"/>
                    <a:gd name="connsiteX13" fmla="*/ 1428684 w 12672038"/>
                    <a:gd name="connsiteY13" fmla="*/ 419527 h 1104123"/>
                    <a:gd name="connsiteX14" fmla="*/ 2345421 w 12672038"/>
                    <a:gd name="connsiteY14" fmla="*/ 491752 h 1104123"/>
                    <a:gd name="connsiteX15" fmla="*/ 2367434 w 12672038"/>
                    <a:gd name="connsiteY15" fmla="*/ 491752 h 1104123"/>
                    <a:gd name="connsiteX16" fmla="*/ 3967312 w 12672038"/>
                    <a:gd name="connsiteY16" fmla="*/ 345300 h 1104123"/>
                    <a:gd name="connsiteX17" fmla="*/ 5075438 w 12672038"/>
                    <a:gd name="connsiteY17" fmla="*/ 220497 h 1104123"/>
                    <a:gd name="connsiteX18" fmla="*/ 8007760 w 12672038"/>
                    <a:gd name="connsiteY18" fmla="*/ 588538 h 1104123"/>
                    <a:gd name="connsiteX19" fmla="*/ 8692720 w 12672038"/>
                    <a:gd name="connsiteY19" fmla="*/ 772650 h 1104123"/>
                    <a:gd name="connsiteX20" fmla="*/ 9922919 w 12672038"/>
                    <a:gd name="connsiteY20" fmla="*/ 1063190 h 1104123"/>
                    <a:gd name="connsiteX21" fmla="*/ 11216431 w 12672038"/>
                    <a:gd name="connsiteY21" fmla="*/ 996240 h 1104123"/>
                    <a:gd name="connsiteX22" fmla="*/ 12385501 w 12672038"/>
                    <a:gd name="connsiteY22" fmla="*/ 314736 h 1104123"/>
                    <a:gd name="connsiteX23" fmla="*/ 12669128 w 12672038"/>
                    <a:gd name="connsiteY23" fmla="*/ 99697 h 1104123"/>
                    <a:gd name="connsiteX24" fmla="*/ 12672039 w 12672038"/>
                    <a:gd name="connsiteY24" fmla="*/ 103699 h 1104123"/>
                    <a:gd name="connsiteX25" fmla="*/ 12388595 w 12672038"/>
                    <a:gd name="connsiteY25" fmla="*/ 318738 h 1104123"/>
                    <a:gd name="connsiteX26" fmla="*/ 11217885 w 12672038"/>
                    <a:gd name="connsiteY26" fmla="*/ 1001152 h 1104123"/>
                    <a:gd name="connsiteX27" fmla="*/ 10411398 w 12672038"/>
                    <a:gd name="connsiteY27" fmla="*/ 1104124 h 110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2672038" h="1104123">
                      <a:moveTo>
                        <a:pt x="10411398" y="1104124"/>
                      </a:moveTo>
                      <a:cubicBezTo>
                        <a:pt x="10248935" y="1104124"/>
                        <a:pt x="10085018" y="1092298"/>
                        <a:pt x="9922192" y="1068284"/>
                      </a:cubicBezTo>
                      <a:cubicBezTo>
                        <a:pt x="9504302" y="1006792"/>
                        <a:pt x="9109517" y="895452"/>
                        <a:pt x="8691446" y="777744"/>
                      </a:cubicBezTo>
                      <a:cubicBezTo>
                        <a:pt x="8470221" y="715342"/>
                        <a:pt x="8241356" y="650758"/>
                        <a:pt x="8006668" y="593632"/>
                      </a:cubicBezTo>
                      <a:cubicBezTo>
                        <a:pt x="6787020" y="296361"/>
                        <a:pt x="5855729" y="179381"/>
                        <a:pt x="5075802" y="225591"/>
                      </a:cubicBezTo>
                      <a:cubicBezTo>
                        <a:pt x="4718131" y="246877"/>
                        <a:pt x="4353910" y="297089"/>
                        <a:pt x="3968040" y="350212"/>
                      </a:cubicBezTo>
                      <a:cubicBezTo>
                        <a:pt x="3445723" y="422256"/>
                        <a:pt x="2905760" y="496665"/>
                        <a:pt x="2367434" y="496665"/>
                      </a:cubicBezTo>
                      <a:cubicBezTo>
                        <a:pt x="2360157" y="496665"/>
                        <a:pt x="2352698" y="496665"/>
                        <a:pt x="2345421" y="496665"/>
                      </a:cubicBezTo>
                      <a:cubicBezTo>
                        <a:pt x="2024681" y="495027"/>
                        <a:pt x="1721406" y="459187"/>
                        <a:pt x="1428138" y="424439"/>
                      </a:cubicBezTo>
                      <a:cubicBezTo>
                        <a:pt x="1340266" y="414069"/>
                        <a:pt x="1249666" y="403335"/>
                        <a:pt x="1159793" y="393693"/>
                      </a:cubicBezTo>
                      <a:cubicBezTo>
                        <a:pt x="715160" y="346028"/>
                        <a:pt x="357489" y="225955"/>
                        <a:pt x="0" y="4184"/>
                      </a:cubicBezTo>
                      <a:lnTo>
                        <a:pt x="2547" y="0"/>
                      </a:lnTo>
                      <a:cubicBezTo>
                        <a:pt x="359309" y="221225"/>
                        <a:pt x="716434" y="341116"/>
                        <a:pt x="1160339" y="388781"/>
                      </a:cubicBezTo>
                      <a:cubicBezTo>
                        <a:pt x="1250212" y="398423"/>
                        <a:pt x="1340994" y="409157"/>
                        <a:pt x="1428684" y="419527"/>
                      </a:cubicBezTo>
                      <a:cubicBezTo>
                        <a:pt x="1721952" y="454275"/>
                        <a:pt x="2025045" y="490115"/>
                        <a:pt x="2345421" y="491752"/>
                      </a:cubicBezTo>
                      <a:cubicBezTo>
                        <a:pt x="2352698" y="491752"/>
                        <a:pt x="2360157" y="491752"/>
                        <a:pt x="2367434" y="491752"/>
                      </a:cubicBezTo>
                      <a:cubicBezTo>
                        <a:pt x="2905396" y="491752"/>
                        <a:pt x="3445178" y="417344"/>
                        <a:pt x="3967312" y="345300"/>
                      </a:cubicBezTo>
                      <a:cubicBezTo>
                        <a:pt x="4353182" y="291995"/>
                        <a:pt x="4717585" y="241783"/>
                        <a:pt x="5075438" y="220497"/>
                      </a:cubicBezTo>
                      <a:cubicBezTo>
                        <a:pt x="5855911" y="174287"/>
                        <a:pt x="6787748" y="291267"/>
                        <a:pt x="8007760" y="588538"/>
                      </a:cubicBezTo>
                      <a:cubicBezTo>
                        <a:pt x="8242629" y="645846"/>
                        <a:pt x="8471313" y="710248"/>
                        <a:pt x="8692720" y="772650"/>
                      </a:cubicBezTo>
                      <a:cubicBezTo>
                        <a:pt x="9110610" y="890539"/>
                        <a:pt x="9505393" y="1001698"/>
                        <a:pt x="9922919" y="1063190"/>
                      </a:cubicBezTo>
                      <a:cubicBezTo>
                        <a:pt x="10362095" y="1127774"/>
                        <a:pt x="10809456" y="1104669"/>
                        <a:pt x="11216431" y="996240"/>
                      </a:cubicBezTo>
                      <a:cubicBezTo>
                        <a:pt x="11651421" y="880533"/>
                        <a:pt x="12024556" y="592905"/>
                        <a:pt x="12385501" y="314736"/>
                      </a:cubicBezTo>
                      <a:cubicBezTo>
                        <a:pt x="12477921" y="243420"/>
                        <a:pt x="12573616" y="169739"/>
                        <a:pt x="12669128" y="99697"/>
                      </a:cubicBezTo>
                      <a:lnTo>
                        <a:pt x="12672039" y="103699"/>
                      </a:lnTo>
                      <a:cubicBezTo>
                        <a:pt x="12576526" y="173742"/>
                        <a:pt x="12480833" y="247423"/>
                        <a:pt x="12388595" y="318738"/>
                      </a:cubicBezTo>
                      <a:cubicBezTo>
                        <a:pt x="12027284" y="597271"/>
                        <a:pt x="11653786" y="885082"/>
                        <a:pt x="11217885" y="1001152"/>
                      </a:cubicBezTo>
                      <a:cubicBezTo>
                        <a:pt x="10960820" y="1069557"/>
                        <a:pt x="10688110" y="1104124"/>
                        <a:pt x="10411398" y="1104124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04" name="任意多边形: 形状 203">
                  <a:extLst>
                    <a:ext uri="{FF2B5EF4-FFF2-40B4-BE49-F238E27FC236}">
                      <a16:creationId xmlns:a16="http://schemas.microsoft.com/office/drawing/2014/main" id="{D8AC2F0D-AFAD-442B-A639-D7118B09C865}"/>
                    </a:ext>
                  </a:extLst>
                </p:cNvPr>
                <p:cNvSpPr/>
                <p:nvPr/>
              </p:nvSpPr>
              <p:spPr>
                <a:xfrm>
                  <a:off x="-599016" y="5706878"/>
                  <a:ext cx="12683318" cy="1075378"/>
                </a:xfrm>
                <a:custGeom>
                  <a:avLst/>
                  <a:gdLst>
                    <a:gd name="connsiteX0" fmla="*/ 10397570 w 12683318"/>
                    <a:gd name="connsiteY0" fmla="*/ 1075379 h 1075378"/>
                    <a:gd name="connsiteX1" fmla="*/ 9976225 w 12683318"/>
                    <a:gd name="connsiteY1" fmla="*/ 1048999 h 1075378"/>
                    <a:gd name="connsiteX2" fmla="*/ 8685988 w 12683318"/>
                    <a:gd name="connsiteY2" fmla="*/ 772832 h 1075378"/>
                    <a:gd name="connsiteX3" fmla="*/ 8059791 w 12683318"/>
                    <a:gd name="connsiteY3" fmla="*/ 616555 h 1075378"/>
                    <a:gd name="connsiteX4" fmla="*/ 5124559 w 12683318"/>
                    <a:gd name="connsiteY4" fmla="*/ 239054 h 1075378"/>
                    <a:gd name="connsiteX5" fmla="*/ 3954031 w 12683318"/>
                    <a:gd name="connsiteY5" fmla="*/ 342571 h 1075378"/>
                    <a:gd name="connsiteX6" fmla="*/ 2379805 w 12683318"/>
                    <a:gd name="connsiteY6" fmla="*/ 459733 h 1075378"/>
                    <a:gd name="connsiteX7" fmla="*/ 2371072 w 12683318"/>
                    <a:gd name="connsiteY7" fmla="*/ 459733 h 1075378"/>
                    <a:gd name="connsiteX8" fmla="*/ 1496543 w 12683318"/>
                    <a:gd name="connsiteY8" fmla="*/ 402789 h 1075378"/>
                    <a:gd name="connsiteX9" fmla="*/ 1175075 w 12683318"/>
                    <a:gd name="connsiteY9" fmla="*/ 372589 h 1075378"/>
                    <a:gd name="connsiteX10" fmla="*/ 0 w 12683318"/>
                    <a:gd name="connsiteY10" fmla="*/ 4184 h 1075378"/>
                    <a:gd name="connsiteX11" fmla="*/ 2547 w 12683318"/>
                    <a:gd name="connsiteY11" fmla="*/ 0 h 1075378"/>
                    <a:gd name="connsiteX12" fmla="*/ 1175439 w 12683318"/>
                    <a:gd name="connsiteY12" fmla="*/ 367677 h 1075378"/>
                    <a:gd name="connsiteX13" fmla="*/ 1496907 w 12683318"/>
                    <a:gd name="connsiteY13" fmla="*/ 397877 h 1075378"/>
                    <a:gd name="connsiteX14" fmla="*/ 2370891 w 12683318"/>
                    <a:gd name="connsiteY14" fmla="*/ 454821 h 1075378"/>
                    <a:gd name="connsiteX15" fmla="*/ 2379623 w 12683318"/>
                    <a:gd name="connsiteY15" fmla="*/ 454821 h 1075378"/>
                    <a:gd name="connsiteX16" fmla="*/ 3953304 w 12683318"/>
                    <a:gd name="connsiteY16" fmla="*/ 337659 h 1075378"/>
                    <a:gd name="connsiteX17" fmla="*/ 5124195 w 12683318"/>
                    <a:gd name="connsiteY17" fmla="*/ 234142 h 1075378"/>
                    <a:gd name="connsiteX18" fmla="*/ 8060701 w 12683318"/>
                    <a:gd name="connsiteY18" fmla="*/ 611643 h 1075378"/>
                    <a:gd name="connsiteX19" fmla="*/ 8686898 w 12683318"/>
                    <a:gd name="connsiteY19" fmla="*/ 767920 h 1075378"/>
                    <a:gd name="connsiteX20" fmla="*/ 9976406 w 12683318"/>
                    <a:gd name="connsiteY20" fmla="*/ 1044087 h 1075378"/>
                    <a:gd name="connsiteX21" fmla="*/ 11252634 w 12683318"/>
                    <a:gd name="connsiteY21" fmla="*/ 954942 h 1075378"/>
                    <a:gd name="connsiteX22" fmla="*/ 12373312 w 12683318"/>
                    <a:gd name="connsiteY22" fmla="*/ 289266 h 1075378"/>
                    <a:gd name="connsiteX23" fmla="*/ 12680407 w 12683318"/>
                    <a:gd name="connsiteY23" fmla="*/ 54942 h 1075378"/>
                    <a:gd name="connsiteX24" fmla="*/ 12683319 w 12683318"/>
                    <a:gd name="connsiteY24" fmla="*/ 58945 h 1075378"/>
                    <a:gd name="connsiteX25" fmla="*/ 12376224 w 12683318"/>
                    <a:gd name="connsiteY25" fmla="*/ 293087 h 1075378"/>
                    <a:gd name="connsiteX26" fmla="*/ 11253907 w 12683318"/>
                    <a:gd name="connsiteY26" fmla="*/ 959672 h 1075378"/>
                    <a:gd name="connsiteX27" fmla="*/ 10397570 w 12683318"/>
                    <a:gd name="connsiteY27" fmla="*/ 1075379 h 10753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2683318" h="1075378">
                      <a:moveTo>
                        <a:pt x="10397570" y="1075379"/>
                      </a:moveTo>
                      <a:cubicBezTo>
                        <a:pt x="10257485" y="1075379"/>
                        <a:pt x="10116491" y="1066646"/>
                        <a:pt x="9976225" y="1048999"/>
                      </a:cubicBezTo>
                      <a:cubicBezTo>
                        <a:pt x="9539778" y="994057"/>
                        <a:pt x="9124981" y="886537"/>
                        <a:pt x="8685988" y="772832"/>
                      </a:cubicBezTo>
                      <a:cubicBezTo>
                        <a:pt x="8483320" y="720255"/>
                        <a:pt x="8273739" y="666040"/>
                        <a:pt x="8059791" y="616555"/>
                      </a:cubicBezTo>
                      <a:cubicBezTo>
                        <a:pt x="7211641" y="420800"/>
                        <a:pt x="6111520" y="201031"/>
                        <a:pt x="5124559" y="239054"/>
                      </a:cubicBezTo>
                      <a:cubicBezTo>
                        <a:pt x="4746694" y="253608"/>
                        <a:pt x="4361733" y="296725"/>
                        <a:pt x="3954031" y="342571"/>
                      </a:cubicBezTo>
                      <a:cubicBezTo>
                        <a:pt x="3440448" y="400242"/>
                        <a:pt x="2909581" y="459733"/>
                        <a:pt x="2379805" y="459733"/>
                      </a:cubicBezTo>
                      <a:cubicBezTo>
                        <a:pt x="2376894" y="459733"/>
                        <a:pt x="2373983" y="459733"/>
                        <a:pt x="2371072" y="459733"/>
                      </a:cubicBezTo>
                      <a:cubicBezTo>
                        <a:pt x="2065979" y="459005"/>
                        <a:pt x="1776531" y="430443"/>
                        <a:pt x="1496543" y="402789"/>
                      </a:cubicBezTo>
                      <a:cubicBezTo>
                        <a:pt x="1391388" y="392419"/>
                        <a:pt x="1282595" y="381686"/>
                        <a:pt x="1175075" y="372589"/>
                      </a:cubicBezTo>
                      <a:cubicBezTo>
                        <a:pt x="712068" y="333657"/>
                        <a:pt x="349666" y="220133"/>
                        <a:pt x="0" y="4184"/>
                      </a:cubicBezTo>
                      <a:lnTo>
                        <a:pt x="2547" y="0"/>
                      </a:lnTo>
                      <a:cubicBezTo>
                        <a:pt x="351486" y="215403"/>
                        <a:pt x="713159" y="328745"/>
                        <a:pt x="1175439" y="367677"/>
                      </a:cubicBezTo>
                      <a:cubicBezTo>
                        <a:pt x="1283141" y="376774"/>
                        <a:pt x="1391752" y="387507"/>
                        <a:pt x="1496907" y="397877"/>
                      </a:cubicBezTo>
                      <a:cubicBezTo>
                        <a:pt x="1776713" y="425530"/>
                        <a:pt x="2066161" y="453911"/>
                        <a:pt x="2370891" y="454821"/>
                      </a:cubicBezTo>
                      <a:cubicBezTo>
                        <a:pt x="2373802" y="454821"/>
                        <a:pt x="2376713" y="454821"/>
                        <a:pt x="2379623" y="454821"/>
                      </a:cubicBezTo>
                      <a:cubicBezTo>
                        <a:pt x="2909035" y="454821"/>
                        <a:pt x="3439902" y="395330"/>
                        <a:pt x="3953304" y="337659"/>
                      </a:cubicBezTo>
                      <a:cubicBezTo>
                        <a:pt x="4361005" y="291995"/>
                        <a:pt x="4746148" y="248696"/>
                        <a:pt x="5124195" y="234142"/>
                      </a:cubicBezTo>
                      <a:cubicBezTo>
                        <a:pt x="6111702" y="196119"/>
                        <a:pt x="7212187" y="416070"/>
                        <a:pt x="8060701" y="611643"/>
                      </a:cubicBezTo>
                      <a:cubicBezTo>
                        <a:pt x="8274648" y="660946"/>
                        <a:pt x="8484230" y="715342"/>
                        <a:pt x="8686898" y="767920"/>
                      </a:cubicBezTo>
                      <a:cubicBezTo>
                        <a:pt x="9125710" y="881625"/>
                        <a:pt x="9540324" y="989145"/>
                        <a:pt x="9976406" y="1044087"/>
                      </a:cubicBezTo>
                      <a:cubicBezTo>
                        <a:pt x="10411761" y="1098847"/>
                        <a:pt x="10853119" y="1068102"/>
                        <a:pt x="11252634" y="954942"/>
                      </a:cubicBezTo>
                      <a:cubicBezTo>
                        <a:pt x="11669613" y="837053"/>
                        <a:pt x="12011457" y="570891"/>
                        <a:pt x="12373312" y="289266"/>
                      </a:cubicBezTo>
                      <a:cubicBezTo>
                        <a:pt x="12473192" y="211401"/>
                        <a:pt x="12576527" y="130988"/>
                        <a:pt x="12680407" y="54942"/>
                      </a:cubicBezTo>
                      <a:lnTo>
                        <a:pt x="12683319" y="58945"/>
                      </a:lnTo>
                      <a:cubicBezTo>
                        <a:pt x="12579437" y="134991"/>
                        <a:pt x="12476102" y="215403"/>
                        <a:pt x="12376224" y="293087"/>
                      </a:cubicBezTo>
                      <a:cubicBezTo>
                        <a:pt x="12014004" y="575076"/>
                        <a:pt x="11671615" y="841419"/>
                        <a:pt x="11253907" y="959672"/>
                      </a:cubicBezTo>
                      <a:cubicBezTo>
                        <a:pt x="10983016" y="1036446"/>
                        <a:pt x="10692477" y="1075379"/>
                        <a:pt x="10397570" y="107537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05" name="任意多边形: 形状 204">
                  <a:extLst>
                    <a:ext uri="{FF2B5EF4-FFF2-40B4-BE49-F238E27FC236}">
                      <a16:creationId xmlns:a16="http://schemas.microsoft.com/office/drawing/2014/main" id="{82E12704-1F11-47B6-9B48-E500C742A883}"/>
                    </a:ext>
                  </a:extLst>
                </p:cNvPr>
                <p:cNvSpPr/>
                <p:nvPr/>
              </p:nvSpPr>
              <p:spPr>
                <a:xfrm>
                  <a:off x="-597197" y="5736169"/>
                  <a:ext cx="12695689" cy="1048089"/>
                </a:xfrm>
                <a:custGeom>
                  <a:avLst/>
                  <a:gdLst>
                    <a:gd name="connsiteX0" fmla="*/ 10388110 w 12695689"/>
                    <a:gd name="connsiteY0" fmla="*/ 1048089 h 1048089"/>
                    <a:gd name="connsiteX1" fmla="*/ 10030076 w 12695689"/>
                    <a:gd name="connsiteY1" fmla="*/ 1029351 h 1048089"/>
                    <a:gd name="connsiteX2" fmla="*/ 8665431 w 12695689"/>
                    <a:gd name="connsiteY2" fmla="*/ 766646 h 1048089"/>
                    <a:gd name="connsiteX3" fmla="*/ 8112914 w 12695689"/>
                    <a:gd name="connsiteY3" fmla="*/ 639114 h 1048089"/>
                    <a:gd name="connsiteX4" fmla="*/ 5289568 w 12695689"/>
                    <a:gd name="connsiteY4" fmla="*/ 251243 h 1048089"/>
                    <a:gd name="connsiteX5" fmla="*/ 5173315 w 12695689"/>
                    <a:gd name="connsiteY5" fmla="*/ 252335 h 1048089"/>
                    <a:gd name="connsiteX6" fmla="*/ 3918555 w 12695689"/>
                    <a:gd name="connsiteY6" fmla="*/ 333657 h 1048089"/>
                    <a:gd name="connsiteX7" fmla="*/ 2396361 w 12695689"/>
                    <a:gd name="connsiteY7" fmla="*/ 422438 h 1048089"/>
                    <a:gd name="connsiteX8" fmla="*/ 1570770 w 12695689"/>
                    <a:gd name="connsiteY8" fmla="*/ 379321 h 1048089"/>
                    <a:gd name="connsiteX9" fmla="*/ 1190176 w 12695689"/>
                    <a:gd name="connsiteY9" fmla="*/ 351304 h 1048089"/>
                    <a:gd name="connsiteX10" fmla="*/ 0 w 12695689"/>
                    <a:gd name="connsiteY10" fmla="*/ 4184 h 1048089"/>
                    <a:gd name="connsiteX11" fmla="*/ 2547 w 12695689"/>
                    <a:gd name="connsiteY11" fmla="*/ 0 h 1048089"/>
                    <a:gd name="connsiteX12" fmla="*/ 1190721 w 12695689"/>
                    <a:gd name="connsiteY12" fmla="*/ 346028 h 1048089"/>
                    <a:gd name="connsiteX13" fmla="*/ 1571315 w 12695689"/>
                    <a:gd name="connsiteY13" fmla="*/ 374045 h 1048089"/>
                    <a:gd name="connsiteX14" fmla="*/ 2396542 w 12695689"/>
                    <a:gd name="connsiteY14" fmla="*/ 417162 h 1048089"/>
                    <a:gd name="connsiteX15" fmla="*/ 3918192 w 12695689"/>
                    <a:gd name="connsiteY15" fmla="*/ 328381 h 1048089"/>
                    <a:gd name="connsiteX16" fmla="*/ 5173315 w 12695689"/>
                    <a:gd name="connsiteY16" fmla="*/ 247059 h 1048089"/>
                    <a:gd name="connsiteX17" fmla="*/ 8114006 w 12695689"/>
                    <a:gd name="connsiteY17" fmla="*/ 634021 h 1048089"/>
                    <a:gd name="connsiteX18" fmla="*/ 8666704 w 12695689"/>
                    <a:gd name="connsiteY18" fmla="*/ 761552 h 1048089"/>
                    <a:gd name="connsiteX19" fmla="*/ 10030803 w 12695689"/>
                    <a:gd name="connsiteY19" fmla="*/ 1024075 h 1048089"/>
                    <a:gd name="connsiteX20" fmla="*/ 11289747 w 12695689"/>
                    <a:gd name="connsiteY20" fmla="*/ 912917 h 1048089"/>
                    <a:gd name="connsiteX21" fmla="*/ 12363307 w 12695689"/>
                    <a:gd name="connsiteY21" fmla="*/ 262523 h 1048089"/>
                    <a:gd name="connsiteX22" fmla="*/ 12692779 w 12695689"/>
                    <a:gd name="connsiteY22" fmla="*/ 9642 h 1048089"/>
                    <a:gd name="connsiteX23" fmla="*/ 12695689 w 12695689"/>
                    <a:gd name="connsiteY23" fmla="*/ 13645 h 1048089"/>
                    <a:gd name="connsiteX24" fmla="*/ 12366217 w 12695689"/>
                    <a:gd name="connsiteY24" fmla="*/ 266525 h 1048089"/>
                    <a:gd name="connsiteX25" fmla="*/ 11291021 w 12695689"/>
                    <a:gd name="connsiteY25" fmla="*/ 917647 h 1048089"/>
                    <a:gd name="connsiteX26" fmla="*/ 10388110 w 12695689"/>
                    <a:gd name="connsiteY26" fmla="*/ 1048089 h 10480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2695689" h="1048089">
                      <a:moveTo>
                        <a:pt x="10388110" y="1048089"/>
                      </a:moveTo>
                      <a:cubicBezTo>
                        <a:pt x="10270039" y="1048089"/>
                        <a:pt x="10150512" y="1041904"/>
                        <a:pt x="10030076" y="1029351"/>
                      </a:cubicBezTo>
                      <a:cubicBezTo>
                        <a:pt x="9570160" y="981504"/>
                        <a:pt x="9130622" y="877077"/>
                        <a:pt x="8665431" y="766646"/>
                      </a:cubicBezTo>
                      <a:cubicBezTo>
                        <a:pt x="8486231" y="724075"/>
                        <a:pt x="8301028" y="680048"/>
                        <a:pt x="8112914" y="639114"/>
                      </a:cubicBezTo>
                      <a:cubicBezTo>
                        <a:pt x="7183806" y="436810"/>
                        <a:pt x="6201574" y="251243"/>
                        <a:pt x="5289568" y="251243"/>
                      </a:cubicBezTo>
                      <a:cubicBezTo>
                        <a:pt x="5250635" y="251243"/>
                        <a:pt x="5212066" y="251607"/>
                        <a:pt x="5173315" y="252335"/>
                      </a:cubicBezTo>
                      <a:cubicBezTo>
                        <a:pt x="4768525" y="259612"/>
                        <a:pt x="4355729" y="295634"/>
                        <a:pt x="3918555" y="333657"/>
                      </a:cubicBezTo>
                      <a:cubicBezTo>
                        <a:pt x="3422073" y="376956"/>
                        <a:pt x="2908853" y="421710"/>
                        <a:pt x="2396361" y="422438"/>
                      </a:cubicBezTo>
                      <a:cubicBezTo>
                        <a:pt x="2109096" y="422438"/>
                        <a:pt x="1835475" y="400424"/>
                        <a:pt x="1570770" y="379321"/>
                      </a:cubicBezTo>
                      <a:cubicBezTo>
                        <a:pt x="1446331" y="369315"/>
                        <a:pt x="1317525" y="359127"/>
                        <a:pt x="1190176" y="351304"/>
                      </a:cubicBezTo>
                      <a:cubicBezTo>
                        <a:pt x="709885" y="322013"/>
                        <a:pt x="342935" y="215039"/>
                        <a:pt x="0" y="4184"/>
                      </a:cubicBezTo>
                      <a:lnTo>
                        <a:pt x="2547" y="0"/>
                      </a:lnTo>
                      <a:cubicBezTo>
                        <a:pt x="344936" y="209945"/>
                        <a:pt x="711340" y="316919"/>
                        <a:pt x="1190721" y="346028"/>
                      </a:cubicBezTo>
                      <a:cubicBezTo>
                        <a:pt x="1318071" y="353851"/>
                        <a:pt x="1446876" y="364039"/>
                        <a:pt x="1571315" y="374045"/>
                      </a:cubicBezTo>
                      <a:cubicBezTo>
                        <a:pt x="1835839" y="395148"/>
                        <a:pt x="2109460" y="417162"/>
                        <a:pt x="2396542" y="417162"/>
                      </a:cubicBezTo>
                      <a:cubicBezTo>
                        <a:pt x="2908671" y="416434"/>
                        <a:pt x="3421891" y="371680"/>
                        <a:pt x="3918192" y="328381"/>
                      </a:cubicBezTo>
                      <a:cubicBezTo>
                        <a:pt x="4355366" y="290176"/>
                        <a:pt x="4768343" y="254154"/>
                        <a:pt x="5173315" y="247059"/>
                      </a:cubicBezTo>
                      <a:cubicBezTo>
                        <a:pt x="6118069" y="230139"/>
                        <a:pt x="7145055" y="423165"/>
                        <a:pt x="8114006" y="634021"/>
                      </a:cubicBezTo>
                      <a:cubicBezTo>
                        <a:pt x="8302120" y="674954"/>
                        <a:pt x="8487505" y="718981"/>
                        <a:pt x="8666704" y="761552"/>
                      </a:cubicBezTo>
                      <a:cubicBezTo>
                        <a:pt x="9131713" y="871983"/>
                        <a:pt x="9571069" y="976228"/>
                        <a:pt x="10030803" y="1024075"/>
                      </a:cubicBezTo>
                      <a:cubicBezTo>
                        <a:pt x="10468158" y="1069739"/>
                        <a:pt x="10891870" y="1032262"/>
                        <a:pt x="11289747" y="912917"/>
                      </a:cubicBezTo>
                      <a:cubicBezTo>
                        <a:pt x="11689080" y="793026"/>
                        <a:pt x="12016551" y="535415"/>
                        <a:pt x="12363307" y="262523"/>
                      </a:cubicBezTo>
                      <a:cubicBezTo>
                        <a:pt x="12470281" y="178290"/>
                        <a:pt x="12580893" y="91328"/>
                        <a:pt x="12692779" y="9642"/>
                      </a:cubicBezTo>
                      <a:lnTo>
                        <a:pt x="12695689" y="13645"/>
                      </a:lnTo>
                      <a:cubicBezTo>
                        <a:pt x="12583804" y="95330"/>
                        <a:pt x="12473191" y="182292"/>
                        <a:pt x="12366217" y="266525"/>
                      </a:cubicBezTo>
                      <a:cubicBezTo>
                        <a:pt x="12019098" y="539600"/>
                        <a:pt x="11691263" y="797574"/>
                        <a:pt x="11291021" y="917647"/>
                      </a:cubicBezTo>
                      <a:cubicBezTo>
                        <a:pt x="11001937" y="1004427"/>
                        <a:pt x="10699572" y="1048089"/>
                        <a:pt x="10388110" y="104808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06" name="任意多边形: 形状 205">
                  <a:extLst>
                    <a:ext uri="{FF2B5EF4-FFF2-40B4-BE49-F238E27FC236}">
                      <a16:creationId xmlns:a16="http://schemas.microsoft.com/office/drawing/2014/main" id="{6119A0A9-2860-4DB1-8BF3-C0152233667B}"/>
                    </a:ext>
                  </a:extLst>
                </p:cNvPr>
                <p:cNvSpPr/>
                <p:nvPr/>
              </p:nvSpPr>
              <p:spPr>
                <a:xfrm>
                  <a:off x="-595196" y="5730347"/>
                  <a:ext cx="12706969" cy="1056458"/>
                </a:xfrm>
                <a:custGeom>
                  <a:avLst/>
                  <a:gdLst>
                    <a:gd name="connsiteX0" fmla="*/ 10370099 w 12706969"/>
                    <a:gd name="connsiteY0" fmla="*/ 1056458 h 1056458"/>
                    <a:gd name="connsiteX1" fmla="*/ 10083926 w 12706969"/>
                    <a:gd name="connsiteY1" fmla="*/ 1044633 h 1056458"/>
                    <a:gd name="connsiteX2" fmla="*/ 8623951 w 12706969"/>
                    <a:gd name="connsiteY2" fmla="*/ 794117 h 1056458"/>
                    <a:gd name="connsiteX3" fmla="*/ 8165855 w 12706969"/>
                    <a:gd name="connsiteY3" fmla="*/ 696604 h 1056458"/>
                    <a:gd name="connsiteX4" fmla="*/ 7974831 w 12706969"/>
                    <a:gd name="connsiteY4" fmla="*/ 657307 h 1056458"/>
                    <a:gd name="connsiteX5" fmla="*/ 5222072 w 12706969"/>
                    <a:gd name="connsiteY5" fmla="*/ 300364 h 1056458"/>
                    <a:gd name="connsiteX6" fmla="*/ 4133049 w 12706969"/>
                    <a:gd name="connsiteY6" fmla="*/ 353305 h 1056458"/>
                    <a:gd name="connsiteX7" fmla="*/ 2421649 w 12706969"/>
                    <a:gd name="connsiteY7" fmla="*/ 419891 h 1056458"/>
                    <a:gd name="connsiteX8" fmla="*/ 2406549 w 12706969"/>
                    <a:gd name="connsiteY8" fmla="*/ 419891 h 1056458"/>
                    <a:gd name="connsiteX9" fmla="*/ 1651182 w 12706969"/>
                    <a:gd name="connsiteY9" fmla="*/ 388963 h 1056458"/>
                    <a:gd name="connsiteX10" fmla="*/ 1205275 w 12706969"/>
                    <a:gd name="connsiteY10" fmla="*/ 364584 h 1056458"/>
                    <a:gd name="connsiteX11" fmla="*/ 591449 w 12706969"/>
                    <a:gd name="connsiteY11" fmla="*/ 285082 h 1056458"/>
                    <a:gd name="connsiteX12" fmla="*/ 0 w 12706969"/>
                    <a:gd name="connsiteY12" fmla="*/ 38751 h 1056458"/>
                    <a:gd name="connsiteX13" fmla="*/ 2547 w 12706969"/>
                    <a:gd name="connsiteY13" fmla="*/ 34566 h 1056458"/>
                    <a:gd name="connsiteX14" fmla="*/ 1205457 w 12706969"/>
                    <a:gd name="connsiteY14" fmla="*/ 359672 h 1056458"/>
                    <a:gd name="connsiteX15" fmla="*/ 1651364 w 12706969"/>
                    <a:gd name="connsiteY15" fmla="*/ 384051 h 1056458"/>
                    <a:gd name="connsiteX16" fmla="*/ 2406549 w 12706969"/>
                    <a:gd name="connsiteY16" fmla="*/ 414979 h 1056458"/>
                    <a:gd name="connsiteX17" fmla="*/ 2421649 w 12706969"/>
                    <a:gd name="connsiteY17" fmla="*/ 414979 h 1056458"/>
                    <a:gd name="connsiteX18" fmla="*/ 4132685 w 12706969"/>
                    <a:gd name="connsiteY18" fmla="*/ 348393 h 1056458"/>
                    <a:gd name="connsiteX19" fmla="*/ 5221708 w 12706969"/>
                    <a:gd name="connsiteY19" fmla="*/ 295452 h 1056458"/>
                    <a:gd name="connsiteX20" fmla="*/ 7975558 w 12706969"/>
                    <a:gd name="connsiteY20" fmla="*/ 652759 h 1056458"/>
                    <a:gd name="connsiteX21" fmla="*/ 8166583 w 12706969"/>
                    <a:gd name="connsiteY21" fmla="*/ 692056 h 1056458"/>
                    <a:gd name="connsiteX22" fmla="*/ 8624861 w 12706969"/>
                    <a:gd name="connsiteY22" fmla="*/ 789569 h 1056458"/>
                    <a:gd name="connsiteX23" fmla="*/ 10084107 w 12706969"/>
                    <a:gd name="connsiteY23" fmla="*/ 1039903 h 1056458"/>
                    <a:gd name="connsiteX24" fmla="*/ 11325588 w 12706969"/>
                    <a:gd name="connsiteY24" fmla="*/ 906549 h 1056458"/>
                    <a:gd name="connsiteX25" fmla="*/ 12353483 w 12706969"/>
                    <a:gd name="connsiteY25" fmla="*/ 271073 h 1056458"/>
                    <a:gd name="connsiteX26" fmla="*/ 12704058 w 12706969"/>
                    <a:gd name="connsiteY26" fmla="*/ 0 h 1056458"/>
                    <a:gd name="connsiteX27" fmla="*/ 12706970 w 12706969"/>
                    <a:gd name="connsiteY27" fmla="*/ 4002 h 1056458"/>
                    <a:gd name="connsiteX28" fmla="*/ 12356575 w 12706969"/>
                    <a:gd name="connsiteY28" fmla="*/ 274894 h 1056458"/>
                    <a:gd name="connsiteX29" fmla="*/ 11327224 w 12706969"/>
                    <a:gd name="connsiteY29" fmla="*/ 911279 h 1056458"/>
                    <a:gd name="connsiteX30" fmla="*/ 10370099 w 12706969"/>
                    <a:gd name="connsiteY30" fmla="*/ 1056458 h 10564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12706969" h="1056458">
                      <a:moveTo>
                        <a:pt x="10370099" y="1056458"/>
                      </a:moveTo>
                      <a:cubicBezTo>
                        <a:pt x="10275496" y="1056458"/>
                        <a:pt x="10180166" y="1052456"/>
                        <a:pt x="10083926" y="1044633"/>
                      </a:cubicBezTo>
                      <a:cubicBezTo>
                        <a:pt x="9593811" y="1004427"/>
                        <a:pt x="9122799" y="902183"/>
                        <a:pt x="8623951" y="794117"/>
                      </a:cubicBezTo>
                      <a:cubicBezTo>
                        <a:pt x="8475133" y="761916"/>
                        <a:pt x="8321222" y="728441"/>
                        <a:pt x="8165855" y="696604"/>
                      </a:cubicBezTo>
                      <a:cubicBezTo>
                        <a:pt x="8102544" y="683687"/>
                        <a:pt x="8038869" y="670588"/>
                        <a:pt x="7974831" y="657307"/>
                      </a:cubicBezTo>
                      <a:cubicBezTo>
                        <a:pt x="7056638" y="468284"/>
                        <a:pt x="6107336" y="272893"/>
                        <a:pt x="5222072" y="300364"/>
                      </a:cubicBezTo>
                      <a:cubicBezTo>
                        <a:pt x="4869131" y="311461"/>
                        <a:pt x="4511642" y="331655"/>
                        <a:pt x="4133049" y="353305"/>
                      </a:cubicBezTo>
                      <a:cubicBezTo>
                        <a:pt x="3575802" y="384960"/>
                        <a:pt x="2999635" y="417889"/>
                        <a:pt x="2421649" y="419891"/>
                      </a:cubicBezTo>
                      <a:cubicBezTo>
                        <a:pt x="2416555" y="419891"/>
                        <a:pt x="2411461" y="419891"/>
                        <a:pt x="2406549" y="419891"/>
                      </a:cubicBezTo>
                      <a:cubicBezTo>
                        <a:pt x="2144572" y="419891"/>
                        <a:pt x="1893875" y="404245"/>
                        <a:pt x="1651182" y="388963"/>
                      </a:cubicBezTo>
                      <a:cubicBezTo>
                        <a:pt x="1505275" y="379867"/>
                        <a:pt x="1354457" y="370406"/>
                        <a:pt x="1205275" y="364584"/>
                      </a:cubicBezTo>
                      <a:cubicBezTo>
                        <a:pt x="968769" y="355488"/>
                        <a:pt x="773741" y="330382"/>
                        <a:pt x="591449" y="285082"/>
                      </a:cubicBezTo>
                      <a:cubicBezTo>
                        <a:pt x="377683" y="231959"/>
                        <a:pt x="184112" y="151546"/>
                        <a:pt x="0" y="38751"/>
                      </a:cubicBezTo>
                      <a:lnTo>
                        <a:pt x="2547" y="34566"/>
                      </a:lnTo>
                      <a:cubicBezTo>
                        <a:pt x="433717" y="298544"/>
                        <a:pt x="871983" y="346937"/>
                        <a:pt x="1205457" y="359672"/>
                      </a:cubicBezTo>
                      <a:cubicBezTo>
                        <a:pt x="1354639" y="365312"/>
                        <a:pt x="1505457" y="374772"/>
                        <a:pt x="1651364" y="384051"/>
                      </a:cubicBezTo>
                      <a:cubicBezTo>
                        <a:pt x="1894056" y="399333"/>
                        <a:pt x="2144754" y="414979"/>
                        <a:pt x="2406549" y="414979"/>
                      </a:cubicBezTo>
                      <a:cubicBezTo>
                        <a:pt x="2411643" y="414979"/>
                        <a:pt x="2416555" y="414979"/>
                        <a:pt x="2421649" y="414979"/>
                      </a:cubicBezTo>
                      <a:cubicBezTo>
                        <a:pt x="2999453" y="412796"/>
                        <a:pt x="3575438" y="380048"/>
                        <a:pt x="4132685" y="348393"/>
                      </a:cubicBezTo>
                      <a:cubicBezTo>
                        <a:pt x="4511278" y="326925"/>
                        <a:pt x="4868767" y="306549"/>
                        <a:pt x="5221708" y="295452"/>
                      </a:cubicBezTo>
                      <a:cubicBezTo>
                        <a:pt x="6107518" y="267617"/>
                        <a:pt x="7057184" y="463554"/>
                        <a:pt x="7975558" y="652759"/>
                      </a:cubicBezTo>
                      <a:cubicBezTo>
                        <a:pt x="8039597" y="665858"/>
                        <a:pt x="8103272" y="679139"/>
                        <a:pt x="8166583" y="692056"/>
                      </a:cubicBezTo>
                      <a:cubicBezTo>
                        <a:pt x="8321950" y="723893"/>
                        <a:pt x="8475861" y="757186"/>
                        <a:pt x="8624861" y="789569"/>
                      </a:cubicBezTo>
                      <a:cubicBezTo>
                        <a:pt x="9123526" y="897635"/>
                        <a:pt x="9594357" y="999697"/>
                        <a:pt x="10084107" y="1039903"/>
                      </a:cubicBezTo>
                      <a:cubicBezTo>
                        <a:pt x="10517279" y="1075561"/>
                        <a:pt x="10934987" y="1030624"/>
                        <a:pt x="11325588" y="906549"/>
                      </a:cubicBezTo>
                      <a:cubicBezTo>
                        <a:pt x="11708000" y="785021"/>
                        <a:pt x="12021464" y="535415"/>
                        <a:pt x="12353483" y="271073"/>
                      </a:cubicBezTo>
                      <a:cubicBezTo>
                        <a:pt x="12467006" y="180655"/>
                        <a:pt x="12584350" y="87144"/>
                        <a:pt x="12704058" y="0"/>
                      </a:cubicBezTo>
                      <a:lnTo>
                        <a:pt x="12706970" y="4002"/>
                      </a:lnTo>
                      <a:cubicBezTo>
                        <a:pt x="12587443" y="91146"/>
                        <a:pt x="12470099" y="184657"/>
                        <a:pt x="12356575" y="274894"/>
                      </a:cubicBezTo>
                      <a:cubicBezTo>
                        <a:pt x="12024192" y="539600"/>
                        <a:pt x="11710365" y="789569"/>
                        <a:pt x="11327224" y="911279"/>
                      </a:cubicBezTo>
                      <a:cubicBezTo>
                        <a:pt x="11022859" y="1007883"/>
                        <a:pt x="10701937" y="1056458"/>
                        <a:pt x="10370099" y="1056458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07" name="任意多边形: 形状 206">
                  <a:extLst>
                    <a:ext uri="{FF2B5EF4-FFF2-40B4-BE49-F238E27FC236}">
                      <a16:creationId xmlns:a16="http://schemas.microsoft.com/office/drawing/2014/main" id="{783F227C-47E6-4BB2-91F0-A608FFA55735}"/>
                    </a:ext>
                  </a:extLst>
                </p:cNvPr>
                <p:cNvSpPr/>
                <p:nvPr/>
              </p:nvSpPr>
              <p:spPr>
                <a:xfrm>
                  <a:off x="-593013" y="5714337"/>
                  <a:ext cx="12718431" cy="1076652"/>
                </a:xfrm>
                <a:custGeom>
                  <a:avLst/>
                  <a:gdLst>
                    <a:gd name="connsiteX0" fmla="*/ 10348996 w 12718431"/>
                    <a:gd name="connsiteY0" fmla="*/ 1076652 h 1076652"/>
                    <a:gd name="connsiteX1" fmla="*/ 10137594 w 12718431"/>
                    <a:gd name="connsiteY1" fmla="*/ 1070285 h 1076652"/>
                    <a:gd name="connsiteX2" fmla="*/ 8552999 w 12718431"/>
                    <a:gd name="connsiteY2" fmla="*/ 830139 h 1076652"/>
                    <a:gd name="connsiteX3" fmla="*/ 8218614 w 12718431"/>
                    <a:gd name="connsiteY3" fmla="*/ 764645 h 1076652"/>
                    <a:gd name="connsiteX4" fmla="*/ 8202969 w 12718431"/>
                    <a:gd name="connsiteY4" fmla="*/ 761552 h 1076652"/>
                    <a:gd name="connsiteX5" fmla="*/ 5270647 w 12718431"/>
                    <a:gd name="connsiteY5" fmla="*/ 358763 h 1076652"/>
                    <a:gd name="connsiteX6" fmla="*/ 3706791 w 12718431"/>
                    <a:gd name="connsiteY6" fmla="*/ 390964 h 1076652"/>
                    <a:gd name="connsiteX7" fmla="*/ 2447119 w 12718431"/>
                    <a:gd name="connsiteY7" fmla="*/ 427714 h 1076652"/>
                    <a:gd name="connsiteX8" fmla="*/ 1737780 w 12718431"/>
                    <a:gd name="connsiteY8" fmla="*/ 407156 h 1076652"/>
                    <a:gd name="connsiteX9" fmla="*/ 1220376 w 12718431"/>
                    <a:gd name="connsiteY9" fmla="*/ 388235 h 1076652"/>
                    <a:gd name="connsiteX10" fmla="*/ 0 w 12718431"/>
                    <a:gd name="connsiteY10" fmla="*/ 83687 h 1076652"/>
                    <a:gd name="connsiteX11" fmla="*/ 2547 w 12718431"/>
                    <a:gd name="connsiteY11" fmla="*/ 79503 h 1076652"/>
                    <a:gd name="connsiteX12" fmla="*/ 1220557 w 12718431"/>
                    <a:gd name="connsiteY12" fmla="*/ 383505 h 1076652"/>
                    <a:gd name="connsiteX13" fmla="*/ 1737962 w 12718431"/>
                    <a:gd name="connsiteY13" fmla="*/ 402244 h 1076652"/>
                    <a:gd name="connsiteX14" fmla="*/ 2446937 w 12718431"/>
                    <a:gd name="connsiteY14" fmla="*/ 422802 h 1076652"/>
                    <a:gd name="connsiteX15" fmla="*/ 3706427 w 12718431"/>
                    <a:gd name="connsiteY15" fmla="*/ 385870 h 1076652"/>
                    <a:gd name="connsiteX16" fmla="*/ 5270647 w 12718431"/>
                    <a:gd name="connsiteY16" fmla="*/ 353851 h 1076652"/>
                    <a:gd name="connsiteX17" fmla="*/ 8203878 w 12718431"/>
                    <a:gd name="connsiteY17" fmla="*/ 756822 h 1076652"/>
                    <a:gd name="connsiteX18" fmla="*/ 8219524 w 12718431"/>
                    <a:gd name="connsiteY18" fmla="*/ 759915 h 1076652"/>
                    <a:gd name="connsiteX19" fmla="*/ 8553908 w 12718431"/>
                    <a:gd name="connsiteY19" fmla="*/ 825409 h 1076652"/>
                    <a:gd name="connsiteX20" fmla="*/ 10137776 w 12718431"/>
                    <a:gd name="connsiteY20" fmla="*/ 1065555 h 1076652"/>
                    <a:gd name="connsiteX21" fmla="*/ 11361973 w 12718431"/>
                    <a:gd name="connsiteY21" fmla="*/ 910006 h 1076652"/>
                    <a:gd name="connsiteX22" fmla="*/ 12345478 w 12718431"/>
                    <a:gd name="connsiteY22" fmla="*/ 288538 h 1076652"/>
                    <a:gd name="connsiteX23" fmla="*/ 12715520 w 12718431"/>
                    <a:gd name="connsiteY23" fmla="*/ 0 h 1076652"/>
                    <a:gd name="connsiteX24" fmla="*/ 12718431 w 12718431"/>
                    <a:gd name="connsiteY24" fmla="*/ 4002 h 1076652"/>
                    <a:gd name="connsiteX25" fmla="*/ 12348570 w 12718431"/>
                    <a:gd name="connsiteY25" fmla="*/ 292541 h 1076652"/>
                    <a:gd name="connsiteX26" fmla="*/ 11363610 w 12718431"/>
                    <a:gd name="connsiteY26" fmla="*/ 914736 h 1076652"/>
                    <a:gd name="connsiteX27" fmla="*/ 10348996 w 12718431"/>
                    <a:gd name="connsiteY27" fmla="*/ 1076652 h 10766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2718431" h="1076652">
                      <a:moveTo>
                        <a:pt x="10348996" y="1076652"/>
                      </a:moveTo>
                      <a:cubicBezTo>
                        <a:pt x="10278953" y="1076652"/>
                        <a:pt x="10208547" y="1074469"/>
                        <a:pt x="10137594" y="1070285"/>
                      </a:cubicBezTo>
                      <a:cubicBezTo>
                        <a:pt x="9608365" y="1038447"/>
                        <a:pt x="9095691" y="937295"/>
                        <a:pt x="8552999" y="830139"/>
                      </a:cubicBezTo>
                      <a:cubicBezTo>
                        <a:pt x="8444024" y="808672"/>
                        <a:pt x="8331410" y="786295"/>
                        <a:pt x="8218614" y="764645"/>
                      </a:cubicBezTo>
                      <a:lnTo>
                        <a:pt x="8202969" y="761552"/>
                      </a:lnTo>
                      <a:cubicBezTo>
                        <a:pt x="7226559" y="573984"/>
                        <a:pt x="6216857" y="380048"/>
                        <a:pt x="5270647" y="358763"/>
                      </a:cubicBezTo>
                      <a:cubicBezTo>
                        <a:pt x="4767797" y="347483"/>
                        <a:pt x="4252394" y="368587"/>
                        <a:pt x="3706791" y="390964"/>
                      </a:cubicBezTo>
                      <a:cubicBezTo>
                        <a:pt x="3295814" y="407701"/>
                        <a:pt x="2870830" y="425167"/>
                        <a:pt x="2447119" y="427714"/>
                      </a:cubicBezTo>
                      <a:cubicBezTo>
                        <a:pt x="2201697" y="429169"/>
                        <a:pt x="1965918" y="417890"/>
                        <a:pt x="1737780" y="407156"/>
                      </a:cubicBezTo>
                      <a:cubicBezTo>
                        <a:pt x="1568587" y="399151"/>
                        <a:pt x="1393389" y="391146"/>
                        <a:pt x="1220376" y="388235"/>
                      </a:cubicBezTo>
                      <a:cubicBezTo>
                        <a:pt x="854518" y="382595"/>
                        <a:pt x="423529" y="341843"/>
                        <a:pt x="0" y="83687"/>
                      </a:cubicBezTo>
                      <a:lnTo>
                        <a:pt x="2547" y="79503"/>
                      </a:lnTo>
                      <a:cubicBezTo>
                        <a:pt x="424985" y="337113"/>
                        <a:pt x="855245" y="377683"/>
                        <a:pt x="1220557" y="383505"/>
                      </a:cubicBezTo>
                      <a:cubicBezTo>
                        <a:pt x="1393753" y="386234"/>
                        <a:pt x="1568768" y="394421"/>
                        <a:pt x="1737962" y="402244"/>
                      </a:cubicBezTo>
                      <a:cubicBezTo>
                        <a:pt x="1965918" y="412977"/>
                        <a:pt x="2201697" y="423893"/>
                        <a:pt x="2446937" y="422802"/>
                      </a:cubicBezTo>
                      <a:cubicBezTo>
                        <a:pt x="2870466" y="420255"/>
                        <a:pt x="3295451" y="402789"/>
                        <a:pt x="3706427" y="385870"/>
                      </a:cubicBezTo>
                      <a:cubicBezTo>
                        <a:pt x="4252212" y="363493"/>
                        <a:pt x="4767615" y="342389"/>
                        <a:pt x="5270647" y="353851"/>
                      </a:cubicBezTo>
                      <a:cubicBezTo>
                        <a:pt x="6217402" y="375136"/>
                        <a:pt x="7227287" y="569254"/>
                        <a:pt x="8203878" y="756822"/>
                      </a:cubicBezTo>
                      <a:lnTo>
                        <a:pt x="8219524" y="759915"/>
                      </a:lnTo>
                      <a:cubicBezTo>
                        <a:pt x="8332320" y="781564"/>
                        <a:pt x="8444933" y="803760"/>
                        <a:pt x="8553908" y="825409"/>
                      </a:cubicBezTo>
                      <a:cubicBezTo>
                        <a:pt x="9096419" y="932565"/>
                        <a:pt x="9608730" y="1033717"/>
                        <a:pt x="10137776" y="1065555"/>
                      </a:cubicBezTo>
                      <a:cubicBezTo>
                        <a:pt x="10566582" y="1091206"/>
                        <a:pt x="10978468" y="1038993"/>
                        <a:pt x="11361973" y="910006"/>
                      </a:cubicBezTo>
                      <a:cubicBezTo>
                        <a:pt x="11727831" y="787022"/>
                        <a:pt x="12027831" y="544876"/>
                        <a:pt x="12345478" y="288538"/>
                      </a:cubicBezTo>
                      <a:cubicBezTo>
                        <a:pt x="12465005" y="192116"/>
                        <a:pt x="12588716" y="92238"/>
                        <a:pt x="12715520" y="0"/>
                      </a:cubicBezTo>
                      <a:lnTo>
                        <a:pt x="12718431" y="4002"/>
                      </a:lnTo>
                      <a:cubicBezTo>
                        <a:pt x="12591626" y="96240"/>
                        <a:pt x="12468097" y="195937"/>
                        <a:pt x="12348570" y="292541"/>
                      </a:cubicBezTo>
                      <a:cubicBezTo>
                        <a:pt x="12030560" y="549060"/>
                        <a:pt x="11730378" y="791389"/>
                        <a:pt x="11363610" y="914736"/>
                      </a:cubicBezTo>
                      <a:cubicBezTo>
                        <a:pt x="11043052" y="1022256"/>
                        <a:pt x="10702483" y="1076652"/>
                        <a:pt x="10348996" y="1076652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08" name="任意多边形: 形状 207">
                  <a:extLst>
                    <a:ext uri="{FF2B5EF4-FFF2-40B4-BE49-F238E27FC236}">
                      <a16:creationId xmlns:a16="http://schemas.microsoft.com/office/drawing/2014/main" id="{2D7ED41E-8081-4E73-8487-3891BF5B775B}"/>
                    </a:ext>
                  </a:extLst>
                </p:cNvPr>
                <p:cNvSpPr/>
                <p:nvPr/>
              </p:nvSpPr>
              <p:spPr>
                <a:xfrm>
                  <a:off x="-591193" y="5697964"/>
                  <a:ext cx="12729892" cy="1098665"/>
                </a:xfrm>
                <a:custGeom>
                  <a:avLst/>
                  <a:gdLst>
                    <a:gd name="connsiteX0" fmla="*/ 10325345 w 12729892"/>
                    <a:gd name="connsiteY0" fmla="*/ 1098666 h 1098665"/>
                    <a:gd name="connsiteX1" fmla="*/ 10191627 w 12729892"/>
                    <a:gd name="connsiteY1" fmla="*/ 1096119 h 1098665"/>
                    <a:gd name="connsiteX2" fmla="*/ 8439476 w 12729892"/>
                    <a:gd name="connsiteY2" fmla="*/ 862886 h 1098665"/>
                    <a:gd name="connsiteX3" fmla="*/ 8271919 w 12729892"/>
                    <a:gd name="connsiteY3" fmla="*/ 832686 h 1098665"/>
                    <a:gd name="connsiteX4" fmla="*/ 7977742 w 12729892"/>
                    <a:gd name="connsiteY4" fmla="*/ 779563 h 1098665"/>
                    <a:gd name="connsiteX5" fmla="*/ 5319586 w 12729892"/>
                    <a:gd name="connsiteY5" fmla="*/ 417344 h 1098665"/>
                    <a:gd name="connsiteX6" fmla="*/ 3411885 w 12729892"/>
                    <a:gd name="connsiteY6" fmla="*/ 419527 h 1098665"/>
                    <a:gd name="connsiteX7" fmla="*/ 2472589 w 12729892"/>
                    <a:gd name="connsiteY7" fmla="*/ 435719 h 1098665"/>
                    <a:gd name="connsiteX8" fmla="*/ 1892601 w 12729892"/>
                    <a:gd name="connsiteY8" fmla="*/ 422802 h 1098665"/>
                    <a:gd name="connsiteX9" fmla="*/ 1235658 w 12729892"/>
                    <a:gd name="connsiteY9" fmla="*/ 412432 h 1098665"/>
                    <a:gd name="connsiteX10" fmla="*/ 0 w 12729892"/>
                    <a:gd name="connsiteY10" fmla="*/ 128987 h 1098665"/>
                    <a:gd name="connsiteX11" fmla="*/ 2547 w 12729892"/>
                    <a:gd name="connsiteY11" fmla="*/ 124803 h 1098665"/>
                    <a:gd name="connsiteX12" fmla="*/ 1235476 w 12729892"/>
                    <a:gd name="connsiteY12" fmla="*/ 407520 h 1098665"/>
                    <a:gd name="connsiteX13" fmla="*/ 1892783 w 12729892"/>
                    <a:gd name="connsiteY13" fmla="*/ 417890 h 1098665"/>
                    <a:gd name="connsiteX14" fmla="*/ 2472407 w 12729892"/>
                    <a:gd name="connsiteY14" fmla="*/ 430806 h 1098665"/>
                    <a:gd name="connsiteX15" fmla="*/ 3411521 w 12729892"/>
                    <a:gd name="connsiteY15" fmla="*/ 414615 h 1098665"/>
                    <a:gd name="connsiteX16" fmla="*/ 5319404 w 12729892"/>
                    <a:gd name="connsiteY16" fmla="*/ 412432 h 1098665"/>
                    <a:gd name="connsiteX17" fmla="*/ 7978105 w 12729892"/>
                    <a:gd name="connsiteY17" fmla="*/ 774651 h 1098665"/>
                    <a:gd name="connsiteX18" fmla="*/ 8272284 w 12729892"/>
                    <a:gd name="connsiteY18" fmla="*/ 827774 h 1098665"/>
                    <a:gd name="connsiteX19" fmla="*/ 8439839 w 12729892"/>
                    <a:gd name="connsiteY19" fmla="*/ 857974 h 1098665"/>
                    <a:gd name="connsiteX20" fmla="*/ 10191264 w 12729892"/>
                    <a:gd name="connsiteY20" fmla="*/ 1091025 h 1098665"/>
                    <a:gd name="connsiteX21" fmla="*/ 11398176 w 12729892"/>
                    <a:gd name="connsiteY21" fmla="*/ 913281 h 1098665"/>
                    <a:gd name="connsiteX22" fmla="*/ 12338382 w 12729892"/>
                    <a:gd name="connsiteY22" fmla="*/ 305640 h 1098665"/>
                    <a:gd name="connsiteX23" fmla="*/ 12726982 w 12729892"/>
                    <a:gd name="connsiteY23" fmla="*/ 0 h 1098665"/>
                    <a:gd name="connsiteX24" fmla="*/ 12729892 w 12729892"/>
                    <a:gd name="connsiteY24" fmla="*/ 4002 h 1098665"/>
                    <a:gd name="connsiteX25" fmla="*/ 12341476 w 12729892"/>
                    <a:gd name="connsiteY25" fmla="*/ 309460 h 1098665"/>
                    <a:gd name="connsiteX26" fmla="*/ 11399814 w 12729892"/>
                    <a:gd name="connsiteY26" fmla="*/ 918011 h 1098665"/>
                    <a:gd name="connsiteX27" fmla="*/ 10325345 w 12729892"/>
                    <a:gd name="connsiteY27" fmla="*/ 1098666 h 1098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2729892" h="1098665">
                      <a:moveTo>
                        <a:pt x="10325345" y="1098666"/>
                      </a:moveTo>
                      <a:cubicBezTo>
                        <a:pt x="10280955" y="1098666"/>
                        <a:pt x="10236382" y="1097756"/>
                        <a:pt x="10191627" y="1096119"/>
                      </a:cubicBezTo>
                      <a:cubicBezTo>
                        <a:pt x="9609821" y="1074287"/>
                        <a:pt x="9041294" y="971680"/>
                        <a:pt x="8439476" y="862886"/>
                      </a:cubicBezTo>
                      <a:cubicBezTo>
                        <a:pt x="8383987" y="852880"/>
                        <a:pt x="8328135" y="842692"/>
                        <a:pt x="8271919" y="832686"/>
                      </a:cubicBezTo>
                      <a:cubicBezTo>
                        <a:pt x="8174406" y="815221"/>
                        <a:pt x="8076165" y="797392"/>
                        <a:pt x="7977742" y="779563"/>
                      </a:cubicBezTo>
                      <a:cubicBezTo>
                        <a:pt x="7093206" y="619466"/>
                        <a:pt x="6178470" y="453729"/>
                        <a:pt x="5319586" y="417344"/>
                      </a:cubicBezTo>
                      <a:cubicBezTo>
                        <a:pt x="4708852" y="391510"/>
                        <a:pt x="4079016" y="405155"/>
                        <a:pt x="3411885" y="419527"/>
                      </a:cubicBezTo>
                      <a:cubicBezTo>
                        <a:pt x="3105154" y="426258"/>
                        <a:pt x="2787871" y="432990"/>
                        <a:pt x="2472589" y="435719"/>
                      </a:cubicBezTo>
                      <a:cubicBezTo>
                        <a:pt x="2273013" y="437174"/>
                        <a:pt x="2079623" y="429897"/>
                        <a:pt x="1892601" y="422802"/>
                      </a:cubicBezTo>
                      <a:cubicBezTo>
                        <a:pt x="1667556" y="414251"/>
                        <a:pt x="1455063" y="406246"/>
                        <a:pt x="1235658" y="412432"/>
                      </a:cubicBezTo>
                      <a:cubicBezTo>
                        <a:pt x="727350" y="426622"/>
                        <a:pt x="346210" y="339296"/>
                        <a:pt x="0" y="128987"/>
                      </a:cubicBezTo>
                      <a:lnTo>
                        <a:pt x="2547" y="124803"/>
                      </a:lnTo>
                      <a:cubicBezTo>
                        <a:pt x="347847" y="334566"/>
                        <a:pt x="728259" y="421528"/>
                        <a:pt x="1235476" y="407520"/>
                      </a:cubicBezTo>
                      <a:cubicBezTo>
                        <a:pt x="1454881" y="401334"/>
                        <a:pt x="1667556" y="409339"/>
                        <a:pt x="1892783" y="417890"/>
                      </a:cubicBezTo>
                      <a:cubicBezTo>
                        <a:pt x="2079805" y="424985"/>
                        <a:pt x="2273195" y="432080"/>
                        <a:pt x="2472407" y="430806"/>
                      </a:cubicBezTo>
                      <a:cubicBezTo>
                        <a:pt x="2787507" y="428077"/>
                        <a:pt x="3104790" y="421164"/>
                        <a:pt x="3411521" y="414615"/>
                      </a:cubicBezTo>
                      <a:cubicBezTo>
                        <a:pt x="4078652" y="400242"/>
                        <a:pt x="4708671" y="386416"/>
                        <a:pt x="5319404" y="412432"/>
                      </a:cubicBezTo>
                      <a:cubicBezTo>
                        <a:pt x="6178470" y="448817"/>
                        <a:pt x="7093387" y="614554"/>
                        <a:pt x="7978105" y="774651"/>
                      </a:cubicBezTo>
                      <a:cubicBezTo>
                        <a:pt x="8076711" y="792480"/>
                        <a:pt x="8174770" y="810309"/>
                        <a:pt x="8272284" y="827774"/>
                      </a:cubicBezTo>
                      <a:cubicBezTo>
                        <a:pt x="8328499" y="837780"/>
                        <a:pt x="8384352" y="847968"/>
                        <a:pt x="8439839" y="857974"/>
                      </a:cubicBezTo>
                      <a:cubicBezTo>
                        <a:pt x="9041477" y="966586"/>
                        <a:pt x="9609821" y="1069193"/>
                        <a:pt x="10191264" y="1091025"/>
                      </a:cubicBezTo>
                      <a:cubicBezTo>
                        <a:pt x="10615521" y="1106852"/>
                        <a:pt x="11021403" y="1047180"/>
                        <a:pt x="11398176" y="913281"/>
                      </a:cubicBezTo>
                      <a:cubicBezTo>
                        <a:pt x="11748206" y="788842"/>
                        <a:pt x="12034926" y="554154"/>
                        <a:pt x="12338382" y="305640"/>
                      </a:cubicBezTo>
                      <a:cubicBezTo>
                        <a:pt x="12463549" y="203214"/>
                        <a:pt x="12592900" y="97150"/>
                        <a:pt x="12726982" y="0"/>
                      </a:cubicBezTo>
                      <a:lnTo>
                        <a:pt x="12729892" y="4002"/>
                      </a:lnTo>
                      <a:cubicBezTo>
                        <a:pt x="12595993" y="101152"/>
                        <a:pt x="12466642" y="207035"/>
                        <a:pt x="12341476" y="309460"/>
                      </a:cubicBezTo>
                      <a:cubicBezTo>
                        <a:pt x="12037655" y="558338"/>
                        <a:pt x="11750571" y="793208"/>
                        <a:pt x="11399814" y="918011"/>
                      </a:cubicBezTo>
                      <a:cubicBezTo>
                        <a:pt x="11062700" y="1038083"/>
                        <a:pt x="10701755" y="1098666"/>
                        <a:pt x="10325345" y="1098666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09" name="任意多边形: 形状 208">
                  <a:extLst>
                    <a:ext uri="{FF2B5EF4-FFF2-40B4-BE49-F238E27FC236}">
                      <a16:creationId xmlns:a16="http://schemas.microsoft.com/office/drawing/2014/main" id="{B9FD10AE-CA9D-4325-BF0B-DF15F21152DC}"/>
                    </a:ext>
                  </a:extLst>
                </p:cNvPr>
                <p:cNvSpPr/>
                <p:nvPr/>
              </p:nvSpPr>
              <p:spPr>
                <a:xfrm>
                  <a:off x="-589010" y="5682318"/>
                  <a:ext cx="12741717" cy="1126864"/>
                </a:xfrm>
                <a:custGeom>
                  <a:avLst/>
                  <a:gdLst>
                    <a:gd name="connsiteX0" fmla="*/ 10401209 w 12741717"/>
                    <a:gd name="connsiteY0" fmla="*/ 1126865 h 1126864"/>
                    <a:gd name="connsiteX1" fmla="*/ 10245114 w 12741717"/>
                    <a:gd name="connsiteY1" fmla="*/ 1121407 h 1126864"/>
                    <a:gd name="connsiteX2" fmla="*/ 8324679 w 12741717"/>
                    <a:gd name="connsiteY2" fmla="*/ 900364 h 1126864"/>
                    <a:gd name="connsiteX3" fmla="*/ 7750331 w 12741717"/>
                    <a:gd name="connsiteY3" fmla="*/ 802122 h 1126864"/>
                    <a:gd name="connsiteX4" fmla="*/ 5367979 w 12741717"/>
                    <a:gd name="connsiteY4" fmla="*/ 475561 h 1126864"/>
                    <a:gd name="connsiteX5" fmla="*/ 2618131 w 12741717"/>
                    <a:gd name="connsiteY5" fmla="*/ 442086 h 1126864"/>
                    <a:gd name="connsiteX6" fmla="*/ 2497877 w 12741717"/>
                    <a:gd name="connsiteY6" fmla="*/ 443360 h 1126864"/>
                    <a:gd name="connsiteX7" fmla="*/ 1932625 w 12741717"/>
                    <a:gd name="connsiteY7" fmla="*/ 438084 h 1126864"/>
                    <a:gd name="connsiteX8" fmla="*/ 1250758 w 12741717"/>
                    <a:gd name="connsiteY8" fmla="*/ 435719 h 1126864"/>
                    <a:gd name="connsiteX9" fmla="*/ 0 w 12741717"/>
                    <a:gd name="connsiteY9" fmla="*/ 173560 h 1126864"/>
                    <a:gd name="connsiteX10" fmla="*/ 2547 w 12741717"/>
                    <a:gd name="connsiteY10" fmla="*/ 169375 h 1126864"/>
                    <a:gd name="connsiteX11" fmla="*/ 1250576 w 12741717"/>
                    <a:gd name="connsiteY11" fmla="*/ 430806 h 1126864"/>
                    <a:gd name="connsiteX12" fmla="*/ 1932625 w 12741717"/>
                    <a:gd name="connsiteY12" fmla="*/ 432990 h 1126864"/>
                    <a:gd name="connsiteX13" fmla="*/ 2497695 w 12741717"/>
                    <a:gd name="connsiteY13" fmla="*/ 438266 h 1126864"/>
                    <a:gd name="connsiteX14" fmla="*/ 2617949 w 12741717"/>
                    <a:gd name="connsiteY14" fmla="*/ 436992 h 1126864"/>
                    <a:gd name="connsiteX15" fmla="*/ 5368161 w 12741717"/>
                    <a:gd name="connsiteY15" fmla="*/ 470467 h 1126864"/>
                    <a:gd name="connsiteX16" fmla="*/ 7751059 w 12741717"/>
                    <a:gd name="connsiteY16" fmla="*/ 797210 h 1126864"/>
                    <a:gd name="connsiteX17" fmla="*/ 8325406 w 12741717"/>
                    <a:gd name="connsiteY17" fmla="*/ 895452 h 1126864"/>
                    <a:gd name="connsiteX18" fmla="*/ 10245478 w 12741717"/>
                    <a:gd name="connsiteY18" fmla="*/ 1116495 h 1126864"/>
                    <a:gd name="connsiteX19" fmla="*/ 11434744 w 12741717"/>
                    <a:gd name="connsiteY19" fmla="*/ 916737 h 1126864"/>
                    <a:gd name="connsiteX20" fmla="*/ 12333289 w 12741717"/>
                    <a:gd name="connsiteY20" fmla="*/ 322195 h 1126864"/>
                    <a:gd name="connsiteX21" fmla="*/ 12738806 w 12741717"/>
                    <a:gd name="connsiteY21" fmla="*/ 0 h 1126864"/>
                    <a:gd name="connsiteX22" fmla="*/ 12741718 w 12741717"/>
                    <a:gd name="connsiteY22" fmla="*/ 4002 h 1126864"/>
                    <a:gd name="connsiteX23" fmla="*/ 12336381 w 12741717"/>
                    <a:gd name="connsiteY23" fmla="*/ 326016 h 1126864"/>
                    <a:gd name="connsiteX24" fmla="*/ 11436382 w 12741717"/>
                    <a:gd name="connsiteY24" fmla="*/ 921285 h 1126864"/>
                    <a:gd name="connsiteX25" fmla="*/ 10401209 w 12741717"/>
                    <a:gd name="connsiteY25" fmla="*/ 1126865 h 11268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2741717" h="1126864">
                      <a:moveTo>
                        <a:pt x="10401209" y="1126865"/>
                      </a:moveTo>
                      <a:cubicBezTo>
                        <a:pt x="10348449" y="1126865"/>
                        <a:pt x="10296418" y="1125045"/>
                        <a:pt x="10245114" y="1121407"/>
                      </a:cubicBezTo>
                      <a:cubicBezTo>
                        <a:pt x="9536504" y="1070831"/>
                        <a:pt x="8926315" y="1000606"/>
                        <a:pt x="8324679" y="900364"/>
                      </a:cubicBezTo>
                      <a:cubicBezTo>
                        <a:pt x="8134564" y="868708"/>
                        <a:pt x="7939173" y="834869"/>
                        <a:pt x="7750331" y="802122"/>
                      </a:cubicBezTo>
                      <a:cubicBezTo>
                        <a:pt x="6958579" y="665130"/>
                        <a:pt x="6139719" y="523408"/>
                        <a:pt x="5367979" y="475561"/>
                      </a:cubicBezTo>
                      <a:cubicBezTo>
                        <a:pt x="4496724" y="421528"/>
                        <a:pt x="3584171" y="431534"/>
                        <a:pt x="2618131" y="442086"/>
                      </a:cubicBezTo>
                      <a:lnTo>
                        <a:pt x="2497877" y="443360"/>
                      </a:lnTo>
                      <a:cubicBezTo>
                        <a:pt x="2303759" y="445179"/>
                        <a:pt x="2115099" y="441540"/>
                        <a:pt x="1932625" y="438084"/>
                      </a:cubicBezTo>
                      <a:cubicBezTo>
                        <a:pt x="1699029" y="433535"/>
                        <a:pt x="1478350" y="429351"/>
                        <a:pt x="1250758" y="435719"/>
                      </a:cubicBezTo>
                      <a:cubicBezTo>
                        <a:pt x="845239" y="447180"/>
                        <a:pt x="413159" y="423347"/>
                        <a:pt x="0" y="173560"/>
                      </a:cubicBezTo>
                      <a:lnTo>
                        <a:pt x="2547" y="169375"/>
                      </a:lnTo>
                      <a:cubicBezTo>
                        <a:pt x="414615" y="418617"/>
                        <a:pt x="845785" y="442268"/>
                        <a:pt x="1250576" y="430806"/>
                      </a:cubicBezTo>
                      <a:cubicBezTo>
                        <a:pt x="1478350" y="424257"/>
                        <a:pt x="1699029" y="428623"/>
                        <a:pt x="1932625" y="432990"/>
                      </a:cubicBezTo>
                      <a:cubicBezTo>
                        <a:pt x="2115099" y="436446"/>
                        <a:pt x="2303577" y="440085"/>
                        <a:pt x="2497695" y="438266"/>
                      </a:cubicBezTo>
                      <a:lnTo>
                        <a:pt x="2617949" y="436992"/>
                      </a:lnTo>
                      <a:cubicBezTo>
                        <a:pt x="3584171" y="426440"/>
                        <a:pt x="4496724" y="416434"/>
                        <a:pt x="5368161" y="470467"/>
                      </a:cubicBezTo>
                      <a:cubicBezTo>
                        <a:pt x="6140083" y="518314"/>
                        <a:pt x="6958943" y="660036"/>
                        <a:pt x="7751059" y="797210"/>
                      </a:cubicBezTo>
                      <a:cubicBezTo>
                        <a:pt x="7939900" y="829957"/>
                        <a:pt x="8135292" y="863796"/>
                        <a:pt x="8325406" y="895452"/>
                      </a:cubicBezTo>
                      <a:cubicBezTo>
                        <a:pt x="8926861" y="995694"/>
                        <a:pt x="9537049" y="1065919"/>
                        <a:pt x="10245478" y="1116495"/>
                      </a:cubicBezTo>
                      <a:cubicBezTo>
                        <a:pt x="10611700" y="1142692"/>
                        <a:pt x="11011761" y="1075379"/>
                        <a:pt x="11434744" y="916737"/>
                      </a:cubicBezTo>
                      <a:cubicBezTo>
                        <a:pt x="11769311" y="791207"/>
                        <a:pt x="12043295" y="563432"/>
                        <a:pt x="12333289" y="322195"/>
                      </a:cubicBezTo>
                      <a:cubicBezTo>
                        <a:pt x="12463549" y="213948"/>
                        <a:pt x="12598176" y="101880"/>
                        <a:pt x="12738806" y="0"/>
                      </a:cubicBezTo>
                      <a:lnTo>
                        <a:pt x="12741718" y="4002"/>
                      </a:lnTo>
                      <a:cubicBezTo>
                        <a:pt x="12601269" y="105882"/>
                        <a:pt x="12466642" y="217768"/>
                        <a:pt x="12336381" y="326016"/>
                      </a:cubicBezTo>
                      <a:cubicBezTo>
                        <a:pt x="12046024" y="567435"/>
                        <a:pt x="11771858" y="795573"/>
                        <a:pt x="11436382" y="921285"/>
                      </a:cubicBezTo>
                      <a:cubicBezTo>
                        <a:pt x="11072161" y="1057914"/>
                        <a:pt x="10724678" y="1126865"/>
                        <a:pt x="10401209" y="1126865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10" name="任意多边形: 形状 209">
                  <a:extLst>
                    <a:ext uri="{FF2B5EF4-FFF2-40B4-BE49-F238E27FC236}">
                      <a16:creationId xmlns:a16="http://schemas.microsoft.com/office/drawing/2014/main" id="{E6789D72-8FD3-4216-81DF-6EBB54FFDF63}"/>
                    </a:ext>
                  </a:extLst>
                </p:cNvPr>
                <p:cNvSpPr/>
                <p:nvPr/>
              </p:nvSpPr>
              <p:spPr>
                <a:xfrm>
                  <a:off x="-587373" y="5666490"/>
                  <a:ext cx="12753543" cy="1149241"/>
                </a:xfrm>
                <a:custGeom>
                  <a:avLst/>
                  <a:gdLst>
                    <a:gd name="connsiteX0" fmla="*/ 10403756 w 12753543"/>
                    <a:gd name="connsiteY0" fmla="*/ 1149242 h 1149241"/>
                    <a:gd name="connsiteX1" fmla="*/ 10299147 w 12753543"/>
                    <a:gd name="connsiteY1" fmla="*/ 1146695 h 1149241"/>
                    <a:gd name="connsiteX2" fmla="*/ 8377802 w 12753543"/>
                    <a:gd name="connsiteY2" fmla="*/ 967859 h 1149241"/>
                    <a:gd name="connsiteX3" fmla="*/ 7521465 w 12753543"/>
                    <a:gd name="connsiteY3" fmla="*/ 827956 h 1149241"/>
                    <a:gd name="connsiteX4" fmla="*/ 5416917 w 12753543"/>
                    <a:gd name="connsiteY4" fmla="*/ 533596 h 1149241"/>
                    <a:gd name="connsiteX5" fmla="*/ 2523347 w 12753543"/>
                    <a:gd name="connsiteY5" fmla="*/ 451000 h 1149241"/>
                    <a:gd name="connsiteX6" fmla="*/ 2041055 w 12753543"/>
                    <a:gd name="connsiteY6" fmla="*/ 450455 h 1149241"/>
                    <a:gd name="connsiteX7" fmla="*/ 1266040 w 12753543"/>
                    <a:gd name="connsiteY7" fmla="*/ 459369 h 1149241"/>
                    <a:gd name="connsiteX8" fmla="*/ 624742 w 12753543"/>
                    <a:gd name="connsiteY8" fmla="*/ 438629 h 1149241"/>
                    <a:gd name="connsiteX9" fmla="*/ 0 w 12753543"/>
                    <a:gd name="connsiteY9" fmla="*/ 218496 h 1149241"/>
                    <a:gd name="connsiteX10" fmla="*/ 2547 w 12753543"/>
                    <a:gd name="connsiteY10" fmla="*/ 214312 h 1149241"/>
                    <a:gd name="connsiteX11" fmla="*/ 1265676 w 12753543"/>
                    <a:gd name="connsiteY11" fmla="*/ 454639 h 1149241"/>
                    <a:gd name="connsiteX12" fmla="*/ 2041055 w 12753543"/>
                    <a:gd name="connsiteY12" fmla="*/ 445725 h 1149241"/>
                    <a:gd name="connsiteX13" fmla="*/ 2523347 w 12753543"/>
                    <a:gd name="connsiteY13" fmla="*/ 446270 h 1149241"/>
                    <a:gd name="connsiteX14" fmla="*/ 5417282 w 12753543"/>
                    <a:gd name="connsiteY14" fmla="*/ 528866 h 1149241"/>
                    <a:gd name="connsiteX15" fmla="*/ 7522193 w 12753543"/>
                    <a:gd name="connsiteY15" fmla="*/ 823226 h 1149241"/>
                    <a:gd name="connsiteX16" fmla="*/ 8378530 w 12753543"/>
                    <a:gd name="connsiteY16" fmla="*/ 963129 h 1149241"/>
                    <a:gd name="connsiteX17" fmla="*/ 10299329 w 12753543"/>
                    <a:gd name="connsiteY17" fmla="*/ 1141965 h 1149241"/>
                    <a:gd name="connsiteX18" fmla="*/ 11471312 w 12753543"/>
                    <a:gd name="connsiteY18" fmla="*/ 920012 h 1149241"/>
                    <a:gd name="connsiteX19" fmla="*/ 12329286 w 12753543"/>
                    <a:gd name="connsiteY19" fmla="*/ 338205 h 1149241"/>
                    <a:gd name="connsiteX20" fmla="*/ 12750632 w 12753543"/>
                    <a:gd name="connsiteY20" fmla="*/ 0 h 1149241"/>
                    <a:gd name="connsiteX21" fmla="*/ 12753543 w 12753543"/>
                    <a:gd name="connsiteY21" fmla="*/ 4002 h 1149241"/>
                    <a:gd name="connsiteX22" fmla="*/ 12332561 w 12753543"/>
                    <a:gd name="connsiteY22" fmla="*/ 342025 h 1149241"/>
                    <a:gd name="connsiteX23" fmla="*/ 11473313 w 12753543"/>
                    <a:gd name="connsiteY23" fmla="*/ 924560 h 1149241"/>
                    <a:gd name="connsiteX24" fmla="*/ 10403756 w 12753543"/>
                    <a:gd name="connsiteY24" fmla="*/ 1149242 h 1149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12753543" h="1149241">
                      <a:moveTo>
                        <a:pt x="10403756" y="1149242"/>
                      </a:moveTo>
                      <a:cubicBezTo>
                        <a:pt x="10368644" y="1149242"/>
                        <a:pt x="10333714" y="1148332"/>
                        <a:pt x="10299147" y="1146695"/>
                      </a:cubicBezTo>
                      <a:cubicBezTo>
                        <a:pt x="9748268" y="1119769"/>
                        <a:pt x="9089323" y="1077562"/>
                        <a:pt x="8377802" y="967859"/>
                      </a:cubicBezTo>
                      <a:cubicBezTo>
                        <a:pt x="8093994" y="924014"/>
                        <a:pt x="7802909" y="875257"/>
                        <a:pt x="7521465" y="827956"/>
                      </a:cubicBezTo>
                      <a:cubicBezTo>
                        <a:pt x="6823224" y="710612"/>
                        <a:pt x="6101150" y="589266"/>
                        <a:pt x="5416917" y="533596"/>
                      </a:cubicBezTo>
                      <a:cubicBezTo>
                        <a:pt x="4557670" y="463736"/>
                        <a:pt x="3611096" y="436628"/>
                        <a:pt x="2523347" y="451000"/>
                      </a:cubicBezTo>
                      <a:cubicBezTo>
                        <a:pt x="2358338" y="453002"/>
                        <a:pt x="2196967" y="451728"/>
                        <a:pt x="2041055" y="450455"/>
                      </a:cubicBezTo>
                      <a:cubicBezTo>
                        <a:pt x="1775257" y="448453"/>
                        <a:pt x="1524378" y="446452"/>
                        <a:pt x="1266040" y="459369"/>
                      </a:cubicBezTo>
                      <a:cubicBezTo>
                        <a:pt x="1089023" y="468284"/>
                        <a:pt x="856337" y="473741"/>
                        <a:pt x="624742" y="438629"/>
                      </a:cubicBezTo>
                      <a:cubicBezTo>
                        <a:pt x="391146" y="402971"/>
                        <a:pt x="186840" y="330928"/>
                        <a:pt x="0" y="218496"/>
                      </a:cubicBezTo>
                      <a:lnTo>
                        <a:pt x="2547" y="214312"/>
                      </a:lnTo>
                      <a:cubicBezTo>
                        <a:pt x="411158" y="460461"/>
                        <a:pt x="851061" y="475197"/>
                        <a:pt x="1265676" y="454639"/>
                      </a:cubicBezTo>
                      <a:cubicBezTo>
                        <a:pt x="1524196" y="441722"/>
                        <a:pt x="1775257" y="443723"/>
                        <a:pt x="2041055" y="445725"/>
                      </a:cubicBezTo>
                      <a:cubicBezTo>
                        <a:pt x="2197149" y="446998"/>
                        <a:pt x="2358338" y="448090"/>
                        <a:pt x="2523347" y="446270"/>
                      </a:cubicBezTo>
                      <a:cubicBezTo>
                        <a:pt x="3611278" y="432080"/>
                        <a:pt x="4557852" y="459005"/>
                        <a:pt x="5417282" y="528866"/>
                      </a:cubicBezTo>
                      <a:cubicBezTo>
                        <a:pt x="6101878" y="584536"/>
                        <a:pt x="6823951" y="705882"/>
                        <a:pt x="7522193" y="823226"/>
                      </a:cubicBezTo>
                      <a:cubicBezTo>
                        <a:pt x="7803636" y="870527"/>
                        <a:pt x="8094721" y="919466"/>
                        <a:pt x="8378530" y="963129"/>
                      </a:cubicBezTo>
                      <a:cubicBezTo>
                        <a:pt x="9089687" y="1072832"/>
                        <a:pt x="9748632" y="1115039"/>
                        <a:pt x="10299329" y="1141965"/>
                      </a:cubicBezTo>
                      <a:cubicBezTo>
                        <a:pt x="10660457" y="1159430"/>
                        <a:pt x="11054696" y="1084839"/>
                        <a:pt x="11471312" y="920012"/>
                      </a:cubicBezTo>
                      <a:cubicBezTo>
                        <a:pt x="11790959" y="793572"/>
                        <a:pt x="12052390" y="572347"/>
                        <a:pt x="12329286" y="338205"/>
                      </a:cubicBezTo>
                      <a:cubicBezTo>
                        <a:pt x="12464094" y="224136"/>
                        <a:pt x="12603452" y="106246"/>
                        <a:pt x="12750632" y="0"/>
                      </a:cubicBezTo>
                      <a:lnTo>
                        <a:pt x="12753543" y="4002"/>
                      </a:lnTo>
                      <a:cubicBezTo>
                        <a:pt x="12606727" y="110249"/>
                        <a:pt x="12467370" y="228138"/>
                        <a:pt x="12332561" y="342025"/>
                      </a:cubicBezTo>
                      <a:cubicBezTo>
                        <a:pt x="12055484" y="576349"/>
                        <a:pt x="11793689" y="797756"/>
                        <a:pt x="11473313" y="924560"/>
                      </a:cubicBezTo>
                      <a:cubicBezTo>
                        <a:pt x="11095812" y="1073923"/>
                        <a:pt x="10736503" y="1149242"/>
                        <a:pt x="10403756" y="1149242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11" name="任意多边形: 形状 210">
                  <a:extLst>
                    <a:ext uri="{FF2B5EF4-FFF2-40B4-BE49-F238E27FC236}">
                      <a16:creationId xmlns:a16="http://schemas.microsoft.com/office/drawing/2014/main" id="{D1BC617A-0056-4330-84D7-1F351AC99DA3}"/>
                    </a:ext>
                  </a:extLst>
                </p:cNvPr>
                <p:cNvSpPr/>
                <p:nvPr/>
              </p:nvSpPr>
              <p:spPr>
                <a:xfrm>
                  <a:off x="-585372" y="5650117"/>
                  <a:ext cx="12765004" cy="1176530"/>
                </a:xfrm>
                <a:custGeom>
                  <a:avLst/>
                  <a:gdLst>
                    <a:gd name="connsiteX0" fmla="*/ 10109214 w 12765004"/>
                    <a:gd name="connsiteY0" fmla="*/ 1176531 h 1176530"/>
                    <a:gd name="connsiteX1" fmla="*/ 8430925 w 12765004"/>
                    <a:gd name="connsiteY1" fmla="*/ 1036082 h 1176530"/>
                    <a:gd name="connsiteX2" fmla="*/ 7291871 w 12765004"/>
                    <a:gd name="connsiteY2" fmla="*/ 856337 h 1176530"/>
                    <a:gd name="connsiteX3" fmla="*/ 5465674 w 12765004"/>
                    <a:gd name="connsiteY3" fmla="*/ 592359 h 1176530"/>
                    <a:gd name="connsiteX4" fmla="*/ 2548817 w 12765004"/>
                    <a:gd name="connsiteY4" fmla="*/ 459187 h 1176530"/>
                    <a:gd name="connsiteX5" fmla="*/ 2157125 w 12765004"/>
                    <a:gd name="connsiteY5" fmla="*/ 461552 h 1176530"/>
                    <a:gd name="connsiteX6" fmla="*/ 1281140 w 12765004"/>
                    <a:gd name="connsiteY6" fmla="*/ 483384 h 1176530"/>
                    <a:gd name="connsiteX7" fmla="*/ 633111 w 12765004"/>
                    <a:gd name="connsiteY7" fmla="*/ 477198 h 1176530"/>
                    <a:gd name="connsiteX8" fmla="*/ 0 w 12765004"/>
                    <a:gd name="connsiteY8" fmla="*/ 263614 h 1176530"/>
                    <a:gd name="connsiteX9" fmla="*/ 2547 w 12765004"/>
                    <a:gd name="connsiteY9" fmla="*/ 259430 h 1176530"/>
                    <a:gd name="connsiteX10" fmla="*/ 633657 w 12765004"/>
                    <a:gd name="connsiteY10" fmla="*/ 472286 h 1176530"/>
                    <a:gd name="connsiteX11" fmla="*/ 1280776 w 12765004"/>
                    <a:gd name="connsiteY11" fmla="*/ 478472 h 1176530"/>
                    <a:gd name="connsiteX12" fmla="*/ 2157125 w 12765004"/>
                    <a:gd name="connsiteY12" fmla="*/ 456640 h 1176530"/>
                    <a:gd name="connsiteX13" fmla="*/ 2548635 w 12765004"/>
                    <a:gd name="connsiteY13" fmla="*/ 454275 h 1176530"/>
                    <a:gd name="connsiteX14" fmla="*/ 5466038 w 12765004"/>
                    <a:gd name="connsiteY14" fmla="*/ 587447 h 1176530"/>
                    <a:gd name="connsiteX15" fmla="*/ 7292417 w 12765004"/>
                    <a:gd name="connsiteY15" fmla="*/ 851425 h 1176530"/>
                    <a:gd name="connsiteX16" fmla="*/ 8431289 w 12765004"/>
                    <a:gd name="connsiteY16" fmla="*/ 1031170 h 1176530"/>
                    <a:gd name="connsiteX17" fmla="*/ 10352816 w 12765004"/>
                    <a:gd name="connsiteY17" fmla="*/ 1167616 h 1176530"/>
                    <a:gd name="connsiteX18" fmla="*/ 11507516 w 12765004"/>
                    <a:gd name="connsiteY18" fmla="*/ 923468 h 1176530"/>
                    <a:gd name="connsiteX19" fmla="*/ 12326375 w 12765004"/>
                    <a:gd name="connsiteY19" fmla="*/ 353851 h 1176530"/>
                    <a:gd name="connsiteX20" fmla="*/ 12762094 w 12765004"/>
                    <a:gd name="connsiteY20" fmla="*/ 0 h 1176530"/>
                    <a:gd name="connsiteX21" fmla="*/ 12765004 w 12765004"/>
                    <a:gd name="connsiteY21" fmla="*/ 4002 h 1176530"/>
                    <a:gd name="connsiteX22" fmla="*/ 12329650 w 12765004"/>
                    <a:gd name="connsiteY22" fmla="*/ 357489 h 1176530"/>
                    <a:gd name="connsiteX23" fmla="*/ 11509517 w 12765004"/>
                    <a:gd name="connsiteY23" fmla="*/ 927835 h 1176530"/>
                    <a:gd name="connsiteX24" fmla="*/ 10352998 w 12765004"/>
                    <a:gd name="connsiteY24" fmla="*/ 1172347 h 1176530"/>
                    <a:gd name="connsiteX25" fmla="*/ 10109214 w 12765004"/>
                    <a:gd name="connsiteY25" fmla="*/ 1176531 h 11765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2765004" h="1176530">
                      <a:moveTo>
                        <a:pt x="10109214" y="1176531"/>
                      </a:moveTo>
                      <a:cubicBezTo>
                        <a:pt x="9630197" y="1176531"/>
                        <a:pt x="9111701" y="1132686"/>
                        <a:pt x="8430925" y="1036082"/>
                      </a:cubicBezTo>
                      <a:cubicBezTo>
                        <a:pt x="8052332" y="982413"/>
                        <a:pt x="7665734" y="918193"/>
                        <a:pt x="7291871" y="856337"/>
                      </a:cubicBezTo>
                      <a:cubicBezTo>
                        <a:pt x="6687323" y="756094"/>
                        <a:pt x="6062218" y="652395"/>
                        <a:pt x="5465674" y="592359"/>
                      </a:cubicBezTo>
                      <a:cubicBezTo>
                        <a:pt x="4445602" y="489933"/>
                        <a:pt x="3464280" y="445179"/>
                        <a:pt x="2548817" y="459187"/>
                      </a:cubicBezTo>
                      <a:cubicBezTo>
                        <a:pt x="2415463" y="461006"/>
                        <a:pt x="2284111" y="461370"/>
                        <a:pt x="2157125" y="461552"/>
                      </a:cubicBezTo>
                      <a:cubicBezTo>
                        <a:pt x="1856579" y="462098"/>
                        <a:pt x="1572589" y="462644"/>
                        <a:pt x="1281140" y="483384"/>
                      </a:cubicBezTo>
                      <a:cubicBezTo>
                        <a:pt x="1089205" y="497028"/>
                        <a:pt x="862159" y="507034"/>
                        <a:pt x="633111" y="477198"/>
                      </a:cubicBezTo>
                      <a:cubicBezTo>
                        <a:pt x="394967" y="446270"/>
                        <a:pt x="187932" y="376410"/>
                        <a:pt x="0" y="263614"/>
                      </a:cubicBezTo>
                      <a:lnTo>
                        <a:pt x="2547" y="259430"/>
                      </a:lnTo>
                      <a:cubicBezTo>
                        <a:pt x="189751" y="371680"/>
                        <a:pt x="396240" y="441358"/>
                        <a:pt x="633657" y="472286"/>
                      </a:cubicBezTo>
                      <a:cubicBezTo>
                        <a:pt x="862159" y="501940"/>
                        <a:pt x="1089023" y="492116"/>
                        <a:pt x="1280776" y="478472"/>
                      </a:cubicBezTo>
                      <a:cubicBezTo>
                        <a:pt x="1572407" y="457732"/>
                        <a:pt x="1856397" y="457186"/>
                        <a:pt x="2157125" y="456640"/>
                      </a:cubicBezTo>
                      <a:cubicBezTo>
                        <a:pt x="2284111" y="456458"/>
                        <a:pt x="2415463" y="456094"/>
                        <a:pt x="2548635" y="454275"/>
                      </a:cubicBezTo>
                      <a:cubicBezTo>
                        <a:pt x="3464280" y="440085"/>
                        <a:pt x="4445784" y="485021"/>
                        <a:pt x="5466038" y="587447"/>
                      </a:cubicBezTo>
                      <a:cubicBezTo>
                        <a:pt x="6062581" y="647301"/>
                        <a:pt x="6687869" y="751182"/>
                        <a:pt x="7292417" y="851425"/>
                      </a:cubicBezTo>
                      <a:cubicBezTo>
                        <a:pt x="7666280" y="913462"/>
                        <a:pt x="8052878" y="977501"/>
                        <a:pt x="8431289" y="1031170"/>
                      </a:cubicBezTo>
                      <a:cubicBezTo>
                        <a:pt x="9228681" y="1144148"/>
                        <a:pt x="9803393" y="1185082"/>
                        <a:pt x="10352816" y="1167616"/>
                      </a:cubicBezTo>
                      <a:cubicBezTo>
                        <a:pt x="10761609" y="1154700"/>
                        <a:pt x="11150208" y="1072650"/>
                        <a:pt x="11507516" y="923468"/>
                      </a:cubicBezTo>
                      <a:cubicBezTo>
                        <a:pt x="11812791" y="796119"/>
                        <a:pt x="12062215" y="581261"/>
                        <a:pt x="12326375" y="353851"/>
                      </a:cubicBezTo>
                      <a:cubicBezTo>
                        <a:pt x="12465369" y="234142"/>
                        <a:pt x="12608910" y="110431"/>
                        <a:pt x="12762094" y="0"/>
                      </a:cubicBezTo>
                      <a:lnTo>
                        <a:pt x="12765004" y="4002"/>
                      </a:lnTo>
                      <a:cubicBezTo>
                        <a:pt x="12612003" y="114251"/>
                        <a:pt x="12468461" y="237962"/>
                        <a:pt x="12329650" y="357489"/>
                      </a:cubicBezTo>
                      <a:cubicBezTo>
                        <a:pt x="12065307" y="585264"/>
                        <a:pt x="11815520" y="800303"/>
                        <a:pt x="11509517" y="927835"/>
                      </a:cubicBezTo>
                      <a:cubicBezTo>
                        <a:pt x="11151482" y="1077198"/>
                        <a:pt x="10762337" y="1159430"/>
                        <a:pt x="10352998" y="1172347"/>
                      </a:cubicBezTo>
                      <a:cubicBezTo>
                        <a:pt x="10272586" y="1175257"/>
                        <a:pt x="10191445" y="1176531"/>
                        <a:pt x="10109214" y="117653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12" name="任意多边形: 形状 211">
                  <a:extLst>
                    <a:ext uri="{FF2B5EF4-FFF2-40B4-BE49-F238E27FC236}">
                      <a16:creationId xmlns:a16="http://schemas.microsoft.com/office/drawing/2014/main" id="{D0871D22-DC6F-4681-B47F-49BFAE346183}"/>
                    </a:ext>
                  </a:extLst>
                </p:cNvPr>
                <p:cNvSpPr/>
                <p:nvPr/>
              </p:nvSpPr>
              <p:spPr>
                <a:xfrm>
                  <a:off x="-583552" y="5634107"/>
                  <a:ext cx="12776647" cy="1210369"/>
                </a:xfrm>
                <a:custGeom>
                  <a:avLst/>
                  <a:gdLst>
                    <a:gd name="connsiteX0" fmla="*/ 9962398 w 12776647"/>
                    <a:gd name="connsiteY0" fmla="*/ 1210370 h 1210369"/>
                    <a:gd name="connsiteX1" fmla="*/ 8483866 w 12776647"/>
                    <a:gd name="connsiteY1" fmla="*/ 1103941 h 1210369"/>
                    <a:gd name="connsiteX2" fmla="*/ 7063551 w 12776647"/>
                    <a:gd name="connsiteY2" fmla="*/ 884900 h 1210369"/>
                    <a:gd name="connsiteX3" fmla="*/ 5514249 w 12776647"/>
                    <a:gd name="connsiteY3" fmla="*/ 650758 h 1210369"/>
                    <a:gd name="connsiteX4" fmla="*/ 2574105 w 12776647"/>
                    <a:gd name="connsiteY4" fmla="*/ 467010 h 1210369"/>
                    <a:gd name="connsiteX5" fmla="*/ 2280108 w 12776647"/>
                    <a:gd name="connsiteY5" fmla="*/ 470649 h 1210369"/>
                    <a:gd name="connsiteX6" fmla="*/ 1296240 w 12776647"/>
                    <a:gd name="connsiteY6" fmla="*/ 507216 h 1210369"/>
                    <a:gd name="connsiteX7" fmla="*/ 0 w 12776647"/>
                    <a:gd name="connsiteY7" fmla="*/ 308732 h 1210369"/>
                    <a:gd name="connsiteX8" fmla="*/ 2547 w 12776647"/>
                    <a:gd name="connsiteY8" fmla="*/ 304366 h 1210369"/>
                    <a:gd name="connsiteX9" fmla="*/ 1295694 w 12776647"/>
                    <a:gd name="connsiteY9" fmla="*/ 502122 h 1210369"/>
                    <a:gd name="connsiteX10" fmla="*/ 2279927 w 12776647"/>
                    <a:gd name="connsiteY10" fmla="*/ 465555 h 1210369"/>
                    <a:gd name="connsiteX11" fmla="*/ 2573923 w 12776647"/>
                    <a:gd name="connsiteY11" fmla="*/ 461916 h 1210369"/>
                    <a:gd name="connsiteX12" fmla="*/ 5514795 w 12776647"/>
                    <a:gd name="connsiteY12" fmla="*/ 645664 h 1210369"/>
                    <a:gd name="connsiteX13" fmla="*/ 7064279 w 12776647"/>
                    <a:gd name="connsiteY13" fmla="*/ 879806 h 1210369"/>
                    <a:gd name="connsiteX14" fmla="*/ 8484412 w 12776647"/>
                    <a:gd name="connsiteY14" fmla="*/ 1098847 h 1210369"/>
                    <a:gd name="connsiteX15" fmla="*/ 10406666 w 12776647"/>
                    <a:gd name="connsiteY15" fmla="*/ 1193086 h 1210369"/>
                    <a:gd name="connsiteX16" fmla="*/ 11544083 w 12776647"/>
                    <a:gd name="connsiteY16" fmla="*/ 926743 h 1210369"/>
                    <a:gd name="connsiteX17" fmla="*/ 12325101 w 12776647"/>
                    <a:gd name="connsiteY17" fmla="*/ 368951 h 1210369"/>
                    <a:gd name="connsiteX18" fmla="*/ 12773737 w 12776647"/>
                    <a:gd name="connsiteY18" fmla="*/ 0 h 1210369"/>
                    <a:gd name="connsiteX19" fmla="*/ 12776648 w 12776647"/>
                    <a:gd name="connsiteY19" fmla="*/ 4002 h 1210369"/>
                    <a:gd name="connsiteX20" fmla="*/ 12328376 w 12776647"/>
                    <a:gd name="connsiteY20" fmla="*/ 372589 h 1210369"/>
                    <a:gd name="connsiteX21" fmla="*/ 11546084 w 12776647"/>
                    <a:gd name="connsiteY21" fmla="*/ 931291 h 1210369"/>
                    <a:gd name="connsiteX22" fmla="*/ 10406848 w 12776647"/>
                    <a:gd name="connsiteY22" fmla="*/ 1197999 h 1210369"/>
                    <a:gd name="connsiteX23" fmla="*/ 9962398 w 12776647"/>
                    <a:gd name="connsiteY23" fmla="*/ 1210370 h 12103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2776647" h="1210369">
                      <a:moveTo>
                        <a:pt x="9962398" y="1210370"/>
                      </a:moveTo>
                      <a:cubicBezTo>
                        <a:pt x="9517037" y="1210370"/>
                        <a:pt x="9036746" y="1175439"/>
                        <a:pt x="8483866" y="1103941"/>
                      </a:cubicBezTo>
                      <a:cubicBezTo>
                        <a:pt x="8009761" y="1042632"/>
                        <a:pt x="7528742" y="962401"/>
                        <a:pt x="7063551" y="884900"/>
                      </a:cubicBezTo>
                      <a:cubicBezTo>
                        <a:pt x="6551969" y="799575"/>
                        <a:pt x="6022921" y="711340"/>
                        <a:pt x="5514249" y="650758"/>
                      </a:cubicBezTo>
                      <a:cubicBezTo>
                        <a:pt x="4713583" y="555245"/>
                        <a:pt x="3655851" y="448271"/>
                        <a:pt x="2574105" y="467010"/>
                      </a:cubicBezTo>
                      <a:cubicBezTo>
                        <a:pt x="2474590" y="468648"/>
                        <a:pt x="2375621" y="469557"/>
                        <a:pt x="2280108" y="470649"/>
                      </a:cubicBezTo>
                      <a:cubicBezTo>
                        <a:pt x="1942085" y="473923"/>
                        <a:pt x="1622801" y="477198"/>
                        <a:pt x="1296240" y="507216"/>
                      </a:cubicBezTo>
                      <a:cubicBezTo>
                        <a:pt x="891995" y="544512"/>
                        <a:pt x="425167" y="562886"/>
                        <a:pt x="0" y="308732"/>
                      </a:cubicBezTo>
                      <a:lnTo>
                        <a:pt x="2547" y="304366"/>
                      </a:lnTo>
                      <a:cubicBezTo>
                        <a:pt x="426440" y="557792"/>
                        <a:pt x="892359" y="539418"/>
                        <a:pt x="1295694" y="502122"/>
                      </a:cubicBezTo>
                      <a:cubicBezTo>
                        <a:pt x="1622437" y="471922"/>
                        <a:pt x="1941722" y="468829"/>
                        <a:pt x="2279927" y="465555"/>
                      </a:cubicBezTo>
                      <a:cubicBezTo>
                        <a:pt x="2375439" y="464645"/>
                        <a:pt x="2474408" y="463554"/>
                        <a:pt x="2573923" y="461916"/>
                      </a:cubicBezTo>
                      <a:cubicBezTo>
                        <a:pt x="3656215" y="442814"/>
                        <a:pt x="4713946" y="550152"/>
                        <a:pt x="5514795" y="645664"/>
                      </a:cubicBezTo>
                      <a:cubicBezTo>
                        <a:pt x="6023467" y="706428"/>
                        <a:pt x="6552514" y="794481"/>
                        <a:pt x="7064279" y="879806"/>
                      </a:cubicBezTo>
                      <a:cubicBezTo>
                        <a:pt x="7529288" y="957307"/>
                        <a:pt x="8010307" y="1037538"/>
                        <a:pt x="8484412" y="1098847"/>
                      </a:cubicBezTo>
                      <a:cubicBezTo>
                        <a:pt x="9225406" y="1194724"/>
                        <a:pt x="9836139" y="1224742"/>
                        <a:pt x="10406666" y="1193086"/>
                      </a:cubicBezTo>
                      <a:cubicBezTo>
                        <a:pt x="10810002" y="1170709"/>
                        <a:pt x="11192597" y="1081200"/>
                        <a:pt x="11544083" y="926743"/>
                      </a:cubicBezTo>
                      <a:cubicBezTo>
                        <a:pt x="11835533" y="798666"/>
                        <a:pt x="12073313" y="589994"/>
                        <a:pt x="12325101" y="368951"/>
                      </a:cubicBezTo>
                      <a:cubicBezTo>
                        <a:pt x="12467552" y="243784"/>
                        <a:pt x="12614913" y="114433"/>
                        <a:pt x="12773737" y="0"/>
                      </a:cubicBezTo>
                      <a:lnTo>
                        <a:pt x="12776648" y="4002"/>
                      </a:lnTo>
                      <a:cubicBezTo>
                        <a:pt x="12618007" y="118253"/>
                        <a:pt x="12470826" y="247605"/>
                        <a:pt x="12328376" y="372589"/>
                      </a:cubicBezTo>
                      <a:cubicBezTo>
                        <a:pt x="12076406" y="593996"/>
                        <a:pt x="11838261" y="803032"/>
                        <a:pt x="11546084" y="931291"/>
                      </a:cubicBezTo>
                      <a:cubicBezTo>
                        <a:pt x="11194053" y="1085931"/>
                        <a:pt x="10810730" y="1175621"/>
                        <a:pt x="10406848" y="1197999"/>
                      </a:cubicBezTo>
                      <a:cubicBezTo>
                        <a:pt x="10262034" y="1206367"/>
                        <a:pt x="10114126" y="1210370"/>
                        <a:pt x="9962398" y="1210370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13" name="任意多边形: 形状 212">
                  <a:extLst>
                    <a:ext uri="{FF2B5EF4-FFF2-40B4-BE49-F238E27FC236}">
                      <a16:creationId xmlns:a16="http://schemas.microsoft.com/office/drawing/2014/main" id="{C830B706-A2C7-487D-A64E-633B47DA4428}"/>
                    </a:ext>
                  </a:extLst>
                </p:cNvPr>
                <p:cNvSpPr/>
                <p:nvPr/>
              </p:nvSpPr>
              <p:spPr>
                <a:xfrm>
                  <a:off x="-581187" y="5618825"/>
                  <a:ext cx="12788473" cy="1249120"/>
                </a:xfrm>
                <a:custGeom>
                  <a:avLst/>
                  <a:gdLst>
                    <a:gd name="connsiteX0" fmla="*/ 9792295 w 12788473"/>
                    <a:gd name="connsiteY0" fmla="*/ 1249120 h 1249120"/>
                    <a:gd name="connsiteX1" fmla="*/ 8536625 w 12788473"/>
                    <a:gd name="connsiteY1" fmla="*/ 1171073 h 1249120"/>
                    <a:gd name="connsiteX2" fmla="*/ 6838688 w 12788473"/>
                    <a:gd name="connsiteY2" fmla="*/ 912189 h 1249120"/>
                    <a:gd name="connsiteX3" fmla="*/ 5562824 w 12788473"/>
                    <a:gd name="connsiteY3" fmla="*/ 708429 h 1249120"/>
                    <a:gd name="connsiteX4" fmla="*/ 2599393 w 12788473"/>
                    <a:gd name="connsiteY4" fmla="*/ 474105 h 1249120"/>
                    <a:gd name="connsiteX5" fmla="*/ 2410551 w 12788473"/>
                    <a:gd name="connsiteY5" fmla="*/ 477380 h 1249120"/>
                    <a:gd name="connsiteX6" fmla="*/ 1311340 w 12788473"/>
                    <a:gd name="connsiteY6" fmla="*/ 530321 h 1249120"/>
                    <a:gd name="connsiteX7" fmla="*/ 649666 w 12788473"/>
                    <a:gd name="connsiteY7" fmla="*/ 553426 h 1249120"/>
                    <a:gd name="connsiteX8" fmla="*/ 0 w 12788473"/>
                    <a:gd name="connsiteY8" fmla="*/ 353123 h 1249120"/>
                    <a:gd name="connsiteX9" fmla="*/ 2547 w 12788473"/>
                    <a:gd name="connsiteY9" fmla="*/ 348757 h 1249120"/>
                    <a:gd name="connsiteX10" fmla="*/ 1310794 w 12788473"/>
                    <a:gd name="connsiteY10" fmla="*/ 525409 h 1249120"/>
                    <a:gd name="connsiteX11" fmla="*/ 2410551 w 12788473"/>
                    <a:gd name="connsiteY11" fmla="*/ 472468 h 1249120"/>
                    <a:gd name="connsiteX12" fmla="*/ 2599393 w 12788473"/>
                    <a:gd name="connsiteY12" fmla="*/ 469375 h 1249120"/>
                    <a:gd name="connsiteX13" fmla="*/ 5563552 w 12788473"/>
                    <a:gd name="connsiteY13" fmla="*/ 703699 h 1249120"/>
                    <a:gd name="connsiteX14" fmla="*/ 6839597 w 12788473"/>
                    <a:gd name="connsiteY14" fmla="*/ 907459 h 1249120"/>
                    <a:gd name="connsiteX15" fmla="*/ 8537353 w 12788473"/>
                    <a:gd name="connsiteY15" fmla="*/ 1166343 h 1249120"/>
                    <a:gd name="connsiteX16" fmla="*/ 10460518 w 12788473"/>
                    <a:gd name="connsiteY16" fmla="*/ 1218375 h 1249120"/>
                    <a:gd name="connsiteX17" fmla="*/ 11580651 w 12788473"/>
                    <a:gd name="connsiteY17" fmla="*/ 930018 h 1249120"/>
                    <a:gd name="connsiteX18" fmla="*/ 12325101 w 12788473"/>
                    <a:gd name="connsiteY18" fmla="*/ 383505 h 1249120"/>
                    <a:gd name="connsiteX19" fmla="*/ 12785562 w 12788473"/>
                    <a:gd name="connsiteY19" fmla="*/ 0 h 1249120"/>
                    <a:gd name="connsiteX20" fmla="*/ 12788474 w 12788473"/>
                    <a:gd name="connsiteY20" fmla="*/ 4002 h 1249120"/>
                    <a:gd name="connsiteX21" fmla="*/ 12328376 w 12788473"/>
                    <a:gd name="connsiteY21" fmla="*/ 387144 h 1249120"/>
                    <a:gd name="connsiteX22" fmla="*/ 11582652 w 12788473"/>
                    <a:gd name="connsiteY22" fmla="*/ 934566 h 1249120"/>
                    <a:gd name="connsiteX23" fmla="*/ 10460882 w 12788473"/>
                    <a:gd name="connsiteY23" fmla="*/ 1223468 h 1249120"/>
                    <a:gd name="connsiteX24" fmla="*/ 9792295 w 12788473"/>
                    <a:gd name="connsiteY24" fmla="*/ 1249120 h 12491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12788473" h="1249120">
                      <a:moveTo>
                        <a:pt x="9792295" y="1249120"/>
                      </a:moveTo>
                      <a:cubicBezTo>
                        <a:pt x="9396419" y="1249120"/>
                        <a:pt x="8981076" y="1223287"/>
                        <a:pt x="8536625" y="1171073"/>
                      </a:cubicBezTo>
                      <a:cubicBezTo>
                        <a:pt x="7966280" y="1104305"/>
                        <a:pt x="7393024" y="1006610"/>
                        <a:pt x="6838688" y="912189"/>
                      </a:cubicBezTo>
                      <a:cubicBezTo>
                        <a:pt x="6418433" y="840509"/>
                        <a:pt x="5983625" y="766464"/>
                        <a:pt x="5562824" y="708429"/>
                      </a:cubicBezTo>
                      <a:cubicBezTo>
                        <a:pt x="4623528" y="578896"/>
                        <a:pt x="3620921" y="454093"/>
                        <a:pt x="2599393" y="474105"/>
                      </a:cubicBezTo>
                      <a:cubicBezTo>
                        <a:pt x="2535718" y="475379"/>
                        <a:pt x="2472771" y="476289"/>
                        <a:pt x="2410551" y="477380"/>
                      </a:cubicBezTo>
                      <a:cubicBezTo>
                        <a:pt x="2032322" y="483384"/>
                        <a:pt x="1675015" y="489205"/>
                        <a:pt x="1311340" y="530321"/>
                      </a:cubicBezTo>
                      <a:cubicBezTo>
                        <a:pt x="1101758" y="553972"/>
                        <a:pt x="876531" y="573256"/>
                        <a:pt x="649666" y="553426"/>
                      </a:cubicBezTo>
                      <a:cubicBezTo>
                        <a:pt x="402607" y="531777"/>
                        <a:pt x="190115" y="466282"/>
                        <a:pt x="0" y="353123"/>
                      </a:cubicBezTo>
                      <a:lnTo>
                        <a:pt x="2547" y="348757"/>
                      </a:lnTo>
                      <a:cubicBezTo>
                        <a:pt x="424985" y="600364"/>
                        <a:pt x="899272" y="571801"/>
                        <a:pt x="1310794" y="525409"/>
                      </a:cubicBezTo>
                      <a:cubicBezTo>
                        <a:pt x="1674651" y="484293"/>
                        <a:pt x="2032140" y="478472"/>
                        <a:pt x="2410551" y="472468"/>
                      </a:cubicBezTo>
                      <a:cubicBezTo>
                        <a:pt x="2472952" y="471558"/>
                        <a:pt x="2535900" y="470467"/>
                        <a:pt x="2599393" y="469375"/>
                      </a:cubicBezTo>
                      <a:cubicBezTo>
                        <a:pt x="3621285" y="448999"/>
                        <a:pt x="4624074" y="574166"/>
                        <a:pt x="5563552" y="703699"/>
                      </a:cubicBezTo>
                      <a:cubicBezTo>
                        <a:pt x="5984534" y="761734"/>
                        <a:pt x="6419161" y="835779"/>
                        <a:pt x="6839597" y="907459"/>
                      </a:cubicBezTo>
                      <a:cubicBezTo>
                        <a:pt x="7393933" y="1001880"/>
                        <a:pt x="7967190" y="1099575"/>
                        <a:pt x="8537353" y="1166343"/>
                      </a:cubicBezTo>
                      <a:cubicBezTo>
                        <a:pt x="9238323" y="1248393"/>
                        <a:pt x="9867432" y="1265494"/>
                        <a:pt x="10460518" y="1218375"/>
                      </a:cubicBezTo>
                      <a:cubicBezTo>
                        <a:pt x="10858031" y="1186719"/>
                        <a:pt x="11234805" y="1089751"/>
                        <a:pt x="11580651" y="930018"/>
                      </a:cubicBezTo>
                      <a:cubicBezTo>
                        <a:pt x="11858819" y="801395"/>
                        <a:pt x="12085320" y="598362"/>
                        <a:pt x="12325101" y="383505"/>
                      </a:cubicBezTo>
                      <a:cubicBezTo>
                        <a:pt x="12470826" y="252880"/>
                        <a:pt x="12621281" y="117890"/>
                        <a:pt x="12785562" y="0"/>
                      </a:cubicBezTo>
                      <a:lnTo>
                        <a:pt x="12788474" y="4002"/>
                      </a:lnTo>
                      <a:cubicBezTo>
                        <a:pt x="12624374" y="121892"/>
                        <a:pt x="12473919" y="256701"/>
                        <a:pt x="12328376" y="387144"/>
                      </a:cubicBezTo>
                      <a:cubicBezTo>
                        <a:pt x="12088231" y="602365"/>
                        <a:pt x="11861548" y="805761"/>
                        <a:pt x="11582652" y="934566"/>
                      </a:cubicBezTo>
                      <a:cubicBezTo>
                        <a:pt x="11236260" y="1094663"/>
                        <a:pt x="10858941" y="1191813"/>
                        <a:pt x="10460882" y="1223468"/>
                      </a:cubicBezTo>
                      <a:cubicBezTo>
                        <a:pt x="10243295" y="1240388"/>
                        <a:pt x="10020979" y="1249120"/>
                        <a:pt x="9792295" y="1249120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14" name="任意多边形: 形状 213">
                  <a:extLst>
                    <a:ext uri="{FF2B5EF4-FFF2-40B4-BE49-F238E27FC236}">
                      <a16:creationId xmlns:a16="http://schemas.microsoft.com/office/drawing/2014/main" id="{17E0E219-067D-41CF-B81C-FF7A7465EB90}"/>
                    </a:ext>
                  </a:extLst>
                </p:cNvPr>
                <p:cNvSpPr/>
                <p:nvPr/>
              </p:nvSpPr>
              <p:spPr>
                <a:xfrm>
                  <a:off x="-579368" y="5602633"/>
                  <a:ext cx="12800116" cy="1294966"/>
                </a:xfrm>
                <a:custGeom>
                  <a:avLst/>
                  <a:gdLst>
                    <a:gd name="connsiteX0" fmla="*/ 9619098 w 12800116"/>
                    <a:gd name="connsiteY0" fmla="*/ 1294966 h 1294966"/>
                    <a:gd name="connsiteX1" fmla="*/ 8589748 w 12800116"/>
                    <a:gd name="connsiteY1" fmla="*/ 1239296 h 1294966"/>
                    <a:gd name="connsiteX2" fmla="*/ 6621101 w 12800116"/>
                    <a:gd name="connsiteY2" fmla="*/ 938932 h 1294966"/>
                    <a:gd name="connsiteX3" fmla="*/ 5611763 w 12800116"/>
                    <a:gd name="connsiteY3" fmla="*/ 767192 h 1294966"/>
                    <a:gd name="connsiteX4" fmla="*/ 5577561 w 12800116"/>
                    <a:gd name="connsiteY4" fmla="*/ 761916 h 1294966"/>
                    <a:gd name="connsiteX5" fmla="*/ 2624863 w 12800116"/>
                    <a:gd name="connsiteY5" fmla="*/ 482292 h 1294966"/>
                    <a:gd name="connsiteX6" fmla="*/ 2547907 w 12800116"/>
                    <a:gd name="connsiteY6" fmla="*/ 483930 h 1294966"/>
                    <a:gd name="connsiteX7" fmla="*/ 1326440 w 12800116"/>
                    <a:gd name="connsiteY7" fmla="*/ 554336 h 1294966"/>
                    <a:gd name="connsiteX8" fmla="*/ 0 w 12800116"/>
                    <a:gd name="connsiteY8" fmla="*/ 398241 h 1294966"/>
                    <a:gd name="connsiteX9" fmla="*/ 2547 w 12800116"/>
                    <a:gd name="connsiteY9" fmla="*/ 393875 h 1294966"/>
                    <a:gd name="connsiteX10" fmla="*/ 1325894 w 12800116"/>
                    <a:gd name="connsiteY10" fmla="*/ 549242 h 1294966"/>
                    <a:gd name="connsiteX11" fmla="*/ 2547907 w 12800116"/>
                    <a:gd name="connsiteY11" fmla="*/ 478836 h 1294966"/>
                    <a:gd name="connsiteX12" fmla="*/ 2624863 w 12800116"/>
                    <a:gd name="connsiteY12" fmla="*/ 477198 h 1294966"/>
                    <a:gd name="connsiteX13" fmla="*/ 5578288 w 12800116"/>
                    <a:gd name="connsiteY13" fmla="*/ 756822 h 1294966"/>
                    <a:gd name="connsiteX14" fmla="*/ 5612490 w 12800116"/>
                    <a:gd name="connsiteY14" fmla="*/ 762098 h 1294966"/>
                    <a:gd name="connsiteX15" fmla="*/ 6622011 w 12800116"/>
                    <a:gd name="connsiteY15" fmla="*/ 933838 h 1294966"/>
                    <a:gd name="connsiteX16" fmla="*/ 8590294 w 12800116"/>
                    <a:gd name="connsiteY16" fmla="*/ 1234202 h 1294966"/>
                    <a:gd name="connsiteX17" fmla="*/ 10514186 w 12800116"/>
                    <a:gd name="connsiteY17" fmla="*/ 1244026 h 1294966"/>
                    <a:gd name="connsiteX18" fmla="*/ 11617036 w 12800116"/>
                    <a:gd name="connsiteY18" fmla="*/ 933475 h 1294966"/>
                    <a:gd name="connsiteX19" fmla="*/ 12326194 w 12800116"/>
                    <a:gd name="connsiteY19" fmla="*/ 397695 h 1294966"/>
                    <a:gd name="connsiteX20" fmla="*/ 12797205 w 12800116"/>
                    <a:gd name="connsiteY20" fmla="*/ 0 h 1294966"/>
                    <a:gd name="connsiteX21" fmla="*/ 12800117 w 12800116"/>
                    <a:gd name="connsiteY21" fmla="*/ 4002 h 1294966"/>
                    <a:gd name="connsiteX22" fmla="*/ 12329650 w 12800116"/>
                    <a:gd name="connsiteY22" fmla="*/ 401334 h 1294966"/>
                    <a:gd name="connsiteX23" fmla="*/ 11619219 w 12800116"/>
                    <a:gd name="connsiteY23" fmla="*/ 937841 h 1294966"/>
                    <a:gd name="connsiteX24" fmla="*/ 10514733 w 12800116"/>
                    <a:gd name="connsiteY24" fmla="*/ 1248938 h 1294966"/>
                    <a:gd name="connsiteX25" fmla="*/ 9619098 w 12800116"/>
                    <a:gd name="connsiteY25" fmla="*/ 1294966 h 1294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2800116" h="1294966">
                      <a:moveTo>
                        <a:pt x="9619098" y="1294966"/>
                      </a:moveTo>
                      <a:cubicBezTo>
                        <a:pt x="9285078" y="1294966"/>
                        <a:pt x="8943781" y="1276410"/>
                        <a:pt x="8589748" y="1239296"/>
                      </a:cubicBezTo>
                      <a:cubicBezTo>
                        <a:pt x="7923891" y="1169436"/>
                        <a:pt x="7261671" y="1052274"/>
                        <a:pt x="6621101" y="938932"/>
                      </a:cubicBezTo>
                      <a:cubicBezTo>
                        <a:pt x="6289264" y="880170"/>
                        <a:pt x="5946147" y="819406"/>
                        <a:pt x="5611763" y="767192"/>
                      </a:cubicBezTo>
                      <a:lnTo>
                        <a:pt x="5577561" y="761916"/>
                      </a:lnTo>
                      <a:cubicBezTo>
                        <a:pt x="4629168" y="613463"/>
                        <a:pt x="3648392" y="460279"/>
                        <a:pt x="2624863" y="482292"/>
                      </a:cubicBezTo>
                      <a:lnTo>
                        <a:pt x="2547907" y="483930"/>
                      </a:lnTo>
                      <a:cubicBezTo>
                        <a:pt x="2126925" y="492480"/>
                        <a:pt x="1729229" y="500667"/>
                        <a:pt x="1326440" y="554336"/>
                      </a:cubicBezTo>
                      <a:cubicBezTo>
                        <a:pt x="887083" y="612917"/>
                        <a:pt x="422802" y="649302"/>
                        <a:pt x="0" y="398241"/>
                      </a:cubicBezTo>
                      <a:lnTo>
                        <a:pt x="2547" y="393875"/>
                      </a:lnTo>
                      <a:cubicBezTo>
                        <a:pt x="424075" y="644027"/>
                        <a:pt x="887447" y="607823"/>
                        <a:pt x="1325894" y="549242"/>
                      </a:cubicBezTo>
                      <a:cubicBezTo>
                        <a:pt x="1728865" y="495391"/>
                        <a:pt x="2126743" y="487386"/>
                        <a:pt x="2547907" y="478836"/>
                      </a:cubicBezTo>
                      <a:lnTo>
                        <a:pt x="2624863" y="477198"/>
                      </a:lnTo>
                      <a:cubicBezTo>
                        <a:pt x="3648756" y="454821"/>
                        <a:pt x="4629714" y="608369"/>
                        <a:pt x="5578288" y="756822"/>
                      </a:cubicBezTo>
                      <a:lnTo>
                        <a:pt x="5612490" y="762098"/>
                      </a:lnTo>
                      <a:cubicBezTo>
                        <a:pt x="5946875" y="814493"/>
                        <a:pt x="6290174" y="875076"/>
                        <a:pt x="6622011" y="933838"/>
                      </a:cubicBezTo>
                      <a:cubicBezTo>
                        <a:pt x="7262399" y="1047180"/>
                        <a:pt x="7924800" y="1164342"/>
                        <a:pt x="8590294" y="1234202"/>
                      </a:cubicBezTo>
                      <a:cubicBezTo>
                        <a:pt x="9265794" y="1305154"/>
                        <a:pt x="9895085" y="1308247"/>
                        <a:pt x="10514186" y="1244026"/>
                      </a:cubicBezTo>
                      <a:cubicBezTo>
                        <a:pt x="10905697" y="1203456"/>
                        <a:pt x="11276649" y="1098848"/>
                        <a:pt x="11617036" y="933475"/>
                      </a:cubicBezTo>
                      <a:cubicBezTo>
                        <a:pt x="11882288" y="804487"/>
                        <a:pt x="12097873" y="606913"/>
                        <a:pt x="12326194" y="397695"/>
                      </a:cubicBezTo>
                      <a:cubicBezTo>
                        <a:pt x="12474465" y="261795"/>
                        <a:pt x="12627830" y="121346"/>
                        <a:pt x="12797205" y="0"/>
                      </a:cubicBezTo>
                      <a:lnTo>
                        <a:pt x="12800117" y="4002"/>
                      </a:lnTo>
                      <a:cubicBezTo>
                        <a:pt x="12631105" y="125167"/>
                        <a:pt x="12477739" y="265615"/>
                        <a:pt x="12329650" y="401334"/>
                      </a:cubicBezTo>
                      <a:cubicBezTo>
                        <a:pt x="12101148" y="610734"/>
                        <a:pt x="11885198" y="808672"/>
                        <a:pt x="11619219" y="937841"/>
                      </a:cubicBezTo>
                      <a:cubicBezTo>
                        <a:pt x="11278468" y="1103578"/>
                        <a:pt x="10906788" y="1208186"/>
                        <a:pt x="10514733" y="1248938"/>
                      </a:cubicBezTo>
                      <a:cubicBezTo>
                        <a:pt x="10219644" y="1279502"/>
                        <a:pt x="9922374" y="1294966"/>
                        <a:pt x="9619098" y="1294966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63ADA4BE-3BFC-4D43-A151-E7C3324E09D8}"/>
                    </a:ext>
                  </a:extLst>
                </p:cNvPr>
                <p:cNvSpPr/>
                <p:nvPr/>
              </p:nvSpPr>
              <p:spPr>
                <a:xfrm>
                  <a:off x="-577549" y="5586078"/>
                  <a:ext cx="12811942" cy="1346270"/>
                </a:xfrm>
                <a:custGeom>
                  <a:avLst/>
                  <a:gdLst>
                    <a:gd name="connsiteX0" fmla="*/ 9465734 w 12811942"/>
                    <a:gd name="connsiteY0" fmla="*/ 1346270 h 1346270"/>
                    <a:gd name="connsiteX1" fmla="*/ 8642871 w 12811942"/>
                    <a:gd name="connsiteY1" fmla="*/ 1307519 h 1346270"/>
                    <a:gd name="connsiteX2" fmla="*/ 6414613 w 12811942"/>
                    <a:gd name="connsiteY2" fmla="*/ 963311 h 1346270"/>
                    <a:gd name="connsiteX3" fmla="*/ 5660520 w 12811942"/>
                    <a:gd name="connsiteY3" fmla="*/ 825773 h 1346270"/>
                    <a:gd name="connsiteX4" fmla="*/ 5456396 w 12811942"/>
                    <a:gd name="connsiteY4" fmla="*/ 789933 h 1346270"/>
                    <a:gd name="connsiteX5" fmla="*/ 2650333 w 12811942"/>
                    <a:gd name="connsiteY5" fmla="*/ 490297 h 1346270"/>
                    <a:gd name="connsiteX6" fmla="*/ 1341722 w 12811942"/>
                    <a:gd name="connsiteY6" fmla="*/ 578168 h 1346270"/>
                    <a:gd name="connsiteX7" fmla="*/ 0 w 12811942"/>
                    <a:gd name="connsiteY7" fmla="*/ 443359 h 1346270"/>
                    <a:gd name="connsiteX8" fmla="*/ 2547 w 12811942"/>
                    <a:gd name="connsiteY8" fmla="*/ 438993 h 1346270"/>
                    <a:gd name="connsiteX9" fmla="*/ 1340994 w 12811942"/>
                    <a:gd name="connsiteY9" fmla="*/ 573074 h 1346270"/>
                    <a:gd name="connsiteX10" fmla="*/ 2650333 w 12811942"/>
                    <a:gd name="connsiteY10" fmla="*/ 485203 h 1346270"/>
                    <a:gd name="connsiteX11" fmla="*/ 5457306 w 12811942"/>
                    <a:gd name="connsiteY11" fmla="*/ 784839 h 1346270"/>
                    <a:gd name="connsiteX12" fmla="*/ 5661429 w 12811942"/>
                    <a:gd name="connsiteY12" fmla="*/ 820679 h 1346270"/>
                    <a:gd name="connsiteX13" fmla="*/ 6415523 w 12811942"/>
                    <a:gd name="connsiteY13" fmla="*/ 958217 h 1346270"/>
                    <a:gd name="connsiteX14" fmla="*/ 8643417 w 12811942"/>
                    <a:gd name="connsiteY14" fmla="*/ 1302243 h 1346270"/>
                    <a:gd name="connsiteX15" fmla="*/ 10568219 w 12811942"/>
                    <a:gd name="connsiteY15" fmla="*/ 1269678 h 1346270"/>
                    <a:gd name="connsiteX16" fmla="*/ 11653604 w 12811942"/>
                    <a:gd name="connsiteY16" fmla="*/ 936931 h 1346270"/>
                    <a:gd name="connsiteX17" fmla="*/ 12328922 w 12811942"/>
                    <a:gd name="connsiteY17" fmla="*/ 411522 h 1346270"/>
                    <a:gd name="connsiteX18" fmla="*/ 12809031 w 12811942"/>
                    <a:gd name="connsiteY18" fmla="*/ 0 h 1346270"/>
                    <a:gd name="connsiteX19" fmla="*/ 12811942 w 12811942"/>
                    <a:gd name="connsiteY19" fmla="*/ 4002 h 1346270"/>
                    <a:gd name="connsiteX20" fmla="*/ 12332379 w 12811942"/>
                    <a:gd name="connsiteY20" fmla="*/ 415161 h 1346270"/>
                    <a:gd name="connsiteX21" fmla="*/ 11655969 w 12811942"/>
                    <a:gd name="connsiteY21" fmla="*/ 941298 h 1346270"/>
                    <a:gd name="connsiteX22" fmla="*/ 10568946 w 12811942"/>
                    <a:gd name="connsiteY22" fmla="*/ 1274590 h 1346270"/>
                    <a:gd name="connsiteX23" fmla="*/ 9465734 w 12811942"/>
                    <a:gd name="connsiteY23" fmla="*/ 1346270 h 13462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2811942" h="1346270">
                      <a:moveTo>
                        <a:pt x="9465734" y="1346270"/>
                      </a:moveTo>
                      <a:cubicBezTo>
                        <a:pt x="9193933" y="1346270"/>
                        <a:pt x="8920494" y="1333353"/>
                        <a:pt x="8642871" y="1307519"/>
                      </a:cubicBezTo>
                      <a:cubicBezTo>
                        <a:pt x="7883684" y="1237113"/>
                        <a:pt x="7136869" y="1097938"/>
                        <a:pt x="6414613" y="963311"/>
                      </a:cubicBezTo>
                      <a:cubicBezTo>
                        <a:pt x="6167190" y="917283"/>
                        <a:pt x="5911217" y="869618"/>
                        <a:pt x="5660520" y="825773"/>
                      </a:cubicBezTo>
                      <a:cubicBezTo>
                        <a:pt x="5592660" y="813948"/>
                        <a:pt x="5524619" y="801940"/>
                        <a:pt x="5456396" y="789933"/>
                      </a:cubicBezTo>
                      <a:cubicBezTo>
                        <a:pt x="4554213" y="631292"/>
                        <a:pt x="3621103" y="467010"/>
                        <a:pt x="2650333" y="490297"/>
                      </a:cubicBezTo>
                      <a:cubicBezTo>
                        <a:pt x="2224802" y="499939"/>
                        <a:pt x="1784899" y="510127"/>
                        <a:pt x="1341722" y="578168"/>
                      </a:cubicBezTo>
                      <a:cubicBezTo>
                        <a:pt x="894360" y="646937"/>
                        <a:pt x="422438" y="693147"/>
                        <a:pt x="0" y="443359"/>
                      </a:cubicBezTo>
                      <a:lnTo>
                        <a:pt x="2547" y="438993"/>
                      </a:lnTo>
                      <a:cubicBezTo>
                        <a:pt x="423529" y="687871"/>
                        <a:pt x="894542" y="641661"/>
                        <a:pt x="1340994" y="573074"/>
                      </a:cubicBezTo>
                      <a:cubicBezTo>
                        <a:pt x="1784536" y="504851"/>
                        <a:pt x="2224620" y="494845"/>
                        <a:pt x="2650333" y="485203"/>
                      </a:cubicBezTo>
                      <a:cubicBezTo>
                        <a:pt x="3621648" y="461916"/>
                        <a:pt x="4554941" y="626198"/>
                        <a:pt x="5457306" y="784839"/>
                      </a:cubicBezTo>
                      <a:cubicBezTo>
                        <a:pt x="5525529" y="796846"/>
                        <a:pt x="5593570" y="808854"/>
                        <a:pt x="5661429" y="820679"/>
                      </a:cubicBezTo>
                      <a:cubicBezTo>
                        <a:pt x="5912127" y="864524"/>
                        <a:pt x="6168100" y="912189"/>
                        <a:pt x="6415523" y="958217"/>
                      </a:cubicBezTo>
                      <a:cubicBezTo>
                        <a:pt x="7137778" y="1092844"/>
                        <a:pt x="7884412" y="1231837"/>
                        <a:pt x="8643417" y="1302243"/>
                      </a:cubicBezTo>
                      <a:cubicBezTo>
                        <a:pt x="9297086" y="1362826"/>
                        <a:pt x="9926740" y="1352274"/>
                        <a:pt x="10568219" y="1269678"/>
                      </a:cubicBezTo>
                      <a:cubicBezTo>
                        <a:pt x="10953361" y="1220194"/>
                        <a:pt x="11318674" y="1108126"/>
                        <a:pt x="11653604" y="936931"/>
                      </a:cubicBezTo>
                      <a:cubicBezTo>
                        <a:pt x="11906484" y="807762"/>
                        <a:pt x="12111700" y="615282"/>
                        <a:pt x="12328922" y="411522"/>
                      </a:cubicBezTo>
                      <a:cubicBezTo>
                        <a:pt x="12479377" y="270528"/>
                        <a:pt x="12634926" y="124621"/>
                        <a:pt x="12809031" y="0"/>
                      </a:cubicBezTo>
                      <a:lnTo>
                        <a:pt x="12811942" y="4002"/>
                      </a:lnTo>
                      <a:cubicBezTo>
                        <a:pt x="12638019" y="128260"/>
                        <a:pt x="12482651" y="274166"/>
                        <a:pt x="12332379" y="415161"/>
                      </a:cubicBezTo>
                      <a:cubicBezTo>
                        <a:pt x="12114975" y="619102"/>
                        <a:pt x="11909396" y="811764"/>
                        <a:pt x="11655969" y="941298"/>
                      </a:cubicBezTo>
                      <a:cubicBezTo>
                        <a:pt x="11320494" y="1112856"/>
                        <a:pt x="10954635" y="1224924"/>
                        <a:pt x="10568946" y="1274590"/>
                      </a:cubicBezTo>
                      <a:cubicBezTo>
                        <a:pt x="10199269" y="1322619"/>
                        <a:pt x="9833957" y="1346270"/>
                        <a:pt x="9465734" y="1346270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16" name="任意多边形: 形状 215">
                  <a:extLst>
                    <a:ext uri="{FF2B5EF4-FFF2-40B4-BE49-F238E27FC236}">
                      <a16:creationId xmlns:a16="http://schemas.microsoft.com/office/drawing/2014/main" id="{67826087-C844-4FF6-8D1C-4D185D75C0BF}"/>
                    </a:ext>
                  </a:extLst>
                </p:cNvPr>
                <p:cNvSpPr/>
                <p:nvPr/>
              </p:nvSpPr>
              <p:spPr>
                <a:xfrm>
                  <a:off x="-575365" y="5570614"/>
                  <a:ext cx="12823403" cy="1400848"/>
                </a:xfrm>
                <a:custGeom>
                  <a:avLst/>
                  <a:gdLst>
                    <a:gd name="connsiteX0" fmla="*/ 9338566 w 12823403"/>
                    <a:gd name="connsiteY0" fmla="*/ 1400849 h 1400848"/>
                    <a:gd name="connsiteX1" fmla="*/ 8695630 w 12823403"/>
                    <a:gd name="connsiteY1" fmla="*/ 1374833 h 1400848"/>
                    <a:gd name="connsiteX2" fmla="*/ 6221769 w 12823403"/>
                    <a:gd name="connsiteY2" fmla="*/ 984415 h 1400848"/>
                    <a:gd name="connsiteX3" fmla="*/ 5709094 w 12823403"/>
                    <a:gd name="connsiteY3" fmla="*/ 883808 h 1400848"/>
                    <a:gd name="connsiteX4" fmla="*/ 5394722 w 12823403"/>
                    <a:gd name="connsiteY4" fmla="*/ 822498 h 1400848"/>
                    <a:gd name="connsiteX5" fmla="*/ 2675621 w 12823403"/>
                    <a:gd name="connsiteY5" fmla="*/ 497938 h 1400848"/>
                    <a:gd name="connsiteX6" fmla="*/ 1356822 w 12823403"/>
                    <a:gd name="connsiteY6" fmla="*/ 601637 h 1400848"/>
                    <a:gd name="connsiteX7" fmla="*/ 0 w 12823403"/>
                    <a:gd name="connsiteY7" fmla="*/ 488114 h 1400848"/>
                    <a:gd name="connsiteX8" fmla="*/ 2547 w 12823403"/>
                    <a:gd name="connsiteY8" fmla="*/ 483748 h 1400848"/>
                    <a:gd name="connsiteX9" fmla="*/ 1355912 w 12823403"/>
                    <a:gd name="connsiteY9" fmla="*/ 596725 h 1400848"/>
                    <a:gd name="connsiteX10" fmla="*/ 2675439 w 12823403"/>
                    <a:gd name="connsiteY10" fmla="*/ 492844 h 1400848"/>
                    <a:gd name="connsiteX11" fmla="*/ 5395632 w 12823403"/>
                    <a:gd name="connsiteY11" fmla="*/ 817586 h 1400848"/>
                    <a:gd name="connsiteX12" fmla="*/ 5710004 w 12823403"/>
                    <a:gd name="connsiteY12" fmla="*/ 878896 h 1400848"/>
                    <a:gd name="connsiteX13" fmla="*/ 6222861 w 12823403"/>
                    <a:gd name="connsiteY13" fmla="*/ 979503 h 1400848"/>
                    <a:gd name="connsiteX14" fmla="*/ 8696176 w 12823403"/>
                    <a:gd name="connsiteY14" fmla="*/ 1369921 h 1400848"/>
                    <a:gd name="connsiteX15" fmla="*/ 10621706 w 12823403"/>
                    <a:gd name="connsiteY15" fmla="*/ 1295148 h 1400848"/>
                    <a:gd name="connsiteX16" fmla="*/ 11689808 w 12823403"/>
                    <a:gd name="connsiteY16" fmla="*/ 940206 h 1400848"/>
                    <a:gd name="connsiteX17" fmla="*/ 12332379 w 12823403"/>
                    <a:gd name="connsiteY17" fmla="*/ 424803 h 1400848"/>
                    <a:gd name="connsiteX18" fmla="*/ 12820492 w 12823403"/>
                    <a:gd name="connsiteY18" fmla="*/ 0 h 1400848"/>
                    <a:gd name="connsiteX19" fmla="*/ 12823404 w 12823403"/>
                    <a:gd name="connsiteY19" fmla="*/ 4002 h 1400848"/>
                    <a:gd name="connsiteX20" fmla="*/ 12335836 w 12823403"/>
                    <a:gd name="connsiteY20" fmla="*/ 428441 h 1400848"/>
                    <a:gd name="connsiteX21" fmla="*/ 11692173 w 12823403"/>
                    <a:gd name="connsiteY21" fmla="*/ 944572 h 1400848"/>
                    <a:gd name="connsiteX22" fmla="*/ 10622434 w 12823403"/>
                    <a:gd name="connsiteY22" fmla="*/ 1300060 h 1400848"/>
                    <a:gd name="connsiteX23" fmla="*/ 9338566 w 12823403"/>
                    <a:gd name="connsiteY23" fmla="*/ 1400849 h 14008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2823403" h="1400848">
                      <a:moveTo>
                        <a:pt x="9338566" y="1400849"/>
                      </a:moveTo>
                      <a:cubicBezTo>
                        <a:pt x="9123889" y="1400849"/>
                        <a:pt x="8910124" y="1392116"/>
                        <a:pt x="8695630" y="1374833"/>
                      </a:cubicBezTo>
                      <a:cubicBezTo>
                        <a:pt x="7846571" y="1306246"/>
                        <a:pt x="7020616" y="1142692"/>
                        <a:pt x="6221769" y="984415"/>
                      </a:cubicBezTo>
                      <a:cubicBezTo>
                        <a:pt x="6053667" y="951122"/>
                        <a:pt x="5879925" y="916737"/>
                        <a:pt x="5709094" y="883808"/>
                      </a:cubicBezTo>
                      <a:cubicBezTo>
                        <a:pt x="5604850" y="863796"/>
                        <a:pt x="5498057" y="842692"/>
                        <a:pt x="5394722" y="822498"/>
                      </a:cubicBezTo>
                      <a:cubicBezTo>
                        <a:pt x="4520192" y="650940"/>
                        <a:pt x="3616009" y="473378"/>
                        <a:pt x="2675621" y="497938"/>
                      </a:cubicBezTo>
                      <a:cubicBezTo>
                        <a:pt x="2231716" y="509036"/>
                        <a:pt x="1796725" y="525227"/>
                        <a:pt x="1356822" y="601637"/>
                      </a:cubicBezTo>
                      <a:cubicBezTo>
                        <a:pt x="901819" y="680594"/>
                        <a:pt x="422438" y="736992"/>
                        <a:pt x="0" y="488114"/>
                      </a:cubicBezTo>
                      <a:lnTo>
                        <a:pt x="2547" y="483748"/>
                      </a:lnTo>
                      <a:cubicBezTo>
                        <a:pt x="423529" y="731716"/>
                        <a:pt x="902001" y="675500"/>
                        <a:pt x="1355912" y="596725"/>
                      </a:cubicBezTo>
                      <a:cubicBezTo>
                        <a:pt x="1796361" y="520315"/>
                        <a:pt x="2231352" y="503942"/>
                        <a:pt x="2675439" y="492844"/>
                      </a:cubicBezTo>
                      <a:cubicBezTo>
                        <a:pt x="3616372" y="468466"/>
                        <a:pt x="4520739" y="645846"/>
                        <a:pt x="5395632" y="817586"/>
                      </a:cubicBezTo>
                      <a:cubicBezTo>
                        <a:pt x="5498967" y="837962"/>
                        <a:pt x="5605759" y="858884"/>
                        <a:pt x="5710004" y="878896"/>
                      </a:cubicBezTo>
                      <a:cubicBezTo>
                        <a:pt x="5880835" y="911825"/>
                        <a:pt x="6054758" y="946210"/>
                        <a:pt x="6222861" y="979503"/>
                      </a:cubicBezTo>
                      <a:cubicBezTo>
                        <a:pt x="7021526" y="1137780"/>
                        <a:pt x="7847481" y="1301334"/>
                        <a:pt x="8696176" y="1369921"/>
                      </a:cubicBezTo>
                      <a:cubicBezTo>
                        <a:pt x="9331470" y="1421225"/>
                        <a:pt x="9961306" y="1396664"/>
                        <a:pt x="10621706" y="1295148"/>
                      </a:cubicBezTo>
                      <a:cubicBezTo>
                        <a:pt x="11000481" y="1236931"/>
                        <a:pt x="11359790" y="1117586"/>
                        <a:pt x="11689808" y="940206"/>
                      </a:cubicBezTo>
                      <a:cubicBezTo>
                        <a:pt x="11930863" y="810855"/>
                        <a:pt x="12125890" y="623287"/>
                        <a:pt x="12332379" y="424803"/>
                      </a:cubicBezTo>
                      <a:cubicBezTo>
                        <a:pt x="12484471" y="278532"/>
                        <a:pt x="12641839" y="127350"/>
                        <a:pt x="12820492" y="0"/>
                      </a:cubicBezTo>
                      <a:lnTo>
                        <a:pt x="12823404" y="4002"/>
                      </a:lnTo>
                      <a:cubicBezTo>
                        <a:pt x="12645114" y="131170"/>
                        <a:pt x="12487928" y="282353"/>
                        <a:pt x="12335836" y="428441"/>
                      </a:cubicBezTo>
                      <a:cubicBezTo>
                        <a:pt x="12128983" y="627107"/>
                        <a:pt x="11933773" y="814857"/>
                        <a:pt x="11692173" y="944572"/>
                      </a:cubicBezTo>
                      <a:cubicBezTo>
                        <a:pt x="11361791" y="1122134"/>
                        <a:pt x="11001755" y="1241661"/>
                        <a:pt x="10622434" y="1300060"/>
                      </a:cubicBezTo>
                      <a:cubicBezTo>
                        <a:pt x="10184351" y="1367374"/>
                        <a:pt x="9759911" y="1400849"/>
                        <a:pt x="9338566" y="140084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17" name="任意多边形: 形状 216">
                  <a:extLst>
                    <a:ext uri="{FF2B5EF4-FFF2-40B4-BE49-F238E27FC236}">
                      <a16:creationId xmlns:a16="http://schemas.microsoft.com/office/drawing/2014/main" id="{84D14C56-5F55-4C16-B328-F75A8F6AF95D}"/>
                    </a:ext>
                  </a:extLst>
                </p:cNvPr>
                <p:cNvSpPr/>
                <p:nvPr/>
              </p:nvSpPr>
              <p:spPr>
                <a:xfrm>
                  <a:off x="-573910" y="5554968"/>
                  <a:ext cx="12834864" cy="1459247"/>
                </a:xfrm>
                <a:custGeom>
                  <a:avLst/>
                  <a:gdLst>
                    <a:gd name="connsiteX0" fmla="*/ 9239960 w 12834864"/>
                    <a:gd name="connsiteY0" fmla="*/ 1459248 h 1459247"/>
                    <a:gd name="connsiteX1" fmla="*/ 8748936 w 12834864"/>
                    <a:gd name="connsiteY1" fmla="*/ 1442510 h 1459247"/>
                    <a:gd name="connsiteX2" fmla="*/ 6046754 w 12834864"/>
                    <a:gd name="connsiteY2" fmla="*/ 1002971 h 1459247"/>
                    <a:gd name="connsiteX3" fmla="*/ 5758034 w 12834864"/>
                    <a:gd name="connsiteY3" fmla="*/ 941843 h 1459247"/>
                    <a:gd name="connsiteX4" fmla="*/ 5365432 w 12834864"/>
                    <a:gd name="connsiteY4" fmla="*/ 857610 h 1459247"/>
                    <a:gd name="connsiteX5" fmla="*/ 2701273 w 12834864"/>
                    <a:gd name="connsiteY5" fmla="*/ 505397 h 1459247"/>
                    <a:gd name="connsiteX6" fmla="*/ 1372104 w 12834864"/>
                    <a:gd name="connsiteY6" fmla="*/ 625106 h 1459247"/>
                    <a:gd name="connsiteX7" fmla="*/ 698605 w 12834864"/>
                    <a:gd name="connsiteY7" fmla="*/ 706610 h 1459247"/>
                    <a:gd name="connsiteX8" fmla="*/ 682777 w 12834864"/>
                    <a:gd name="connsiteY8" fmla="*/ 706610 h 1459247"/>
                    <a:gd name="connsiteX9" fmla="*/ 0 w 12834864"/>
                    <a:gd name="connsiteY9" fmla="*/ 532868 h 1459247"/>
                    <a:gd name="connsiteX10" fmla="*/ 2547 w 12834864"/>
                    <a:gd name="connsiteY10" fmla="*/ 528502 h 1459247"/>
                    <a:gd name="connsiteX11" fmla="*/ 682777 w 12834864"/>
                    <a:gd name="connsiteY11" fmla="*/ 701516 h 1459247"/>
                    <a:gd name="connsiteX12" fmla="*/ 698605 w 12834864"/>
                    <a:gd name="connsiteY12" fmla="*/ 701516 h 1459247"/>
                    <a:gd name="connsiteX13" fmla="*/ 1371012 w 12834864"/>
                    <a:gd name="connsiteY13" fmla="*/ 620194 h 1459247"/>
                    <a:gd name="connsiteX14" fmla="*/ 2700909 w 12834864"/>
                    <a:gd name="connsiteY14" fmla="*/ 500485 h 1459247"/>
                    <a:gd name="connsiteX15" fmla="*/ 5366342 w 12834864"/>
                    <a:gd name="connsiteY15" fmla="*/ 852698 h 1459247"/>
                    <a:gd name="connsiteX16" fmla="*/ 5758943 w 12834864"/>
                    <a:gd name="connsiteY16" fmla="*/ 936931 h 1459247"/>
                    <a:gd name="connsiteX17" fmla="*/ 6047663 w 12834864"/>
                    <a:gd name="connsiteY17" fmla="*/ 998059 h 1459247"/>
                    <a:gd name="connsiteX18" fmla="*/ 8749118 w 12834864"/>
                    <a:gd name="connsiteY18" fmla="*/ 1437416 h 1459247"/>
                    <a:gd name="connsiteX19" fmla="*/ 10675375 w 12834864"/>
                    <a:gd name="connsiteY19" fmla="*/ 1320436 h 1459247"/>
                    <a:gd name="connsiteX20" fmla="*/ 11726012 w 12834864"/>
                    <a:gd name="connsiteY20" fmla="*/ 943481 h 1459247"/>
                    <a:gd name="connsiteX21" fmla="*/ 12337109 w 12834864"/>
                    <a:gd name="connsiteY21" fmla="*/ 437720 h 1459247"/>
                    <a:gd name="connsiteX22" fmla="*/ 12831954 w 12834864"/>
                    <a:gd name="connsiteY22" fmla="*/ 0 h 1459247"/>
                    <a:gd name="connsiteX23" fmla="*/ 12834864 w 12834864"/>
                    <a:gd name="connsiteY23" fmla="*/ 4002 h 1459247"/>
                    <a:gd name="connsiteX24" fmla="*/ 12340747 w 12834864"/>
                    <a:gd name="connsiteY24" fmla="*/ 441358 h 1459247"/>
                    <a:gd name="connsiteX25" fmla="*/ 11728558 w 12834864"/>
                    <a:gd name="connsiteY25" fmla="*/ 948029 h 1459247"/>
                    <a:gd name="connsiteX26" fmla="*/ 10676285 w 12834864"/>
                    <a:gd name="connsiteY26" fmla="*/ 1325712 h 1459247"/>
                    <a:gd name="connsiteX27" fmla="*/ 9239960 w 12834864"/>
                    <a:gd name="connsiteY27" fmla="*/ 1459248 h 1459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2834864" h="1459247">
                      <a:moveTo>
                        <a:pt x="9239960" y="1459248"/>
                      </a:moveTo>
                      <a:cubicBezTo>
                        <a:pt x="9075133" y="1459248"/>
                        <a:pt x="8911761" y="1453608"/>
                        <a:pt x="8748936" y="1442510"/>
                      </a:cubicBezTo>
                      <a:cubicBezTo>
                        <a:pt x="7814916" y="1378290"/>
                        <a:pt x="6916008" y="1187629"/>
                        <a:pt x="6046754" y="1002971"/>
                      </a:cubicBezTo>
                      <a:cubicBezTo>
                        <a:pt x="5950513" y="982595"/>
                        <a:pt x="5854273" y="962219"/>
                        <a:pt x="5758034" y="941843"/>
                      </a:cubicBezTo>
                      <a:cubicBezTo>
                        <a:pt x="5627954" y="914554"/>
                        <a:pt x="5494601" y="885445"/>
                        <a:pt x="5365432" y="857610"/>
                      </a:cubicBezTo>
                      <a:cubicBezTo>
                        <a:pt x="4508549" y="671862"/>
                        <a:pt x="3622558" y="479745"/>
                        <a:pt x="2701273" y="505397"/>
                      </a:cubicBezTo>
                      <a:cubicBezTo>
                        <a:pt x="2205518" y="518860"/>
                        <a:pt x="1789811" y="544330"/>
                        <a:pt x="1372104" y="625106"/>
                      </a:cubicBezTo>
                      <a:cubicBezTo>
                        <a:pt x="1167798" y="664584"/>
                        <a:pt x="930928" y="706610"/>
                        <a:pt x="698605" y="706610"/>
                      </a:cubicBezTo>
                      <a:cubicBezTo>
                        <a:pt x="693329" y="706610"/>
                        <a:pt x="688053" y="706610"/>
                        <a:pt x="682777" y="706610"/>
                      </a:cubicBezTo>
                      <a:cubicBezTo>
                        <a:pt x="418617" y="704427"/>
                        <a:pt x="195391" y="647665"/>
                        <a:pt x="0" y="532868"/>
                      </a:cubicBezTo>
                      <a:lnTo>
                        <a:pt x="2547" y="528502"/>
                      </a:lnTo>
                      <a:cubicBezTo>
                        <a:pt x="197210" y="642753"/>
                        <a:pt x="419709" y="699333"/>
                        <a:pt x="682777" y="701516"/>
                      </a:cubicBezTo>
                      <a:cubicBezTo>
                        <a:pt x="688053" y="701516"/>
                        <a:pt x="693329" y="701516"/>
                        <a:pt x="698605" y="701516"/>
                      </a:cubicBezTo>
                      <a:cubicBezTo>
                        <a:pt x="930564" y="701516"/>
                        <a:pt x="1166889" y="659672"/>
                        <a:pt x="1371012" y="620194"/>
                      </a:cubicBezTo>
                      <a:cubicBezTo>
                        <a:pt x="1789084" y="539418"/>
                        <a:pt x="2204972" y="513948"/>
                        <a:pt x="2700909" y="500485"/>
                      </a:cubicBezTo>
                      <a:cubicBezTo>
                        <a:pt x="3622740" y="474469"/>
                        <a:pt x="4509095" y="666950"/>
                        <a:pt x="5366342" y="852698"/>
                      </a:cubicBezTo>
                      <a:cubicBezTo>
                        <a:pt x="5495510" y="880715"/>
                        <a:pt x="5628864" y="909642"/>
                        <a:pt x="5758943" y="936931"/>
                      </a:cubicBezTo>
                      <a:cubicBezTo>
                        <a:pt x="5855365" y="957125"/>
                        <a:pt x="5951423" y="977683"/>
                        <a:pt x="6047663" y="998059"/>
                      </a:cubicBezTo>
                      <a:cubicBezTo>
                        <a:pt x="6916735" y="1182535"/>
                        <a:pt x="7815461" y="1373377"/>
                        <a:pt x="8749118" y="1437416"/>
                      </a:cubicBezTo>
                      <a:cubicBezTo>
                        <a:pt x="9368948" y="1479987"/>
                        <a:pt x="9999147" y="1441783"/>
                        <a:pt x="10675375" y="1320436"/>
                      </a:cubicBezTo>
                      <a:cubicBezTo>
                        <a:pt x="11047418" y="1253669"/>
                        <a:pt x="11400906" y="1126865"/>
                        <a:pt x="11726012" y="943481"/>
                      </a:cubicBezTo>
                      <a:cubicBezTo>
                        <a:pt x="11955605" y="813948"/>
                        <a:pt x="12140808" y="631110"/>
                        <a:pt x="12337109" y="437720"/>
                      </a:cubicBezTo>
                      <a:cubicBezTo>
                        <a:pt x="12490474" y="286537"/>
                        <a:pt x="12649116" y="130079"/>
                        <a:pt x="12831954" y="0"/>
                      </a:cubicBezTo>
                      <a:lnTo>
                        <a:pt x="12834864" y="4002"/>
                      </a:lnTo>
                      <a:cubicBezTo>
                        <a:pt x="12652391" y="133899"/>
                        <a:pt x="12493931" y="290176"/>
                        <a:pt x="12340747" y="441358"/>
                      </a:cubicBezTo>
                      <a:cubicBezTo>
                        <a:pt x="12144265" y="635112"/>
                        <a:pt x="11958698" y="818132"/>
                        <a:pt x="11728558" y="948029"/>
                      </a:cubicBezTo>
                      <a:cubicBezTo>
                        <a:pt x="11402907" y="1131777"/>
                        <a:pt x="11048874" y="1258763"/>
                        <a:pt x="10676285" y="1325712"/>
                      </a:cubicBezTo>
                      <a:cubicBezTo>
                        <a:pt x="10177438" y="1414857"/>
                        <a:pt x="9703332" y="1459248"/>
                        <a:pt x="9239960" y="1459248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18" name="任意多边形: 形状 217">
                  <a:extLst>
                    <a:ext uri="{FF2B5EF4-FFF2-40B4-BE49-F238E27FC236}">
                      <a16:creationId xmlns:a16="http://schemas.microsoft.com/office/drawing/2014/main" id="{093C9D08-BB9A-4AC6-842C-04E2F75C2DF8}"/>
                    </a:ext>
                  </a:extLst>
                </p:cNvPr>
                <p:cNvSpPr/>
                <p:nvPr/>
              </p:nvSpPr>
              <p:spPr>
                <a:xfrm>
                  <a:off x="-571727" y="5538776"/>
                  <a:ext cx="12846690" cy="1520739"/>
                </a:xfrm>
                <a:custGeom>
                  <a:avLst/>
                  <a:gdLst>
                    <a:gd name="connsiteX0" fmla="*/ 9166279 w 12846690"/>
                    <a:gd name="connsiteY0" fmla="*/ 1520740 h 1520739"/>
                    <a:gd name="connsiteX1" fmla="*/ 8801695 w 12846690"/>
                    <a:gd name="connsiteY1" fmla="*/ 1510551 h 1520739"/>
                    <a:gd name="connsiteX2" fmla="*/ 5892478 w 12846690"/>
                    <a:gd name="connsiteY2" fmla="*/ 1020073 h 1520739"/>
                    <a:gd name="connsiteX3" fmla="*/ 5806608 w 12846690"/>
                    <a:gd name="connsiteY3" fmla="*/ 1000424 h 1520739"/>
                    <a:gd name="connsiteX4" fmla="*/ 5355062 w 12846690"/>
                    <a:gd name="connsiteY4" fmla="*/ 894542 h 1520739"/>
                    <a:gd name="connsiteX5" fmla="*/ 2726561 w 12846690"/>
                    <a:gd name="connsiteY5" fmla="*/ 513402 h 1520739"/>
                    <a:gd name="connsiteX6" fmla="*/ 1387204 w 12846690"/>
                    <a:gd name="connsiteY6" fmla="*/ 648939 h 1520739"/>
                    <a:gd name="connsiteX7" fmla="*/ 691146 w 12846690"/>
                    <a:gd name="connsiteY7" fmla="*/ 744997 h 1520739"/>
                    <a:gd name="connsiteX8" fmla="*/ 671861 w 12846690"/>
                    <a:gd name="connsiteY8" fmla="*/ 744997 h 1520739"/>
                    <a:gd name="connsiteX9" fmla="*/ 0 w 12846690"/>
                    <a:gd name="connsiteY9" fmla="*/ 577805 h 1520739"/>
                    <a:gd name="connsiteX10" fmla="*/ 2547 w 12846690"/>
                    <a:gd name="connsiteY10" fmla="*/ 573438 h 1520739"/>
                    <a:gd name="connsiteX11" fmla="*/ 690964 w 12846690"/>
                    <a:gd name="connsiteY11" fmla="*/ 739721 h 1520739"/>
                    <a:gd name="connsiteX12" fmla="*/ 1386112 w 12846690"/>
                    <a:gd name="connsiteY12" fmla="*/ 643845 h 1520739"/>
                    <a:gd name="connsiteX13" fmla="*/ 2726379 w 12846690"/>
                    <a:gd name="connsiteY13" fmla="*/ 508126 h 1520739"/>
                    <a:gd name="connsiteX14" fmla="*/ 5356335 w 12846690"/>
                    <a:gd name="connsiteY14" fmla="*/ 889448 h 1520739"/>
                    <a:gd name="connsiteX15" fmla="*/ 5807882 w 12846690"/>
                    <a:gd name="connsiteY15" fmla="*/ 995330 h 1520739"/>
                    <a:gd name="connsiteX16" fmla="*/ 5893752 w 12846690"/>
                    <a:gd name="connsiteY16" fmla="*/ 1014979 h 1520739"/>
                    <a:gd name="connsiteX17" fmla="*/ 8802240 w 12846690"/>
                    <a:gd name="connsiteY17" fmla="*/ 1505276 h 1520739"/>
                    <a:gd name="connsiteX18" fmla="*/ 10729408 w 12846690"/>
                    <a:gd name="connsiteY18" fmla="*/ 1346088 h 1520739"/>
                    <a:gd name="connsiteX19" fmla="*/ 11762760 w 12846690"/>
                    <a:gd name="connsiteY19" fmla="*/ 946937 h 1520739"/>
                    <a:gd name="connsiteX20" fmla="*/ 12343659 w 12846690"/>
                    <a:gd name="connsiteY20" fmla="*/ 450273 h 1520739"/>
                    <a:gd name="connsiteX21" fmla="*/ 12843780 w 12846690"/>
                    <a:gd name="connsiteY21" fmla="*/ 0 h 1520739"/>
                    <a:gd name="connsiteX22" fmla="*/ 12846690 w 12846690"/>
                    <a:gd name="connsiteY22" fmla="*/ 4002 h 1520739"/>
                    <a:gd name="connsiteX23" fmla="*/ 12347115 w 12846690"/>
                    <a:gd name="connsiteY23" fmla="*/ 453729 h 1520739"/>
                    <a:gd name="connsiteX24" fmla="*/ 11765126 w 12846690"/>
                    <a:gd name="connsiteY24" fmla="*/ 951304 h 1520739"/>
                    <a:gd name="connsiteX25" fmla="*/ 10730136 w 12846690"/>
                    <a:gd name="connsiteY25" fmla="*/ 1351182 h 1520739"/>
                    <a:gd name="connsiteX26" fmla="*/ 9166279 w 12846690"/>
                    <a:gd name="connsiteY26" fmla="*/ 1520740 h 15207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2846690" h="1520739">
                      <a:moveTo>
                        <a:pt x="9166279" y="1520740"/>
                      </a:moveTo>
                      <a:cubicBezTo>
                        <a:pt x="9043660" y="1520740"/>
                        <a:pt x="8922313" y="1517283"/>
                        <a:pt x="8801695" y="1510551"/>
                      </a:cubicBezTo>
                      <a:cubicBezTo>
                        <a:pt x="7789446" y="1453062"/>
                        <a:pt x="6867978" y="1242753"/>
                        <a:pt x="5892478" y="1020073"/>
                      </a:cubicBezTo>
                      <a:lnTo>
                        <a:pt x="5806608" y="1000424"/>
                      </a:lnTo>
                      <a:cubicBezTo>
                        <a:pt x="5657063" y="966404"/>
                        <a:pt x="5503515" y="929836"/>
                        <a:pt x="5355062" y="894542"/>
                      </a:cubicBezTo>
                      <a:cubicBezTo>
                        <a:pt x="4509641" y="693693"/>
                        <a:pt x="3635657" y="485931"/>
                        <a:pt x="2726561" y="513402"/>
                      </a:cubicBezTo>
                      <a:cubicBezTo>
                        <a:pt x="2303941" y="525591"/>
                        <a:pt x="1849302" y="550515"/>
                        <a:pt x="1387204" y="648939"/>
                      </a:cubicBezTo>
                      <a:cubicBezTo>
                        <a:pt x="1165251" y="696240"/>
                        <a:pt x="928744" y="742450"/>
                        <a:pt x="691146" y="744997"/>
                      </a:cubicBezTo>
                      <a:cubicBezTo>
                        <a:pt x="684778" y="744997"/>
                        <a:pt x="678229" y="744997"/>
                        <a:pt x="671861" y="744997"/>
                      </a:cubicBezTo>
                      <a:cubicBezTo>
                        <a:pt x="412068" y="744997"/>
                        <a:pt x="192116" y="690236"/>
                        <a:pt x="0" y="577805"/>
                      </a:cubicBezTo>
                      <a:lnTo>
                        <a:pt x="2547" y="573438"/>
                      </a:lnTo>
                      <a:cubicBezTo>
                        <a:pt x="198484" y="688053"/>
                        <a:pt x="423711" y="742814"/>
                        <a:pt x="690964" y="739721"/>
                      </a:cubicBezTo>
                      <a:cubicBezTo>
                        <a:pt x="928199" y="737356"/>
                        <a:pt x="1164342" y="690964"/>
                        <a:pt x="1386112" y="643845"/>
                      </a:cubicBezTo>
                      <a:cubicBezTo>
                        <a:pt x="1848574" y="545421"/>
                        <a:pt x="2303577" y="520497"/>
                        <a:pt x="2726379" y="508126"/>
                      </a:cubicBezTo>
                      <a:cubicBezTo>
                        <a:pt x="3635839" y="480655"/>
                        <a:pt x="4510550" y="688599"/>
                        <a:pt x="5356335" y="889448"/>
                      </a:cubicBezTo>
                      <a:cubicBezTo>
                        <a:pt x="5504789" y="924742"/>
                        <a:pt x="5658336" y="961128"/>
                        <a:pt x="5807882" y="995330"/>
                      </a:cubicBezTo>
                      <a:lnTo>
                        <a:pt x="5893752" y="1014979"/>
                      </a:lnTo>
                      <a:cubicBezTo>
                        <a:pt x="6869070" y="1237659"/>
                        <a:pt x="7790355" y="1447968"/>
                        <a:pt x="8802240" y="1505276"/>
                      </a:cubicBezTo>
                      <a:cubicBezTo>
                        <a:pt x="9409335" y="1539660"/>
                        <a:pt x="10039535" y="1487629"/>
                        <a:pt x="10729408" y="1346088"/>
                      </a:cubicBezTo>
                      <a:cubicBezTo>
                        <a:pt x="11094720" y="1271134"/>
                        <a:pt x="11442385" y="1136871"/>
                        <a:pt x="11762760" y="946937"/>
                      </a:cubicBezTo>
                      <a:cubicBezTo>
                        <a:pt x="11981439" y="817404"/>
                        <a:pt x="12157363" y="639114"/>
                        <a:pt x="12343659" y="450273"/>
                      </a:cubicBezTo>
                      <a:cubicBezTo>
                        <a:pt x="12497752" y="293996"/>
                        <a:pt x="12657121" y="132626"/>
                        <a:pt x="12843780" y="0"/>
                      </a:cubicBezTo>
                      <a:lnTo>
                        <a:pt x="12846690" y="4002"/>
                      </a:lnTo>
                      <a:cubicBezTo>
                        <a:pt x="12660396" y="136264"/>
                        <a:pt x="12501208" y="297635"/>
                        <a:pt x="12347115" y="453729"/>
                      </a:cubicBezTo>
                      <a:cubicBezTo>
                        <a:pt x="12160639" y="642753"/>
                        <a:pt x="11984350" y="821407"/>
                        <a:pt x="11765126" y="951304"/>
                      </a:cubicBezTo>
                      <a:cubicBezTo>
                        <a:pt x="11444205" y="1141419"/>
                        <a:pt x="11095994" y="1276046"/>
                        <a:pt x="10730136" y="1351182"/>
                      </a:cubicBezTo>
                      <a:cubicBezTo>
                        <a:pt x="10176891" y="1464706"/>
                        <a:pt x="9661670" y="1520740"/>
                        <a:pt x="9166279" y="1520740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19" name="任意多边形: 形状 218">
                  <a:extLst>
                    <a:ext uri="{FF2B5EF4-FFF2-40B4-BE49-F238E27FC236}">
                      <a16:creationId xmlns:a16="http://schemas.microsoft.com/office/drawing/2014/main" id="{B10926F2-9800-4BB9-8E30-7DE9B13E2FB1}"/>
                    </a:ext>
                  </a:extLst>
                </p:cNvPr>
                <p:cNvSpPr/>
                <p:nvPr/>
              </p:nvSpPr>
              <p:spPr>
                <a:xfrm>
                  <a:off x="-570090" y="5522767"/>
                  <a:ext cx="12858333" cy="1584050"/>
                </a:xfrm>
                <a:custGeom>
                  <a:avLst/>
                  <a:gdLst>
                    <a:gd name="connsiteX0" fmla="*/ 9115157 w 12858333"/>
                    <a:gd name="connsiteY0" fmla="*/ 1584051 h 1584050"/>
                    <a:gd name="connsiteX1" fmla="*/ 8855000 w 12858333"/>
                    <a:gd name="connsiteY1" fmla="*/ 1578229 h 1584050"/>
                    <a:gd name="connsiteX2" fmla="*/ 5855547 w 12858333"/>
                    <a:gd name="connsiteY2" fmla="*/ 1058641 h 1584050"/>
                    <a:gd name="connsiteX3" fmla="*/ 5358155 w 12858333"/>
                    <a:gd name="connsiteY3" fmla="*/ 932383 h 1584050"/>
                    <a:gd name="connsiteX4" fmla="*/ 2752031 w 12858333"/>
                    <a:gd name="connsiteY4" fmla="*/ 521043 h 1584050"/>
                    <a:gd name="connsiteX5" fmla="*/ 1402304 w 12858333"/>
                    <a:gd name="connsiteY5" fmla="*/ 672589 h 1584050"/>
                    <a:gd name="connsiteX6" fmla="*/ 0 w 12858333"/>
                    <a:gd name="connsiteY6" fmla="*/ 622741 h 1584050"/>
                    <a:gd name="connsiteX7" fmla="*/ 2547 w 12858333"/>
                    <a:gd name="connsiteY7" fmla="*/ 618375 h 1584050"/>
                    <a:gd name="connsiteX8" fmla="*/ 1401212 w 12858333"/>
                    <a:gd name="connsiteY8" fmla="*/ 667677 h 1584050"/>
                    <a:gd name="connsiteX9" fmla="*/ 2751849 w 12858333"/>
                    <a:gd name="connsiteY9" fmla="*/ 516131 h 1584050"/>
                    <a:gd name="connsiteX10" fmla="*/ 5359428 w 12858333"/>
                    <a:gd name="connsiteY10" fmla="*/ 927653 h 1584050"/>
                    <a:gd name="connsiteX11" fmla="*/ 5856638 w 12858333"/>
                    <a:gd name="connsiteY11" fmla="*/ 1053911 h 1584050"/>
                    <a:gd name="connsiteX12" fmla="*/ 8855182 w 12858333"/>
                    <a:gd name="connsiteY12" fmla="*/ 1573317 h 1584050"/>
                    <a:gd name="connsiteX13" fmla="*/ 10783077 w 12858333"/>
                    <a:gd name="connsiteY13" fmla="*/ 1371740 h 1584050"/>
                    <a:gd name="connsiteX14" fmla="*/ 11799147 w 12858333"/>
                    <a:gd name="connsiteY14" fmla="*/ 950394 h 1584050"/>
                    <a:gd name="connsiteX15" fmla="*/ 12351118 w 12858333"/>
                    <a:gd name="connsiteY15" fmla="*/ 462280 h 1584050"/>
                    <a:gd name="connsiteX16" fmla="*/ 12855423 w 12858333"/>
                    <a:gd name="connsiteY16" fmla="*/ 0 h 1584050"/>
                    <a:gd name="connsiteX17" fmla="*/ 12858333 w 12858333"/>
                    <a:gd name="connsiteY17" fmla="*/ 4002 h 1584050"/>
                    <a:gd name="connsiteX18" fmla="*/ 12354756 w 12858333"/>
                    <a:gd name="connsiteY18" fmla="*/ 465737 h 1584050"/>
                    <a:gd name="connsiteX19" fmla="*/ 11801876 w 12858333"/>
                    <a:gd name="connsiteY19" fmla="*/ 954578 h 1584050"/>
                    <a:gd name="connsiteX20" fmla="*/ 10784350 w 12858333"/>
                    <a:gd name="connsiteY20" fmla="*/ 1376470 h 1584050"/>
                    <a:gd name="connsiteX21" fmla="*/ 9115157 w 12858333"/>
                    <a:gd name="connsiteY21" fmla="*/ 1584051 h 1584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2858333" h="1584050">
                      <a:moveTo>
                        <a:pt x="9115157" y="1584051"/>
                      </a:moveTo>
                      <a:cubicBezTo>
                        <a:pt x="9027650" y="1584051"/>
                        <a:pt x="8941052" y="1582049"/>
                        <a:pt x="8855000" y="1578229"/>
                      </a:cubicBezTo>
                      <a:cubicBezTo>
                        <a:pt x="7774164" y="1529654"/>
                        <a:pt x="6754819" y="1279502"/>
                        <a:pt x="5855547" y="1058641"/>
                      </a:cubicBezTo>
                      <a:cubicBezTo>
                        <a:pt x="5690902" y="1018253"/>
                        <a:pt x="5521890" y="974590"/>
                        <a:pt x="5358155" y="932383"/>
                      </a:cubicBezTo>
                      <a:cubicBezTo>
                        <a:pt x="4520193" y="716070"/>
                        <a:pt x="3653668" y="492480"/>
                        <a:pt x="2752031" y="521043"/>
                      </a:cubicBezTo>
                      <a:cubicBezTo>
                        <a:pt x="2353971" y="533414"/>
                        <a:pt x="1882231" y="561067"/>
                        <a:pt x="1402304" y="672589"/>
                      </a:cubicBezTo>
                      <a:cubicBezTo>
                        <a:pt x="906003" y="787750"/>
                        <a:pt x="425167" y="870709"/>
                        <a:pt x="0" y="622741"/>
                      </a:cubicBezTo>
                      <a:lnTo>
                        <a:pt x="2547" y="618375"/>
                      </a:lnTo>
                      <a:cubicBezTo>
                        <a:pt x="426076" y="865433"/>
                        <a:pt x="905821" y="782656"/>
                        <a:pt x="1401212" y="667677"/>
                      </a:cubicBezTo>
                      <a:cubicBezTo>
                        <a:pt x="1881503" y="556155"/>
                        <a:pt x="2353426" y="528502"/>
                        <a:pt x="2751849" y="516131"/>
                      </a:cubicBezTo>
                      <a:cubicBezTo>
                        <a:pt x="3654395" y="487386"/>
                        <a:pt x="4521103" y="711158"/>
                        <a:pt x="5359428" y="927653"/>
                      </a:cubicBezTo>
                      <a:cubicBezTo>
                        <a:pt x="5522982" y="969860"/>
                        <a:pt x="5692175" y="1013523"/>
                        <a:pt x="5856638" y="1053911"/>
                      </a:cubicBezTo>
                      <a:cubicBezTo>
                        <a:pt x="6755728" y="1274590"/>
                        <a:pt x="7774710" y="1524742"/>
                        <a:pt x="8855182" y="1573317"/>
                      </a:cubicBezTo>
                      <a:cubicBezTo>
                        <a:pt x="9451543" y="1600060"/>
                        <a:pt x="10082107" y="1534202"/>
                        <a:pt x="10783077" y="1371740"/>
                      </a:cubicBezTo>
                      <a:cubicBezTo>
                        <a:pt x="11141294" y="1288781"/>
                        <a:pt x="11483137" y="1147058"/>
                        <a:pt x="11799147" y="950394"/>
                      </a:cubicBezTo>
                      <a:cubicBezTo>
                        <a:pt x="12007273" y="820861"/>
                        <a:pt x="12174283" y="646755"/>
                        <a:pt x="12351118" y="462280"/>
                      </a:cubicBezTo>
                      <a:cubicBezTo>
                        <a:pt x="12505575" y="301273"/>
                        <a:pt x="12665307" y="134627"/>
                        <a:pt x="12855423" y="0"/>
                      </a:cubicBezTo>
                      <a:lnTo>
                        <a:pt x="12858333" y="4002"/>
                      </a:lnTo>
                      <a:cubicBezTo>
                        <a:pt x="12668582" y="138447"/>
                        <a:pt x="12509032" y="304730"/>
                        <a:pt x="12354756" y="465737"/>
                      </a:cubicBezTo>
                      <a:cubicBezTo>
                        <a:pt x="12177740" y="650394"/>
                        <a:pt x="12010365" y="824681"/>
                        <a:pt x="11801876" y="954578"/>
                      </a:cubicBezTo>
                      <a:cubicBezTo>
                        <a:pt x="11485320" y="1151425"/>
                        <a:pt x="11143113" y="1293511"/>
                        <a:pt x="10784350" y="1376470"/>
                      </a:cubicBezTo>
                      <a:cubicBezTo>
                        <a:pt x="10183986" y="1515645"/>
                        <a:pt x="9635108" y="1584051"/>
                        <a:pt x="9115157" y="158405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20" name="任意多边形: 形状 219">
                  <a:extLst>
                    <a:ext uri="{FF2B5EF4-FFF2-40B4-BE49-F238E27FC236}">
                      <a16:creationId xmlns:a16="http://schemas.microsoft.com/office/drawing/2014/main" id="{98C93831-E7BF-488C-B298-482F315CD210}"/>
                    </a:ext>
                  </a:extLst>
                </p:cNvPr>
                <p:cNvSpPr/>
                <p:nvPr/>
              </p:nvSpPr>
              <p:spPr>
                <a:xfrm>
                  <a:off x="-567906" y="5506757"/>
                  <a:ext cx="12869976" cy="1648998"/>
                </a:xfrm>
                <a:custGeom>
                  <a:avLst/>
                  <a:gdLst>
                    <a:gd name="connsiteX0" fmla="*/ 9081865 w 12869976"/>
                    <a:gd name="connsiteY0" fmla="*/ 1648999 h 1648998"/>
                    <a:gd name="connsiteX1" fmla="*/ 8907759 w 12869976"/>
                    <a:gd name="connsiteY1" fmla="*/ 1646088 h 1648998"/>
                    <a:gd name="connsiteX2" fmla="*/ 5904122 w 12869976"/>
                    <a:gd name="connsiteY2" fmla="*/ 1117040 h 1648998"/>
                    <a:gd name="connsiteX3" fmla="*/ 5369252 w 12869976"/>
                    <a:gd name="connsiteY3" fmla="*/ 970770 h 1648998"/>
                    <a:gd name="connsiteX4" fmla="*/ 2777319 w 12869976"/>
                    <a:gd name="connsiteY4" fmla="*/ 528866 h 1648998"/>
                    <a:gd name="connsiteX5" fmla="*/ 1417404 w 12869976"/>
                    <a:gd name="connsiteY5" fmla="*/ 696240 h 1648998"/>
                    <a:gd name="connsiteX6" fmla="*/ 707519 w 12869976"/>
                    <a:gd name="connsiteY6" fmla="*/ 821407 h 1648998"/>
                    <a:gd name="connsiteX7" fmla="*/ 0 w 12869976"/>
                    <a:gd name="connsiteY7" fmla="*/ 667677 h 1648998"/>
                    <a:gd name="connsiteX8" fmla="*/ 2547 w 12869976"/>
                    <a:gd name="connsiteY8" fmla="*/ 663311 h 1648998"/>
                    <a:gd name="connsiteX9" fmla="*/ 1416131 w 12869976"/>
                    <a:gd name="connsiteY9" fmla="*/ 691328 h 1648998"/>
                    <a:gd name="connsiteX10" fmla="*/ 2777137 w 12869976"/>
                    <a:gd name="connsiteY10" fmla="*/ 523772 h 1648998"/>
                    <a:gd name="connsiteX11" fmla="*/ 5370708 w 12869976"/>
                    <a:gd name="connsiteY11" fmla="*/ 965858 h 1648998"/>
                    <a:gd name="connsiteX12" fmla="*/ 5905395 w 12869976"/>
                    <a:gd name="connsiteY12" fmla="*/ 1112128 h 1648998"/>
                    <a:gd name="connsiteX13" fmla="*/ 8907941 w 12869976"/>
                    <a:gd name="connsiteY13" fmla="*/ 1640994 h 1648998"/>
                    <a:gd name="connsiteX14" fmla="*/ 10836745 w 12869976"/>
                    <a:gd name="connsiteY14" fmla="*/ 1397210 h 1648998"/>
                    <a:gd name="connsiteX15" fmla="*/ 11835350 w 12869976"/>
                    <a:gd name="connsiteY15" fmla="*/ 953669 h 1648998"/>
                    <a:gd name="connsiteX16" fmla="*/ 12359668 w 12869976"/>
                    <a:gd name="connsiteY16" fmla="*/ 473923 h 1648998"/>
                    <a:gd name="connsiteX17" fmla="*/ 12867066 w 12869976"/>
                    <a:gd name="connsiteY17" fmla="*/ 0 h 1648998"/>
                    <a:gd name="connsiteX18" fmla="*/ 12869977 w 12869976"/>
                    <a:gd name="connsiteY18" fmla="*/ 4002 h 1648998"/>
                    <a:gd name="connsiteX19" fmla="*/ 12363489 w 12869976"/>
                    <a:gd name="connsiteY19" fmla="*/ 477198 h 1648998"/>
                    <a:gd name="connsiteX20" fmla="*/ 11838262 w 12869976"/>
                    <a:gd name="connsiteY20" fmla="*/ 957853 h 1648998"/>
                    <a:gd name="connsiteX21" fmla="*/ 10838019 w 12869976"/>
                    <a:gd name="connsiteY21" fmla="*/ 1401940 h 1648998"/>
                    <a:gd name="connsiteX22" fmla="*/ 9081865 w 12869976"/>
                    <a:gd name="connsiteY22" fmla="*/ 1648999 h 16489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2869976" h="1648998">
                      <a:moveTo>
                        <a:pt x="9081865" y="1648999"/>
                      </a:moveTo>
                      <a:cubicBezTo>
                        <a:pt x="9023465" y="1648999"/>
                        <a:pt x="8965430" y="1648089"/>
                        <a:pt x="8907759" y="1646088"/>
                      </a:cubicBezTo>
                      <a:cubicBezTo>
                        <a:pt x="7860215" y="1611340"/>
                        <a:pt x="6927651" y="1385930"/>
                        <a:pt x="5904122" y="1117040"/>
                      </a:cubicBezTo>
                      <a:cubicBezTo>
                        <a:pt x="5727287" y="1070467"/>
                        <a:pt x="5545177" y="1019891"/>
                        <a:pt x="5369252" y="970770"/>
                      </a:cubicBezTo>
                      <a:cubicBezTo>
                        <a:pt x="4536021" y="738629"/>
                        <a:pt x="3674407" y="498666"/>
                        <a:pt x="2777319" y="528866"/>
                      </a:cubicBezTo>
                      <a:cubicBezTo>
                        <a:pt x="2217343" y="547423"/>
                        <a:pt x="1810551" y="597453"/>
                        <a:pt x="1417404" y="696240"/>
                      </a:cubicBezTo>
                      <a:cubicBezTo>
                        <a:pt x="1189448" y="753547"/>
                        <a:pt x="946755" y="810309"/>
                        <a:pt x="707519" y="821407"/>
                      </a:cubicBezTo>
                      <a:cubicBezTo>
                        <a:pt x="431170" y="834142"/>
                        <a:pt x="199757" y="783747"/>
                        <a:pt x="0" y="667677"/>
                      </a:cubicBezTo>
                      <a:lnTo>
                        <a:pt x="2547" y="663311"/>
                      </a:lnTo>
                      <a:cubicBezTo>
                        <a:pt x="462826" y="930746"/>
                        <a:pt x="1013887" y="792480"/>
                        <a:pt x="1416131" y="691328"/>
                      </a:cubicBezTo>
                      <a:cubicBezTo>
                        <a:pt x="1809642" y="592541"/>
                        <a:pt x="2216615" y="542329"/>
                        <a:pt x="2777137" y="523772"/>
                      </a:cubicBezTo>
                      <a:cubicBezTo>
                        <a:pt x="3674953" y="493390"/>
                        <a:pt x="4537112" y="733535"/>
                        <a:pt x="5370708" y="965858"/>
                      </a:cubicBezTo>
                      <a:cubicBezTo>
                        <a:pt x="5546633" y="1014797"/>
                        <a:pt x="5728561" y="1065555"/>
                        <a:pt x="5905395" y="1112128"/>
                      </a:cubicBezTo>
                      <a:cubicBezTo>
                        <a:pt x="6928742" y="1381018"/>
                        <a:pt x="7860943" y="1606428"/>
                        <a:pt x="8907941" y="1640994"/>
                      </a:cubicBezTo>
                      <a:cubicBezTo>
                        <a:pt x="9495752" y="1660279"/>
                        <a:pt x="10126679" y="1580776"/>
                        <a:pt x="10836745" y="1397210"/>
                      </a:cubicBezTo>
                      <a:cubicBezTo>
                        <a:pt x="11187686" y="1306428"/>
                        <a:pt x="11523707" y="1157246"/>
                        <a:pt x="11835350" y="953669"/>
                      </a:cubicBezTo>
                      <a:cubicBezTo>
                        <a:pt x="12033470" y="824318"/>
                        <a:pt x="12191930" y="654033"/>
                        <a:pt x="12359668" y="473923"/>
                      </a:cubicBezTo>
                      <a:cubicBezTo>
                        <a:pt x="12513943" y="308005"/>
                        <a:pt x="12673676" y="136628"/>
                        <a:pt x="12867066" y="0"/>
                      </a:cubicBezTo>
                      <a:lnTo>
                        <a:pt x="12869977" y="4002"/>
                      </a:lnTo>
                      <a:cubicBezTo>
                        <a:pt x="12676951" y="140267"/>
                        <a:pt x="12517582" y="311643"/>
                        <a:pt x="12363489" y="477198"/>
                      </a:cubicBezTo>
                      <a:cubicBezTo>
                        <a:pt x="12195568" y="657671"/>
                        <a:pt x="12036927" y="828138"/>
                        <a:pt x="11838262" y="957853"/>
                      </a:cubicBezTo>
                      <a:cubicBezTo>
                        <a:pt x="11526072" y="1161795"/>
                        <a:pt x="11189504" y="1311158"/>
                        <a:pt x="10838019" y="1401940"/>
                      </a:cubicBezTo>
                      <a:cubicBezTo>
                        <a:pt x="10197085" y="1567859"/>
                        <a:pt x="9620554" y="1648999"/>
                        <a:pt x="9081865" y="164899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21" name="任意多边形: 形状 220">
                  <a:extLst>
                    <a:ext uri="{FF2B5EF4-FFF2-40B4-BE49-F238E27FC236}">
                      <a16:creationId xmlns:a16="http://schemas.microsoft.com/office/drawing/2014/main" id="{F6140F44-B075-4BE2-B8E6-037B9D4F0C40}"/>
                    </a:ext>
                  </a:extLst>
                </p:cNvPr>
                <p:cNvSpPr/>
                <p:nvPr/>
              </p:nvSpPr>
              <p:spPr>
                <a:xfrm>
                  <a:off x="-565905" y="5490929"/>
                  <a:ext cx="12881257" cy="1714856"/>
                </a:xfrm>
                <a:custGeom>
                  <a:avLst/>
                  <a:gdLst>
                    <a:gd name="connsiteX0" fmla="*/ 9063489 w 12881257"/>
                    <a:gd name="connsiteY0" fmla="*/ 1714857 h 1714856"/>
                    <a:gd name="connsiteX1" fmla="*/ 8960700 w 12881257"/>
                    <a:gd name="connsiteY1" fmla="*/ 1713765 h 1714856"/>
                    <a:gd name="connsiteX2" fmla="*/ 5952697 w 12881257"/>
                    <a:gd name="connsiteY2" fmla="*/ 1175257 h 1714856"/>
                    <a:gd name="connsiteX3" fmla="*/ 5386899 w 12881257"/>
                    <a:gd name="connsiteY3" fmla="*/ 1009703 h 1714856"/>
                    <a:gd name="connsiteX4" fmla="*/ 2802607 w 12881257"/>
                    <a:gd name="connsiteY4" fmla="*/ 536507 h 1714856"/>
                    <a:gd name="connsiteX5" fmla="*/ 1432504 w 12881257"/>
                    <a:gd name="connsiteY5" fmla="*/ 719709 h 1714856"/>
                    <a:gd name="connsiteX6" fmla="*/ 0 w 12881257"/>
                    <a:gd name="connsiteY6" fmla="*/ 712432 h 1714856"/>
                    <a:gd name="connsiteX7" fmla="*/ 2547 w 12881257"/>
                    <a:gd name="connsiteY7" fmla="*/ 708065 h 1714856"/>
                    <a:gd name="connsiteX8" fmla="*/ 1431231 w 12881257"/>
                    <a:gd name="connsiteY8" fmla="*/ 714979 h 1714856"/>
                    <a:gd name="connsiteX9" fmla="*/ 2802425 w 12881257"/>
                    <a:gd name="connsiteY9" fmla="*/ 531595 h 1714856"/>
                    <a:gd name="connsiteX10" fmla="*/ 5388355 w 12881257"/>
                    <a:gd name="connsiteY10" fmla="*/ 1004972 h 1714856"/>
                    <a:gd name="connsiteX11" fmla="*/ 5953970 w 12881257"/>
                    <a:gd name="connsiteY11" fmla="*/ 1170527 h 1714856"/>
                    <a:gd name="connsiteX12" fmla="*/ 8960700 w 12881257"/>
                    <a:gd name="connsiteY12" fmla="*/ 1708853 h 1714856"/>
                    <a:gd name="connsiteX13" fmla="*/ 10890233 w 12881257"/>
                    <a:gd name="connsiteY13" fmla="*/ 1422862 h 1714856"/>
                    <a:gd name="connsiteX14" fmla="*/ 11871555 w 12881257"/>
                    <a:gd name="connsiteY14" fmla="*/ 957125 h 1714856"/>
                    <a:gd name="connsiteX15" fmla="*/ 12369128 w 12881257"/>
                    <a:gd name="connsiteY15" fmla="*/ 485203 h 1714856"/>
                    <a:gd name="connsiteX16" fmla="*/ 12878346 w 12881257"/>
                    <a:gd name="connsiteY16" fmla="*/ 0 h 1714856"/>
                    <a:gd name="connsiteX17" fmla="*/ 12881257 w 12881257"/>
                    <a:gd name="connsiteY17" fmla="*/ 4002 h 1714856"/>
                    <a:gd name="connsiteX18" fmla="*/ 12372949 w 12881257"/>
                    <a:gd name="connsiteY18" fmla="*/ 488478 h 1714856"/>
                    <a:gd name="connsiteX19" fmla="*/ 11874465 w 12881257"/>
                    <a:gd name="connsiteY19" fmla="*/ 961310 h 1714856"/>
                    <a:gd name="connsiteX20" fmla="*/ 10891687 w 12881257"/>
                    <a:gd name="connsiteY20" fmla="*/ 1427592 h 1714856"/>
                    <a:gd name="connsiteX21" fmla="*/ 9063489 w 12881257"/>
                    <a:gd name="connsiteY21" fmla="*/ 1714857 h 171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2881257" h="1714856">
                      <a:moveTo>
                        <a:pt x="9063489" y="1714857"/>
                      </a:moveTo>
                      <a:cubicBezTo>
                        <a:pt x="9029105" y="1714857"/>
                        <a:pt x="8994903" y="1714493"/>
                        <a:pt x="8960700" y="1713765"/>
                      </a:cubicBezTo>
                      <a:cubicBezTo>
                        <a:pt x="7877681" y="1690660"/>
                        <a:pt x="6919828" y="1445785"/>
                        <a:pt x="5952697" y="1175257"/>
                      </a:cubicBezTo>
                      <a:cubicBezTo>
                        <a:pt x="5765492" y="1122862"/>
                        <a:pt x="5573012" y="1065373"/>
                        <a:pt x="5386899" y="1009703"/>
                      </a:cubicBezTo>
                      <a:cubicBezTo>
                        <a:pt x="4556396" y="761370"/>
                        <a:pt x="3697512" y="504851"/>
                        <a:pt x="2802607" y="536507"/>
                      </a:cubicBezTo>
                      <a:cubicBezTo>
                        <a:pt x="2253001" y="555791"/>
                        <a:pt x="1830563" y="612371"/>
                        <a:pt x="1432504" y="719709"/>
                      </a:cubicBezTo>
                      <a:cubicBezTo>
                        <a:pt x="1023711" y="829957"/>
                        <a:pt x="464099" y="981140"/>
                        <a:pt x="0" y="712432"/>
                      </a:cubicBezTo>
                      <a:lnTo>
                        <a:pt x="2547" y="708065"/>
                      </a:lnTo>
                      <a:cubicBezTo>
                        <a:pt x="464827" y="975864"/>
                        <a:pt x="1023347" y="825045"/>
                        <a:pt x="1431231" y="714979"/>
                      </a:cubicBezTo>
                      <a:cubicBezTo>
                        <a:pt x="1829654" y="607459"/>
                        <a:pt x="2252637" y="550879"/>
                        <a:pt x="2802425" y="531595"/>
                      </a:cubicBezTo>
                      <a:cubicBezTo>
                        <a:pt x="3698422" y="499393"/>
                        <a:pt x="4557488" y="756458"/>
                        <a:pt x="5388355" y="1004972"/>
                      </a:cubicBezTo>
                      <a:cubicBezTo>
                        <a:pt x="5574467" y="1060642"/>
                        <a:pt x="5766948" y="1118132"/>
                        <a:pt x="5953970" y="1170527"/>
                      </a:cubicBezTo>
                      <a:cubicBezTo>
                        <a:pt x="6920737" y="1441055"/>
                        <a:pt x="7878226" y="1685749"/>
                        <a:pt x="8960700" y="1708853"/>
                      </a:cubicBezTo>
                      <a:cubicBezTo>
                        <a:pt x="9541961" y="1721225"/>
                        <a:pt x="10173253" y="1627713"/>
                        <a:pt x="10890233" y="1422862"/>
                      </a:cubicBezTo>
                      <a:cubicBezTo>
                        <a:pt x="11233895" y="1324621"/>
                        <a:pt x="11564095" y="1167980"/>
                        <a:pt x="11871555" y="957125"/>
                      </a:cubicBezTo>
                      <a:cubicBezTo>
                        <a:pt x="12060032" y="827956"/>
                        <a:pt x="12210123" y="661492"/>
                        <a:pt x="12369128" y="485203"/>
                      </a:cubicBezTo>
                      <a:cubicBezTo>
                        <a:pt x="12522858" y="314736"/>
                        <a:pt x="12682045" y="138447"/>
                        <a:pt x="12878346" y="0"/>
                      </a:cubicBezTo>
                      <a:lnTo>
                        <a:pt x="12881257" y="4002"/>
                      </a:lnTo>
                      <a:cubicBezTo>
                        <a:pt x="12685320" y="141904"/>
                        <a:pt x="12526497" y="318011"/>
                        <a:pt x="12372949" y="488478"/>
                      </a:cubicBezTo>
                      <a:cubicBezTo>
                        <a:pt x="12213762" y="664948"/>
                        <a:pt x="12063307" y="831777"/>
                        <a:pt x="11874465" y="961310"/>
                      </a:cubicBezTo>
                      <a:cubicBezTo>
                        <a:pt x="11566460" y="1172347"/>
                        <a:pt x="11235897" y="1329351"/>
                        <a:pt x="10891687" y="1427592"/>
                      </a:cubicBezTo>
                      <a:cubicBezTo>
                        <a:pt x="10216369" y="1620618"/>
                        <a:pt x="9616916" y="1714857"/>
                        <a:pt x="9063489" y="1714857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22" name="任意多边形: 形状 221">
                  <a:extLst>
                    <a:ext uri="{FF2B5EF4-FFF2-40B4-BE49-F238E27FC236}">
                      <a16:creationId xmlns:a16="http://schemas.microsoft.com/office/drawing/2014/main" id="{81EC528E-473F-4538-B527-8806FBD14E8E}"/>
                    </a:ext>
                  </a:extLst>
                </p:cNvPr>
                <p:cNvSpPr/>
                <p:nvPr/>
              </p:nvSpPr>
              <p:spPr>
                <a:xfrm>
                  <a:off x="-563722" y="5474556"/>
                  <a:ext cx="12893263" cy="1782170"/>
                </a:xfrm>
                <a:custGeom>
                  <a:avLst/>
                  <a:gdLst>
                    <a:gd name="connsiteX0" fmla="*/ 9056577 w 12893263"/>
                    <a:gd name="connsiteY0" fmla="*/ 1782171 h 1782170"/>
                    <a:gd name="connsiteX1" fmla="*/ 9013641 w 12893263"/>
                    <a:gd name="connsiteY1" fmla="*/ 1781989 h 1782170"/>
                    <a:gd name="connsiteX2" fmla="*/ 6001454 w 12893263"/>
                    <a:gd name="connsiteY2" fmla="*/ 1234020 h 1782170"/>
                    <a:gd name="connsiteX3" fmla="*/ 5409277 w 12893263"/>
                    <a:gd name="connsiteY3" fmla="*/ 1049363 h 1782170"/>
                    <a:gd name="connsiteX4" fmla="*/ 2828077 w 12893263"/>
                    <a:gd name="connsiteY4" fmla="*/ 544694 h 1782170"/>
                    <a:gd name="connsiteX5" fmla="*/ 1447604 w 12893263"/>
                    <a:gd name="connsiteY5" fmla="*/ 743905 h 1782170"/>
                    <a:gd name="connsiteX6" fmla="*/ 0 w 12893263"/>
                    <a:gd name="connsiteY6" fmla="*/ 757732 h 1782170"/>
                    <a:gd name="connsiteX7" fmla="*/ 2547 w 12893263"/>
                    <a:gd name="connsiteY7" fmla="*/ 753365 h 1782170"/>
                    <a:gd name="connsiteX8" fmla="*/ 1446331 w 12893263"/>
                    <a:gd name="connsiteY8" fmla="*/ 738993 h 1782170"/>
                    <a:gd name="connsiteX9" fmla="*/ 2827895 w 12893263"/>
                    <a:gd name="connsiteY9" fmla="*/ 539600 h 1782170"/>
                    <a:gd name="connsiteX10" fmla="*/ 5410732 w 12893263"/>
                    <a:gd name="connsiteY10" fmla="*/ 1044451 h 1782170"/>
                    <a:gd name="connsiteX11" fmla="*/ 6002909 w 12893263"/>
                    <a:gd name="connsiteY11" fmla="*/ 1228926 h 1782170"/>
                    <a:gd name="connsiteX12" fmla="*/ 9013823 w 12893263"/>
                    <a:gd name="connsiteY12" fmla="*/ 1776713 h 1782170"/>
                    <a:gd name="connsiteX13" fmla="*/ 9056758 w 12893263"/>
                    <a:gd name="connsiteY13" fmla="*/ 1776895 h 1782170"/>
                    <a:gd name="connsiteX14" fmla="*/ 10944265 w 12893263"/>
                    <a:gd name="connsiteY14" fmla="*/ 1448332 h 1782170"/>
                    <a:gd name="connsiteX15" fmla="*/ 11908303 w 12893263"/>
                    <a:gd name="connsiteY15" fmla="*/ 960582 h 1782170"/>
                    <a:gd name="connsiteX16" fmla="*/ 12380590 w 12893263"/>
                    <a:gd name="connsiteY16" fmla="*/ 495937 h 1782170"/>
                    <a:gd name="connsiteX17" fmla="*/ 12890353 w 12893263"/>
                    <a:gd name="connsiteY17" fmla="*/ 0 h 1782170"/>
                    <a:gd name="connsiteX18" fmla="*/ 12893264 w 12893263"/>
                    <a:gd name="connsiteY18" fmla="*/ 4002 h 1782170"/>
                    <a:gd name="connsiteX19" fmla="*/ 12384411 w 12893263"/>
                    <a:gd name="connsiteY19" fmla="*/ 499030 h 1782170"/>
                    <a:gd name="connsiteX20" fmla="*/ 11911397 w 12893263"/>
                    <a:gd name="connsiteY20" fmla="*/ 964402 h 1782170"/>
                    <a:gd name="connsiteX21" fmla="*/ 10945903 w 12893263"/>
                    <a:gd name="connsiteY21" fmla="*/ 1452880 h 1782170"/>
                    <a:gd name="connsiteX22" fmla="*/ 9056577 w 12893263"/>
                    <a:gd name="connsiteY22" fmla="*/ 1782171 h 1782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2893263" h="1782170">
                      <a:moveTo>
                        <a:pt x="9056577" y="1782171"/>
                      </a:moveTo>
                      <a:cubicBezTo>
                        <a:pt x="9042204" y="1782171"/>
                        <a:pt x="9027832" y="1782171"/>
                        <a:pt x="9013641" y="1781989"/>
                      </a:cubicBezTo>
                      <a:cubicBezTo>
                        <a:pt x="7902423" y="1771255"/>
                        <a:pt x="6916371" y="1505276"/>
                        <a:pt x="6001454" y="1234020"/>
                      </a:cubicBezTo>
                      <a:cubicBezTo>
                        <a:pt x="5805517" y="1175985"/>
                        <a:pt x="5604122" y="1111582"/>
                        <a:pt x="5409277" y="1049363"/>
                      </a:cubicBezTo>
                      <a:cubicBezTo>
                        <a:pt x="4580047" y="784657"/>
                        <a:pt x="3722619" y="511219"/>
                        <a:pt x="2828077" y="544694"/>
                      </a:cubicBezTo>
                      <a:cubicBezTo>
                        <a:pt x="2280654" y="564888"/>
                        <a:pt x="1854942" y="626379"/>
                        <a:pt x="1447604" y="743905"/>
                      </a:cubicBezTo>
                      <a:cubicBezTo>
                        <a:pt x="1033353" y="863432"/>
                        <a:pt x="466282" y="1026986"/>
                        <a:pt x="0" y="757732"/>
                      </a:cubicBezTo>
                      <a:lnTo>
                        <a:pt x="2547" y="753365"/>
                      </a:lnTo>
                      <a:cubicBezTo>
                        <a:pt x="467010" y="1021528"/>
                        <a:pt x="1032989" y="858156"/>
                        <a:pt x="1446331" y="738993"/>
                      </a:cubicBezTo>
                      <a:cubicBezTo>
                        <a:pt x="1853850" y="621467"/>
                        <a:pt x="2280108" y="559976"/>
                        <a:pt x="2827895" y="539600"/>
                      </a:cubicBezTo>
                      <a:cubicBezTo>
                        <a:pt x="3723346" y="505761"/>
                        <a:pt x="4581139" y="779745"/>
                        <a:pt x="5410732" y="1044451"/>
                      </a:cubicBezTo>
                      <a:cubicBezTo>
                        <a:pt x="5605577" y="1106670"/>
                        <a:pt x="5806972" y="1170891"/>
                        <a:pt x="6002909" y="1228926"/>
                      </a:cubicBezTo>
                      <a:cubicBezTo>
                        <a:pt x="6917463" y="1500182"/>
                        <a:pt x="7903333" y="1765979"/>
                        <a:pt x="9013823" y="1776713"/>
                      </a:cubicBezTo>
                      <a:cubicBezTo>
                        <a:pt x="9028196" y="1776895"/>
                        <a:pt x="9042386" y="1776895"/>
                        <a:pt x="9056758" y="1776895"/>
                      </a:cubicBezTo>
                      <a:cubicBezTo>
                        <a:pt x="9621464" y="1776895"/>
                        <a:pt x="10239475" y="1669375"/>
                        <a:pt x="10944265" y="1448332"/>
                      </a:cubicBezTo>
                      <a:cubicBezTo>
                        <a:pt x="11280469" y="1342995"/>
                        <a:pt x="11604847" y="1178896"/>
                        <a:pt x="11908303" y="960582"/>
                      </a:cubicBezTo>
                      <a:cubicBezTo>
                        <a:pt x="12087503" y="831595"/>
                        <a:pt x="12236503" y="660946"/>
                        <a:pt x="12380590" y="495937"/>
                      </a:cubicBezTo>
                      <a:cubicBezTo>
                        <a:pt x="12533410" y="320922"/>
                        <a:pt x="12691506" y="139903"/>
                        <a:pt x="12890353" y="0"/>
                      </a:cubicBezTo>
                      <a:lnTo>
                        <a:pt x="12893264" y="4002"/>
                      </a:lnTo>
                      <a:cubicBezTo>
                        <a:pt x="12694780" y="143360"/>
                        <a:pt x="12537048" y="324196"/>
                        <a:pt x="12384411" y="499030"/>
                      </a:cubicBezTo>
                      <a:cubicBezTo>
                        <a:pt x="12240142" y="664221"/>
                        <a:pt x="12091142" y="835051"/>
                        <a:pt x="11911397" y="964402"/>
                      </a:cubicBezTo>
                      <a:cubicBezTo>
                        <a:pt x="11607576" y="1183080"/>
                        <a:pt x="11282652" y="1347362"/>
                        <a:pt x="10945903" y="1452880"/>
                      </a:cubicBezTo>
                      <a:cubicBezTo>
                        <a:pt x="10240202" y="1674469"/>
                        <a:pt x="9621645" y="1782171"/>
                        <a:pt x="9056577" y="178217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23" name="任意多边形: 形状 222">
                  <a:extLst>
                    <a:ext uri="{FF2B5EF4-FFF2-40B4-BE49-F238E27FC236}">
                      <a16:creationId xmlns:a16="http://schemas.microsoft.com/office/drawing/2014/main" id="{3FBC2B01-C849-49E7-9E36-19FBACB755CB}"/>
                    </a:ext>
                  </a:extLst>
                </p:cNvPr>
                <p:cNvSpPr/>
                <p:nvPr/>
              </p:nvSpPr>
              <p:spPr>
                <a:xfrm>
                  <a:off x="-561903" y="5458910"/>
                  <a:ext cx="12904906" cy="1849666"/>
                </a:xfrm>
                <a:custGeom>
                  <a:avLst/>
                  <a:gdLst>
                    <a:gd name="connsiteX0" fmla="*/ 9101877 w 12904906"/>
                    <a:gd name="connsiteY0" fmla="*/ 1849666 h 1849666"/>
                    <a:gd name="connsiteX1" fmla="*/ 9066765 w 12904906"/>
                    <a:gd name="connsiteY1" fmla="*/ 1849484 h 1849666"/>
                    <a:gd name="connsiteX2" fmla="*/ 6050210 w 12904906"/>
                    <a:gd name="connsiteY2" fmla="*/ 1292055 h 1849666"/>
                    <a:gd name="connsiteX3" fmla="*/ 5435111 w 12904906"/>
                    <a:gd name="connsiteY3" fmla="*/ 1088841 h 1849666"/>
                    <a:gd name="connsiteX4" fmla="*/ 2853365 w 12904906"/>
                    <a:gd name="connsiteY4" fmla="*/ 552335 h 1849666"/>
                    <a:gd name="connsiteX5" fmla="*/ 1462704 w 12904906"/>
                    <a:gd name="connsiteY5" fmla="*/ 767374 h 1849666"/>
                    <a:gd name="connsiteX6" fmla="*/ 0 w 12904906"/>
                    <a:gd name="connsiteY6" fmla="*/ 802486 h 1849666"/>
                    <a:gd name="connsiteX7" fmla="*/ 2547 w 12904906"/>
                    <a:gd name="connsiteY7" fmla="*/ 798120 h 1849666"/>
                    <a:gd name="connsiteX8" fmla="*/ 1461431 w 12904906"/>
                    <a:gd name="connsiteY8" fmla="*/ 762462 h 1849666"/>
                    <a:gd name="connsiteX9" fmla="*/ 2853365 w 12904906"/>
                    <a:gd name="connsiteY9" fmla="*/ 547241 h 1849666"/>
                    <a:gd name="connsiteX10" fmla="*/ 5436930 w 12904906"/>
                    <a:gd name="connsiteY10" fmla="*/ 1083929 h 1849666"/>
                    <a:gd name="connsiteX11" fmla="*/ 6051848 w 12904906"/>
                    <a:gd name="connsiteY11" fmla="*/ 1287143 h 1849666"/>
                    <a:gd name="connsiteX12" fmla="*/ 9066947 w 12904906"/>
                    <a:gd name="connsiteY12" fmla="*/ 1844390 h 1849666"/>
                    <a:gd name="connsiteX13" fmla="*/ 9102059 w 12904906"/>
                    <a:gd name="connsiteY13" fmla="*/ 1844572 h 1849666"/>
                    <a:gd name="connsiteX14" fmla="*/ 10998116 w 12904906"/>
                    <a:gd name="connsiteY14" fmla="*/ 1473802 h 1849666"/>
                    <a:gd name="connsiteX15" fmla="*/ 11944690 w 12904906"/>
                    <a:gd name="connsiteY15" fmla="*/ 963857 h 1849666"/>
                    <a:gd name="connsiteX16" fmla="*/ 12392779 w 12904906"/>
                    <a:gd name="connsiteY16" fmla="*/ 506125 h 1849666"/>
                    <a:gd name="connsiteX17" fmla="*/ 12901997 w 12904906"/>
                    <a:gd name="connsiteY17" fmla="*/ 0 h 1849666"/>
                    <a:gd name="connsiteX18" fmla="*/ 12904907 w 12904906"/>
                    <a:gd name="connsiteY18" fmla="*/ 4002 h 1849666"/>
                    <a:gd name="connsiteX19" fmla="*/ 12396599 w 12904906"/>
                    <a:gd name="connsiteY19" fmla="*/ 509218 h 1849666"/>
                    <a:gd name="connsiteX20" fmla="*/ 11947782 w 12904906"/>
                    <a:gd name="connsiteY20" fmla="*/ 967677 h 1849666"/>
                    <a:gd name="connsiteX21" fmla="*/ 10999754 w 12904906"/>
                    <a:gd name="connsiteY21" fmla="*/ 1478350 h 1849666"/>
                    <a:gd name="connsiteX22" fmla="*/ 9101877 w 12904906"/>
                    <a:gd name="connsiteY22" fmla="*/ 1849666 h 1849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2904906" h="1849666">
                      <a:moveTo>
                        <a:pt x="9101877" y="1849666"/>
                      </a:moveTo>
                      <a:cubicBezTo>
                        <a:pt x="9090051" y="1849666"/>
                        <a:pt x="9078408" y="1849666"/>
                        <a:pt x="9066765" y="1849484"/>
                      </a:cubicBezTo>
                      <a:cubicBezTo>
                        <a:pt x="8009579" y="1839842"/>
                        <a:pt x="7096299" y="1619708"/>
                        <a:pt x="6050210" y="1292055"/>
                      </a:cubicBezTo>
                      <a:cubicBezTo>
                        <a:pt x="5846814" y="1228380"/>
                        <a:pt x="5637597" y="1157429"/>
                        <a:pt x="5435111" y="1088841"/>
                      </a:cubicBezTo>
                      <a:cubicBezTo>
                        <a:pt x="4605881" y="807762"/>
                        <a:pt x="3748634" y="517222"/>
                        <a:pt x="2853365" y="552335"/>
                      </a:cubicBezTo>
                      <a:cubicBezTo>
                        <a:pt x="2306852" y="573620"/>
                        <a:pt x="1878047" y="639842"/>
                        <a:pt x="1462704" y="767374"/>
                      </a:cubicBezTo>
                      <a:cubicBezTo>
                        <a:pt x="1043177" y="895997"/>
                        <a:pt x="468648" y="1072286"/>
                        <a:pt x="0" y="802486"/>
                      </a:cubicBezTo>
                      <a:lnTo>
                        <a:pt x="2547" y="798120"/>
                      </a:lnTo>
                      <a:cubicBezTo>
                        <a:pt x="469557" y="1066828"/>
                        <a:pt x="1042813" y="890903"/>
                        <a:pt x="1461431" y="762462"/>
                      </a:cubicBezTo>
                      <a:cubicBezTo>
                        <a:pt x="1877137" y="634930"/>
                        <a:pt x="2306488" y="568526"/>
                        <a:pt x="2853365" y="547241"/>
                      </a:cubicBezTo>
                      <a:cubicBezTo>
                        <a:pt x="3749726" y="511765"/>
                        <a:pt x="4607337" y="802850"/>
                        <a:pt x="5436930" y="1083929"/>
                      </a:cubicBezTo>
                      <a:cubicBezTo>
                        <a:pt x="5639234" y="1152516"/>
                        <a:pt x="5848451" y="1223468"/>
                        <a:pt x="6051848" y="1287143"/>
                      </a:cubicBezTo>
                      <a:cubicBezTo>
                        <a:pt x="7097390" y="1614615"/>
                        <a:pt x="8010307" y="1834748"/>
                        <a:pt x="9066947" y="1844390"/>
                      </a:cubicBezTo>
                      <a:cubicBezTo>
                        <a:pt x="9078589" y="1844572"/>
                        <a:pt x="9090415" y="1844572"/>
                        <a:pt x="9102059" y="1844572"/>
                      </a:cubicBezTo>
                      <a:cubicBezTo>
                        <a:pt x="9654939" y="1844572"/>
                        <a:pt x="10258760" y="1726501"/>
                        <a:pt x="10998116" y="1473802"/>
                      </a:cubicBezTo>
                      <a:cubicBezTo>
                        <a:pt x="11326678" y="1361552"/>
                        <a:pt x="11645235" y="1189994"/>
                        <a:pt x="11944690" y="963857"/>
                      </a:cubicBezTo>
                      <a:cubicBezTo>
                        <a:pt x="12115338" y="835051"/>
                        <a:pt x="12256333" y="667859"/>
                        <a:pt x="12392779" y="506125"/>
                      </a:cubicBezTo>
                      <a:cubicBezTo>
                        <a:pt x="12544144" y="326561"/>
                        <a:pt x="12700784" y="140995"/>
                        <a:pt x="12901997" y="0"/>
                      </a:cubicBezTo>
                      <a:lnTo>
                        <a:pt x="12904907" y="4002"/>
                      </a:lnTo>
                      <a:cubicBezTo>
                        <a:pt x="12704241" y="144633"/>
                        <a:pt x="12547781" y="330018"/>
                        <a:pt x="12396599" y="509218"/>
                      </a:cubicBezTo>
                      <a:cubicBezTo>
                        <a:pt x="12259972" y="671134"/>
                        <a:pt x="12118795" y="838508"/>
                        <a:pt x="11947782" y="967677"/>
                      </a:cubicBezTo>
                      <a:cubicBezTo>
                        <a:pt x="11647782" y="1194178"/>
                        <a:pt x="11328861" y="1365918"/>
                        <a:pt x="10999754" y="1478350"/>
                      </a:cubicBezTo>
                      <a:cubicBezTo>
                        <a:pt x="10259487" y="1731413"/>
                        <a:pt x="9655120" y="1849666"/>
                        <a:pt x="9101877" y="1849666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24" name="任意多边形: 形状 223">
                  <a:extLst>
                    <a:ext uri="{FF2B5EF4-FFF2-40B4-BE49-F238E27FC236}">
                      <a16:creationId xmlns:a16="http://schemas.microsoft.com/office/drawing/2014/main" id="{11F4E806-89D4-4C1F-BE61-E01DD7CA8416}"/>
                    </a:ext>
                  </a:extLst>
                </p:cNvPr>
                <p:cNvSpPr/>
                <p:nvPr/>
              </p:nvSpPr>
              <p:spPr>
                <a:xfrm>
                  <a:off x="-560083" y="5442900"/>
                  <a:ext cx="12916732" cy="1917889"/>
                </a:xfrm>
                <a:custGeom>
                  <a:avLst/>
                  <a:gdLst>
                    <a:gd name="connsiteX0" fmla="*/ 9030197 w 12916732"/>
                    <a:gd name="connsiteY0" fmla="*/ 1917889 h 1917889"/>
                    <a:gd name="connsiteX1" fmla="*/ 7580956 w 12916732"/>
                    <a:gd name="connsiteY1" fmla="*/ 1763978 h 1917889"/>
                    <a:gd name="connsiteX2" fmla="*/ 6098967 w 12916732"/>
                    <a:gd name="connsiteY2" fmla="*/ 1350273 h 1917889"/>
                    <a:gd name="connsiteX3" fmla="*/ 5464037 w 12916732"/>
                    <a:gd name="connsiteY3" fmla="*/ 1128502 h 1917889"/>
                    <a:gd name="connsiteX4" fmla="*/ 2878835 w 12916732"/>
                    <a:gd name="connsiteY4" fmla="*/ 559976 h 1917889"/>
                    <a:gd name="connsiteX5" fmla="*/ 1477986 w 12916732"/>
                    <a:gd name="connsiteY5" fmla="*/ 790843 h 1917889"/>
                    <a:gd name="connsiteX6" fmla="*/ 0 w 12916732"/>
                    <a:gd name="connsiteY6" fmla="*/ 847241 h 1917889"/>
                    <a:gd name="connsiteX7" fmla="*/ 2547 w 12916732"/>
                    <a:gd name="connsiteY7" fmla="*/ 842874 h 1917889"/>
                    <a:gd name="connsiteX8" fmla="*/ 1476531 w 12916732"/>
                    <a:gd name="connsiteY8" fmla="*/ 786113 h 1917889"/>
                    <a:gd name="connsiteX9" fmla="*/ 2878835 w 12916732"/>
                    <a:gd name="connsiteY9" fmla="*/ 554882 h 1917889"/>
                    <a:gd name="connsiteX10" fmla="*/ 3026924 w 12916732"/>
                    <a:gd name="connsiteY10" fmla="*/ 551789 h 1917889"/>
                    <a:gd name="connsiteX11" fmla="*/ 5465856 w 12916732"/>
                    <a:gd name="connsiteY11" fmla="*/ 1123772 h 1917889"/>
                    <a:gd name="connsiteX12" fmla="*/ 6100786 w 12916732"/>
                    <a:gd name="connsiteY12" fmla="*/ 1345361 h 1917889"/>
                    <a:gd name="connsiteX13" fmla="*/ 7582229 w 12916732"/>
                    <a:gd name="connsiteY13" fmla="*/ 1758884 h 1917889"/>
                    <a:gd name="connsiteX14" fmla="*/ 9120069 w 12916732"/>
                    <a:gd name="connsiteY14" fmla="*/ 1912067 h 1917889"/>
                    <a:gd name="connsiteX15" fmla="*/ 11051966 w 12916732"/>
                    <a:gd name="connsiteY15" fmla="*/ 1499272 h 1917889"/>
                    <a:gd name="connsiteX16" fmla="*/ 11981257 w 12916732"/>
                    <a:gd name="connsiteY16" fmla="*/ 967131 h 1917889"/>
                    <a:gd name="connsiteX17" fmla="*/ 12406059 w 12916732"/>
                    <a:gd name="connsiteY17" fmla="*/ 515949 h 1917889"/>
                    <a:gd name="connsiteX18" fmla="*/ 12913822 w 12916732"/>
                    <a:gd name="connsiteY18" fmla="*/ 0 h 1917889"/>
                    <a:gd name="connsiteX19" fmla="*/ 12916732 w 12916732"/>
                    <a:gd name="connsiteY19" fmla="*/ 4002 h 1917889"/>
                    <a:gd name="connsiteX20" fmla="*/ 12410062 w 12916732"/>
                    <a:gd name="connsiteY20" fmla="*/ 519042 h 1917889"/>
                    <a:gd name="connsiteX21" fmla="*/ 11984532 w 12916732"/>
                    <a:gd name="connsiteY21" fmla="*/ 970952 h 1917889"/>
                    <a:gd name="connsiteX22" fmla="*/ 11053786 w 12916732"/>
                    <a:gd name="connsiteY22" fmla="*/ 1503820 h 1917889"/>
                    <a:gd name="connsiteX23" fmla="*/ 9120069 w 12916732"/>
                    <a:gd name="connsiteY23" fmla="*/ 1916979 h 1917889"/>
                    <a:gd name="connsiteX24" fmla="*/ 9030197 w 12916732"/>
                    <a:gd name="connsiteY24" fmla="*/ 1917889 h 19178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12916732" h="1917889">
                      <a:moveTo>
                        <a:pt x="9030197" y="1917889"/>
                      </a:moveTo>
                      <a:cubicBezTo>
                        <a:pt x="8556455" y="1917889"/>
                        <a:pt x="8081259" y="1867313"/>
                        <a:pt x="7580956" y="1763978"/>
                      </a:cubicBezTo>
                      <a:cubicBezTo>
                        <a:pt x="7044267" y="1653001"/>
                        <a:pt x="6530683" y="1492541"/>
                        <a:pt x="6098967" y="1350273"/>
                      </a:cubicBezTo>
                      <a:cubicBezTo>
                        <a:pt x="5888840" y="1280958"/>
                        <a:pt x="5672891" y="1203456"/>
                        <a:pt x="5464037" y="1128502"/>
                      </a:cubicBezTo>
                      <a:cubicBezTo>
                        <a:pt x="4634080" y="830867"/>
                        <a:pt x="3775742" y="523044"/>
                        <a:pt x="2878835" y="559976"/>
                      </a:cubicBezTo>
                      <a:cubicBezTo>
                        <a:pt x="2340145" y="581989"/>
                        <a:pt x="1895148" y="655306"/>
                        <a:pt x="1477986" y="790843"/>
                      </a:cubicBezTo>
                      <a:cubicBezTo>
                        <a:pt x="1053365" y="928744"/>
                        <a:pt x="471740" y="1117768"/>
                        <a:pt x="0" y="847241"/>
                      </a:cubicBezTo>
                      <a:lnTo>
                        <a:pt x="2547" y="842874"/>
                      </a:lnTo>
                      <a:cubicBezTo>
                        <a:pt x="472286" y="1112310"/>
                        <a:pt x="1052638" y="923832"/>
                        <a:pt x="1476531" y="786113"/>
                      </a:cubicBezTo>
                      <a:cubicBezTo>
                        <a:pt x="1894056" y="650394"/>
                        <a:pt x="2339781" y="576895"/>
                        <a:pt x="2878835" y="554882"/>
                      </a:cubicBezTo>
                      <a:cubicBezTo>
                        <a:pt x="2928319" y="552880"/>
                        <a:pt x="2977804" y="551789"/>
                        <a:pt x="3026924" y="551789"/>
                      </a:cubicBezTo>
                      <a:cubicBezTo>
                        <a:pt x="3871436" y="551789"/>
                        <a:pt x="4681199" y="842328"/>
                        <a:pt x="5465856" y="1123772"/>
                      </a:cubicBezTo>
                      <a:cubicBezTo>
                        <a:pt x="5674710" y="1198726"/>
                        <a:pt x="5890841" y="1276228"/>
                        <a:pt x="6100786" y="1345361"/>
                      </a:cubicBezTo>
                      <a:cubicBezTo>
                        <a:pt x="6532139" y="1487629"/>
                        <a:pt x="7045541" y="1647907"/>
                        <a:pt x="7582229" y="1758884"/>
                      </a:cubicBezTo>
                      <a:cubicBezTo>
                        <a:pt x="8113824" y="1868769"/>
                        <a:pt x="8616674" y="1918799"/>
                        <a:pt x="9120069" y="1912067"/>
                      </a:cubicBezTo>
                      <a:cubicBezTo>
                        <a:pt x="9690415" y="1904426"/>
                        <a:pt x="10322434" y="1769436"/>
                        <a:pt x="11051966" y="1499272"/>
                      </a:cubicBezTo>
                      <a:cubicBezTo>
                        <a:pt x="11373071" y="1380473"/>
                        <a:pt x="11685623" y="1201455"/>
                        <a:pt x="11981257" y="967131"/>
                      </a:cubicBezTo>
                      <a:cubicBezTo>
                        <a:pt x="12143537" y="838508"/>
                        <a:pt x="12276891" y="674590"/>
                        <a:pt x="12406059" y="515949"/>
                      </a:cubicBezTo>
                      <a:cubicBezTo>
                        <a:pt x="12555787" y="332019"/>
                        <a:pt x="12710426" y="141904"/>
                        <a:pt x="12913822" y="0"/>
                      </a:cubicBezTo>
                      <a:lnTo>
                        <a:pt x="12916732" y="4002"/>
                      </a:lnTo>
                      <a:cubicBezTo>
                        <a:pt x="12714065" y="145543"/>
                        <a:pt x="12559426" y="335476"/>
                        <a:pt x="12410062" y="519042"/>
                      </a:cubicBezTo>
                      <a:cubicBezTo>
                        <a:pt x="12280711" y="677865"/>
                        <a:pt x="12147176" y="842147"/>
                        <a:pt x="11984532" y="970952"/>
                      </a:cubicBezTo>
                      <a:cubicBezTo>
                        <a:pt x="11688534" y="1205458"/>
                        <a:pt x="11375436" y="1384839"/>
                        <a:pt x="11053786" y="1503820"/>
                      </a:cubicBezTo>
                      <a:cubicBezTo>
                        <a:pt x="10323526" y="1774166"/>
                        <a:pt x="9691142" y="1909157"/>
                        <a:pt x="9120069" y="1916979"/>
                      </a:cubicBezTo>
                      <a:cubicBezTo>
                        <a:pt x="9089869" y="1917707"/>
                        <a:pt x="9060033" y="1917889"/>
                        <a:pt x="9030197" y="191788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25" name="任意多边形: 形状 224">
                  <a:extLst>
                    <a:ext uri="{FF2B5EF4-FFF2-40B4-BE49-F238E27FC236}">
                      <a16:creationId xmlns:a16="http://schemas.microsoft.com/office/drawing/2014/main" id="{C65A7FB7-3D9C-470C-867F-5009A1E69665}"/>
                    </a:ext>
                  </a:extLst>
                </p:cNvPr>
                <p:cNvSpPr/>
                <p:nvPr/>
              </p:nvSpPr>
              <p:spPr>
                <a:xfrm>
                  <a:off x="-558446" y="5427618"/>
                  <a:ext cx="12928739" cy="1986475"/>
                </a:xfrm>
                <a:custGeom>
                  <a:avLst/>
                  <a:gdLst>
                    <a:gd name="connsiteX0" fmla="*/ 9014369 w 12928739"/>
                    <a:gd name="connsiteY0" fmla="*/ 1986476 h 1986475"/>
                    <a:gd name="connsiteX1" fmla="*/ 7630804 w 12928739"/>
                    <a:gd name="connsiteY1" fmla="*/ 1837841 h 1986475"/>
                    <a:gd name="connsiteX2" fmla="*/ 6147906 w 12928739"/>
                    <a:gd name="connsiteY2" fmla="*/ 1408126 h 1986475"/>
                    <a:gd name="connsiteX3" fmla="*/ 5494965 w 12928739"/>
                    <a:gd name="connsiteY3" fmla="*/ 1168162 h 1986475"/>
                    <a:gd name="connsiteX4" fmla="*/ 2904305 w 12928739"/>
                    <a:gd name="connsiteY4" fmla="*/ 567253 h 1986475"/>
                    <a:gd name="connsiteX5" fmla="*/ 1493086 w 12928739"/>
                    <a:gd name="connsiteY5" fmla="*/ 814130 h 1986475"/>
                    <a:gd name="connsiteX6" fmla="*/ 748635 w 12928739"/>
                    <a:gd name="connsiteY6" fmla="*/ 1011704 h 1986475"/>
                    <a:gd name="connsiteX7" fmla="*/ 0 w 12928739"/>
                    <a:gd name="connsiteY7" fmla="*/ 891813 h 1986475"/>
                    <a:gd name="connsiteX8" fmla="*/ 2547 w 12928739"/>
                    <a:gd name="connsiteY8" fmla="*/ 887447 h 1986475"/>
                    <a:gd name="connsiteX9" fmla="*/ 748090 w 12928739"/>
                    <a:gd name="connsiteY9" fmla="*/ 1006792 h 1986475"/>
                    <a:gd name="connsiteX10" fmla="*/ 1491631 w 12928739"/>
                    <a:gd name="connsiteY10" fmla="*/ 809581 h 1986475"/>
                    <a:gd name="connsiteX11" fmla="*/ 2904305 w 12928739"/>
                    <a:gd name="connsiteY11" fmla="*/ 562523 h 1986475"/>
                    <a:gd name="connsiteX12" fmla="*/ 5496966 w 12928739"/>
                    <a:gd name="connsiteY12" fmla="*/ 1163796 h 1986475"/>
                    <a:gd name="connsiteX13" fmla="*/ 6149725 w 12928739"/>
                    <a:gd name="connsiteY13" fmla="*/ 1403760 h 1986475"/>
                    <a:gd name="connsiteX14" fmla="*/ 7632077 w 12928739"/>
                    <a:gd name="connsiteY14" fmla="*/ 1833474 h 1986475"/>
                    <a:gd name="connsiteX15" fmla="*/ 9173192 w 12928739"/>
                    <a:gd name="connsiteY15" fmla="*/ 1979927 h 1986475"/>
                    <a:gd name="connsiteX16" fmla="*/ 11105999 w 12928739"/>
                    <a:gd name="connsiteY16" fmla="*/ 1524924 h 1986475"/>
                    <a:gd name="connsiteX17" fmla="*/ 12018006 w 12928739"/>
                    <a:gd name="connsiteY17" fmla="*/ 970588 h 1986475"/>
                    <a:gd name="connsiteX18" fmla="*/ 12421705 w 12928739"/>
                    <a:gd name="connsiteY18" fmla="*/ 524682 h 1986475"/>
                    <a:gd name="connsiteX19" fmla="*/ 12925829 w 12928739"/>
                    <a:gd name="connsiteY19" fmla="*/ 0 h 1986475"/>
                    <a:gd name="connsiteX20" fmla="*/ 12928740 w 12928739"/>
                    <a:gd name="connsiteY20" fmla="*/ 4002 h 1986475"/>
                    <a:gd name="connsiteX21" fmla="*/ 12425708 w 12928739"/>
                    <a:gd name="connsiteY21" fmla="*/ 527592 h 1986475"/>
                    <a:gd name="connsiteX22" fmla="*/ 12021281 w 12928739"/>
                    <a:gd name="connsiteY22" fmla="*/ 974227 h 1986475"/>
                    <a:gd name="connsiteX23" fmla="*/ 11108001 w 12928739"/>
                    <a:gd name="connsiteY23" fmla="*/ 1529290 h 1986475"/>
                    <a:gd name="connsiteX24" fmla="*/ 9173556 w 12928739"/>
                    <a:gd name="connsiteY24" fmla="*/ 1984657 h 1986475"/>
                    <a:gd name="connsiteX25" fmla="*/ 9014369 w 12928739"/>
                    <a:gd name="connsiteY25" fmla="*/ 1986476 h 1986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2928739" h="1986475">
                      <a:moveTo>
                        <a:pt x="9014369" y="1986476"/>
                      </a:moveTo>
                      <a:cubicBezTo>
                        <a:pt x="8559548" y="1986476"/>
                        <a:pt x="8105273" y="1937538"/>
                        <a:pt x="7630804" y="1837841"/>
                      </a:cubicBezTo>
                      <a:cubicBezTo>
                        <a:pt x="7200543" y="1747422"/>
                        <a:pt x="6757002" y="1618799"/>
                        <a:pt x="6147906" y="1408126"/>
                      </a:cubicBezTo>
                      <a:cubicBezTo>
                        <a:pt x="5931957" y="1333353"/>
                        <a:pt x="5709822" y="1249484"/>
                        <a:pt x="5494965" y="1168162"/>
                      </a:cubicBezTo>
                      <a:cubicBezTo>
                        <a:pt x="4663552" y="853790"/>
                        <a:pt x="3803759" y="528866"/>
                        <a:pt x="2904305" y="567253"/>
                      </a:cubicBezTo>
                      <a:cubicBezTo>
                        <a:pt x="2363068" y="590358"/>
                        <a:pt x="1914614" y="668769"/>
                        <a:pt x="1493086" y="814130"/>
                      </a:cubicBezTo>
                      <a:cubicBezTo>
                        <a:pt x="1279502" y="886901"/>
                        <a:pt x="1013705" y="977501"/>
                        <a:pt x="748635" y="1011704"/>
                      </a:cubicBezTo>
                      <a:cubicBezTo>
                        <a:pt x="452456" y="1049727"/>
                        <a:pt x="207580" y="1010612"/>
                        <a:pt x="0" y="891813"/>
                      </a:cubicBezTo>
                      <a:lnTo>
                        <a:pt x="2547" y="887447"/>
                      </a:lnTo>
                      <a:cubicBezTo>
                        <a:pt x="209218" y="1005700"/>
                        <a:pt x="453002" y="1044633"/>
                        <a:pt x="748090" y="1006792"/>
                      </a:cubicBezTo>
                      <a:cubicBezTo>
                        <a:pt x="1012613" y="972771"/>
                        <a:pt x="1278229" y="882171"/>
                        <a:pt x="1491631" y="809581"/>
                      </a:cubicBezTo>
                      <a:cubicBezTo>
                        <a:pt x="1913523" y="664221"/>
                        <a:pt x="2362522" y="585628"/>
                        <a:pt x="2904305" y="562523"/>
                      </a:cubicBezTo>
                      <a:cubicBezTo>
                        <a:pt x="3805032" y="523954"/>
                        <a:pt x="4665008" y="849242"/>
                        <a:pt x="5496966" y="1163796"/>
                      </a:cubicBezTo>
                      <a:cubicBezTo>
                        <a:pt x="5711824" y="1244936"/>
                        <a:pt x="5933776" y="1328987"/>
                        <a:pt x="6149725" y="1403760"/>
                      </a:cubicBezTo>
                      <a:cubicBezTo>
                        <a:pt x="6758639" y="1614433"/>
                        <a:pt x="7201999" y="1743056"/>
                        <a:pt x="7632077" y="1833474"/>
                      </a:cubicBezTo>
                      <a:cubicBezTo>
                        <a:pt x="8161125" y="1944633"/>
                        <a:pt x="8665066" y="1992480"/>
                        <a:pt x="9173192" y="1979927"/>
                      </a:cubicBezTo>
                      <a:cubicBezTo>
                        <a:pt x="9742447" y="1965736"/>
                        <a:pt x="10374648" y="1816919"/>
                        <a:pt x="11105999" y="1524924"/>
                      </a:cubicBezTo>
                      <a:cubicBezTo>
                        <a:pt x="11421099" y="1399029"/>
                        <a:pt x="11728012" y="1212553"/>
                        <a:pt x="12018006" y="970588"/>
                      </a:cubicBezTo>
                      <a:cubicBezTo>
                        <a:pt x="12172827" y="842147"/>
                        <a:pt x="12299268" y="680776"/>
                        <a:pt x="12421705" y="524682"/>
                      </a:cubicBezTo>
                      <a:cubicBezTo>
                        <a:pt x="12568886" y="336750"/>
                        <a:pt x="12721160" y="142632"/>
                        <a:pt x="12925829" y="0"/>
                      </a:cubicBezTo>
                      <a:lnTo>
                        <a:pt x="12928740" y="4002"/>
                      </a:lnTo>
                      <a:cubicBezTo>
                        <a:pt x="12724799" y="146089"/>
                        <a:pt x="12572706" y="340024"/>
                        <a:pt x="12425708" y="527592"/>
                      </a:cubicBezTo>
                      <a:cubicBezTo>
                        <a:pt x="12303270" y="683869"/>
                        <a:pt x="12176466" y="845603"/>
                        <a:pt x="12021281" y="974227"/>
                      </a:cubicBezTo>
                      <a:cubicBezTo>
                        <a:pt x="11730924" y="1216555"/>
                        <a:pt x="11423647" y="1403214"/>
                        <a:pt x="11108001" y="1529290"/>
                      </a:cubicBezTo>
                      <a:cubicBezTo>
                        <a:pt x="10376103" y="1821467"/>
                        <a:pt x="9743356" y="1970467"/>
                        <a:pt x="9173556" y="1984657"/>
                      </a:cubicBezTo>
                      <a:cubicBezTo>
                        <a:pt x="9120252" y="1985748"/>
                        <a:pt x="9067310" y="1986476"/>
                        <a:pt x="9014369" y="1986476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26" name="任意多边形: 形状 225">
                  <a:extLst>
                    <a:ext uri="{FF2B5EF4-FFF2-40B4-BE49-F238E27FC236}">
                      <a16:creationId xmlns:a16="http://schemas.microsoft.com/office/drawing/2014/main" id="{2E537CB3-F5A3-4453-8304-4640DC27914F}"/>
                    </a:ext>
                  </a:extLst>
                </p:cNvPr>
                <p:cNvSpPr/>
                <p:nvPr/>
              </p:nvSpPr>
              <p:spPr>
                <a:xfrm>
                  <a:off x="-556263" y="5411063"/>
                  <a:ext cx="12939655" cy="2057246"/>
                </a:xfrm>
                <a:custGeom>
                  <a:avLst/>
                  <a:gdLst>
                    <a:gd name="connsiteX0" fmla="*/ 8993265 w 12939655"/>
                    <a:gd name="connsiteY0" fmla="*/ 2057246 h 2057246"/>
                    <a:gd name="connsiteX1" fmla="*/ 6196480 w 12939655"/>
                    <a:gd name="connsiteY1" fmla="*/ 1466889 h 2057246"/>
                    <a:gd name="connsiteX2" fmla="*/ 5536263 w 12939655"/>
                    <a:gd name="connsiteY2" fmla="*/ 1211643 h 2057246"/>
                    <a:gd name="connsiteX3" fmla="*/ 2929593 w 12939655"/>
                    <a:gd name="connsiteY3" fmla="*/ 575440 h 2057246"/>
                    <a:gd name="connsiteX4" fmla="*/ 1508186 w 12939655"/>
                    <a:gd name="connsiteY4" fmla="*/ 838144 h 2057246"/>
                    <a:gd name="connsiteX5" fmla="*/ 0 w 12939655"/>
                    <a:gd name="connsiteY5" fmla="*/ 937113 h 2057246"/>
                    <a:gd name="connsiteX6" fmla="*/ 2547 w 12939655"/>
                    <a:gd name="connsiteY6" fmla="*/ 932747 h 2057246"/>
                    <a:gd name="connsiteX7" fmla="*/ 1506549 w 12939655"/>
                    <a:gd name="connsiteY7" fmla="*/ 833414 h 2057246"/>
                    <a:gd name="connsiteX8" fmla="*/ 2929411 w 12939655"/>
                    <a:gd name="connsiteY8" fmla="*/ 570346 h 2057246"/>
                    <a:gd name="connsiteX9" fmla="*/ 5538082 w 12939655"/>
                    <a:gd name="connsiteY9" fmla="*/ 1206913 h 2057246"/>
                    <a:gd name="connsiteX10" fmla="*/ 6198118 w 12939655"/>
                    <a:gd name="connsiteY10" fmla="*/ 1461977 h 2057246"/>
                    <a:gd name="connsiteX11" fmla="*/ 9225588 w 12939655"/>
                    <a:gd name="connsiteY11" fmla="*/ 2047604 h 2057246"/>
                    <a:gd name="connsiteX12" fmla="*/ 11159123 w 12939655"/>
                    <a:gd name="connsiteY12" fmla="*/ 1550394 h 2057246"/>
                    <a:gd name="connsiteX13" fmla="*/ 12053664 w 12939655"/>
                    <a:gd name="connsiteY13" fmla="*/ 974045 h 2057246"/>
                    <a:gd name="connsiteX14" fmla="*/ 12435896 w 12939655"/>
                    <a:gd name="connsiteY14" fmla="*/ 533960 h 2057246"/>
                    <a:gd name="connsiteX15" fmla="*/ 12936744 w 12939655"/>
                    <a:gd name="connsiteY15" fmla="*/ 0 h 2057246"/>
                    <a:gd name="connsiteX16" fmla="*/ 12939656 w 12939655"/>
                    <a:gd name="connsiteY16" fmla="*/ 4002 h 2057246"/>
                    <a:gd name="connsiteX17" fmla="*/ 12440080 w 12939655"/>
                    <a:gd name="connsiteY17" fmla="*/ 536871 h 2057246"/>
                    <a:gd name="connsiteX18" fmla="*/ 12057121 w 12939655"/>
                    <a:gd name="connsiteY18" fmla="*/ 977683 h 2057246"/>
                    <a:gd name="connsiteX19" fmla="*/ 11161124 w 12939655"/>
                    <a:gd name="connsiteY19" fmla="*/ 1554942 h 2057246"/>
                    <a:gd name="connsiteX20" fmla="*/ 9225770 w 12939655"/>
                    <a:gd name="connsiteY20" fmla="*/ 2052516 h 2057246"/>
                    <a:gd name="connsiteX21" fmla="*/ 8993265 w 12939655"/>
                    <a:gd name="connsiteY21" fmla="*/ 2057246 h 20572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2939655" h="2057246">
                      <a:moveTo>
                        <a:pt x="8993265" y="2057246"/>
                      </a:moveTo>
                      <a:cubicBezTo>
                        <a:pt x="8034685" y="2057246"/>
                        <a:pt x="7201271" y="1829290"/>
                        <a:pt x="6196480" y="1466889"/>
                      </a:cubicBezTo>
                      <a:cubicBezTo>
                        <a:pt x="5978166" y="1387386"/>
                        <a:pt x="5753485" y="1298059"/>
                        <a:pt x="5536263" y="1211643"/>
                      </a:cubicBezTo>
                      <a:cubicBezTo>
                        <a:pt x="4700120" y="878896"/>
                        <a:pt x="3835414" y="535051"/>
                        <a:pt x="2929593" y="575440"/>
                      </a:cubicBezTo>
                      <a:cubicBezTo>
                        <a:pt x="2389084" y="599454"/>
                        <a:pt x="1937355" y="682959"/>
                        <a:pt x="1508186" y="838144"/>
                      </a:cubicBezTo>
                      <a:cubicBezTo>
                        <a:pt x="1073014" y="994603"/>
                        <a:pt x="477016" y="1208914"/>
                        <a:pt x="0" y="937113"/>
                      </a:cubicBezTo>
                      <a:lnTo>
                        <a:pt x="2547" y="932747"/>
                      </a:lnTo>
                      <a:cubicBezTo>
                        <a:pt x="477562" y="1203456"/>
                        <a:pt x="1072286" y="989690"/>
                        <a:pt x="1506549" y="833414"/>
                      </a:cubicBezTo>
                      <a:cubicBezTo>
                        <a:pt x="1936264" y="678047"/>
                        <a:pt x="2388356" y="594542"/>
                        <a:pt x="2929411" y="570346"/>
                      </a:cubicBezTo>
                      <a:cubicBezTo>
                        <a:pt x="3836324" y="529957"/>
                        <a:pt x="4701393" y="873984"/>
                        <a:pt x="5538082" y="1206913"/>
                      </a:cubicBezTo>
                      <a:cubicBezTo>
                        <a:pt x="5755304" y="1293329"/>
                        <a:pt x="5979804" y="1382656"/>
                        <a:pt x="6198118" y="1461977"/>
                      </a:cubicBezTo>
                      <a:cubicBezTo>
                        <a:pt x="7282775" y="1853123"/>
                        <a:pt x="8167675" y="2087628"/>
                        <a:pt x="9225588" y="2047604"/>
                      </a:cubicBezTo>
                      <a:cubicBezTo>
                        <a:pt x="9792658" y="2027774"/>
                        <a:pt x="10425223" y="1865130"/>
                        <a:pt x="11159123" y="1550394"/>
                      </a:cubicBezTo>
                      <a:cubicBezTo>
                        <a:pt x="11465854" y="1418860"/>
                        <a:pt x="11766763" y="1224924"/>
                        <a:pt x="12053664" y="974045"/>
                      </a:cubicBezTo>
                      <a:cubicBezTo>
                        <a:pt x="12200663" y="845785"/>
                        <a:pt x="12320190" y="687326"/>
                        <a:pt x="12435896" y="533960"/>
                      </a:cubicBezTo>
                      <a:cubicBezTo>
                        <a:pt x="12580710" y="341843"/>
                        <a:pt x="12730438" y="143178"/>
                        <a:pt x="12936744" y="0"/>
                      </a:cubicBezTo>
                      <a:lnTo>
                        <a:pt x="12939656" y="4002"/>
                      </a:lnTo>
                      <a:cubicBezTo>
                        <a:pt x="12734077" y="146816"/>
                        <a:pt x="12584531" y="345118"/>
                        <a:pt x="12440080" y="536871"/>
                      </a:cubicBezTo>
                      <a:cubicBezTo>
                        <a:pt x="12324374" y="690418"/>
                        <a:pt x="12204665" y="849242"/>
                        <a:pt x="12057121" y="977683"/>
                      </a:cubicBezTo>
                      <a:cubicBezTo>
                        <a:pt x="11769857" y="1228926"/>
                        <a:pt x="11468401" y="1423226"/>
                        <a:pt x="11161124" y="1554942"/>
                      </a:cubicBezTo>
                      <a:cubicBezTo>
                        <a:pt x="10426497" y="1870042"/>
                        <a:pt x="9793569" y="2032868"/>
                        <a:pt x="9225770" y="2052516"/>
                      </a:cubicBezTo>
                      <a:cubicBezTo>
                        <a:pt x="9147541" y="2055791"/>
                        <a:pt x="9069857" y="2057246"/>
                        <a:pt x="8993265" y="2057246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227" name="任意多边形: 形状 226">
                  <a:extLst>
                    <a:ext uri="{FF2B5EF4-FFF2-40B4-BE49-F238E27FC236}">
                      <a16:creationId xmlns:a16="http://schemas.microsoft.com/office/drawing/2014/main" id="{C21496FA-4EC6-45DB-964A-BFC9DF684CFD}"/>
                    </a:ext>
                  </a:extLst>
                </p:cNvPr>
                <p:cNvSpPr/>
                <p:nvPr/>
              </p:nvSpPr>
              <p:spPr>
                <a:xfrm>
                  <a:off x="-554262" y="5395417"/>
                  <a:ext cx="12951299" cy="2127106"/>
                </a:xfrm>
                <a:custGeom>
                  <a:avLst/>
                  <a:gdLst>
                    <a:gd name="connsiteX0" fmla="*/ 9000543 w 12951299"/>
                    <a:gd name="connsiteY0" fmla="*/ 2127107 h 2127106"/>
                    <a:gd name="connsiteX1" fmla="*/ 7730137 w 12951299"/>
                    <a:gd name="connsiteY1" fmla="*/ 1987204 h 2127106"/>
                    <a:gd name="connsiteX2" fmla="*/ 6245237 w 12951299"/>
                    <a:gd name="connsiteY2" fmla="*/ 1525106 h 2127106"/>
                    <a:gd name="connsiteX3" fmla="*/ 5562097 w 12951299"/>
                    <a:gd name="connsiteY3" fmla="*/ 1249302 h 2127106"/>
                    <a:gd name="connsiteX4" fmla="*/ 2955063 w 12951299"/>
                    <a:gd name="connsiteY4" fmla="*/ 583262 h 2127106"/>
                    <a:gd name="connsiteX5" fmla="*/ 1523286 w 12951299"/>
                    <a:gd name="connsiteY5" fmla="*/ 861795 h 2127106"/>
                    <a:gd name="connsiteX6" fmla="*/ 0 w 12951299"/>
                    <a:gd name="connsiteY6" fmla="*/ 981868 h 2127106"/>
                    <a:gd name="connsiteX7" fmla="*/ 2547 w 12951299"/>
                    <a:gd name="connsiteY7" fmla="*/ 977501 h 2127106"/>
                    <a:gd name="connsiteX8" fmla="*/ 1521649 w 12951299"/>
                    <a:gd name="connsiteY8" fmla="*/ 857065 h 2127106"/>
                    <a:gd name="connsiteX9" fmla="*/ 2954881 w 12951299"/>
                    <a:gd name="connsiteY9" fmla="*/ 578168 h 2127106"/>
                    <a:gd name="connsiteX10" fmla="*/ 5564098 w 12951299"/>
                    <a:gd name="connsiteY10" fmla="*/ 1244572 h 2127106"/>
                    <a:gd name="connsiteX11" fmla="*/ 6247057 w 12951299"/>
                    <a:gd name="connsiteY11" fmla="*/ 1520376 h 2127106"/>
                    <a:gd name="connsiteX12" fmla="*/ 7731228 w 12951299"/>
                    <a:gd name="connsiteY12" fmla="*/ 1982292 h 2127106"/>
                    <a:gd name="connsiteX13" fmla="*/ 9278529 w 12951299"/>
                    <a:gd name="connsiteY13" fmla="*/ 2115463 h 2127106"/>
                    <a:gd name="connsiteX14" fmla="*/ 11212974 w 12951299"/>
                    <a:gd name="connsiteY14" fmla="*/ 1575864 h 2127106"/>
                    <a:gd name="connsiteX15" fmla="*/ 12090232 w 12951299"/>
                    <a:gd name="connsiteY15" fmla="*/ 977319 h 2127106"/>
                    <a:gd name="connsiteX16" fmla="*/ 12451906 w 12951299"/>
                    <a:gd name="connsiteY16" fmla="*/ 542692 h 2127106"/>
                    <a:gd name="connsiteX17" fmla="*/ 12948388 w 12951299"/>
                    <a:gd name="connsiteY17" fmla="*/ 0 h 2127106"/>
                    <a:gd name="connsiteX18" fmla="*/ 12951299 w 12951299"/>
                    <a:gd name="connsiteY18" fmla="*/ 4002 h 2127106"/>
                    <a:gd name="connsiteX19" fmla="*/ 12455908 w 12951299"/>
                    <a:gd name="connsiteY19" fmla="*/ 545603 h 2127106"/>
                    <a:gd name="connsiteX20" fmla="*/ 12093507 w 12951299"/>
                    <a:gd name="connsiteY20" fmla="*/ 980958 h 2127106"/>
                    <a:gd name="connsiteX21" fmla="*/ 11214975 w 12951299"/>
                    <a:gd name="connsiteY21" fmla="*/ 1580412 h 2127106"/>
                    <a:gd name="connsiteX22" fmla="*/ 9278711 w 12951299"/>
                    <a:gd name="connsiteY22" fmla="*/ 2120376 h 2127106"/>
                    <a:gd name="connsiteX23" fmla="*/ 9000543 w 12951299"/>
                    <a:gd name="connsiteY23" fmla="*/ 2127107 h 2127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2951299" h="2127106">
                      <a:moveTo>
                        <a:pt x="9000543" y="2127107"/>
                      </a:moveTo>
                      <a:cubicBezTo>
                        <a:pt x="8579014" y="2127107"/>
                        <a:pt x="8160944" y="2080897"/>
                        <a:pt x="7730137" y="1987204"/>
                      </a:cubicBezTo>
                      <a:cubicBezTo>
                        <a:pt x="7181623" y="1867859"/>
                        <a:pt x="6648391" y="1677562"/>
                        <a:pt x="6245237" y="1525106"/>
                      </a:cubicBezTo>
                      <a:cubicBezTo>
                        <a:pt x="6019283" y="1439599"/>
                        <a:pt x="5786778" y="1342813"/>
                        <a:pt x="5562097" y="1249302"/>
                      </a:cubicBezTo>
                      <a:cubicBezTo>
                        <a:pt x="4725953" y="901091"/>
                        <a:pt x="3861612" y="541237"/>
                        <a:pt x="2955063" y="583262"/>
                      </a:cubicBezTo>
                      <a:cubicBezTo>
                        <a:pt x="2414917" y="608368"/>
                        <a:pt x="1959914" y="696786"/>
                        <a:pt x="1523286" y="861795"/>
                      </a:cubicBezTo>
                      <a:cubicBezTo>
                        <a:pt x="1083566" y="1028077"/>
                        <a:pt x="481564" y="1255670"/>
                        <a:pt x="0" y="981868"/>
                      </a:cubicBezTo>
                      <a:lnTo>
                        <a:pt x="2547" y="977501"/>
                      </a:lnTo>
                      <a:cubicBezTo>
                        <a:pt x="482110" y="1250030"/>
                        <a:pt x="1082838" y="1022983"/>
                        <a:pt x="1521649" y="857065"/>
                      </a:cubicBezTo>
                      <a:cubicBezTo>
                        <a:pt x="1958823" y="691874"/>
                        <a:pt x="2414190" y="603274"/>
                        <a:pt x="2954881" y="578168"/>
                      </a:cubicBezTo>
                      <a:cubicBezTo>
                        <a:pt x="3862340" y="536143"/>
                        <a:pt x="4727409" y="896361"/>
                        <a:pt x="5564098" y="1244572"/>
                      </a:cubicBezTo>
                      <a:cubicBezTo>
                        <a:pt x="5788779" y="1338083"/>
                        <a:pt x="6021284" y="1434869"/>
                        <a:pt x="6247057" y="1520376"/>
                      </a:cubicBezTo>
                      <a:cubicBezTo>
                        <a:pt x="7014248" y="1810551"/>
                        <a:pt x="7443236" y="1919526"/>
                        <a:pt x="7731228" y="1982292"/>
                      </a:cubicBezTo>
                      <a:cubicBezTo>
                        <a:pt x="8256092" y="2096543"/>
                        <a:pt x="8762398" y="2140024"/>
                        <a:pt x="9278529" y="2115463"/>
                      </a:cubicBezTo>
                      <a:cubicBezTo>
                        <a:pt x="9848692" y="2088174"/>
                        <a:pt x="10481439" y="1911704"/>
                        <a:pt x="11212974" y="1575864"/>
                      </a:cubicBezTo>
                      <a:cubicBezTo>
                        <a:pt x="11511336" y="1438872"/>
                        <a:pt x="11806606" y="1237477"/>
                        <a:pt x="12090232" y="977319"/>
                      </a:cubicBezTo>
                      <a:cubicBezTo>
                        <a:pt x="12229771" y="849242"/>
                        <a:pt x="12342749" y="693511"/>
                        <a:pt x="12451906" y="542692"/>
                      </a:cubicBezTo>
                      <a:cubicBezTo>
                        <a:pt x="12593992" y="346392"/>
                        <a:pt x="12740990" y="143541"/>
                        <a:pt x="12948388" y="0"/>
                      </a:cubicBezTo>
                      <a:lnTo>
                        <a:pt x="12951299" y="4002"/>
                      </a:lnTo>
                      <a:cubicBezTo>
                        <a:pt x="12744447" y="147180"/>
                        <a:pt x="12597813" y="349666"/>
                        <a:pt x="12455908" y="545603"/>
                      </a:cubicBezTo>
                      <a:cubicBezTo>
                        <a:pt x="12346570" y="696604"/>
                        <a:pt x="12233592" y="852698"/>
                        <a:pt x="12093507" y="980958"/>
                      </a:cubicBezTo>
                      <a:cubicBezTo>
                        <a:pt x="11809335" y="1241479"/>
                        <a:pt x="11513883" y="1443238"/>
                        <a:pt x="11214975" y="1580412"/>
                      </a:cubicBezTo>
                      <a:cubicBezTo>
                        <a:pt x="10482895" y="1916434"/>
                        <a:pt x="9849603" y="2093086"/>
                        <a:pt x="9278711" y="2120376"/>
                      </a:cubicBezTo>
                      <a:cubicBezTo>
                        <a:pt x="9185745" y="2124742"/>
                        <a:pt x="9093144" y="2127107"/>
                        <a:pt x="9000543" y="2127107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</p:grpSp>
          <p:grpSp>
            <p:nvGrpSpPr>
              <p:cNvPr id="153" name="图形 26">
                <a:extLst>
                  <a:ext uri="{FF2B5EF4-FFF2-40B4-BE49-F238E27FC236}">
                    <a16:creationId xmlns:a16="http://schemas.microsoft.com/office/drawing/2014/main" id="{2D43D74A-E631-4D49-9EEE-7E86641B7BF1}"/>
                  </a:ext>
                </a:extLst>
              </p:cNvPr>
              <p:cNvGrpSpPr/>
              <p:nvPr/>
            </p:nvGrpSpPr>
            <p:grpSpPr>
              <a:xfrm>
                <a:off x="-819150" y="5157091"/>
                <a:ext cx="12727346" cy="1690114"/>
                <a:chOff x="-819150" y="5157091"/>
                <a:chExt cx="12727346" cy="1690114"/>
              </a:xfrm>
              <a:grpFill/>
            </p:grpSpPr>
            <p:sp>
              <p:nvSpPr>
                <p:cNvPr id="154" name="任意多边形: 形状 153">
                  <a:extLst>
                    <a:ext uri="{FF2B5EF4-FFF2-40B4-BE49-F238E27FC236}">
                      <a16:creationId xmlns:a16="http://schemas.microsoft.com/office/drawing/2014/main" id="{B7D619F3-F548-42B9-91EE-8782E8729141}"/>
                    </a:ext>
                  </a:extLst>
                </p:cNvPr>
                <p:cNvSpPr/>
                <p:nvPr/>
              </p:nvSpPr>
              <p:spPr>
                <a:xfrm>
                  <a:off x="-819150" y="5157091"/>
                  <a:ext cx="11350147" cy="1670466"/>
                </a:xfrm>
                <a:custGeom>
                  <a:avLst/>
                  <a:gdLst>
                    <a:gd name="connsiteX0" fmla="*/ 2043238 w 11350147"/>
                    <a:gd name="connsiteY0" fmla="*/ 1670467 h 1670466"/>
                    <a:gd name="connsiteX1" fmla="*/ 856883 w 11350147"/>
                    <a:gd name="connsiteY1" fmla="*/ 1142510 h 1670466"/>
                    <a:gd name="connsiteX2" fmla="*/ 0 w 11350147"/>
                    <a:gd name="connsiteY2" fmla="*/ 1819 h 1670466"/>
                    <a:gd name="connsiteX3" fmla="*/ 4548 w 11350147"/>
                    <a:gd name="connsiteY3" fmla="*/ 0 h 1670466"/>
                    <a:gd name="connsiteX4" fmla="*/ 860157 w 11350147"/>
                    <a:gd name="connsiteY4" fmla="*/ 1138690 h 1670466"/>
                    <a:gd name="connsiteX5" fmla="*/ 2093996 w 11350147"/>
                    <a:gd name="connsiteY5" fmla="*/ 1664281 h 1670466"/>
                    <a:gd name="connsiteX6" fmla="*/ 3302364 w 11350147"/>
                    <a:gd name="connsiteY6" fmla="*/ 1144330 h 1670466"/>
                    <a:gd name="connsiteX7" fmla="*/ 4384838 w 11350147"/>
                    <a:gd name="connsiteY7" fmla="*/ 626379 h 1670466"/>
                    <a:gd name="connsiteX8" fmla="*/ 6879986 w 11350147"/>
                    <a:gd name="connsiteY8" fmla="*/ 1150151 h 1670466"/>
                    <a:gd name="connsiteX9" fmla="*/ 7044813 w 11350147"/>
                    <a:gd name="connsiteY9" fmla="*/ 1225106 h 1670466"/>
                    <a:gd name="connsiteX10" fmla="*/ 8693811 w 11350147"/>
                    <a:gd name="connsiteY10" fmla="*/ 1588963 h 1670466"/>
                    <a:gd name="connsiteX11" fmla="*/ 8697268 w 11350147"/>
                    <a:gd name="connsiteY11" fmla="*/ 1588963 h 1670466"/>
                    <a:gd name="connsiteX12" fmla="*/ 10102482 w 11350147"/>
                    <a:gd name="connsiteY12" fmla="*/ 1484536 h 1670466"/>
                    <a:gd name="connsiteX13" fmla="*/ 11346691 w 11350147"/>
                    <a:gd name="connsiteY13" fmla="*/ 891267 h 1670466"/>
                    <a:gd name="connsiteX14" fmla="*/ 11350148 w 11350147"/>
                    <a:gd name="connsiteY14" fmla="*/ 894906 h 1670466"/>
                    <a:gd name="connsiteX15" fmla="*/ 8697086 w 11350147"/>
                    <a:gd name="connsiteY15" fmla="*/ 1593875 h 1670466"/>
                    <a:gd name="connsiteX16" fmla="*/ 8693811 w 11350147"/>
                    <a:gd name="connsiteY16" fmla="*/ 1593875 h 1670466"/>
                    <a:gd name="connsiteX17" fmla="*/ 7042811 w 11350147"/>
                    <a:gd name="connsiteY17" fmla="*/ 1229654 h 1670466"/>
                    <a:gd name="connsiteX18" fmla="*/ 6877984 w 11350147"/>
                    <a:gd name="connsiteY18" fmla="*/ 1154700 h 1670466"/>
                    <a:gd name="connsiteX19" fmla="*/ 4385748 w 11350147"/>
                    <a:gd name="connsiteY19" fmla="*/ 631292 h 1670466"/>
                    <a:gd name="connsiteX20" fmla="*/ 3305275 w 11350147"/>
                    <a:gd name="connsiteY20" fmla="*/ 1148514 h 1670466"/>
                    <a:gd name="connsiteX21" fmla="*/ 2094541 w 11350147"/>
                    <a:gd name="connsiteY21" fmla="*/ 1669193 h 1670466"/>
                    <a:gd name="connsiteX22" fmla="*/ 2043238 w 11350147"/>
                    <a:gd name="connsiteY22" fmla="*/ 1670467 h 16704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1350147" h="1670466">
                      <a:moveTo>
                        <a:pt x="2043238" y="1670467"/>
                      </a:moveTo>
                      <a:cubicBezTo>
                        <a:pt x="1677926" y="1670467"/>
                        <a:pt x="1259126" y="1484536"/>
                        <a:pt x="856883" y="1142510"/>
                      </a:cubicBezTo>
                      <a:cubicBezTo>
                        <a:pt x="479017" y="821043"/>
                        <a:pt x="158642" y="394603"/>
                        <a:pt x="0" y="1819"/>
                      </a:cubicBezTo>
                      <a:lnTo>
                        <a:pt x="4548" y="0"/>
                      </a:lnTo>
                      <a:cubicBezTo>
                        <a:pt x="162826" y="392056"/>
                        <a:pt x="482656" y="817768"/>
                        <a:pt x="860157" y="1138690"/>
                      </a:cubicBezTo>
                      <a:cubicBezTo>
                        <a:pt x="1280230" y="1495997"/>
                        <a:pt x="1718677" y="1682656"/>
                        <a:pt x="2093996" y="1664281"/>
                      </a:cubicBezTo>
                      <a:cubicBezTo>
                        <a:pt x="2546452" y="1642268"/>
                        <a:pt x="2930684" y="1389205"/>
                        <a:pt x="3302364" y="1144330"/>
                      </a:cubicBezTo>
                      <a:cubicBezTo>
                        <a:pt x="3636748" y="924014"/>
                        <a:pt x="3982594" y="696240"/>
                        <a:pt x="4384838" y="626379"/>
                      </a:cubicBezTo>
                      <a:cubicBezTo>
                        <a:pt x="5359974" y="456822"/>
                        <a:pt x="6064401" y="778108"/>
                        <a:pt x="6879986" y="1150151"/>
                      </a:cubicBezTo>
                      <a:cubicBezTo>
                        <a:pt x="6934382" y="1174894"/>
                        <a:pt x="6989143" y="1200000"/>
                        <a:pt x="7044813" y="1225106"/>
                      </a:cubicBezTo>
                      <a:cubicBezTo>
                        <a:pt x="7577681" y="1466525"/>
                        <a:pt x="8132562" y="1588963"/>
                        <a:pt x="8693811" y="1588963"/>
                      </a:cubicBezTo>
                      <a:cubicBezTo>
                        <a:pt x="8694903" y="1588963"/>
                        <a:pt x="8696176" y="1588963"/>
                        <a:pt x="8697268" y="1588963"/>
                      </a:cubicBezTo>
                      <a:cubicBezTo>
                        <a:pt x="9156819" y="1588963"/>
                        <a:pt x="9645114" y="1576228"/>
                        <a:pt x="10102482" y="1484536"/>
                      </a:cubicBezTo>
                      <a:cubicBezTo>
                        <a:pt x="10630621" y="1378835"/>
                        <a:pt x="11037595" y="1184718"/>
                        <a:pt x="11346691" y="891267"/>
                      </a:cubicBezTo>
                      <a:lnTo>
                        <a:pt x="11350148" y="894906"/>
                      </a:lnTo>
                      <a:cubicBezTo>
                        <a:pt x="10671373" y="1539296"/>
                        <a:pt x="9625103" y="1593875"/>
                        <a:pt x="8697086" y="1593875"/>
                      </a:cubicBezTo>
                      <a:cubicBezTo>
                        <a:pt x="8695994" y="1593875"/>
                        <a:pt x="8694903" y="1593875"/>
                        <a:pt x="8693811" y="1593875"/>
                      </a:cubicBezTo>
                      <a:cubicBezTo>
                        <a:pt x="8131835" y="1593875"/>
                        <a:pt x="7576408" y="1471255"/>
                        <a:pt x="7042811" y="1229654"/>
                      </a:cubicBezTo>
                      <a:cubicBezTo>
                        <a:pt x="6987323" y="1204548"/>
                        <a:pt x="6932381" y="1179442"/>
                        <a:pt x="6877984" y="1154700"/>
                      </a:cubicBezTo>
                      <a:cubicBezTo>
                        <a:pt x="6063127" y="783020"/>
                        <a:pt x="5359428" y="462098"/>
                        <a:pt x="4385748" y="631292"/>
                      </a:cubicBezTo>
                      <a:cubicBezTo>
                        <a:pt x="3984595" y="700970"/>
                        <a:pt x="3639295" y="928562"/>
                        <a:pt x="3305275" y="1148514"/>
                      </a:cubicBezTo>
                      <a:cubicBezTo>
                        <a:pt x="2933049" y="1393753"/>
                        <a:pt x="2548271" y="1647180"/>
                        <a:pt x="2094541" y="1669193"/>
                      </a:cubicBezTo>
                      <a:cubicBezTo>
                        <a:pt x="2077440" y="1670103"/>
                        <a:pt x="2060339" y="1670467"/>
                        <a:pt x="2043238" y="1670467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55" name="任意多边形: 形状 154">
                  <a:extLst>
                    <a:ext uri="{FF2B5EF4-FFF2-40B4-BE49-F238E27FC236}">
                      <a16:creationId xmlns:a16="http://schemas.microsoft.com/office/drawing/2014/main" id="{AD882CCA-D85B-4A42-A436-FE9AC9FC5505}"/>
                    </a:ext>
                  </a:extLst>
                </p:cNvPr>
                <p:cNvSpPr/>
                <p:nvPr/>
              </p:nvSpPr>
              <p:spPr>
                <a:xfrm>
                  <a:off x="-813692" y="5161821"/>
                  <a:ext cx="11382894" cy="1645178"/>
                </a:xfrm>
                <a:custGeom>
                  <a:avLst/>
                  <a:gdLst>
                    <a:gd name="connsiteX0" fmla="*/ 2054881 w 11382894"/>
                    <a:gd name="connsiteY0" fmla="*/ 1645178 h 1645178"/>
                    <a:gd name="connsiteX1" fmla="*/ 1296240 w 11382894"/>
                    <a:gd name="connsiteY1" fmla="*/ 1425045 h 1645178"/>
                    <a:gd name="connsiteX2" fmla="*/ 557429 w 11382894"/>
                    <a:gd name="connsiteY2" fmla="*/ 834869 h 1645178"/>
                    <a:gd name="connsiteX3" fmla="*/ 0 w 11382894"/>
                    <a:gd name="connsiteY3" fmla="*/ 2001 h 1645178"/>
                    <a:gd name="connsiteX4" fmla="*/ 4548 w 11382894"/>
                    <a:gd name="connsiteY4" fmla="*/ 0 h 1645178"/>
                    <a:gd name="connsiteX5" fmla="*/ 561067 w 11382894"/>
                    <a:gd name="connsiteY5" fmla="*/ 831413 h 1645178"/>
                    <a:gd name="connsiteX6" fmla="*/ 1298787 w 11382894"/>
                    <a:gd name="connsiteY6" fmla="*/ 1420679 h 1645178"/>
                    <a:gd name="connsiteX7" fmla="*/ 2119830 w 11382894"/>
                    <a:gd name="connsiteY7" fmla="*/ 1638265 h 1645178"/>
                    <a:gd name="connsiteX8" fmla="*/ 3321466 w 11382894"/>
                    <a:gd name="connsiteY8" fmla="*/ 1123226 h 1645178"/>
                    <a:gd name="connsiteX9" fmla="*/ 3360217 w 11382894"/>
                    <a:gd name="connsiteY9" fmla="*/ 1098120 h 1645178"/>
                    <a:gd name="connsiteX10" fmla="*/ 4425408 w 11382894"/>
                    <a:gd name="connsiteY10" fmla="*/ 607459 h 1645178"/>
                    <a:gd name="connsiteX11" fmla="*/ 5774225 w 11382894"/>
                    <a:gd name="connsiteY11" fmla="*/ 684233 h 1645178"/>
                    <a:gd name="connsiteX12" fmla="*/ 6907639 w 11382894"/>
                    <a:gd name="connsiteY12" fmla="*/ 1136325 h 1645178"/>
                    <a:gd name="connsiteX13" fmla="*/ 7094843 w 11382894"/>
                    <a:gd name="connsiteY13" fmla="*/ 1222013 h 1645178"/>
                    <a:gd name="connsiteX14" fmla="*/ 7470525 w 11382894"/>
                    <a:gd name="connsiteY14" fmla="*/ 1372104 h 1645178"/>
                    <a:gd name="connsiteX15" fmla="*/ 8739839 w 11382894"/>
                    <a:gd name="connsiteY15" fmla="*/ 1586597 h 1645178"/>
                    <a:gd name="connsiteX16" fmla="*/ 8751665 w 11382894"/>
                    <a:gd name="connsiteY16" fmla="*/ 1586597 h 1645178"/>
                    <a:gd name="connsiteX17" fmla="*/ 10146873 w 11382894"/>
                    <a:gd name="connsiteY17" fmla="*/ 1476531 h 1645178"/>
                    <a:gd name="connsiteX18" fmla="*/ 11379438 w 11382894"/>
                    <a:gd name="connsiteY18" fmla="*/ 884536 h 1645178"/>
                    <a:gd name="connsiteX19" fmla="*/ 11382894 w 11382894"/>
                    <a:gd name="connsiteY19" fmla="*/ 888174 h 1645178"/>
                    <a:gd name="connsiteX20" fmla="*/ 10147964 w 11382894"/>
                    <a:gd name="connsiteY20" fmla="*/ 1481443 h 1645178"/>
                    <a:gd name="connsiteX21" fmla="*/ 8751665 w 11382894"/>
                    <a:gd name="connsiteY21" fmla="*/ 1591510 h 1645178"/>
                    <a:gd name="connsiteX22" fmla="*/ 8739839 w 11382894"/>
                    <a:gd name="connsiteY22" fmla="*/ 1591510 h 1645178"/>
                    <a:gd name="connsiteX23" fmla="*/ 7468888 w 11382894"/>
                    <a:gd name="connsiteY23" fmla="*/ 1376652 h 1645178"/>
                    <a:gd name="connsiteX24" fmla="*/ 7092660 w 11382894"/>
                    <a:gd name="connsiteY24" fmla="*/ 1226379 h 1645178"/>
                    <a:gd name="connsiteX25" fmla="*/ 6905455 w 11382894"/>
                    <a:gd name="connsiteY25" fmla="*/ 1140691 h 1645178"/>
                    <a:gd name="connsiteX26" fmla="*/ 5772769 w 11382894"/>
                    <a:gd name="connsiteY26" fmla="*/ 688963 h 1645178"/>
                    <a:gd name="connsiteX27" fmla="*/ 4426136 w 11382894"/>
                    <a:gd name="connsiteY27" fmla="*/ 612189 h 1645178"/>
                    <a:gd name="connsiteX28" fmla="*/ 3362764 w 11382894"/>
                    <a:gd name="connsiteY28" fmla="*/ 1102304 h 1645178"/>
                    <a:gd name="connsiteX29" fmla="*/ 3324013 w 11382894"/>
                    <a:gd name="connsiteY29" fmla="*/ 1127410 h 1645178"/>
                    <a:gd name="connsiteX30" fmla="*/ 2120012 w 11382894"/>
                    <a:gd name="connsiteY30" fmla="*/ 1643359 h 1645178"/>
                    <a:gd name="connsiteX31" fmla="*/ 2054881 w 11382894"/>
                    <a:gd name="connsiteY31" fmla="*/ 1645178 h 1645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382894" h="1645178">
                      <a:moveTo>
                        <a:pt x="2054881" y="1645178"/>
                      </a:moveTo>
                      <a:cubicBezTo>
                        <a:pt x="1818738" y="1645178"/>
                        <a:pt x="1558035" y="1569678"/>
                        <a:pt x="1296240" y="1425045"/>
                      </a:cubicBezTo>
                      <a:cubicBezTo>
                        <a:pt x="1043177" y="1285870"/>
                        <a:pt x="787568" y="1081746"/>
                        <a:pt x="557429" y="834869"/>
                      </a:cubicBezTo>
                      <a:cubicBezTo>
                        <a:pt x="317829" y="577623"/>
                        <a:pt x="119891" y="281807"/>
                        <a:pt x="0" y="2001"/>
                      </a:cubicBezTo>
                      <a:lnTo>
                        <a:pt x="4548" y="0"/>
                      </a:lnTo>
                      <a:cubicBezTo>
                        <a:pt x="124257" y="279442"/>
                        <a:pt x="321831" y="574712"/>
                        <a:pt x="561067" y="831413"/>
                      </a:cubicBezTo>
                      <a:cubicBezTo>
                        <a:pt x="790843" y="1077926"/>
                        <a:pt x="1045906" y="1281686"/>
                        <a:pt x="1298787" y="1420679"/>
                      </a:cubicBezTo>
                      <a:cubicBezTo>
                        <a:pt x="1583869" y="1578411"/>
                        <a:pt x="1867859" y="1653547"/>
                        <a:pt x="2119830" y="1638265"/>
                      </a:cubicBezTo>
                      <a:cubicBezTo>
                        <a:pt x="2568283" y="1611522"/>
                        <a:pt x="2951242" y="1363189"/>
                        <a:pt x="3321466" y="1123226"/>
                      </a:cubicBezTo>
                      <a:lnTo>
                        <a:pt x="3360217" y="1098120"/>
                      </a:lnTo>
                      <a:cubicBezTo>
                        <a:pt x="3717706" y="866889"/>
                        <a:pt x="4044814" y="670224"/>
                        <a:pt x="4425408" y="607459"/>
                      </a:cubicBezTo>
                      <a:cubicBezTo>
                        <a:pt x="4884959" y="531231"/>
                        <a:pt x="5313582" y="555609"/>
                        <a:pt x="5774225" y="684233"/>
                      </a:cubicBezTo>
                      <a:cubicBezTo>
                        <a:pt x="6154273" y="790479"/>
                        <a:pt x="6520131" y="958581"/>
                        <a:pt x="6907639" y="1136325"/>
                      </a:cubicBezTo>
                      <a:cubicBezTo>
                        <a:pt x="6969313" y="1164706"/>
                        <a:pt x="7031714" y="1193268"/>
                        <a:pt x="7094843" y="1222013"/>
                      </a:cubicBezTo>
                      <a:cubicBezTo>
                        <a:pt x="7219100" y="1278593"/>
                        <a:pt x="7345540" y="1328987"/>
                        <a:pt x="7470525" y="1372104"/>
                      </a:cubicBezTo>
                      <a:cubicBezTo>
                        <a:pt x="7883320" y="1514554"/>
                        <a:pt x="8310306" y="1586597"/>
                        <a:pt x="8739839" y="1586597"/>
                      </a:cubicBezTo>
                      <a:cubicBezTo>
                        <a:pt x="8743842" y="1586597"/>
                        <a:pt x="8747662" y="1586597"/>
                        <a:pt x="8751665" y="1586597"/>
                      </a:cubicBezTo>
                      <a:cubicBezTo>
                        <a:pt x="9203575" y="1585688"/>
                        <a:pt x="9685321" y="1571861"/>
                        <a:pt x="10146873" y="1476531"/>
                      </a:cubicBezTo>
                      <a:cubicBezTo>
                        <a:pt x="10668643" y="1369011"/>
                        <a:pt x="11071797" y="1175257"/>
                        <a:pt x="11379438" y="884536"/>
                      </a:cubicBezTo>
                      <a:lnTo>
                        <a:pt x="11382894" y="888174"/>
                      </a:lnTo>
                      <a:cubicBezTo>
                        <a:pt x="11074526" y="1179624"/>
                        <a:pt x="10670645" y="1373741"/>
                        <a:pt x="10147964" y="1481443"/>
                      </a:cubicBezTo>
                      <a:cubicBezTo>
                        <a:pt x="9686049" y="1576773"/>
                        <a:pt x="9203938" y="1590600"/>
                        <a:pt x="8751665" y="1591510"/>
                      </a:cubicBezTo>
                      <a:cubicBezTo>
                        <a:pt x="8747662" y="1591510"/>
                        <a:pt x="8743842" y="1591510"/>
                        <a:pt x="8739839" y="1591510"/>
                      </a:cubicBezTo>
                      <a:cubicBezTo>
                        <a:pt x="8309761" y="1591510"/>
                        <a:pt x="7882229" y="1519284"/>
                        <a:pt x="7468888" y="1376652"/>
                      </a:cubicBezTo>
                      <a:cubicBezTo>
                        <a:pt x="7343721" y="1333535"/>
                        <a:pt x="7217099" y="1282959"/>
                        <a:pt x="7092660" y="1226379"/>
                      </a:cubicBezTo>
                      <a:cubicBezTo>
                        <a:pt x="7029531" y="1197635"/>
                        <a:pt x="6967129" y="1169072"/>
                        <a:pt x="6905455" y="1140691"/>
                      </a:cubicBezTo>
                      <a:cubicBezTo>
                        <a:pt x="6518312" y="962947"/>
                        <a:pt x="6152454" y="795209"/>
                        <a:pt x="5772769" y="688963"/>
                      </a:cubicBezTo>
                      <a:cubicBezTo>
                        <a:pt x="5312854" y="560521"/>
                        <a:pt x="4884959" y="536143"/>
                        <a:pt x="4426136" y="612189"/>
                      </a:cubicBezTo>
                      <a:cubicBezTo>
                        <a:pt x="4046269" y="674954"/>
                        <a:pt x="3719890" y="871255"/>
                        <a:pt x="3362764" y="1102304"/>
                      </a:cubicBezTo>
                      <a:lnTo>
                        <a:pt x="3324013" y="1127410"/>
                      </a:lnTo>
                      <a:cubicBezTo>
                        <a:pt x="2953244" y="1367920"/>
                        <a:pt x="2569738" y="1616616"/>
                        <a:pt x="2120012" y="1643359"/>
                      </a:cubicBezTo>
                      <a:cubicBezTo>
                        <a:pt x="2098544" y="1644451"/>
                        <a:pt x="2076894" y="1645178"/>
                        <a:pt x="2054881" y="1645178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72C01043-C899-4BD9-82EF-500ED700D814}"/>
                    </a:ext>
                  </a:extLst>
                </p:cNvPr>
                <p:cNvSpPr/>
                <p:nvPr/>
              </p:nvSpPr>
              <p:spPr>
                <a:xfrm>
                  <a:off x="-808416" y="5166733"/>
                  <a:ext cx="11415641" cy="1619890"/>
                </a:xfrm>
                <a:custGeom>
                  <a:avLst/>
                  <a:gdLst>
                    <a:gd name="connsiteX0" fmla="*/ 2062704 w 11415641"/>
                    <a:gd name="connsiteY0" fmla="*/ 1619890 h 1619890"/>
                    <a:gd name="connsiteX1" fmla="*/ 1317707 w 11415641"/>
                    <a:gd name="connsiteY1" fmla="*/ 1411037 h 1619890"/>
                    <a:gd name="connsiteX2" fmla="*/ 569618 w 11415641"/>
                    <a:gd name="connsiteY2" fmla="*/ 829412 h 1619890"/>
                    <a:gd name="connsiteX3" fmla="*/ 0 w 11415641"/>
                    <a:gd name="connsiteY3" fmla="*/ 2001 h 1619890"/>
                    <a:gd name="connsiteX4" fmla="*/ 4548 w 11415641"/>
                    <a:gd name="connsiteY4" fmla="*/ 0 h 1619890"/>
                    <a:gd name="connsiteX5" fmla="*/ 573074 w 11415641"/>
                    <a:gd name="connsiteY5" fmla="*/ 825955 h 1619890"/>
                    <a:gd name="connsiteX6" fmla="*/ 1319890 w 11415641"/>
                    <a:gd name="connsiteY6" fmla="*/ 1406670 h 1619890"/>
                    <a:gd name="connsiteX7" fmla="*/ 2145481 w 11415641"/>
                    <a:gd name="connsiteY7" fmla="*/ 1611886 h 1619890"/>
                    <a:gd name="connsiteX8" fmla="*/ 3339659 w 11415641"/>
                    <a:gd name="connsiteY8" fmla="*/ 1101758 h 1619890"/>
                    <a:gd name="connsiteX9" fmla="*/ 3392418 w 11415641"/>
                    <a:gd name="connsiteY9" fmla="*/ 1068102 h 1619890"/>
                    <a:gd name="connsiteX10" fmla="*/ 4466160 w 11415641"/>
                    <a:gd name="connsiteY10" fmla="*/ 587811 h 1619890"/>
                    <a:gd name="connsiteX11" fmla="*/ 5819889 w 11415641"/>
                    <a:gd name="connsiteY11" fmla="*/ 673317 h 1619890"/>
                    <a:gd name="connsiteX12" fmla="*/ 6936747 w 11415641"/>
                    <a:gd name="connsiteY12" fmla="*/ 1122498 h 1619890"/>
                    <a:gd name="connsiteX13" fmla="*/ 7144873 w 11415641"/>
                    <a:gd name="connsiteY13" fmla="*/ 1218193 h 1619890"/>
                    <a:gd name="connsiteX14" fmla="*/ 7522193 w 11415641"/>
                    <a:gd name="connsiteY14" fmla="*/ 1369557 h 1619890"/>
                    <a:gd name="connsiteX15" fmla="*/ 8785503 w 11415641"/>
                    <a:gd name="connsiteY15" fmla="*/ 1583687 h 1619890"/>
                    <a:gd name="connsiteX16" fmla="*/ 8809518 w 11415641"/>
                    <a:gd name="connsiteY16" fmla="*/ 1583687 h 1619890"/>
                    <a:gd name="connsiteX17" fmla="*/ 10191264 w 11415641"/>
                    <a:gd name="connsiteY17" fmla="*/ 1468162 h 1619890"/>
                    <a:gd name="connsiteX18" fmla="*/ 11412185 w 11415641"/>
                    <a:gd name="connsiteY18" fmla="*/ 877259 h 1619890"/>
                    <a:gd name="connsiteX19" fmla="*/ 11415642 w 11415641"/>
                    <a:gd name="connsiteY19" fmla="*/ 880897 h 1619890"/>
                    <a:gd name="connsiteX20" fmla="*/ 10192356 w 11415641"/>
                    <a:gd name="connsiteY20" fmla="*/ 1472892 h 1619890"/>
                    <a:gd name="connsiteX21" fmla="*/ 8809518 w 11415641"/>
                    <a:gd name="connsiteY21" fmla="*/ 1588599 h 1619890"/>
                    <a:gd name="connsiteX22" fmla="*/ 8785503 w 11415641"/>
                    <a:gd name="connsiteY22" fmla="*/ 1588599 h 1619890"/>
                    <a:gd name="connsiteX23" fmla="*/ 7520555 w 11415641"/>
                    <a:gd name="connsiteY23" fmla="*/ 1374105 h 1619890"/>
                    <a:gd name="connsiteX24" fmla="*/ 7142872 w 11415641"/>
                    <a:gd name="connsiteY24" fmla="*/ 1222559 h 1619890"/>
                    <a:gd name="connsiteX25" fmla="*/ 6934746 w 11415641"/>
                    <a:gd name="connsiteY25" fmla="*/ 1126864 h 1619890"/>
                    <a:gd name="connsiteX26" fmla="*/ 5818616 w 11415641"/>
                    <a:gd name="connsiteY26" fmla="*/ 678047 h 1619890"/>
                    <a:gd name="connsiteX27" fmla="*/ 4467070 w 11415641"/>
                    <a:gd name="connsiteY27" fmla="*/ 592723 h 1619890"/>
                    <a:gd name="connsiteX28" fmla="*/ 3395329 w 11415641"/>
                    <a:gd name="connsiteY28" fmla="*/ 1072286 h 1619890"/>
                    <a:gd name="connsiteX29" fmla="*/ 3342570 w 11415641"/>
                    <a:gd name="connsiteY29" fmla="*/ 1105943 h 1619890"/>
                    <a:gd name="connsiteX30" fmla="*/ 2146027 w 11415641"/>
                    <a:gd name="connsiteY30" fmla="*/ 1616798 h 1619890"/>
                    <a:gd name="connsiteX31" fmla="*/ 2062704 w 11415641"/>
                    <a:gd name="connsiteY31" fmla="*/ 1619890 h 16198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415641" h="1619890">
                      <a:moveTo>
                        <a:pt x="2062704" y="1619890"/>
                      </a:moveTo>
                      <a:cubicBezTo>
                        <a:pt x="1828562" y="1619890"/>
                        <a:pt x="1578411" y="1549848"/>
                        <a:pt x="1317707" y="1411037"/>
                      </a:cubicBezTo>
                      <a:cubicBezTo>
                        <a:pt x="1063189" y="1275682"/>
                        <a:pt x="804487" y="1074469"/>
                        <a:pt x="569618" y="829412"/>
                      </a:cubicBezTo>
                      <a:cubicBezTo>
                        <a:pt x="331474" y="580715"/>
                        <a:pt x="129169" y="286901"/>
                        <a:pt x="0" y="2001"/>
                      </a:cubicBezTo>
                      <a:lnTo>
                        <a:pt x="4548" y="0"/>
                      </a:lnTo>
                      <a:cubicBezTo>
                        <a:pt x="133354" y="284354"/>
                        <a:pt x="335294" y="577805"/>
                        <a:pt x="573074" y="825955"/>
                      </a:cubicBezTo>
                      <a:cubicBezTo>
                        <a:pt x="807762" y="1070649"/>
                        <a:pt x="1065918" y="1271498"/>
                        <a:pt x="1319890" y="1406670"/>
                      </a:cubicBezTo>
                      <a:cubicBezTo>
                        <a:pt x="1610794" y="1561491"/>
                        <a:pt x="1888599" y="1630624"/>
                        <a:pt x="2145481" y="1611886"/>
                      </a:cubicBezTo>
                      <a:cubicBezTo>
                        <a:pt x="2589751" y="1580594"/>
                        <a:pt x="2970890" y="1337174"/>
                        <a:pt x="3339659" y="1101758"/>
                      </a:cubicBezTo>
                      <a:cubicBezTo>
                        <a:pt x="3357306" y="1090479"/>
                        <a:pt x="3374771" y="1079199"/>
                        <a:pt x="3392418" y="1068102"/>
                      </a:cubicBezTo>
                      <a:cubicBezTo>
                        <a:pt x="3735899" y="849788"/>
                        <a:pt x="4076469" y="648575"/>
                        <a:pt x="4466160" y="587811"/>
                      </a:cubicBezTo>
                      <a:cubicBezTo>
                        <a:pt x="4926985" y="515039"/>
                        <a:pt x="5357063" y="542147"/>
                        <a:pt x="5819889" y="673317"/>
                      </a:cubicBezTo>
                      <a:cubicBezTo>
                        <a:pt x="6195207" y="779927"/>
                        <a:pt x="6555426" y="946391"/>
                        <a:pt x="6936747" y="1122498"/>
                      </a:cubicBezTo>
                      <a:cubicBezTo>
                        <a:pt x="7004425" y="1153790"/>
                        <a:pt x="7074649" y="1186173"/>
                        <a:pt x="7144873" y="1218193"/>
                      </a:cubicBezTo>
                      <a:cubicBezTo>
                        <a:pt x="7269858" y="1275318"/>
                        <a:pt x="7396844" y="1326258"/>
                        <a:pt x="7522193" y="1369557"/>
                      </a:cubicBezTo>
                      <a:cubicBezTo>
                        <a:pt x="7932805" y="1511643"/>
                        <a:pt x="8357790" y="1583687"/>
                        <a:pt x="8785503" y="1583687"/>
                      </a:cubicBezTo>
                      <a:cubicBezTo>
                        <a:pt x="8793508" y="1583687"/>
                        <a:pt x="8801513" y="1583687"/>
                        <a:pt x="8809518" y="1583687"/>
                      </a:cubicBezTo>
                      <a:cubicBezTo>
                        <a:pt x="9231591" y="1582049"/>
                        <a:pt x="9725891" y="1566949"/>
                        <a:pt x="10191264" y="1468162"/>
                      </a:cubicBezTo>
                      <a:cubicBezTo>
                        <a:pt x="10706485" y="1358823"/>
                        <a:pt x="11105817" y="1165433"/>
                        <a:pt x="11412185" y="877259"/>
                      </a:cubicBezTo>
                      <a:lnTo>
                        <a:pt x="11415642" y="880897"/>
                      </a:lnTo>
                      <a:cubicBezTo>
                        <a:pt x="11108729" y="1169800"/>
                        <a:pt x="10708486" y="1363371"/>
                        <a:pt x="10192356" y="1472892"/>
                      </a:cubicBezTo>
                      <a:cubicBezTo>
                        <a:pt x="9726436" y="1571861"/>
                        <a:pt x="9231956" y="1586961"/>
                        <a:pt x="8809518" y="1588599"/>
                      </a:cubicBezTo>
                      <a:cubicBezTo>
                        <a:pt x="8801513" y="1588599"/>
                        <a:pt x="8793508" y="1588599"/>
                        <a:pt x="8785503" y="1588599"/>
                      </a:cubicBezTo>
                      <a:cubicBezTo>
                        <a:pt x="8357244" y="1588599"/>
                        <a:pt x="7931714" y="1516555"/>
                        <a:pt x="7520555" y="1374105"/>
                      </a:cubicBezTo>
                      <a:cubicBezTo>
                        <a:pt x="7395025" y="1330624"/>
                        <a:pt x="7268039" y="1279684"/>
                        <a:pt x="7142872" y="1222559"/>
                      </a:cubicBezTo>
                      <a:cubicBezTo>
                        <a:pt x="7072466" y="1190539"/>
                        <a:pt x="7002423" y="1158156"/>
                        <a:pt x="6934746" y="1126864"/>
                      </a:cubicBezTo>
                      <a:cubicBezTo>
                        <a:pt x="6553606" y="950758"/>
                        <a:pt x="6193570" y="784657"/>
                        <a:pt x="5818616" y="678047"/>
                      </a:cubicBezTo>
                      <a:cubicBezTo>
                        <a:pt x="5356517" y="547059"/>
                        <a:pt x="4926985" y="519951"/>
                        <a:pt x="4467070" y="592723"/>
                      </a:cubicBezTo>
                      <a:cubicBezTo>
                        <a:pt x="4078471" y="653487"/>
                        <a:pt x="3738446" y="854336"/>
                        <a:pt x="3395329" y="1072286"/>
                      </a:cubicBezTo>
                      <a:cubicBezTo>
                        <a:pt x="3377682" y="1083566"/>
                        <a:pt x="3360035" y="1094663"/>
                        <a:pt x="3342570" y="1105943"/>
                      </a:cubicBezTo>
                      <a:cubicBezTo>
                        <a:pt x="2973256" y="1341722"/>
                        <a:pt x="2591570" y="1585506"/>
                        <a:pt x="2146027" y="1616798"/>
                      </a:cubicBezTo>
                      <a:cubicBezTo>
                        <a:pt x="2118374" y="1618981"/>
                        <a:pt x="2090721" y="1619890"/>
                        <a:pt x="2062704" y="1619890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AE44BB9F-EA6C-458D-80F5-2D2E656E458A}"/>
                    </a:ext>
                  </a:extLst>
                </p:cNvPr>
                <p:cNvSpPr/>
                <p:nvPr/>
              </p:nvSpPr>
              <p:spPr>
                <a:xfrm>
                  <a:off x="-802958" y="5171463"/>
                  <a:ext cx="11448752" cy="1595148"/>
                </a:xfrm>
                <a:custGeom>
                  <a:avLst/>
                  <a:gdLst>
                    <a:gd name="connsiteX0" fmla="*/ 2072164 w 11448752"/>
                    <a:gd name="connsiteY0" fmla="*/ 1595148 h 1595148"/>
                    <a:gd name="connsiteX1" fmla="*/ 1338993 w 11448752"/>
                    <a:gd name="connsiteY1" fmla="*/ 1397574 h 1595148"/>
                    <a:gd name="connsiteX2" fmla="*/ 581625 w 11448752"/>
                    <a:gd name="connsiteY2" fmla="*/ 824318 h 1595148"/>
                    <a:gd name="connsiteX3" fmla="*/ 0 w 11448752"/>
                    <a:gd name="connsiteY3" fmla="*/ 2183 h 1595148"/>
                    <a:gd name="connsiteX4" fmla="*/ 4548 w 11448752"/>
                    <a:gd name="connsiteY4" fmla="*/ 0 h 1595148"/>
                    <a:gd name="connsiteX5" fmla="*/ 585082 w 11448752"/>
                    <a:gd name="connsiteY5" fmla="*/ 820679 h 1595148"/>
                    <a:gd name="connsiteX6" fmla="*/ 1341176 w 11448752"/>
                    <a:gd name="connsiteY6" fmla="*/ 1393026 h 1595148"/>
                    <a:gd name="connsiteX7" fmla="*/ 2171133 w 11448752"/>
                    <a:gd name="connsiteY7" fmla="*/ 1586052 h 1595148"/>
                    <a:gd name="connsiteX8" fmla="*/ 3357488 w 11448752"/>
                    <a:gd name="connsiteY8" fmla="*/ 1080837 h 1595148"/>
                    <a:gd name="connsiteX9" fmla="*/ 3424620 w 11448752"/>
                    <a:gd name="connsiteY9" fmla="*/ 1038629 h 1595148"/>
                    <a:gd name="connsiteX10" fmla="*/ 4506730 w 11448752"/>
                    <a:gd name="connsiteY10" fmla="*/ 568708 h 1595148"/>
                    <a:gd name="connsiteX11" fmla="*/ 5865371 w 11448752"/>
                    <a:gd name="connsiteY11" fmla="*/ 662947 h 1595148"/>
                    <a:gd name="connsiteX12" fmla="*/ 6967129 w 11448752"/>
                    <a:gd name="connsiteY12" fmla="*/ 1109581 h 1595148"/>
                    <a:gd name="connsiteX13" fmla="*/ 7194904 w 11448752"/>
                    <a:gd name="connsiteY13" fmla="*/ 1214918 h 1595148"/>
                    <a:gd name="connsiteX14" fmla="*/ 7573861 w 11448752"/>
                    <a:gd name="connsiteY14" fmla="*/ 1367556 h 1595148"/>
                    <a:gd name="connsiteX15" fmla="*/ 8831713 w 11448752"/>
                    <a:gd name="connsiteY15" fmla="*/ 1581322 h 1595148"/>
                    <a:gd name="connsiteX16" fmla="*/ 8867553 w 11448752"/>
                    <a:gd name="connsiteY16" fmla="*/ 1581140 h 1595148"/>
                    <a:gd name="connsiteX17" fmla="*/ 10236019 w 11448752"/>
                    <a:gd name="connsiteY17" fmla="*/ 1459975 h 1595148"/>
                    <a:gd name="connsiteX18" fmla="*/ 11445296 w 11448752"/>
                    <a:gd name="connsiteY18" fmla="*/ 870345 h 1595148"/>
                    <a:gd name="connsiteX19" fmla="*/ 11448753 w 11448752"/>
                    <a:gd name="connsiteY19" fmla="*/ 873984 h 1595148"/>
                    <a:gd name="connsiteX20" fmla="*/ 10237110 w 11448752"/>
                    <a:gd name="connsiteY20" fmla="*/ 1464887 h 1595148"/>
                    <a:gd name="connsiteX21" fmla="*/ 8867735 w 11448752"/>
                    <a:gd name="connsiteY21" fmla="*/ 1586234 h 1595148"/>
                    <a:gd name="connsiteX22" fmla="*/ 7572405 w 11448752"/>
                    <a:gd name="connsiteY22" fmla="*/ 1372286 h 1595148"/>
                    <a:gd name="connsiteX23" fmla="*/ 7193084 w 11448752"/>
                    <a:gd name="connsiteY23" fmla="*/ 1219466 h 1595148"/>
                    <a:gd name="connsiteX24" fmla="*/ 6965310 w 11448752"/>
                    <a:gd name="connsiteY24" fmla="*/ 1114130 h 1595148"/>
                    <a:gd name="connsiteX25" fmla="*/ 5864280 w 11448752"/>
                    <a:gd name="connsiteY25" fmla="*/ 667677 h 1595148"/>
                    <a:gd name="connsiteX26" fmla="*/ 4507640 w 11448752"/>
                    <a:gd name="connsiteY26" fmla="*/ 573620 h 1595148"/>
                    <a:gd name="connsiteX27" fmla="*/ 3427531 w 11448752"/>
                    <a:gd name="connsiteY27" fmla="*/ 1042813 h 1595148"/>
                    <a:gd name="connsiteX28" fmla="*/ 3360399 w 11448752"/>
                    <a:gd name="connsiteY28" fmla="*/ 1085021 h 1595148"/>
                    <a:gd name="connsiteX29" fmla="*/ 2171679 w 11448752"/>
                    <a:gd name="connsiteY29" fmla="*/ 1590964 h 1595148"/>
                    <a:gd name="connsiteX30" fmla="*/ 2072164 w 11448752"/>
                    <a:gd name="connsiteY30" fmla="*/ 1595148 h 1595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11448752" h="1595148">
                      <a:moveTo>
                        <a:pt x="2072164" y="1595148"/>
                      </a:moveTo>
                      <a:cubicBezTo>
                        <a:pt x="1840751" y="1595148"/>
                        <a:pt x="1594602" y="1528926"/>
                        <a:pt x="1338993" y="1397574"/>
                      </a:cubicBezTo>
                      <a:cubicBezTo>
                        <a:pt x="1084111" y="1266585"/>
                        <a:pt x="822134" y="1068465"/>
                        <a:pt x="581625" y="824318"/>
                      </a:cubicBezTo>
                      <a:cubicBezTo>
                        <a:pt x="345300" y="584172"/>
                        <a:pt x="138629" y="292177"/>
                        <a:pt x="0" y="2183"/>
                      </a:cubicBezTo>
                      <a:lnTo>
                        <a:pt x="4548" y="0"/>
                      </a:lnTo>
                      <a:cubicBezTo>
                        <a:pt x="142996" y="289630"/>
                        <a:pt x="349121" y="581079"/>
                        <a:pt x="585082" y="820679"/>
                      </a:cubicBezTo>
                      <a:cubicBezTo>
                        <a:pt x="825409" y="1064463"/>
                        <a:pt x="1086840" y="1262219"/>
                        <a:pt x="1341176" y="1393026"/>
                      </a:cubicBezTo>
                      <a:cubicBezTo>
                        <a:pt x="1632989" y="1542935"/>
                        <a:pt x="1912249" y="1607883"/>
                        <a:pt x="2171133" y="1586052"/>
                      </a:cubicBezTo>
                      <a:cubicBezTo>
                        <a:pt x="2611036" y="1550394"/>
                        <a:pt x="2990539" y="1311704"/>
                        <a:pt x="3357488" y="1080837"/>
                      </a:cubicBezTo>
                      <a:cubicBezTo>
                        <a:pt x="3379865" y="1066828"/>
                        <a:pt x="3402243" y="1052638"/>
                        <a:pt x="3424620" y="1038629"/>
                      </a:cubicBezTo>
                      <a:cubicBezTo>
                        <a:pt x="3767191" y="824499"/>
                        <a:pt x="4107943" y="627653"/>
                        <a:pt x="4506730" y="568708"/>
                      </a:cubicBezTo>
                      <a:cubicBezTo>
                        <a:pt x="4968646" y="499211"/>
                        <a:pt x="5400362" y="529230"/>
                        <a:pt x="5865371" y="662947"/>
                      </a:cubicBezTo>
                      <a:cubicBezTo>
                        <a:pt x="6236505" y="769921"/>
                        <a:pt x="6591265" y="934930"/>
                        <a:pt x="6967129" y="1109581"/>
                      </a:cubicBezTo>
                      <a:cubicBezTo>
                        <a:pt x="7041174" y="1143966"/>
                        <a:pt x="7117766" y="1179624"/>
                        <a:pt x="7194904" y="1214918"/>
                      </a:cubicBezTo>
                      <a:cubicBezTo>
                        <a:pt x="7320798" y="1272589"/>
                        <a:pt x="7448148" y="1324075"/>
                        <a:pt x="7573861" y="1367556"/>
                      </a:cubicBezTo>
                      <a:cubicBezTo>
                        <a:pt x="7982472" y="1509460"/>
                        <a:pt x="8405455" y="1581322"/>
                        <a:pt x="8831713" y="1581322"/>
                      </a:cubicBezTo>
                      <a:cubicBezTo>
                        <a:pt x="8843720" y="1581322"/>
                        <a:pt x="8855545" y="1581322"/>
                        <a:pt x="8867553" y="1581140"/>
                      </a:cubicBezTo>
                      <a:cubicBezTo>
                        <a:pt x="9281622" y="1578593"/>
                        <a:pt x="9768098" y="1562219"/>
                        <a:pt x="10236019" y="1459975"/>
                      </a:cubicBezTo>
                      <a:cubicBezTo>
                        <a:pt x="10744690" y="1348817"/>
                        <a:pt x="11140202" y="1155973"/>
                        <a:pt x="11445296" y="870345"/>
                      </a:cubicBezTo>
                      <a:lnTo>
                        <a:pt x="11448753" y="873984"/>
                      </a:lnTo>
                      <a:cubicBezTo>
                        <a:pt x="11143113" y="1160157"/>
                        <a:pt x="10746873" y="1353547"/>
                        <a:pt x="10237110" y="1464887"/>
                      </a:cubicBezTo>
                      <a:cubicBezTo>
                        <a:pt x="9768826" y="1567313"/>
                        <a:pt x="9282168" y="1583687"/>
                        <a:pt x="8867735" y="1586234"/>
                      </a:cubicBezTo>
                      <a:cubicBezTo>
                        <a:pt x="8428924" y="1590600"/>
                        <a:pt x="7992842" y="1518374"/>
                        <a:pt x="7572405" y="1372286"/>
                      </a:cubicBezTo>
                      <a:cubicBezTo>
                        <a:pt x="7446692" y="1328623"/>
                        <a:pt x="7318979" y="1277137"/>
                        <a:pt x="7193084" y="1219466"/>
                      </a:cubicBezTo>
                      <a:cubicBezTo>
                        <a:pt x="7116129" y="1184172"/>
                        <a:pt x="7039537" y="1148514"/>
                        <a:pt x="6965310" y="1114130"/>
                      </a:cubicBezTo>
                      <a:cubicBezTo>
                        <a:pt x="6589810" y="939478"/>
                        <a:pt x="6235049" y="774651"/>
                        <a:pt x="5864280" y="667677"/>
                      </a:cubicBezTo>
                      <a:cubicBezTo>
                        <a:pt x="5399998" y="534142"/>
                        <a:pt x="4968828" y="504306"/>
                        <a:pt x="4507640" y="573620"/>
                      </a:cubicBezTo>
                      <a:cubicBezTo>
                        <a:pt x="4109762" y="632383"/>
                        <a:pt x="3769738" y="829048"/>
                        <a:pt x="3427531" y="1042813"/>
                      </a:cubicBezTo>
                      <a:cubicBezTo>
                        <a:pt x="3405153" y="1056822"/>
                        <a:pt x="3382776" y="1070831"/>
                        <a:pt x="3360399" y="1085021"/>
                      </a:cubicBezTo>
                      <a:cubicBezTo>
                        <a:pt x="2992904" y="1316070"/>
                        <a:pt x="2612674" y="1555124"/>
                        <a:pt x="2171679" y="1590964"/>
                      </a:cubicBezTo>
                      <a:cubicBezTo>
                        <a:pt x="2138750" y="1593693"/>
                        <a:pt x="2105639" y="1595148"/>
                        <a:pt x="2072164" y="1595148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id="{744767ED-BCA5-46FA-8864-5E4564DAB63E}"/>
                    </a:ext>
                  </a:extLst>
                </p:cNvPr>
                <p:cNvSpPr/>
                <p:nvPr/>
              </p:nvSpPr>
              <p:spPr>
                <a:xfrm>
                  <a:off x="-797500" y="5176375"/>
                  <a:ext cx="11481499" cy="1583686"/>
                </a:xfrm>
                <a:custGeom>
                  <a:avLst/>
                  <a:gdLst>
                    <a:gd name="connsiteX0" fmla="*/ 8884836 w 11481499"/>
                    <a:gd name="connsiteY0" fmla="*/ 1583687 h 1583686"/>
                    <a:gd name="connsiteX1" fmla="*/ 7623709 w 11481499"/>
                    <a:gd name="connsiteY1" fmla="*/ 1369921 h 1583686"/>
                    <a:gd name="connsiteX2" fmla="*/ 7242751 w 11481499"/>
                    <a:gd name="connsiteY2" fmla="*/ 1215828 h 1583686"/>
                    <a:gd name="connsiteX3" fmla="*/ 6996238 w 11481499"/>
                    <a:gd name="connsiteY3" fmla="*/ 1101213 h 1583686"/>
                    <a:gd name="connsiteX4" fmla="*/ 5909579 w 11481499"/>
                    <a:gd name="connsiteY4" fmla="*/ 656943 h 1583686"/>
                    <a:gd name="connsiteX5" fmla="*/ 4548028 w 11481499"/>
                    <a:gd name="connsiteY5" fmla="*/ 554154 h 1583686"/>
                    <a:gd name="connsiteX6" fmla="*/ 3459550 w 11481499"/>
                    <a:gd name="connsiteY6" fmla="*/ 1012977 h 1583686"/>
                    <a:gd name="connsiteX7" fmla="*/ 3381503 w 11481499"/>
                    <a:gd name="connsiteY7" fmla="*/ 1061188 h 1583686"/>
                    <a:gd name="connsiteX8" fmla="*/ 2197331 w 11481499"/>
                    <a:gd name="connsiteY8" fmla="*/ 1564584 h 1583686"/>
                    <a:gd name="connsiteX9" fmla="*/ 1360097 w 11481499"/>
                    <a:gd name="connsiteY9" fmla="*/ 1383384 h 1583686"/>
                    <a:gd name="connsiteX10" fmla="*/ 593450 w 11481499"/>
                    <a:gd name="connsiteY10" fmla="*/ 818496 h 1583686"/>
                    <a:gd name="connsiteX11" fmla="*/ 0 w 11481499"/>
                    <a:gd name="connsiteY11" fmla="*/ 2183 h 1583686"/>
                    <a:gd name="connsiteX12" fmla="*/ 4548 w 11481499"/>
                    <a:gd name="connsiteY12" fmla="*/ 0 h 1583686"/>
                    <a:gd name="connsiteX13" fmla="*/ 597089 w 11481499"/>
                    <a:gd name="connsiteY13" fmla="*/ 815221 h 1583686"/>
                    <a:gd name="connsiteX14" fmla="*/ 1362462 w 11481499"/>
                    <a:gd name="connsiteY14" fmla="*/ 1379199 h 1583686"/>
                    <a:gd name="connsiteX15" fmla="*/ 2196967 w 11481499"/>
                    <a:gd name="connsiteY15" fmla="*/ 1559854 h 1583686"/>
                    <a:gd name="connsiteX16" fmla="*/ 3378956 w 11481499"/>
                    <a:gd name="connsiteY16" fmla="*/ 1057186 h 1583686"/>
                    <a:gd name="connsiteX17" fmla="*/ 3457003 w 11481499"/>
                    <a:gd name="connsiteY17" fmla="*/ 1008975 h 1583686"/>
                    <a:gd name="connsiteX18" fmla="*/ 4547482 w 11481499"/>
                    <a:gd name="connsiteY18" fmla="*/ 549424 h 1583686"/>
                    <a:gd name="connsiteX19" fmla="*/ 5911217 w 11481499"/>
                    <a:gd name="connsiteY19" fmla="*/ 652395 h 1583686"/>
                    <a:gd name="connsiteX20" fmla="*/ 6998603 w 11481499"/>
                    <a:gd name="connsiteY20" fmla="*/ 1096846 h 1583686"/>
                    <a:gd name="connsiteX21" fmla="*/ 7244934 w 11481499"/>
                    <a:gd name="connsiteY21" fmla="*/ 1211461 h 1583686"/>
                    <a:gd name="connsiteX22" fmla="*/ 7625346 w 11481499"/>
                    <a:gd name="connsiteY22" fmla="*/ 1365373 h 1583686"/>
                    <a:gd name="connsiteX23" fmla="*/ 8925406 w 11481499"/>
                    <a:gd name="connsiteY23" fmla="*/ 1578593 h 1583686"/>
                    <a:gd name="connsiteX24" fmla="*/ 10280409 w 11481499"/>
                    <a:gd name="connsiteY24" fmla="*/ 1451061 h 1583686"/>
                    <a:gd name="connsiteX25" fmla="*/ 11478043 w 11481499"/>
                    <a:gd name="connsiteY25" fmla="*/ 863250 h 1583686"/>
                    <a:gd name="connsiteX26" fmla="*/ 11481499 w 11481499"/>
                    <a:gd name="connsiteY26" fmla="*/ 866889 h 1583686"/>
                    <a:gd name="connsiteX27" fmla="*/ 10281683 w 11481499"/>
                    <a:gd name="connsiteY27" fmla="*/ 1455791 h 1583686"/>
                    <a:gd name="connsiteX28" fmla="*/ 8925588 w 11481499"/>
                    <a:gd name="connsiteY28" fmla="*/ 1583505 h 1583686"/>
                    <a:gd name="connsiteX29" fmla="*/ 8884836 w 11481499"/>
                    <a:gd name="connsiteY29" fmla="*/ 1583687 h 15836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1481499" h="1583686">
                      <a:moveTo>
                        <a:pt x="8884836" y="1583687"/>
                      </a:moveTo>
                      <a:cubicBezTo>
                        <a:pt x="8454575" y="1583687"/>
                        <a:pt x="8030501" y="1511825"/>
                        <a:pt x="7623709" y="1369921"/>
                      </a:cubicBezTo>
                      <a:cubicBezTo>
                        <a:pt x="7497814" y="1326076"/>
                        <a:pt x="7369737" y="1274227"/>
                        <a:pt x="7242751" y="1215828"/>
                      </a:cubicBezTo>
                      <a:cubicBezTo>
                        <a:pt x="7159245" y="1177441"/>
                        <a:pt x="7076468" y="1138690"/>
                        <a:pt x="6996238" y="1101213"/>
                      </a:cubicBezTo>
                      <a:cubicBezTo>
                        <a:pt x="6626013" y="928017"/>
                        <a:pt x="6276166" y="764281"/>
                        <a:pt x="5909579" y="656943"/>
                      </a:cubicBezTo>
                      <a:cubicBezTo>
                        <a:pt x="5442933" y="520861"/>
                        <a:pt x="5010308" y="488114"/>
                        <a:pt x="4548028" y="554154"/>
                      </a:cubicBezTo>
                      <a:cubicBezTo>
                        <a:pt x="4141054" y="610734"/>
                        <a:pt x="3787203" y="811946"/>
                        <a:pt x="3459550" y="1012977"/>
                      </a:cubicBezTo>
                      <a:cubicBezTo>
                        <a:pt x="3433534" y="1028987"/>
                        <a:pt x="3407519" y="1045179"/>
                        <a:pt x="3381503" y="1061188"/>
                      </a:cubicBezTo>
                      <a:cubicBezTo>
                        <a:pt x="3014553" y="1288417"/>
                        <a:pt x="2635233" y="1523286"/>
                        <a:pt x="2197331" y="1564584"/>
                      </a:cubicBezTo>
                      <a:cubicBezTo>
                        <a:pt x="1934263" y="1589326"/>
                        <a:pt x="1652637" y="1528380"/>
                        <a:pt x="1360097" y="1383384"/>
                      </a:cubicBezTo>
                      <a:cubicBezTo>
                        <a:pt x="1101213" y="1255124"/>
                        <a:pt x="843238" y="1065009"/>
                        <a:pt x="593450" y="818496"/>
                      </a:cubicBezTo>
                      <a:cubicBezTo>
                        <a:pt x="293450" y="522316"/>
                        <a:pt x="105155" y="211037"/>
                        <a:pt x="0" y="2183"/>
                      </a:cubicBezTo>
                      <a:lnTo>
                        <a:pt x="4548" y="0"/>
                      </a:lnTo>
                      <a:cubicBezTo>
                        <a:pt x="153002" y="294724"/>
                        <a:pt x="363311" y="584354"/>
                        <a:pt x="597089" y="815221"/>
                      </a:cubicBezTo>
                      <a:cubicBezTo>
                        <a:pt x="846513" y="1061370"/>
                        <a:pt x="1103941" y="1251122"/>
                        <a:pt x="1362462" y="1379199"/>
                      </a:cubicBezTo>
                      <a:cubicBezTo>
                        <a:pt x="1654093" y="1523650"/>
                        <a:pt x="1934808" y="1584414"/>
                        <a:pt x="2196967" y="1559854"/>
                      </a:cubicBezTo>
                      <a:cubicBezTo>
                        <a:pt x="2633595" y="1518738"/>
                        <a:pt x="3012552" y="1284232"/>
                        <a:pt x="3378956" y="1057186"/>
                      </a:cubicBezTo>
                      <a:cubicBezTo>
                        <a:pt x="3404972" y="1040994"/>
                        <a:pt x="3430987" y="1024985"/>
                        <a:pt x="3457003" y="1008975"/>
                      </a:cubicBezTo>
                      <a:cubicBezTo>
                        <a:pt x="3785202" y="807580"/>
                        <a:pt x="4139598" y="606185"/>
                        <a:pt x="4547482" y="549424"/>
                      </a:cubicBezTo>
                      <a:cubicBezTo>
                        <a:pt x="5010671" y="483384"/>
                        <a:pt x="5443843" y="516131"/>
                        <a:pt x="5911217" y="652395"/>
                      </a:cubicBezTo>
                      <a:cubicBezTo>
                        <a:pt x="6278167" y="759733"/>
                        <a:pt x="6628197" y="923469"/>
                        <a:pt x="6998603" y="1096846"/>
                      </a:cubicBezTo>
                      <a:cubicBezTo>
                        <a:pt x="7078651" y="1134324"/>
                        <a:pt x="7161611" y="1173074"/>
                        <a:pt x="7244934" y="1211461"/>
                      </a:cubicBezTo>
                      <a:cubicBezTo>
                        <a:pt x="7371556" y="1269860"/>
                        <a:pt x="7499634" y="1321528"/>
                        <a:pt x="7625346" y="1365373"/>
                      </a:cubicBezTo>
                      <a:cubicBezTo>
                        <a:pt x="8044509" y="1511461"/>
                        <a:pt x="8481501" y="1583141"/>
                        <a:pt x="8925406" y="1578593"/>
                      </a:cubicBezTo>
                      <a:cubicBezTo>
                        <a:pt x="9309638" y="1574590"/>
                        <a:pt x="9810852" y="1556397"/>
                        <a:pt x="10280409" y="1451061"/>
                      </a:cubicBezTo>
                      <a:cubicBezTo>
                        <a:pt x="10782895" y="1338265"/>
                        <a:pt x="11174586" y="1146149"/>
                        <a:pt x="11478043" y="863250"/>
                      </a:cubicBezTo>
                      <a:lnTo>
                        <a:pt x="11481499" y="866889"/>
                      </a:lnTo>
                      <a:cubicBezTo>
                        <a:pt x="11177498" y="1150151"/>
                        <a:pt x="10784896" y="1342813"/>
                        <a:pt x="10281683" y="1455791"/>
                      </a:cubicBezTo>
                      <a:cubicBezTo>
                        <a:pt x="9811761" y="1561309"/>
                        <a:pt x="9310185" y="1579502"/>
                        <a:pt x="8925588" y="1583505"/>
                      </a:cubicBezTo>
                      <a:cubicBezTo>
                        <a:pt x="8911943" y="1583687"/>
                        <a:pt x="8898481" y="1583687"/>
                        <a:pt x="8884836" y="1583687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59" name="任意多边形: 形状 158">
                  <a:extLst>
                    <a:ext uri="{FF2B5EF4-FFF2-40B4-BE49-F238E27FC236}">
                      <a16:creationId xmlns:a16="http://schemas.microsoft.com/office/drawing/2014/main" id="{51926393-7DF9-4057-A2DF-62A21A295C44}"/>
                    </a:ext>
                  </a:extLst>
                </p:cNvPr>
                <p:cNvSpPr/>
                <p:nvPr/>
              </p:nvSpPr>
              <p:spPr>
                <a:xfrm>
                  <a:off x="-792042" y="5181105"/>
                  <a:ext cx="11514247" cy="1581321"/>
                </a:xfrm>
                <a:custGeom>
                  <a:avLst/>
                  <a:gdLst>
                    <a:gd name="connsiteX0" fmla="*/ 8932501 w 11514247"/>
                    <a:gd name="connsiteY0" fmla="*/ 1581322 h 1581321"/>
                    <a:gd name="connsiteX1" fmla="*/ 7675377 w 11514247"/>
                    <a:gd name="connsiteY1" fmla="*/ 1367920 h 1581321"/>
                    <a:gd name="connsiteX2" fmla="*/ 7292963 w 11514247"/>
                    <a:gd name="connsiteY2" fmla="*/ 1212553 h 1581321"/>
                    <a:gd name="connsiteX3" fmla="*/ 7028985 w 11514247"/>
                    <a:gd name="connsiteY3" fmla="*/ 1089023 h 1581321"/>
                    <a:gd name="connsiteX4" fmla="*/ 5955426 w 11514247"/>
                    <a:gd name="connsiteY4" fmla="*/ 646574 h 1581321"/>
                    <a:gd name="connsiteX5" fmla="*/ 4588780 w 11514247"/>
                    <a:gd name="connsiteY5" fmla="*/ 535051 h 1581321"/>
                    <a:gd name="connsiteX6" fmla="*/ 3491751 w 11514247"/>
                    <a:gd name="connsiteY6" fmla="*/ 983505 h 1581321"/>
                    <a:gd name="connsiteX7" fmla="*/ 3398968 w 11514247"/>
                    <a:gd name="connsiteY7" fmla="*/ 1039903 h 1581321"/>
                    <a:gd name="connsiteX8" fmla="*/ 2222983 w 11514247"/>
                    <a:gd name="connsiteY8" fmla="*/ 1538569 h 1581321"/>
                    <a:gd name="connsiteX9" fmla="*/ 1381382 w 11514247"/>
                    <a:gd name="connsiteY9" fmla="*/ 1369921 h 1581321"/>
                    <a:gd name="connsiteX10" fmla="*/ 605458 w 11514247"/>
                    <a:gd name="connsiteY10" fmla="*/ 813584 h 1581321"/>
                    <a:gd name="connsiteX11" fmla="*/ 0 w 11514247"/>
                    <a:gd name="connsiteY11" fmla="*/ 2365 h 1581321"/>
                    <a:gd name="connsiteX12" fmla="*/ 4366 w 11514247"/>
                    <a:gd name="connsiteY12" fmla="*/ 0 h 1581321"/>
                    <a:gd name="connsiteX13" fmla="*/ 608914 w 11514247"/>
                    <a:gd name="connsiteY13" fmla="*/ 809945 h 1581321"/>
                    <a:gd name="connsiteX14" fmla="*/ 1383565 w 11514247"/>
                    <a:gd name="connsiteY14" fmla="*/ 1365373 h 1581321"/>
                    <a:gd name="connsiteX15" fmla="*/ 2222619 w 11514247"/>
                    <a:gd name="connsiteY15" fmla="*/ 1533656 h 1581321"/>
                    <a:gd name="connsiteX16" fmla="*/ 3396603 w 11514247"/>
                    <a:gd name="connsiteY16" fmla="*/ 1035718 h 1581321"/>
                    <a:gd name="connsiteX17" fmla="*/ 3489386 w 11514247"/>
                    <a:gd name="connsiteY17" fmla="*/ 979321 h 1581321"/>
                    <a:gd name="connsiteX18" fmla="*/ 4588234 w 11514247"/>
                    <a:gd name="connsiteY18" fmla="*/ 530139 h 1581321"/>
                    <a:gd name="connsiteX19" fmla="*/ 5956881 w 11514247"/>
                    <a:gd name="connsiteY19" fmla="*/ 641661 h 1581321"/>
                    <a:gd name="connsiteX20" fmla="*/ 7031168 w 11514247"/>
                    <a:gd name="connsiteY20" fmla="*/ 1084475 h 1581321"/>
                    <a:gd name="connsiteX21" fmla="*/ 7294964 w 11514247"/>
                    <a:gd name="connsiteY21" fmla="*/ 1208005 h 1581321"/>
                    <a:gd name="connsiteX22" fmla="*/ 7677014 w 11514247"/>
                    <a:gd name="connsiteY22" fmla="*/ 1363190 h 1581321"/>
                    <a:gd name="connsiteX23" fmla="*/ 8932501 w 11514247"/>
                    <a:gd name="connsiteY23" fmla="*/ 1576228 h 1581321"/>
                    <a:gd name="connsiteX24" fmla="*/ 8983441 w 11514247"/>
                    <a:gd name="connsiteY24" fmla="*/ 1575864 h 1581321"/>
                    <a:gd name="connsiteX25" fmla="*/ 11510790 w 11514247"/>
                    <a:gd name="connsiteY25" fmla="*/ 856155 h 1581321"/>
                    <a:gd name="connsiteX26" fmla="*/ 11514247 w 11514247"/>
                    <a:gd name="connsiteY26" fmla="*/ 859794 h 1581321"/>
                    <a:gd name="connsiteX27" fmla="*/ 8983441 w 11514247"/>
                    <a:gd name="connsiteY27" fmla="*/ 1580776 h 1581321"/>
                    <a:gd name="connsiteX28" fmla="*/ 8932501 w 11514247"/>
                    <a:gd name="connsiteY28" fmla="*/ 1581322 h 1581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1514247" h="1581321">
                      <a:moveTo>
                        <a:pt x="8932501" y="1581322"/>
                      </a:moveTo>
                      <a:cubicBezTo>
                        <a:pt x="8502786" y="1581322"/>
                        <a:pt x="8080349" y="1509642"/>
                        <a:pt x="7675377" y="1367920"/>
                      </a:cubicBezTo>
                      <a:cubicBezTo>
                        <a:pt x="7549300" y="1323893"/>
                        <a:pt x="7420677" y="1271498"/>
                        <a:pt x="7292963" y="1212553"/>
                      </a:cubicBezTo>
                      <a:cubicBezTo>
                        <a:pt x="7203636" y="1171255"/>
                        <a:pt x="7114855" y="1129411"/>
                        <a:pt x="7028985" y="1089023"/>
                      </a:cubicBezTo>
                      <a:cubicBezTo>
                        <a:pt x="6663491" y="916919"/>
                        <a:pt x="6318373" y="754275"/>
                        <a:pt x="5955426" y="646574"/>
                      </a:cubicBezTo>
                      <a:cubicBezTo>
                        <a:pt x="5495329" y="510491"/>
                        <a:pt x="5048331" y="474105"/>
                        <a:pt x="4588780" y="535051"/>
                      </a:cubicBezTo>
                      <a:cubicBezTo>
                        <a:pt x="4170708" y="590540"/>
                        <a:pt x="3803395" y="795573"/>
                        <a:pt x="3491751" y="983505"/>
                      </a:cubicBezTo>
                      <a:cubicBezTo>
                        <a:pt x="3460824" y="1002244"/>
                        <a:pt x="3429896" y="1021164"/>
                        <a:pt x="3398968" y="1039903"/>
                      </a:cubicBezTo>
                      <a:cubicBezTo>
                        <a:pt x="3033838" y="1262583"/>
                        <a:pt x="2656336" y="1492904"/>
                        <a:pt x="2222983" y="1538569"/>
                      </a:cubicBezTo>
                      <a:cubicBezTo>
                        <a:pt x="1957549" y="1566404"/>
                        <a:pt x="1674287" y="1509824"/>
                        <a:pt x="1381382" y="1369921"/>
                      </a:cubicBezTo>
                      <a:cubicBezTo>
                        <a:pt x="1122134" y="1246028"/>
                        <a:pt x="861067" y="1058823"/>
                        <a:pt x="605458" y="813584"/>
                      </a:cubicBezTo>
                      <a:cubicBezTo>
                        <a:pt x="308732" y="528138"/>
                        <a:pt x="112432" y="214857"/>
                        <a:pt x="0" y="2365"/>
                      </a:cubicBezTo>
                      <a:lnTo>
                        <a:pt x="4366" y="0"/>
                      </a:lnTo>
                      <a:cubicBezTo>
                        <a:pt x="116616" y="212310"/>
                        <a:pt x="312735" y="525045"/>
                        <a:pt x="608914" y="809945"/>
                      </a:cubicBezTo>
                      <a:cubicBezTo>
                        <a:pt x="864160" y="1055003"/>
                        <a:pt x="1124681" y="1241843"/>
                        <a:pt x="1383565" y="1365373"/>
                      </a:cubicBezTo>
                      <a:cubicBezTo>
                        <a:pt x="1675742" y="1504912"/>
                        <a:pt x="1957913" y="1561491"/>
                        <a:pt x="2222619" y="1533656"/>
                      </a:cubicBezTo>
                      <a:cubicBezTo>
                        <a:pt x="2654881" y="1488174"/>
                        <a:pt x="3031836" y="1258217"/>
                        <a:pt x="3396603" y="1035718"/>
                      </a:cubicBezTo>
                      <a:cubicBezTo>
                        <a:pt x="3427531" y="1016798"/>
                        <a:pt x="3458458" y="998059"/>
                        <a:pt x="3489386" y="979321"/>
                      </a:cubicBezTo>
                      <a:cubicBezTo>
                        <a:pt x="3801394" y="791207"/>
                        <a:pt x="4169253" y="585809"/>
                        <a:pt x="4588234" y="530139"/>
                      </a:cubicBezTo>
                      <a:cubicBezTo>
                        <a:pt x="5048512" y="469011"/>
                        <a:pt x="5496238" y="505579"/>
                        <a:pt x="5956881" y="641661"/>
                      </a:cubicBezTo>
                      <a:cubicBezTo>
                        <a:pt x="6320192" y="749545"/>
                        <a:pt x="6665492" y="912189"/>
                        <a:pt x="7031168" y="1084475"/>
                      </a:cubicBezTo>
                      <a:cubicBezTo>
                        <a:pt x="7116856" y="1124863"/>
                        <a:pt x="7205637" y="1166707"/>
                        <a:pt x="7294964" y="1208005"/>
                      </a:cubicBezTo>
                      <a:cubicBezTo>
                        <a:pt x="7422496" y="1266949"/>
                        <a:pt x="7551119" y="1319163"/>
                        <a:pt x="7677014" y="1363190"/>
                      </a:cubicBezTo>
                      <a:cubicBezTo>
                        <a:pt x="8081259" y="1504730"/>
                        <a:pt x="8503514" y="1576228"/>
                        <a:pt x="8932501" y="1576228"/>
                      </a:cubicBezTo>
                      <a:cubicBezTo>
                        <a:pt x="8949421" y="1576228"/>
                        <a:pt x="8966340" y="1576046"/>
                        <a:pt x="8983441" y="1575864"/>
                      </a:cubicBezTo>
                      <a:cubicBezTo>
                        <a:pt x="9861973" y="1564220"/>
                        <a:pt x="10849299" y="1469799"/>
                        <a:pt x="11510790" y="856155"/>
                      </a:cubicBezTo>
                      <a:lnTo>
                        <a:pt x="11514247" y="859794"/>
                      </a:lnTo>
                      <a:cubicBezTo>
                        <a:pt x="10851482" y="1474530"/>
                        <a:pt x="9863065" y="1569132"/>
                        <a:pt x="8983441" y="1580776"/>
                      </a:cubicBezTo>
                      <a:cubicBezTo>
                        <a:pt x="8966522" y="1581140"/>
                        <a:pt x="8949421" y="1581322"/>
                        <a:pt x="8932501" y="1581322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11B45A2B-E242-4ABB-934F-DCFF9D80C78A}"/>
                    </a:ext>
                  </a:extLst>
                </p:cNvPr>
                <p:cNvSpPr/>
                <p:nvPr/>
              </p:nvSpPr>
              <p:spPr>
                <a:xfrm>
                  <a:off x="-786766" y="5186017"/>
                  <a:ext cx="11547357" cy="1578774"/>
                </a:xfrm>
                <a:custGeom>
                  <a:avLst/>
                  <a:gdLst>
                    <a:gd name="connsiteX0" fmla="*/ 8980167 w 11547357"/>
                    <a:gd name="connsiteY0" fmla="*/ 1578775 h 1578774"/>
                    <a:gd name="connsiteX1" fmla="*/ 7727226 w 11547357"/>
                    <a:gd name="connsiteY1" fmla="*/ 1365736 h 1578774"/>
                    <a:gd name="connsiteX2" fmla="*/ 7343175 w 11547357"/>
                    <a:gd name="connsiteY2" fmla="*/ 1209096 h 1578774"/>
                    <a:gd name="connsiteX3" fmla="*/ 7062824 w 11547357"/>
                    <a:gd name="connsiteY3" fmla="*/ 1077198 h 1578774"/>
                    <a:gd name="connsiteX4" fmla="*/ 6001271 w 11547357"/>
                    <a:gd name="connsiteY4" fmla="*/ 636022 h 1578774"/>
                    <a:gd name="connsiteX5" fmla="*/ 4629532 w 11547357"/>
                    <a:gd name="connsiteY5" fmla="*/ 515949 h 1578774"/>
                    <a:gd name="connsiteX6" fmla="*/ 3524135 w 11547357"/>
                    <a:gd name="connsiteY6" fmla="*/ 954033 h 1578774"/>
                    <a:gd name="connsiteX7" fmla="*/ 3416069 w 11547357"/>
                    <a:gd name="connsiteY7" fmla="*/ 1018799 h 1578774"/>
                    <a:gd name="connsiteX8" fmla="*/ 2248817 w 11547357"/>
                    <a:gd name="connsiteY8" fmla="*/ 1512553 h 1578774"/>
                    <a:gd name="connsiteX9" fmla="*/ 1402668 w 11547357"/>
                    <a:gd name="connsiteY9" fmla="*/ 1356276 h 1578774"/>
                    <a:gd name="connsiteX10" fmla="*/ 617465 w 11547357"/>
                    <a:gd name="connsiteY10" fmla="*/ 808308 h 1578774"/>
                    <a:gd name="connsiteX11" fmla="*/ 0 w 11547357"/>
                    <a:gd name="connsiteY11" fmla="*/ 2365 h 1578774"/>
                    <a:gd name="connsiteX12" fmla="*/ 4366 w 11547357"/>
                    <a:gd name="connsiteY12" fmla="*/ 0 h 1578774"/>
                    <a:gd name="connsiteX13" fmla="*/ 620922 w 11547357"/>
                    <a:gd name="connsiteY13" fmla="*/ 804669 h 1578774"/>
                    <a:gd name="connsiteX14" fmla="*/ 1404851 w 11547357"/>
                    <a:gd name="connsiteY14" fmla="*/ 1351546 h 1578774"/>
                    <a:gd name="connsiteX15" fmla="*/ 2248453 w 11547357"/>
                    <a:gd name="connsiteY15" fmla="*/ 1507459 h 1578774"/>
                    <a:gd name="connsiteX16" fmla="*/ 3413704 w 11547357"/>
                    <a:gd name="connsiteY16" fmla="*/ 1014251 h 1578774"/>
                    <a:gd name="connsiteX17" fmla="*/ 3521770 w 11547357"/>
                    <a:gd name="connsiteY17" fmla="*/ 949484 h 1578774"/>
                    <a:gd name="connsiteX18" fmla="*/ 4628986 w 11547357"/>
                    <a:gd name="connsiteY18" fmla="*/ 510855 h 1578774"/>
                    <a:gd name="connsiteX19" fmla="*/ 6002727 w 11547357"/>
                    <a:gd name="connsiteY19" fmla="*/ 631110 h 1578774"/>
                    <a:gd name="connsiteX20" fmla="*/ 7065007 w 11547357"/>
                    <a:gd name="connsiteY20" fmla="*/ 1072468 h 1578774"/>
                    <a:gd name="connsiteX21" fmla="*/ 7345358 w 11547357"/>
                    <a:gd name="connsiteY21" fmla="*/ 1204366 h 1578774"/>
                    <a:gd name="connsiteX22" fmla="*/ 7729045 w 11547357"/>
                    <a:gd name="connsiteY22" fmla="*/ 1360824 h 1578774"/>
                    <a:gd name="connsiteX23" fmla="*/ 9041658 w 11547357"/>
                    <a:gd name="connsiteY23" fmla="*/ 1573135 h 1578774"/>
                    <a:gd name="connsiteX24" fmla="*/ 10369736 w 11547357"/>
                    <a:gd name="connsiteY24" fmla="*/ 1434142 h 1578774"/>
                    <a:gd name="connsiteX25" fmla="*/ 11543901 w 11547357"/>
                    <a:gd name="connsiteY25" fmla="*/ 849060 h 1578774"/>
                    <a:gd name="connsiteX26" fmla="*/ 11547358 w 11547357"/>
                    <a:gd name="connsiteY26" fmla="*/ 852698 h 1578774"/>
                    <a:gd name="connsiteX27" fmla="*/ 10370827 w 11547357"/>
                    <a:gd name="connsiteY27" fmla="*/ 1438872 h 1578774"/>
                    <a:gd name="connsiteX28" fmla="*/ 9041658 w 11547357"/>
                    <a:gd name="connsiteY28" fmla="*/ 1578047 h 1578774"/>
                    <a:gd name="connsiteX29" fmla="*/ 8980167 w 11547357"/>
                    <a:gd name="connsiteY29" fmla="*/ 1578775 h 15787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1547357" h="1578774">
                      <a:moveTo>
                        <a:pt x="8980167" y="1578775"/>
                      </a:moveTo>
                      <a:cubicBezTo>
                        <a:pt x="8551179" y="1578775"/>
                        <a:pt x="8130016" y="1507095"/>
                        <a:pt x="7727226" y="1365736"/>
                      </a:cubicBezTo>
                      <a:cubicBezTo>
                        <a:pt x="7600786" y="1321346"/>
                        <a:pt x="7471435" y="1268587"/>
                        <a:pt x="7343175" y="1209096"/>
                      </a:cubicBezTo>
                      <a:cubicBezTo>
                        <a:pt x="7248027" y="1165069"/>
                        <a:pt x="7153970" y="1120315"/>
                        <a:pt x="7062824" y="1077198"/>
                      </a:cubicBezTo>
                      <a:cubicBezTo>
                        <a:pt x="6701696" y="906003"/>
                        <a:pt x="6360762" y="744269"/>
                        <a:pt x="6001271" y="636022"/>
                      </a:cubicBezTo>
                      <a:cubicBezTo>
                        <a:pt x="5539537" y="497756"/>
                        <a:pt x="5090720" y="458460"/>
                        <a:pt x="4629532" y="515949"/>
                      </a:cubicBezTo>
                      <a:cubicBezTo>
                        <a:pt x="4222194" y="566707"/>
                        <a:pt x="3857610" y="756458"/>
                        <a:pt x="3524135" y="954033"/>
                      </a:cubicBezTo>
                      <a:cubicBezTo>
                        <a:pt x="3488113" y="975500"/>
                        <a:pt x="3452273" y="997149"/>
                        <a:pt x="3416069" y="1018799"/>
                      </a:cubicBezTo>
                      <a:cubicBezTo>
                        <a:pt x="3052940" y="1237113"/>
                        <a:pt x="2677440" y="1462886"/>
                        <a:pt x="2248817" y="1512553"/>
                      </a:cubicBezTo>
                      <a:cubicBezTo>
                        <a:pt x="1980654" y="1543662"/>
                        <a:pt x="1696118" y="1491085"/>
                        <a:pt x="1402668" y="1356276"/>
                      </a:cubicBezTo>
                      <a:cubicBezTo>
                        <a:pt x="1143056" y="1236931"/>
                        <a:pt x="878896" y="1052456"/>
                        <a:pt x="617465" y="808308"/>
                      </a:cubicBezTo>
                      <a:cubicBezTo>
                        <a:pt x="385870" y="591085"/>
                        <a:pt x="172286" y="312553"/>
                        <a:pt x="0" y="2365"/>
                      </a:cubicBezTo>
                      <a:lnTo>
                        <a:pt x="4366" y="0"/>
                      </a:lnTo>
                      <a:cubicBezTo>
                        <a:pt x="176289" y="309824"/>
                        <a:pt x="389509" y="587993"/>
                        <a:pt x="620922" y="804669"/>
                      </a:cubicBezTo>
                      <a:cubicBezTo>
                        <a:pt x="881989" y="1048271"/>
                        <a:pt x="1145785" y="1232383"/>
                        <a:pt x="1404851" y="1351546"/>
                      </a:cubicBezTo>
                      <a:cubicBezTo>
                        <a:pt x="1697392" y="1486173"/>
                        <a:pt x="1981200" y="1538568"/>
                        <a:pt x="2248453" y="1507459"/>
                      </a:cubicBezTo>
                      <a:cubicBezTo>
                        <a:pt x="2675984" y="1457792"/>
                        <a:pt x="3050939" y="1232201"/>
                        <a:pt x="3413704" y="1014251"/>
                      </a:cubicBezTo>
                      <a:cubicBezTo>
                        <a:pt x="3449726" y="992601"/>
                        <a:pt x="3485748" y="970952"/>
                        <a:pt x="3521770" y="949484"/>
                      </a:cubicBezTo>
                      <a:cubicBezTo>
                        <a:pt x="3855608" y="751728"/>
                        <a:pt x="4220739" y="561795"/>
                        <a:pt x="4628986" y="510855"/>
                      </a:cubicBezTo>
                      <a:cubicBezTo>
                        <a:pt x="5090902" y="453184"/>
                        <a:pt x="5540265" y="492662"/>
                        <a:pt x="6002727" y="631110"/>
                      </a:cubicBezTo>
                      <a:cubicBezTo>
                        <a:pt x="6362581" y="739357"/>
                        <a:pt x="6703697" y="901273"/>
                        <a:pt x="7065007" y="1072468"/>
                      </a:cubicBezTo>
                      <a:cubicBezTo>
                        <a:pt x="7156153" y="1115585"/>
                        <a:pt x="7250210" y="1160339"/>
                        <a:pt x="7345358" y="1204366"/>
                      </a:cubicBezTo>
                      <a:cubicBezTo>
                        <a:pt x="7473618" y="1263857"/>
                        <a:pt x="7602605" y="1316434"/>
                        <a:pt x="7729045" y="1360824"/>
                      </a:cubicBezTo>
                      <a:cubicBezTo>
                        <a:pt x="8150574" y="1508732"/>
                        <a:pt x="8592113" y="1580048"/>
                        <a:pt x="9041658" y="1573135"/>
                      </a:cubicBezTo>
                      <a:cubicBezTo>
                        <a:pt x="9754454" y="1561855"/>
                        <a:pt x="10141052" y="1488356"/>
                        <a:pt x="10369736" y="1434142"/>
                      </a:cubicBezTo>
                      <a:cubicBezTo>
                        <a:pt x="10859122" y="1318071"/>
                        <a:pt x="11243174" y="1126683"/>
                        <a:pt x="11543901" y="849060"/>
                      </a:cubicBezTo>
                      <a:lnTo>
                        <a:pt x="11547358" y="852698"/>
                      </a:lnTo>
                      <a:cubicBezTo>
                        <a:pt x="11245902" y="1130867"/>
                        <a:pt x="10861125" y="1322619"/>
                        <a:pt x="10370827" y="1438872"/>
                      </a:cubicBezTo>
                      <a:cubicBezTo>
                        <a:pt x="9892719" y="1552395"/>
                        <a:pt x="9383320" y="1572589"/>
                        <a:pt x="9041658" y="1578047"/>
                      </a:cubicBezTo>
                      <a:cubicBezTo>
                        <a:pt x="9021101" y="1578593"/>
                        <a:pt x="9000543" y="1578775"/>
                        <a:pt x="8980167" y="1578775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F15603D6-7F69-42B7-A959-55647297153F}"/>
                    </a:ext>
                  </a:extLst>
                </p:cNvPr>
                <p:cNvSpPr/>
                <p:nvPr/>
              </p:nvSpPr>
              <p:spPr>
                <a:xfrm>
                  <a:off x="-781672" y="5190565"/>
                  <a:ext cx="11580105" cy="1576591"/>
                </a:xfrm>
                <a:custGeom>
                  <a:avLst/>
                  <a:gdLst>
                    <a:gd name="connsiteX0" fmla="*/ 9028378 w 11580105"/>
                    <a:gd name="connsiteY0" fmla="*/ 1576592 h 1576591"/>
                    <a:gd name="connsiteX1" fmla="*/ 7779076 w 11580105"/>
                    <a:gd name="connsiteY1" fmla="*/ 1363735 h 1576591"/>
                    <a:gd name="connsiteX2" fmla="*/ 7393388 w 11580105"/>
                    <a:gd name="connsiteY2" fmla="*/ 1205821 h 1576591"/>
                    <a:gd name="connsiteX3" fmla="*/ 7097026 w 11580105"/>
                    <a:gd name="connsiteY3" fmla="*/ 1065555 h 1576591"/>
                    <a:gd name="connsiteX4" fmla="*/ 6046936 w 11580105"/>
                    <a:gd name="connsiteY4" fmla="*/ 625470 h 1576591"/>
                    <a:gd name="connsiteX5" fmla="*/ 4670283 w 11580105"/>
                    <a:gd name="connsiteY5" fmla="*/ 496665 h 1576591"/>
                    <a:gd name="connsiteX6" fmla="*/ 3556518 w 11580105"/>
                    <a:gd name="connsiteY6" fmla="*/ 924378 h 1576591"/>
                    <a:gd name="connsiteX7" fmla="*/ 3432625 w 11580105"/>
                    <a:gd name="connsiteY7" fmla="*/ 997513 h 1576591"/>
                    <a:gd name="connsiteX8" fmla="*/ 2274832 w 11580105"/>
                    <a:gd name="connsiteY8" fmla="*/ 1486537 h 1576591"/>
                    <a:gd name="connsiteX9" fmla="*/ 1424135 w 11580105"/>
                    <a:gd name="connsiteY9" fmla="*/ 1342450 h 1576591"/>
                    <a:gd name="connsiteX10" fmla="*/ 629654 w 11580105"/>
                    <a:gd name="connsiteY10" fmla="*/ 803032 h 1576591"/>
                    <a:gd name="connsiteX11" fmla="*/ 0 w 11580105"/>
                    <a:gd name="connsiteY11" fmla="*/ 2547 h 1576591"/>
                    <a:gd name="connsiteX12" fmla="*/ 4366 w 11580105"/>
                    <a:gd name="connsiteY12" fmla="*/ 0 h 1576591"/>
                    <a:gd name="connsiteX13" fmla="*/ 633293 w 11580105"/>
                    <a:gd name="connsiteY13" fmla="*/ 799393 h 1576591"/>
                    <a:gd name="connsiteX14" fmla="*/ 1426319 w 11580105"/>
                    <a:gd name="connsiteY14" fmla="*/ 1337901 h 1576591"/>
                    <a:gd name="connsiteX15" fmla="*/ 2274287 w 11580105"/>
                    <a:gd name="connsiteY15" fmla="*/ 1481443 h 1576591"/>
                    <a:gd name="connsiteX16" fmla="*/ 3430260 w 11580105"/>
                    <a:gd name="connsiteY16" fmla="*/ 993147 h 1576591"/>
                    <a:gd name="connsiteX17" fmla="*/ 3554153 w 11580105"/>
                    <a:gd name="connsiteY17" fmla="*/ 920012 h 1576591"/>
                    <a:gd name="connsiteX18" fmla="*/ 4669738 w 11580105"/>
                    <a:gd name="connsiteY18" fmla="*/ 491752 h 1576591"/>
                    <a:gd name="connsiteX19" fmla="*/ 6048391 w 11580105"/>
                    <a:gd name="connsiteY19" fmla="*/ 620740 h 1576591"/>
                    <a:gd name="connsiteX20" fmla="*/ 7099027 w 11580105"/>
                    <a:gd name="connsiteY20" fmla="*/ 1061006 h 1576591"/>
                    <a:gd name="connsiteX21" fmla="*/ 7395207 w 11580105"/>
                    <a:gd name="connsiteY21" fmla="*/ 1201273 h 1576591"/>
                    <a:gd name="connsiteX22" fmla="*/ 7780349 w 11580105"/>
                    <a:gd name="connsiteY22" fmla="*/ 1359005 h 1576591"/>
                    <a:gd name="connsiteX23" fmla="*/ 9099330 w 11580105"/>
                    <a:gd name="connsiteY23" fmla="*/ 1570952 h 1576591"/>
                    <a:gd name="connsiteX24" fmla="*/ 11576649 w 11580105"/>
                    <a:gd name="connsiteY24" fmla="*/ 842510 h 1576591"/>
                    <a:gd name="connsiteX25" fmla="*/ 11580105 w 11580105"/>
                    <a:gd name="connsiteY25" fmla="*/ 846149 h 1576591"/>
                    <a:gd name="connsiteX26" fmla="*/ 9099512 w 11580105"/>
                    <a:gd name="connsiteY26" fmla="*/ 1576046 h 1576591"/>
                    <a:gd name="connsiteX27" fmla="*/ 9028378 w 11580105"/>
                    <a:gd name="connsiteY27" fmla="*/ 1576592 h 1576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1580105" h="1576591">
                      <a:moveTo>
                        <a:pt x="9028378" y="1576592"/>
                      </a:moveTo>
                      <a:cubicBezTo>
                        <a:pt x="8600118" y="1576592"/>
                        <a:pt x="8180228" y="1505094"/>
                        <a:pt x="7779076" y="1363735"/>
                      </a:cubicBezTo>
                      <a:cubicBezTo>
                        <a:pt x="7652454" y="1319163"/>
                        <a:pt x="7522738" y="1265858"/>
                        <a:pt x="7393388" y="1205821"/>
                      </a:cubicBezTo>
                      <a:cubicBezTo>
                        <a:pt x="7292781" y="1159066"/>
                        <a:pt x="7193266" y="1111582"/>
                        <a:pt x="7097026" y="1065555"/>
                      </a:cubicBezTo>
                      <a:cubicBezTo>
                        <a:pt x="6740264" y="895088"/>
                        <a:pt x="6403151" y="734263"/>
                        <a:pt x="6046936" y="625470"/>
                      </a:cubicBezTo>
                      <a:cubicBezTo>
                        <a:pt x="5583382" y="484839"/>
                        <a:pt x="5133109" y="442632"/>
                        <a:pt x="4670283" y="496665"/>
                      </a:cubicBezTo>
                      <a:cubicBezTo>
                        <a:pt x="4253667" y="545239"/>
                        <a:pt x="3888719" y="730988"/>
                        <a:pt x="3556518" y="924378"/>
                      </a:cubicBezTo>
                      <a:cubicBezTo>
                        <a:pt x="3515220" y="948575"/>
                        <a:pt x="3473922" y="972953"/>
                        <a:pt x="3432625" y="997513"/>
                      </a:cubicBezTo>
                      <a:cubicBezTo>
                        <a:pt x="3071679" y="1211461"/>
                        <a:pt x="2698544" y="1432504"/>
                        <a:pt x="2274832" y="1486537"/>
                      </a:cubicBezTo>
                      <a:cubicBezTo>
                        <a:pt x="2004123" y="1521103"/>
                        <a:pt x="1717950" y="1472528"/>
                        <a:pt x="1424135" y="1342450"/>
                      </a:cubicBezTo>
                      <a:cubicBezTo>
                        <a:pt x="1164160" y="1227471"/>
                        <a:pt x="896907" y="1045906"/>
                        <a:pt x="629654" y="803032"/>
                      </a:cubicBezTo>
                      <a:cubicBezTo>
                        <a:pt x="398059" y="591995"/>
                        <a:pt x="186113" y="322741"/>
                        <a:pt x="0" y="2547"/>
                      </a:cubicBezTo>
                      <a:lnTo>
                        <a:pt x="4366" y="0"/>
                      </a:lnTo>
                      <a:cubicBezTo>
                        <a:pt x="190479" y="319830"/>
                        <a:pt x="402062" y="588720"/>
                        <a:pt x="633293" y="799393"/>
                      </a:cubicBezTo>
                      <a:cubicBezTo>
                        <a:pt x="900182" y="1041904"/>
                        <a:pt x="1166889" y="1223105"/>
                        <a:pt x="1426319" y="1337901"/>
                      </a:cubicBezTo>
                      <a:cubicBezTo>
                        <a:pt x="1719223" y="1467616"/>
                        <a:pt x="2004487" y="1515827"/>
                        <a:pt x="2274287" y="1481443"/>
                      </a:cubicBezTo>
                      <a:cubicBezTo>
                        <a:pt x="2696906" y="1427592"/>
                        <a:pt x="3069677" y="1206731"/>
                        <a:pt x="3430260" y="993147"/>
                      </a:cubicBezTo>
                      <a:cubicBezTo>
                        <a:pt x="3471557" y="968587"/>
                        <a:pt x="3512855" y="944208"/>
                        <a:pt x="3554153" y="920012"/>
                      </a:cubicBezTo>
                      <a:cubicBezTo>
                        <a:pt x="3886900" y="726440"/>
                        <a:pt x="4252394" y="540509"/>
                        <a:pt x="4669738" y="491752"/>
                      </a:cubicBezTo>
                      <a:cubicBezTo>
                        <a:pt x="5133291" y="437538"/>
                        <a:pt x="5584292" y="479745"/>
                        <a:pt x="6048391" y="620740"/>
                      </a:cubicBezTo>
                      <a:cubicBezTo>
                        <a:pt x="6404971" y="729533"/>
                        <a:pt x="6742084" y="890539"/>
                        <a:pt x="7099027" y="1061006"/>
                      </a:cubicBezTo>
                      <a:cubicBezTo>
                        <a:pt x="7195267" y="1107034"/>
                        <a:pt x="7294782" y="1154518"/>
                        <a:pt x="7395207" y="1201273"/>
                      </a:cubicBezTo>
                      <a:cubicBezTo>
                        <a:pt x="7524376" y="1261310"/>
                        <a:pt x="7653909" y="1314433"/>
                        <a:pt x="7780349" y="1359005"/>
                      </a:cubicBezTo>
                      <a:cubicBezTo>
                        <a:pt x="8203151" y="1508004"/>
                        <a:pt x="8646874" y="1579320"/>
                        <a:pt x="9099330" y="1570952"/>
                      </a:cubicBezTo>
                      <a:cubicBezTo>
                        <a:pt x="9899451" y="1556034"/>
                        <a:pt x="10904059" y="1459975"/>
                        <a:pt x="11576649" y="842510"/>
                      </a:cubicBezTo>
                      <a:lnTo>
                        <a:pt x="11580105" y="846149"/>
                      </a:lnTo>
                      <a:cubicBezTo>
                        <a:pt x="10906242" y="1464706"/>
                        <a:pt x="9900542" y="1561128"/>
                        <a:pt x="9099512" y="1576046"/>
                      </a:cubicBezTo>
                      <a:cubicBezTo>
                        <a:pt x="9076043" y="1576410"/>
                        <a:pt x="9052028" y="1576592"/>
                        <a:pt x="9028378" y="1576592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62" name="任意多边形: 形状 161">
                  <a:extLst>
                    <a:ext uri="{FF2B5EF4-FFF2-40B4-BE49-F238E27FC236}">
                      <a16:creationId xmlns:a16="http://schemas.microsoft.com/office/drawing/2014/main" id="{6D1BF055-7B6A-4E07-AEDC-F14DBE4C9E38}"/>
                    </a:ext>
                  </a:extLst>
                </p:cNvPr>
                <p:cNvSpPr/>
                <p:nvPr/>
              </p:nvSpPr>
              <p:spPr>
                <a:xfrm>
                  <a:off x="-776032" y="5195114"/>
                  <a:ext cx="11612487" cy="1574408"/>
                </a:xfrm>
                <a:custGeom>
                  <a:avLst/>
                  <a:gdLst>
                    <a:gd name="connsiteX0" fmla="*/ 9075861 w 11612487"/>
                    <a:gd name="connsiteY0" fmla="*/ 1574408 h 1574408"/>
                    <a:gd name="connsiteX1" fmla="*/ 7830562 w 11612487"/>
                    <a:gd name="connsiteY1" fmla="*/ 1361916 h 1574408"/>
                    <a:gd name="connsiteX2" fmla="*/ 7443236 w 11612487"/>
                    <a:gd name="connsiteY2" fmla="*/ 1202729 h 1574408"/>
                    <a:gd name="connsiteX3" fmla="*/ 7132138 w 11612487"/>
                    <a:gd name="connsiteY3" fmla="*/ 1054639 h 1574408"/>
                    <a:gd name="connsiteX4" fmla="*/ 6092418 w 11612487"/>
                    <a:gd name="connsiteY4" fmla="*/ 615282 h 1574408"/>
                    <a:gd name="connsiteX5" fmla="*/ 4710671 w 11612487"/>
                    <a:gd name="connsiteY5" fmla="*/ 477744 h 1574408"/>
                    <a:gd name="connsiteX6" fmla="*/ 3588537 w 11612487"/>
                    <a:gd name="connsiteY6" fmla="*/ 894906 h 1574408"/>
                    <a:gd name="connsiteX7" fmla="*/ 3448271 w 11612487"/>
                    <a:gd name="connsiteY7" fmla="*/ 976410 h 1574408"/>
                    <a:gd name="connsiteX8" fmla="*/ 2300485 w 11612487"/>
                    <a:gd name="connsiteY8" fmla="*/ 1460339 h 1574408"/>
                    <a:gd name="connsiteX9" fmla="*/ 1445421 w 11612487"/>
                    <a:gd name="connsiteY9" fmla="*/ 1328623 h 1574408"/>
                    <a:gd name="connsiteX10" fmla="*/ 641661 w 11612487"/>
                    <a:gd name="connsiteY10" fmla="*/ 797574 h 1574408"/>
                    <a:gd name="connsiteX11" fmla="*/ 0 w 11612487"/>
                    <a:gd name="connsiteY11" fmla="*/ 2547 h 1574408"/>
                    <a:gd name="connsiteX12" fmla="*/ 4184 w 11612487"/>
                    <a:gd name="connsiteY12" fmla="*/ 0 h 1574408"/>
                    <a:gd name="connsiteX13" fmla="*/ 644754 w 11612487"/>
                    <a:gd name="connsiteY13" fmla="*/ 793936 h 1574408"/>
                    <a:gd name="connsiteX14" fmla="*/ 1447058 w 11612487"/>
                    <a:gd name="connsiteY14" fmla="*/ 1324075 h 1574408"/>
                    <a:gd name="connsiteX15" fmla="*/ 2299575 w 11612487"/>
                    <a:gd name="connsiteY15" fmla="*/ 1455427 h 1574408"/>
                    <a:gd name="connsiteX16" fmla="*/ 3445542 w 11612487"/>
                    <a:gd name="connsiteY16" fmla="*/ 972043 h 1574408"/>
                    <a:gd name="connsiteX17" fmla="*/ 3585808 w 11612487"/>
                    <a:gd name="connsiteY17" fmla="*/ 890358 h 1574408"/>
                    <a:gd name="connsiteX18" fmla="*/ 4709944 w 11612487"/>
                    <a:gd name="connsiteY18" fmla="*/ 472468 h 1574408"/>
                    <a:gd name="connsiteX19" fmla="*/ 6093691 w 11612487"/>
                    <a:gd name="connsiteY19" fmla="*/ 610188 h 1574408"/>
                    <a:gd name="connsiteX20" fmla="*/ 7133958 w 11612487"/>
                    <a:gd name="connsiteY20" fmla="*/ 1049727 h 1574408"/>
                    <a:gd name="connsiteX21" fmla="*/ 7444873 w 11612487"/>
                    <a:gd name="connsiteY21" fmla="*/ 1197817 h 1574408"/>
                    <a:gd name="connsiteX22" fmla="*/ 7831653 w 11612487"/>
                    <a:gd name="connsiteY22" fmla="*/ 1356822 h 1574408"/>
                    <a:gd name="connsiteX23" fmla="*/ 9156819 w 11612487"/>
                    <a:gd name="connsiteY23" fmla="*/ 1568223 h 1574408"/>
                    <a:gd name="connsiteX24" fmla="*/ 10458152 w 11612487"/>
                    <a:gd name="connsiteY24" fmla="*/ 1417586 h 1574408"/>
                    <a:gd name="connsiteX25" fmla="*/ 11609031 w 11612487"/>
                    <a:gd name="connsiteY25" fmla="*/ 835233 h 1574408"/>
                    <a:gd name="connsiteX26" fmla="*/ 11612488 w 11612487"/>
                    <a:gd name="connsiteY26" fmla="*/ 838872 h 1574408"/>
                    <a:gd name="connsiteX27" fmla="*/ 10459426 w 11612487"/>
                    <a:gd name="connsiteY27" fmla="*/ 1422316 h 1574408"/>
                    <a:gd name="connsiteX28" fmla="*/ 9157001 w 11612487"/>
                    <a:gd name="connsiteY28" fmla="*/ 1572953 h 1574408"/>
                    <a:gd name="connsiteX29" fmla="*/ 9075861 w 11612487"/>
                    <a:gd name="connsiteY29" fmla="*/ 1574408 h 15744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1612487" h="1574408">
                      <a:moveTo>
                        <a:pt x="9075861" y="1574408"/>
                      </a:moveTo>
                      <a:cubicBezTo>
                        <a:pt x="8648329" y="1574408"/>
                        <a:pt x="8229894" y="1503092"/>
                        <a:pt x="7830562" y="1361916"/>
                      </a:cubicBezTo>
                      <a:cubicBezTo>
                        <a:pt x="7703757" y="1316980"/>
                        <a:pt x="7573497" y="1263493"/>
                        <a:pt x="7443236" y="1202729"/>
                      </a:cubicBezTo>
                      <a:cubicBezTo>
                        <a:pt x="7337718" y="1153426"/>
                        <a:pt x="7233109" y="1103214"/>
                        <a:pt x="7132138" y="1054639"/>
                      </a:cubicBezTo>
                      <a:cubicBezTo>
                        <a:pt x="6779197" y="884900"/>
                        <a:pt x="6445723" y="724621"/>
                        <a:pt x="6092418" y="615282"/>
                      </a:cubicBezTo>
                      <a:cubicBezTo>
                        <a:pt x="5627227" y="472286"/>
                        <a:pt x="5175135" y="427168"/>
                        <a:pt x="4710671" y="477744"/>
                      </a:cubicBezTo>
                      <a:cubicBezTo>
                        <a:pt x="4283686" y="524136"/>
                        <a:pt x="3903819" y="714797"/>
                        <a:pt x="3588537" y="894906"/>
                      </a:cubicBezTo>
                      <a:cubicBezTo>
                        <a:pt x="3541782" y="921831"/>
                        <a:pt x="3494298" y="949666"/>
                        <a:pt x="3448271" y="976410"/>
                      </a:cubicBezTo>
                      <a:cubicBezTo>
                        <a:pt x="3089690" y="1185991"/>
                        <a:pt x="2719102" y="1402668"/>
                        <a:pt x="2300485" y="1460339"/>
                      </a:cubicBezTo>
                      <a:cubicBezTo>
                        <a:pt x="2027046" y="1497998"/>
                        <a:pt x="1739417" y="1453790"/>
                        <a:pt x="1445421" y="1328623"/>
                      </a:cubicBezTo>
                      <a:cubicBezTo>
                        <a:pt x="1185263" y="1218011"/>
                        <a:pt x="914918" y="1039357"/>
                        <a:pt x="641661" y="797574"/>
                      </a:cubicBezTo>
                      <a:cubicBezTo>
                        <a:pt x="410612" y="592723"/>
                        <a:pt x="200849" y="332747"/>
                        <a:pt x="0" y="2547"/>
                      </a:cubicBezTo>
                      <a:lnTo>
                        <a:pt x="4184" y="0"/>
                      </a:lnTo>
                      <a:cubicBezTo>
                        <a:pt x="204669" y="329654"/>
                        <a:pt x="414251" y="589448"/>
                        <a:pt x="644754" y="793936"/>
                      </a:cubicBezTo>
                      <a:cubicBezTo>
                        <a:pt x="917465" y="1035173"/>
                        <a:pt x="1187447" y="1213644"/>
                        <a:pt x="1447058" y="1324075"/>
                      </a:cubicBezTo>
                      <a:cubicBezTo>
                        <a:pt x="1740327" y="1448878"/>
                        <a:pt x="2027046" y="1493086"/>
                        <a:pt x="2299575" y="1455427"/>
                      </a:cubicBezTo>
                      <a:cubicBezTo>
                        <a:pt x="2717282" y="1397756"/>
                        <a:pt x="3087507" y="1181443"/>
                        <a:pt x="3445542" y="972043"/>
                      </a:cubicBezTo>
                      <a:cubicBezTo>
                        <a:pt x="3491569" y="945118"/>
                        <a:pt x="3539235" y="917283"/>
                        <a:pt x="3585808" y="890358"/>
                      </a:cubicBezTo>
                      <a:cubicBezTo>
                        <a:pt x="3901636" y="709885"/>
                        <a:pt x="4282049" y="519042"/>
                        <a:pt x="4709944" y="472468"/>
                      </a:cubicBezTo>
                      <a:cubicBezTo>
                        <a:pt x="5175135" y="421892"/>
                        <a:pt x="5627772" y="466828"/>
                        <a:pt x="6093691" y="610188"/>
                      </a:cubicBezTo>
                      <a:cubicBezTo>
                        <a:pt x="6447360" y="719527"/>
                        <a:pt x="6780835" y="879988"/>
                        <a:pt x="7133958" y="1049727"/>
                      </a:cubicBezTo>
                      <a:cubicBezTo>
                        <a:pt x="7234928" y="1098302"/>
                        <a:pt x="7339355" y="1148514"/>
                        <a:pt x="7444873" y="1197817"/>
                      </a:cubicBezTo>
                      <a:cubicBezTo>
                        <a:pt x="7574770" y="1258581"/>
                        <a:pt x="7705031" y="1312068"/>
                        <a:pt x="7831653" y="1356822"/>
                      </a:cubicBezTo>
                      <a:cubicBezTo>
                        <a:pt x="8255728" y="1506731"/>
                        <a:pt x="8701634" y="1577683"/>
                        <a:pt x="9156819" y="1568223"/>
                      </a:cubicBezTo>
                      <a:cubicBezTo>
                        <a:pt x="9679499" y="1557125"/>
                        <a:pt x="10093023" y="1509278"/>
                        <a:pt x="10458152" y="1417586"/>
                      </a:cubicBezTo>
                      <a:cubicBezTo>
                        <a:pt x="10934259" y="1298059"/>
                        <a:pt x="11310851" y="1107580"/>
                        <a:pt x="11609031" y="835233"/>
                      </a:cubicBezTo>
                      <a:lnTo>
                        <a:pt x="11612488" y="838872"/>
                      </a:lnTo>
                      <a:cubicBezTo>
                        <a:pt x="11313580" y="1111764"/>
                        <a:pt x="10936442" y="1302789"/>
                        <a:pt x="10459426" y="1422316"/>
                      </a:cubicBezTo>
                      <a:cubicBezTo>
                        <a:pt x="10093932" y="1514008"/>
                        <a:pt x="9680045" y="1561855"/>
                        <a:pt x="9157001" y="1572953"/>
                      </a:cubicBezTo>
                      <a:cubicBezTo>
                        <a:pt x="9130258" y="1574226"/>
                        <a:pt x="9102968" y="1574408"/>
                        <a:pt x="9075861" y="1574408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4622F0D3-B4DD-4259-8C0D-23CDBEC4F9D2}"/>
                    </a:ext>
                  </a:extLst>
                </p:cNvPr>
                <p:cNvSpPr/>
                <p:nvPr/>
              </p:nvSpPr>
              <p:spPr>
                <a:xfrm>
                  <a:off x="-770393" y="5200208"/>
                  <a:ext cx="11645598" cy="1571861"/>
                </a:xfrm>
                <a:custGeom>
                  <a:avLst/>
                  <a:gdLst>
                    <a:gd name="connsiteX0" fmla="*/ 9123344 w 11645598"/>
                    <a:gd name="connsiteY0" fmla="*/ 1571861 h 1571861"/>
                    <a:gd name="connsiteX1" fmla="*/ 7881865 w 11645598"/>
                    <a:gd name="connsiteY1" fmla="*/ 1359551 h 1571861"/>
                    <a:gd name="connsiteX2" fmla="*/ 7493084 w 11645598"/>
                    <a:gd name="connsiteY2" fmla="*/ 1199090 h 1571861"/>
                    <a:gd name="connsiteX3" fmla="*/ 7167614 w 11645598"/>
                    <a:gd name="connsiteY3" fmla="*/ 1043177 h 1571861"/>
                    <a:gd name="connsiteX4" fmla="*/ 6138082 w 11645598"/>
                    <a:gd name="connsiteY4" fmla="*/ 604548 h 1571861"/>
                    <a:gd name="connsiteX5" fmla="*/ 4751424 w 11645598"/>
                    <a:gd name="connsiteY5" fmla="*/ 458460 h 1571861"/>
                    <a:gd name="connsiteX6" fmla="*/ 3620921 w 11645598"/>
                    <a:gd name="connsiteY6" fmla="*/ 865252 h 1571861"/>
                    <a:gd name="connsiteX7" fmla="*/ 3463552 w 11645598"/>
                    <a:gd name="connsiteY7" fmla="*/ 955488 h 1571861"/>
                    <a:gd name="connsiteX8" fmla="*/ 2326318 w 11645598"/>
                    <a:gd name="connsiteY8" fmla="*/ 1434324 h 1571861"/>
                    <a:gd name="connsiteX9" fmla="*/ 1466707 w 11645598"/>
                    <a:gd name="connsiteY9" fmla="*/ 1314978 h 1571861"/>
                    <a:gd name="connsiteX10" fmla="*/ 653487 w 11645598"/>
                    <a:gd name="connsiteY10" fmla="*/ 792480 h 1571861"/>
                    <a:gd name="connsiteX11" fmla="*/ 0 w 11645598"/>
                    <a:gd name="connsiteY11" fmla="*/ 2729 h 1571861"/>
                    <a:gd name="connsiteX12" fmla="*/ 4184 w 11645598"/>
                    <a:gd name="connsiteY12" fmla="*/ 0 h 1571861"/>
                    <a:gd name="connsiteX13" fmla="*/ 656761 w 11645598"/>
                    <a:gd name="connsiteY13" fmla="*/ 788660 h 1571861"/>
                    <a:gd name="connsiteX14" fmla="*/ 1468344 w 11645598"/>
                    <a:gd name="connsiteY14" fmla="*/ 1310248 h 1571861"/>
                    <a:gd name="connsiteX15" fmla="*/ 2325409 w 11645598"/>
                    <a:gd name="connsiteY15" fmla="*/ 1429230 h 1571861"/>
                    <a:gd name="connsiteX16" fmla="*/ 3460824 w 11645598"/>
                    <a:gd name="connsiteY16" fmla="*/ 950940 h 1571861"/>
                    <a:gd name="connsiteX17" fmla="*/ 3618374 w 11645598"/>
                    <a:gd name="connsiteY17" fmla="*/ 860703 h 1571861"/>
                    <a:gd name="connsiteX18" fmla="*/ 4750878 w 11645598"/>
                    <a:gd name="connsiteY18" fmla="*/ 453184 h 1571861"/>
                    <a:gd name="connsiteX19" fmla="*/ 6139537 w 11645598"/>
                    <a:gd name="connsiteY19" fmla="*/ 599636 h 1571861"/>
                    <a:gd name="connsiteX20" fmla="*/ 7169797 w 11645598"/>
                    <a:gd name="connsiteY20" fmla="*/ 1038447 h 1571861"/>
                    <a:gd name="connsiteX21" fmla="*/ 7495268 w 11645598"/>
                    <a:gd name="connsiteY21" fmla="*/ 1194360 h 1571861"/>
                    <a:gd name="connsiteX22" fmla="*/ 7883684 w 11645598"/>
                    <a:gd name="connsiteY22" fmla="*/ 1354639 h 1571861"/>
                    <a:gd name="connsiteX23" fmla="*/ 9215218 w 11645598"/>
                    <a:gd name="connsiteY23" fmla="*/ 1565676 h 1571861"/>
                    <a:gd name="connsiteX24" fmla="*/ 10503089 w 11645598"/>
                    <a:gd name="connsiteY24" fmla="*/ 1409399 h 1571861"/>
                    <a:gd name="connsiteX25" fmla="*/ 11642324 w 11645598"/>
                    <a:gd name="connsiteY25" fmla="*/ 828320 h 1571861"/>
                    <a:gd name="connsiteX26" fmla="*/ 11645599 w 11645598"/>
                    <a:gd name="connsiteY26" fmla="*/ 831959 h 1571861"/>
                    <a:gd name="connsiteX27" fmla="*/ 10504180 w 11645598"/>
                    <a:gd name="connsiteY27" fmla="*/ 1414129 h 1571861"/>
                    <a:gd name="connsiteX28" fmla="*/ 9215218 w 11645598"/>
                    <a:gd name="connsiteY28" fmla="*/ 1570588 h 1571861"/>
                    <a:gd name="connsiteX29" fmla="*/ 9123344 w 11645598"/>
                    <a:gd name="connsiteY29" fmla="*/ 1571861 h 1571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1645598" h="1571861">
                      <a:moveTo>
                        <a:pt x="9123344" y="1571861"/>
                      </a:moveTo>
                      <a:cubicBezTo>
                        <a:pt x="8696540" y="1571861"/>
                        <a:pt x="8279378" y="1500545"/>
                        <a:pt x="7881865" y="1359551"/>
                      </a:cubicBezTo>
                      <a:cubicBezTo>
                        <a:pt x="7754697" y="1314433"/>
                        <a:pt x="7623891" y="1260400"/>
                        <a:pt x="7493084" y="1199090"/>
                      </a:cubicBezTo>
                      <a:cubicBezTo>
                        <a:pt x="7382472" y="1147241"/>
                        <a:pt x="7273315" y="1094481"/>
                        <a:pt x="7167614" y="1043177"/>
                      </a:cubicBezTo>
                      <a:cubicBezTo>
                        <a:pt x="6818312" y="874166"/>
                        <a:pt x="6488475" y="714251"/>
                        <a:pt x="6138082" y="604548"/>
                      </a:cubicBezTo>
                      <a:cubicBezTo>
                        <a:pt x="5671071" y="459187"/>
                        <a:pt x="5217524" y="411340"/>
                        <a:pt x="4751424" y="458460"/>
                      </a:cubicBezTo>
                      <a:cubicBezTo>
                        <a:pt x="4315159" y="502486"/>
                        <a:pt x="3935111" y="688781"/>
                        <a:pt x="3620921" y="865252"/>
                      </a:cubicBezTo>
                      <a:cubicBezTo>
                        <a:pt x="3568525" y="894906"/>
                        <a:pt x="3515220" y="925652"/>
                        <a:pt x="3463552" y="955488"/>
                      </a:cubicBezTo>
                      <a:cubicBezTo>
                        <a:pt x="3107701" y="1160703"/>
                        <a:pt x="2739660" y="1372832"/>
                        <a:pt x="2326318" y="1434324"/>
                      </a:cubicBezTo>
                      <a:cubicBezTo>
                        <a:pt x="2050151" y="1475439"/>
                        <a:pt x="1760885" y="1435233"/>
                        <a:pt x="1466707" y="1314978"/>
                      </a:cubicBezTo>
                      <a:cubicBezTo>
                        <a:pt x="1202547" y="1207095"/>
                        <a:pt x="936749" y="1036082"/>
                        <a:pt x="653487" y="792480"/>
                      </a:cubicBezTo>
                      <a:cubicBezTo>
                        <a:pt x="351668" y="531777"/>
                        <a:pt x="135900" y="216859"/>
                        <a:pt x="0" y="2729"/>
                      </a:cubicBezTo>
                      <a:lnTo>
                        <a:pt x="4184" y="0"/>
                      </a:lnTo>
                      <a:cubicBezTo>
                        <a:pt x="139903" y="213948"/>
                        <a:pt x="355488" y="528502"/>
                        <a:pt x="656761" y="788660"/>
                      </a:cubicBezTo>
                      <a:cubicBezTo>
                        <a:pt x="939478" y="1032080"/>
                        <a:pt x="1204912" y="1202729"/>
                        <a:pt x="1468344" y="1310248"/>
                      </a:cubicBezTo>
                      <a:cubicBezTo>
                        <a:pt x="1761794" y="1430139"/>
                        <a:pt x="2050151" y="1470163"/>
                        <a:pt x="2325409" y="1429230"/>
                      </a:cubicBezTo>
                      <a:cubicBezTo>
                        <a:pt x="2737840" y="1367920"/>
                        <a:pt x="3105335" y="1155973"/>
                        <a:pt x="3460824" y="950940"/>
                      </a:cubicBezTo>
                      <a:cubicBezTo>
                        <a:pt x="3512491" y="921104"/>
                        <a:pt x="3565978" y="890358"/>
                        <a:pt x="3618374" y="860703"/>
                      </a:cubicBezTo>
                      <a:cubicBezTo>
                        <a:pt x="3933110" y="684051"/>
                        <a:pt x="4313704" y="497392"/>
                        <a:pt x="4750878" y="453184"/>
                      </a:cubicBezTo>
                      <a:cubicBezTo>
                        <a:pt x="5217706" y="406064"/>
                        <a:pt x="5671981" y="453911"/>
                        <a:pt x="6139537" y="599636"/>
                      </a:cubicBezTo>
                      <a:cubicBezTo>
                        <a:pt x="6490295" y="709521"/>
                        <a:pt x="6820313" y="869254"/>
                        <a:pt x="7169797" y="1038447"/>
                      </a:cubicBezTo>
                      <a:cubicBezTo>
                        <a:pt x="7275498" y="1089569"/>
                        <a:pt x="7384655" y="1142510"/>
                        <a:pt x="7495268" y="1194360"/>
                      </a:cubicBezTo>
                      <a:cubicBezTo>
                        <a:pt x="7626074" y="1255670"/>
                        <a:pt x="7756699" y="1309702"/>
                        <a:pt x="7883684" y="1354639"/>
                      </a:cubicBezTo>
                      <a:cubicBezTo>
                        <a:pt x="8309215" y="1505639"/>
                        <a:pt x="8756940" y="1576410"/>
                        <a:pt x="9215218" y="1565676"/>
                      </a:cubicBezTo>
                      <a:cubicBezTo>
                        <a:pt x="9721161" y="1553487"/>
                        <a:pt x="10142325" y="1502547"/>
                        <a:pt x="10503089" y="1409399"/>
                      </a:cubicBezTo>
                      <a:cubicBezTo>
                        <a:pt x="10972646" y="1288235"/>
                        <a:pt x="11345235" y="1098302"/>
                        <a:pt x="11642324" y="828320"/>
                      </a:cubicBezTo>
                      <a:lnTo>
                        <a:pt x="11645599" y="831959"/>
                      </a:lnTo>
                      <a:cubicBezTo>
                        <a:pt x="11347964" y="1102486"/>
                        <a:pt x="10974647" y="1292783"/>
                        <a:pt x="10504180" y="1414129"/>
                      </a:cubicBezTo>
                      <a:cubicBezTo>
                        <a:pt x="10143053" y="1507277"/>
                        <a:pt x="9721524" y="1558399"/>
                        <a:pt x="9215218" y="1570588"/>
                      </a:cubicBezTo>
                      <a:cubicBezTo>
                        <a:pt x="9184654" y="1571498"/>
                        <a:pt x="9153908" y="1571861"/>
                        <a:pt x="9123344" y="157186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FA0E7185-DD6F-44AB-816B-0869C4D8F312}"/>
                    </a:ext>
                  </a:extLst>
                </p:cNvPr>
                <p:cNvSpPr/>
                <p:nvPr/>
              </p:nvSpPr>
              <p:spPr>
                <a:xfrm>
                  <a:off x="-764935" y="5205120"/>
                  <a:ext cx="11678709" cy="1569314"/>
                </a:xfrm>
                <a:custGeom>
                  <a:avLst/>
                  <a:gdLst>
                    <a:gd name="connsiteX0" fmla="*/ 9171009 w 11678709"/>
                    <a:gd name="connsiteY0" fmla="*/ 1569314 h 1569314"/>
                    <a:gd name="connsiteX1" fmla="*/ 7933351 w 11678709"/>
                    <a:gd name="connsiteY1" fmla="*/ 1357186 h 1569314"/>
                    <a:gd name="connsiteX2" fmla="*/ 7542933 w 11678709"/>
                    <a:gd name="connsiteY2" fmla="*/ 1195452 h 1569314"/>
                    <a:gd name="connsiteX3" fmla="*/ 7204182 w 11678709"/>
                    <a:gd name="connsiteY3" fmla="*/ 1032262 h 1569314"/>
                    <a:gd name="connsiteX4" fmla="*/ 6183564 w 11678709"/>
                    <a:gd name="connsiteY4" fmla="*/ 593814 h 1569314"/>
                    <a:gd name="connsiteX5" fmla="*/ 4791812 w 11678709"/>
                    <a:gd name="connsiteY5" fmla="*/ 438993 h 1569314"/>
                    <a:gd name="connsiteX6" fmla="*/ 3652940 w 11678709"/>
                    <a:gd name="connsiteY6" fmla="*/ 835415 h 1569314"/>
                    <a:gd name="connsiteX7" fmla="*/ 3477743 w 11678709"/>
                    <a:gd name="connsiteY7" fmla="*/ 934384 h 1569314"/>
                    <a:gd name="connsiteX8" fmla="*/ 2351788 w 11678709"/>
                    <a:gd name="connsiteY8" fmla="*/ 1408126 h 1569314"/>
                    <a:gd name="connsiteX9" fmla="*/ 1487628 w 11678709"/>
                    <a:gd name="connsiteY9" fmla="*/ 1301152 h 1569314"/>
                    <a:gd name="connsiteX10" fmla="*/ 665494 w 11678709"/>
                    <a:gd name="connsiteY10" fmla="*/ 787204 h 1569314"/>
                    <a:gd name="connsiteX11" fmla="*/ 0 w 11678709"/>
                    <a:gd name="connsiteY11" fmla="*/ 2729 h 1569314"/>
                    <a:gd name="connsiteX12" fmla="*/ 4184 w 11678709"/>
                    <a:gd name="connsiteY12" fmla="*/ 0 h 1569314"/>
                    <a:gd name="connsiteX13" fmla="*/ 668951 w 11678709"/>
                    <a:gd name="connsiteY13" fmla="*/ 783202 h 1569314"/>
                    <a:gd name="connsiteX14" fmla="*/ 1489812 w 11678709"/>
                    <a:gd name="connsiteY14" fmla="*/ 1296422 h 1569314"/>
                    <a:gd name="connsiteX15" fmla="*/ 2351424 w 11678709"/>
                    <a:gd name="connsiteY15" fmla="*/ 1403032 h 1569314"/>
                    <a:gd name="connsiteX16" fmla="*/ 3475742 w 11678709"/>
                    <a:gd name="connsiteY16" fmla="*/ 930018 h 1569314"/>
                    <a:gd name="connsiteX17" fmla="*/ 3650939 w 11678709"/>
                    <a:gd name="connsiteY17" fmla="*/ 831049 h 1569314"/>
                    <a:gd name="connsiteX18" fmla="*/ 4791812 w 11678709"/>
                    <a:gd name="connsiteY18" fmla="*/ 434081 h 1569314"/>
                    <a:gd name="connsiteX19" fmla="*/ 6185565 w 11678709"/>
                    <a:gd name="connsiteY19" fmla="*/ 589084 h 1569314"/>
                    <a:gd name="connsiteX20" fmla="*/ 7206911 w 11678709"/>
                    <a:gd name="connsiteY20" fmla="*/ 1027713 h 1569314"/>
                    <a:gd name="connsiteX21" fmla="*/ 7545661 w 11678709"/>
                    <a:gd name="connsiteY21" fmla="*/ 1190903 h 1569314"/>
                    <a:gd name="connsiteX22" fmla="*/ 7935534 w 11678709"/>
                    <a:gd name="connsiteY22" fmla="*/ 1352456 h 1569314"/>
                    <a:gd name="connsiteX23" fmla="*/ 9273435 w 11678709"/>
                    <a:gd name="connsiteY23" fmla="*/ 1562947 h 1569314"/>
                    <a:gd name="connsiteX24" fmla="*/ 10547843 w 11678709"/>
                    <a:gd name="connsiteY24" fmla="*/ 1401031 h 1569314"/>
                    <a:gd name="connsiteX25" fmla="*/ 11675435 w 11678709"/>
                    <a:gd name="connsiteY25" fmla="*/ 821225 h 1569314"/>
                    <a:gd name="connsiteX26" fmla="*/ 11678710 w 11678709"/>
                    <a:gd name="connsiteY26" fmla="*/ 824863 h 1569314"/>
                    <a:gd name="connsiteX27" fmla="*/ 10549117 w 11678709"/>
                    <a:gd name="connsiteY27" fmla="*/ 1405761 h 1569314"/>
                    <a:gd name="connsiteX28" fmla="*/ 9273435 w 11678709"/>
                    <a:gd name="connsiteY28" fmla="*/ 1567859 h 1569314"/>
                    <a:gd name="connsiteX29" fmla="*/ 9171009 w 11678709"/>
                    <a:gd name="connsiteY29" fmla="*/ 1569314 h 1569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1678709" h="1569314">
                      <a:moveTo>
                        <a:pt x="9171009" y="1569314"/>
                      </a:moveTo>
                      <a:cubicBezTo>
                        <a:pt x="8745115" y="1569314"/>
                        <a:pt x="8329227" y="1497998"/>
                        <a:pt x="7933351" y="1357186"/>
                      </a:cubicBezTo>
                      <a:cubicBezTo>
                        <a:pt x="7806365" y="1311886"/>
                        <a:pt x="7674831" y="1257489"/>
                        <a:pt x="7542933" y="1195452"/>
                      </a:cubicBezTo>
                      <a:cubicBezTo>
                        <a:pt x="7427772" y="1141419"/>
                        <a:pt x="7314067" y="1085931"/>
                        <a:pt x="7204182" y="1032262"/>
                      </a:cubicBezTo>
                      <a:cubicBezTo>
                        <a:pt x="6858154" y="863614"/>
                        <a:pt x="6531411" y="704245"/>
                        <a:pt x="6183564" y="593814"/>
                      </a:cubicBezTo>
                      <a:cubicBezTo>
                        <a:pt x="5714916" y="446088"/>
                        <a:pt x="5259731" y="395330"/>
                        <a:pt x="4791812" y="438993"/>
                      </a:cubicBezTo>
                      <a:cubicBezTo>
                        <a:pt x="4343904" y="480655"/>
                        <a:pt x="3947846" y="672771"/>
                        <a:pt x="3652940" y="835415"/>
                      </a:cubicBezTo>
                      <a:cubicBezTo>
                        <a:pt x="3594723" y="867798"/>
                        <a:pt x="3535232" y="901637"/>
                        <a:pt x="3477743" y="934384"/>
                      </a:cubicBezTo>
                      <a:cubicBezTo>
                        <a:pt x="3124620" y="1135233"/>
                        <a:pt x="2759490" y="1342995"/>
                        <a:pt x="2351788" y="1408126"/>
                      </a:cubicBezTo>
                      <a:cubicBezTo>
                        <a:pt x="2072710" y="1452516"/>
                        <a:pt x="1781988" y="1416676"/>
                        <a:pt x="1487628" y="1301152"/>
                      </a:cubicBezTo>
                      <a:cubicBezTo>
                        <a:pt x="1223468" y="1197635"/>
                        <a:pt x="954578" y="1029533"/>
                        <a:pt x="665494" y="787204"/>
                      </a:cubicBezTo>
                      <a:cubicBezTo>
                        <a:pt x="373317" y="541419"/>
                        <a:pt x="156276" y="238872"/>
                        <a:pt x="0" y="2729"/>
                      </a:cubicBezTo>
                      <a:lnTo>
                        <a:pt x="4184" y="0"/>
                      </a:lnTo>
                      <a:cubicBezTo>
                        <a:pt x="160461" y="235779"/>
                        <a:pt x="377138" y="537962"/>
                        <a:pt x="668951" y="783202"/>
                      </a:cubicBezTo>
                      <a:cubicBezTo>
                        <a:pt x="957671" y="1025167"/>
                        <a:pt x="1226197" y="1193086"/>
                        <a:pt x="1489812" y="1296422"/>
                      </a:cubicBezTo>
                      <a:cubicBezTo>
                        <a:pt x="1783262" y="1411582"/>
                        <a:pt x="2073256" y="1447422"/>
                        <a:pt x="2351424" y="1403032"/>
                      </a:cubicBezTo>
                      <a:cubicBezTo>
                        <a:pt x="2758398" y="1338265"/>
                        <a:pt x="3122983" y="1130685"/>
                        <a:pt x="3475742" y="930018"/>
                      </a:cubicBezTo>
                      <a:cubicBezTo>
                        <a:pt x="3533231" y="897271"/>
                        <a:pt x="3592722" y="863432"/>
                        <a:pt x="3650939" y="831049"/>
                      </a:cubicBezTo>
                      <a:cubicBezTo>
                        <a:pt x="3946390" y="668223"/>
                        <a:pt x="4342994" y="475743"/>
                        <a:pt x="4791812" y="434081"/>
                      </a:cubicBezTo>
                      <a:cubicBezTo>
                        <a:pt x="5260277" y="390418"/>
                        <a:pt x="5716190" y="441176"/>
                        <a:pt x="6185565" y="589084"/>
                      </a:cubicBezTo>
                      <a:cubicBezTo>
                        <a:pt x="6533958" y="699515"/>
                        <a:pt x="6860883" y="859066"/>
                        <a:pt x="7206911" y="1027713"/>
                      </a:cubicBezTo>
                      <a:cubicBezTo>
                        <a:pt x="7316796" y="1081382"/>
                        <a:pt x="7430501" y="1136689"/>
                        <a:pt x="7545661" y="1190903"/>
                      </a:cubicBezTo>
                      <a:cubicBezTo>
                        <a:pt x="7677559" y="1252941"/>
                        <a:pt x="7808730" y="1307338"/>
                        <a:pt x="7935534" y="1352456"/>
                      </a:cubicBezTo>
                      <a:cubicBezTo>
                        <a:pt x="8362338" y="1504366"/>
                        <a:pt x="8812611" y="1575318"/>
                        <a:pt x="9273435" y="1562947"/>
                      </a:cubicBezTo>
                      <a:cubicBezTo>
                        <a:pt x="9769735" y="1549666"/>
                        <a:pt x="10186715" y="1496725"/>
                        <a:pt x="10547843" y="1401031"/>
                      </a:cubicBezTo>
                      <a:cubicBezTo>
                        <a:pt x="11004301" y="1280048"/>
                        <a:pt x="11383622" y="1085021"/>
                        <a:pt x="11675435" y="821225"/>
                      </a:cubicBezTo>
                      <a:lnTo>
                        <a:pt x="11678710" y="824863"/>
                      </a:lnTo>
                      <a:cubicBezTo>
                        <a:pt x="11386351" y="1089023"/>
                        <a:pt x="11006303" y="1284596"/>
                        <a:pt x="10549117" y="1405761"/>
                      </a:cubicBezTo>
                      <a:cubicBezTo>
                        <a:pt x="10187443" y="1501637"/>
                        <a:pt x="9770282" y="1554578"/>
                        <a:pt x="9273435" y="1567859"/>
                      </a:cubicBezTo>
                      <a:cubicBezTo>
                        <a:pt x="9239051" y="1568950"/>
                        <a:pt x="9205030" y="1569314"/>
                        <a:pt x="9171009" y="1569314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65" name="任意多边形: 形状 164">
                  <a:extLst>
                    <a:ext uri="{FF2B5EF4-FFF2-40B4-BE49-F238E27FC236}">
                      <a16:creationId xmlns:a16="http://schemas.microsoft.com/office/drawing/2014/main" id="{4862AA0D-9066-40F8-A3DD-3FFB170D95CF}"/>
                    </a:ext>
                  </a:extLst>
                </p:cNvPr>
                <p:cNvSpPr/>
                <p:nvPr/>
              </p:nvSpPr>
              <p:spPr>
                <a:xfrm>
                  <a:off x="-759659" y="5210032"/>
                  <a:ext cx="11711275" cy="1566949"/>
                </a:xfrm>
                <a:custGeom>
                  <a:avLst/>
                  <a:gdLst>
                    <a:gd name="connsiteX0" fmla="*/ 9219039 w 11711275"/>
                    <a:gd name="connsiteY0" fmla="*/ 1566949 h 1566949"/>
                    <a:gd name="connsiteX1" fmla="*/ 7985201 w 11711275"/>
                    <a:gd name="connsiteY1" fmla="*/ 1355003 h 1566949"/>
                    <a:gd name="connsiteX2" fmla="*/ 7593145 w 11711275"/>
                    <a:gd name="connsiteY2" fmla="*/ 1191995 h 1566949"/>
                    <a:gd name="connsiteX3" fmla="*/ 7241477 w 11711275"/>
                    <a:gd name="connsiteY3" fmla="*/ 1021528 h 1566949"/>
                    <a:gd name="connsiteX4" fmla="*/ 6229228 w 11711275"/>
                    <a:gd name="connsiteY4" fmla="*/ 583262 h 1566949"/>
                    <a:gd name="connsiteX5" fmla="*/ 4832564 w 11711275"/>
                    <a:gd name="connsiteY5" fmla="*/ 419709 h 1566949"/>
                    <a:gd name="connsiteX6" fmla="*/ 3685323 w 11711275"/>
                    <a:gd name="connsiteY6" fmla="*/ 805761 h 1566949"/>
                    <a:gd name="connsiteX7" fmla="*/ 3491933 w 11711275"/>
                    <a:gd name="connsiteY7" fmla="*/ 913462 h 1566949"/>
                    <a:gd name="connsiteX8" fmla="*/ 2377804 w 11711275"/>
                    <a:gd name="connsiteY8" fmla="*/ 1381928 h 1566949"/>
                    <a:gd name="connsiteX9" fmla="*/ 1509096 w 11711275"/>
                    <a:gd name="connsiteY9" fmla="*/ 1287325 h 1566949"/>
                    <a:gd name="connsiteX10" fmla="*/ 677683 w 11711275"/>
                    <a:gd name="connsiteY10" fmla="*/ 781746 h 1566949"/>
                    <a:gd name="connsiteX11" fmla="*/ 0 w 11711275"/>
                    <a:gd name="connsiteY11" fmla="*/ 2911 h 1566949"/>
                    <a:gd name="connsiteX12" fmla="*/ 4184 w 11711275"/>
                    <a:gd name="connsiteY12" fmla="*/ 0 h 1566949"/>
                    <a:gd name="connsiteX13" fmla="*/ 680958 w 11711275"/>
                    <a:gd name="connsiteY13" fmla="*/ 777744 h 1566949"/>
                    <a:gd name="connsiteX14" fmla="*/ 1510915 w 11711275"/>
                    <a:gd name="connsiteY14" fmla="*/ 1282595 h 1566949"/>
                    <a:gd name="connsiteX15" fmla="*/ 2376894 w 11711275"/>
                    <a:gd name="connsiteY15" fmla="*/ 1376834 h 1566949"/>
                    <a:gd name="connsiteX16" fmla="*/ 3489386 w 11711275"/>
                    <a:gd name="connsiteY16" fmla="*/ 909096 h 1566949"/>
                    <a:gd name="connsiteX17" fmla="*/ 3682958 w 11711275"/>
                    <a:gd name="connsiteY17" fmla="*/ 801395 h 1566949"/>
                    <a:gd name="connsiteX18" fmla="*/ 4832200 w 11711275"/>
                    <a:gd name="connsiteY18" fmla="*/ 414797 h 1566949"/>
                    <a:gd name="connsiteX19" fmla="*/ 6230865 w 11711275"/>
                    <a:gd name="connsiteY19" fmla="*/ 578532 h 1566949"/>
                    <a:gd name="connsiteX20" fmla="*/ 7243660 w 11711275"/>
                    <a:gd name="connsiteY20" fmla="*/ 1017162 h 1566949"/>
                    <a:gd name="connsiteX21" fmla="*/ 7595328 w 11711275"/>
                    <a:gd name="connsiteY21" fmla="*/ 1187629 h 1566949"/>
                    <a:gd name="connsiteX22" fmla="*/ 7986838 w 11711275"/>
                    <a:gd name="connsiteY22" fmla="*/ 1350455 h 1566949"/>
                    <a:gd name="connsiteX23" fmla="*/ 9330924 w 11711275"/>
                    <a:gd name="connsiteY23" fmla="*/ 1560582 h 1566949"/>
                    <a:gd name="connsiteX24" fmla="*/ 10592052 w 11711275"/>
                    <a:gd name="connsiteY24" fmla="*/ 1392844 h 1566949"/>
                    <a:gd name="connsiteX25" fmla="*/ 11708001 w 11711275"/>
                    <a:gd name="connsiteY25" fmla="*/ 814312 h 1566949"/>
                    <a:gd name="connsiteX26" fmla="*/ 11711275 w 11711275"/>
                    <a:gd name="connsiteY26" fmla="*/ 817950 h 1566949"/>
                    <a:gd name="connsiteX27" fmla="*/ 10593325 w 11711275"/>
                    <a:gd name="connsiteY27" fmla="*/ 1397574 h 1566949"/>
                    <a:gd name="connsiteX28" fmla="*/ 9331106 w 11711275"/>
                    <a:gd name="connsiteY28" fmla="*/ 1565494 h 1566949"/>
                    <a:gd name="connsiteX29" fmla="*/ 9219039 w 11711275"/>
                    <a:gd name="connsiteY29" fmla="*/ 1566949 h 15669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1711275" h="1566949">
                      <a:moveTo>
                        <a:pt x="9219039" y="1566949"/>
                      </a:moveTo>
                      <a:cubicBezTo>
                        <a:pt x="8794054" y="1566949"/>
                        <a:pt x="8379621" y="1495815"/>
                        <a:pt x="7985201" y="1355003"/>
                      </a:cubicBezTo>
                      <a:cubicBezTo>
                        <a:pt x="7857851" y="1309521"/>
                        <a:pt x="7725953" y="1254578"/>
                        <a:pt x="7593145" y="1191995"/>
                      </a:cubicBezTo>
                      <a:cubicBezTo>
                        <a:pt x="7473618" y="1135597"/>
                        <a:pt x="7355546" y="1077562"/>
                        <a:pt x="7241477" y="1021528"/>
                      </a:cubicBezTo>
                      <a:cubicBezTo>
                        <a:pt x="6898724" y="853244"/>
                        <a:pt x="6574892" y="694239"/>
                        <a:pt x="6229228" y="583262"/>
                      </a:cubicBezTo>
                      <a:cubicBezTo>
                        <a:pt x="5758761" y="433172"/>
                        <a:pt x="5301939" y="379685"/>
                        <a:pt x="4832564" y="419709"/>
                      </a:cubicBezTo>
                      <a:cubicBezTo>
                        <a:pt x="4475802" y="450091"/>
                        <a:pt x="4121951" y="569254"/>
                        <a:pt x="3685323" y="805761"/>
                      </a:cubicBezTo>
                      <a:cubicBezTo>
                        <a:pt x="3621102" y="840873"/>
                        <a:pt x="3555426" y="877805"/>
                        <a:pt x="3491933" y="913462"/>
                      </a:cubicBezTo>
                      <a:cubicBezTo>
                        <a:pt x="3141903" y="1110127"/>
                        <a:pt x="2779866" y="1313523"/>
                        <a:pt x="2377804" y="1381928"/>
                      </a:cubicBezTo>
                      <a:cubicBezTo>
                        <a:pt x="2095815" y="1429775"/>
                        <a:pt x="1803638" y="1398120"/>
                        <a:pt x="1509096" y="1287325"/>
                      </a:cubicBezTo>
                      <a:cubicBezTo>
                        <a:pt x="1244936" y="1187992"/>
                        <a:pt x="972953" y="1022619"/>
                        <a:pt x="677683" y="781746"/>
                      </a:cubicBezTo>
                      <a:cubicBezTo>
                        <a:pt x="394603" y="550152"/>
                        <a:pt x="184657" y="270528"/>
                        <a:pt x="0" y="2911"/>
                      </a:cubicBezTo>
                      <a:lnTo>
                        <a:pt x="4184" y="0"/>
                      </a:lnTo>
                      <a:cubicBezTo>
                        <a:pt x="188660" y="267435"/>
                        <a:pt x="398423" y="546695"/>
                        <a:pt x="680958" y="777744"/>
                      </a:cubicBezTo>
                      <a:cubicBezTo>
                        <a:pt x="975864" y="1018253"/>
                        <a:pt x="1247301" y="1183444"/>
                        <a:pt x="1510915" y="1282595"/>
                      </a:cubicBezTo>
                      <a:cubicBezTo>
                        <a:pt x="1804548" y="1392844"/>
                        <a:pt x="2095815" y="1424681"/>
                        <a:pt x="2376894" y="1376834"/>
                      </a:cubicBezTo>
                      <a:cubicBezTo>
                        <a:pt x="2778228" y="1308611"/>
                        <a:pt x="3139720" y="1105397"/>
                        <a:pt x="3489386" y="909096"/>
                      </a:cubicBezTo>
                      <a:cubicBezTo>
                        <a:pt x="3552879" y="873438"/>
                        <a:pt x="3618555" y="836507"/>
                        <a:pt x="3682958" y="801395"/>
                      </a:cubicBezTo>
                      <a:cubicBezTo>
                        <a:pt x="4120314" y="564524"/>
                        <a:pt x="4474710" y="445179"/>
                        <a:pt x="4832200" y="414797"/>
                      </a:cubicBezTo>
                      <a:cubicBezTo>
                        <a:pt x="5302303" y="374591"/>
                        <a:pt x="5759853" y="428259"/>
                        <a:pt x="6230865" y="578532"/>
                      </a:cubicBezTo>
                      <a:cubicBezTo>
                        <a:pt x="6576893" y="689691"/>
                        <a:pt x="6900725" y="848696"/>
                        <a:pt x="7243660" y="1017162"/>
                      </a:cubicBezTo>
                      <a:cubicBezTo>
                        <a:pt x="7357730" y="1073196"/>
                        <a:pt x="7475801" y="1131231"/>
                        <a:pt x="7595328" y="1187629"/>
                      </a:cubicBezTo>
                      <a:cubicBezTo>
                        <a:pt x="7727772" y="1250212"/>
                        <a:pt x="7859670" y="1304972"/>
                        <a:pt x="7986838" y="1350455"/>
                      </a:cubicBezTo>
                      <a:cubicBezTo>
                        <a:pt x="8415279" y="1503456"/>
                        <a:pt x="8867553" y="1574045"/>
                        <a:pt x="9330924" y="1560582"/>
                      </a:cubicBezTo>
                      <a:cubicBezTo>
                        <a:pt x="9817947" y="1546209"/>
                        <a:pt x="10230378" y="1491449"/>
                        <a:pt x="10592052" y="1392844"/>
                      </a:cubicBezTo>
                      <a:cubicBezTo>
                        <a:pt x="11041779" y="1270224"/>
                        <a:pt x="11417279" y="1075743"/>
                        <a:pt x="11708001" y="814312"/>
                      </a:cubicBezTo>
                      <a:lnTo>
                        <a:pt x="11711275" y="817950"/>
                      </a:lnTo>
                      <a:cubicBezTo>
                        <a:pt x="11420008" y="1079745"/>
                        <a:pt x="11043780" y="1274772"/>
                        <a:pt x="10593325" y="1397574"/>
                      </a:cubicBezTo>
                      <a:cubicBezTo>
                        <a:pt x="10231469" y="1496179"/>
                        <a:pt x="9818493" y="1551122"/>
                        <a:pt x="9331106" y="1565494"/>
                      </a:cubicBezTo>
                      <a:cubicBezTo>
                        <a:pt x="9293811" y="1566403"/>
                        <a:pt x="9256334" y="1566949"/>
                        <a:pt x="9219039" y="156694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66" name="任意多边形: 形状 165">
                  <a:extLst>
                    <a:ext uri="{FF2B5EF4-FFF2-40B4-BE49-F238E27FC236}">
                      <a16:creationId xmlns:a16="http://schemas.microsoft.com/office/drawing/2014/main" id="{EA18AE8C-E325-449E-B6F5-6C484424FF9B}"/>
                    </a:ext>
                  </a:extLst>
                </p:cNvPr>
                <p:cNvSpPr/>
                <p:nvPr/>
              </p:nvSpPr>
              <p:spPr>
                <a:xfrm>
                  <a:off x="-754201" y="5214762"/>
                  <a:ext cx="11743840" cy="1564766"/>
                </a:xfrm>
                <a:custGeom>
                  <a:avLst/>
                  <a:gdLst>
                    <a:gd name="connsiteX0" fmla="*/ 9266886 w 11743840"/>
                    <a:gd name="connsiteY0" fmla="*/ 1564766 h 1564766"/>
                    <a:gd name="connsiteX1" fmla="*/ 8036868 w 11743840"/>
                    <a:gd name="connsiteY1" fmla="*/ 1352820 h 1564766"/>
                    <a:gd name="connsiteX2" fmla="*/ 7643357 w 11743840"/>
                    <a:gd name="connsiteY2" fmla="*/ 1188538 h 1564766"/>
                    <a:gd name="connsiteX3" fmla="*/ 7279136 w 11743840"/>
                    <a:gd name="connsiteY3" fmla="*/ 1010976 h 1564766"/>
                    <a:gd name="connsiteX4" fmla="*/ 6275074 w 11743840"/>
                    <a:gd name="connsiteY4" fmla="*/ 572711 h 1564766"/>
                    <a:gd name="connsiteX5" fmla="*/ 4873316 w 11743840"/>
                    <a:gd name="connsiteY5" fmla="*/ 400424 h 1564766"/>
                    <a:gd name="connsiteX6" fmla="*/ 3717525 w 11743840"/>
                    <a:gd name="connsiteY6" fmla="*/ 776107 h 1564766"/>
                    <a:gd name="connsiteX7" fmla="*/ 3505214 w 11743840"/>
                    <a:gd name="connsiteY7" fmla="*/ 892723 h 1564766"/>
                    <a:gd name="connsiteX8" fmla="*/ 2403456 w 11743840"/>
                    <a:gd name="connsiteY8" fmla="*/ 1355730 h 1564766"/>
                    <a:gd name="connsiteX9" fmla="*/ 1530382 w 11743840"/>
                    <a:gd name="connsiteY9" fmla="*/ 1273499 h 1564766"/>
                    <a:gd name="connsiteX10" fmla="*/ 689690 w 11743840"/>
                    <a:gd name="connsiteY10" fmla="*/ 776470 h 1564766"/>
                    <a:gd name="connsiteX11" fmla="*/ 0 w 11743840"/>
                    <a:gd name="connsiteY11" fmla="*/ 2911 h 1564766"/>
                    <a:gd name="connsiteX12" fmla="*/ 4002 w 11743840"/>
                    <a:gd name="connsiteY12" fmla="*/ 0 h 1564766"/>
                    <a:gd name="connsiteX13" fmla="*/ 692783 w 11743840"/>
                    <a:gd name="connsiteY13" fmla="*/ 772468 h 1564766"/>
                    <a:gd name="connsiteX14" fmla="*/ 1532019 w 11743840"/>
                    <a:gd name="connsiteY14" fmla="*/ 1268769 h 1564766"/>
                    <a:gd name="connsiteX15" fmla="*/ 2402546 w 11743840"/>
                    <a:gd name="connsiteY15" fmla="*/ 1350818 h 1564766"/>
                    <a:gd name="connsiteX16" fmla="*/ 3502849 w 11743840"/>
                    <a:gd name="connsiteY16" fmla="*/ 888356 h 1564766"/>
                    <a:gd name="connsiteX17" fmla="*/ 3715159 w 11743840"/>
                    <a:gd name="connsiteY17" fmla="*/ 771740 h 1564766"/>
                    <a:gd name="connsiteX18" fmla="*/ 4872770 w 11743840"/>
                    <a:gd name="connsiteY18" fmla="*/ 395512 h 1564766"/>
                    <a:gd name="connsiteX19" fmla="*/ 6276347 w 11743840"/>
                    <a:gd name="connsiteY19" fmla="*/ 567980 h 1564766"/>
                    <a:gd name="connsiteX20" fmla="*/ 7281138 w 11743840"/>
                    <a:gd name="connsiteY20" fmla="*/ 1006610 h 1564766"/>
                    <a:gd name="connsiteX21" fmla="*/ 7645176 w 11743840"/>
                    <a:gd name="connsiteY21" fmla="*/ 1183990 h 1564766"/>
                    <a:gd name="connsiteX22" fmla="*/ 8038324 w 11743840"/>
                    <a:gd name="connsiteY22" fmla="*/ 1348089 h 1564766"/>
                    <a:gd name="connsiteX23" fmla="*/ 9388778 w 11743840"/>
                    <a:gd name="connsiteY23" fmla="*/ 1557671 h 1564766"/>
                    <a:gd name="connsiteX24" fmla="*/ 11740565 w 11743840"/>
                    <a:gd name="connsiteY24" fmla="*/ 807034 h 1564766"/>
                    <a:gd name="connsiteX25" fmla="*/ 11743841 w 11743840"/>
                    <a:gd name="connsiteY25" fmla="*/ 810855 h 1564766"/>
                    <a:gd name="connsiteX26" fmla="*/ 9388778 w 11743840"/>
                    <a:gd name="connsiteY26" fmla="*/ 1562583 h 1564766"/>
                    <a:gd name="connsiteX27" fmla="*/ 9266886 w 11743840"/>
                    <a:gd name="connsiteY27" fmla="*/ 1564766 h 1564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1743840" h="1564766">
                      <a:moveTo>
                        <a:pt x="9266886" y="1564766"/>
                      </a:moveTo>
                      <a:cubicBezTo>
                        <a:pt x="8842993" y="1564766"/>
                        <a:pt x="8429651" y="1493632"/>
                        <a:pt x="8036868" y="1352820"/>
                      </a:cubicBezTo>
                      <a:cubicBezTo>
                        <a:pt x="7909154" y="1306974"/>
                        <a:pt x="7776711" y="1251667"/>
                        <a:pt x="7643357" y="1188538"/>
                      </a:cubicBezTo>
                      <a:cubicBezTo>
                        <a:pt x="7519464" y="1129957"/>
                        <a:pt x="7397390" y="1069557"/>
                        <a:pt x="7279136" y="1010976"/>
                      </a:cubicBezTo>
                      <a:cubicBezTo>
                        <a:pt x="6939294" y="842874"/>
                        <a:pt x="6618372" y="684233"/>
                        <a:pt x="6275074" y="572711"/>
                      </a:cubicBezTo>
                      <a:cubicBezTo>
                        <a:pt x="5802970" y="420255"/>
                        <a:pt x="5344328" y="363857"/>
                        <a:pt x="4873316" y="400424"/>
                      </a:cubicBezTo>
                      <a:cubicBezTo>
                        <a:pt x="4514189" y="428259"/>
                        <a:pt x="4146875" y="547786"/>
                        <a:pt x="3717525" y="776107"/>
                      </a:cubicBezTo>
                      <a:cubicBezTo>
                        <a:pt x="3647118" y="813948"/>
                        <a:pt x="3574893" y="853972"/>
                        <a:pt x="3505214" y="892723"/>
                      </a:cubicBezTo>
                      <a:cubicBezTo>
                        <a:pt x="3158277" y="1085203"/>
                        <a:pt x="2799696" y="1284233"/>
                        <a:pt x="2403456" y="1355730"/>
                      </a:cubicBezTo>
                      <a:cubicBezTo>
                        <a:pt x="2118556" y="1407216"/>
                        <a:pt x="1824742" y="1379381"/>
                        <a:pt x="1530382" y="1273499"/>
                      </a:cubicBezTo>
                      <a:cubicBezTo>
                        <a:pt x="1266040" y="1178350"/>
                        <a:pt x="991146" y="1015706"/>
                        <a:pt x="689690" y="776470"/>
                      </a:cubicBezTo>
                      <a:cubicBezTo>
                        <a:pt x="400061" y="545603"/>
                        <a:pt x="181928" y="256155"/>
                        <a:pt x="0" y="2911"/>
                      </a:cubicBezTo>
                      <a:lnTo>
                        <a:pt x="4002" y="0"/>
                      </a:lnTo>
                      <a:cubicBezTo>
                        <a:pt x="185749" y="253062"/>
                        <a:pt x="403699" y="542147"/>
                        <a:pt x="692783" y="772468"/>
                      </a:cubicBezTo>
                      <a:cubicBezTo>
                        <a:pt x="993693" y="1011522"/>
                        <a:pt x="1268223" y="1173802"/>
                        <a:pt x="1532019" y="1268769"/>
                      </a:cubicBezTo>
                      <a:cubicBezTo>
                        <a:pt x="1825651" y="1374469"/>
                        <a:pt x="2118556" y="1401940"/>
                        <a:pt x="2402546" y="1350818"/>
                      </a:cubicBezTo>
                      <a:cubicBezTo>
                        <a:pt x="2798058" y="1279502"/>
                        <a:pt x="3156275" y="1080655"/>
                        <a:pt x="3502849" y="888356"/>
                      </a:cubicBezTo>
                      <a:cubicBezTo>
                        <a:pt x="3572528" y="849606"/>
                        <a:pt x="3644753" y="809581"/>
                        <a:pt x="3715159" y="771740"/>
                      </a:cubicBezTo>
                      <a:cubicBezTo>
                        <a:pt x="4145238" y="543056"/>
                        <a:pt x="4513097" y="423529"/>
                        <a:pt x="4872770" y="395512"/>
                      </a:cubicBezTo>
                      <a:cubicBezTo>
                        <a:pt x="5344510" y="358763"/>
                        <a:pt x="5803697" y="415161"/>
                        <a:pt x="6276347" y="567980"/>
                      </a:cubicBezTo>
                      <a:cubicBezTo>
                        <a:pt x="6620010" y="679684"/>
                        <a:pt x="6941114" y="838508"/>
                        <a:pt x="7281138" y="1006610"/>
                      </a:cubicBezTo>
                      <a:cubicBezTo>
                        <a:pt x="7399209" y="1065009"/>
                        <a:pt x="7521465" y="1125409"/>
                        <a:pt x="7645176" y="1183990"/>
                      </a:cubicBezTo>
                      <a:cubicBezTo>
                        <a:pt x="7778348" y="1247119"/>
                        <a:pt x="7910610" y="1302425"/>
                        <a:pt x="8038324" y="1348089"/>
                      </a:cubicBezTo>
                      <a:cubicBezTo>
                        <a:pt x="8468220" y="1502183"/>
                        <a:pt x="8922677" y="1572589"/>
                        <a:pt x="9388778" y="1557671"/>
                      </a:cubicBezTo>
                      <a:cubicBezTo>
                        <a:pt x="10444145" y="1523832"/>
                        <a:pt x="11213337" y="1278229"/>
                        <a:pt x="11740565" y="807034"/>
                      </a:cubicBezTo>
                      <a:lnTo>
                        <a:pt x="11743841" y="810855"/>
                      </a:lnTo>
                      <a:cubicBezTo>
                        <a:pt x="11215702" y="1282959"/>
                        <a:pt x="10445236" y="1528744"/>
                        <a:pt x="9388778" y="1562583"/>
                      </a:cubicBezTo>
                      <a:cubicBezTo>
                        <a:pt x="9348389" y="1564038"/>
                        <a:pt x="9307455" y="1564766"/>
                        <a:pt x="9266886" y="1564766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F42208A5-FBC8-434D-BFEA-BC38BB63C90A}"/>
                    </a:ext>
                  </a:extLst>
                </p:cNvPr>
                <p:cNvSpPr/>
                <p:nvPr/>
              </p:nvSpPr>
              <p:spPr>
                <a:xfrm>
                  <a:off x="-748743" y="5219856"/>
                  <a:ext cx="11777132" cy="1562219"/>
                </a:xfrm>
                <a:custGeom>
                  <a:avLst/>
                  <a:gdLst>
                    <a:gd name="connsiteX0" fmla="*/ 9314733 w 11777132"/>
                    <a:gd name="connsiteY0" fmla="*/ 1562219 h 1562219"/>
                    <a:gd name="connsiteX1" fmla="*/ 8088536 w 11777132"/>
                    <a:gd name="connsiteY1" fmla="*/ 1350455 h 1562219"/>
                    <a:gd name="connsiteX2" fmla="*/ 7693387 w 11777132"/>
                    <a:gd name="connsiteY2" fmla="*/ 1184900 h 1562219"/>
                    <a:gd name="connsiteX3" fmla="*/ 7317341 w 11777132"/>
                    <a:gd name="connsiteY3" fmla="*/ 1000606 h 1562219"/>
                    <a:gd name="connsiteX4" fmla="*/ 6320738 w 11777132"/>
                    <a:gd name="connsiteY4" fmla="*/ 561977 h 1562219"/>
                    <a:gd name="connsiteX5" fmla="*/ 4913886 w 11777132"/>
                    <a:gd name="connsiteY5" fmla="*/ 381140 h 1562219"/>
                    <a:gd name="connsiteX6" fmla="*/ 3749726 w 11777132"/>
                    <a:gd name="connsiteY6" fmla="*/ 746452 h 1562219"/>
                    <a:gd name="connsiteX7" fmla="*/ 3517767 w 11777132"/>
                    <a:gd name="connsiteY7" fmla="*/ 872165 h 1562219"/>
                    <a:gd name="connsiteX8" fmla="*/ 2429290 w 11777132"/>
                    <a:gd name="connsiteY8" fmla="*/ 1329533 h 1562219"/>
                    <a:gd name="connsiteX9" fmla="*/ 1551667 w 11777132"/>
                    <a:gd name="connsiteY9" fmla="*/ 1259672 h 1562219"/>
                    <a:gd name="connsiteX10" fmla="*/ 701698 w 11777132"/>
                    <a:gd name="connsiteY10" fmla="*/ 771012 h 1562219"/>
                    <a:gd name="connsiteX11" fmla="*/ 0 w 11777132"/>
                    <a:gd name="connsiteY11" fmla="*/ 2911 h 1562219"/>
                    <a:gd name="connsiteX12" fmla="*/ 4002 w 11777132"/>
                    <a:gd name="connsiteY12" fmla="*/ 0 h 1562219"/>
                    <a:gd name="connsiteX13" fmla="*/ 704609 w 11777132"/>
                    <a:gd name="connsiteY13" fmla="*/ 766828 h 1562219"/>
                    <a:gd name="connsiteX14" fmla="*/ 1553123 w 11777132"/>
                    <a:gd name="connsiteY14" fmla="*/ 1254760 h 1562219"/>
                    <a:gd name="connsiteX15" fmla="*/ 2428198 w 11777132"/>
                    <a:gd name="connsiteY15" fmla="*/ 1324439 h 1562219"/>
                    <a:gd name="connsiteX16" fmla="*/ 3515220 w 11777132"/>
                    <a:gd name="connsiteY16" fmla="*/ 867435 h 1562219"/>
                    <a:gd name="connsiteX17" fmla="*/ 3747361 w 11777132"/>
                    <a:gd name="connsiteY17" fmla="*/ 741722 h 1562219"/>
                    <a:gd name="connsiteX18" fmla="*/ 4913522 w 11777132"/>
                    <a:gd name="connsiteY18" fmla="*/ 375864 h 1562219"/>
                    <a:gd name="connsiteX19" fmla="*/ 6322193 w 11777132"/>
                    <a:gd name="connsiteY19" fmla="*/ 557065 h 1562219"/>
                    <a:gd name="connsiteX20" fmla="*/ 7319525 w 11777132"/>
                    <a:gd name="connsiteY20" fmla="*/ 996058 h 1562219"/>
                    <a:gd name="connsiteX21" fmla="*/ 7695388 w 11777132"/>
                    <a:gd name="connsiteY21" fmla="*/ 1180351 h 1562219"/>
                    <a:gd name="connsiteX22" fmla="*/ 8090173 w 11777132"/>
                    <a:gd name="connsiteY22" fmla="*/ 1345724 h 1562219"/>
                    <a:gd name="connsiteX23" fmla="*/ 9446995 w 11777132"/>
                    <a:gd name="connsiteY23" fmla="*/ 1554942 h 1562219"/>
                    <a:gd name="connsiteX24" fmla="*/ 10681196 w 11777132"/>
                    <a:gd name="connsiteY24" fmla="*/ 1375924 h 1562219"/>
                    <a:gd name="connsiteX25" fmla="*/ 11773858 w 11777132"/>
                    <a:gd name="connsiteY25" fmla="*/ 799939 h 1562219"/>
                    <a:gd name="connsiteX26" fmla="*/ 11777133 w 11777132"/>
                    <a:gd name="connsiteY26" fmla="*/ 803760 h 1562219"/>
                    <a:gd name="connsiteX27" fmla="*/ 10682652 w 11777132"/>
                    <a:gd name="connsiteY27" fmla="*/ 1380655 h 1562219"/>
                    <a:gd name="connsiteX28" fmla="*/ 9447177 w 11777132"/>
                    <a:gd name="connsiteY28" fmla="*/ 1559854 h 1562219"/>
                    <a:gd name="connsiteX29" fmla="*/ 9314733 w 11777132"/>
                    <a:gd name="connsiteY29" fmla="*/ 1562219 h 1562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1777132" h="1562219">
                      <a:moveTo>
                        <a:pt x="9314733" y="1562219"/>
                      </a:moveTo>
                      <a:cubicBezTo>
                        <a:pt x="8891749" y="1562219"/>
                        <a:pt x="8479864" y="1491085"/>
                        <a:pt x="8088536" y="1350455"/>
                      </a:cubicBezTo>
                      <a:cubicBezTo>
                        <a:pt x="7958639" y="1303699"/>
                        <a:pt x="7829470" y="1249666"/>
                        <a:pt x="7693387" y="1184900"/>
                      </a:cubicBezTo>
                      <a:cubicBezTo>
                        <a:pt x="7565492" y="1124136"/>
                        <a:pt x="7439416" y="1061370"/>
                        <a:pt x="7317341" y="1000606"/>
                      </a:cubicBezTo>
                      <a:cubicBezTo>
                        <a:pt x="6980228" y="832686"/>
                        <a:pt x="6662035" y="674227"/>
                        <a:pt x="6320738" y="561977"/>
                      </a:cubicBezTo>
                      <a:cubicBezTo>
                        <a:pt x="5846996" y="407156"/>
                        <a:pt x="5386717" y="348029"/>
                        <a:pt x="4913886" y="381140"/>
                      </a:cubicBezTo>
                      <a:cubicBezTo>
                        <a:pt x="4547664" y="406792"/>
                        <a:pt x="4177803" y="522862"/>
                        <a:pt x="3749726" y="746452"/>
                      </a:cubicBezTo>
                      <a:cubicBezTo>
                        <a:pt x="3672770" y="787022"/>
                        <a:pt x="3593995" y="830321"/>
                        <a:pt x="3517767" y="872165"/>
                      </a:cubicBezTo>
                      <a:cubicBezTo>
                        <a:pt x="3174468" y="1060461"/>
                        <a:pt x="2819344" y="1255124"/>
                        <a:pt x="2429290" y="1329533"/>
                      </a:cubicBezTo>
                      <a:cubicBezTo>
                        <a:pt x="2141297" y="1384475"/>
                        <a:pt x="1846027" y="1361006"/>
                        <a:pt x="1551667" y="1259672"/>
                      </a:cubicBezTo>
                      <a:cubicBezTo>
                        <a:pt x="1283505" y="1167435"/>
                        <a:pt x="1013523" y="1012068"/>
                        <a:pt x="701698" y="771012"/>
                      </a:cubicBezTo>
                      <a:cubicBezTo>
                        <a:pt x="420255" y="552698"/>
                        <a:pt x="209218" y="283081"/>
                        <a:pt x="0" y="2911"/>
                      </a:cubicBezTo>
                      <a:lnTo>
                        <a:pt x="4002" y="0"/>
                      </a:lnTo>
                      <a:cubicBezTo>
                        <a:pt x="212856" y="279624"/>
                        <a:pt x="423711" y="548696"/>
                        <a:pt x="704609" y="766828"/>
                      </a:cubicBezTo>
                      <a:cubicBezTo>
                        <a:pt x="1015888" y="1007519"/>
                        <a:pt x="1285506" y="1162704"/>
                        <a:pt x="1553123" y="1254760"/>
                      </a:cubicBezTo>
                      <a:cubicBezTo>
                        <a:pt x="1846755" y="1355730"/>
                        <a:pt x="2141115" y="1379199"/>
                        <a:pt x="2428198" y="1324439"/>
                      </a:cubicBezTo>
                      <a:cubicBezTo>
                        <a:pt x="2817525" y="1250212"/>
                        <a:pt x="3172285" y="1055549"/>
                        <a:pt x="3515220" y="867435"/>
                      </a:cubicBezTo>
                      <a:cubicBezTo>
                        <a:pt x="3591448" y="825591"/>
                        <a:pt x="3670405" y="782292"/>
                        <a:pt x="3747361" y="741722"/>
                      </a:cubicBezTo>
                      <a:cubicBezTo>
                        <a:pt x="4175984" y="517768"/>
                        <a:pt x="4546572" y="401516"/>
                        <a:pt x="4913522" y="375864"/>
                      </a:cubicBezTo>
                      <a:cubicBezTo>
                        <a:pt x="5387082" y="342753"/>
                        <a:pt x="5847724" y="401880"/>
                        <a:pt x="6322193" y="557065"/>
                      </a:cubicBezTo>
                      <a:cubicBezTo>
                        <a:pt x="6663855" y="669496"/>
                        <a:pt x="6982229" y="827956"/>
                        <a:pt x="7319525" y="996058"/>
                      </a:cubicBezTo>
                      <a:cubicBezTo>
                        <a:pt x="7441416" y="1056822"/>
                        <a:pt x="7567675" y="1119587"/>
                        <a:pt x="7695388" y="1180351"/>
                      </a:cubicBezTo>
                      <a:cubicBezTo>
                        <a:pt x="7831289" y="1245118"/>
                        <a:pt x="7960458" y="1299151"/>
                        <a:pt x="8090173" y="1345724"/>
                      </a:cubicBezTo>
                      <a:cubicBezTo>
                        <a:pt x="8521707" y="1500909"/>
                        <a:pt x="8978165" y="1571134"/>
                        <a:pt x="9446995" y="1554942"/>
                      </a:cubicBezTo>
                      <a:cubicBezTo>
                        <a:pt x="9915643" y="1538568"/>
                        <a:pt x="10319342" y="1479987"/>
                        <a:pt x="10681196" y="1375924"/>
                      </a:cubicBezTo>
                      <a:cubicBezTo>
                        <a:pt x="11117461" y="1250394"/>
                        <a:pt x="11484956" y="1056640"/>
                        <a:pt x="11773858" y="799939"/>
                      </a:cubicBezTo>
                      <a:lnTo>
                        <a:pt x="11777133" y="803760"/>
                      </a:lnTo>
                      <a:cubicBezTo>
                        <a:pt x="11487867" y="1060824"/>
                        <a:pt x="11119645" y="1254942"/>
                        <a:pt x="10682652" y="1380655"/>
                      </a:cubicBezTo>
                      <a:cubicBezTo>
                        <a:pt x="10320433" y="1484900"/>
                        <a:pt x="9916370" y="1543480"/>
                        <a:pt x="9447177" y="1559854"/>
                      </a:cubicBezTo>
                      <a:cubicBezTo>
                        <a:pt x="9402787" y="1561491"/>
                        <a:pt x="9358759" y="1562219"/>
                        <a:pt x="9314733" y="156221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id="{64C01977-FF61-4262-84D7-55C171CAD5EA}"/>
                    </a:ext>
                  </a:extLst>
                </p:cNvPr>
                <p:cNvSpPr/>
                <p:nvPr/>
              </p:nvSpPr>
              <p:spPr>
                <a:xfrm>
                  <a:off x="-743467" y="5224404"/>
                  <a:ext cx="11809880" cy="1560217"/>
                </a:xfrm>
                <a:custGeom>
                  <a:avLst/>
                  <a:gdLst>
                    <a:gd name="connsiteX0" fmla="*/ 9362944 w 11809880"/>
                    <a:gd name="connsiteY0" fmla="*/ 1560218 h 1560217"/>
                    <a:gd name="connsiteX1" fmla="*/ 8140204 w 11809880"/>
                    <a:gd name="connsiteY1" fmla="*/ 1348453 h 1560217"/>
                    <a:gd name="connsiteX2" fmla="*/ 7743418 w 11809880"/>
                    <a:gd name="connsiteY2" fmla="*/ 1181625 h 1560217"/>
                    <a:gd name="connsiteX3" fmla="*/ 7356092 w 11809880"/>
                    <a:gd name="connsiteY3" fmla="*/ 990600 h 1560217"/>
                    <a:gd name="connsiteX4" fmla="*/ 6366402 w 11809880"/>
                    <a:gd name="connsiteY4" fmla="*/ 551425 h 1560217"/>
                    <a:gd name="connsiteX5" fmla="*/ 4954638 w 11809880"/>
                    <a:gd name="connsiteY5" fmla="*/ 361856 h 1560217"/>
                    <a:gd name="connsiteX6" fmla="*/ 3782109 w 11809880"/>
                    <a:gd name="connsiteY6" fmla="*/ 716798 h 1560217"/>
                    <a:gd name="connsiteX7" fmla="*/ 3522497 w 11809880"/>
                    <a:gd name="connsiteY7" fmla="*/ 855245 h 1560217"/>
                    <a:gd name="connsiteX8" fmla="*/ 2455124 w 11809880"/>
                    <a:gd name="connsiteY8" fmla="*/ 1303517 h 1560217"/>
                    <a:gd name="connsiteX9" fmla="*/ 1572953 w 11809880"/>
                    <a:gd name="connsiteY9" fmla="*/ 1246028 h 1560217"/>
                    <a:gd name="connsiteX10" fmla="*/ 713887 w 11809880"/>
                    <a:gd name="connsiteY10" fmla="*/ 765737 h 1560217"/>
                    <a:gd name="connsiteX11" fmla="*/ 3457 w 11809880"/>
                    <a:gd name="connsiteY11" fmla="*/ 7459 h 1560217"/>
                    <a:gd name="connsiteX12" fmla="*/ 0 w 11809880"/>
                    <a:gd name="connsiteY12" fmla="*/ 3093 h 1560217"/>
                    <a:gd name="connsiteX13" fmla="*/ 4002 w 11809880"/>
                    <a:gd name="connsiteY13" fmla="*/ 0 h 1560217"/>
                    <a:gd name="connsiteX14" fmla="*/ 7459 w 11809880"/>
                    <a:gd name="connsiteY14" fmla="*/ 4366 h 1560217"/>
                    <a:gd name="connsiteX15" fmla="*/ 716798 w 11809880"/>
                    <a:gd name="connsiteY15" fmla="*/ 761734 h 1560217"/>
                    <a:gd name="connsiteX16" fmla="*/ 1574590 w 11809880"/>
                    <a:gd name="connsiteY16" fmla="*/ 1241116 h 1560217"/>
                    <a:gd name="connsiteX17" fmla="*/ 2454214 w 11809880"/>
                    <a:gd name="connsiteY17" fmla="*/ 1298423 h 1560217"/>
                    <a:gd name="connsiteX18" fmla="*/ 3520132 w 11809880"/>
                    <a:gd name="connsiteY18" fmla="*/ 850697 h 1560217"/>
                    <a:gd name="connsiteX19" fmla="*/ 3779926 w 11809880"/>
                    <a:gd name="connsiteY19" fmla="*/ 712250 h 1560217"/>
                    <a:gd name="connsiteX20" fmla="*/ 4954456 w 11809880"/>
                    <a:gd name="connsiteY20" fmla="*/ 356762 h 1560217"/>
                    <a:gd name="connsiteX21" fmla="*/ 6368039 w 11809880"/>
                    <a:gd name="connsiteY21" fmla="*/ 546513 h 1560217"/>
                    <a:gd name="connsiteX22" fmla="*/ 7358457 w 11809880"/>
                    <a:gd name="connsiteY22" fmla="*/ 985870 h 1560217"/>
                    <a:gd name="connsiteX23" fmla="*/ 7745601 w 11809880"/>
                    <a:gd name="connsiteY23" fmla="*/ 1176895 h 1560217"/>
                    <a:gd name="connsiteX24" fmla="*/ 8141841 w 11809880"/>
                    <a:gd name="connsiteY24" fmla="*/ 1343541 h 1560217"/>
                    <a:gd name="connsiteX25" fmla="*/ 9504848 w 11809880"/>
                    <a:gd name="connsiteY25" fmla="*/ 1552213 h 1560217"/>
                    <a:gd name="connsiteX26" fmla="*/ 10725588 w 11809880"/>
                    <a:gd name="connsiteY26" fmla="*/ 1367556 h 1560217"/>
                    <a:gd name="connsiteX27" fmla="*/ 11806606 w 11809880"/>
                    <a:gd name="connsiteY27" fmla="*/ 792844 h 1560217"/>
                    <a:gd name="connsiteX28" fmla="*/ 11809880 w 11809880"/>
                    <a:gd name="connsiteY28" fmla="*/ 796664 h 1560217"/>
                    <a:gd name="connsiteX29" fmla="*/ 10727042 w 11809880"/>
                    <a:gd name="connsiteY29" fmla="*/ 1372468 h 1560217"/>
                    <a:gd name="connsiteX30" fmla="*/ 9505030 w 11809880"/>
                    <a:gd name="connsiteY30" fmla="*/ 1557307 h 1560217"/>
                    <a:gd name="connsiteX31" fmla="*/ 9362944 w 11809880"/>
                    <a:gd name="connsiteY31" fmla="*/ 1560218 h 15602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809880" h="1560217">
                      <a:moveTo>
                        <a:pt x="9362944" y="1560218"/>
                      </a:moveTo>
                      <a:cubicBezTo>
                        <a:pt x="8941052" y="1560218"/>
                        <a:pt x="8530439" y="1489266"/>
                        <a:pt x="8140204" y="1348453"/>
                      </a:cubicBezTo>
                      <a:cubicBezTo>
                        <a:pt x="8010125" y="1301516"/>
                        <a:pt x="7880228" y="1246937"/>
                        <a:pt x="7743418" y="1181625"/>
                      </a:cubicBezTo>
                      <a:cubicBezTo>
                        <a:pt x="7611701" y="1118860"/>
                        <a:pt x="7481805" y="1053547"/>
                        <a:pt x="7356092" y="990600"/>
                      </a:cubicBezTo>
                      <a:cubicBezTo>
                        <a:pt x="7021708" y="822862"/>
                        <a:pt x="6705698" y="664403"/>
                        <a:pt x="6366402" y="551425"/>
                      </a:cubicBezTo>
                      <a:cubicBezTo>
                        <a:pt x="5890841" y="394239"/>
                        <a:pt x="5429107" y="332201"/>
                        <a:pt x="4954638" y="361856"/>
                      </a:cubicBezTo>
                      <a:cubicBezTo>
                        <a:pt x="4578956" y="385324"/>
                        <a:pt x="4206366" y="498120"/>
                        <a:pt x="3782109" y="716798"/>
                      </a:cubicBezTo>
                      <a:cubicBezTo>
                        <a:pt x="3696057" y="761188"/>
                        <a:pt x="3607822" y="808854"/>
                        <a:pt x="3522497" y="855245"/>
                      </a:cubicBezTo>
                      <a:cubicBezTo>
                        <a:pt x="3185202" y="1037902"/>
                        <a:pt x="2836446" y="1226743"/>
                        <a:pt x="2455124" y="1303517"/>
                      </a:cubicBezTo>
                      <a:cubicBezTo>
                        <a:pt x="2164038" y="1362098"/>
                        <a:pt x="1867313" y="1342813"/>
                        <a:pt x="1572953" y="1246028"/>
                      </a:cubicBezTo>
                      <a:cubicBezTo>
                        <a:pt x="1304972" y="1157792"/>
                        <a:pt x="1031898" y="1005154"/>
                        <a:pt x="713887" y="765737"/>
                      </a:cubicBezTo>
                      <a:cubicBezTo>
                        <a:pt x="418617" y="542692"/>
                        <a:pt x="198120" y="258338"/>
                        <a:pt x="3457" y="7459"/>
                      </a:cubicBezTo>
                      <a:lnTo>
                        <a:pt x="0" y="3093"/>
                      </a:lnTo>
                      <a:lnTo>
                        <a:pt x="4002" y="0"/>
                      </a:lnTo>
                      <a:lnTo>
                        <a:pt x="7459" y="4366"/>
                      </a:lnTo>
                      <a:cubicBezTo>
                        <a:pt x="201759" y="255064"/>
                        <a:pt x="422074" y="539054"/>
                        <a:pt x="716798" y="761734"/>
                      </a:cubicBezTo>
                      <a:cubicBezTo>
                        <a:pt x="1034445" y="1000788"/>
                        <a:pt x="1306974" y="1153244"/>
                        <a:pt x="1574590" y="1241116"/>
                      </a:cubicBezTo>
                      <a:cubicBezTo>
                        <a:pt x="1868041" y="1337538"/>
                        <a:pt x="2163856" y="1356822"/>
                        <a:pt x="2454214" y="1298423"/>
                      </a:cubicBezTo>
                      <a:cubicBezTo>
                        <a:pt x="2834626" y="1221831"/>
                        <a:pt x="3183201" y="1033171"/>
                        <a:pt x="3520132" y="850697"/>
                      </a:cubicBezTo>
                      <a:cubicBezTo>
                        <a:pt x="3605457" y="804487"/>
                        <a:pt x="3693874" y="756640"/>
                        <a:pt x="3779926" y="712250"/>
                      </a:cubicBezTo>
                      <a:cubicBezTo>
                        <a:pt x="4204729" y="493208"/>
                        <a:pt x="4578046" y="380412"/>
                        <a:pt x="4954456" y="356762"/>
                      </a:cubicBezTo>
                      <a:cubicBezTo>
                        <a:pt x="5429471" y="327107"/>
                        <a:pt x="5891932" y="389145"/>
                        <a:pt x="6368039" y="546513"/>
                      </a:cubicBezTo>
                      <a:cubicBezTo>
                        <a:pt x="6707699" y="659490"/>
                        <a:pt x="7023891" y="818132"/>
                        <a:pt x="7358457" y="985870"/>
                      </a:cubicBezTo>
                      <a:cubicBezTo>
                        <a:pt x="7483988" y="1048817"/>
                        <a:pt x="7613885" y="1113948"/>
                        <a:pt x="7745601" y="1176895"/>
                      </a:cubicBezTo>
                      <a:cubicBezTo>
                        <a:pt x="7882229" y="1242207"/>
                        <a:pt x="8011944" y="1296786"/>
                        <a:pt x="8141841" y="1343541"/>
                      </a:cubicBezTo>
                      <a:cubicBezTo>
                        <a:pt x="8575012" y="1499818"/>
                        <a:pt x="9033472" y="1570042"/>
                        <a:pt x="9504848" y="1552213"/>
                      </a:cubicBezTo>
                      <a:cubicBezTo>
                        <a:pt x="9958214" y="1535112"/>
                        <a:pt x="10368825" y="1473074"/>
                        <a:pt x="10725588" y="1367556"/>
                      </a:cubicBezTo>
                      <a:cubicBezTo>
                        <a:pt x="11154938" y="1240570"/>
                        <a:pt x="11518613" y="1047180"/>
                        <a:pt x="11806606" y="792844"/>
                      </a:cubicBezTo>
                      <a:lnTo>
                        <a:pt x="11809880" y="796664"/>
                      </a:lnTo>
                      <a:cubicBezTo>
                        <a:pt x="11521524" y="1051546"/>
                        <a:pt x="11157121" y="1245118"/>
                        <a:pt x="10727042" y="1372468"/>
                      </a:cubicBezTo>
                      <a:cubicBezTo>
                        <a:pt x="10369917" y="1478168"/>
                        <a:pt x="9958759" y="1540388"/>
                        <a:pt x="9505030" y="1557307"/>
                      </a:cubicBezTo>
                      <a:cubicBezTo>
                        <a:pt x="9457547" y="1559308"/>
                        <a:pt x="9410245" y="1560218"/>
                        <a:pt x="9362944" y="1560218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69" name="任意多边形: 形状 168">
                  <a:extLst>
                    <a:ext uri="{FF2B5EF4-FFF2-40B4-BE49-F238E27FC236}">
                      <a16:creationId xmlns:a16="http://schemas.microsoft.com/office/drawing/2014/main" id="{761C268C-A5A6-4DB2-8DC8-89D969F03E72}"/>
                    </a:ext>
                  </a:extLst>
                </p:cNvPr>
                <p:cNvSpPr/>
                <p:nvPr/>
              </p:nvSpPr>
              <p:spPr>
                <a:xfrm>
                  <a:off x="-738009" y="5229498"/>
                  <a:ext cx="11842627" cy="1557670"/>
                </a:xfrm>
                <a:custGeom>
                  <a:avLst/>
                  <a:gdLst>
                    <a:gd name="connsiteX0" fmla="*/ 9410973 w 11842627"/>
                    <a:gd name="connsiteY0" fmla="*/ 1557671 h 1557670"/>
                    <a:gd name="connsiteX1" fmla="*/ 8191871 w 11842627"/>
                    <a:gd name="connsiteY1" fmla="*/ 1346088 h 1557670"/>
                    <a:gd name="connsiteX2" fmla="*/ 7793630 w 11842627"/>
                    <a:gd name="connsiteY2" fmla="*/ 1177986 h 1557670"/>
                    <a:gd name="connsiteX3" fmla="*/ 7395571 w 11842627"/>
                    <a:gd name="connsiteY3" fmla="*/ 980594 h 1557670"/>
                    <a:gd name="connsiteX4" fmla="*/ 6412066 w 11842627"/>
                    <a:gd name="connsiteY4" fmla="*/ 540873 h 1557670"/>
                    <a:gd name="connsiteX5" fmla="*/ 4995208 w 11842627"/>
                    <a:gd name="connsiteY5" fmla="*/ 342571 h 1557670"/>
                    <a:gd name="connsiteX6" fmla="*/ 3814310 w 11842627"/>
                    <a:gd name="connsiteY6" fmla="*/ 686962 h 1557670"/>
                    <a:gd name="connsiteX7" fmla="*/ 3533959 w 11842627"/>
                    <a:gd name="connsiteY7" fmla="*/ 834506 h 1557670"/>
                    <a:gd name="connsiteX8" fmla="*/ 2480776 w 11842627"/>
                    <a:gd name="connsiteY8" fmla="*/ 1277137 h 1557670"/>
                    <a:gd name="connsiteX9" fmla="*/ 1594238 w 11842627"/>
                    <a:gd name="connsiteY9" fmla="*/ 1232019 h 1557670"/>
                    <a:gd name="connsiteX10" fmla="*/ 725712 w 11842627"/>
                    <a:gd name="connsiteY10" fmla="*/ 760279 h 1557670"/>
                    <a:gd name="connsiteX11" fmla="*/ 28927 w 11842627"/>
                    <a:gd name="connsiteY11" fmla="*/ 39115 h 1557670"/>
                    <a:gd name="connsiteX12" fmla="*/ 0 w 11842627"/>
                    <a:gd name="connsiteY12" fmla="*/ 3093 h 1557670"/>
                    <a:gd name="connsiteX13" fmla="*/ 3820 w 11842627"/>
                    <a:gd name="connsiteY13" fmla="*/ 0 h 1557670"/>
                    <a:gd name="connsiteX14" fmla="*/ 32747 w 11842627"/>
                    <a:gd name="connsiteY14" fmla="*/ 36022 h 1557670"/>
                    <a:gd name="connsiteX15" fmla="*/ 728623 w 11842627"/>
                    <a:gd name="connsiteY15" fmla="*/ 756458 h 1557670"/>
                    <a:gd name="connsiteX16" fmla="*/ 1595694 w 11842627"/>
                    <a:gd name="connsiteY16" fmla="*/ 1227471 h 1557670"/>
                    <a:gd name="connsiteX17" fmla="*/ 2479684 w 11842627"/>
                    <a:gd name="connsiteY17" fmla="*/ 1272407 h 1557670"/>
                    <a:gd name="connsiteX18" fmla="*/ 3531412 w 11842627"/>
                    <a:gd name="connsiteY18" fmla="*/ 830321 h 1557670"/>
                    <a:gd name="connsiteX19" fmla="*/ 3811945 w 11842627"/>
                    <a:gd name="connsiteY19" fmla="*/ 682777 h 1557670"/>
                    <a:gd name="connsiteX20" fmla="*/ 4994844 w 11842627"/>
                    <a:gd name="connsiteY20" fmla="*/ 337841 h 1557670"/>
                    <a:gd name="connsiteX21" fmla="*/ 6413521 w 11842627"/>
                    <a:gd name="connsiteY21" fmla="*/ 536325 h 1557670"/>
                    <a:gd name="connsiteX22" fmla="*/ 7397572 w 11842627"/>
                    <a:gd name="connsiteY22" fmla="*/ 976410 h 1557670"/>
                    <a:gd name="connsiteX23" fmla="*/ 7795449 w 11842627"/>
                    <a:gd name="connsiteY23" fmla="*/ 1173802 h 1557670"/>
                    <a:gd name="connsiteX24" fmla="*/ 8193327 w 11842627"/>
                    <a:gd name="connsiteY24" fmla="*/ 1341722 h 1557670"/>
                    <a:gd name="connsiteX25" fmla="*/ 9562702 w 11842627"/>
                    <a:gd name="connsiteY25" fmla="*/ 1550030 h 1557670"/>
                    <a:gd name="connsiteX26" fmla="*/ 11839352 w 11842627"/>
                    <a:gd name="connsiteY26" fmla="*/ 786295 h 1557670"/>
                    <a:gd name="connsiteX27" fmla="*/ 11842627 w 11842627"/>
                    <a:gd name="connsiteY27" fmla="*/ 789933 h 1557670"/>
                    <a:gd name="connsiteX28" fmla="*/ 9562883 w 11842627"/>
                    <a:gd name="connsiteY28" fmla="*/ 1554942 h 1557670"/>
                    <a:gd name="connsiteX29" fmla="*/ 9410973 w 11842627"/>
                    <a:gd name="connsiteY29" fmla="*/ 1557671 h 1557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1842627" h="1557670">
                      <a:moveTo>
                        <a:pt x="9410973" y="1557671"/>
                      </a:moveTo>
                      <a:cubicBezTo>
                        <a:pt x="8989990" y="1557671"/>
                        <a:pt x="8580652" y="1486719"/>
                        <a:pt x="8191871" y="1346088"/>
                      </a:cubicBezTo>
                      <a:cubicBezTo>
                        <a:pt x="8061610" y="1298969"/>
                        <a:pt x="7931350" y="1244026"/>
                        <a:pt x="7793630" y="1177986"/>
                      </a:cubicBezTo>
                      <a:cubicBezTo>
                        <a:pt x="7658275" y="1113220"/>
                        <a:pt x="7524740" y="1045724"/>
                        <a:pt x="7395571" y="980594"/>
                      </a:cubicBezTo>
                      <a:cubicBezTo>
                        <a:pt x="7063551" y="812856"/>
                        <a:pt x="6749725" y="654396"/>
                        <a:pt x="6412066" y="540873"/>
                      </a:cubicBezTo>
                      <a:cubicBezTo>
                        <a:pt x="5934868" y="381322"/>
                        <a:pt x="5471496" y="316373"/>
                        <a:pt x="4995208" y="342571"/>
                      </a:cubicBezTo>
                      <a:cubicBezTo>
                        <a:pt x="4617524" y="363311"/>
                        <a:pt x="4231290" y="475925"/>
                        <a:pt x="3814310" y="686962"/>
                      </a:cubicBezTo>
                      <a:cubicBezTo>
                        <a:pt x="3721527" y="733899"/>
                        <a:pt x="3626196" y="785021"/>
                        <a:pt x="3533959" y="834506"/>
                      </a:cubicBezTo>
                      <a:cubicBezTo>
                        <a:pt x="3200484" y="1013159"/>
                        <a:pt x="2855730" y="1197817"/>
                        <a:pt x="2480776" y="1277137"/>
                      </a:cubicBezTo>
                      <a:cubicBezTo>
                        <a:pt x="2186415" y="1339357"/>
                        <a:pt x="1888235" y="1324075"/>
                        <a:pt x="1594238" y="1232019"/>
                      </a:cubicBezTo>
                      <a:cubicBezTo>
                        <a:pt x="1326076" y="1147968"/>
                        <a:pt x="1050091" y="998059"/>
                        <a:pt x="725712" y="760279"/>
                      </a:cubicBezTo>
                      <a:cubicBezTo>
                        <a:pt x="438993" y="549424"/>
                        <a:pt x="221043" y="278169"/>
                        <a:pt x="28927" y="39115"/>
                      </a:cubicBezTo>
                      <a:lnTo>
                        <a:pt x="0" y="3093"/>
                      </a:lnTo>
                      <a:lnTo>
                        <a:pt x="3820" y="0"/>
                      </a:lnTo>
                      <a:lnTo>
                        <a:pt x="32747" y="36022"/>
                      </a:lnTo>
                      <a:cubicBezTo>
                        <a:pt x="224682" y="274894"/>
                        <a:pt x="442268" y="545785"/>
                        <a:pt x="728623" y="756458"/>
                      </a:cubicBezTo>
                      <a:cubicBezTo>
                        <a:pt x="1052456" y="993875"/>
                        <a:pt x="1328077" y="1143602"/>
                        <a:pt x="1595694" y="1227471"/>
                      </a:cubicBezTo>
                      <a:cubicBezTo>
                        <a:pt x="1888780" y="1319345"/>
                        <a:pt x="2186233" y="1334445"/>
                        <a:pt x="2479684" y="1272407"/>
                      </a:cubicBezTo>
                      <a:cubicBezTo>
                        <a:pt x="2853911" y="1193268"/>
                        <a:pt x="3198301" y="1008793"/>
                        <a:pt x="3531412" y="830321"/>
                      </a:cubicBezTo>
                      <a:cubicBezTo>
                        <a:pt x="3623649" y="780837"/>
                        <a:pt x="3718980" y="729715"/>
                        <a:pt x="3811945" y="682777"/>
                      </a:cubicBezTo>
                      <a:cubicBezTo>
                        <a:pt x="4229653" y="471376"/>
                        <a:pt x="4616615" y="358581"/>
                        <a:pt x="4994844" y="337841"/>
                      </a:cubicBezTo>
                      <a:cubicBezTo>
                        <a:pt x="5471678" y="311643"/>
                        <a:pt x="5935778" y="376592"/>
                        <a:pt x="6413521" y="536325"/>
                      </a:cubicBezTo>
                      <a:cubicBezTo>
                        <a:pt x="6751544" y="650030"/>
                        <a:pt x="7065371" y="808672"/>
                        <a:pt x="7397572" y="976410"/>
                      </a:cubicBezTo>
                      <a:cubicBezTo>
                        <a:pt x="7526741" y="1041540"/>
                        <a:pt x="7660095" y="1109036"/>
                        <a:pt x="7795449" y="1173802"/>
                      </a:cubicBezTo>
                      <a:cubicBezTo>
                        <a:pt x="7933169" y="1239842"/>
                        <a:pt x="8063248" y="1294784"/>
                        <a:pt x="8193327" y="1341722"/>
                      </a:cubicBezTo>
                      <a:cubicBezTo>
                        <a:pt x="8628135" y="1499090"/>
                        <a:pt x="9088778" y="1569132"/>
                        <a:pt x="9562702" y="1550030"/>
                      </a:cubicBezTo>
                      <a:cubicBezTo>
                        <a:pt x="10541112" y="1510551"/>
                        <a:pt x="11307212" y="1253669"/>
                        <a:pt x="11839352" y="786295"/>
                      </a:cubicBezTo>
                      <a:lnTo>
                        <a:pt x="11842627" y="789933"/>
                      </a:lnTo>
                      <a:cubicBezTo>
                        <a:pt x="11309577" y="1258035"/>
                        <a:pt x="10542568" y="1515464"/>
                        <a:pt x="9562883" y="1554942"/>
                      </a:cubicBezTo>
                      <a:cubicBezTo>
                        <a:pt x="9512307" y="1556761"/>
                        <a:pt x="9461550" y="1557671"/>
                        <a:pt x="9410973" y="155767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70" name="任意多边形: 形状 169">
                  <a:extLst>
                    <a:ext uri="{FF2B5EF4-FFF2-40B4-BE49-F238E27FC236}">
                      <a16:creationId xmlns:a16="http://schemas.microsoft.com/office/drawing/2014/main" id="{6B202F7F-AAB0-4199-A864-1618BB8F478A}"/>
                    </a:ext>
                  </a:extLst>
                </p:cNvPr>
                <p:cNvSpPr/>
                <p:nvPr/>
              </p:nvSpPr>
              <p:spPr>
                <a:xfrm>
                  <a:off x="-732552" y="5233864"/>
                  <a:ext cx="11875374" cy="1556033"/>
                </a:xfrm>
                <a:custGeom>
                  <a:avLst/>
                  <a:gdLst>
                    <a:gd name="connsiteX0" fmla="*/ 9459002 w 11875374"/>
                    <a:gd name="connsiteY0" fmla="*/ 1556034 h 1556033"/>
                    <a:gd name="connsiteX1" fmla="*/ 8243357 w 11875374"/>
                    <a:gd name="connsiteY1" fmla="*/ 1344451 h 1556033"/>
                    <a:gd name="connsiteX2" fmla="*/ 7843479 w 11875374"/>
                    <a:gd name="connsiteY2" fmla="*/ 1174894 h 1556033"/>
                    <a:gd name="connsiteX3" fmla="*/ 7435049 w 11875374"/>
                    <a:gd name="connsiteY3" fmla="*/ 971134 h 1556033"/>
                    <a:gd name="connsiteX4" fmla="*/ 6457548 w 11875374"/>
                    <a:gd name="connsiteY4" fmla="*/ 530503 h 1556033"/>
                    <a:gd name="connsiteX5" fmla="*/ 5035778 w 11875374"/>
                    <a:gd name="connsiteY5" fmla="*/ 323651 h 1556033"/>
                    <a:gd name="connsiteX6" fmla="*/ 3846512 w 11875374"/>
                    <a:gd name="connsiteY6" fmla="*/ 657671 h 1556033"/>
                    <a:gd name="connsiteX7" fmla="*/ 3544875 w 11875374"/>
                    <a:gd name="connsiteY7" fmla="*/ 814311 h 1556033"/>
                    <a:gd name="connsiteX8" fmla="*/ 2506427 w 11875374"/>
                    <a:gd name="connsiteY8" fmla="*/ 1251304 h 1556033"/>
                    <a:gd name="connsiteX9" fmla="*/ 1615342 w 11875374"/>
                    <a:gd name="connsiteY9" fmla="*/ 1218556 h 1556033"/>
                    <a:gd name="connsiteX10" fmla="*/ 737720 w 11875374"/>
                    <a:gd name="connsiteY10" fmla="*/ 755367 h 1556033"/>
                    <a:gd name="connsiteX11" fmla="*/ 52032 w 11875374"/>
                    <a:gd name="connsiteY11" fmla="*/ 65858 h 1556033"/>
                    <a:gd name="connsiteX12" fmla="*/ 0 w 11875374"/>
                    <a:gd name="connsiteY12" fmla="*/ 3275 h 1556033"/>
                    <a:gd name="connsiteX13" fmla="*/ 3820 w 11875374"/>
                    <a:gd name="connsiteY13" fmla="*/ 0 h 1556033"/>
                    <a:gd name="connsiteX14" fmla="*/ 55852 w 11875374"/>
                    <a:gd name="connsiteY14" fmla="*/ 62583 h 1556033"/>
                    <a:gd name="connsiteX15" fmla="*/ 740630 w 11875374"/>
                    <a:gd name="connsiteY15" fmla="*/ 751000 h 1556033"/>
                    <a:gd name="connsiteX16" fmla="*/ 1616797 w 11875374"/>
                    <a:gd name="connsiteY16" fmla="*/ 1213462 h 1556033"/>
                    <a:gd name="connsiteX17" fmla="*/ 2505336 w 11875374"/>
                    <a:gd name="connsiteY17" fmla="*/ 1246028 h 1556033"/>
                    <a:gd name="connsiteX18" fmla="*/ 3542509 w 11875374"/>
                    <a:gd name="connsiteY18" fmla="*/ 809581 h 1556033"/>
                    <a:gd name="connsiteX19" fmla="*/ 3844147 w 11875374"/>
                    <a:gd name="connsiteY19" fmla="*/ 652941 h 1556033"/>
                    <a:gd name="connsiteX20" fmla="*/ 5035414 w 11875374"/>
                    <a:gd name="connsiteY20" fmla="*/ 318375 h 1556033"/>
                    <a:gd name="connsiteX21" fmla="*/ 6459003 w 11875374"/>
                    <a:gd name="connsiteY21" fmla="*/ 525591 h 1556033"/>
                    <a:gd name="connsiteX22" fmla="*/ 7437050 w 11875374"/>
                    <a:gd name="connsiteY22" fmla="*/ 966404 h 1556033"/>
                    <a:gd name="connsiteX23" fmla="*/ 7845297 w 11875374"/>
                    <a:gd name="connsiteY23" fmla="*/ 1170163 h 1556033"/>
                    <a:gd name="connsiteX24" fmla="*/ 8244812 w 11875374"/>
                    <a:gd name="connsiteY24" fmla="*/ 1339357 h 1556033"/>
                    <a:gd name="connsiteX25" fmla="*/ 9620555 w 11875374"/>
                    <a:gd name="connsiteY25" fmla="*/ 1547119 h 1556033"/>
                    <a:gd name="connsiteX26" fmla="*/ 10814551 w 11875374"/>
                    <a:gd name="connsiteY26" fmla="*/ 1351182 h 1556033"/>
                    <a:gd name="connsiteX27" fmla="*/ 11872100 w 11875374"/>
                    <a:gd name="connsiteY27" fmla="*/ 779017 h 1556033"/>
                    <a:gd name="connsiteX28" fmla="*/ 11875375 w 11875374"/>
                    <a:gd name="connsiteY28" fmla="*/ 782838 h 1556033"/>
                    <a:gd name="connsiteX29" fmla="*/ 10816006 w 11875374"/>
                    <a:gd name="connsiteY29" fmla="*/ 1356094 h 1556033"/>
                    <a:gd name="connsiteX30" fmla="*/ 9620737 w 11875374"/>
                    <a:gd name="connsiteY30" fmla="*/ 1552213 h 1556033"/>
                    <a:gd name="connsiteX31" fmla="*/ 9459002 w 11875374"/>
                    <a:gd name="connsiteY31" fmla="*/ 1556034 h 15560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875374" h="1556033">
                      <a:moveTo>
                        <a:pt x="9459002" y="1556034"/>
                      </a:moveTo>
                      <a:cubicBezTo>
                        <a:pt x="9039111" y="1556034"/>
                        <a:pt x="8630864" y="1485082"/>
                        <a:pt x="8243357" y="1344451"/>
                      </a:cubicBezTo>
                      <a:cubicBezTo>
                        <a:pt x="8112732" y="1296967"/>
                        <a:pt x="7981926" y="1241661"/>
                        <a:pt x="7843479" y="1174894"/>
                      </a:cubicBezTo>
                      <a:cubicBezTo>
                        <a:pt x="7704485" y="1108126"/>
                        <a:pt x="7567493" y="1038447"/>
                        <a:pt x="7435049" y="971134"/>
                      </a:cubicBezTo>
                      <a:cubicBezTo>
                        <a:pt x="7105213" y="803396"/>
                        <a:pt x="6793569" y="644936"/>
                        <a:pt x="6457548" y="530503"/>
                      </a:cubicBezTo>
                      <a:cubicBezTo>
                        <a:pt x="5985262" y="370770"/>
                        <a:pt x="5506972" y="301273"/>
                        <a:pt x="5035778" y="323651"/>
                      </a:cubicBezTo>
                      <a:cubicBezTo>
                        <a:pt x="4651181" y="341843"/>
                        <a:pt x="4262218" y="451182"/>
                        <a:pt x="3846512" y="657671"/>
                      </a:cubicBezTo>
                      <a:cubicBezTo>
                        <a:pt x="3746815" y="707156"/>
                        <a:pt x="3644208" y="761552"/>
                        <a:pt x="3544875" y="814311"/>
                      </a:cubicBezTo>
                      <a:cubicBezTo>
                        <a:pt x="3215402" y="988963"/>
                        <a:pt x="2874832" y="1169618"/>
                        <a:pt x="2506427" y="1251304"/>
                      </a:cubicBezTo>
                      <a:cubicBezTo>
                        <a:pt x="2208974" y="1317162"/>
                        <a:pt x="1909156" y="1306246"/>
                        <a:pt x="1615342" y="1218556"/>
                      </a:cubicBezTo>
                      <a:cubicBezTo>
                        <a:pt x="1347180" y="1138508"/>
                        <a:pt x="1068283" y="991328"/>
                        <a:pt x="737720" y="755367"/>
                      </a:cubicBezTo>
                      <a:cubicBezTo>
                        <a:pt x="457732" y="554700"/>
                        <a:pt x="242147" y="294906"/>
                        <a:pt x="52032" y="65858"/>
                      </a:cubicBezTo>
                      <a:cubicBezTo>
                        <a:pt x="34566" y="44754"/>
                        <a:pt x="17283" y="24015"/>
                        <a:pt x="0" y="3275"/>
                      </a:cubicBezTo>
                      <a:lnTo>
                        <a:pt x="3820" y="0"/>
                      </a:lnTo>
                      <a:cubicBezTo>
                        <a:pt x="21104" y="20558"/>
                        <a:pt x="38387" y="41480"/>
                        <a:pt x="55852" y="62583"/>
                      </a:cubicBezTo>
                      <a:cubicBezTo>
                        <a:pt x="245785" y="291449"/>
                        <a:pt x="461188" y="550879"/>
                        <a:pt x="740630" y="751000"/>
                      </a:cubicBezTo>
                      <a:cubicBezTo>
                        <a:pt x="1070830" y="986780"/>
                        <a:pt x="1349363" y="1133778"/>
                        <a:pt x="1616797" y="1213462"/>
                      </a:cubicBezTo>
                      <a:cubicBezTo>
                        <a:pt x="1909702" y="1300788"/>
                        <a:pt x="2208611" y="1311886"/>
                        <a:pt x="2505336" y="1246028"/>
                      </a:cubicBezTo>
                      <a:cubicBezTo>
                        <a:pt x="2873013" y="1164524"/>
                        <a:pt x="3213401" y="984051"/>
                        <a:pt x="3542509" y="809581"/>
                      </a:cubicBezTo>
                      <a:cubicBezTo>
                        <a:pt x="3641842" y="757004"/>
                        <a:pt x="3744450" y="702426"/>
                        <a:pt x="3844147" y="652941"/>
                      </a:cubicBezTo>
                      <a:cubicBezTo>
                        <a:pt x="4260581" y="446088"/>
                        <a:pt x="4650271" y="336568"/>
                        <a:pt x="5035414" y="318375"/>
                      </a:cubicBezTo>
                      <a:cubicBezTo>
                        <a:pt x="5507336" y="295998"/>
                        <a:pt x="5986171" y="365676"/>
                        <a:pt x="6459003" y="525591"/>
                      </a:cubicBezTo>
                      <a:cubicBezTo>
                        <a:pt x="6795389" y="640024"/>
                        <a:pt x="7107032" y="798666"/>
                        <a:pt x="7437050" y="966404"/>
                      </a:cubicBezTo>
                      <a:cubicBezTo>
                        <a:pt x="7569494" y="1033717"/>
                        <a:pt x="7706486" y="1103396"/>
                        <a:pt x="7845297" y="1170163"/>
                      </a:cubicBezTo>
                      <a:cubicBezTo>
                        <a:pt x="7983563" y="1236749"/>
                        <a:pt x="8114370" y="1292055"/>
                        <a:pt x="8244812" y="1339357"/>
                      </a:cubicBezTo>
                      <a:cubicBezTo>
                        <a:pt x="8681440" y="1497816"/>
                        <a:pt x="9144448" y="1567677"/>
                        <a:pt x="9620555" y="1547119"/>
                      </a:cubicBezTo>
                      <a:cubicBezTo>
                        <a:pt x="10056636" y="1528380"/>
                        <a:pt x="10458334" y="1462340"/>
                        <a:pt x="10814551" y="1351182"/>
                      </a:cubicBezTo>
                      <a:cubicBezTo>
                        <a:pt x="11230074" y="1221467"/>
                        <a:pt x="11585926" y="1028987"/>
                        <a:pt x="11872100" y="779017"/>
                      </a:cubicBezTo>
                      <a:lnTo>
                        <a:pt x="11875375" y="782838"/>
                      </a:lnTo>
                      <a:cubicBezTo>
                        <a:pt x="11588473" y="1033171"/>
                        <a:pt x="11232076" y="1226015"/>
                        <a:pt x="10816006" y="1356094"/>
                      </a:cubicBezTo>
                      <a:cubicBezTo>
                        <a:pt x="10459426" y="1467434"/>
                        <a:pt x="10057183" y="1533474"/>
                        <a:pt x="9620737" y="1552213"/>
                      </a:cubicBezTo>
                      <a:cubicBezTo>
                        <a:pt x="9566885" y="1554760"/>
                        <a:pt x="9512853" y="1556034"/>
                        <a:pt x="9459002" y="1556034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71" name="任意多边形: 形状 170">
                  <a:extLst>
                    <a:ext uri="{FF2B5EF4-FFF2-40B4-BE49-F238E27FC236}">
                      <a16:creationId xmlns:a16="http://schemas.microsoft.com/office/drawing/2014/main" id="{A2D3EDD9-8D87-4883-B9A2-B060CCF50A6E}"/>
                    </a:ext>
                  </a:extLst>
                </p:cNvPr>
                <p:cNvSpPr/>
                <p:nvPr/>
              </p:nvSpPr>
              <p:spPr>
                <a:xfrm>
                  <a:off x="-727094" y="5238776"/>
                  <a:ext cx="11908303" cy="1553668"/>
                </a:xfrm>
                <a:custGeom>
                  <a:avLst/>
                  <a:gdLst>
                    <a:gd name="connsiteX0" fmla="*/ 9507213 w 11908303"/>
                    <a:gd name="connsiteY0" fmla="*/ 1553669 h 1553668"/>
                    <a:gd name="connsiteX1" fmla="*/ 8295025 w 11908303"/>
                    <a:gd name="connsiteY1" fmla="*/ 1342086 h 1553668"/>
                    <a:gd name="connsiteX2" fmla="*/ 7893509 w 11908303"/>
                    <a:gd name="connsiteY2" fmla="*/ 1171437 h 1553668"/>
                    <a:gd name="connsiteX3" fmla="*/ 7475073 w 11908303"/>
                    <a:gd name="connsiteY3" fmla="*/ 961492 h 1553668"/>
                    <a:gd name="connsiteX4" fmla="*/ 6503212 w 11908303"/>
                    <a:gd name="connsiteY4" fmla="*/ 519951 h 1553668"/>
                    <a:gd name="connsiteX5" fmla="*/ 5076348 w 11908303"/>
                    <a:gd name="connsiteY5" fmla="*/ 304366 h 1553668"/>
                    <a:gd name="connsiteX6" fmla="*/ 3878713 w 11908303"/>
                    <a:gd name="connsiteY6" fmla="*/ 628017 h 1553668"/>
                    <a:gd name="connsiteX7" fmla="*/ 3555608 w 11908303"/>
                    <a:gd name="connsiteY7" fmla="*/ 793754 h 1553668"/>
                    <a:gd name="connsiteX8" fmla="*/ 2532261 w 11908303"/>
                    <a:gd name="connsiteY8" fmla="*/ 1225106 h 1553668"/>
                    <a:gd name="connsiteX9" fmla="*/ 1636628 w 11908303"/>
                    <a:gd name="connsiteY9" fmla="*/ 1204730 h 1553668"/>
                    <a:gd name="connsiteX10" fmla="*/ 749727 w 11908303"/>
                    <a:gd name="connsiteY10" fmla="*/ 749909 h 1553668"/>
                    <a:gd name="connsiteX11" fmla="*/ 73135 w 11908303"/>
                    <a:gd name="connsiteY11" fmla="*/ 88599 h 1553668"/>
                    <a:gd name="connsiteX12" fmla="*/ 0 w 11908303"/>
                    <a:gd name="connsiteY12" fmla="*/ 3275 h 1553668"/>
                    <a:gd name="connsiteX13" fmla="*/ 3820 w 11908303"/>
                    <a:gd name="connsiteY13" fmla="*/ 0 h 1553668"/>
                    <a:gd name="connsiteX14" fmla="*/ 77138 w 11908303"/>
                    <a:gd name="connsiteY14" fmla="*/ 85324 h 1553668"/>
                    <a:gd name="connsiteX15" fmla="*/ 752638 w 11908303"/>
                    <a:gd name="connsiteY15" fmla="*/ 745724 h 1553668"/>
                    <a:gd name="connsiteX16" fmla="*/ 1638083 w 11908303"/>
                    <a:gd name="connsiteY16" fmla="*/ 1199818 h 1553668"/>
                    <a:gd name="connsiteX17" fmla="*/ 2531170 w 11908303"/>
                    <a:gd name="connsiteY17" fmla="*/ 1220194 h 1553668"/>
                    <a:gd name="connsiteX18" fmla="*/ 3553243 w 11908303"/>
                    <a:gd name="connsiteY18" fmla="*/ 789387 h 1553668"/>
                    <a:gd name="connsiteX19" fmla="*/ 3876530 w 11908303"/>
                    <a:gd name="connsiteY19" fmla="*/ 623469 h 1553668"/>
                    <a:gd name="connsiteX20" fmla="*/ 5076166 w 11908303"/>
                    <a:gd name="connsiteY20" fmla="*/ 299272 h 1553668"/>
                    <a:gd name="connsiteX21" fmla="*/ 6504849 w 11908303"/>
                    <a:gd name="connsiteY21" fmla="*/ 515221 h 1553668"/>
                    <a:gd name="connsiteX22" fmla="*/ 7477439 w 11908303"/>
                    <a:gd name="connsiteY22" fmla="*/ 957125 h 1553668"/>
                    <a:gd name="connsiteX23" fmla="*/ 7895692 w 11908303"/>
                    <a:gd name="connsiteY23" fmla="*/ 1167071 h 1553668"/>
                    <a:gd name="connsiteX24" fmla="*/ 8296662 w 11908303"/>
                    <a:gd name="connsiteY24" fmla="*/ 1337538 h 1553668"/>
                    <a:gd name="connsiteX25" fmla="*/ 9678589 w 11908303"/>
                    <a:gd name="connsiteY25" fmla="*/ 1544936 h 1553668"/>
                    <a:gd name="connsiteX26" fmla="*/ 10859123 w 11908303"/>
                    <a:gd name="connsiteY26" fmla="*/ 1343359 h 1553668"/>
                    <a:gd name="connsiteX27" fmla="*/ 11905029 w 11908303"/>
                    <a:gd name="connsiteY27" fmla="*/ 772286 h 1553668"/>
                    <a:gd name="connsiteX28" fmla="*/ 11908304 w 11908303"/>
                    <a:gd name="connsiteY28" fmla="*/ 776107 h 1553668"/>
                    <a:gd name="connsiteX29" fmla="*/ 10860579 w 11908303"/>
                    <a:gd name="connsiteY29" fmla="*/ 1348089 h 1553668"/>
                    <a:gd name="connsiteX30" fmla="*/ 9678772 w 11908303"/>
                    <a:gd name="connsiteY30" fmla="*/ 1549848 h 1553668"/>
                    <a:gd name="connsiteX31" fmla="*/ 9507213 w 11908303"/>
                    <a:gd name="connsiteY31" fmla="*/ 1553669 h 1553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908303" h="1553668">
                      <a:moveTo>
                        <a:pt x="9507213" y="1553669"/>
                      </a:moveTo>
                      <a:cubicBezTo>
                        <a:pt x="9088414" y="1553669"/>
                        <a:pt x="8681440" y="1482716"/>
                        <a:pt x="8295025" y="1342086"/>
                      </a:cubicBezTo>
                      <a:cubicBezTo>
                        <a:pt x="8164218" y="1294421"/>
                        <a:pt x="8032866" y="1238569"/>
                        <a:pt x="7893509" y="1171437"/>
                      </a:cubicBezTo>
                      <a:cubicBezTo>
                        <a:pt x="7751058" y="1102850"/>
                        <a:pt x="7610792" y="1030988"/>
                        <a:pt x="7475073" y="961492"/>
                      </a:cubicBezTo>
                      <a:cubicBezTo>
                        <a:pt x="7147239" y="793572"/>
                        <a:pt x="6837778" y="635112"/>
                        <a:pt x="6503212" y="519951"/>
                      </a:cubicBezTo>
                      <a:cubicBezTo>
                        <a:pt x="6029471" y="358035"/>
                        <a:pt x="5549361" y="285446"/>
                        <a:pt x="5076348" y="304366"/>
                      </a:cubicBezTo>
                      <a:cubicBezTo>
                        <a:pt x="4684838" y="320012"/>
                        <a:pt x="4293146" y="425894"/>
                        <a:pt x="3878713" y="628017"/>
                      </a:cubicBezTo>
                      <a:cubicBezTo>
                        <a:pt x="3771921" y="680048"/>
                        <a:pt x="3666948" y="735355"/>
                        <a:pt x="3555608" y="793754"/>
                      </a:cubicBezTo>
                      <a:cubicBezTo>
                        <a:pt x="3230502" y="964584"/>
                        <a:pt x="2894117" y="1141237"/>
                        <a:pt x="2532261" y="1225106"/>
                      </a:cubicBezTo>
                      <a:cubicBezTo>
                        <a:pt x="2231352" y="1294784"/>
                        <a:pt x="1930078" y="1287871"/>
                        <a:pt x="1636628" y="1204730"/>
                      </a:cubicBezTo>
                      <a:cubicBezTo>
                        <a:pt x="1364827" y="1127592"/>
                        <a:pt x="1091206" y="987325"/>
                        <a:pt x="749727" y="749909"/>
                      </a:cubicBezTo>
                      <a:cubicBezTo>
                        <a:pt x="475379" y="558520"/>
                        <a:pt x="270891" y="319648"/>
                        <a:pt x="73135" y="88599"/>
                      </a:cubicBezTo>
                      <a:cubicBezTo>
                        <a:pt x="48575" y="59854"/>
                        <a:pt x="24196" y="31292"/>
                        <a:pt x="0" y="3275"/>
                      </a:cubicBezTo>
                      <a:lnTo>
                        <a:pt x="3820" y="0"/>
                      </a:lnTo>
                      <a:cubicBezTo>
                        <a:pt x="28017" y="28017"/>
                        <a:pt x="52395" y="56580"/>
                        <a:pt x="77138" y="85324"/>
                      </a:cubicBezTo>
                      <a:cubicBezTo>
                        <a:pt x="274712" y="316192"/>
                        <a:pt x="478835" y="554700"/>
                        <a:pt x="752638" y="745724"/>
                      </a:cubicBezTo>
                      <a:cubicBezTo>
                        <a:pt x="1093753" y="982777"/>
                        <a:pt x="1366828" y="1122862"/>
                        <a:pt x="1638083" y="1199818"/>
                      </a:cubicBezTo>
                      <a:cubicBezTo>
                        <a:pt x="1930624" y="1282777"/>
                        <a:pt x="2231170" y="1289508"/>
                        <a:pt x="2531170" y="1220194"/>
                      </a:cubicBezTo>
                      <a:cubicBezTo>
                        <a:pt x="2892297" y="1136507"/>
                        <a:pt x="3228319" y="960036"/>
                        <a:pt x="3553243" y="789387"/>
                      </a:cubicBezTo>
                      <a:cubicBezTo>
                        <a:pt x="3664583" y="730806"/>
                        <a:pt x="3769738" y="675682"/>
                        <a:pt x="3876530" y="623469"/>
                      </a:cubicBezTo>
                      <a:cubicBezTo>
                        <a:pt x="4291509" y="420982"/>
                        <a:pt x="4683928" y="314918"/>
                        <a:pt x="5076166" y="299272"/>
                      </a:cubicBezTo>
                      <a:cubicBezTo>
                        <a:pt x="5549725" y="280352"/>
                        <a:pt x="6030380" y="352941"/>
                        <a:pt x="6504849" y="515221"/>
                      </a:cubicBezTo>
                      <a:cubicBezTo>
                        <a:pt x="6839598" y="630382"/>
                        <a:pt x="7149422" y="789023"/>
                        <a:pt x="7477439" y="957125"/>
                      </a:cubicBezTo>
                      <a:cubicBezTo>
                        <a:pt x="7613157" y="1026622"/>
                        <a:pt x="7753424" y="1098484"/>
                        <a:pt x="7895692" y="1167071"/>
                      </a:cubicBezTo>
                      <a:cubicBezTo>
                        <a:pt x="8034867" y="1234202"/>
                        <a:pt x="8166038" y="1290054"/>
                        <a:pt x="8296662" y="1337538"/>
                      </a:cubicBezTo>
                      <a:cubicBezTo>
                        <a:pt x="8734927" y="1497089"/>
                        <a:pt x="9199936" y="1566949"/>
                        <a:pt x="9678589" y="1544936"/>
                      </a:cubicBezTo>
                      <a:cubicBezTo>
                        <a:pt x="10106121" y="1525288"/>
                        <a:pt x="10503271" y="1457428"/>
                        <a:pt x="10859123" y="1343359"/>
                      </a:cubicBezTo>
                      <a:cubicBezTo>
                        <a:pt x="11267552" y="1212371"/>
                        <a:pt x="11619401" y="1020255"/>
                        <a:pt x="11905029" y="772286"/>
                      </a:cubicBezTo>
                      <a:lnTo>
                        <a:pt x="11908304" y="776107"/>
                      </a:lnTo>
                      <a:cubicBezTo>
                        <a:pt x="11622131" y="1024439"/>
                        <a:pt x="11269553" y="1216737"/>
                        <a:pt x="10860579" y="1348089"/>
                      </a:cubicBezTo>
                      <a:cubicBezTo>
                        <a:pt x="10504363" y="1462340"/>
                        <a:pt x="10106848" y="1530200"/>
                        <a:pt x="9678772" y="1549848"/>
                      </a:cubicBezTo>
                      <a:cubicBezTo>
                        <a:pt x="9621464" y="1552395"/>
                        <a:pt x="9564157" y="1553669"/>
                        <a:pt x="9507213" y="155366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72" name="任意多边形: 形状 171">
                  <a:extLst>
                    <a:ext uri="{FF2B5EF4-FFF2-40B4-BE49-F238E27FC236}">
                      <a16:creationId xmlns:a16="http://schemas.microsoft.com/office/drawing/2014/main" id="{81A482BF-6E8F-418E-850A-D3605D9A3646}"/>
                    </a:ext>
                  </a:extLst>
                </p:cNvPr>
                <p:cNvSpPr/>
                <p:nvPr/>
              </p:nvSpPr>
              <p:spPr>
                <a:xfrm>
                  <a:off x="-721636" y="5243688"/>
                  <a:ext cx="11941414" cy="1551485"/>
                </a:xfrm>
                <a:custGeom>
                  <a:avLst/>
                  <a:gdLst>
                    <a:gd name="connsiteX0" fmla="*/ 9555606 w 11941414"/>
                    <a:gd name="connsiteY0" fmla="*/ 1551485 h 1551485"/>
                    <a:gd name="connsiteX1" fmla="*/ 8346692 w 11941414"/>
                    <a:gd name="connsiteY1" fmla="*/ 1339903 h 1551485"/>
                    <a:gd name="connsiteX2" fmla="*/ 7943539 w 11941414"/>
                    <a:gd name="connsiteY2" fmla="*/ 1167798 h 1551485"/>
                    <a:gd name="connsiteX3" fmla="*/ 7515643 w 11941414"/>
                    <a:gd name="connsiteY3" fmla="*/ 951849 h 1551485"/>
                    <a:gd name="connsiteX4" fmla="*/ 6548876 w 11941414"/>
                    <a:gd name="connsiteY4" fmla="*/ 509218 h 1551485"/>
                    <a:gd name="connsiteX5" fmla="*/ 5117100 w 11941414"/>
                    <a:gd name="connsiteY5" fmla="*/ 284900 h 1551485"/>
                    <a:gd name="connsiteX6" fmla="*/ 3910914 w 11941414"/>
                    <a:gd name="connsiteY6" fmla="*/ 598181 h 1551485"/>
                    <a:gd name="connsiteX7" fmla="*/ 3565614 w 11941414"/>
                    <a:gd name="connsiteY7" fmla="*/ 773196 h 1551485"/>
                    <a:gd name="connsiteX8" fmla="*/ 2558095 w 11941414"/>
                    <a:gd name="connsiteY8" fmla="*/ 1198726 h 1551485"/>
                    <a:gd name="connsiteX9" fmla="*/ 1658095 w 11941414"/>
                    <a:gd name="connsiteY9" fmla="*/ 1190721 h 1551485"/>
                    <a:gd name="connsiteX10" fmla="*/ 761916 w 11941414"/>
                    <a:gd name="connsiteY10" fmla="*/ 744451 h 1551485"/>
                    <a:gd name="connsiteX11" fmla="*/ 92783 w 11941414"/>
                    <a:gd name="connsiteY11" fmla="*/ 108065 h 1551485"/>
                    <a:gd name="connsiteX12" fmla="*/ 0 w 11941414"/>
                    <a:gd name="connsiteY12" fmla="*/ 3275 h 1551485"/>
                    <a:gd name="connsiteX13" fmla="*/ 3639 w 11941414"/>
                    <a:gd name="connsiteY13" fmla="*/ 0 h 1551485"/>
                    <a:gd name="connsiteX14" fmla="*/ 96604 w 11941414"/>
                    <a:gd name="connsiteY14" fmla="*/ 104973 h 1551485"/>
                    <a:gd name="connsiteX15" fmla="*/ 764645 w 11941414"/>
                    <a:gd name="connsiteY15" fmla="*/ 740449 h 1551485"/>
                    <a:gd name="connsiteX16" fmla="*/ 1659369 w 11941414"/>
                    <a:gd name="connsiteY16" fmla="*/ 1186173 h 1551485"/>
                    <a:gd name="connsiteX17" fmla="*/ 2557003 w 11941414"/>
                    <a:gd name="connsiteY17" fmla="*/ 1194178 h 1551485"/>
                    <a:gd name="connsiteX18" fmla="*/ 3563431 w 11941414"/>
                    <a:gd name="connsiteY18" fmla="*/ 769011 h 1551485"/>
                    <a:gd name="connsiteX19" fmla="*/ 3908913 w 11941414"/>
                    <a:gd name="connsiteY19" fmla="*/ 593814 h 1551485"/>
                    <a:gd name="connsiteX20" fmla="*/ 5117100 w 11941414"/>
                    <a:gd name="connsiteY20" fmla="*/ 279988 h 1551485"/>
                    <a:gd name="connsiteX21" fmla="*/ 6550695 w 11941414"/>
                    <a:gd name="connsiteY21" fmla="*/ 504487 h 1551485"/>
                    <a:gd name="connsiteX22" fmla="*/ 7518190 w 11941414"/>
                    <a:gd name="connsiteY22" fmla="*/ 947483 h 1551485"/>
                    <a:gd name="connsiteX23" fmla="*/ 7945904 w 11941414"/>
                    <a:gd name="connsiteY23" fmla="*/ 1163432 h 1551485"/>
                    <a:gd name="connsiteX24" fmla="*/ 8348511 w 11941414"/>
                    <a:gd name="connsiteY24" fmla="*/ 1335172 h 1551485"/>
                    <a:gd name="connsiteX25" fmla="*/ 9736807 w 11941414"/>
                    <a:gd name="connsiteY25" fmla="*/ 1542207 h 1551485"/>
                    <a:gd name="connsiteX26" fmla="*/ 11938140 w 11941414"/>
                    <a:gd name="connsiteY26" fmla="*/ 765191 h 1551485"/>
                    <a:gd name="connsiteX27" fmla="*/ 11941414 w 11941414"/>
                    <a:gd name="connsiteY27" fmla="*/ 769011 h 1551485"/>
                    <a:gd name="connsiteX28" fmla="*/ 9736989 w 11941414"/>
                    <a:gd name="connsiteY28" fmla="*/ 1547301 h 1551485"/>
                    <a:gd name="connsiteX29" fmla="*/ 9555606 w 11941414"/>
                    <a:gd name="connsiteY29" fmla="*/ 1551485 h 15514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1941414" h="1551485">
                      <a:moveTo>
                        <a:pt x="9555606" y="1551485"/>
                      </a:moveTo>
                      <a:cubicBezTo>
                        <a:pt x="9137717" y="1551485"/>
                        <a:pt x="8732016" y="1480533"/>
                        <a:pt x="8346692" y="1339903"/>
                      </a:cubicBezTo>
                      <a:cubicBezTo>
                        <a:pt x="8215522" y="1292056"/>
                        <a:pt x="8083806" y="1235840"/>
                        <a:pt x="7943539" y="1167798"/>
                      </a:cubicBezTo>
                      <a:cubicBezTo>
                        <a:pt x="7797996" y="1097392"/>
                        <a:pt x="7654455" y="1023347"/>
                        <a:pt x="7515643" y="951849"/>
                      </a:cubicBezTo>
                      <a:cubicBezTo>
                        <a:pt x="7189810" y="783748"/>
                        <a:pt x="6881987" y="625106"/>
                        <a:pt x="6548876" y="509218"/>
                      </a:cubicBezTo>
                      <a:cubicBezTo>
                        <a:pt x="6073497" y="344936"/>
                        <a:pt x="5591751" y="269436"/>
                        <a:pt x="5117100" y="284900"/>
                      </a:cubicBezTo>
                      <a:cubicBezTo>
                        <a:pt x="4718677" y="297817"/>
                        <a:pt x="4324074" y="400424"/>
                        <a:pt x="3910914" y="598181"/>
                      </a:cubicBezTo>
                      <a:cubicBezTo>
                        <a:pt x="3797027" y="652759"/>
                        <a:pt x="3684595" y="711158"/>
                        <a:pt x="3565614" y="773196"/>
                      </a:cubicBezTo>
                      <a:cubicBezTo>
                        <a:pt x="3244875" y="940206"/>
                        <a:pt x="2913219" y="1112856"/>
                        <a:pt x="2558095" y="1198726"/>
                      </a:cubicBezTo>
                      <a:cubicBezTo>
                        <a:pt x="2253911" y="1272225"/>
                        <a:pt x="1951000" y="1269496"/>
                        <a:pt x="1658095" y="1190721"/>
                      </a:cubicBezTo>
                      <a:cubicBezTo>
                        <a:pt x="1309884" y="1097028"/>
                        <a:pt x="996240" y="902911"/>
                        <a:pt x="761916" y="744451"/>
                      </a:cubicBezTo>
                      <a:cubicBezTo>
                        <a:pt x="492116" y="561249"/>
                        <a:pt x="289084" y="330928"/>
                        <a:pt x="92783" y="108065"/>
                      </a:cubicBezTo>
                      <a:cubicBezTo>
                        <a:pt x="62219" y="73317"/>
                        <a:pt x="30746" y="37477"/>
                        <a:pt x="0" y="3275"/>
                      </a:cubicBezTo>
                      <a:lnTo>
                        <a:pt x="3639" y="0"/>
                      </a:lnTo>
                      <a:cubicBezTo>
                        <a:pt x="34384" y="34384"/>
                        <a:pt x="66040" y="70224"/>
                        <a:pt x="96604" y="104973"/>
                      </a:cubicBezTo>
                      <a:cubicBezTo>
                        <a:pt x="292723" y="327471"/>
                        <a:pt x="495391" y="557611"/>
                        <a:pt x="764645" y="740449"/>
                      </a:cubicBezTo>
                      <a:cubicBezTo>
                        <a:pt x="998605" y="898726"/>
                        <a:pt x="1311704" y="1092662"/>
                        <a:pt x="1659369" y="1186173"/>
                      </a:cubicBezTo>
                      <a:cubicBezTo>
                        <a:pt x="1951546" y="1264766"/>
                        <a:pt x="2253547" y="1267495"/>
                        <a:pt x="2557003" y="1194178"/>
                      </a:cubicBezTo>
                      <a:cubicBezTo>
                        <a:pt x="2911582" y="1108490"/>
                        <a:pt x="3243055" y="936022"/>
                        <a:pt x="3563431" y="769011"/>
                      </a:cubicBezTo>
                      <a:cubicBezTo>
                        <a:pt x="3682412" y="706974"/>
                        <a:pt x="3795026" y="648393"/>
                        <a:pt x="3908913" y="593814"/>
                      </a:cubicBezTo>
                      <a:cubicBezTo>
                        <a:pt x="4322800" y="395694"/>
                        <a:pt x="4717949" y="293087"/>
                        <a:pt x="5117100" y="279988"/>
                      </a:cubicBezTo>
                      <a:cubicBezTo>
                        <a:pt x="5592297" y="264524"/>
                        <a:pt x="6074770" y="340024"/>
                        <a:pt x="6550695" y="504487"/>
                      </a:cubicBezTo>
                      <a:cubicBezTo>
                        <a:pt x="6884170" y="620558"/>
                        <a:pt x="7192175" y="779199"/>
                        <a:pt x="7518190" y="947483"/>
                      </a:cubicBezTo>
                      <a:cubicBezTo>
                        <a:pt x="7657002" y="1018981"/>
                        <a:pt x="7800361" y="1093026"/>
                        <a:pt x="7945904" y="1163432"/>
                      </a:cubicBezTo>
                      <a:cubicBezTo>
                        <a:pt x="8085807" y="1231291"/>
                        <a:pt x="8217523" y="1287507"/>
                        <a:pt x="8348511" y="1335172"/>
                      </a:cubicBezTo>
                      <a:cubicBezTo>
                        <a:pt x="8788596" y="1495815"/>
                        <a:pt x="9255606" y="1565494"/>
                        <a:pt x="9736807" y="1542207"/>
                      </a:cubicBezTo>
                      <a:cubicBezTo>
                        <a:pt x="10365369" y="1511643"/>
                        <a:pt x="11257546" y="1351910"/>
                        <a:pt x="11938140" y="765191"/>
                      </a:cubicBezTo>
                      <a:lnTo>
                        <a:pt x="11941414" y="769011"/>
                      </a:lnTo>
                      <a:cubicBezTo>
                        <a:pt x="11259547" y="1356822"/>
                        <a:pt x="10366278" y="1516555"/>
                        <a:pt x="9736989" y="1547301"/>
                      </a:cubicBezTo>
                      <a:cubicBezTo>
                        <a:pt x="9676224" y="1550030"/>
                        <a:pt x="9615643" y="1551485"/>
                        <a:pt x="9555606" y="1551485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id="{6F600451-2FD5-4C8B-A91F-8123BC204280}"/>
                    </a:ext>
                  </a:extLst>
                </p:cNvPr>
                <p:cNvSpPr/>
                <p:nvPr/>
              </p:nvSpPr>
              <p:spPr>
                <a:xfrm>
                  <a:off x="-716178" y="5248419"/>
                  <a:ext cx="11974162" cy="1549302"/>
                </a:xfrm>
                <a:custGeom>
                  <a:avLst/>
                  <a:gdLst>
                    <a:gd name="connsiteX0" fmla="*/ 9610548 w 11974162"/>
                    <a:gd name="connsiteY0" fmla="*/ 1549302 h 1549302"/>
                    <a:gd name="connsiteX1" fmla="*/ 8398178 w 11974162"/>
                    <a:gd name="connsiteY1" fmla="*/ 1337719 h 1549302"/>
                    <a:gd name="connsiteX2" fmla="*/ 7993569 w 11974162"/>
                    <a:gd name="connsiteY2" fmla="*/ 1164342 h 1549302"/>
                    <a:gd name="connsiteX3" fmla="*/ 7556395 w 11974162"/>
                    <a:gd name="connsiteY3" fmla="*/ 942389 h 1549302"/>
                    <a:gd name="connsiteX4" fmla="*/ 6594540 w 11974162"/>
                    <a:gd name="connsiteY4" fmla="*/ 498666 h 1549302"/>
                    <a:gd name="connsiteX5" fmla="*/ 5157670 w 11974162"/>
                    <a:gd name="connsiteY5" fmla="*/ 265797 h 1549302"/>
                    <a:gd name="connsiteX6" fmla="*/ 3943116 w 11974162"/>
                    <a:gd name="connsiteY6" fmla="*/ 568708 h 1549302"/>
                    <a:gd name="connsiteX7" fmla="*/ 3575256 w 11974162"/>
                    <a:gd name="connsiteY7" fmla="*/ 753002 h 1549302"/>
                    <a:gd name="connsiteX8" fmla="*/ 2583747 w 11974162"/>
                    <a:gd name="connsiteY8" fmla="*/ 1172710 h 1549302"/>
                    <a:gd name="connsiteX9" fmla="*/ 1679199 w 11974162"/>
                    <a:gd name="connsiteY9" fmla="*/ 1177077 h 1549302"/>
                    <a:gd name="connsiteX10" fmla="*/ 773741 w 11974162"/>
                    <a:gd name="connsiteY10" fmla="*/ 739175 h 1549302"/>
                    <a:gd name="connsiteX11" fmla="*/ 110976 w 11974162"/>
                    <a:gd name="connsiteY11" fmla="*/ 125167 h 1549302"/>
                    <a:gd name="connsiteX12" fmla="*/ 0 w 11974162"/>
                    <a:gd name="connsiteY12" fmla="*/ 3457 h 1549302"/>
                    <a:gd name="connsiteX13" fmla="*/ 3639 w 11974162"/>
                    <a:gd name="connsiteY13" fmla="*/ 0 h 1549302"/>
                    <a:gd name="connsiteX14" fmla="*/ 114615 w 11974162"/>
                    <a:gd name="connsiteY14" fmla="*/ 121710 h 1549302"/>
                    <a:gd name="connsiteX15" fmla="*/ 776470 w 11974162"/>
                    <a:gd name="connsiteY15" fmla="*/ 734991 h 1549302"/>
                    <a:gd name="connsiteX16" fmla="*/ 1680472 w 11974162"/>
                    <a:gd name="connsiteY16" fmla="*/ 1172165 h 1549302"/>
                    <a:gd name="connsiteX17" fmla="*/ 2582473 w 11974162"/>
                    <a:gd name="connsiteY17" fmla="*/ 1167798 h 1549302"/>
                    <a:gd name="connsiteX18" fmla="*/ 3572892 w 11974162"/>
                    <a:gd name="connsiteY18" fmla="*/ 748453 h 1549302"/>
                    <a:gd name="connsiteX19" fmla="*/ 3940933 w 11974162"/>
                    <a:gd name="connsiteY19" fmla="*/ 563978 h 1549302"/>
                    <a:gd name="connsiteX20" fmla="*/ 5157488 w 11974162"/>
                    <a:gd name="connsiteY20" fmla="*/ 260703 h 1549302"/>
                    <a:gd name="connsiteX21" fmla="*/ 6596178 w 11974162"/>
                    <a:gd name="connsiteY21" fmla="*/ 493936 h 1549302"/>
                    <a:gd name="connsiteX22" fmla="*/ 7558761 w 11974162"/>
                    <a:gd name="connsiteY22" fmla="*/ 938023 h 1549302"/>
                    <a:gd name="connsiteX23" fmla="*/ 7995752 w 11974162"/>
                    <a:gd name="connsiteY23" fmla="*/ 1159976 h 1549302"/>
                    <a:gd name="connsiteX24" fmla="*/ 8399997 w 11974162"/>
                    <a:gd name="connsiteY24" fmla="*/ 1332989 h 1549302"/>
                    <a:gd name="connsiteX25" fmla="*/ 9794659 w 11974162"/>
                    <a:gd name="connsiteY25" fmla="*/ 1539478 h 1549302"/>
                    <a:gd name="connsiteX26" fmla="*/ 10948268 w 11974162"/>
                    <a:gd name="connsiteY26" fmla="*/ 1326622 h 1549302"/>
                    <a:gd name="connsiteX27" fmla="*/ 11970887 w 11974162"/>
                    <a:gd name="connsiteY27" fmla="*/ 758096 h 1549302"/>
                    <a:gd name="connsiteX28" fmla="*/ 11974162 w 11974162"/>
                    <a:gd name="connsiteY28" fmla="*/ 761916 h 1549302"/>
                    <a:gd name="connsiteX29" fmla="*/ 10949905 w 11974162"/>
                    <a:gd name="connsiteY29" fmla="*/ 1331352 h 1549302"/>
                    <a:gd name="connsiteX30" fmla="*/ 9794842 w 11974162"/>
                    <a:gd name="connsiteY30" fmla="*/ 1544390 h 1549302"/>
                    <a:gd name="connsiteX31" fmla="*/ 9610548 w 11974162"/>
                    <a:gd name="connsiteY31" fmla="*/ 1549302 h 15493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974162" h="1549302">
                      <a:moveTo>
                        <a:pt x="9610548" y="1549302"/>
                      </a:moveTo>
                      <a:cubicBezTo>
                        <a:pt x="9194114" y="1549302"/>
                        <a:pt x="8778408" y="1477077"/>
                        <a:pt x="8398178" y="1337719"/>
                      </a:cubicBezTo>
                      <a:cubicBezTo>
                        <a:pt x="8266826" y="1289508"/>
                        <a:pt x="8134382" y="1232929"/>
                        <a:pt x="7993569" y="1164342"/>
                      </a:cubicBezTo>
                      <a:cubicBezTo>
                        <a:pt x="7844752" y="1092116"/>
                        <a:pt x="7698117" y="1016070"/>
                        <a:pt x="7556395" y="942389"/>
                      </a:cubicBezTo>
                      <a:cubicBezTo>
                        <a:pt x="7232381" y="774105"/>
                        <a:pt x="6926377" y="615282"/>
                        <a:pt x="6594540" y="498666"/>
                      </a:cubicBezTo>
                      <a:cubicBezTo>
                        <a:pt x="6117524" y="332019"/>
                        <a:pt x="5633958" y="253608"/>
                        <a:pt x="5157670" y="265797"/>
                      </a:cubicBezTo>
                      <a:cubicBezTo>
                        <a:pt x="4757973" y="275803"/>
                        <a:pt x="4349362" y="377865"/>
                        <a:pt x="3943116" y="568708"/>
                      </a:cubicBezTo>
                      <a:cubicBezTo>
                        <a:pt x="3821952" y="625652"/>
                        <a:pt x="3702061" y="687507"/>
                        <a:pt x="3575256" y="753002"/>
                      </a:cubicBezTo>
                      <a:cubicBezTo>
                        <a:pt x="3259065" y="916191"/>
                        <a:pt x="2932140" y="1085203"/>
                        <a:pt x="2583747" y="1172710"/>
                      </a:cubicBezTo>
                      <a:cubicBezTo>
                        <a:pt x="2276106" y="1250030"/>
                        <a:pt x="1971740" y="1251485"/>
                        <a:pt x="1679199" y="1177077"/>
                      </a:cubicBezTo>
                      <a:cubicBezTo>
                        <a:pt x="1330988" y="1088478"/>
                        <a:pt x="1012431" y="896543"/>
                        <a:pt x="773741" y="739175"/>
                      </a:cubicBezTo>
                      <a:cubicBezTo>
                        <a:pt x="507944" y="563250"/>
                        <a:pt x="306004" y="340570"/>
                        <a:pt x="110976" y="125167"/>
                      </a:cubicBezTo>
                      <a:cubicBezTo>
                        <a:pt x="74591" y="84961"/>
                        <a:pt x="36750" y="43299"/>
                        <a:pt x="0" y="3457"/>
                      </a:cubicBezTo>
                      <a:lnTo>
                        <a:pt x="3639" y="0"/>
                      </a:lnTo>
                      <a:cubicBezTo>
                        <a:pt x="40388" y="39842"/>
                        <a:pt x="78229" y="81504"/>
                        <a:pt x="114615" y="121710"/>
                      </a:cubicBezTo>
                      <a:cubicBezTo>
                        <a:pt x="309460" y="336931"/>
                        <a:pt x="511037" y="559430"/>
                        <a:pt x="776470" y="734991"/>
                      </a:cubicBezTo>
                      <a:cubicBezTo>
                        <a:pt x="1230200" y="1034081"/>
                        <a:pt x="1497816" y="1125773"/>
                        <a:pt x="1680472" y="1172165"/>
                      </a:cubicBezTo>
                      <a:cubicBezTo>
                        <a:pt x="1972286" y="1246391"/>
                        <a:pt x="2275742" y="1244936"/>
                        <a:pt x="2582473" y="1167798"/>
                      </a:cubicBezTo>
                      <a:cubicBezTo>
                        <a:pt x="2930320" y="1080291"/>
                        <a:pt x="3256882" y="911643"/>
                        <a:pt x="3572892" y="748453"/>
                      </a:cubicBezTo>
                      <a:cubicBezTo>
                        <a:pt x="3699877" y="682959"/>
                        <a:pt x="3819768" y="620922"/>
                        <a:pt x="3940933" y="563978"/>
                      </a:cubicBezTo>
                      <a:cubicBezTo>
                        <a:pt x="4347725" y="372771"/>
                        <a:pt x="4757064" y="270709"/>
                        <a:pt x="5157488" y="260703"/>
                      </a:cubicBezTo>
                      <a:cubicBezTo>
                        <a:pt x="5634504" y="248696"/>
                        <a:pt x="6118616" y="327107"/>
                        <a:pt x="6596178" y="493936"/>
                      </a:cubicBezTo>
                      <a:cubicBezTo>
                        <a:pt x="6928378" y="610734"/>
                        <a:pt x="7234564" y="769739"/>
                        <a:pt x="7558761" y="938023"/>
                      </a:cubicBezTo>
                      <a:cubicBezTo>
                        <a:pt x="7700482" y="1011704"/>
                        <a:pt x="7847117" y="1087750"/>
                        <a:pt x="7995752" y="1159976"/>
                      </a:cubicBezTo>
                      <a:cubicBezTo>
                        <a:pt x="8136565" y="1228380"/>
                        <a:pt x="8268645" y="1284960"/>
                        <a:pt x="8399997" y="1332989"/>
                      </a:cubicBezTo>
                      <a:cubicBezTo>
                        <a:pt x="8835897" y="1492541"/>
                        <a:pt x="9318008" y="1563856"/>
                        <a:pt x="9794659" y="1539478"/>
                      </a:cubicBezTo>
                      <a:cubicBezTo>
                        <a:pt x="10205818" y="1518374"/>
                        <a:pt x="10594053" y="1446695"/>
                        <a:pt x="10948268" y="1326622"/>
                      </a:cubicBezTo>
                      <a:cubicBezTo>
                        <a:pt x="11342142" y="1193268"/>
                        <a:pt x="11686169" y="1001880"/>
                        <a:pt x="11970887" y="758096"/>
                      </a:cubicBezTo>
                      <a:lnTo>
                        <a:pt x="11974162" y="761916"/>
                      </a:lnTo>
                      <a:cubicBezTo>
                        <a:pt x="11689080" y="1006246"/>
                        <a:pt x="11344325" y="1197817"/>
                        <a:pt x="10949905" y="1331352"/>
                      </a:cubicBezTo>
                      <a:cubicBezTo>
                        <a:pt x="10595144" y="1451607"/>
                        <a:pt x="10206546" y="1523287"/>
                        <a:pt x="9794842" y="1544390"/>
                      </a:cubicBezTo>
                      <a:cubicBezTo>
                        <a:pt x="9733350" y="1547665"/>
                        <a:pt x="9672040" y="1549302"/>
                        <a:pt x="9610548" y="1549302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74" name="任意多边形: 形状 173">
                  <a:extLst>
                    <a:ext uri="{FF2B5EF4-FFF2-40B4-BE49-F238E27FC236}">
                      <a16:creationId xmlns:a16="http://schemas.microsoft.com/office/drawing/2014/main" id="{B5D7CECE-C1D7-4D5F-9CF5-27DED9E422F7}"/>
                    </a:ext>
                  </a:extLst>
                </p:cNvPr>
                <p:cNvSpPr/>
                <p:nvPr/>
              </p:nvSpPr>
              <p:spPr>
                <a:xfrm>
                  <a:off x="-710902" y="5253149"/>
                  <a:ext cx="12006726" cy="1547300"/>
                </a:xfrm>
                <a:custGeom>
                  <a:avLst/>
                  <a:gdLst>
                    <a:gd name="connsiteX0" fmla="*/ 9659487 w 12006726"/>
                    <a:gd name="connsiteY0" fmla="*/ 1547301 h 1547300"/>
                    <a:gd name="connsiteX1" fmla="*/ 8450027 w 12006726"/>
                    <a:gd name="connsiteY1" fmla="*/ 1335718 h 1547300"/>
                    <a:gd name="connsiteX2" fmla="*/ 8043781 w 12006726"/>
                    <a:gd name="connsiteY2" fmla="*/ 1161067 h 1547300"/>
                    <a:gd name="connsiteX3" fmla="*/ 7597693 w 12006726"/>
                    <a:gd name="connsiteY3" fmla="*/ 933293 h 1547300"/>
                    <a:gd name="connsiteX4" fmla="*/ 6640386 w 12006726"/>
                    <a:gd name="connsiteY4" fmla="*/ 488114 h 1547300"/>
                    <a:gd name="connsiteX5" fmla="*/ 5198422 w 12006726"/>
                    <a:gd name="connsiteY5" fmla="*/ 246513 h 1547300"/>
                    <a:gd name="connsiteX6" fmla="*/ 3975499 w 12006726"/>
                    <a:gd name="connsiteY6" fmla="*/ 539054 h 1547300"/>
                    <a:gd name="connsiteX7" fmla="*/ 3584535 w 12006726"/>
                    <a:gd name="connsiteY7" fmla="*/ 732808 h 1547300"/>
                    <a:gd name="connsiteX8" fmla="*/ 2609581 w 12006726"/>
                    <a:gd name="connsiteY8" fmla="*/ 1146695 h 1547300"/>
                    <a:gd name="connsiteX9" fmla="*/ 1700485 w 12006726"/>
                    <a:gd name="connsiteY9" fmla="*/ 1163432 h 1547300"/>
                    <a:gd name="connsiteX10" fmla="*/ 785749 w 12006726"/>
                    <a:gd name="connsiteY10" fmla="*/ 734081 h 1547300"/>
                    <a:gd name="connsiteX11" fmla="*/ 128078 w 12006726"/>
                    <a:gd name="connsiteY11" fmla="*/ 139903 h 1547300"/>
                    <a:gd name="connsiteX12" fmla="*/ 0 w 12006726"/>
                    <a:gd name="connsiteY12" fmla="*/ 3457 h 1547300"/>
                    <a:gd name="connsiteX13" fmla="*/ 3639 w 12006726"/>
                    <a:gd name="connsiteY13" fmla="*/ 0 h 1547300"/>
                    <a:gd name="connsiteX14" fmla="*/ 131716 w 12006726"/>
                    <a:gd name="connsiteY14" fmla="*/ 136446 h 1547300"/>
                    <a:gd name="connsiteX15" fmla="*/ 788478 w 12006726"/>
                    <a:gd name="connsiteY15" fmla="*/ 729533 h 1547300"/>
                    <a:gd name="connsiteX16" fmla="*/ 1701576 w 12006726"/>
                    <a:gd name="connsiteY16" fmla="*/ 1158338 h 1547300"/>
                    <a:gd name="connsiteX17" fmla="*/ 2608125 w 12006726"/>
                    <a:gd name="connsiteY17" fmla="*/ 1141601 h 1547300"/>
                    <a:gd name="connsiteX18" fmla="*/ 3581988 w 12006726"/>
                    <a:gd name="connsiteY18" fmla="*/ 728259 h 1547300"/>
                    <a:gd name="connsiteX19" fmla="*/ 3973134 w 12006726"/>
                    <a:gd name="connsiteY19" fmla="*/ 534324 h 1547300"/>
                    <a:gd name="connsiteX20" fmla="*/ 5198058 w 12006726"/>
                    <a:gd name="connsiteY20" fmla="*/ 241419 h 1547300"/>
                    <a:gd name="connsiteX21" fmla="*/ 6641659 w 12006726"/>
                    <a:gd name="connsiteY21" fmla="*/ 483384 h 1547300"/>
                    <a:gd name="connsiteX22" fmla="*/ 7599694 w 12006726"/>
                    <a:gd name="connsiteY22" fmla="*/ 928744 h 1547300"/>
                    <a:gd name="connsiteX23" fmla="*/ 8045601 w 12006726"/>
                    <a:gd name="connsiteY23" fmla="*/ 1156519 h 1547300"/>
                    <a:gd name="connsiteX24" fmla="*/ 8451301 w 12006726"/>
                    <a:gd name="connsiteY24" fmla="*/ 1330806 h 1547300"/>
                    <a:gd name="connsiteX25" fmla="*/ 9852149 w 12006726"/>
                    <a:gd name="connsiteY25" fmla="*/ 1536931 h 1547300"/>
                    <a:gd name="connsiteX26" fmla="*/ 10992476 w 12006726"/>
                    <a:gd name="connsiteY26" fmla="*/ 1318435 h 1547300"/>
                    <a:gd name="connsiteX27" fmla="*/ 12003452 w 12006726"/>
                    <a:gd name="connsiteY27" fmla="*/ 751000 h 1547300"/>
                    <a:gd name="connsiteX28" fmla="*/ 12006727 w 12006726"/>
                    <a:gd name="connsiteY28" fmla="*/ 754821 h 1547300"/>
                    <a:gd name="connsiteX29" fmla="*/ 10994478 w 12006726"/>
                    <a:gd name="connsiteY29" fmla="*/ 1323347 h 1547300"/>
                    <a:gd name="connsiteX30" fmla="*/ 9852877 w 12006726"/>
                    <a:gd name="connsiteY30" fmla="*/ 1542025 h 1547300"/>
                    <a:gd name="connsiteX31" fmla="*/ 9659487 w 12006726"/>
                    <a:gd name="connsiteY31" fmla="*/ 1547301 h 1547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2006726" h="1547300">
                      <a:moveTo>
                        <a:pt x="9659487" y="1547301"/>
                      </a:moveTo>
                      <a:cubicBezTo>
                        <a:pt x="9243963" y="1547301"/>
                        <a:pt x="8829530" y="1475075"/>
                        <a:pt x="8450027" y="1335718"/>
                      </a:cubicBezTo>
                      <a:cubicBezTo>
                        <a:pt x="8318311" y="1287325"/>
                        <a:pt x="8185504" y="1230200"/>
                        <a:pt x="8043781" y="1161067"/>
                      </a:cubicBezTo>
                      <a:cubicBezTo>
                        <a:pt x="7892053" y="1087204"/>
                        <a:pt x="7742326" y="1008975"/>
                        <a:pt x="7597693" y="933293"/>
                      </a:cubicBezTo>
                      <a:cubicBezTo>
                        <a:pt x="7275498" y="764827"/>
                        <a:pt x="6970950" y="605640"/>
                        <a:pt x="6640386" y="488114"/>
                      </a:cubicBezTo>
                      <a:cubicBezTo>
                        <a:pt x="6161733" y="319284"/>
                        <a:pt x="5676529" y="237962"/>
                        <a:pt x="5198422" y="246513"/>
                      </a:cubicBezTo>
                      <a:cubicBezTo>
                        <a:pt x="4791994" y="253790"/>
                        <a:pt x="4380654" y="352213"/>
                        <a:pt x="3975499" y="539054"/>
                      </a:cubicBezTo>
                      <a:cubicBezTo>
                        <a:pt x="3846875" y="598363"/>
                        <a:pt x="3719344" y="663675"/>
                        <a:pt x="3584535" y="732808"/>
                      </a:cubicBezTo>
                      <a:cubicBezTo>
                        <a:pt x="3273074" y="892359"/>
                        <a:pt x="2951060" y="1057368"/>
                        <a:pt x="2609581" y="1146695"/>
                      </a:cubicBezTo>
                      <a:cubicBezTo>
                        <a:pt x="2298301" y="1228017"/>
                        <a:pt x="1992480" y="1233474"/>
                        <a:pt x="1700485" y="1163432"/>
                      </a:cubicBezTo>
                      <a:cubicBezTo>
                        <a:pt x="1354275" y="1080109"/>
                        <a:pt x="1043905" y="899636"/>
                        <a:pt x="785749" y="734081"/>
                      </a:cubicBezTo>
                      <a:cubicBezTo>
                        <a:pt x="523044" y="564706"/>
                        <a:pt x="322377" y="348757"/>
                        <a:pt x="128078" y="139903"/>
                      </a:cubicBezTo>
                      <a:cubicBezTo>
                        <a:pt x="84051" y="92602"/>
                        <a:pt x="42571" y="48029"/>
                        <a:pt x="0" y="3457"/>
                      </a:cubicBezTo>
                      <a:lnTo>
                        <a:pt x="3639" y="0"/>
                      </a:lnTo>
                      <a:cubicBezTo>
                        <a:pt x="46210" y="44572"/>
                        <a:pt x="89691" y="91328"/>
                        <a:pt x="131716" y="136446"/>
                      </a:cubicBezTo>
                      <a:cubicBezTo>
                        <a:pt x="325652" y="344936"/>
                        <a:pt x="526319" y="560703"/>
                        <a:pt x="788478" y="729533"/>
                      </a:cubicBezTo>
                      <a:cubicBezTo>
                        <a:pt x="1046088" y="894906"/>
                        <a:pt x="1356276" y="1075197"/>
                        <a:pt x="1701576" y="1158338"/>
                      </a:cubicBezTo>
                      <a:cubicBezTo>
                        <a:pt x="1992843" y="1228381"/>
                        <a:pt x="2297756" y="1222741"/>
                        <a:pt x="2608125" y="1141601"/>
                      </a:cubicBezTo>
                      <a:cubicBezTo>
                        <a:pt x="2949059" y="1052638"/>
                        <a:pt x="3270890" y="887629"/>
                        <a:pt x="3581988" y="728259"/>
                      </a:cubicBezTo>
                      <a:cubicBezTo>
                        <a:pt x="3716979" y="659127"/>
                        <a:pt x="3844511" y="593814"/>
                        <a:pt x="3973134" y="534324"/>
                      </a:cubicBezTo>
                      <a:cubicBezTo>
                        <a:pt x="4378834" y="347301"/>
                        <a:pt x="4790902" y="248696"/>
                        <a:pt x="5198058" y="241419"/>
                      </a:cubicBezTo>
                      <a:cubicBezTo>
                        <a:pt x="5676712" y="233050"/>
                        <a:pt x="6162460" y="314190"/>
                        <a:pt x="6641659" y="483384"/>
                      </a:cubicBezTo>
                      <a:cubicBezTo>
                        <a:pt x="6972587" y="600910"/>
                        <a:pt x="7277135" y="760097"/>
                        <a:pt x="7599694" y="928744"/>
                      </a:cubicBezTo>
                      <a:cubicBezTo>
                        <a:pt x="7744327" y="1004427"/>
                        <a:pt x="7893873" y="1082656"/>
                        <a:pt x="8045601" y="1156519"/>
                      </a:cubicBezTo>
                      <a:cubicBezTo>
                        <a:pt x="8187141" y="1225470"/>
                        <a:pt x="8319767" y="1282595"/>
                        <a:pt x="8451301" y="1330806"/>
                      </a:cubicBezTo>
                      <a:cubicBezTo>
                        <a:pt x="8889020" y="1491631"/>
                        <a:pt x="9373496" y="1562765"/>
                        <a:pt x="9852149" y="1536931"/>
                      </a:cubicBezTo>
                      <a:cubicBezTo>
                        <a:pt x="10255303" y="1515100"/>
                        <a:pt x="10638989" y="1441601"/>
                        <a:pt x="10992476" y="1318435"/>
                      </a:cubicBezTo>
                      <a:cubicBezTo>
                        <a:pt x="11378892" y="1183808"/>
                        <a:pt x="11719098" y="992965"/>
                        <a:pt x="12003452" y="751000"/>
                      </a:cubicBezTo>
                      <a:lnTo>
                        <a:pt x="12006727" y="754821"/>
                      </a:lnTo>
                      <a:cubicBezTo>
                        <a:pt x="11722192" y="997331"/>
                        <a:pt x="11381439" y="1188538"/>
                        <a:pt x="10994478" y="1323347"/>
                      </a:cubicBezTo>
                      <a:cubicBezTo>
                        <a:pt x="10640627" y="1446513"/>
                        <a:pt x="10256575" y="1520194"/>
                        <a:pt x="9852877" y="1542025"/>
                      </a:cubicBezTo>
                      <a:cubicBezTo>
                        <a:pt x="9788474" y="1545482"/>
                        <a:pt x="9723890" y="1547301"/>
                        <a:pt x="9659487" y="154730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75" name="任意多边形: 形状 174">
                  <a:extLst>
                    <a:ext uri="{FF2B5EF4-FFF2-40B4-BE49-F238E27FC236}">
                      <a16:creationId xmlns:a16="http://schemas.microsoft.com/office/drawing/2014/main" id="{953A5767-C761-426B-B480-D34B9FCD18CE}"/>
                    </a:ext>
                  </a:extLst>
                </p:cNvPr>
                <p:cNvSpPr/>
                <p:nvPr/>
              </p:nvSpPr>
              <p:spPr>
                <a:xfrm>
                  <a:off x="-705444" y="5258061"/>
                  <a:ext cx="12039837" cy="1545117"/>
                </a:xfrm>
                <a:custGeom>
                  <a:avLst/>
                  <a:gdLst>
                    <a:gd name="connsiteX0" fmla="*/ 9708062 w 12039837"/>
                    <a:gd name="connsiteY0" fmla="*/ 1545118 h 1545117"/>
                    <a:gd name="connsiteX1" fmla="*/ 8501513 w 12039837"/>
                    <a:gd name="connsiteY1" fmla="*/ 1333535 h 1545117"/>
                    <a:gd name="connsiteX2" fmla="*/ 8093630 w 12039837"/>
                    <a:gd name="connsiteY2" fmla="*/ 1157610 h 1545117"/>
                    <a:gd name="connsiteX3" fmla="*/ 7639173 w 12039837"/>
                    <a:gd name="connsiteY3" fmla="*/ 924196 h 1545117"/>
                    <a:gd name="connsiteX4" fmla="*/ 6685868 w 12039837"/>
                    <a:gd name="connsiteY4" fmla="*/ 477562 h 1545117"/>
                    <a:gd name="connsiteX5" fmla="*/ 5238992 w 12039837"/>
                    <a:gd name="connsiteY5" fmla="*/ 227229 h 1545117"/>
                    <a:gd name="connsiteX6" fmla="*/ 4007700 w 12039837"/>
                    <a:gd name="connsiteY6" fmla="*/ 509399 h 1545117"/>
                    <a:gd name="connsiteX7" fmla="*/ 3599453 w 12039837"/>
                    <a:gd name="connsiteY7" fmla="*/ 709885 h 1545117"/>
                    <a:gd name="connsiteX8" fmla="*/ 2635415 w 12039837"/>
                    <a:gd name="connsiteY8" fmla="*/ 1120315 h 1545117"/>
                    <a:gd name="connsiteX9" fmla="*/ 1721952 w 12039837"/>
                    <a:gd name="connsiteY9" fmla="*/ 1149424 h 1545117"/>
                    <a:gd name="connsiteX10" fmla="*/ 797756 w 12039837"/>
                    <a:gd name="connsiteY10" fmla="*/ 728441 h 1545117"/>
                    <a:gd name="connsiteX11" fmla="*/ 143905 w 12039837"/>
                    <a:gd name="connsiteY11" fmla="*/ 152638 h 1545117"/>
                    <a:gd name="connsiteX12" fmla="*/ 0 w 12039837"/>
                    <a:gd name="connsiteY12" fmla="*/ 3457 h 1545117"/>
                    <a:gd name="connsiteX13" fmla="*/ 3639 w 12039837"/>
                    <a:gd name="connsiteY13" fmla="*/ 0 h 1545117"/>
                    <a:gd name="connsiteX14" fmla="*/ 147726 w 12039837"/>
                    <a:gd name="connsiteY14" fmla="*/ 149181 h 1545117"/>
                    <a:gd name="connsiteX15" fmla="*/ 800667 w 12039837"/>
                    <a:gd name="connsiteY15" fmla="*/ 724075 h 1545117"/>
                    <a:gd name="connsiteX16" fmla="*/ 1723044 w 12039837"/>
                    <a:gd name="connsiteY16" fmla="*/ 1144330 h 1545117"/>
                    <a:gd name="connsiteX17" fmla="*/ 2634141 w 12039837"/>
                    <a:gd name="connsiteY17" fmla="*/ 1115403 h 1545117"/>
                    <a:gd name="connsiteX18" fmla="*/ 3597270 w 12039837"/>
                    <a:gd name="connsiteY18" fmla="*/ 705336 h 1545117"/>
                    <a:gd name="connsiteX19" fmla="*/ 4005699 w 12039837"/>
                    <a:gd name="connsiteY19" fmla="*/ 504669 h 1545117"/>
                    <a:gd name="connsiteX20" fmla="*/ 5238992 w 12039837"/>
                    <a:gd name="connsiteY20" fmla="*/ 222135 h 1545117"/>
                    <a:gd name="connsiteX21" fmla="*/ 5280289 w 12039837"/>
                    <a:gd name="connsiteY21" fmla="*/ 221953 h 1545117"/>
                    <a:gd name="connsiteX22" fmla="*/ 6687505 w 12039837"/>
                    <a:gd name="connsiteY22" fmla="*/ 472832 h 1545117"/>
                    <a:gd name="connsiteX23" fmla="*/ 7641356 w 12039837"/>
                    <a:gd name="connsiteY23" fmla="*/ 919648 h 1545117"/>
                    <a:gd name="connsiteX24" fmla="*/ 8095813 w 12039837"/>
                    <a:gd name="connsiteY24" fmla="*/ 1153062 h 1545117"/>
                    <a:gd name="connsiteX25" fmla="*/ 8503151 w 12039837"/>
                    <a:gd name="connsiteY25" fmla="*/ 1328623 h 1545117"/>
                    <a:gd name="connsiteX26" fmla="*/ 9910366 w 12039837"/>
                    <a:gd name="connsiteY26" fmla="*/ 1534202 h 1545117"/>
                    <a:gd name="connsiteX27" fmla="*/ 11037231 w 12039837"/>
                    <a:gd name="connsiteY27" fmla="*/ 1310248 h 1545117"/>
                    <a:gd name="connsiteX28" fmla="*/ 12036563 w 12039837"/>
                    <a:gd name="connsiteY28" fmla="*/ 744087 h 1545117"/>
                    <a:gd name="connsiteX29" fmla="*/ 12039838 w 12039837"/>
                    <a:gd name="connsiteY29" fmla="*/ 747908 h 1545117"/>
                    <a:gd name="connsiteX30" fmla="*/ 11038868 w 12039837"/>
                    <a:gd name="connsiteY30" fmla="*/ 1314978 h 1545117"/>
                    <a:gd name="connsiteX31" fmla="*/ 9910548 w 12039837"/>
                    <a:gd name="connsiteY31" fmla="*/ 1539296 h 1545117"/>
                    <a:gd name="connsiteX32" fmla="*/ 9708062 w 12039837"/>
                    <a:gd name="connsiteY32" fmla="*/ 1545118 h 1545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12039837" h="1545117">
                      <a:moveTo>
                        <a:pt x="9708062" y="1545118"/>
                      </a:moveTo>
                      <a:cubicBezTo>
                        <a:pt x="9293447" y="1545118"/>
                        <a:pt x="8880106" y="1472892"/>
                        <a:pt x="8501513" y="1333535"/>
                      </a:cubicBezTo>
                      <a:cubicBezTo>
                        <a:pt x="8369615" y="1284960"/>
                        <a:pt x="8236262" y="1227471"/>
                        <a:pt x="8093630" y="1157610"/>
                      </a:cubicBezTo>
                      <a:cubicBezTo>
                        <a:pt x="7938991" y="1082110"/>
                        <a:pt x="7786535" y="1001880"/>
                        <a:pt x="7639173" y="924196"/>
                      </a:cubicBezTo>
                      <a:cubicBezTo>
                        <a:pt x="7318433" y="755367"/>
                        <a:pt x="7015522" y="595815"/>
                        <a:pt x="6685868" y="477562"/>
                      </a:cubicBezTo>
                      <a:cubicBezTo>
                        <a:pt x="6205577" y="306367"/>
                        <a:pt x="5718919" y="222135"/>
                        <a:pt x="5238992" y="227229"/>
                      </a:cubicBezTo>
                      <a:cubicBezTo>
                        <a:pt x="4828198" y="231595"/>
                        <a:pt x="4413765" y="326561"/>
                        <a:pt x="4007700" y="509399"/>
                      </a:cubicBezTo>
                      <a:cubicBezTo>
                        <a:pt x="3873619" y="570346"/>
                        <a:pt x="3740448" y="638205"/>
                        <a:pt x="3599453" y="709885"/>
                      </a:cubicBezTo>
                      <a:cubicBezTo>
                        <a:pt x="3290902" y="866889"/>
                        <a:pt x="2971982" y="1029169"/>
                        <a:pt x="2635415" y="1120315"/>
                      </a:cubicBezTo>
                      <a:cubicBezTo>
                        <a:pt x="2320678" y="1205640"/>
                        <a:pt x="2013401" y="1215282"/>
                        <a:pt x="1721952" y="1149424"/>
                      </a:cubicBezTo>
                      <a:cubicBezTo>
                        <a:pt x="1375742" y="1071013"/>
                        <a:pt x="1060461" y="892541"/>
                        <a:pt x="797756" y="728441"/>
                      </a:cubicBezTo>
                      <a:cubicBezTo>
                        <a:pt x="537598" y="565251"/>
                        <a:pt x="337477" y="355488"/>
                        <a:pt x="143905" y="152638"/>
                      </a:cubicBezTo>
                      <a:cubicBezTo>
                        <a:pt x="96604" y="103153"/>
                        <a:pt x="47847" y="52031"/>
                        <a:pt x="0" y="3457"/>
                      </a:cubicBezTo>
                      <a:lnTo>
                        <a:pt x="3639" y="0"/>
                      </a:lnTo>
                      <a:cubicBezTo>
                        <a:pt x="51668" y="48575"/>
                        <a:pt x="100424" y="99697"/>
                        <a:pt x="147726" y="149181"/>
                      </a:cubicBezTo>
                      <a:cubicBezTo>
                        <a:pt x="341116" y="351849"/>
                        <a:pt x="540873" y="561249"/>
                        <a:pt x="800667" y="724075"/>
                      </a:cubicBezTo>
                      <a:cubicBezTo>
                        <a:pt x="1063008" y="887992"/>
                        <a:pt x="1377744" y="1066100"/>
                        <a:pt x="1723044" y="1144330"/>
                      </a:cubicBezTo>
                      <a:cubicBezTo>
                        <a:pt x="2013583" y="1210188"/>
                        <a:pt x="2320133" y="1200364"/>
                        <a:pt x="2634141" y="1115403"/>
                      </a:cubicBezTo>
                      <a:cubicBezTo>
                        <a:pt x="2970345" y="1024439"/>
                        <a:pt x="3289083" y="862159"/>
                        <a:pt x="3597270" y="705336"/>
                      </a:cubicBezTo>
                      <a:cubicBezTo>
                        <a:pt x="3738264" y="633475"/>
                        <a:pt x="3871618" y="565797"/>
                        <a:pt x="4005699" y="504669"/>
                      </a:cubicBezTo>
                      <a:cubicBezTo>
                        <a:pt x="4412491" y="321649"/>
                        <a:pt x="4827470" y="226501"/>
                        <a:pt x="5238992" y="222135"/>
                      </a:cubicBezTo>
                      <a:cubicBezTo>
                        <a:pt x="5252818" y="221953"/>
                        <a:pt x="5266645" y="221953"/>
                        <a:pt x="5280289" y="221953"/>
                      </a:cubicBezTo>
                      <a:cubicBezTo>
                        <a:pt x="5747300" y="221953"/>
                        <a:pt x="6220495" y="306185"/>
                        <a:pt x="6687505" y="472832"/>
                      </a:cubicBezTo>
                      <a:cubicBezTo>
                        <a:pt x="7017524" y="591085"/>
                        <a:pt x="7320616" y="750819"/>
                        <a:pt x="7641356" y="919648"/>
                      </a:cubicBezTo>
                      <a:cubicBezTo>
                        <a:pt x="7788718" y="997331"/>
                        <a:pt x="7941174" y="1077562"/>
                        <a:pt x="8095813" y="1153062"/>
                      </a:cubicBezTo>
                      <a:cubicBezTo>
                        <a:pt x="8238081" y="1222741"/>
                        <a:pt x="8371434" y="1280230"/>
                        <a:pt x="8503151" y="1328623"/>
                      </a:cubicBezTo>
                      <a:cubicBezTo>
                        <a:pt x="8942871" y="1490539"/>
                        <a:pt x="9429530" y="1561673"/>
                        <a:pt x="9910366" y="1534202"/>
                      </a:cubicBezTo>
                      <a:cubicBezTo>
                        <a:pt x="10305696" y="1511643"/>
                        <a:pt x="10684835" y="1436325"/>
                        <a:pt x="11037231" y="1310248"/>
                      </a:cubicBezTo>
                      <a:cubicBezTo>
                        <a:pt x="11416188" y="1174712"/>
                        <a:pt x="11752391" y="984233"/>
                        <a:pt x="12036563" y="744087"/>
                      </a:cubicBezTo>
                      <a:lnTo>
                        <a:pt x="12039838" y="747908"/>
                      </a:lnTo>
                      <a:cubicBezTo>
                        <a:pt x="11755120" y="988417"/>
                        <a:pt x="11418371" y="1179260"/>
                        <a:pt x="11038868" y="1314978"/>
                      </a:cubicBezTo>
                      <a:cubicBezTo>
                        <a:pt x="10685927" y="1441237"/>
                        <a:pt x="10306425" y="1516737"/>
                        <a:pt x="9910548" y="1539296"/>
                      </a:cubicBezTo>
                      <a:cubicBezTo>
                        <a:pt x="9843234" y="1543117"/>
                        <a:pt x="9775558" y="1545118"/>
                        <a:pt x="9708062" y="1545118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id="{03BE308C-6C19-4BAF-9FB3-E643A5977451}"/>
                    </a:ext>
                  </a:extLst>
                </p:cNvPr>
                <p:cNvSpPr/>
                <p:nvPr/>
              </p:nvSpPr>
              <p:spPr>
                <a:xfrm>
                  <a:off x="-699986" y="5262791"/>
                  <a:ext cx="12072767" cy="1543116"/>
                </a:xfrm>
                <a:custGeom>
                  <a:avLst/>
                  <a:gdLst>
                    <a:gd name="connsiteX0" fmla="*/ 9756818 w 12072767"/>
                    <a:gd name="connsiteY0" fmla="*/ 1543117 h 1543116"/>
                    <a:gd name="connsiteX1" fmla="*/ 8552999 w 12072767"/>
                    <a:gd name="connsiteY1" fmla="*/ 1331352 h 1543116"/>
                    <a:gd name="connsiteX2" fmla="*/ 8143660 w 12072767"/>
                    <a:gd name="connsiteY2" fmla="*/ 1154154 h 1543116"/>
                    <a:gd name="connsiteX3" fmla="*/ 7680834 w 12072767"/>
                    <a:gd name="connsiteY3" fmla="*/ 915100 h 1543116"/>
                    <a:gd name="connsiteX4" fmla="*/ 6731350 w 12072767"/>
                    <a:gd name="connsiteY4" fmla="*/ 467010 h 1543116"/>
                    <a:gd name="connsiteX5" fmla="*/ 5279380 w 12072767"/>
                    <a:gd name="connsiteY5" fmla="*/ 207944 h 1543116"/>
                    <a:gd name="connsiteX6" fmla="*/ 4039720 w 12072767"/>
                    <a:gd name="connsiteY6" fmla="*/ 479563 h 1543116"/>
                    <a:gd name="connsiteX7" fmla="*/ 3607094 w 12072767"/>
                    <a:gd name="connsiteY7" fmla="*/ 689872 h 1543116"/>
                    <a:gd name="connsiteX8" fmla="*/ 2660884 w 12072767"/>
                    <a:gd name="connsiteY8" fmla="*/ 1094117 h 1543116"/>
                    <a:gd name="connsiteX9" fmla="*/ 1742874 w 12072767"/>
                    <a:gd name="connsiteY9" fmla="*/ 1135597 h 1543116"/>
                    <a:gd name="connsiteX10" fmla="*/ 809581 w 12072767"/>
                    <a:gd name="connsiteY10" fmla="*/ 723165 h 1543116"/>
                    <a:gd name="connsiteX11" fmla="*/ 159005 w 12072767"/>
                    <a:gd name="connsiteY11" fmla="*/ 164099 h 1543116"/>
                    <a:gd name="connsiteX12" fmla="*/ 0 w 12072767"/>
                    <a:gd name="connsiteY12" fmla="*/ 3639 h 1543116"/>
                    <a:gd name="connsiteX13" fmla="*/ 3457 w 12072767"/>
                    <a:gd name="connsiteY13" fmla="*/ 0 h 1543116"/>
                    <a:gd name="connsiteX14" fmla="*/ 162644 w 12072767"/>
                    <a:gd name="connsiteY14" fmla="*/ 160461 h 1543116"/>
                    <a:gd name="connsiteX15" fmla="*/ 812492 w 12072767"/>
                    <a:gd name="connsiteY15" fmla="*/ 718799 h 1543116"/>
                    <a:gd name="connsiteX16" fmla="*/ 1744147 w 12072767"/>
                    <a:gd name="connsiteY16" fmla="*/ 1130685 h 1543116"/>
                    <a:gd name="connsiteX17" fmla="*/ 2659793 w 12072767"/>
                    <a:gd name="connsiteY17" fmla="*/ 1089387 h 1543116"/>
                    <a:gd name="connsiteX18" fmla="*/ 3605093 w 12072767"/>
                    <a:gd name="connsiteY18" fmla="*/ 685506 h 1543116"/>
                    <a:gd name="connsiteX19" fmla="*/ 4038082 w 12072767"/>
                    <a:gd name="connsiteY19" fmla="*/ 475015 h 1543116"/>
                    <a:gd name="connsiteX20" fmla="*/ 5279744 w 12072767"/>
                    <a:gd name="connsiteY20" fmla="*/ 202850 h 1543116"/>
                    <a:gd name="connsiteX21" fmla="*/ 6733351 w 12072767"/>
                    <a:gd name="connsiteY21" fmla="*/ 462098 h 1543116"/>
                    <a:gd name="connsiteX22" fmla="*/ 7683381 w 12072767"/>
                    <a:gd name="connsiteY22" fmla="*/ 910552 h 1543116"/>
                    <a:gd name="connsiteX23" fmla="*/ 8146025 w 12072767"/>
                    <a:gd name="connsiteY23" fmla="*/ 1149424 h 1543116"/>
                    <a:gd name="connsiteX24" fmla="*/ 8555000 w 12072767"/>
                    <a:gd name="connsiteY24" fmla="*/ 1326258 h 1543116"/>
                    <a:gd name="connsiteX25" fmla="*/ 9968401 w 12072767"/>
                    <a:gd name="connsiteY25" fmla="*/ 1531473 h 1543116"/>
                    <a:gd name="connsiteX26" fmla="*/ 12069492 w 12072767"/>
                    <a:gd name="connsiteY26" fmla="*/ 736810 h 1543116"/>
                    <a:gd name="connsiteX27" fmla="*/ 12072767 w 12072767"/>
                    <a:gd name="connsiteY27" fmla="*/ 740630 h 1543116"/>
                    <a:gd name="connsiteX28" fmla="*/ 9968765 w 12072767"/>
                    <a:gd name="connsiteY28" fmla="*/ 1536385 h 1543116"/>
                    <a:gd name="connsiteX29" fmla="*/ 9756818 w 12072767"/>
                    <a:gd name="connsiteY29" fmla="*/ 1543117 h 15431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072767" h="1543116">
                      <a:moveTo>
                        <a:pt x="9756818" y="1543117"/>
                      </a:moveTo>
                      <a:cubicBezTo>
                        <a:pt x="9343113" y="1543117"/>
                        <a:pt x="8930864" y="1470891"/>
                        <a:pt x="8552999" y="1331352"/>
                      </a:cubicBezTo>
                      <a:cubicBezTo>
                        <a:pt x="8420919" y="1282595"/>
                        <a:pt x="8287020" y="1224560"/>
                        <a:pt x="8143660" y="1154154"/>
                      </a:cubicBezTo>
                      <a:cubicBezTo>
                        <a:pt x="7986110" y="1077016"/>
                        <a:pt x="7830925" y="994784"/>
                        <a:pt x="7680834" y="915100"/>
                      </a:cubicBezTo>
                      <a:cubicBezTo>
                        <a:pt x="7361550" y="745906"/>
                        <a:pt x="7060095" y="585991"/>
                        <a:pt x="6731350" y="467010"/>
                      </a:cubicBezTo>
                      <a:cubicBezTo>
                        <a:pt x="6239962" y="289994"/>
                        <a:pt x="5751484" y="203032"/>
                        <a:pt x="5279380" y="207944"/>
                      </a:cubicBezTo>
                      <a:cubicBezTo>
                        <a:pt x="4854577" y="212492"/>
                        <a:pt x="4437597" y="304002"/>
                        <a:pt x="4039720" y="479563"/>
                      </a:cubicBezTo>
                      <a:cubicBezTo>
                        <a:pt x="3897816" y="542874"/>
                        <a:pt x="3756639" y="614372"/>
                        <a:pt x="3607094" y="689872"/>
                      </a:cubicBezTo>
                      <a:cubicBezTo>
                        <a:pt x="3303819" y="843238"/>
                        <a:pt x="2990357" y="1001698"/>
                        <a:pt x="2660884" y="1094117"/>
                      </a:cubicBezTo>
                      <a:cubicBezTo>
                        <a:pt x="2342510" y="1183444"/>
                        <a:pt x="2033595" y="1197453"/>
                        <a:pt x="1742874" y="1135597"/>
                      </a:cubicBezTo>
                      <a:cubicBezTo>
                        <a:pt x="1397756" y="1062098"/>
                        <a:pt x="1090297" y="893996"/>
                        <a:pt x="809581" y="723165"/>
                      </a:cubicBezTo>
                      <a:cubicBezTo>
                        <a:pt x="551607" y="565615"/>
                        <a:pt x="352031" y="361492"/>
                        <a:pt x="159005" y="164099"/>
                      </a:cubicBezTo>
                      <a:cubicBezTo>
                        <a:pt x="106974" y="110794"/>
                        <a:pt x="53123" y="55670"/>
                        <a:pt x="0" y="3639"/>
                      </a:cubicBezTo>
                      <a:lnTo>
                        <a:pt x="3457" y="0"/>
                      </a:lnTo>
                      <a:cubicBezTo>
                        <a:pt x="56580" y="52031"/>
                        <a:pt x="110431" y="107156"/>
                        <a:pt x="162644" y="160461"/>
                      </a:cubicBezTo>
                      <a:cubicBezTo>
                        <a:pt x="355488" y="357671"/>
                        <a:pt x="554882" y="561613"/>
                        <a:pt x="812492" y="718799"/>
                      </a:cubicBezTo>
                      <a:cubicBezTo>
                        <a:pt x="1092844" y="889448"/>
                        <a:pt x="1399757" y="1057368"/>
                        <a:pt x="1744147" y="1130685"/>
                      </a:cubicBezTo>
                      <a:cubicBezTo>
                        <a:pt x="2034141" y="1192359"/>
                        <a:pt x="2342146" y="1178532"/>
                        <a:pt x="2659793" y="1089387"/>
                      </a:cubicBezTo>
                      <a:cubicBezTo>
                        <a:pt x="2988719" y="997149"/>
                        <a:pt x="3302000" y="838690"/>
                        <a:pt x="3605093" y="685506"/>
                      </a:cubicBezTo>
                      <a:cubicBezTo>
                        <a:pt x="3754638" y="609824"/>
                        <a:pt x="3895996" y="538508"/>
                        <a:pt x="4038082" y="475015"/>
                      </a:cubicBezTo>
                      <a:cubicBezTo>
                        <a:pt x="4436506" y="299090"/>
                        <a:pt x="4854395" y="207398"/>
                        <a:pt x="5279744" y="202850"/>
                      </a:cubicBezTo>
                      <a:cubicBezTo>
                        <a:pt x="5752393" y="197938"/>
                        <a:pt x="6241417" y="284900"/>
                        <a:pt x="6733351" y="462098"/>
                      </a:cubicBezTo>
                      <a:cubicBezTo>
                        <a:pt x="7062278" y="581261"/>
                        <a:pt x="7364097" y="741176"/>
                        <a:pt x="7683381" y="910552"/>
                      </a:cubicBezTo>
                      <a:cubicBezTo>
                        <a:pt x="7833472" y="990054"/>
                        <a:pt x="7988657" y="1072286"/>
                        <a:pt x="8146025" y="1149424"/>
                      </a:cubicBezTo>
                      <a:cubicBezTo>
                        <a:pt x="8289385" y="1219830"/>
                        <a:pt x="8423102" y="1277683"/>
                        <a:pt x="8555000" y="1326258"/>
                      </a:cubicBezTo>
                      <a:cubicBezTo>
                        <a:pt x="8996722" y="1489448"/>
                        <a:pt x="9485381" y="1560400"/>
                        <a:pt x="9968401" y="1531473"/>
                      </a:cubicBezTo>
                      <a:cubicBezTo>
                        <a:pt x="10769977" y="1483444"/>
                        <a:pt x="11516248" y="1201273"/>
                        <a:pt x="12069492" y="736810"/>
                      </a:cubicBezTo>
                      <a:lnTo>
                        <a:pt x="12072767" y="740630"/>
                      </a:lnTo>
                      <a:cubicBezTo>
                        <a:pt x="11518613" y="1205639"/>
                        <a:pt x="10771433" y="1488356"/>
                        <a:pt x="9968765" y="1536385"/>
                      </a:cubicBezTo>
                      <a:cubicBezTo>
                        <a:pt x="9898177" y="1540933"/>
                        <a:pt x="9827407" y="1543117"/>
                        <a:pt x="9756818" y="1543117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5178CD66-5B54-4D6E-9B80-D593C0FB41FC}"/>
                    </a:ext>
                  </a:extLst>
                </p:cNvPr>
                <p:cNvSpPr/>
                <p:nvPr/>
              </p:nvSpPr>
              <p:spPr>
                <a:xfrm>
                  <a:off x="-694529" y="5267703"/>
                  <a:ext cx="12105878" cy="1540933"/>
                </a:xfrm>
                <a:custGeom>
                  <a:avLst/>
                  <a:gdLst>
                    <a:gd name="connsiteX0" fmla="*/ 9805758 w 12105878"/>
                    <a:gd name="connsiteY0" fmla="*/ 1540934 h 1540933"/>
                    <a:gd name="connsiteX1" fmla="*/ 8604666 w 12105878"/>
                    <a:gd name="connsiteY1" fmla="*/ 1328987 h 1540933"/>
                    <a:gd name="connsiteX2" fmla="*/ 8193691 w 12105878"/>
                    <a:gd name="connsiteY2" fmla="*/ 1150515 h 1540933"/>
                    <a:gd name="connsiteX3" fmla="*/ 7722860 w 12105878"/>
                    <a:gd name="connsiteY3" fmla="*/ 906003 h 1540933"/>
                    <a:gd name="connsiteX4" fmla="*/ 6777014 w 12105878"/>
                    <a:gd name="connsiteY4" fmla="*/ 456276 h 1540933"/>
                    <a:gd name="connsiteX5" fmla="*/ 5320132 w 12105878"/>
                    <a:gd name="connsiteY5" fmla="*/ 188660 h 1540933"/>
                    <a:gd name="connsiteX6" fmla="*/ 5309034 w 12105878"/>
                    <a:gd name="connsiteY6" fmla="*/ 188660 h 1540933"/>
                    <a:gd name="connsiteX7" fmla="*/ 4071921 w 12105878"/>
                    <a:gd name="connsiteY7" fmla="*/ 449909 h 1540933"/>
                    <a:gd name="connsiteX8" fmla="*/ 3614371 w 12105878"/>
                    <a:gd name="connsiteY8" fmla="*/ 670042 h 1540933"/>
                    <a:gd name="connsiteX9" fmla="*/ 2686537 w 12105878"/>
                    <a:gd name="connsiteY9" fmla="*/ 1067920 h 1540933"/>
                    <a:gd name="connsiteX10" fmla="*/ 1764160 w 12105878"/>
                    <a:gd name="connsiteY10" fmla="*/ 1121771 h 1540933"/>
                    <a:gd name="connsiteX11" fmla="*/ 821771 w 12105878"/>
                    <a:gd name="connsiteY11" fmla="*/ 717708 h 1540933"/>
                    <a:gd name="connsiteX12" fmla="*/ 173378 w 12105878"/>
                    <a:gd name="connsiteY12" fmla="*/ 173924 h 1540933"/>
                    <a:gd name="connsiteX13" fmla="*/ 0 w 12105878"/>
                    <a:gd name="connsiteY13" fmla="*/ 3639 h 1540933"/>
                    <a:gd name="connsiteX14" fmla="*/ 3457 w 12105878"/>
                    <a:gd name="connsiteY14" fmla="*/ 0 h 1540933"/>
                    <a:gd name="connsiteX15" fmla="*/ 177016 w 12105878"/>
                    <a:gd name="connsiteY15" fmla="*/ 170467 h 1540933"/>
                    <a:gd name="connsiteX16" fmla="*/ 824499 w 12105878"/>
                    <a:gd name="connsiteY16" fmla="*/ 713523 h 1540933"/>
                    <a:gd name="connsiteX17" fmla="*/ 1765433 w 12105878"/>
                    <a:gd name="connsiteY17" fmla="*/ 1116858 h 1540933"/>
                    <a:gd name="connsiteX18" fmla="*/ 2685445 w 12105878"/>
                    <a:gd name="connsiteY18" fmla="*/ 1063190 h 1540933"/>
                    <a:gd name="connsiteX19" fmla="*/ 3612370 w 12105878"/>
                    <a:gd name="connsiteY19" fmla="*/ 665676 h 1540933"/>
                    <a:gd name="connsiteX20" fmla="*/ 4070284 w 12105878"/>
                    <a:gd name="connsiteY20" fmla="*/ 445361 h 1540933"/>
                    <a:gd name="connsiteX21" fmla="*/ 5320495 w 12105878"/>
                    <a:gd name="connsiteY21" fmla="*/ 183748 h 1540933"/>
                    <a:gd name="connsiteX22" fmla="*/ 6779197 w 12105878"/>
                    <a:gd name="connsiteY22" fmla="*/ 451728 h 1540933"/>
                    <a:gd name="connsiteX23" fmla="*/ 7725589 w 12105878"/>
                    <a:gd name="connsiteY23" fmla="*/ 901819 h 1540933"/>
                    <a:gd name="connsiteX24" fmla="*/ 8196237 w 12105878"/>
                    <a:gd name="connsiteY24" fmla="*/ 1146331 h 1540933"/>
                    <a:gd name="connsiteX25" fmla="*/ 8606850 w 12105878"/>
                    <a:gd name="connsiteY25" fmla="*/ 1324439 h 1540933"/>
                    <a:gd name="connsiteX26" fmla="*/ 10026618 w 12105878"/>
                    <a:gd name="connsiteY26" fmla="*/ 1529108 h 1540933"/>
                    <a:gd name="connsiteX27" fmla="*/ 12102604 w 12105878"/>
                    <a:gd name="connsiteY27" fmla="*/ 730079 h 1540933"/>
                    <a:gd name="connsiteX28" fmla="*/ 12105878 w 12105878"/>
                    <a:gd name="connsiteY28" fmla="*/ 733899 h 1540933"/>
                    <a:gd name="connsiteX29" fmla="*/ 10026982 w 12105878"/>
                    <a:gd name="connsiteY29" fmla="*/ 1534020 h 1540933"/>
                    <a:gd name="connsiteX30" fmla="*/ 9805758 w 12105878"/>
                    <a:gd name="connsiteY30" fmla="*/ 1540934 h 1540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12105878" h="1540933">
                      <a:moveTo>
                        <a:pt x="9805758" y="1540934"/>
                      </a:moveTo>
                      <a:cubicBezTo>
                        <a:pt x="9392962" y="1540934"/>
                        <a:pt x="8981804" y="1468708"/>
                        <a:pt x="8604666" y="1328987"/>
                      </a:cubicBezTo>
                      <a:cubicBezTo>
                        <a:pt x="8472223" y="1279866"/>
                        <a:pt x="8337778" y="1221649"/>
                        <a:pt x="8193691" y="1150515"/>
                      </a:cubicBezTo>
                      <a:cubicBezTo>
                        <a:pt x="8033412" y="1071740"/>
                        <a:pt x="7875680" y="987507"/>
                        <a:pt x="7722860" y="906003"/>
                      </a:cubicBezTo>
                      <a:cubicBezTo>
                        <a:pt x="7405031" y="736446"/>
                        <a:pt x="7104849" y="576167"/>
                        <a:pt x="6777014" y="456276"/>
                      </a:cubicBezTo>
                      <a:cubicBezTo>
                        <a:pt x="6293631" y="280352"/>
                        <a:pt x="5803333" y="190297"/>
                        <a:pt x="5320132" y="188660"/>
                      </a:cubicBezTo>
                      <a:cubicBezTo>
                        <a:pt x="5316493" y="188660"/>
                        <a:pt x="5312673" y="188660"/>
                        <a:pt x="5309034" y="188660"/>
                      </a:cubicBezTo>
                      <a:cubicBezTo>
                        <a:pt x="4888598" y="188660"/>
                        <a:pt x="4472345" y="276531"/>
                        <a:pt x="4071921" y="449909"/>
                      </a:cubicBezTo>
                      <a:cubicBezTo>
                        <a:pt x="3922012" y="515403"/>
                        <a:pt x="3772649" y="590540"/>
                        <a:pt x="3614371" y="670042"/>
                      </a:cubicBezTo>
                      <a:cubicBezTo>
                        <a:pt x="3316554" y="819769"/>
                        <a:pt x="3008550" y="974409"/>
                        <a:pt x="2686537" y="1067920"/>
                      </a:cubicBezTo>
                      <a:cubicBezTo>
                        <a:pt x="2364523" y="1161431"/>
                        <a:pt x="2054153" y="1179442"/>
                        <a:pt x="1764160" y="1121771"/>
                      </a:cubicBezTo>
                      <a:cubicBezTo>
                        <a:pt x="1419041" y="1053002"/>
                        <a:pt x="1107216" y="886901"/>
                        <a:pt x="821771" y="717708"/>
                      </a:cubicBezTo>
                      <a:cubicBezTo>
                        <a:pt x="565251" y="565252"/>
                        <a:pt x="366040" y="366222"/>
                        <a:pt x="173378" y="173924"/>
                      </a:cubicBezTo>
                      <a:cubicBezTo>
                        <a:pt x="116616" y="117344"/>
                        <a:pt x="58035" y="58763"/>
                        <a:pt x="0" y="3639"/>
                      </a:cubicBezTo>
                      <a:lnTo>
                        <a:pt x="3457" y="0"/>
                      </a:lnTo>
                      <a:cubicBezTo>
                        <a:pt x="61674" y="55306"/>
                        <a:pt x="120255" y="113705"/>
                        <a:pt x="177016" y="170467"/>
                      </a:cubicBezTo>
                      <a:cubicBezTo>
                        <a:pt x="369497" y="362765"/>
                        <a:pt x="568526" y="561431"/>
                        <a:pt x="824499" y="713523"/>
                      </a:cubicBezTo>
                      <a:cubicBezTo>
                        <a:pt x="1109581" y="882535"/>
                        <a:pt x="1420861" y="1048271"/>
                        <a:pt x="1765433" y="1116858"/>
                      </a:cubicBezTo>
                      <a:cubicBezTo>
                        <a:pt x="2054699" y="1174530"/>
                        <a:pt x="2364159" y="1156337"/>
                        <a:pt x="2685445" y="1063190"/>
                      </a:cubicBezTo>
                      <a:cubicBezTo>
                        <a:pt x="3007094" y="969860"/>
                        <a:pt x="3314735" y="815221"/>
                        <a:pt x="3612370" y="665676"/>
                      </a:cubicBezTo>
                      <a:cubicBezTo>
                        <a:pt x="3770648" y="586173"/>
                        <a:pt x="3920193" y="511037"/>
                        <a:pt x="4070284" y="445361"/>
                      </a:cubicBezTo>
                      <a:cubicBezTo>
                        <a:pt x="4474893" y="270164"/>
                        <a:pt x="4895511" y="182292"/>
                        <a:pt x="5320495" y="183748"/>
                      </a:cubicBezTo>
                      <a:cubicBezTo>
                        <a:pt x="5804425" y="185567"/>
                        <a:pt x="6295086" y="275622"/>
                        <a:pt x="6779197" y="451728"/>
                      </a:cubicBezTo>
                      <a:cubicBezTo>
                        <a:pt x="7107396" y="571801"/>
                        <a:pt x="7407578" y="732080"/>
                        <a:pt x="7725589" y="901819"/>
                      </a:cubicBezTo>
                      <a:cubicBezTo>
                        <a:pt x="7878227" y="983323"/>
                        <a:pt x="8036141" y="1067556"/>
                        <a:pt x="8196237" y="1146331"/>
                      </a:cubicBezTo>
                      <a:cubicBezTo>
                        <a:pt x="8340325" y="1217283"/>
                        <a:pt x="8474588" y="1275500"/>
                        <a:pt x="8606850" y="1324439"/>
                      </a:cubicBezTo>
                      <a:cubicBezTo>
                        <a:pt x="9050573" y="1488902"/>
                        <a:pt x="9541598" y="1559672"/>
                        <a:pt x="10026618" y="1529108"/>
                      </a:cubicBezTo>
                      <a:cubicBezTo>
                        <a:pt x="10805818" y="1480169"/>
                        <a:pt x="11543174" y="1196361"/>
                        <a:pt x="12102604" y="730079"/>
                      </a:cubicBezTo>
                      <a:lnTo>
                        <a:pt x="12105878" y="733899"/>
                      </a:lnTo>
                      <a:cubicBezTo>
                        <a:pt x="11545538" y="1200909"/>
                        <a:pt x="10807273" y="1485082"/>
                        <a:pt x="10026982" y="1534020"/>
                      </a:cubicBezTo>
                      <a:cubicBezTo>
                        <a:pt x="9952937" y="1538750"/>
                        <a:pt x="9879257" y="1540934"/>
                        <a:pt x="9805758" y="1540934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78" name="任意多边形: 形状 177">
                  <a:extLst>
                    <a:ext uri="{FF2B5EF4-FFF2-40B4-BE49-F238E27FC236}">
                      <a16:creationId xmlns:a16="http://schemas.microsoft.com/office/drawing/2014/main" id="{76841FF4-54BB-4EA6-845C-ACCCF7639012}"/>
                    </a:ext>
                  </a:extLst>
                </p:cNvPr>
                <p:cNvSpPr/>
                <p:nvPr/>
              </p:nvSpPr>
              <p:spPr>
                <a:xfrm>
                  <a:off x="-689071" y="5272615"/>
                  <a:ext cx="12138260" cy="1538932"/>
                </a:xfrm>
                <a:custGeom>
                  <a:avLst/>
                  <a:gdLst>
                    <a:gd name="connsiteX0" fmla="*/ 9854697 w 12138260"/>
                    <a:gd name="connsiteY0" fmla="*/ 1538932 h 1538932"/>
                    <a:gd name="connsiteX1" fmla="*/ 8656334 w 12138260"/>
                    <a:gd name="connsiteY1" fmla="*/ 1326804 h 1538932"/>
                    <a:gd name="connsiteX2" fmla="*/ 8243721 w 12138260"/>
                    <a:gd name="connsiteY2" fmla="*/ 1147059 h 1538932"/>
                    <a:gd name="connsiteX3" fmla="*/ 7765249 w 12138260"/>
                    <a:gd name="connsiteY3" fmla="*/ 897089 h 1538932"/>
                    <a:gd name="connsiteX4" fmla="*/ 6822678 w 12138260"/>
                    <a:gd name="connsiteY4" fmla="*/ 445543 h 1538932"/>
                    <a:gd name="connsiteX5" fmla="*/ 5360702 w 12138260"/>
                    <a:gd name="connsiteY5" fmla="*/ 169193 h 1538932"/>
                    <a:gd name="connsiteX6" fmla="*/ 5327045 w 12138260"/>
                    <a:gd name="connsiteY6" fmla="*/ 169011 h 1538932"/>
                    <a:gd name="connsiteX7" fmla="*/ 4104304 w 12138260"/>
                    <a:gd name="connsiteY7" fmla="*/ 420073 h 1538932"/>
                    <a:gd name="connsiteX8" fmla="*/ 3621466 w 12138260"/>
                    <a:gd name="connsiteY8" fmla="*/ 650212 h 1538932"/>
                    <a:gd name="connsiteX9" fmla="*/ 2712552 w 12138260"/>
                    <a:gd name="connsiteY9" fmla="*/ 1041540 h 1538932"/>
                    <a:gd name="connsiteX10" fmla="*/ 1785627 w 12138260"/>
                    <a:gd name="connsiteY10" fmla="*/ 1107580 h 1538932"/>
                    <a:gd name="connsiteX11" fmla="*/ 833778 w 12138260"/>
                    <a:gd name="connsiteY11" fmla="*/ 712432 h 1538932"/>
                    <a:gd name="connsiteX12" fmla="*/ 187022 w 12138260"/>
                    <a:gd name="connsiteY12" fmla="*/ 182656 h 1538932"/>
                    <a:gd name="connsiteX13" fmla="*/ 0 w 12138260"/>
                    <a:gd name="connsiteY13" fmla="*/ 3639 h 1538932"/>
                    <a:gd name="connsiteX14" fmla="*/ 3457 w 12138260"/>
                    <a:gd name="connsiteY14" fmla="*/ 0 h 1538932"/>
                    <a:gd name="connsiteX15" fmla="*/ 190479 w 12138260"/>
                    <a:gd name="connsiteY15" fmla="*/ 179018 h 1538932"/>
                    <a:gd name="connsiteX16" fmla="*/ 836325 w 12138260"/>
                    <a:gd name="connsiteY16" fmla="*/ 708065 h 1538932"/>
                    <a:gd name="connsiteX17" fmla="*/ 1786537 w 12138260"/>
                    <a:gd name="connsiteY17" fmla="*/ 1103032 h 1538932"/>
                    <a:gd name="connsiteX18" fmla="*/ 2711097 w 12138260"/>
                    <a:gd name="connsiteY18" fmla="*/ 1036992 h 1538932"/>
                    <a:gd name="connsiteX19" fmla="*/ 3619283 w 12138260"/>
                    <a:gd name="connsiteY19" fmla="*/ 646028 h 1538932"/>
                    <a:gd name="connsiteX20" fmla="*/ 4102485 w 12138260"/>
                    <a:gd name="connsiteY20" fmla="*/ 415706 h 1538932"/>
                    <a:gd name="connsiteX21" fmla="*/ 5361065 w 12138260"/>
                    <a:gd name="connsiteY21" fmla="*/ 164463 h 1538932"/>
                    <a:gd name="connsiteX22" fmla="*/ 6824679 w 12138260"/>
                    <a:gd name="connsiteY22" fmla="*/ 441176 h 1538932"/>
                    <a:gd name="connsiteX23" fmla="*/ 7767796 w 12138260"/>
                    <a:gd name="connsiteY23" fmla="*/ 892905 h 1538932"/>
                    <a:gd name="connsiteX24" fmla="*/ 8246086 w 12138260"/>
                    <a:gd name="connsiteY24" fmla="*/ 1142692 h 1538932"/>
                    <a:gd name="connsiteX25" fmla="*/ 8658153 w 12138260"/>
                    <a:gd name="connsiteY25" fmla="*/ 1322074 h 1538932"/>
                    <a:gd name="connsiteX26" fmla="*/ 10084290 w 12138260"/>
                    <a:gd name="connsiteY26" fmla="*/ 1526379 h 1538932"/>
                    <a:gd name="connsiteX27" fmla="*/ 12135168 w 12138260"/>
                    <a:gd name="connsiteY27" fmla="*/ 722983 h 1538932"/>
                    <a:gd name="connsiteX28" fmla="*/ 12138261 w 12138260"/>
                    <a:gd name="connsiteY28" fmla="*/ 726804 h 1538932"/>
                    <a:gd name="connsiteX29" fmla="*/ 10084472 w 12138260"/>
                    <a:gd name="connsiteY29" fmla="*/ 1531473 h 1538932"/>
                    <a:gd name="connsiteX30" fmla="*/ 9854697 w 12138260"/>
                    <a:gd name="connsiteY30" fmla="*/ 1538932 h 15389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12138260" h="1538932">
                      <a:moveTo>
                        <a:pt x="9854697" y="1538932"/>
                      </a:moveTo>
                      <a:cubicBezTo>
                        <a:pt x="9442810" y="1538932"/>
                        <a:pt x="9032744" y="1466707"/>
                        <a:pt x="8656334" y="1326804"/>
                      </a:cubicBezTo>
                      <a:cubicBezTo>
                        <a:pt x="8523890" y="1277501"/>
                        <a:pt x="8388899" y="1218738"/>
                        <a:pt x="8243721" y="1147059"/>
                      </a:cubicBezTo>
                      <a:cubicBezTo>
                        <a:pt x="8080895" y="1066828"/>
                        <a:pt x="7920434" y="980594"/>
                        <a:pt x="7765249" y="897089"/>
                      </a:cubicBezTo>
                      <a:cubicBezTo>
                        <a:pt x="7448693" y="726986"/>
                        <a:pt x="7149785" y="566343"/>
                        <a:pt x="6822678" y="445543"/>
                      </a:cubicBezTo>
                      <a:cubicBezTo>
                        <a:pt x="6337657" y="267435"/>
                        <a:pt x="5845723" y="174469"/>
                        <a:pt x="5360702" y="169193"/>
                      </a:cubicBezTo>
                      <a:cubicBezTo>
                        <a:pt x="5349422" y="169011"/>
                        <a:pt x="5338143" y="169011"/>
                        <a:pt x="5327045" y="169011"/>
                      </a:cubicBezTo>
                      <a:cubicBezTo>
                        <a:pt x="4907700" y="169011"/>
                        <a:pt x="4496542" y="253426"/>
                        <a:pt x="4104304" y="420073"/>
                      </a:cubicBezTo>
                      <a:cubicBezTo>
                        <a:pt x="3946391" y="487750"/>
                        <a:pt x="3788477" y="566707"/>
                        <a:pt x="3621466" y="650212"/>
                      </a:cubicBezTo>
                      <a:cubicBezTo>
                        <a:pt x="3329289" y="796301"/>
                        <a:pt x="3027106" y="947301"/>
                        <a:pt x="2712552" y="1041540"/>
                      </a:cubicBezTo>
                      <a:cubicBezTo>
                        <a:pt x="2386718" y="1139236"/>
                        <a:pt x="2074893" y="1161431"/>
                        <a:pt x="1785627" y="1107580"/>
                      </a:cubicBezTo>
                      <a:cubicBezTo>
                        <a:pt x="1440509" y="1043905"/>
                        <a:pt x="1124136" y="879988"/>
                        <a:pt x="833778" y="712432"/>
                      </a:cubicBezTo>
                      <a:cubicBezTo>
                        <a:pt x="578532" y="564706"/>
                        <a:pt x="379503" y="370588"/>
                        <a:pt x="187022" y="182656"/>
                      </a:cubicBezTo>
                      <a:cubicBezTo>
                        <a:pt x="125894" y="123165"/>
                        <a:pt x="62947" y="61492"/>
                        <a:pt x="0" y="3639"/>
                      </a:cubicBezTo>
                      <a:lnTo>
                        <a:pt x="3457" y="0"/>
                      </a:lnTo>
                      <a:cubicBezTo>
                        <a:pt x="66404" y="57853"/>
                        <a:pt x="129533" y="119527"/>
                        <a:pt x="190479" y="179018"/>
                      </a:cubicBezTo>
                      <a:cubicBezTo>
                        <a:pt x="382777" y="366586"/>
                        <a:pt x="581625" y="560703"/>
                        <a:pt x="836325" y="708065"/>
                      </a:cubicBezTo>
                      <a:cubicBezTo>
                        <a:pt x="1126319" y="875439"/>
                        <a:pt x="1442146" y="1038993"/>
                        <a:pt x="1786537" y="1103032"/>
                      </a:cubicBezTo>
                      <a:cubicBezTo>
                        <a:pt x="2075075" y="1156701"/>
                        <a:pt x="2386173" y="1134506"/>
                        <a:pt x="2711097" y="1036992"/>
                      </a:cubicBezTo>
                      <a:cubicBezTo>
                        <a:pt x="3025287" y="942935"/>
                        <a:pt x="3327288" y="791934"/>
                        <a:pt x="3619283" y="646028"/>
                      </a:cubicBezTo>
                      <a:cubicBezTo>
                        <a:pt x="3786475" y="562523"/>
                        <a:pt x="3944389" y="483566"/>
                        <a:pt x="4102485" y="415706"/>
                      </a:cubicBezTo>
                      <a:cubicBezTo>
                        <a:pt x="4506002" y="244330"/>
                        <a:pt x="4929531" y="159733"/>
                        <a:pt x="5361065" y="164463"/>
                      </a:cubicBezTo>
                      <a:cubicBezTo>
                        <a:pt x="5846632" y="169739"/>
                        <a:pt x="6339112" y="262705"/>
                        <a:pt x="6824679" y="441176"/>
                      </a:cubicBezTo>
                      <a:cubicBezTo>
                        <a:pt x="7151968" y="561977"/>
                        <a:pt x="7451059" y="722801"/>
                        <a:pt x="7767796" y="892905"/>
                      </a:cubicBezTo>
                      <a:cubicBezTo>
                        <a:pt x="7922981" y="976228"/>
                        <a:pt x="8083442" y="1062462"/>
                        <a:pt x="8246086" y="1142692"/>
                      </a:cubicBezTo>
                      <a:cubicBezTo>
                        <a:pt x="8391083" y="1214190"/>
                        <a:pt x="8525892" y="1272953"/>
                        <a:pt x="8658153" y="1322074"/>
                      </a:cubicBezTo>
                      <a:cubicBezTo>
                        <a:pt x="9104060" y="1487810"/>
                        <a:pt x="9597085" y="1558399"/>
                        <a:pt x="10084290" y="1526379"/>
                      </a:cubicBezTo>
                      <a:cubicBezTo>
                        <a:pt x="10840749" y="1476713"/>
                        <a:pt x="11569007" y="1191267"/>
                        <a:pt x="12135168" y="722983"/>
                      </a:cubicBezTo>
                      <a:lnTo>
                        <a:pt x="12138261" y="726804"/>
                      </a:lnTo>
                      <a:cubicBezTo>
                        <a:pt x="11571372" y="1195815"/>
                        <a:pt x="10842021" y="1481625"/>
                        <a:pt x="10084472" y="1531473"/>
                      </a:cubicBezTo>
                      <a:cubicBezTo>
                        <a:pt x="10007880" y="1536385"/>
                        <a:pt x="9931288" y="1538932"/>
                        <a:pt x="9854697" y="1538932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D6DB866B-1336-470E-8803-DCCAC9A9B130}"/>
                    </a:ext>
                  </a:extLst>
                </p:cNvPr>
                <p:cNvSpPr/>
                <p:nvPr/>
              </p:nvSpPr>
              <p:spPr>
                <a:xfrm>
                  <a:off x="-683613" y="5277527"/>
                  <a:ext cx="12170826" cy="1536749"/>
                </a:xfrm>
                <a:custGeom>
                  <a:avLst/>
                  <a:gdLst>
                    <a:gd name="connsiteX0" fmla="*/ 9903635 w 12170826"/>
                    <a:gd name="connsiteY0" fmla="*/ 1536749 h 1536749"/>
                    <a:gd name="connsiteX1" fmla="*/ 8707820 w 12170826"/>
                    <a:gd name="connsiteY1" fmla="*/ 1324439 h 1536749"/>
                    <a:gd name="connsiteX2" fmla="*/ 8293751 w 12170826"/>
                    <a:gd name="connsiteY2" fmla="*/ 1143420 h 1536749"/>
                    <a:gd name="connsiteX3" fmla="*/ 7807820 w 12170826"/>
                    <a:gd name="connsiteY3" fmla="*/ 888174 h 1536749"/>
                    <a:gd name="connsiteX4" fmla="*/ 6868342 w 12170826"/>
                    <a:gd name="connsiteY4" fmla="*/ 434809 h 1536749"/>
                    <a:gd name="connsiteX5" fmla="*/ 5401454 w 12170826"/>
                    <a:gd name="connsiteY5" fmla="*/ 149727 h 1536749"/>
                    <a:gd name="connsiteX6" fmla="*/ 5343601 w 12170826"/>
                    <a:gd name="connsiteY6" fmla="*/ 149181 h 1536749"/>
                    <a:gd name="connsiteX7" fmla="*/ 4136506 w 12170826"/>
                    <a:gd name="connsiteY7" fmla="*/ 390236 h 1536749"/>
                    <a:gd name="connsiteX8" fmla="*/ 3627834 w 12170826"/>
                    <a:gd name="connsiteY8" fmla="*/ 630564 h 1536749"/>
                    <a:gd name="connsiteX9" fmla="*/ 2738204 w 12170826"/>
                    <a:gd name="connsiteY9" fmla="*/ 1015342 h 1536749"/>
                    <a:gd name="connsiteX10" fmla="*/ 1806731 w 12170826"/>
                    <a:gd name="connsiteY10" fmla="*/ 1093754 h 1536749"/>
                    <a:gd name="connsiteX11" fmla="*/ 845785 w 12170826"/>
                    <a:gd name="connsiteY11" fmla="*/ 706974 h 1536749"/>
                    <a:gd name="connsiteX12" fmla="*/ 199939 w 12170826"/>
                    <a:gd name="connsiteY12" fmla="*/ 190297 h 1536749"/>
                    <a:gd name="connsiteX13" fmla="*/ 0 w 12170826"/>
                    <a:gd name="connsiteY13" fmla="*/ 3639 h 1536749"/>
                    <a:gd name="connsiteX14" fmla="*/ 3275 w 12170826"/>
                    <a:gd name="connsiteY14" fmla="*/ 0 h 1536749"/>
                    <a:gd name="connsiteX15" fmla="*/ 203396 w 12170826"/>
                    <a:gd name="connsiteY15" fmla="*/ 186840 h 1536749"/>
                    <a:gd name="connsiteX16" fmla="*/ 848332 w 12170826"/>
                    <a:gd name="connsiteY16" fmla="*/ 702789 h 1536749"/>
                    <a:gd name="connsiteX17" fmla="*/ 1807459 w 12170826"/>
                    <a:gd name="connsiteY17" fmla="*/ 1089205 h 1536749"/>
                    <a:gd name="connsiteX18" fmla="*/ 2736567 w 12170826"/>
                    <a:gd name="connsiteY18" fmla="*/ 1010794 h 1536749"/>
                    <a:gd name="connsiteX19" fmla="*/ 3625469 w 12170826"/>
                    <a:gd name="connsiteY19" fmla="*/ 626379 h 1536749"/>
                    <a:gd name="connsiteX20" fmla="*/ 4134504 w 12170826"/>
                    <a:gd name="connsiteY20" fmla="*/ 385870 h 1536749"/>
                    <a:gd name="connsiteX21" fmla="*/ 5401454 w 12170826"/>
                    <a:gd name="connsiteY21" fmla="*/ 144997 h 1536749"/>
                    <a:gd name="connsiteX22" fmla="*/ 6869980 w 12170826"/>
                    <a:gd name="connsiteY22" fmla="*/ 430261 h 1536749"/>
                    <a:gd name="connsiteX23" fmla="*/ 7810003 w 12170826"/>
                    <a:gd name="connsiteY23" fmla="*/ 883808 h 1536749"/>
                    <a:gd name="connsiteX24" fmla="*/ 8295752 w 12170826"/>
                    <a:gd name="connsiteY24" fmla="*/ 1138872 h 1536749"/>
                    <a:gd name="connsiteX25" fmla="*/ 8709457 w 12170826"/>
                    <a:gd name="connsiteY25" fmla="*/ 1319527 h 1536749"/>
                    <a:gd name="connsiteX26" fmla="*/ 10141779 w 12170826"/>
                    <a:gd name="connsiteY26" fmla="*/ 1523286 h 1536749"/>
                    <a:gd name="connsiteX27" fmla="*/ 12167734 w 12170826"/>
                    <a:gd name="connsiteY27" fmla="*/ 715342 h 1536749"/>
                    <a:gd name="connsiteX28" fmla="*/ 12170826 w 12170826"/>
                    <a:gd name="connsiteY28" fmla="*/ 719163 h 1536749"/>
                    <a:gd name="connsiteX29" fmla="*/ 10142143 w 12170826"/>
                    <a:gd name="connsiteY29" fmla="*/ 1528198 h 1536749"/>
                    <a:gd name="connsiteX30" fmla="*/ 9903635 w 12170826"/>
                    <a:gd name="connsiteY30" fmla="*/ 1536749 h 15367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12170826" h="1536749">
                      <a:moveTo>
                        <a:pt x="9903635" y="1536749"/>
                      </a:moveTo>
                      <a:cubicBezTo>
                        <a:pt x="9492840" y="1536749"/>
                        <a:pt x="9083684" y="1464524"/>
                        <a:pt x="8707820" y="1324439"/>
                      </a:cubicBezTo>
                      <a:cubicBezTo>
                        <a:pt x="8574830" y="1274954"/>
                        <a:pt x="8439475" y="1215646"/>
                        <a:pt x="8293751" y="1143420"/>
                      </a:cubicBezTo>
                      <a:cubicBezTo>
                        <a:pt x="8128378" y="1061552"/>
                        <a:pt x="7965370" y="973499"/>
                        <a:pt x="7807820" y="888174"/>
                      </a:cubicBezTo>
                      <a:cubicBezTo>
                        <a:pt x="7492539" y="717526"/>
                        <a:pt x="7194540" y="556519"/>
                        <a:pt x="6868342" y="434809"/>
                      </a:cubicBezTo>
                      <a:cubicBezTo>
                        <a:pt x="6381866" y="254336"/>
                        <a:pt x="5888294" y="158460"/>
                        <a:pt x="5401454" y="149727"/>
                      </a:cubicBezTo>
                      <a:cubicBezTo>
                        <a:pt x="5382169" y="149363"/>
                        <a:pt x="5362885" y="149181"/>
                        <a:pt x="5343601" y="149181"/>
                      </a:cubicBezTo>
                      <a:cubicBezTo>
                        <a:pt x="4926439" y="149181"/>
                        <a:pt x="4520556" y="230139"/>
                        <a:pt x="4136506" y="390236"/>
                      </a:cubicBezTo>
                      <a:cubicBezTo>
                        <a:pt x="3970405" y="460097"/>
                        <a:pt x="3803940" y="542874"/>
                        <a:pt x="3627834" y="630564"/>
                      </a:cubicBezTo>
                      <a:cubicBezTo>
                        <a:pt x="3341297" y="773014"/>
                        <a:pt x="3045117" y="920376"/>
                        <a:pt x="2738204" y="1015342"/>
                      </a:cubicBezTo>
                      <a:cubicBezTo>
                        <a:pt x="2408550" y="1117222"/>
                        <a:pt x="2095269" y="1143602"/>
                        <a:pt x="1806731" y="1093754"/>
                      </a:cubicBezTo>
                      <a:cubicBezTo>
                        <a:pt x="1481079" y="1037902"/>
                        <a:pt x="1186901" y="898726"/>
                        <a:pt x="845785" y="706974"/>
                      </a:cubicBezTo>
                      <a:cubicBezTo>
                        <a:pt x="591631" y="563796"/>
                        <a:pt x="392420" y="373863"/>
                        <a:pt x="199939" y="190297"/>
                      </a:cubicBezTo>
                      <a:cubicBezTo>
                        <a:pt x="134809" y="128078"/>
                        <a:pt x="67313" y="63857"/>
                        <a:pt x="0" y="3639"/>
                      </a:cubicBezTo>
                      <a:lnTo>
                        <a:pt x="3275" y="0"/>
                      </a:lnTo>
                      <a:cubicBezTo>
                        <a:pt x="70770" y="60218"/>
                        <a:pt x="138266" y="124621"/>
                        <a:pt x="203396" y="186840"/>
                      </a:cubicBezTo>
                      <a:cubicBezTo>
                        <a:pt x="395694" y="370224"/>
                        <a:pt x="594542" y="559976"/>
                        <a:pt x="848332" y="702789"/>
                      </a:cubicBezTo>
                      <a:cubicBezTo>
                        <a:pt x="1188902" y="893996"/>
                        <a:pt x="1482534" y="1032989"/>
                        <a:pt x="1807459" y="1089205"/>
                      </a:cubicBezTo>
                      <a:cubicBezTo>
                        <a:pt x="2095087" y="1138872"/>
                        <a:pt x="2407822" y="1112492"/>
                        <a:pt x="2736567" y="1010794"/>
                      </a:cubicBezTo>
                      <a:cubicBezTo>
                        <a:pt x="3043116" y="916009"/>
                        <a:pt x="3339114" y="768829"/>
                        <a:pt x="3625469" y="626379"/>
                      </a:cubicBezTo>
                      <a:cubicBezTo>
                        <a:pt x="3801757" y="538690"/>
                        <a:pt x="3968222" y="455913"/>
                        <a:pt x="4134504" y="385870"/>
                      </a:cubicBezTo>
                      <a:cubicBezTo>
                        <a:pt x="4536930" y="218132"/>
                        <a:pt x="4963188" y="136992"/>
                        <a:pt x="5401454" y="144997"/>
                      </a:cubicBezTo>
                      <a:cubicBezTo>
                        <a:pt x="5888840" y="153729"/>
                        <a:pt x="6382957" y="249606"/>
                        <a:pt x="6869980" y="430261"/>
                      </a:cubicBezTo>
                      <a:cubicBezTo>
                        <a:pt x="7196541" y="551971"/>
                        <a:pt x="7508366" y="720618"/>
                        <a:pt x="7810003" y="883808"/>
                      </a:cubicBezTo>
                      <a:cubicBezTo>
                        <a:pt x="7967553" y="969133"/>
                        <a:pt x="8130561" y="1057186"/>
                        <a:pt x="8295752" y="1138872"/>
                      </a:cubicBezTo>
                      <a:cubicBezTo>
                        <a:pt x="8441295" y="1211097"/>
                        <a:pt x="8576649" y="1270224"/>
                        <a:pt x="8709457" y="1319527"/>
                      </a:cubicBezTo>
                      <a:cubicBezTo>
                        <a:pt x="9157365" y="1486355"/>
                        <a:pt x="9652756" y="1556943"/>
                        <a:pt x="10141779" y="1523286"/>
                      </a:cubicBezTo>
                      <a:cubicBezTo>
                        <a:pt x="10875132" y="1472892"/>
                        <a:pt x="11594660" y="1185991"/>
                        <a:pt x="12167734" y="715342"/>
                      </a:cubicBezTo>
                      <a:lnTo>
                        <a:pt x="12170826" y="719163"/>
                      </a:lnTo>
                      <a:cubicBezTo>
                        <a:pt x="11597025" y="1190539"/>
                        <a:pt x="10876588" y="1477804"/>
                        <a:pt x="10142143" y="1528198"/>
                      </a:cubicBezTo>
                      <a:cubicBezTo>
                        <a:pt x="10062822" y="1534020"/>
                        <a:pt x="9983138" y="1536749"/>
                        <a:pt x="9903635" y="153674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id="{3038BFAA-EDD6-4DEB-9422-ED742D61CC78}"/>
                    </a:ext>
                  </a:extLst>
                </p:cNvPr>
                <p:cNvSpPr/>
                <p:nvPr/>
              </p:nvSpPr>
              <p:spPr>
                <a:xfrm>
                  <a:off x="-678337" y="5282075"/>
                  <a:ext cx="12204119" cy="1535111"/>
                </a:xfrm>
                <a:custGeom>
                  <a:avLst/>
                  <a:gdLst>
                    <a:gd name="connsiteX0" fmla="*/ 9952756 w 12204119"/>
                    <a:gd name="connsiteY0" fmla="*/ 1535112 h 1535111"/>
                    <a:gd name="connsiteX1" fmla="*/ 8759487 w 12204119"/>
                    <a:gd name="connsiteY1" fmla="*/ 1322620 h 1535111"/>
                    <a:gd name="connsiteX2" fmla="*/ 8343781 w 12204119"/>
                    <a:gd name="connsiteY2" fmla="*/ 1140327 h 1535111"/>
                    <a:gd name="connsiteX3" fmla="*/ 7850755 w 12204119"/>
                    <a:gd name="connsiteY3" fmla="*/ 879988 h 1535111"/>
                    <a:gd name="connsiteX4" fmla="*/ 6914006 w 12204119"/>
                    <a:gd name="connsiteY4" fmla="*/ 424803 h 1535111"/>
                    <a:gd name="connsiteX5" fmla="*/ 5442024 w 12204119"/>
                    <a:gd name="connsiteY5" fmla="*/ 130988 h 1535111"/>
                    <a:gd name="connsiteX6" fmla="*/ 4168707 w 12204119"/>
                    <a:gd name="connsiteY6" fmla="*/ 361128 h 1535111"/>
                    <a:gd name="connsiteX7" fmla="*/ 3633837 w 12204119"/>
                    <a:gd name="connsiteY7" fmla="*/ 611643 h 1535111"/>
                    <a:gd name="connsiteX8" fmla="*/ 2764038 w 12204119"/>
                    <a:gd name="connsiteY8" fmla="*/ 989690 h 1535111"/>
                    <a:gd name="connsiteX9" fmla="*/ 1828198 w 12204119"/>
                    <a:gd name="connsiteY9" fmla="*/ 1080473 h 1535111"/>
                    <a:gd name="connsiteX10" fmla="*/ 857974 w 12204119"/>
                    <a:gd name="connsiteY10" fmla="*/ 701880 h 1535111"/>
                    <a:gd name="connsiteX11" fmla="*/ 212492 w 12204119"/>
                    <a:gd name="connsiteY11" fmla="*/ 197392 h 1535111"/>
                    <a:gd name="connsiteX12" fmla="*/ 0 w 12204119"/>
                    <a:gd name="connsiteY12" fmla="*/ 3820 h 1535111"/>
                    <a:gd name="connsiteX13" fmla="*/ 3275 w 12204119"/>
                    <a:gd name="connsiteY13" fmla="*/ 0 h 1535111"/>
                    <a:gd name="connsiteX14" fmla="*/ 215949 w 12204119"/>
                    <a:gd name="connsiteY14" fmla="*/ 193572 h 1535111"/>
                    <a:gd name="connsiteX15" fmla="*/ 860339 w 12204119"/>
                    <a:gd name="connsiteY15" fmla="*/ 697332 h 1535111"/>
                    <a:gd name="connsiteX16" fmla="*/ 1828926 w 12204119"/>
                    <a:gd name="connsiteY16" fmla="*/ 1075379 h 1535111"/>
                    <a:gd name="connsiteX17" fmla="*/ 2762582 w 12204119"/>
                    <a:gd name="connsiteY17" fmla="*/ 984778 h 1535111"/>
                    <a:gd name="connsiteX18" fmla="*/ 3631836 w 12204119"/>
                    <a:gd name="connsiteY18" fmla="*/ 607095 h 1535111"/>
                    <a:gd name="connsiteX19" fmla="*/ 4167069 w 12204119"/>
                    <a:gd name="connsiteY19" fmla="*/ 356398 h 1535111"/>
                    <a:gd name="connsiteX20" fmla="*/ 5442388 w 12204119"/>
                    <a:gd name="connsiteY20" fmla="*/ 125894 h 1535111"/>
                    <a:gd name="connsiteX21" fmla="*/ 6916008 w 12204119"/>
                    <a:gd name="connsiteY21" fmla="*/ 419891 h 1535111"/>
                    <a:gd name="connsiteX22" fmla="*/ 7853302 w 12204119"/>
                    <a:gd name="connsiteY22" fmla="*/ 875439 h 1535111"/>
                    <a:gd name="connsiteX23" fmla="*/ 8346146 w 12204119"/>
                    <a:gd name="connsiteY23" fmla="*/ 1135779 h 1535111"/>
                    <a:gd name="connsiteX24" fmla="*/ 8761488 w 12204119"/>
                    <a:gd name="connsiteY24" fmla="*/ 1317889 h 1535111"/>
                    <a:gd name="connsiteX25" fmla="*/ 10200178 w 12204119"/>
                    <a:gd name="connsiteY25" fmla="*/ 1521285 h 1535111"/>
                    <a:gd name="connsiteX26" fmla="*/ 12201027 w 12204119"/>
                    <a:gd name="connsiteY26" fmla="*/ 708975 h 1535111"/>
                    <a:gd name="connsiteX27" fmla="*/ 12204119 w 12204119"/>
                    <a:gd name="connsiteY27" fmla="*/ 712795 h 1535111"/>
                    <a:gd name="connsiteX28" fmla="*/ 10200542 w 12204119"/>
                    <a:gd name="connsiteY28" fmla="*/ 1526197 h 1535111"/>
                    <a:gd name="connsiteX29" fmla="*/ 9952756 w 12204119"/>
                    <a:gd name="connsiteY29" fmla="*/ 1535112 h 1535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204119" h="1535111">
                      <a:moveTo>
                        <a:pt x="9952756" y="1535112"/>
                      </a:moveTo>
                      <a:cubicBezTo>
                        <a:pt x="9542872" y="1535112"/>
                        <a:pt x="9134806" y="1462886"/>
                        <a:pt x="8759487" y="1322620"/>
                      </a:cubicBezTo>
                      <a:cubicBezTo>
                        <a:pt x="8626316" y="1272771"/>
                        <a:pt x="8490234" y="1213281"/>
                        <a:pt x="8343781" y="1140327"/>
                      </a:cubicBezTo>
                      <a:cubicBezTo>
                        <a:pt x="8176043" y="1057004"/>
                        <a:pt x="8010670" y="966949"/>
                        <a:pt x="7850755" y="879988"/>
                      </a:cubicBezTo>
                      <a:cubicBezTo>
                        <a:pt x="7550392" y="716434"/>
                        <a:pt x="7239658" y="547241"/>
                        <a:pt x="6914006" y="424803"/>
                      </a:cubicBezTo>
                      <a:cubicBezTo>
                        <a:pt x="6425893" y="242147"/>
                        <a:pt x="5930684" y="143178"/>
                        <a:pt x="5442024" y="130988"/>
                      </a:cubicBezTo>
                      <a:cubicBezTo>
                        <a:pt x="4997936" y="119891"/>
                        <a:pt x="4569495" y="197392"/>
                        <a:pt x="4168707" y="361128"/>
                      </a:cubicBezTo>
                      <a:cubicBezTo>
                        <a:pt x="3994237" y="432990"/>
                        <a:pt x="3819222" y="519769"/>
                        <a:pt x="3633837" y="611643"/>
                      </a:cubicBezTo>
                      <a:cubicBezTo>
                        <a:pt x="3353304" y="750637"/>
                        <a:pt x="3063310" y="894360"/>
                        <a:pt x="2764038" y="989690"/>
                      </a:cubicBezTo>
                      <a:cubicBezTo>
                        <a:pt x="2430563" y="1095937"/>
                        <a:pt x="2115645" y="1126501"/>
                        <a:pt x="1828198" y="1080473"/>
                      </a:cubicBezTo>
                      <a:cubicBezTo>
                        <a:pt x="1466161" y="1022619"/>
                        <a:pt x="1137598" y="854700"/>
                        <a:pt x="857974" y="701880"/>
                      </a:cubicBezTo>
                      <a:cubicBezTo>
                        <a:pt x="604366" y="562886"/>
                        <a:pt x="405155" y="377138"/>
                        <a:pt x="212492" y="197392"/>
                      </a:cubicBezTo>
                      <a:cubicBezTo>
                        <a:pt x="143360" y="132990"/>
                        <a:pt x="71862" y="66222"/>
                        <a:pt x="0" y="3820"/>
                      </a:cubicBezTo>
                      <a:lnTo>
                        <a:pt x="3275" y="0"/>
                      </a:lnTo>
                      <a:cubicBezTo>
                        <a:pt x="75318" y="62401"/>
                        <a:pt x="146816" y="129169"/>
                        <a:pt x="215949" y="193572"/>
                      </a:cubicBezTo>
                      <a:cubicBezTo>
                        <a:pt x="408429" y="373135"/>
                        <a:pt x="607277" y="558702"/>
                        <a:pt x="860339" y="697332"/>
                      </a:cubicBezTo>
                      <a:cubicBezTo>
                        <a:pt x="1139599" y="849969"/>
                        <a:pt x="1467616" y="1017707"/>
                        <a:pt x="1828926" y="1075379"/>
                      </a:cubicBezTo>
                      <a:cubicBezTo>
                        <a:pt x="2115827" y="1121225"/>
                        <a:pt x="2429836" y="1090661"/>
                        <a:pt x="2762582" y="984778"/>
                      </a:cubicBezTo>
                      <a:cubicBezTo>
                        <a:pt x="3061491" y="889630"/>
                        <a:pt x="3351485" y="745906"/>
                        <a:pt x="3631836" y="607095"/>
                      </a:cubicBezTo>
                      <a:cubicBezTo>
                        <a:pt x="3817221" y="515221"/>
                        <a:pt x="3992418" y="428441"/>
                        <a:pt x="4167069" y="356398"/>
                      </a:cubicBezTo>
                      <a:cubicBezTo>
                        <a:pt x="4568585" y="192298"/>
                        <a:pt x="4997755" y="114797"/>
                        <a:pt x="5442388" y="125894"/>
                      </a:cubicBezTo>
                      <a:cubicBezTo>
                        <a:pt x="5931593" y="138084"/>
                        <a:pt x="6427348" y="237053"/>
                        <a:pt x="6916008" y="419891"/>
                      </a:cubicBezTo>
                      <a:cubicBezTo>
                        <a:pt x="7242023" y="542510"/>
                        <a:pt x="7552757" y="711704"/>
                        <a:pt x="7853302" y="875439"/>
                      </a:cubicBezTo>
                      <a:cubicBezTo>
                        <a:pt x="8013218" y="962583"/>
                        <a:pt x="8178590" y="1052638"/>
                        <a:pt x="8346146" y="1135779"/>
                      </a:cubicBezTo>
                      <a:cubicBezTo>
                        <a:pt x="8492598" y="1208550"/>
                        <a:pt x="8628317" y="1268041"/>
                        <a:pt x="8761488" y="1317889"/>
                      </a:cubicBezTo>
                      <a:cubicBezTo>
                        <a:pt x="9211580" y="1485991"/>
                        <a:pt x="9709153" y="1556397"/>
                        <a:pt x="10200178" y="1521285"/>
                      </a:cubicBezTo>
                      <a:cubicBezTo>
                        <a:pt x="10910063" y="1470527"/>
                        <a:pt x="11620675" y="1181989"/>
                        <a:pt x="12201027" y="708975"/>
                      </a:cubicBezTo>
                      <a:lnTo>
                        <a:pt x="12204119" y="712795"/>
                      </a:lnTo>
                      <a:cubicBezTo>
                        <a:pt x="11623040" y="1186355"/>
                        <a:pt x="10911518" y="1475257"/>
                        <a:pt x="10200542" y="1526197"/>
                      </a:cubicBezTo>
                      <a:cubicBezTo>
                        <a:pt x="10117947" y="1532201"/>
                        <a:pt x="10035351" y="1535112"/>
                        <a:pt x="9952756" y="1535112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81" name="任意多边形: 形状 180">
                  <a:extLst>
                    <a:ext uri="{FF2B5EF4-FFF2-40B4-BE49-F238E27FC236}">
                      <a16:creationId xmlns:a16="http://schemas.microsoft.com/office/drawing/2014/main" id="{C7066D01-A780-430E-8C07-6E106508C5A3}"/>
                    </a:ext>
                  </a:extLst>
                </p:cNvPr>
                <p:cNvSpPr/>
                <p:nvPr/>
              </p:nvSpPr>
              <p:spPr>
                <a:xfrm>
                  <a:off x="-672879" y="5286987"/>
                  <a:ext cx="12236865" cy="1533110"/>
                </a:xfrm>
                <a:custGeom>
                  <a:avLst/>
                  <a:gdLst>
                    <a:gd name="connsiteX0" fmla="*/ 10001876 w 12236865"/>
                    <a:gd name="connsiteY0" fmla="*/ 1533111 h 1533110"/>
                    <a:gd name="connsiteX1" fmla="*/ 8811155 w 12236865"/>
                    <a:gd name="connsiteY1" fmla="*/ 1320436 h 1533110"/>
                    <a:gd name="connsiteX2" fmla="*/ 8393812 w 12236865"/>
                    <a:gd name="connsiteY2" fmla="*/ 1137053 h 1533110"/>
                    <a:gd name="connsiteX3" fmla="*/ 7893690 w 12236865"/>
                    <a:gd name="connsiteY3" fmla="*/ 871437 h 1533110"/>
                    <a:gd name="connsiteX4" fmla="*/ 6959488 w 12236865"/>
                    <a:gd name="connsiteY4" fmla="*/ 414251 h 1533110"/>
                    <a:gd name="connsiteX5" fmla="*/ 5482594 w 12236865"/>
                    <a:gd name="connsiteY5" fmla="*/ 111886 h 1533110"/>
                    <a:gd name="connsiteX6" fmla="*/ 4200908 w 12236865"/>
                    <a:gd name="connsiteY6" fmla="*/ 331655 h 1533110"/>
                    <a:gd name="connsiteX7" fmla="*/ 3639295 w 12236865"/>
                    <a:gd name="connsiteY7" fmla="*/ 592541 h 1533110"/>
                    <a:gd name="connsiteX8" fmla="*/ 2789690 w 12236865"/>
                    <a:gd name="connsiteY8" fmla="*/ 963675 h 1533110"/>
                    <a:gd name="connsiteX9" fmla="*/ 1849302 w 12236865"/>
                    <a:gd name="connsiteY9" fmla="*/ 1066828 h 1533110"/>
                    <a:gd name="connsiteX10" fmla="*/ 869800 w 12236865"/>
                    <a:gd name="connsiteY10" fmla="*/ 696604 h 1533110"/>
                    <a:gd name="connsiteX11" fmla="*/ 224500 w 12236865"/>
                    <a:gd name="connsiteY11" fmla="*/ 203396 h 1533110"/>
                    <a:gd name="connsiteX12" fmla="*/ 0 w 12236865"/>
                    <a:gd name="connsiteY12" fmla="*/ 3820 h 1533110"/>
                    <a:gd name="connsiteX13" fmla="*/ 3275 w 12236865"/>
                    <a:gd name="connsiteY13" fmla="*/ 0 h 1533110"/>
                    <a:gd name="connsiteX14" fmla="*/ 227956 w 12236865"/>
                    <a:gd name="connsiteY14" fmla="*/ 199575 h 1533110"/>
                    <a:gd name="connsiteX15" fmla="*/ 872347 w 12236865"/>
                    <a:gd name="connsiteY15" fmla="*/ 692056 h 1533110"/>
                    <a:gd name="connsiteX16" fmla="*/ 1850212 w 12236865"/>
                    <a:gd name="connsiteY16" fmla="*/ 1061734 h 1533110"/>
                    <a:gd name="connsiteX17" fmla="*/ 2788416 w 12236865"/>
                    <a:gd name="connsiteY17" fmla="*/ 958763 h 1533110"/>
                    <a:gd name="connsiteX18" fmla="*/ 3637294 w 12236865"/>
                    <a:gd name="connsiteY18" fmla="*/ 587993 h 1533110"/>
                    <a:gd name="connsiteX19" fmla="*/ 4199271 w 12236865"/>
                    <a:gd name="connsiteY19" fmla="*/ 326925 h 1533110"/>
                    <a:gd name="connsiteX20" fmla="*/ 5482958 w 12236865"/>
                    <a:gd name="connsiteY20" fmla="*/ 106792 h 1533110"/>
                    <a:gd name="connsiteX21" fmla="*/ 6961490 w 12236865"/>
                    <a:gd name="connsiteY21" fmla="*/ 409521 h 1533110"/>
                    <a:gd name="connsiteX22" fmla="*/ 7896238 w 12236865"/>
                    <a:gd name="connsiteY22" fmla="*/ 867071 h 1533110"/>
                    <a:gd name="connsiteX23" fmla="*/ 8396176 w 12236865"/>
                    <a:gd name="connsiteY23" fmla="*/ 1132504 h 1533110"/>
                    <a:gd name="connsiteX24" fmla="*/ 8812974 w 12236865"/>
                    <a:gd name="connsiteY24" fmla="*/ 1315888 h 1533110"/>
                    <a:gd name="connsiteX25" fmla="*/ 10258032 w 12236865"/>
                    <a:gd name="connsiteY25" fmla="*/ 1518738 h 1533110"/>
                    <a:gd name="connsiteX26" fmla="*/ 11304302 w 12236865"/>
                    <a:gd name="connsiteY26" fmla="*/ 1261491 h 1533110"/>
                    <a:gd name="connsiteX27" fmla="*/ 12233773 w 12236865"/>
                    <a:gd name="connsiteY27" fmla="*/ 702062 h 1533110"/>
                    <a:gd name="connsiteX28" fmla="*/ 12236866 w 12236865"/>
                    <a:gd name="connsiteY28" fmla="*/ 705882 h 1533110"/>
                    <a:gd name="connsiteX29" fmla="*/ 11306303 w 12236865"/>
                    <a:gd name="connsiteY29" fmla="*/ 1266040 h 1533110"/>
                    <a:gd name="connsiteX30" fmla="*/ 10258395 w 12236865"/>
                    <a:gd name="connsiteY30" fmla="*/ 1523650 h 1533110"/>
                    <a:gd name="connsiteX31" fmla="*/ 10001876 w 12236865"/>
                    <a:gd name="connsiteY31" fmla="*/ 1533111 h 1533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2236865" h="1533110">
                      <a:moveTo>
                        <a:pt x="10001876" y="1533111"/>
                      </a:moveTo>
                      <a:cubicBezTo>
                        <a:pt x="9592902" y="1533111"/>
                        <a:pt x="9185928" y="1460703"/>
                        <a:pt x="8811155" y="1320436"/>
                      </a:cubicBezTo>
                      <a:cubicBezTo>
                        <a:pt x="8677619" y="1270406"/>
                        <a:pt x="8541173" y="1210370"/>
                        <a:pt x="8393812" y="1137053"/>
                      </a:cubicBezTo>
                      <a:cubicBezTo>
                        <a:pt x="8223709" y="1052274"/>
                        <a:pt x="8055971" y="960400"/>
                        <a:pt x="7893690" y="871437"/>
                      </a:cubicBezTo>
                      <a:cubicBezTo>
                        <a:pt x="7594236" y="707338"/>
                        <a:pt x="7284595" y="537598"/>
                        <a:pt x="6959488" y="414251"/>
                      </a:cubicBezTo>
                      <a:cubicBezTo>
                        <a:pt x="6476832" y="231777"/>
                        <a:pt x="5965977" y="127350"/>
                        <a:pt x="5482594" y="111886"/>
                      </a:cubicBezTo>
                      <a:cubicBezTo>
                        <a:pt x="5031775" y="97696"/>
                        <a:pt x="4600605" y="171377"/>
                        <a:pt x="4200908" y="331655"/>
                      </a:cubicBezTo>
                      <a:cubicBezTo>
                        <a:pt x="4018070" y="405518"/>
                        <a:pt x="3833959" y="496483"/>
                        <a:pt x="3639295" y="592541"/>
                      </a:cubicBezTo>
                      <a:cubicBezTo>
                        <a:pt x="3364947" y="728077"/>
                        <a:pt x="3081321" y="868162"/>
                        <a:pt x="2789690" y="963675"/>
                      </a:cubicBezTo>
                      <a:cubicBezTo>
                        <a:pt x="2452395" y="1074287"/>
                        <a:pt x="2135839" y="1109036"/>
                        <a:pt x="1849302" y="1066828"/>
                      </a:cubicBezTo>
                      <a:cubicBezTo>
                        <a:pt x="1487265" y="1013705"/>
                        <a:pt x="1153972" y="847786"/>
                        <a:pt x="869800" y="696604"/>
                      </a:cubicBezTo>
                      <a:cubicBezTo>
                        <a:pt x="616737" y="561431"/>
                        <a:pt x="417344" y="379321"/>
                        <a:pt x="224500" y="203396"/>
                      </a:cubicBezTo>
                      <a:cubicBezTo>
                        <a:pt x="151546" y="136810"/>
                        <a:pt x="76228" y="68041"/>
                        <a:pt x="0" y="3820"/>
                      </a:cubicBezTo>
                      <a:lnTo>
                        <a:pt x="3275" y="0"/>
                      </a:lnTo>
                      <a:cubicBezTo>
                        <a:pt x="79503" y="64221"/>
                        <a:pt x="155003" y="132990"/>
                        <a:pt x="227956" y="199575"/>
                      </a:cubicBezTo>
                      <a:cubicBezTo>
                        <a:pt x="420618" y="375318"/>
                        <a:pt x="619830" y="557247"/>
                        <a:pt x="872347" y="692056"/>
                      </a:cubicBezTo>
                      <a:cubicBezTo>
                        <a:pt x="1155973" y="843056"/>
                        <a:pt x="1488902" y="1008611"/>
                        <a:pt x="1850212" y="1061734"/>
                      </a:cubicBezTo>
                      <a:cubicBezTo>
                        <a:pt x="2136021" y="1103760"/>
                        <a:pt x="2451667" y="1069011"/>
                        <a:pt x="2788416" y="958763"/>
                      </a:cubicBezTo>
                      <a:cubicBezTo>
                        <a:pt x="3079684" y="863250"/>
                        <a:pt x="3363128" y="723347"/>
                        <a:pt x="3637294" y="587993"/>
                      </a:cubicBezTo>
                      <a:cubicBezTo>
                        <a:pt x="3832139" y="491752"/>
                        <a:pt x="4016251" y="400788"/>
                        <a:pt x="4199271" y="326925"/>
                      </a:cubicBezTo>
                      <a:cubicBezTo>
                        <a:pt x="4599695" y="166464"/>
                        <a:pt x="5031593" y="92420"/>
                        <a:pt x="5482958" y="106792"/>
                      </a:cubicBezTo>
                      <a:cubicBezTo>
                        <a:pt x="5967069" y="122256"/>
                        <a:pt x="6478288" y="226865"/>
                        <a:pt x="6961490" y="409521"/>
                      </a:cubicBezTo>
                      <a:cubicBezTo>
                        <a:pt x="7286778" y="533050"/>
                        <a:pt x="7596602" y="702789"/>
                        <a:pt x="7896238" y="867071"/>
                      </a:cubicBezTo>
                      <a:cubicBezTo>
                        <a:pt x="8058336" y="956034"/>
                        <a:pt x="8226074" y="1047908"/>
                        <a:pt x="8396176" y="1132504"/>
                      </a:cubicBezTo>
                      <a:cubicBezTo>
                        <a:pt x="8543357" y="1205821"/>
                        <a:pt x="8679621" y="1265858"/>
                        <a:pt x="8812974" y="1315888"/>
                      </a:cubicBezTo>
                      <a:cubicBezTo>
                        <a:pt x="9265431" y="1485445"/>
                        <a:pt x="9765005" y="1555670"/>
                        <a:pt x="10258032" y="1518738"/>
                      </a:cubicBezTo>
                      <a:cubicBezTo>
                        <a:pt x="10608971" y="1492541"/>
                        <a:pt x="10961003" y="1405943"/>
                        <a:pt x="11304302" y="1261491"/>
                      </a:cubicBezTo>
                      <a:cubicBezTo>
                        <a:pt x="11633592" y="1122862"/>
                        <a:pt x="11946145" y="934566"/>
                        <a:pt x="12233773" y="702062"/>
                      </a:cubicBezTo>
                      <a:lnTo>
                        <a:pt x="12236866" y="705882"/>
                      </a:lnTo>
                      <a:cubicBezTo>
                        <a:pt x="11949056" y="938751"/>
                        <a:pt x="11635957" y="1127046"/>
                        <a:pt x="11306303" y="1266040"/>
                      </a:cubicBezTo>
                      <a:cubicBezTo>
                        <a:pt x="10962458" y="1410855"/>
                        <a:pt x="10609881" y="1497453"/>
                        <a:pt x="10258395" y="1523650"/>
                      </a:cubicBezTo>
                      <a:cubicBezTo>
                        <a:pt x="10172889" y="1530018"/>
                        <a:pt x="10087383" y="1533111"/>
                        <a:pt x="10001876" y="153311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82" name="任意多边形: 形状 181">
                  <a:extLst>
                    <a:ext uri="{FF2B5EF4-FFF2-40B4-BE49-F238E27FC236}">
                      <a16:creationId xmlns:a16="http://schemas.microsoft.com/office/drawing/2014/main" id="{280C7555-B8A3-44F3-B1A3-016929F3D722}"/>
                    </a:ext>
                  </a:extLst>
                </p:cNvPr>
                <p:cNvSpPr/>
                <p:nvPr/>
              </p:nvSpPr>
              <p:spPr>
                <a:xfrm>
                  <a:off x="-667421" y="5291900"/>
                  <a:ext cx="12269613" cy="1531109"/>
                </a:xfrm>
                <a:custGeom>
                  <a:avLst/>
                  <a:gdLst>
                    <a:gd name="connsiteX0" fmla="*/ 10051361 w 12269613"/>
                    <a:gd name="connsiteY0" fmla="*/ 1531109 h 1531109"/>
                    <a:gd name="connsiteX1" fmla="*/ 8862823 w 12269613"/>
                    <a:gd name="connsiteY1" fmla="*/ 1318071 h 1531109"/>
                    <a:gd name="connsiteX2" fmla="*/ 8443842 w 12269613"/>
                    <a:gd name="connsiteY2" fmla="*/ 1133232 h 1531109"/>
                    <a:gd name="connsiteX3" fmla="*/ 7936989 w 12269613"/>
                    <a:gd name="connsiteY3" fmla="*/ 862523 h 1531109"/>
                    <a:gd name="connsiteX4" fmla="*/ 7005334 w 12269613"/>
                    <a:gd name="connsiteY4" fmla="*/ 403335 h 1531109"/>
                    <a:gd name="connsiteX5" fmla="*/ 5523346 w 12269613"/>
                    <a:gd name="connsiteY5" fmla="*/ 92238 h 1531109"/>
                    <a:gd name="connsiteX6" fmla="*/ 4233292 w 12269613"/>
                    <a:gd name="connsiteY6" fmla="*/ 301637 h 1531109"/>
                    <a:gd name="connsiteX7" fmla="*/ 3644389 w 12269613"/>
                    <a:gd name="connsiteY7" fmla="*/ 573074 h 1531109"/>
                    <a:gd name="connsiteX8" fmla="*/ 2815524 w 12269613"/>
                    <a:gd name="connsiteY8" fmla="*/ 937113 h 1531109"/>
                    <a:gd name="connsiteX9" fmla="*/ 1870588 w 12269613"/>
                    <a:gd name="connsiteY9" fmla="*/ 1052638 h 1531109"/>
                    <a:gd name="connsiteX10" fmla="*/ 881807 w 12269613"/>
                    <a:gd name="connsiteY10" fmla="*/ 690964 h 1531109"/>
                    <a:gd name="connsiteX11" fmla="*/ 235961 w 12269613"/>
                    <a:gd name="connsiteY11" fmla="*/ 208490 h 1531109"/>
                    <a:gd name="connsiteX12" fmla="*/ 0 w 12269613"/>
                    <a:gd name="connsiteY12" fmla="*/ 3821 h 1531109"/>
                    <a:gd name="connsiteX13" fmla="*/ 3093 w 12269613"/>
                    <a:gd name="connsiteY13" fmla="*/ 0 h 1531109"/>
                    <a:gd name="connsiteX14" fmla="*/ 239236 w 12269613"/>
                    <a:gd name="connsiteY14" fmla="*/ 204851 h 1531109"/>
                    <a:gd name="connsiteX15" fmla="*/ 884172 w 12269613"/>
                    <a:gd name="connsiteY15" fmla="*/ 686598 h 1531109"/>
                    <a:gd name="connsiteX16" fmla="*/ 1871315 w 12269613"/>
                    <a:gd name="connsiteY16" fmla="*/ 1047726 h 1531109"/>
                    <a:gd name="connsiteX17" fmla="*/ 2813886 w 12269613"/>
                    <a:gd name="connsiteY17" fmla="*/ 932383 h 1531109"/>
                    <a:gd name="connsiteX18" fmla="*/ 3642206 w 12269613"/>
                    <a:gd name="connsiteY18" fmla="*/ 568526 h 1531109"/>
                    <a:gd name="connsiteX19" fmla="*/ 4231472 w 12269613"/>
                    <a:gd name="connsiteY19" fmla="*/ 296907 h 1531109"/>
                    <a:gd name="connsiteX20" fmla="*/ 5523528 w 12269613"/>
                    <a:gd name="connsiteY20" fmla="*/ 87326 h 1531109"/>
                    <a:gd name="connsiteX21" fmla="*/ 7007154 w 12269613"/>
                    <a:gd name="connsiteY21" fmla="*/ 398787 h 1531109"/>
                    <a:gd name="connsiteX22" fmla="*/ 7939536 w 12269613"/>
                    <a:gd name="connsiteY22" fmla="*/ 858338 h 1531109"/>
                    <a:gd name="connsiteX23" fmla="*/ 8446207 w 12269613"/>
                    <a:gd name="connsiteY23" fmla="*/ 1128866 h 1531109"/>
                    <a:gd name="connsiteX24" fmla="*/ 8864642 w 12269613"/>
                    <a:gd name="connsiteY24" fmla="*/ 1313523 h 1531109"/>
                    <a:gd name="connsiteX25" fmla="*/ 10315885 w 12269613"/>
                    <a:gd name="connsiteY25" fmla="*/ 1516009 h 1531109"/>
                    <a:gd name="connsiteX26" fmla="*/ 11348874 w 12269613"/>
                    <a:gd name="connsiteY26" fmla="*/ 1253123 h 1531109"/>
                    <a:gd name="connsiteX27" fmla="*/ 12266521 w 12269613"/>
                    <a:gd name="connsiteY27" fmla="*/ 694785 h 1531109"/>
                    <a:gd name="connsiteX28" fmla="*/ 12269614 w 12269613"/>
                    <a:gd name="connsiteY28" fmla="*/ 698605 h 1531109"/>
                    <a:gd name="connsiteX29" fmla="*/ 11350693 w 12269613"/>
                    <a:gd name="connsiteY29" fmla="*/ 1257489 h 1531109"/>
                    <a:gd name="connsiteX30" fmla="*/ 10316249 w 12269613"/>
                    <a:gd name="connsiteY30" fmla="*/ 1520740 h 1531109"/>
                    <a:gd name="connsiteX31" fmla="*/ 10051361 w 12269613"/>
                    <a:gd name="connsiteY31" fmla="*/ 1531109 h 15311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2269613" h="1531109">
                      <a:moveTo>
                        <a:pt x="10051361" y="1531109"/>
                      </a:moveTo>
                      <a:cubicBezTo>
                        <a:pt x="9643296" y="1531109"/>
                        <a:pt x="9237232" y="1458702"/>
                        <a:pt x="8862823" y="1318071"/>
                      </a:cubicBezTo>
                      <a:cubicBezTo>
                        <a:pt x="8729105" y="1267859"/>
                        <a:pt x="8592113" y="1207459"/>
                        <a:pt x="8443842" y="1133232"/>
                      </a:cubicBezTo>
                      <a:cubicBezTo>
                        <a:pt x="8271556" y="1047180"/>
                        <a:pt x="8101453" y="953305"/>
                        <a:pt x="7936989" y="862523"/>
                      </a:cubicBezTo>
                      <a:cubicBezTo>
                        <a:pt x="7638445" y="697877"/>
                        <a:pt x="7329713" y="527410"/>
                        <a:pt x="7005334" y="403335"/>
                      </a:cubicBezTo>
                      <a:cubicBezTo>
                        <a:pt x="6521223" y="218678"/>
                        <a:pt x="6008731" y="111158"/>
                        <a:pt x="5523346" y="92238"/>
                      </a:cubicBezTo>
                      <a:cubicBezTo>
                        <a:pt x="5066160" y="74591"/>
                        <a:pt x="4632079" y="144997"/>
                        <a:pt x="4233292" y="301637"/>
                      </a:cubicBezTo>
                      <a:cubicBezTo>
                        <a:pt x="4041903" y="377501"/>
                        <a:pt x="3848695" y="472468"/>
                        <a:pt x="3644389" y="573074"/>
                      </a:cubicBezTo>
                      <a:cubicBezTo>
                        <a:pt x="3376409" y="704973"/>
                        <a:pt x="3099332" y="841419"/>
                        <a:pt x="2815524" y="937113"/>
                      </a:cubicBezTo>
                      <a:cubicBezTo>
                        <a:pt x="2469314" y="1053729"/>
                        <a:pt x="2160218" y="1091570"/>
                        <a:pt x="1870588" y="1052638"/>
                      </a:cubicBezTo>
                      <a:cubicBezTo>
                        <a:pt x="1508550" y="1004063"/>
                        <a:pt x="1183626" y="847241"/>
                        <a:pt x="881807" y="690964"/>
                      </a:cubicBezTo>
                      <a:cubicBezTo>
                        <a:pt x="628926" y="559612"/>
                        <a:pt x="429169" y="381140"/>
                        <a:pt x="235961" y="208490"/>
                      </a:cubicBezTo>
                      <a:cubicBezTo>
                        <a:pt x="159369" y="140267"/>
                        <a:pt x="80230" y="69497"/>
                        <a:pt x="0" y="3821"/>
                      </a:cubicBezTo>
                      <a:lnTo>
                        <a:pt x="3093" y="0"/>
                      </a:lnTo>
                      <a:cubicBezTo>
                        <a:pt x="83505" y="65858"/>
                        <a:pt x="162644" y="136446"/>
                        <a:pt x="239236" y="204851"/>
                      </a:cubicBezTo>
                      <a:cubicBezTo>
                        <a:pt x="432262" y="377320"/>
                        <a:pt x="631837" y="555609"/>
                        <a:pt x="884172" y="686598"/>
                      </a:cubicBezTo>
                      <a:cubicBezTo>
                        <a:pt x="1185627" y="842692"/>
                        <a:pt x="1510006" y="999333"/>
                        <a:pt x="1871315" y="1047726"/>
                      </a:cubicBezTo>
                      <a:cubicBezTo>
                        <a:pt x="2160218" y="1086476"/>
                        <a:pt x="2468586" y="1048817"/>
                        <a:pt x="2813886" y="932383"/>
                      </a:cubicBezTo>
                      <a:cubicBezTo>
                        <a:pt x="3097331" y="836871"/>
                        <a:pt x="3374226" y="700424"/>
                        <a:pt x="3642206" y="568526"/>
                      </a:cubicBezTo>
                      <a:cubicBezTo>
                        <a:pt x="3846694" y="467738"/>
                        <a:pt x="4039901" y="372771"/>
                        <a:pt x="4231472" y="296907"/>
                      </a:cubicBezTo>
                      <a:cubicBezTo>
                        <a:pt x="4630987" y="140085"/>
                        <a:pt x="5065796" y="69497"/>
                        <a:pt x="5523528" y="87326"/>
                      </a:cubicBezTo>
                      <a:cubicBezTo>
                        <a:pt x="6009458" y="106246"/>
                        <a:pt x="6522496" y="213948"/>
                        <a:pt x="7007154" y="398787"/>
                      </a:cubicBezTo>
                      <a:cubicBezTo>
                        <a:pt x="7332077" y="523044"/>
                        <a:pt x="7640810" y="693511"/>
                        <a:pt x="7939536" y="858338"/>
                      </a:cubicBezTo>
                      <a:cubicBezTo>
                        <a:pt x="8104000" y="949120"/>
                        <a:pt x="8273921" y="1042814"/>
                        <a:pt x="8446207" y="1128866"/>
                      </a:cubicBezTo>
                      <a:cubicBezTo>
                        <a:pt x="8594296" y="1202911"/>
                        <a:pt x="8731107" y="1263311"/>
                        <a:pt x="8864642" y="1313523"/>
                      </a:cubicBezTo>
                      <a:cubicBezTo>
                        <a:pt x="9319281" y="1484354"/>
                        <a:pt x="9821221" y="1554396"/>
                        <a:pt x="10315885" y="1516009"/>
                      </a:cubicBezTo>
                      <a:cubicBezTo>
                        <a:pt x="10660093" y="1489448"/>
                        <a:pt x="11007577" y="1400849"/>
                        <a:pt x="11348874" y="1253123"/>
                      </a:cubicBezTo>
                      <a:cubicBezTo>
                        <a:pt x="11668704" y="1114675"/>
                        <a:pt x="11977437" y="926743"/>
                        <a:pt x="12266521" y="694785"/>
                      </a:cubicBezTo>
                      <a:lnTo>
                        <a:pt x="12269614" y="698605"/>
                      </a:lnTo>
                      <a:cubicBezTo>
                        <a:pt x="11980165" y="930928"/>
                        <a:pt x="11671069" y="1118860"/>
                        <a:pt x="11350693" y="1257489"/>
                      </a:cubicBezTo>
                      <a:cubicBezTo>
                        <a:pt x="11008850" y="1405397"/>
                        <a:pt x="10660821" y="1493996"/>
                        <a:pt x="10316249" y="1520740"/>
                      </a:cubicBezTo>
                      <a:cubicBezTo>
                        <a:pt x="10228013" y="1527653"/>
                        <a:pt x="10139596" y="1531109"/>
                        <a:pt x="10051361" y="153110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83" name="任意多边形: 形状 182">
                  <a:extLst>
                    <a:ext uri="{FF2B5EF4-FFF2-40B4-BE49-F238E27FC236}">
                      <a16:creationId xmlns:a16="http://schemas.microsoft.com/office/drawing/2014/main" id="{BF8F369B-A858-45BE-BAE5-3D4DDDF14876}"/>
                    </a:ext>
                  </a:extLst>
                </p:cNvPr>
                <p:cNvSpPr/>
                <p:nvPr/>
              </p:nvSpPr>
              <p:spPr>
                <a:xfrm>
                  <a:off x="-662145" y="5296812"/>
                  <a:ext cx="12302542" cy="1529108"/>
                </a:xfrm>
                <a:custGeom>
                  <a:avLst/>
                  <a:gdLst>
                    <a:gd name="connsiteX0" fmla="*/ 10100846 w 12302542"/>
                    <a:gd name="connsiteY0" fmla="*/ 1529108 h 1529108"/>
                    <a:gd name="connsiteX1" fmla="*/ 8914673 w 12302542"/>
                    <a:gd name="connsiteY1" fmla="*/ 1315888 h 1529108"/>
                    <a:gd name="connsiteX2" fmla="*/ 8494236 w 12302542"/>
                    <a:gd name="connsiteY2" fmla="*/ 1129775 h 1529108"/>
                    <a:gd name="connsiteX3" fmla="*/ 7980652 w 12302542"/>
                    <a:gd name="connsiteY3" fmla="*/ 854154 h 1529108"/>
                    <a:gd name="connsiteX4" fmla="*/ 7051180 w 12302542"/>
                    <a:gd name="connsiteY4" fmla="*/ 392783 h 1529108"/>
                    <a:gd name="connsiteX5" fmla="*/ 5564098 w 12302542"/>
                    <a:gd name="connsiteY5" fmla="*/ 72953 h 1529108"/>
                    <a:gd name="connsiteX6" fmla="*/ 4265493 w 12302542"/>
                    <a:gd name="connsiteY6" fmla="*/ 271801 h 1529108"/>
                    <a:gd name="connsiteX7" fmla="*/ 3649120 w 12302542"/>
                    <a:gd name="connsiteY7" fmla="*/ 553972 h 1529108"/>
                    <a:gd name="connsiteX8" fmla="*/ 2841357 w 12302542"/>
                    <a:gd name="connsiteY8" fmla="*/ 910916 h 1529108"/>
                    <a:gd name="connsiteX9" fmla="*/ 1892055 w 12302542"/>
                    <a:gd name="connsiteY9" fmla="*/ 1038811 h 1529108"/>
                    <a:gd name="connsiteX10" fmla="*/ 893996 w 12302542"/>
                    <a:gd name="connsiteY10" fmla="*/ 685506 h 1529108"/>
                    <a:gd name="connsiteX11" fmla="*/ 247241 w 12302542"/>
                    <a:gd name="connsiteY11" fmla="*/ 213220 h 1529108"/>
                    <a:gd name="connsiteX12" fmla="*/ 0 w 12302542"/>
                    <a:gd name="connsiteY12" fmla="*/ 3821 h 1529108"/>
                    <a:gd name="connsiteX13" fmla="*/ 3093 w 12302542"/>
                    <a:gd name="connsiteY13" fmla="*/ 0 h 1529108"/>
                    <a:gd name="connsiteX14" fmla="*/ 250515 w 12302542"/>
                    <a:gd name="connsiteY14" fmla="*/ 209582 h 1529108"/>
                    <a:gd name="connsiteX15" fmla="*/ 896179 w 12302542"/>
                    <a:gd name="connsiteY15" fmla="*/ 681322 h 1529108"/>
                    <a:gd name="connsiteX16" fmla="*/ 1892601 w 12302542"/>
                    <a:gd name="connsiteY16" fmla="*/ 1034081 h 1529108"/>
                    <a:gd name="connsiteX17" fmla="*/ 2839720 w 12302542"/>
                    <a:gd name="connsiteY17" fmla="*/ 906367 h 1529108"/>
                    <a:gd name="connsiteX18" fmla="*/ 3646936 w 12302542"/>
                    <a:gd name="connsiteY18" fmla="*/ 549788 h 1529108"/>
                    <a:gd name="connsiteX19" fmla="*/ 4263674 w 12302542"/>
                    <a:gd name="connsiteY19" fmla="*/ 267435 h 1529108"/>
                    <a:gd name="connsiteX20" fmla="*/ 5564280 w 12302542"/>
                    <a:gd name="connsiteY20" fmla="*/ 68223 h 1529108"/>
                    <a:gd name="connsiteX21" fmla="*/ 7052817 w 12302542"/>
                    <a:gd name="connsiteY21" fmla="*/ 388235 h 1529108"/>
                    <a:gd name="connsiteX22" fmla="*/ 7982836 w 12302542"/>
                    <a:gd name="connsiteY22" fmla="*/ 849788 h 1529108"/>
                    <a:gd name="connsiteX23" fmla="*/ 8496237 w 12302542"/>
                    <a:gd name="connsiteY23" fmla="*/ 1125409 h 1529108"/>
                    <a:gd name="connsiteX24" fmla="*/ 8916310 w 12302542"/>
                    <a:gd name="connsiteY24" fmla="*/ 1311340 h 1529108"/>
                    <a:gd name="connsiteX25" fmla="*/ 10373919 w 12302542"/>
                    <a:gd name="connsiteY25" fmla="*/ 1513280 h 1529108"/>
                    <a:gd name="connsiteX26" fmla="*/ 12299450 w 12302542"/>
                    <a:gd name="connsiteY26" fmla="*/ 687689 h 1529108"/>
                    <a:gd name="connsiteX27" fmla="*/ 12302542 w 12302542"/>
                    <a:gd name="connsiteY27" fmla="*/ 691510 h 1529108"/>
                    <a:gd name="connsiteX28" fmla="*/ 10374284 w 12302542"/>
                    <a:gd name="connsiteY28" fmla="*/ 1518011 h 1529108"/>
                    <a:gd name="connsiteX29" fmla="*/ 10100846 w 12302542"/>
                    <a:gd name="connsiteY29" fmla="*/ 1529108 h 1529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302542" h="1529108">
                      <a:moveTo>
                        <a:pt x="10100846" y="1529108"/>
                      </a:moveTo>
                      <a:cubicBezTo>
                        <a:pt x="9693871" y="1529108"/>
                        <a:pt x="9288535" y="1456701"/>
                        <a:pt x="8914673" y="1315888"/>
                      </a:cubicBezTo>
                      <a:cubicBezTo>
                        <a:pt x="8780591" y="1265312"/>
                        <a:pt x="8643053" y="1204548"/>
                        <a:pt x="8494236" y="1129775"/>
                      </a:cubicBezTo>
                      <a:cubicBezTo>
                        <a:pt x="8319585" y="1042268"/>
                        <a:pt x="8147298" y="946573"/>
                        <a:pt x="7980652" y="854154"/>
                      </a:cubicBezTo>
                      <a:cubicBezTo>
                        <a:pt x="7683017" y="688963"/>
                        <a:pt x="7375194" y="517950"/>
                        <a:pt x="7051180" y="392783"/>
                      </a:cubicBezTo>
                      <a:cubicBezTo>
                        <a:pt x="6565432" y="205761"/>
                        <a:pt x="6051302" y="95330"/>
                        <a:pt x="5564098" y="72953"/>
                      </a:cubicBezTo>
                      <a:cubicBezTo>
                        <a:pt x="5100362" y="51850"/>
                        <a:pt x="4663552" y="118617"/>
                        <a:pt x="4265493" y="271801"/>
                      </a:cubicBezTo>
                      <a:cubicBezTo>
                        <a:pt x="4065372" y="349303"/>
                        <a:pt x="3863249" y="448817"/>
                        <a:pt x="3649120" y="553972"/>
                      </a:cubicBezTo>
                      <a:cubicBezTo>
                        <a:pt x="3387506" y="682595"/>
                        <a:pt x="3117161" y="815403"/>
                        <a:pt x="2841357" y="910916"/>
                      </a:cubicBezTo>
                      <a:cubicBezTo>
                        <a:pt x="2491145" y="1032080"/>
                        <a:pt x="2180594" y="1073923"/>
                        <a:pt x="1892055" y="1038811"/>
                      </a:cubicBezTo>
                      <a:cubicBezTo>
                        <a:pt x="1530018" y="994784"/>
                        <a:pt x="1200545" y="840145"/>
                        <a:pt x="893996" y="685506"/>
                      </a:cubicBezTo>
                      <a:cubicBezTo>
                        <a:pt x="641116" y="557792"/>
                        <a:pt x="440994" y="382595"/>
                        <a:pt x="247241" y="213220"/>
                      </a:cubicBezTo>
                      <a:cubicBezTo>
                        <a:pt x="167192" y="143178"/>
                        <a:pt x="84597" y="70952"/>
                        <a:pt x="0" y="3821"/>
                      </a:cubicBezTo>
                      <a:lnTo>
                        <a:pt x="3093" y="0"/>
                      </a:lnTo>
                      <a:cubicBezTo>
                        <a:pt x="87689" y="67132"/>
                        <a:pt x="170467" y="139539"/>
                        <a:pt x="250515" y="209582"/>
                      </a:cubicBezTo>
                      <a:cubicBezTo>
                        <a:pt x="443905" y="378775"/>
                        <a:pt x="644026" y="553790"/>
                        <a:pt x="896179" y="681322"/>
                      </a:cubicBezTo>
                      <a:cubicBezTo>
                        <a:pt x="1202183" y="835597"/>
                        <a:pt x="1531291" y="990054"/>
                        <a:pt x="1892601" y="1034081"/>
                      </a:cubicBezTo>
                      <a:cubicBezTo>
                        <a:pt x="2180594" y="1069011"/>
                        <a:pt x="2490236" y="1027350"/>
                        <a:pt x="2839720" y="906367"/>
                      </a:cubicBezTo>
                      <a:cubicBezTo>
                        <a:pt x="3115160" y="811037"/>
                        <a:pt x="3385505" y="678229"/>
                        <a:pt x="3646936" y="549788"/>
                      </a:cubicBezTo>
                      <a:cubicBezTo>
                        <a:pt x="3861066" y="444451"/>
                        <a:pt x="4063370" y="345118"/>
                        <a:pt x="4263674" y="267435"/>
                      </a:cubicBezTo>
                      <a:cubicBezTo>
                        <a:pt x="4662279" y="114069"/>
                        <a:pt x="5099817" y="46938"/>
                        <a:pt x="5564280" y="68223"/>
                      </a:cubicBezTo>
                      <a:cubicBezTo>
                        <a:pt x="6051848" y="90418"/>
                        <a:pt x="6566705" y="201213"/>
                        <a:pt x="7052817" y="388235"/>
                      </a:cubicBezTo>
                      <a:cubicBezTo>
                        <a:pt x="7377196" y="513402"/>
                        <a:pt x="7685018" y="684415"/>
                        <a:pt x="7982836" y="849788"/>
                      </a:cubicBezTo>
                      <a:cubicBezTo>
                        <a:pt x="8149482" y="942207"/>
                        <a:pt x="8321586" y="1037901"/>
                        <a:pt x="8496237" y="1125409"/>
                      </a:cubicBezTo>
                      <a:cubicBezTo>
                        <a:pt x="8644872" y="1200000"/>
                        <a:pt x="8782410" y="1260764"/>
                        <a:pt x="8916310" y="1311340"/>
                      </a:cubicBezTo>
                      <a:cubicBezTo>
                        <a:pt x="9373313" y="1483444"/>
                        <a:pt x="9877255" y="1553305"/>
                        <a:pt x="10373919" y="1513280"/>
                      </a:cubicBezTo>
                      <a:cubicBezTo>
                        <a:pt x="11020493" y="1461249"/>
                        <a:pt x="11686169" y="1175803"/>
                        <a:pt x="12299450" y="687689"/>
                      </a:cubicBezTo>
                      <a:lnTo>
                        <a:pt x="12302542" y="691510"/>
                      </a:lnTo>
                      <a:cubicBezTo>
                        <a:pt x="11688534" y="1180170"/>
                        <a:pt x="11021767" y="1465979"/>
                        <a:pt x="10374284" y="1518011"/>
                      </a:cubicBezTo>
                      <a:cubicBezTo>
                        <a:pt x="10283319" y="1525470"/>
                        <a:pt x="10191991" y="1529108"/>
                        <a:pt x="10100846" y="1529108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84" name="任意多边形: 形状 183">
                  <a:extLst>
                    <a:ext uri="{FF2B5EF4-FFF2-40B4-BE49-F238E27FC236}">
                      <a16:creationId xmlns:a16="http://schemas.microsoft.com/office/drawing/2014/main" id="{4B4A66DD-3DA1-4455-AD17-6D62931982AD}"/>
                    </a:ext>
                  </a:extLst>
                </p:cNvPr>
                <p:cNvSpPr/>
                <p:nvPr/>
              </p:nvSpPr>
              <p:spPr>
                <a:xfrm>
                  <a:off x="-656869" y="5301360"/>
                  <a:ext cx="12335652" cy="1527470"/>
                </a:xfrm>
                <a:custGeom>
                  <a:avLst/>
                  <a:gdLst>
                    <a:gd name="connsiteX0" fmla="*/ 10150329 w 12335652"/>
                    <a:gd name="connsiteY0" fmla="*/ 1527471 h 1527470"/>
                    <a:gd name="connsiteX1" fmla="*/ 8966340 w 12335652"/>
                    <a:gd name="connsiteY1" fmla="*/ 1313887 h 1527470"/>
                    <a:gd name="connsiteX2" fmla="*/ 8544266 w 12335652"/>
                    <a:gd name="connsiteY2" fmla="*/ 1126501 h 1527470"/>
                    <a:gd name="connsiteX3" fmla="*/ 8024497 w 12335652"/>
                    <a:gd name="connsiteY3" fmla="*/ 845967 h 1527470"/>
                    <a:gd name="connsiteX4" fmla="*/ 7096844 w 12335652"/>
                    <a:gd name="connsiteY4" fmla="*/ 382413 h 1527470"/>
                    <a:gd name="connsiteX5" fmla="*/ 5604850 w 12335652"/>
                    <a:gd name="connsiteY5" fmla="*/ 54033 h 1527470"/>
                    <a:gd name="connsiteX6" fmla="*/ 4297876 w 12335652"/>
                    <a:gd name="connsiteY6" fmla="*/ 242511 h 1527470"/>
                    <a:gd name="connsiteX7" fmla="*/ 3653486 w 12335652"/>
                    <a:gd name="connsiteY7" fmla="*/ 535415 h 1527470"/>
                    <a:gd name="connsiteX8" fmla="*/ 2867009 w 12335652"/>
                    <a:gd name="connsiteY8" fmla="*/ 884900 h 1527470"/>
                    <a:gd name="connsiteX9" fmla="*/ 1913159 w 12335652"/>
                    <a:gd name="connsiteY9" fmla="*/ 1025167 h 1527470"/>
                    <a:gd name="connsiteX10" fmla="*/ 906003 w 12335652"/>
                    <a:gd name="connsiteY10" fmla="*/ 680412 h 1527470"/>
                    <a:gd name="connsiteX11" fmla="*/ 257974 w 12335652"/>
                    <a:gd name="connsiteY11" fmla="*/ 217586 h 1527470"/>
                    <a:gd name="connsiteX12" fmla="*/ 0 w 12335652"/>
                    <a:gd name="connsiteY12" fmla="*/ 4002 h 1527470"/>
                    <a:gd name="connsiteX13" fmla="*/ 3093 w 12335652"/>
                    <a:gd name="connsiteY13" fmla="*/ 0 h 1527470"/>
                    <a:gd name="connsiteX14" fmla="*/ 261249 w 12335652"/>
                    <a:gd name="connsiteY14" fmla="*/ 213766 h 1527470"/>
                    <a:gd name="connsiteX15" fmla="*/ 908186 w 12335652"/>
                    <a:gd name="connsiteY15" fmla="*/ 675864 h 1527470"/>
                    <a:gd name="connsiteX16" fmla="*/ 1913887 w 12335652"/>
                    <a:gd name="connsiteY16" fmla="*/ 1020436 h 1527470"/>
                    <a:gd name="connsiteX17" fmla="*/ 2865554 w 12335652"/>
                    <a:gd name="connsiteY17" fmla="*/ 880533 h 1527470"/>
                    <a:gd name="connsiteX18" fmla="*/ 3651485 w 12335652"/>
                    <a:gd name="connsiteY18" fmla="*/ 531231 h 1527470"/>
                    <a:gd name="connsiteX19" fmla="*/ 4296239 w 12335652"/>
                    <a:gd name="connsiteY19" fmla="*/ 238144 h 1527470"/>
                    <a:gd name="connsiteX20" fmla="*/ 5605213 w 12335652"/>
                    <a:gd name="connsiteY20" fmla="*/ 49303 h 1527470"/>
                    <a:gd name="connsiteX21" fmla="*/ 7098845 w 12335652"/>
                    <a:gd name="connsiteY21" fmla="*/ 378047 h 1527470"/>
                    <a:gd name="connsiteX22" fmla="*/ 8027044 w 12335652"/>
                    <a:gd name="connsiteY22" fmla="*/ 841965 h 1527470"/>
                    <a:gd name="connsiteX23" fmla="*/ 8546631 w 12335652"/>
                    <a:gd name="connsiteY23" fmla="*/ 1122498 h 1527470"/>
                    <a:gd name="connsiteX24" fmla="*/ 8968159 w 12335652"/>
                    <a:gd name="connsiteY24" fmla="*/ 1309703 h 1527470"/>
                    <a:gd name="connsiteX25" fmla="*/ 10432137 w 12335652"/>
                    <a:gd name="connsiteY25" fmla="*/ 1511279 h 1527470"/>
                    <a:gd name="connsiteX26" fmla="*/ 11438201 w 12335652"/>
                    <a:gd name="connsiteY26" fmla="*/ 1237477 h 1527470"/>
                    <a:gd name="connsiteX27" fmla="*/ 12332560 w 12335652"/>
                    <a:gd name="connsiteY27" fmla="*/ 681322 h 1527470"/>
                    <a:gd name="connsiteX28" fmla="*/ 12335653 w 12335652"/>
                    <a:gd name="connsiteY28" fmla="*/ 685142 h 1527470"/>
                    <a:gd name="connsiteX29" fmla="*/ 11440202 w 12335652"/>
                    <a:gd name="connsiteY29" fmla="*/ 1241843 h 1527470"/>
                    <a:gd name="connsiteX30" fmla="*/ 10432500 w 12335652"/>
                    <a:gd name="connsiteY30" fmla="*/ 1516191 h 1527470"/>
                    <a:gd name="connsiteX31" fmla="*/ 10150329 w 12335652"/>
                    <a:gd name="connsiteY31" fmla="*/ 1527471 h 15274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2335652" h="1527470">
                      <a:moveTo>
                        <a:pt x="10150329" y="1527471"/>
                      </a:moveTo>
                      <a:cubicBezTo>
                        <a:pt x="9744266" y="1527471"/>
                        <a:pt x="9339839" y="1454881"/>
                        <a:pt x="8966340" y="1313887"/>
                      </a:cubicBezTo>
                      <a:cubicBezTo>
                        <a:pt x="8831895" y="1263129"/>
                        <a:pt x="8693811" y="1201819"/>
                        <a:pt x="8544266" y="1126501"/>
                      </a:cubicBezTo>
                      <a:cubicBezTo>
                        <a:pt x="8367614" y="1037720"/>
                        <a:pt x="8193144" y="940206"/>
                        <a:pt x="8024497" y="845967"/>
                      </a:cubicBezTo>
                      <a:cubicBezTo>
                        <a:pt x="7727590" y="680048"/>
                        <a:pt x="7420495" y="508490"/>
                        <a:pt x="7096844" y="382413"/>
                      </a:cubicBezTo>
                      <a:cubicBezTo>
                        <a:pt x="6609640" y="193208"/>
                        <a:pt x="6093691" y="79685"/>
                        <a:pt x="5604850" y="54033"/>
                      </a:cubicBezTo>
                      <a:cubicBezTo>
                        <a:pt x="5134747" y="29290"/>
                        <a:pt x="4695026" y="92783"/>
                        <a:pt x="4297876" y="242511"/>
                      </a:cubicBezTo>
                      <a:cubicBezTo>
                        <a:pt x="4089022" y="321831"/>
                        <a:pt x="3877440" y="425531"/>
                        <a:pt x="3653486" y="535415"/>
                      </a:cubicBezTo>
                      <a:cubicBezTo>
                        <a:pt x="3398604" y="660582"/>
                        <a:pt x="3134990" y="789933"/>
                        <a:pt x="2867009" y="884900"/>
                      </a:cubicBezTo>
                      <a:cubicBezTo>
                        <a:pt x="2512795" y="1010794"/>
                        <a:pt x="2200788" y="1056640"/>
                        <a:pt x="1913159" y="1025167"/>
                      </a:cubicBezTo>
                      <a:cubicBezTo>
                        <a:pt x="1550758" y="985506"/>
                        <a:pt x="1230018" y="839418"/>
                        <a:pt x="906003" y="680412"/>
                      </a:cubicBezTo>
                      <a:cubicBezTo>
                        <a:pt x="653123" y="555973"/>
                        <a:pt x="452274" y="384051"/>
                        <a:pt x="257974" y="217586"/>
                      </a:cubicBezTo>
                      <a:cubicBezTo>
                        <a:pt x="174651" y="146270"/>
                        <a:pt x="88417" y="72407"/>
                        <a:pt x="0" y="4002"/>
                      </a:cubicBezTo>
                      <a:lnTo>
                        <a:pt x="3093" y="0"/>
                      </a:lnTo>
                      <a:cubicBezTo>
                        <a:pt x="91692" y="68405"/>
                        <a:pt x="177926" y="142268"/>
                        <a:pt x="261249" y="213766"/>
                      </a:cubicBezTo>
                      <a:cubicBezTo>
                        <a:pt x="455185" y="380048"/>
                        <a:pt x="655852" y="551789"/>
                        <a:pt x="908186" y="675864"/>
                      </a:cubicBezTo>
                      <a:cubicBezTo>
                        <a:pt x="1231837" y="834869"/>
                        <a:pt x="1552395" y="980776"/>
                        <a:pt x="1913887" y="1020436"/>
                      </a:cubicBezTo>
                      <a:cubicBezTo>
                        <a:pt x="2200788" y="1051910"/>
                        <a:pt x="2511885" y="1006064"/>
                        <a:pt x="2865554" y="880533"/>
                      </a:cubicBezTo>
                      <a:cubicBezTo>
                        <a:pt x="3133171" y="785567"/>
                        <a:pt x="3396603" y="656216"/>
                        <a:pt x="3651485" y="531231"/>
                      </a:cubicBezTo>
                      <a:cubicBezTo>
                        <a:pt x="3875620" y="421346"/>
                        <a:pt x="4087203" y="317465"/>
                        <a:pt x="4296239" y="238144"/>
                      </a:cubicBezTo>
                      <a:cubicBezTo>
                        <a:pt x="4693934" y="88053"/>
                        <a:pt x="5134383" y="24560"/>
                        <a:pt x="5605213" y="49303"/>
                      </a:cubicBezTo>
                      <a:cubicBezTo>
                        <a:pt x="6094601" y="74955"/>
                        <a:pt x="6611095" y="188660"/>
                        <a:pt x="7098845" y="378047"/>
                      </a:cubicBezTo>
                      <a:cubicBezTo>
                        <a:pt x="7422860" y="504306"/>
                        <a:pt x="7729955" y="675864"/>
                        <a:pt x="8027044" y="841965"/>
                      </a:cubicBezTo>
                      <a:cubicBezTo>
                        <a:pt x="8195692" y="936204"/>
                        <a:pt x="8369979" y="1033717"/>
                        <a:pt x="8546631" y="1122498"/>
                      </a:cubicBezTo>
                      <a:cubicBezTo>
                        <a:pt x="8695994" y="1197635"/>
                        <a:pt x="8833896" y="1258945"/>
                        <a:pt x="8968159" y="1309703"/>
                      </a:cubicBezTo>
                      <a:cubicBezTo>
                        <a:pt x="9427528" y="1483262"/>
                        <a:pt x="9933653" y="1552941"/>
                        <a:pt x="10432137" y="1511279"/>
                      </a:cubicBezTo>
                      <a:cubicBezTo>
                        <a:pt x="10762883" y="1483626"/>
                        <a:pt x="11101451" y="1391570"/>
                        <a:pt x="11438201" y="1237477"/>
                      </a:cubicBezTo>
                      <a:cubicBezTo>
                        <a:pt x="11737837" y="1100485"/>
                        <a:pt x="12038747" y="913281"/>
                        <a:pt x="12332560" y="681322"/>
                      </a:cubicBezTo>
                      <a:lnTo>
                        <a:pt x="12335653" y="685142"/>
                      </a:lnTo>
                      <a:cubicBezTo>
                        <a:pt x="12041475" y="917283"/>
                        <a:pt x="11740202" y="1104669"/>
                        <a:pt x="11440202" y="1241843"/>
                      </a:cubicBezTo>
                      <a:cubicBezTo>
                        <a:pt x="11102907" y="1396119"/>
                        <a:pt x="10763792" y="1488538"/>
                        <a:pt x="10432500" y="1516191"/>
                      </a:cubicBezTo>
                      <a:cubicBezTo>
                        <a:pt x="10338626" y="1523650"/>
                        <a:pt x="10244387" y="1527471"/>
                        <a:pt x="10150329" y="152747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85" name="任意多边形: 形状 184">
                  <a:extLst>
                    <a:ext uri="{FF2B5EF4-FFF2-40B4-BE49-F238E27FC236}">
                      <a16:creationId xmlns:a16="http://schemas.microsoft.com/office/drawing/2014/main" id="{156BE89B-6134-4B28-BB0B-E6620DD1341D}"/>
                    </a:ext>
                  </a:extLst>
                </p:cNvPr>
                <p:cNvSpPr/>
                <p:nvPr/>
              </p:nvSpPr>
              <p:spPr>
                <a:xfrm>
                  <a:off x="-651230" y="5306272"/>
                  <a:ext cx="12367854" cy="1525651"/>
                </a:xfrm>
                <a:custGeom>
                  <a:avLst/>
                  <a:gdLst>
                    <a:gd name="connsiteX0" fmla="*/ 10199632 w 12367854"/>
                    <a:gd name="connsiteY0" fmla="*/ 1525652 h 1525651"/>
                    <a:gd name="connsiteX1" fmla="*/ 9017826 w 12367854"/>
                    <a:gd name="connsiteY1" fmla="*/ 1311704 h 1525651"/>
                    <a:gd name="connsiteX2" fmla="*/ 8594114 w 12367854"/>
                    <a:gd name="connsiteY2" fmla="*/ 1123044 h 1525651"/>
                    <a:gd name="connsiteX3" fmla="*/ 8068160 w 12367854"/>
                    <a:gd name="connsiteY3" fmla="*/ 837598 h 1525651"/>
                    <a:gd name="connsiteX4" fmla="*/ 7142508 w 12367854"/>
                    <a:gd name="connsiteY4" fmla="*/ 371862 h 1525651"/>
                    <a:gd name="connsiteX5" fmla="*/ 5645420 w 12367854"/>
                    <a:gd name="connsiteY5" fmla="*/ 34748 h 1525651"/>
                    <a:gd name="connsiteX6" fmla="*/ 4330078 w 12367854"/>
                    <a:gd name="connsiteY6" fmla="*/ 212856 h 1525651"/>
                    <a:gd name="connsiteX7" fmla="*/ 3660581 w 12367854"/>
                    <a:gd name="connsiteY7" fmla="*/ 515585 h 1525651"/>
                    <a:gd name="connsiteX8" fmla="*/ 2892843 w 12367854"/>
                    <a:gd name="connsiteY8" fmla="*/ 858884 h 1525651"/>
                    <a:gd name="connsiteX9" fmla="*/ 1934444 w 12367854"/>
                    <a:gd name="connsiteY9" fmla="*/ 1011522 h 1525651"/>
                    <a:gd name="connsiteX10" fmla="*/ 918011 w 12367854"/>
                    <a:gd name="connsiteY10" fmla="*/ 675136 h 1525651"/>
                    <a:gd name="connsiteX11" fmla="*/ 268526 w 12367854"/>
                    <a:gd name="connsiteY11" fmla="*/ 221225 h 1525651"/>
                    <a:gd name="connsiteX12" fmla="*/ 0 w 12367854"/>
                    <a:gd name="connsiteY12" fmla="*/ 4002 h 1525651"/>
                    <a:gd name="connsiteX13" fmla="*/ 2911 w 12367854"/>
                    <a:gd name="connsiteY13" fmla="*/ 0 h 1525651"/>
                    <a:gd name="connsiteX14" fmla="*/ 271619 w 12367854"/>
                    <a:gd name="connsiteY14" fmla="*/ 217404 h 1525651"/>
                    <a:gd name="connsiteX15" fmla="*/ 920012 w 12367854"/>
                    <a:gd name="connsiteY15" fmla="*/ 670588 h 1525651"/>
                    <a:gd name="connsiteX16" fmla="*/ 1934808 w 12367854"/>
                    <a:gd name="connsiteY16" fmla="*/ 1006428 h 1525651"/>
                    <a:gd name="connsiteX17" fmla="*/ 2891024 w 12367854"/>
                    <a:gd name="connsiteY17" fmla="*/ 854154 h 1525651"/>
                    <a:gd name="connsiteX18" fmla="*/ 3658216 w 12367854"/>
                    <a:gd name="connsiteY18" fmla="*/ 511037 h 1525651"/>
                    <a:gd name="connsiteX19" fmla="*/ 4328076 w 12367854"/>
                    <a:gd name="connsiteY19" fmla="*/ 207944 h 1525651"/>
                    <a:gd name="connsiteX20" fmla="*/ 5645420 w 12367854"/>
                    <a:gd name="connsiteY20" fmla="*/ 29472 h 1525651"/>
                    <a:gd name="connsiteX21" fmla="*/ 7143964 w 12367854"/>
                    <a:gd name="connsiteY21" fmla="*/ 366950 h 1525651"/>
                    <a:gd name="connsiteX22" fmla="*/ 8070343 w 12367854"/>
                    <a:gd name="connsiteY22" fmla="*/ 833050 h 1525651"/>
                    <a:gd name="connsiteX23" fmla="*/ 8596116 w 12367854"/>
                    <a:gd name="connsiteY23" fmla="*/ 1118496 h 1525651"/>
                    <a:gd name="connsiteX24" fmla="*/ 9019281 w 12367854"/>
                    <a:gd name="connsiteY24" fmla="*/ 1306974 h 1525651"/>
                    <a:gd name="connsiteX25" fmla="*/ 10489444 w 12367854"/>
                    <a:gd name="connsiteY25" fmla="*/ 1508186 h 1525651"/>
                    <a:gd name="connsiteX26" fmla="*/ 11482045 w 12367854"/>
                    <a:gd name="connsiteY26" fmla="*/ 1228926 h 1525651"/>
                    <a:gd name="connsiteX27" fmla="*/ 12364762 w 12367854"/>
                    <a:gd name="connsiteY27" fmla="*/ 673863 h 1525651"/>
                    <a:gd name="connsiteX28" fmla="*/ 12367855 w 12367854"/>
                    <a:gd name="connsiteY28" fmla="*/ 677865 h 1525651"/>
                    <a:gd name="connsiteX29" fmla="*/ 11484046 w 12367854"/>
                    <a:gd name="connsiteY29" fmla="*/ 1233475 h 1525651"/>
                    <a:gd name="connsiteX30" fmla="*/ 10489626 w 12367854"/>
                    <a:gd name="connsiteY30" fmla="*/ 1513280 h 1525651"/>
                    <a:gd name="connsiteX31" fmla="*/ 10199632 w 12367854"/>
                    <a:gd name="connsiteY31" fmla="*/ 1525652 h 1525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2367854" h="1525651">
                      <a:moveTo>
                        <a:pt x="10199632" y="1525652"/>
                      </a:moveTo>
                      <a:cubicBezTo>
                        <a:pt x="9794477" y="1525652"/>
                        <a:pt x="9390960" y="1453062"/>
                        <a:pt x="9017826" y="1311704"/>
                      </a:cubicBezTo>
                      <a:cubicBezTo>
                        <a:pt x="8883017" y="1260764"/>
                        <a:pt x="8744570" y="1198908"/>
                        <a:pt x="8594114" y="1123044"/>
                      </a:cubicBezTo>
                      <a:cubicBezTo>
                        <a:pt x="8415279" y="1032989"/>
                        <a:pt x="8238809" y="933657"/>
                        <a:pt x="8068160" y="837598"/>
                      </a:cubicBezTo>
                      <a:cubicBezTo>
                        <a:pt x="7771980" y="670952"/>
                        <a:pt x="7465795" y="498666"/>
                        <a:pt x="7142508" y="371862"/>
                      </a:cubicBezTo>
                      <a:cubicBezTo>
                        <a:pt x="6651301" y="179381"/>
                        <a:pt x="6133533" y="62765"/>
                        <a:pt x="5645420" y="34748"/>
                      </a:cubicBezTo>
                      <a:cubicBezTo>
                        <a:pt x="5170769" y="5822"/>
                        <a:pt x="4728319" y="65676"/>
                        <a:pt x="4330078" y="212856"/>
                      </a:cubicBezTo>
                      <a:cubicBezTo>
                        <a:pt x="4113401" y="293451"/>
                        <a:pt x="3893449" y="401334"/>
                        <a:pt x="3660581" y="515585"/>
                      </a:cubicBezTo>
                      <a:cubicBezTo>
                        <a:pt x="3411521" y="637841"/>
                        <a:pt x="3153910" y="764281"/>
                        <a:pt x="2892843" y="858884"/>
                      </a:cubicBezTo>
                      <a:cubicBezTo>
                        <a:pt x="2536082" y="989690"/>
                        <a:pt x="2222619" y="1039539"/>
                        <a:pt x="1934444" y="1011522"/>
                      </a:cubicBezTo>
                      <a:cubicBezTo>
                        <a:pt x="1572225" y="976228"/>
                        <a:pt x="1246937" y="832322"/>
                        <a:pt x="918011" y="675136"/>
                      </a:cubicBezTo>
                      <a:cubicBezTo>
                        <a:pt x="664766" y="553972"/>
                        <a:pt x="463372" y="384779"/>
                        <a:pt x="268526" y="221225"/>
                      </a:cubicBezTo>
                      <a:cubicBezTo>
                        <a:pt x="181928" y="148635"/>
                        <a:pt x="92420" y="73317"/>
                        <a:pt x="0" y="4002"/>
                      </a:cubicBezTo>
                      <a:lnTo>
                        <a:pt x="2911" y="0"/>
                      </a:lnTo>
                      <a:cubicBezTo>
                        <a:pt x="95512" y="69497"/>
                        <a:pt x="185021" y="144815"/>
                        <a:pt x="271619" y="217404"/>
                      </a:cubicBezTo>
                      <a:cubicBezTo>
                        <a:pt x="466282" y="380776"/>
                        <a:pt x="667495" y="549788"/>
                        <a:pt x="920012" y="670588"/>
                      </a:cubicBezTo>
                      <a:cubicBezTo>
                        <a:pt x="1248575" y="827592"/>
                        <a:pt x="1573317" y="971316"/>
                        <a:pt x="1934808" y="1006428"/>
                      </a:cubicBezTo>
                      <a:cubicBezTo>
                        <a:pt x="2222255" y="1034445"/>
                        <a:pt x="2534990" y="984597"/>
                        <a:pt x="2891024" y="854154"/>
                      </a:cubicBezTo>
                      <a:cubicBezTo>
                        <a:pt x="3151727" y="759733"/>
                        <a:pt x="3409338" y="633293"/>
                        <a:pt x="3658216" y="511037"/>
                      </a:cubicBezTo>
                      <a:cubicBezTo>
                        <a:pt x="3891084" y="396604"/>
                        <a:pt x="4111218" y="288720"/>
                        <a:pt x="4328076" y="207944"/>
                      </a:cubicBezTo>
                      <a:cubicBezTo>
                        <a:pt x="4726863" y="60582"/>
                        <a:pt x="5170223" y="546"/>
                        <a:pt x="5645420" y="29472"/>
                      </a:cubicBezTo>
                      <a:cubicBezTo>
                        <a:pt x="6134079" y="57671"/>
                        <a:pt x="6652211" y="174287"/>
                        <a:pt x="7143964" y="366950"/>
                      </a:cubicBezTo>
                      <a:cubicBezTo>
                        <a:pt x="7467614" y="494118"/>
                        <a:pt x="7773982" y="666404"/>
                        <a:pt x="8070343" y="833050"/>
                      </a:cubicBezTo>
                      <a:cubicBezTo>
                        <a:pt x="8240992" y="929108"/>
                        <a:pt x="8417462" y="1028259"/>
                        <a:pt x="8596116" y="1118496"/>
                      </a:cubicBezTo>
                      <a:cubicBezTo>
                        <a:pt x="8746388" y="1194360"/>
                        <a:pt x="8884654" y="1255852"/>
                        <a:pt x="9019281" y="1306974"/>
                      </a:cubicBezTo>
                      <a:cubicBezTo>
                        <a:pt x="9481015" y="1481807"/>
                        <a:pt x="9989323" y="1551303"/>
                        <a:pt x="10489444" y="1508186"/>
                      </a:cubicBezTo>
                      <a:cubicBezTo>
                        <a:pt x="10813641" y="1480169"/>
                        <a:pt x="11147661" y="1386113"/>
                        <a:pt x="11482045" y="1228926"/>
                      </a:cubicBezTo>
                      <a:cubicBezTo>
                        <a:pt x="11770583" y="1093208"/>
                        <a:pt x="12067673" y="906549"/>
                        <a:pt x="12364762" y="673863"/>
                      </a:cubicBezTo>
                      <a:lnTo>
                        <a:pt x="12367855" y="677865"/>
                      </a:lnTo>
                      <a:cubicBezTo>
                        <a:pt x="12070402" y="910734"/>
                        <a:pt x="11773131" y="1097574"/>
                        <a:pt x="11484046" y="1233475"/>
                      </a:cubicBezTo>
                      <a:cubicBezTo>
                        <a:pt x="11149117" y="1391025"/>
                        <a:pt x="10814550" y="1485081"/>
                        <a:pt x="10489626" y="1513280"/>
                      </a:cubicBezTo>
                      <a:cubicBezTo>
                        <a:pt x="10393569" y="1521467"/>
                        <a:pt x="10296418" y="1525652"/>
                        <a:pt x="10199632" y="1525652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86" name="任意多边形: 形状 185">
                  <a:extLst>
                    <a:ext uri="{FF2B5EF4-FFF2-40B4-BE49-F238E27FC236}">
                      <a16:creationId xmlns:a16="http://schemas.microsoft.com/office/drawing/2014/main" id="{3C93867B-1EED-4BE8-9593-238E5CF3660D}"/>
                    </a:ext>
                  </a:extLst>
                </p:cNvPr>
                <p:cNvSpPr/>
                <p:nvPr/>
              </p:nvSpPr>
              <p:spPr>
                <a:xfrm>
                  <a:off x="-645590" y="5311184"/>
                  <a:ext cx="12400783" cy="1523832"/>
                </a:xfrm>
                <a:custGeom>
                  <a:avLst/>
                  <a:gdLst>
                    <a:gd name="connsiteX0" fmla="*/ 10249117 w 12400783"/>
                    <a:gd name="connsiteY0" fmla="*/ 1523832 h 1523832"/>
                    <a:gd name="connsiteX1" fmla="*/ 9069130 w 12400783"/>
                    <a:gd name="connsiteY1" fmla="*/ 1309521 h 1523832"/>
                    <a:gd name="connsiteX2" fmla="*/ 8643963 w 12400783"/>
                    <a:gd name="connsiteY2" fmla="*/ 1119587 h 1523832"/>
                    <a:gd name="connsiteX3" fmla="*/ 8111823 w 12400783"/>
                    <a:gd name="connsiteY3" fmla="*/ 829230 h 1523832"/>
                    <a:gd name="connsiteX4" fmla="*/ 7187808 w 12400783"/>
                    <a:gd name="connsiteY4" fmla="*/ 361128 h 1523832"/>
                    <a:gd name="connsiteX5" fmla="*/ 5685808 w 12400783"/>
                    <a:gd name="connsiteY5" fmla="*/ 15282 h 1523832"/>
                    <a:gd name="connsiteX6" fmla="*/ 4362097 w 12400783"/>
                    <a:gd name="connsiteY6" fmla="*/ 183020 h 1523832"/>
                    <a:gd name="connsiteX7" fmla="*/ 3663674 w 12400783"/>
                    <a:gd name="connsiteY7" fmla="*/ 497028 h 1523832"/>
                    <a:gd name="connsiteX8" fmla="*/ 2918495 w 12400783"/>
                    <a:gd name="connsiteY8" fmla="*/ 832504 h 1523832"/>
                    <a:gd name="connsiteX9" fmla="*/ 1955730 w 12400783"/>
                    <a:gd name="connsiteY9" fmla="*/ 997513 h 1523832"/>
                    <a:gd name="connsiteX10" fmla="*/ 930018 w 12400783"/>
                    <a:gd name="connsiteY10" fmla="*/ 669678 h 1523832"/>
                    <a:gd name="connsiteX11" fmla="*/ 278714 w 12400783"/>
                    <a:gd name="connsiteY11" fmla="*/ 224500 h 1523832"/>
                    <a:gd name="connsiteX12" fmla="*/ 0 w 12400783"/>
                    <a:gd name="connsiteY12" fmla="*/ 4002 h 1523832"/>
                    <a:gd name="connsiteX13" fmla="*/ 2911 w 12400783"/>
                    <a:gd name="connsiteY13" fmla="*/ 0 h 1523832"/>
                    <a:gd name="connsiteX14" fmla="*/ 281807 w 12400783"/>
                    <a:gd name="connsiteY14" fmla="*/ 220679 h 1523832"/>
                    <a:gd name="connsiteX15" fmla="*/ 932019 w 12400783"/>
                    <a:gd name="connsiteY15" fmla="*/ 665312 h 1523832"/>
                    <a:gd name="connsiteX16" fmla="*/ 1956094 w 12400783"/>
                    <a:gd name="connsiteY16" fmla="*/ 992783 h 1523832"/>
                    <a:gd name="connsiteX17" fmla="*/ 2916676 w 12400783"/>
                    <a:gd name="connsiteY17" fmla="*/ 828138 h 1523832"/>
                    <a:gd name="connsiteX18" fmla="*/ 3661491 w 12400783"/>
                    <a:gd name="connsiteY18" fmla="*/ 492844 h 1523832"/>
                    <a:gd name="connsiteX19" fmla="*/ 4360460 w 12400783"/>
                    <a:gd name="connsiteY19" fmla="*/ 178472 h 1523832"/>
                    <a:gd name="connsiteX20" fmla="*/ 5686172 w 12400783"/>
                    <a:gd name="connsiteY20" fmla="*/ 10552 h 1523832"/>
                    <a:gd name="connsiteX21" fmla="*/ 7189809 w 12400783"/>
                    <a:gd name="connsiteY21" fmla="*/ 356762 h 1523832"/>
                    <a:gd name="connsiteX22" fmla="*/ 8114552 w 12400783"/>
                    <a:gd name="connsiteY22" fmla="*/ 825227 h 1523832"/>
                    <a:gd name="connsiteX23" fmla="*/ 8646328 w 12400783"/>
                    <a:gd name="connsiteY23" fmla="*/ 1115403 h 1523832"/>
                    <a:gd name="connsiteX24" fmla="*/ 9071131 w 12400783"/>
                    <a:gd name="connsiteY24" fmla="*/ 1305154 h 1523832"/>
                    <a:gd name="connsiteX25" fmla="*/ 10547661 w 12400783"/>
                    <a:gd name="connsiteY25" fmla="*/ 1505821 h 1523832"/>
                    <a:gd name="connsiteX26" fmla="*/ 11526982 w 12400783"/>
                    <a:gd name="connsiteY26" fmla="*/ 1221103 h 1523832"/>
                    <a:gd name="connsiteX27" fmla="*/ 12397691 w 12400783"/>
                    <a:gd name="connsiteY27" fmla="*/ 666768 h 1523832"/>
                    <a:gd name="connsiteX28" fmla="*/ 12400783 w 12400783"/>
                    <a:gd name="connsiteY28" fmla="*/ 670770 h 1523832"/>
                    <a:gd name="connsiteX29" fmla="*/ 11528801 w 12400783"/>
                    <a:gd name="connsiteY29" fmla="*/ 1225288 h 1523832"/>
                    <a:gd name="connsiteX30" fmla="*/ 10547843 w 12400783"/>
                    <a:gd name="connsiteY30" fmla="*/ 1510552 h 1523832"/>
                    <a:gd name="connsiteX31" fmla="*/ 10249117 w 12400783"/>
                    <a:gd name="connsiteY31" fmla="*/ 1523832 h 15238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2400783" h="1523832">
                      <a:moveTo>
                        <a:pt x="10249117" y="1523832"/>
                      </a:moveTo>
                      <a:cubicBezTo>
                        <a:pt x="9844872" y="1523832"/>
                        <a:pt x="9442082" y="1451061"/>
                        <a:pt x="9069130" y="1309521"/>
                      </a:cubicBezTo>
                      <a:cubicBezTo>
                        <a:pt x="8934321" y="1258399"/>
                        <a:pt x="8795146" y="1196179"/>
                        <a:pt x="8643963" y="1119587"/>
                      </a:cubicBezTo>
                      <a:cubicBezTo>
                        <a:pt x="8463126" y="1028077"/>
                        <a:pt x="8284655" y="927107"/>
                        <a:pt x="8111823" y="829230"/>
                      </a:cubicBezTo>
                      <a:cubicBezTo>
                        <a:pt x="7816371" y="662037"/>
                        <a:pt x="7510731" y="489024"/>
                        <a:pt x="7187808" y="361128"/>
                      </a:cubicBezTo>
                      <a:cubicBezTo>
                        <a:pt x="6695510" y="166646"/>
                        <a:pt x="6176105" y="46938"/>
                        <a:pt x="5685808" y="15282"/>
                      </a:cubicBezTo>
                      <a:cubicBezTo>
                        <a:pt x="5204607" y="-17283"/>
                        <a:pt x="4759247" y="39297"/>
                        <a:pt x="4362097" y="183020"/>
                      </a:cubicBezTo>
                      <a:cubicBezTo>
                        <a:pt x="4136324" y="265252"/>
                        <a:pt x="3906730" y="377865"/>
                        <a:pt x="3663674" y="497028"/>
                      </a:cubicBezTo>
                      <a:cubicBezTo>
                        <a:pt x="3421527" y="615828"/>
                        <a:pt x="3171194" y="738629"/>
                        <a:pt x="2918495" y="832504"/>
                      </a:cubicBezTo>
                      <a:cubicBezTo>
                        <a:pt x="2557185" y="968041"/>
                        <a:pt x="2242267" y="1021892"/>
                        <a:pt x="1955730" y="997513"/>
                      </a:cubicBezTo>
                      <a:cubicBezTo>
                        <a:pt x="1593511" y="966586"/>
                        <a:pt x="1263857" y="824863"/>
                        <a:pt x="930018" y="669678"/>
                      </a:cubicBezTo>
                      <a:cubicBezTo>
                        <a:pt x="676410" y="551607"/>
                        <a:pt x="474105" y="385324"/>
                        <a:pt x="278714" y="224500"/>
                      </a:cubicBezTo>
                      <a:cubicBezTo>
                        <a:pt x="189024" y="150637"/>
                        <a:pt x="96240" y="74409"/>
                        <a:pt x="0" y="4002"/>
                      </a:cubicBezTo>
                      <a:lnTo>
                        <a:pt x="2911" y="0"/>
                      </a:lnTo>
                      <a:cubicBezTo>
                        <a:pt x="99151" y="70406"/>
                        <a:pt x="192116" y="146816"/>
                        <a:pt x="281807" y="220679"/>
                      </a:cubicBezTo>
                      <a:cubicBezTo>
                        <a:pt x="477016" y="381322"/>
                        <a:pt x="678957" y="547423"/>
                        <a:pt x="932019" y="665312"/>
                      </a:cubicBezTo>
                      <a:cubicBezTo>
                        <a:pt x="1265494" y="820315"/>
                        <a:pt x="1594602" y="961855"/>
                        <a:pt x="1956094" y="992783"/>
                      </a:cubicBezTo>
                      <a:cubicBezTo>
                        <a:pt x="2242085" y="1017344"/>
                        <a:pt x="2556276" y="963311"/>
                        <a:pt x="2916676" y="828138"/>
                      </a:cubicBezTo>
                      <a:cubicBezTo>
                        <a:pt x="3169193" y="734263"/>
                        <a:pt x="3419526" y="611643"/>
                        <a:pt x="3661491" y="492844"/>
                      </a:cubicBezTo>
                      <a:cubicBezTo>
                        <a:pt x="3904729" y="373499"/>
                        <a:pt x="4134322" y="260885"/>
                        <a:pt x="4360460" y="178472"/>
                      </a:cubicBezTo>
                      <a:cubicBezTo>
                        <a:pt x="4758155" y="34384"/>
                        <a:pt x="5204243" y="-22013"/>
                        <a:pt x="5686172" y="10552"/>
                      </a:cubicBezTo>
                      <a:cubicBezTo>
                        <a:pt x="6177014" y="42207"/>
                        <a:pt x="6696966" y="161916"/>
                        <a:pt x="7189809" y="356762"/>
                      </a:cubicBezTo>
                      <a:cubicBezTo>
                        <a:pt x="7513097" y="484839"/>
                        <a:pt x="7818918" y="657853"/>
                        <a:pt x="8114552" y="825227"/>
                      </a:cubicBezTo>
                      <a:cubicBezTo>
                        <a:pt x="8287202" y="922923"/>
                        <a:pt x="8465673" y="1024075"/>
                        <a:pt x="8646328" y="1115403"/>
                      </a:cubicBezTo>
                      <a:cubicBezTo>
                        <a:pt x="8797510" y="1191995"/>
                        <a:pt x="8936322" y="1254032"/>
                        <a:pt x="9071131" y="1305154"/>
                      </a:cubicBezTo>
                      <a:cubicBezTo>
                        <a:pt x="9535229" y="1481443"/>
                        <a:pt x="10045903" y="1550758"/>
                        <a:pt x="10547661" y="1505821"/>
                      </a:cubicBezTo>
                      <a:cubicBezTo>
                        <a:pt x="10865491" y="1477259"/>
                        <a:pt x="11194963" y="1381564"/>
                        <a:pt x="11526982" y="1221103"/>
                      </a:cubicBezTo>
                      <a:cubicBezTo>
                        <a:pt x="11807151" y="1085021"/>
                        <a:pt x="12092052" y="903820"/>
                        <a:pt x="12397691" y="666768"/>
                      </a:cubicBezTo>
                      <a:lnTo>
                        <a:pt x="12400783" y="670770"/>
                      </a:lnTo>
                      <a:cubicBezTo>
                        <a:pt x="12094780" y="908187"/>
                        <a:pt x="11809516" y="1089569"/>
                        <a:pt x="11528801" y="1225288"/>
                      </a:cubicBezTo>
                      <a:cubicBezTo>
                        <a:pt x="11196236" y="1386112"/>
                        <a:pt x="10866218" y="1481989"/>
                        <a:pt x="10547843" y="1510552"/>
                      </a:cubicBezTo>
                      <a:cubicBezTo>
                        <a:pt x="10448510" y="1519284"/>
                        <a:pt x="10348632" y="1523832"/>
                        <a:pt x="10249117" y="1523832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87" name="任意多边形: 形状 186">
                  <a:extLst>
                    <a:ext uri="{FF2B5EF4-FFF2-40B4-BE49-F238E27FC236}">
                      <a16:creationId xmlns:a16="http://schemas.microsoft.com/office/drawing/2014/main" id="{43DF26C3-E949-4DF9-9369-31A7D31A5983}"/>
                    </a:ext>
                  </a:extLst>
                </p:cNvPr>
                <p:cNvSpPr/>
                <p:nvPr/>
              </p:nvSpPr>
              <p:spPr>
                <a:xfrm>
                  <a:off x="-640314" y="5296343"/>
                  <a:ext cx="12434076" cy="1541947"/>
                </a:xfrm>
                <a:custGeom>
                  <a:avLst/>
                  <a:gdLst>
                    <a:gd name="connsiteX0" fmla="*/ 10296964 w 12434076"/>
                    <a:gd name="connsiteY0" fmla="*/ 1541948 h 1541947"/>
                    <a:gd name="connsiteX1" fmla="*/ 9120979 w 12434076"/>
                    <a:gd name="connsiteY1" fmla="*/ 1326908 h 1541947"/>
                    <a:gd name="connsiteX2" fmla="*/ 8694175 w 12434076"/>
                    <a:gd name="connsiteY2" fmla="*/ 1135701 h 1541947"/>
                    <a:gd name="connsiteX3" fmla="*/ 8156395 w 12434076"/>
                    <a:gd name="connsiteY3" fmla="*/ 840795 h 1541947"/>
                    <a:gd name="connsiteX4" fmla="*/ 7233654 w 12434076"/>
                    <a:gd name="connsiteY4" fmla="*/ 370329 h 1541947"/>
                    <a:gd name="connsiteX5" fmla="*/ 5726560 w 12434076"/>
                    <a:gd name="connsiteY5" fmla="*/ 15750 h 1541947"/>
                    <a:gd name="connsiteX6" fmla="*/ 4394480 w 12434076"/>
                    <a:gd name="connsiteY6" fmla="*/ 173118 h 1541947"/>
                    <a:gd name="connsiteX7" fmla="*/ 3666403 w 12434076"/>
                    <a:gd name="connsiteY7" fmla="*/ 498770 h 1541947"/>
                    <a:gd name="connsiteX8" fmla="*/ 2944329 w 12434076"/>
                    <a:gd name="connsiteY8" fmla="*/ 826241 h 1541947"/>
                    <a:gd name="connsiteX9" fmla="*/ 1977016 w 12434076"/>
                    <a:gd name="connsiteY9" fmla="*/ 1003621 h 1541947"/>
                    <a:gd name="connsiteX10" fmla="*/ 942025 w 12434076"/>
                    <a:gd name="connsiteY10" fmla="*/ 684337 h 1541947"/>
                    <a:gd name="connsiteX11" fmla="*/ 288538 w 12434076"/>
                    <a:gd name="connsiteY11" fmla="*/ 247163 h 1541947"/>
                    <a:gd name="connsiteX12" fmla="*/ 0 w 12434076"/>
                    <a:gd name="connsiteY12" fmla="*/ 23937 h 1541947"/>
                    <a:gd name="connsiteX13" fmla="*/ 2911 w 12434076"/>
                    <a:gd name="connsiteY13" fmla="*/ 19935 h 1541947"/>
                    <a:gd name="connsiteX14" fmla="*/ 291631 w 12434076"/>
                    <a:gd name="connsiteY14" fmla="*/ 243343 h 1541947"/>
                    <a:gd name="connsiteX15" fmla="*/ 944026 w 12434076"/>
                    <a:gd name="connsiteY15" fmla="*/ 679789 h 1541947"/>
                    <a:gd name="connsiteX16" fmla="*/ 1977380 w 12434076"/>
                    <a:gd name="connsiteY16" fmla="*/ 998709 h 1541947"/>
                    <a:gd name="connsiteX17" fmla="*/ 2942510 w 12434076"/>
                    <a:gd name="connsiteY17" fmla="*/ 821693 h 1541947"/>
                    <a:gd name="connsiteX18" fmla="*/ 3664220 w 12434076"/>
                    <a:gd name="connsiteY18" fmla="*/ 494404 h 1541947"/>
                    <a:gd name="connsiteX19" fmla="*/ 4392843 w 12434076"/>
                    <a:gd name="connsiteY19" fmla="*/ 168570 h 1541947"/>
                    <a:gd name="connsiteX20" fmla="*/ 5726923 w 12434076"/>
                    <a:gd name="connsiteY20" fmla="*/ 11020 h 1541947"/>
                    <a:gd name="connsiteX21" fmla="*/ 7235474 w 12434076"/>
                    <a:gd name="connsiteY21" fmla="*/ 365781 h 1541947"/>
                    <a:gd name="connsiteX22" fmla="*/ 8158760 w 12434076"/>
                    <a:gd name="connsiteY22" fmla="*/ 836611 h 1541947"/>
                    <a:gd name="connsiteX23" fmla="*/ 8696358 w 12434076"/>
                    <a:gd name="connsiteY23" fmla="*/ 1131517 h 1541947"/>
                    <a:gd name="connsiteX24" fmla="*/ 9122798 w 12434076"/>
                    <a:gd name="connsiteY24" fmla="*/ 1322542 h 1541947"/>
                    <a:gd name="connsiteX25" fmla="*/ 10605696 w 12434076"/>
                    <a:gd name="connsiteY25" fmla="*/ 1522845 h 1541947"/>
                    <a:gd name="connsiteX26" fmla="*/ 11571554 w 12434076"/>
                    <a:gd name="connsiteY26" fmla="*/ 1233033 h 1541947"/>
                    <a:gd name="connsiteX27" fmla="*/ 12430984 w 12434076"/>
                    <a:gd name="connsiteY27" fmla="*/ 679607 h 1541947"/>
                    <a:gd name="connsiteX28" fmla="*/ 12434076 w 12434076"/>
                    <a:gd name="connsiteY28" fmla="*/ 683609 h 1541947"/>
                    <a:gd name="connsiteX29" fmla="*/ 11573920 w 12434076"/>
                    <a:gd name="connsiteY29" fmla="*/ 1237581 h 1541947"/>
                    <a:gd name="connsiteX30" fmla="*/ 10606242 w 12434076"/>
                    <a:gd name="connsiteY30" fmla="*/ 1527939 h 1541947"/>
                    <a:gd name="connsiteX31" fmla="*/ 10296964 w 12434076"/>
                    <a:gd name="connsiteY31" fmla="*/ 1541948 h 15419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2434076" h="1541947">
                      <a:moveTo>
                        <a:pt x="10296964" y="1541948"/>
                      </a:moveTo>
                      <a:cubicBezTo>
                        <a:pt x="9895630" y="1541948"/>
                        <a:pt x="9494296" y="1468994"/>
                        <a:pt x="9120979" y="1326908"/>
                      </a:cubicBezTo>
                      <a:cubicBezTo>
                        <a:pt x="8985988" y="1275422"/>
                        <a:pt x="8846267" y="1213021"/>
                        <a:pt x="8694175" y="1135701"/>
                      </a:cubicBezTo>
                      <a:cubicBezTo>
                        <a:pt x="8511519" y="1043100"/>
                        <a:pt x="8330864" y="940128"/>
                        <a:pt x="8156395" y="840795"/>
                      </a:cubicBezTo>
                      <a:cubicBezTo>
                        <a:pt x="7861489" y="672876"/>
                        <a:pt x="7556577" y="499134"/>
                        <a:pt x="7233654" y="370329"/>
                      </a:cubicBezTo>
                      <a:cubicBezTo>
                        <a:pt x="6740446" y="173846"/>
                        <a:pt x="6219222" y="51226"/>
                        <a:pt x="5726560" y="15750"/>
                      </a:cubicBezTo>
                      <a:cubicBezTo>
                        <a:pt x="5238628" y="-20272"/>
                        <a:pt x="4790357" y="32670"/>
                        <a:pt x="4394480" y="173118"/>
                      </a:cubicBezTo>
                      <a:cubicBezTo>
                        <a:pt x="4159429" y="256805"/>
                        <a:pt x="3920011" y="374331"/>
                        <a:pt x="3666403" y="498770"/>
                      </a:cubicBezTo>
                      <a:cubicBezTo>
                        <a:pt x="3431533" y="614113"/>
                        <a:pt x="3188659" y="733094"/>
                        <a:pt x="2944329" y="826241"/>
                      </a:cubicBezTo>
                      <a:cubicBezTo>
                        <a:pt x="2578471" y="966508"/>
                        <a:pt x="2262279" y="1024543"/>
                        <a:pt x="1977016" y="1003621"/>
                      </a:cubicBezTo>
                      <a:cubicBezTo>
                        <a:pt x="1614250" y="976878"/>
                        <a:pt x="1293693" y="843161"/>
                        <a:pt x="942025" y="684337"/>
                      </a:cubicBezTo>
                      <a:cubicBezTo>
                        <a:pt x="687689" y="569176"/>
                        <a:pt x="484839" y="405623"/>
                        <a:pt x="288538" y="247163"/>
                      </a:cubicBezTo>
                      <a:cubicBezTo>
                        <a:pt x="195755" y="172391"/>
                        <a:pt x="99879" y="95071"/>
                        <a:pt x="0" y="23937"/>
                      </a:cubicBezTo>
                      <a:lnTo>
                        <a:pt x="2911" y="19935"/>
                      </a:lnTo>
                      <a:cubicBezTo>
                        <a:pt x="102971" y="91069"/>
                        <a:pt x="198848" y="168570"/>
                        <a:pt x="291631" y="243343"/>
                      </a:cubicBezTo>
                      <a:cubicBezTo>
                        <a:pt x="487568" y="401438"/>
                        <a:pt x="690418" y="564992"/>
                        <a:pt x="944026" y="679789"/>
                      </a:cubicBezTo>
                      <a:cubicBezTo>
                        <a:pt x="1295148" y="838612"/>
                        <a:pt x="1615342" y="972148"/>
                        <a:pt x="1977380" y="998709"/>
                      </a:cubicBezTo>
                      <a:cubicBezTo>
                        <a:pt x="2261734" y="1019631"/>
                        <a:pt x="2577379" y="961778"/>
                        <a:pt x="2942510" y="821693"/>
                      </a:cubicBezTo>
                      <a:cubicBezTo>
                        <a:pt x="3186658" y="728728"/>
                        <a:pt x="3429350" y="609565"/>
                        <a:pt x="3664220" y="494404"/>
                      </a:cubicBezTo>
                      <a:cubicBezTo>
                        <a:pt x="3917828" y="369965"/>
                        <a:pt x="4157609" y="252257"/>
                        <a:pt x="4392843" y="168570"/>
                      </a:cubicBezTo>
                      <a:cubicBezTo>
                        <a:pt x="4789447" y="27939"/>
                        <a:pt x="5238446" y="-25184"/>
                        <a:pt x="5726923" y="11020"/>
                      </a:cubicBezTo>
                      <a:cubicBezTo>
                        <a:pt x="6220132" y="46314"/>
                        <a:pt x="6741902" y="169116"/>
                        <a:pt x="7235474" y="365781"/>
                      </a:cubicBezTo>
                      <a:cubicBezTo>
                        <a:pt x="7558578" y="494768"/>
                        <a:pt x="7863672" y="668509"/>
                        <a:pt x="8158760" y="836611"/>
                      </a:cubicBezTo>
                      <a:cubicBezTo>
                        <a:pt x="8333230" y="936126"/>
                        <a:pt x="8513884" y="1038915"/>
                        <a:pt x="8696358" y="1131517"/>
                      </a:cubicBezTo>
                      <a:cubicBezTo>
                        <a:pt x="8848268" y="1208655"/>
                        <a:pt x="8987807" y="1271056"/>
                        <a:pt x="9122798" y="1322542"/>
                      </a:cubicBezTo>
                      <a:cubicBezTo>
                        <a:pt x="9591445" y="1501014"/>
                        <a:pt x="10104119" y="1570146"/>
                        <a:pt x="10605696" y="1522845"/>
                      </a:cubicBezTo>
                      <a:cubicBezTo>
                        <a:pt x="10921525" y="1494100"/>
                        <a:pt x="11237352" y="1399316"/>
                        <a:pt x="11571554" y="1233033"/>
                      </a:cubicBezTo>
                      <a:cubicBezTo>
                        <a:pt x="11838080" y="1100407"/>
                        <a:pt x="12119158" y="919389"/>
                        <a:pt x="12430984" y="679607"/>
                      </a:cubicBezTo>
                      <a:lnTo>
                        <a:pt x="12434076" y="683609"/>
                      </a:lnTo>
                      <a:cubicBezTo>
                        <a:pt x="12122070" y="923573"/>
                        <a:pt x="11840626" y="1104774"/>
                        <a:pt x="11573920" y="1237581"/>
                      </a:cubicBezTo>
                      <a:cubicBezTo>
                        <a:pt x="11239171" y="1404228"/>
                        <a:pt x="10922797" y="1499194"/>
                        <a:pt x="10606242" y="1527939"/>
                      </a:cubicBezTo>
                      <a:cubicBezTo>
                        <a:pt x="10503270" y="1537217"/>
                        <a:pt x="10400117" y="1541948"/>
                        <a:pt x="10296964" y="1541948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88" name="任意多边形: 形状 187">
                  <a:extLst>
                    <a:ext uri="{FF2B5EF4-FFF2-40B4-BE49-F238E27FC236}">
                      <a16:creationId xmlns:a16="http://schemas.microsoft.com/office/drawing/2014/main" id="{4E1F6651-EECB-44A4-BDB3-9EFBC9BA8FBB}"/>
                    </a:ext>
                  </a:extLst>
                </p:cNvPr>
                <p:cNvSpPr/>
                <p:nvPr/>
              </p:nvSpPr>
              <p:spPr>
                <a:xfrm>
                  <a:off x="-635220" y="5279380"/>
                  <a:ext cx="12466823" cy="1561822"/>
                </a:xfrm>
                <a:custGeom>
                  <a:avLst/>
                  <a:gdLst>
                    <a:gd name="connsiteX0" fmla="*/ 10347722 w 12466823"/>
                    <a:gd name="connsiteY0" fmla="*/ 1561822 h 1561822"/>
                    <a:gd name="connsiteX1" fmla="*/ 9172829 w 12466823"/>
                    <a:gd name="connsiteY1" fmla="*/ 1346419 h 1561822"/>
                    <a:gd name="connsiteX2" fmla="*/ 8744388 w 12466823"/>
                    <a:gd name="connsiteY2" fmla="*/ 1153939 h 1561822"/>
                    <a:gd name="connsiteX3" fmla="*/ 8200786 w 12466823"/>
                    <a:gd name="connsiteY3" fmla="*/ 854303 h 1561822"/>
                    <a:gd name="connsiteX4" fmla="*/ 7279500 w 12466823"/>
                    <a:gd name="connsiteY4" fmla="*/ 381289 h 1561822"/>
                    <a:gd name="connsiteX5" fmla="*/ 5767312 w 12466823"/>
                    <a:gd name="connsiteY5" fmla="*/ 18160 h 1561822"/>
                    <a:gd name="connsiteX6" fmla="*/ 4426863 w 12466823"/>
                    <a:gd name="connsiteY6" fmla="*/ 165158 h 1561822"/>
                    <a:gd name="connsiteX7" fmla="*/ 3668586 w 12466823"/>
                    <a:gd name="connsiteY7" fmla="*/ 502635 h 1561822"/>
                    <a:gd name="connsiteX8" fmla="*/ 2970163 w 12466823"/>
                    <a:gd name="connsiteY8" fmla="*/ 821738 h 1561822"/>
                    <a:gd name="connsiteX9" fmla="*/ 1998301 w 12466823"/>
                    <a:gd name="connsiteY9" fmla="*/ 1011307 h 1561822"/>
                    <a:gd name="connsiteX10" fmla="*/ 954032 w 12466823"/>
                    <a:gd name="connsiteY10" fmla="*/ 700391 h 1561822"/>
                    <a:gd name="connsiteX11" fmla="*/ 298181 w 12466823"/>
                    <a:gd name="connsiteY11" fmla="*/ 271040 h 1561822"/>
                    <a:gd name="connsiteX12" fmla="*/ 0 w 12466823"/>
                    <a:gd name="connsiteY12" fmla="*/ 45449 h 1561822"/>
                    <a:gd name="connsiteX13" fmla="*/ 2911 w 12466823"/>
                    <a:gd name="connsiteY13" fmla="*/ 41447 h 1561822"/>
                    <a:gd name="connsiteX14" fmla="*/ 301273 w 12466823"/>
                    <a:gd name="connsiteY14" fmla="*/ 267220 h 1561822"/>
                    <a:gd name="connsiteX15" fmla="*/ 956216 w 12466823"/>
                    <a:gd name="connsiteY15" fmla="*/ 695843 h 1561822"/>
                    <a:gd name="connsiteX16" fmla="*/ 1998665 w 12466823"/>
                    <a:gd name="connsiteY16" fmla="*/ 1006395 h 1561822"/>
                    <a:gd name="connsiteX17" fmla="*/ 2968344 w 12466823"/>
                    <a:gd name="connsiteY17" fmla="*/ 817007 h 1561822"/>
                    <a:gd name="connsiteX18" fmla="*/ 3666403 w 12466823"/>
                    <a:gd name="connsiteY18" fmla="*/ 498087 h 1561822"/>
                    <a:gd name="connsiteX19" fmla="*/ 4425226 w 12466823"/>
                    <a:gd name="connsiteY19" fmla="*/ 160428 h 1561822"/>
                    <a:gd name="connsiteX20" fmla="*/ 5767676 w 12466823"/>
                    <a:gd name="connsiteY20" fmla="*/ 13248 h 1561822"/>
                    <a:gd name="connsiteX21" fmla="*/ 7281320 w 12466823"/>
                    <a:gd name="connsiteY21" fmla="*/ 376741 h 1561822"/>
                    <a:gd name="connsiteX22" fmla="*/ 8203151 w 12466823"/>
                    <a:gd name="connsiteY22" fmla="*/ 849936 h 1561822"/>
                    <a:gd name="connsiteX23" fmla="*/ 8746571 w 12466823"/>
                    <a:gd name="connsiteY23" fmla="*/ 1149572 h 1561822"/>
                    <a:gd name="connsiteX24" fmla="*/ 9174466 w 12466823"/>
                    <a:gd name="connsiteY24" fmla="*/ 1341871 h 1561822"/>
                    <a:gd name="connsiteX25" fmla="*/ 10663550 w 12466823"/>
                    <a:gd name="connsiteY25" fmla="*/ 1541628 h 1561822"/>
                    <a:gd name="connsiteX26" fmla="*/ 12463731 w 12466823"/>
                    <a:gd name="connsiteY26" fmla="*/ 694024 h 1561822"/>
                    <a:gd name="connsiteX27" fmla="*/ 12466824 w 12466823"/>
                    <a:gd name="connsiteY27" fmla="*/ 698026 h 1561822"/>
                    <a:gd name="connsiteX28" fmla="*/ 10664096 w 12466823"/>
                    <a:gd name="connsiteY28" fmla="*/ 1546540 h 1561822"/>
                    <a:gd name="connsiteX29" fmla="*/ 10347722 w 12466823"/>
                    <a:gd name="connsiteY29" fmla="*/ 1561822 h 1561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466823" h="1561822">
                      <a:moveTo>
                        <a:pt x="10347722" y="1561822"/>
                      </a:moveTo>
                      <a:cubicBezTo>
                        <a:pt x="9946752" y="1561822"/>
                        <a:pt x="9545964" y="1488869"/>
                        <a:pt x="9172829" y="1346419"/>
                      </a:cubicBezTo>
                      <a:cubicBezTo>
                        <a:pt x="9037474" y="1294751"/>
                        <a:pt x="8897389" y="1231804"/>
                        <a:pt x="8744388" y="1153939"/>
                      </a:cubicBezTo>
                      <a:cubicBezTo>
                        <a:pt x="8559730" y="1060064"/>
                        <a:pt x="8377256" y="955455"/>
                        <a:pt x="8200786" y="854303"/>
                      </a:cubicBezTo>
                      <a:cubicBezTo>
                        <a:pt x="7906426" y="685655"/>
                        <a:pt x="7602059" y="511186"/>
                        <a:pt x="7279500" y="381289"/>
                      </a:cubicBezTo>
                      <a:cubicBezTo>
                        <a:pt x="6785383" y="182623"/>
                        <a:pt x="6262521" y="57092"/>
                        <a:pt x="5767312" y="18160"/>
                      </a:cubicBezTo>
                      <a:cubicBezTo>
                        <a:pt x="5272648" y="-21501"/>
                        <a:pt x="4821648" y="27984"/>
                        <a:pt x="4426863" y="165158"/>
                      </a:cubicBezTo>
                      <a:cubicBezTo>
                        <a:pt x="4182533" y="250300"/>
                        <a:pt x="3932928" y="372920"/>
                        <a:pt x="3668586" y="502635"/>
                      </a:cubicBezTo>
                      <a:cubicBezTo>
                        <a:pt x="3441175" y="614339"/>
                        <a:pt x="3205942" y="729864"/>
                        <a:pt x="2970163" y="821738"/>
                      </a:cubicBezTo>
                      <a:cubicBezTo>
                        <a:pt x="2593389" y="969281"/>
                        <a:pt x="2284657" y="1029682"/>
                        <a:pt x="1998301" y="1011307"/>
                      </a:cubicBezTo>
                      <a:cubicBezTo>
                        <a:pt x="1637355" y="989657"/>
                        <a:pt x="1311704" y="857759"/>
                        <a:pt x="954032" y="700391"/>
                      </a:cubicBezTo>
                      <a:cubicBezTo>
                        <a:pt x="699151" y="588141"/>
                        <a:pt x="495209" y="426953"/>
                        <a:pt x="298181" y="271040"/>
                      </a:cubicBezTo>
                      <a:cubicBezTo>
                        <a:pt x="202486" y="195358"/>
                        <a:pt x="103699" y="117129"/>
                        <a:pt x="0" y="45449"/>
                      </a:cubicBezTo>
                      <a:lnTo>
                        <a:pt x="2911" y="41447"/>
                      </a:lnTo>
                      <a:cubicBezTo>
                        <a:pt x="106610" y="113308"/>
                        <a:pt x="205579" y="191537"/>
                        <a:pt x="301273" y="267220"/>
                      </a:cubicBezTo>
                      <a:cubicBezTo>
                        <a:pt x="498302" y="422950"/>
                        <a:pt x="701880" y="583957"/>
                        <a:pt x="956216" y="695843"/>
                      </a:cubicBezTo>
                      <a:cubicBezTo>
                        <a:pt x="1313523" y="852847"/>
                        <a:pt x="1638447" y="984745"/>
                        <a:pt x="1998665" y="1006395"/>
                      </a:cubicBezTo>
                      <a:cubicBezTo>
                        <a:pt x="2284111" y="1024588"/>
                        <a:pt x="2592298" y="964369"/>
                        <a:pt x="2968344" y="817007"/>
                      </a:cubicBezTo>
                      <a:cubicBezTo>
                        <a:pt x="3203941" y="725133"/>
                        <a:pt x="3438992" y="609791"/>
                        <a:pt x="3666403" y="498087"/>
                      </a:cubicBezTo>
                      <a:cubicBezTo>
                        <a:pt x="3930745" y="368190"/>
                        <a:pt x="4180532" y="245570"/>
                        <a:pt x="4425226" y="160428"/>
                      </a:cubicBezTo>
                      <a:cubicBezTo>
                        <a:pt x="4820738" y="23072"/>
                        <a:pt x="5272648" y="-26413"/>
                        <a:pt x="5767676" y="13248"/>
                      </a:cubicBezTo>
                      <a:cubicBezTo>
                        <a:pt x="6263248" y="52362"/>
                        <a:pt x="6786656" y="177893"/>
                        <a:pt x="7281320" y="376741"/>
                      </a:cubicBezTo>
                      <a:cubicBezTo>
                        <a:pt x="7604242" y="506637"/>
                        <a:pt x="7908790" y="681289"/>
                        <a:pt x="8203151" y="849936"/>
                      </a:cubicBezTo>
                      <a:cubicBezTo>
                        <a:pt x="8379621" y="951089"/>
                        <a:pt x="8562095" y="1055697"/>
                        <a:pt x="8746571" y="1149572"/>
                      </a:cubicBezTo>
                      <a:cubicBezTo>
                        <a:pt x="8899208" y="1227256"/>
                        <a:pt x="9039293" y="1290203"/>
                        <a:pt x="9174466" y="1341871"/>
                      </a:cubicBezTo>
                      <a:cubicBezTo>
                        <a:pt x="9645115" y="1521434"/>
                        <a:pt x="10159972" y="1590567"/>
                        <a:pt x="10663550" y="1541628"/>
                      </a:cubicBezTo>
                      <a:cubicBezTo>
                        <a:pt x="11355242" y="1476316"/>
                        <a:pt x="11961608" y="1076437"/>
                        <a:pt x="12463731" y="694024"/>
                      </a:cubicBezTo>
                      <a:lnTo>
                        <a:pt x="12466824" y="698026"/>
                      </a:lnTo>
                      <a:cubicBezTo>
                        <a:pt x="11964156" y="1080985"/>
                        <a:pt x="11357061" y="1481046"/>
                        <a:pt x="10664096" y="1546540"/>
                      </a:cubicBezTo>
                      <a:cubicBezTo>
                        <a:pt x="10559123" y="1556910"/>
                        <a:pt x="10453423" y="1561822"/>
                        <a:pt x="10347722" y="1561822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89" name="任意多边形: 形状 188">
                  <a:extLst>
                    <a:ext uri="{FF2B5EF4-FFF2-40B4-BE49-F238E27FC236}">
                      <a16:creationId xmlns:a16="http://schemas.microsoft.com/office/drawing/2014/main" id="{B231B3C1-EDFB-42F4-A322-83F15AFB4972}"/>
                    </a:ext>
                  </a:extLst>
                </p:cNvPr>
                <p:cNvSpPr/>
                <p:nvPr/>
              </p:nvSpPr>
              <p:spPr>
                <a:xfrm>
                  <a:off x="-629762" y="5262289"/>
                  <a:ext cx="12499934" cy="1582005"/>
                </a:xfrm>
                <a:custGeom>
                  <a:avLst/>
                  <a:gdLst>
                    <a:gd name="connsiteX0" fmla="*/ 10398117 w 12499934"/>
                    <a:gd name="connsiteY0" fmla="*/ 1582005 h 1582005"/>
                    <a:gd name="connsiteX1" fmla="*/ 9224314 w 12499934"/>
                    <a:gd name="connsiteY1" fmla="*/ 1366238 h 1582005"/>
                    <a:gd name="connsiteX2" fmla="*/ 8794235 w 12499934"/>
                    <a:gd name="connsiteY2" fmla="*/ 1172484 h 1582005"/>
                    <a:gd name="connsiteX3" fmla="*/ 8245176 w 12499934"/>
                    <a:gd name="connsiteY3" fmla="*/ 868118 h 1582005"/>
                    <a:gd name="connsiteX4" fmla="*/ 7324800 w 12499934"/>
                    <a:gd name="connsiteY4" fmla="*/ 392557 h 1582005"/>
                    <a:gd name="connsiteX5" fmla="*/ 5808064 w 12499934"/>
                    <a:gd name="connsiteY5" fmla="*/ 20878 h 1582005"/>
                    <a:gd name="connsiteX6" fmla="*/ 4459065 w 12499934"/>
                    <a:gd name="connsiteY6" fmla="*/ 157324 h 1582005"/>
                    <a:gd name="connsiteX7" fmla="*/ 3670041 w 12499934"/>
                    <a:gd name="connsiteY7" fmla="*/ 506990 h 1582005"/>
                    <a:gd name="connsiteX8" fmla="*/ 2995815 w 12499934"/>
                    <a:gd name="connsiteY8" fmla="*/ 817360 h 1582005"/>
                    <a:gd name="connsiteX9" fmla="*/ 2019587 w 12499934"/>
                    <a:gd name="connsiteY9" fmla="*/ 1019301 h 1582005"/>
                    <a:gd name="connsiteX10" fmla="*/ 966040 w 12499934"/>
                    <a:gd name="connsiteY10" fmla="*/ 716936 h 1582005"/>
                    <a:gd name="connsiteX11" fmla="*/ 307641 w 12499934"/>
                    <a:gd name="connsiteY11" fmla="*/ 295226 h 1582005"/>
                    <a:gd name="connsiteX12" fmla="*/ 0 w 12499934"/>
                    <a:gd name="connsiteY12" fmla="*/ 67451 h 1582005"/>
                    <a:gd name="connsiteX13" fmla="*/ 2729 w 12499934"/>
                    <a:gd name="connsiteY13" fmla="*/ 63267 h 1582005"/>
                    <a:gd name="connsiteX14" fmla="*/ 310552 w 12499934"/>
                    <a:gd name="connsiteY14" fmla="*/ 291223 h 1582005"/>
                    <a:gd name="connsiteX15" fmla="*/ 967859 w 12499934"/>
                    <a:gd name="connsiteY15" fmla="*/ 712387 h 1582005"/>
                    <a:gd name="connsiteX16" fmla="*/ 2019587 w 12499934"/>
                    <a:gd name="connsiteY16" fmla="*/ 1014389 h 1582005"/>
                    <a:gd name="connsiteX17" fmla="*/ 2993813 w 12499934"/>
                    <a:gd name="connsiteY17" fmla="*/ 812812 h 1582005"/>
                    <a:gd name="connsiteX18" fmla="*/ 3667676 w 12499934"/>
                    <a:gd name="connsiteY18" fmla="*/ 502442 h 1582005"/>
                    <a:gd name="connsiteX19" fmla="*/ 4457245 w 12499934"/>
                    <a:gd name="connsiteY19" fmla="*/ 152594 h 1582005"/>
                    <a:gd name="connsiteX20" fmla="*/ 5808246 w 12499934"/>
                    <a:gd name="connsiteY20" fmla="*/ 15784 h 1582005"/>
                    <a:gd name="connsiteX21" fmla="*/ 7326802 w 12499934"/>
                    <a:gd name="connsiteY21" fmla="*/ 388009 h 1582005"/>
                    <a:gd name="connsiteX22" fmla="*/ 8247723 w 12499934"/>
                    <a:gd name="connsiteY22" fmla="*/ 863752 h 1582005"/>
                    <a:gd name="connsiteX23" fmla="*/ 8796601 w 12499934"/>
                    <a:gd name="connsiteY23" fmla="*/ 1167936 h 1582005"/>
                    <a:gd name="connsiteX24" fmla="*/ 9226133 w 12499934"/>
                    <a:gd name="connsiteY24" fmla="*/ 1361508 h 1582005"/>
                    <a:gd name="connsiteX25" fmla="*/ 10721585 w 12499934"/>
                    <a:gd name="connsiteY25" fmla="*/ 1560901 h 1582005"/>
                    <a:gd name="connsiteX26" fmla="*/ 11660699 w 12499934"/>
                    <a:gd name="connsiteY26" fmla="*/ 1259810 h 1582005"/>
                    <a:gd name="connsiteX27" fmla="*/ 12496842 w 12499934"/>
                    <a:gd name="connsiteY27" fmla="*/ 708931 h 1582005"/>
                    <a:gd name="connsiteX28" fmla="*/ 12499935 w 12499934"/>
                    <a:gd name="connsiteY28" fmla="*/ 712933 h 1582005"/>
                    <a:gd name="connsiteX29" fmla="*/ 11663246 w 12499934"/>
                    <a:gd name="connsiteY29" fmla="*/ 1264358 h 1582005"/>
                    <a:gd name="connsiteX30" fmla="*/ 10722313 w 12499934"/>
                    <a:gd name="connsiteY30" fmla="*/ 1565995 h 1582005"/>
                    <a:gd name="connsiteX31" fmla="*/ 10398117 w 12499934"/>
                    <a:gd name="connsiteY31" fmla="*/ 1582005 h 1582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2499934" h="1582005">
                      <a:moveTo>
                        <a:pt x="10398117" y="1582005"/>
                      </a:moveTo>
                      <a:cubicBezTo>
                        <a:pt x="9997510" y="1582005"/>
                        <a:pt x="9597085" y="1508870"/>
                        <a:pt x="9224314" y="1366238"/>
                      </a:cubicBezTo>
                      <a:cubicBezTo>
                        <a:pt x="9088596" y="1314207"/>
                        <a:pt x="8947783" y="1250895"/>
                        <a:pt x="8794235" y="1172484"/>
                      </a:cubicBezTo>
                      <a:cubicBezTo>
                        <a:pt x="8607759" y="1077336"/>
                        <a:pt x="8423466" y="971090"/>
                        <a:pt x="8245176" y="868118"/>
                      </a:cubicBezTo>
                      <a:cubicBezTo>
                        <a:pt x="7951362" y="698561"/>
                        <a:pt x="7647360" y="523364"/>
                        <a:pt x="7324800" y="392557"/>
                      </a:cubicBezTo>
                      <a:cubicBezTo>
                        <a:pt x="6830137" y="192072"/>
                        <a:pt x="6305456" y="63631"/>
                        <a:pt x="5808064" y="20878"/>
                      </a:cubicBezTo>
                      <a:cubicBezTo>
                        <a:pt x="5306851" y="-22421"/>
                        <a:pt x="4852940" y="23425"/>
                        <a:pt x="4459065" y="157324"/>
                      </a:cubicBezTo>
                      <a:cubicBezTo>
                        <a:pt x="4205093" y="243740"/>
                        <a:pt x="3945299" y="371636"/>
                        <a:pt x="3670041" y="506990"/>
                      </a:cubicBezTo>
                      <a:cubicBezTo>
                        <a:pt x="3450272" y="615056"/>
                        <a:pt x="3223043" y="726760"/>
                        <a:pt x="2995815" y="817360"/>
                      </a:cubicBezTo>
                      <a:cubicBezTo>
                        <a:pt x="2614857" y="969816"/>
                        <a:pt x="2304669" y="1034037"/>
                        <a:pt x="2019587" y="1019301"/>
                      </a:cubicBezTo>
                      <a:cubicBezTo>
                        <a:pt x="1657004" y="1001472"/>
                        <a:pt x="1341176" y="877215"/>
                        <a:pt x="966040" y="716936"/>
                      </a:cubicBezTo>
                      <a:cubicBezTo>
                        <a:pt x="710248" y="607597"/>
                        <a:pt x="505579" y="448773"/>
                        <a:pt x="307641" y="295226"/>
                      </a:cubicBezTo>
                      <a:cubicBezTo>
                        <a:pt x="209218" y="218816"/>
                        <a:pt x="107338" y="139859"/>
                        <a:pt x="0" y="67451"/>
                      </a:cubicBezTo>
                      <a:lnTo>
                        <a:pt x="2729" y="63267"/>
                      </a:lnTo>
                      <a:cubicBezTo>
                        <a:pt x="110067" y="135674"/>
                        <a:pt x="212128" y="214813"/>
                        <a:pt x="310552" y="291223"/>
                      </a:cubicBezTo>
                      <a:cubicBezTo>
                        <a:pt x="508308" y="444589"/>
                        <a:pt x="712614" y="603230"/>
                        <a:pt x="967859" y="712387"/>
                      </a:cubicBezTo>
                      <a:cubicBezTo>
                        <a:pt x="1342449" y="872666"/>
                        <a:pt x="1657731" y="996560"/>
                        <a:pt x="2019587" y="1014389"/>
                      </a:cubicBezTo>
                      <a:cubicBezTo>
                        <a:pt x="2303941" y="1028943"/>
                        <a:pt x="2613401" y="964904"/>
                        <a:pt x="2993813" y="812812"/>
                      </a:cubicBezTo>
                      <a:cubicBezTo>
                        <a:pt x="3220860" y="722212"/>
                        <a:pt x="3447907" y="610508"/>
                        <a:pt x="3667676" y="502442"/>
                      </a:cubicBezTo>
                      <a:cubicBezTo>
                        <a:pt x="3942934" y="367087"/>
                        <a:pt x="4203092" y="239192"/>
                        <a:pt x="4457245" y="152594"/>
                      </a:cubicBezTo>
                      <a:cubicBezTo>
                        <a:pt x="4851666" y="18331"/>
                        <a:pt x="5306305" y="-27515"/>
                        <a:pt x="5808246" y="15784"/>
                      </a:cubicBezTo>
                      <a:cubicBezTo>
                        <a:pt x="6306184" y="58537"/>
                        <a:pt x="6831411" y="187160"/>
                        <a:pt x="7326802" y="388009"/>
                      </a:cubicBezTo>
                      <a:cubicBezTo>
                        <a:pt x="7649725" y="518998"/>
                        <a:pt x="7953727" y="694195"/>
                        <a:pt x="8247723" y="863752"/>
                      </a:cubicBezTo>
                      <a:cubicBezTo>
                        <a:pt x="8426013" y="966541"/>
                        <a:pt x="8610306" y="1072788"/>
                        <a:pt x="8796601" y="1167936"/>
                      </a:cubicBezTo>
                      <a:cubicBezTo>
                        <a:pt x="8949966" y="1246165"/>
                        <a:pt x="9090415" y="1309476"/>
                        <a:pt x="9226133" y="1361508"/>
                      </a:cubicBezTo>
                      <a:cubicBezTo>
                        <a:pt x="9698784" y="1542345"/>
                        <a:pt x="10215824" y="1611296"/>
                        <a:pt x="10721585" y="1560901"/>
                      </a:cubicBezTo>
                      <a:cubicBezTo>
                        <a:pt x="11025223" y="1531065"/>
                        <a:pt x="11332318" y="1432642"/>
                        <a:pt x="11660699" y="1259810"/>
                      </a:cubicBezTo>
                      <a:cubicBezTo>
                        <a:pt x="11969068" y="1097530"/>
                        <a:pt x="12256332" y="890313"/>
                        <a:pt x="12496842" y="708931"/>
                      </a:cubicBezTo>
                      <a:lnTo>
                        <a:pt x="12499935" y="712933"/>
                      </a:lnTo>
                      <a:cubicBezTo>
                        <a:pt x="12259426" y="894498"/>
                        <a:pt x="11971797" y="1101896"/>
                        <a:pt x="11663246" y="1264358"/>
                      </a:cubicBezTo>
                      <a:cubicBezTo>
                        <a:pt x="11334501" y="1437372"/>
                        <a:pt x="11026679" y="1535977"/>
                        <a:pt x="10722313" y="1565995"/>
                      </a:cubicBezTo>
                      <a:cubicBezTo>
                        <a:pt x="10614429" y="1576547"/>
                        <a:pt x="10506363" y="1582005"/>
                        <a:pt x="10398117" y="1582005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90" name="任意多边形: 形状 189">
                  <a:extLst>
                    <a:ext uri="{FF2B5EF4-FFF2-40B4-BE49-F238E27FC236}">
                      <a16:creationId xmlns:a16="http://schemas.microsoft.com/office/drawing/2014/main" id="{EB2E0042-7F39-4121-B46B-8F5E4D829DB6}"/>
                    </a:ext>
                  </a:extLst>
                </p:cNvPr>
                <p:cNvSpPr/>
                <p:nvPr/>
              </p:nvSpPr>
              <p:spPr>
                <a:xfrm>
                  <a:off x="-624122" y="5245154"/>
                  <a:ext cx="12532318" cy="1602051"/>
                </a:xfrm>
                <a:custGeom>
                  <a:avLst/>
                  <a:gdLst>
                    <a:gd name="connsiteX0" fmla="*/ 10448510 w 12532318"/>
                    <a:gd name="connsiteY0" fmla="*/ 1602051 h 1602051"/>
                    <a:gd name="connsiteX1" fmla="*/ 9275800 w 12532318"/>
                    <a:gd name="connsiteY1" fmla="*/ 1385920 h 1602051"/>
                    <a:gd name="connsiteX2" fmla="*/ 8289931 w 12532318"/>
                    <a:gd name="connsiteY2" fmla="*/ 882161 h 1602051"/>
                    <a:gd name="connsiteX3" fmla="*/ 7370646 w 12532318"/>
                    <a:gd name="connsiteY3" fmla="*/ 404053 h 1602051"/>
                    <a:gd name="connsiteX4" fmla="*/ 5945965 w 12532318"/>
                    <a:gd name="connsiteY4" fmla="*/ 33647 h 1602051"/>
                    <a:gd name="connsiteX5" fmla="*/ 4491266 w 12532318"/>
                    <a:gd name="connsiteY5" fmla="*/ 149717 h 1602051"/>
                    <a:gd name="connsiteX6" fmla="*/ 3670769 w 12532318"/>
                    <a:gd name="connsiteY6" fmla="*/ 511936 h 1602051"/>
                    <a:gd name="connsiteX7" fmla="*/ 2040873 w 12532318"/>
                    <a:gd name="connsiteY7" fmla="*/ 1027703 h 1602051"/>
                    <a:gd name="connsiteX8" fmla="*/ 978047 w 12532318"/>
                    <a:gd name="connsiteY8" fmla="*/ 733707 h 1602051"/>
                    <a:gd name="connsiteX9" fmla="*/ 316737 w 12532318"/>
                    <a:gd name="connsiteY9" fmla="*/ 319092 h 1602051"/>
                    <a:gd name="connsiteX10" fmla="*/ 0 w 12532318"/>
                    <a:gd name="connsiteY10" fmla="*/ 89499 h 1602051"/>
                    <a:gd name="connsiteX11" fmla="*/ 2729 w 12532318"/>
                    <a:gd name="connsiteY11" fmla="*/ 85314 h 1602051"/>
                    <a:gd name="connsiteX12" fmla="*/ 319830 w 12532318"/>
                    <a:gd name="connsiteY12" fmla="*/ 315090 h 1602051"/>
                    <a:gd name="connsiteX13" fmla="*/ 980048 w 12532318"/>
                    <a:gd name="connsiteY13" fmla="*/ 729159 h 1602051"/>
                    <a:gd name="connsiteX14" fmla="*/ 2041055 w 12532318"/>
                    <a:gd name="connsiteY14" fmla="*/ 1022791 h 1602051"/>
                    <a:gd name="connsiteX15" fmla="*/ 3668586 w 12532318"/>
                    <a:gd name="connsiteY15" fmla="*/ 507570 h 1602051"/>
                    <a:gd name="connsiteX16" fmla="*/ 4489629 w 12532318"/>
                    <a:gd name="connsiteY16" fmla="*/ 145169 h 1602051"/>
                    <a:gd name="connsiteX17" fmla="*/ 5946511 w 12532318"/>
                    <a:gd name="connsiteY17" fmla="*/ 28917 h 1602051"/>
                    <a:gd name="connsiteX18" fmla="*/ 7372648 w 12532318"/>
                    <a:gd name="connsiteY18" fmla="*/ 399687 h 1602051"/>
                    <a:gd name="connsiteX19" fmla="*/ 8292660 w 12532318"/>
                    <a:gd name="connsiteY19" fmla="*/ 878158 h 1602051"/>
                    <a:gd name="connsiteX20" fmla="*/ 9277801 w 12532318"/>
                    <a:gd name="connsiteY20" fmla="*/ 1381554 h 1602051"/>
                    <a:gd name="connsiteX21" fmla="*/ 10779438 w 12532318"/>
                    <a:gd name="connsiteY21" fmla="*/ 1580402 h 1602051"/>
                    <a:gd name="connsiteX22" fmla="*/ 12529407 w 12532318"/>
                    <a:gd name="connsiteY22" fmla="*/ 724065 h 1602051"/>
                    <a:gd name="connsiteX23" fmla="*/ 12532318 w 12532318"/>
                    <a:gd name="connsiteY23" fmla="*/ 728067 h 1602051"/>
                    <a:gd name="connsiteX24" fmla="*/ 10779802 w 12532318"/>
                    <a:gd name="connsiteY24" fmla="*/ 1585496 h 1602051"/>
                    <a:gd name="connsiteX25" fmla="*/ 10448510 w 12532318"/>
                    <a:gd name="connsiteY25" fmla="*/ 1602051 h 1602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2532318" h="1602051">
                      <a:moveTo>
                        <a:pt x="10448510" y="1602051"/>
                      </a:moveTo>
                      <a:cubicBezTo>
                        <a:pt x="10048087" y="1602051"/>
                        <a:pt x="9648207" y="1528916"/>
                        <a:pt x="9275800" y="1385920"/>
                      </a:cubicBezTo>
                      <a:cubicBezTo>
                        <a:pt x="8928681" y="1252749"/>
                        <a:pt x="8603939" y="1064453"/>
                        <a:pt x="8289931" y="882161"/>
                      </a:cubicBezTo>
                      <a:cubicBezTo>
                        <a:pt x="7996480" y="711876"/>
                        <a:pt x="7693023" y="535769"/>
                        <a:pt x="7370646" y="404053"/>
                      </a:cubicBezTo>
                      <a:cubicBezTo>
                        <a:pt x="6908912" y="215393"/>
                        <a:pt x="6416250" y="87316"/>
                        <a:pt x="5945965" y="33647"/>
                      </a:cubicBezTo>
                      <a:cubicBezTo>
                        <a:pt x="5399453" y="-28755"/>
                        <a:pt x="4909883" y="10360"/>
                        <a:pt x="4491266" y="149717"/>
                      </a:cubicBezTo>
                      <a:cubicBezTo>
                        <a:pt x="4227652" y="237588"/>
                        <a:pt x="3957124" y="370760"/>
                        <a:pt x="3670769" y="511936"/>
                      </a:cubicBezTo>
                      <a:cubicBezTo>
                        <a:pt x="3135172" y="775915"/>
                        <a:pt x="2581200" y="1049171"/>
                        <a:pt x="2040873" y="1027703"/>
                      </a:cubicBezTo>
                      <a:cubicBezTo>
                        <a:pt x="1677198" y="1013513"/>
                        <a:pt x="1357913" y="891621"/>
                        <a:pt x="978047" y="733707"/>
                      </a:cubicBezTo>
                      <a:cubicBezTo>
                        <a:pt x="721346" y="626915"/>
                        <a:pt x="515767" y="470457"/>
                        <a:pt x="316737" y="319092"/>
                      </a:cubicBezTo>
                      <a:cubicBezTo>
                        <a:pt x="215403" y="241955"/>
                        <a:pt x="110794" y="162452"/>
                        <a:pt x="0" y="89499"/>
                      </a:cubicBezTo>
                      <a:lnTo>
                        <a:pt x="2729" y="85314"/>
                      </a:lnTo>
                      <a:cubicBezTo>
                        <a:pt x="113705" y="158268"/>
                        <a:pt x="218496" y="237952"/>
                        <a:pt x="319830" y="315090"/>
                      </a:cubicBezTo>
                      <a:cubicBezTo>
                        <a:pt x="518496" y="466272"/>
                        <a:pt x="723893" y="622549"/>
                        <a:pt x="980048" y="729159"/>
                      </a:cubicBezTo>
                      <a:cubicBezTo>
                        <a:pt x="1359369" y="886891"/>
                        <a:pt x="1678289" y="1008601"/>
                        <a:pt x="2041055" y="1022791"/>
                      </a:cubicBezTo>
                      <a:cubicBezTo>
                        <a:pt x="2580290" y="1043895"/>
                        <a:pt x="3133535" y="771184"/>
                        <a:pt x="3668586" y="507570"/>
                      </a:cubicBezTo>
                      <a:cubicBezTo>
                        <a:pt x="3955123" y="366394"/>
                        <a:pt x="4225651" y="233040"/>
                        <a:pt x="4489629" y="145169"/>
                      </a:cubicBezTo>
                      <a:cubicBezTo>
                        <a:pt x="4908973" y="5448"/>
                        <a:pt x="5399088" y="-33667"/>
                        <a:pt x="5946511" y="28917"/>
                      </a:cubicBezTo>
                      <a:cubicBezTo>
                        <a:pt x="6417342" y="82767"/>
                        <a:pt x="6910550" y="210845"/>
                        <a:pt x="7372648" y="399687"/>
                      </a:cubicBezTo>
                      <a:cubicBezTo>
                        <a:pt x="7695571" y="531585"/>
                        <a:pt x="7999027" y="707691"/>
                        <a:pt x="8292660" y="878158"/>
                      </a:cubicBezTo>
                      <a:cubicBezTo>
                        <a:pt x="8606486" y="1060269"/>
                        <a:pt x="8931228" y="1248746"/>
                        <a:pt x="9277801" y="1381554"/>
                      </a:cubicBezTo>
                      <a:cubicBezTo>
                        <a:pt x="9752271" y="1563483"/>
                        <a:pt x="10271676" y="1632251"/>
                        <a:pt x="10779438" y="1580402"/>
                      </a:cubicBezTo>
                      <a:cubicBezTo>
                        <a:pt x="11425466" y="1514362"/>
                        <a:pt x="11975981" y="1137588"/>
                        <a:pt x="12529407" y="724065"/>
                      </a:cubicBezTo>
                      <a:lnTo>
                        <a:pt x="12532318" y="728067"/>
                      </a:lnTo>
                      <a:cubicBezTo>
                        <a:pt x="11978164" y="1142136"/>
                        <a:pt x="11427103" y="1519274"/>
                        <a:pt x="10779802" y="1585496"/>
                      </a:cubicBezTo>
                      <a:cubicBezTo>
                        <a:pt x="10669736" y="1596412"/>
                        <a:pt x="10559123" y="1602051"/>
                        <a:pt x="10448510" y="160205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</p:grpSp>
        </p:grpSp>
        <p:grpSp>
          <p:nvGrpSpPr>
            <p:cNvPr id="35" name="图形 26">
              <a:extLst>
                <a:ext uri="{FF2B5EF4-FFF2-40B4-BE49-F238E27FC236}">
                  <a16:creationId xmlns:a16="http://schemas.microsoft.com/office/drawing/2014/main" id="{DA6E4E5F-9351-400D-B3DA-216D3BA25A4C}"/>
                </a:ext>
              </a:extLst>
            </p:cNvPr>
            <p:cNvGrpSpPr/>
            <p:nvPr/>
          </p:nvGrpSpPr>
          <p:grpSpPr>
            <a:xfrm flipH="1" flipV="1">
              <a:off x="-3685395" y="2199805"/>
              <a:ext cx="6957446" cy="1967836"/>
              <a:chOff x="-819150" y="4811791"/>
              <a:chExt cx="13216187" cy="2710732"/>
            </a:xfrm>
            <a:gradFill flip="none" rotWithShape="1">
              <a:gsLst>
                <a:gs pos="18000">
                  <a:schemeClr val="accent3">
                    <a:lumMod val="60000"/>
                    <a:lumOff val="40000"/>
                    <a:alpha val="0"/>
                  </a:schemeClr>
                </a:gs>
                <a:gs pos="41000">
                  <a:schemeClr val="accent1">
                    <a:alpha val="82000"/>
                  </a:schemeClr>
                </a:gs>
                <a:gs pos="75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p:grpSpPr>
          <p:grpSp>
            <p:nvGrpSpPr>
              <p:cNvPr id="36" name="图形 26">
                <a:extLst>
                  <a:ext uri="{FF2B5EF4-FFF2-40B4-BE49-F238E27FC236}">
                    <a16:creationId xmlns:a16="http://schemas.microsoft.com/office/drawing/2014/main" id="{584788F1-1EFB-4F88-9AC7-DCB098438DFB}"/>
                  </a:ext>
                </a:extLst>
              </p:cNvPr>
              <p:cNvGrpSpPr/>
              <p:nvPr/>
            </p:nvGrpSpPr>
            <p:grpSpPr>
              <a:xfrm>
                <a:off x="-763843" y="4811791"/>
                <a:ext cx="12951481" cy="2127106"/>
                <a:chOff x="-763843" y="4811791"/>
                <a:chExt cx="12951481" cy="2127106"/>
              </a:xfrm>
              <a:grpFill/>
            </p:grpSpPr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id="{D2C58885-CEC5-4FE9-978F-270A8A910DF2}"/>
                    </a:ext>
                  </a:extLst>
                </p:cNvPr>
                <p:cNvSpPr/>
                <p:nvPr/>
              </p:nvSpPr>
              <p:spPr>
                <a:xfrm>
                  <a:off x="-206597" y="5736960"/>
                  <a:ext cx="10737412" cy="1144811"/>
                </a:xfrm>
                <a:custGeom>
                  <a:avLst/>
                  <a:gdLst>
                    <a:gd name="connsiteX0" fmla="*/ 1010430 w 10737412"/>
                    <a:gd name="connsiteY0" fmla="*/ 1144812 h 1144811"/>
                    <a:gd name="connsiteX1" fmla="*/ 708793 w 10737412"/>
                    <a:gd name="connsiteY1" fmla="*/ 1123162 h 1144811"/>
                    <a:gd name="connsiteX2" fmla="*/ 0 w 10737412"/>
                    <a:gd name="connsiteY2" fmla="*/ 813884 h 1144811"/>
                    <a:gd name="connsiteX3" fmla="*/ 3457 w 10737412"/>
                    <a:gd name="connsiteY3" fmla="*/ 810245 h 1144811"/>
                    <a:gd name="connsiteX4" fmla="*/ 709521 w 10737412"/>
                    <a:gd name="connsiteY4" fmla="*/ 1118250 h 1144811"/>
                    <a:gd name="connsiteX5" fmla="*/ 1480897 w 10737412"/>
                    <a:gd name="connsiteY5" fmla="*/ 1084594 h 1144811"/>
                    <a:gd name="connsiteX6" fmla="*/ 2552819 w 10737412"/>
                    <a:gd name="connsiteY6" fmla="*/ 580652 h 1144811"/>
                    <a:gd name="connsiteX7" fmla="*/ 3772103 w 10737412"/>
                    <a:gd name="connsiteY7" fmla="*/ 46510 h 1144811"/>
                    <a:gd name="connsiteX8" fmla="*/ 6267251 w 10737412"/>
                    <a:gd name="connsiteY8" fmla="*/ 570282 h 1144811"/>
                    <a:gd name="connsiteX9" fmla="*/ 6432078 w 10737412"/>
                    <a:gd name="connsiteY9" fmla="*/ 645236 h 1144811"/>
                    <a:gd name="connsiteX10" fmla="*/ 8081076 w 10737412"/>
                    <a:gd name="connsiteY10" fmla="*/ 1009093 h 1144811"/>
                    <a:gd name="connsiteX11" fmla="*/ 8084533 w 10737412"/>
                    <a:gd name="connsiteY11" fmla="*/ 1009093 h 1144811"/>
                    <a:gd name="connsiteX12" fmla="*/ 9489748 w 10737412"/>
                    <a:gd name="connsiteY12" fmla="*/ 904666 h 1144811"/>
                    <a:gd name="connsiteX13" fmla="*/ 10733956 w 10737412"/>
                    <a:gd name="connsiteY13" fmla="*/ 311398 h 1144811"/>
                    <a:gd name="connsiteX14" fmla="*/ 10737413 w 10737412"/>
                    <a:gd name="connsiteY14" fmla="*/ 315036 h 1144811"/>
                    <a:gd name="connsiteX15" fmla="*/ 8084352 w 10737412"/>
                    <a:gd name="connsiteY15" fmla="*/ 1014005 h 1144811"/>
                    <a:gd name="connsiteX16" fmla="*/ 8081076 w 10737412"/>
                    <a:gd name="connsiteY16" fmla="*/ 1014005 h 1144811"/>
                    <a:gd name="connsiteX17" fmla="*/ 6430076 w 10737412"/>
                    <a:gd name="connsiteY17" fmla="*/ 649785 h 1144811"/>
                    <a:gd name="connsiteX18" fmla="*/ 6265249 w 10737412"/>
                    <a:gd name="connsiteY18" fmla="*/ 574830 h 1144811"/>
                    <a:gd name="connsiteX19" fmla="*/ 3773013 w 10737412"/>
                    <a:gd name="connsiteY19" fmla="*/ 51422 h 1144811"/>
                    <a:gd name="connsiteX20" fmla="*/ 2555366 w 10737412"/>
                    <a:gd name="connsiteY20" fmla="*/ 584836 h 1144811"/>
                    <a:gd name="connsiteX21" fmla="*/ 1482171 w 10737412"/>
                    <a:gd name="connsiteY21" fmla="*/ 1089324 h 1144811"/>
                    <a:gd name="connsiteX22" fmla="*/ 1010430 w 10737412"/>
                    <a:gd name="connsiteY22" fmla="*/ 1144812 h 1144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0737412" h="1144811">
                      <a:moveTo>
                        <a:pt x="1010430" y="1144812"/>
                      </a:moveTo>
                      <a:cubicBezTo>
                        <a:pt x="908914" y="1144812"/>
                        <a:pt x="807034" y="1137717"/>
                        <a:pt x="708793" y="1123162"/>
                      </a:cubicBezTo>
                      <a:cubicBezTo>
                        <a:pt x="500303" y="1092416"/>
                        <a:pt x="208126" y="1013641"/>
                        <a:pt x="0" y="813884"/>
                      </a:cubicBezTo>
                      <a:lnTo>
                        <a:pt x="3457" y="810245"/>
                      </a:lnTo>
                      <a:cubicBezTo>
                        <a:pt x="210673" y="1009093"/>
                        <a:pt x="501759" y="1087504"/>
                        <a:pt x="709521" y="1118250"/>
                      </a:cubicBezTo>
                      <a:cubicBezTo>
                        <a:pt x="966040" y="1156273"/>
                        <a:pt x="1247119" y="1143902"/>
                        <a:pt x="1480897" y="1084594"/>
                      </a:cubicBezTo>
                      <a:cubicBezTo>
                        <a:pt x="1871315" y="985442"/>
                        <a:pt x="2217707" y="779681"/>
                        <a:pt x="2552819" y="580652"/>
                      </a:cubicBezTo>
                      <a:cubicBezTo>
                        <a:pt x="2929775" y="356698"/>
                        <a:pt x="3319647" y="125285"/>
                        <a:pt x="3772103" y="46510"/>
                      </a:cubicBezTo>
                      <a:cubicBezTo>
                        <a:pt x="4747421" y="-123047"/>
                        <a:pt x="5451666" y="198238"/>
                        <a:pt x="6267251" y="570282"/>
                      </a:cubicBezTo>
                      <a:cubicBezTo>
                        <a:pt x="6321647" y="595024"/>
                        <a:pt x="6376408" y="620130"/>
                        <a:pt x="6432078" y="645236"/>
                      </a:cubicBezTo>
                      <a:cubicBezTo>
                        <a:pt x="6964946" y="886655"/>
                        <a:pt x="7519828" y="1009093"/>
                        <a:pt x="8081076" y="1009093"/>
                      </a:cubicBezTo>
                      <a:cubicBezTo>
                        <a:pt x="8082169" y="1009093"/>
                        <a:pt x="8083442" y="1009093"/>
                        <a:pt x="8084533" y="1009093"/>
                      </a:cubicBezTo>
                      <a:cubicBezTo>
                        <a:pt x="8544084" y="1009093"/>
                        <a:pt x="9032198" y="996358"/>
                        <a:pt x="9489748" y="904666"/>
                      </a:cubicBezTo>
                      <a:cubicBezTo>
                        <a:pt x="10017886" y="798966"/>
                        <a:pt x="10424860" y="604848"/>
                        <a:pt x="10733956" y="311398"/>
                      </a:cubicBezTo>
                      <a:lnTo>
                        <a:pt x="10737413" y="315036"/>
                      </a:lnTo>
                      <a:cubicBezTo>
                        <a:pt x="10058638" y="959427"/>
                        <a:pt x="9012368" y="1014005"/>
                        <a:pt x="8084352" y="1014005"/>
                      </a:cubicBezTo>
                      <a:cubicBezTo>
                        <a:pt x="8083260" y="1014005"/>
                        <a:pt x="8082169" y="1014005"/>
                        <a:pt x="8081076" y="1014005"/>
                      </a:cubicBezTo>
                      <a:cubicBezTo>
                        <a:pt x="7519100" y="1014005"/>
                        <a:pt x="6963673" y="891385"/>
                        <a:pt x="6430076" y="649785"/>
                      </a:cubicBezTo>
                      <a:cubicBezTo>
                        <a:pt x="6374589" y="624679"/>
                        <a:pt x="6319646" y="599572"/>
                        <a:pt x="6265249" y="574830"/>
                      </a:cubicBezTo>
                      <a:cubicBezTo>
                        <a:pt x="5450393" y="203150"/>
                        <a:pt x="4746693" y="-117771"/>
                        <a:pt x="3773013" y="51422"/>
                      </a:cubicBezTo>
                      <a:cubicBezTo>
                        <a:pt x="3321467" y="129833"/>
                        <a:pt x="2932140" y="361246"/>
                        <a:pt x="2555366" y="584836"/>
                      </a:cubicBezTo>
                      <a:cubicBezTo>
                        <a:pt x="2220072" y="784048"/>
                        <a:pt x="1873317" y="989991"/>
                        <a:pt x="1482171" y="1089324"/>
                      </a:cubicBezTo>
                      <a:cubicBezTo>
                        <a:pt x="1337538" y="1126073"/>
                        <a:pt x="1174530" y="1144812"/>
                        <a:pt x="1010430" y="1144812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349F10D0-11B9-45EF-94EF-4EA9366774AD}"/>
                    </a:ext>
                  </a:extLst>
                </p:cNvPr>
                <p:cNvSpPr/>
                <p:nvPr/>
              </p:nvSpPr>
              <p:spPr>
                <a:xfrm>
                  <a:off x="-222061" y="5750583"/>
                  <a:ext cx="10798904" cy="1099168"/>
                </a:xfrm>
                <a:custGeom>
                  <a:avLst/>
                  <a:gdLst>
                    <a:gd name="connsiteX0" fmla="*/ 993875 w 10798904"/>
                    <a:gd name="connsiteY0" fmla="*/ 1099169 h 1099168"/>
                    <a:gd name="connsiteX1" fmla="*/ 512492 w 10798904"/>
                    <a:gd name="connsiteY1" fmla="*/ 1042043 h 1099168"/>
                    <a:gd name="connsiteX2" fmla="*/ 0 w 10798904"/>
                    <a:gd name="connsiteY2" fmla="*/ 779339 h 1099168"/>
                    <a:gd name="connsiteX3" fmla="*/ 3457 w 10798904"/>
                    <a:gd name="connsiteY3" fmla="*/ 775700 h 1099168"/>
                    <a:gd name="connsiteX4" fmla="*/ 513766 w 10798904"/>
                    <a:gd name="connsiteY4" fmla="*/ 1037313 h 1099168"/>
                    <a:gd name="connsiteX5" fmla="*/ 1116131 w 10798904"/>
                    <a:gd name="connsiteY5" fmla="*/ 1090800 h 1099168"/>
                    <a:gd name="connsiteX6" fmla="*/ 1495997 w 10798904"/>
                    <a:gd name="connsiteY6" fmla="*/ 1034766 h 1099168"/>
                    <a:gd name="connsiteX7" fmla="*/ 2146391 w 10798904"/>
                    <a:gd name="connsiteY7" fmla="*/ 780067 h 1099168"/>
                    <a:gd name="connsiteX8" fmla="*/ 2559914 w 10798904"/>
                    <a:gd name="connsiteY8" fmla="*/ 555203 h 1099168"/>
                    <a:gd name="connsiteX9" fmla="*/ 3816494 w 10798904"/>
                    <a:gd name="connsiteY9" fmla="*/ 38345 h 1099168"/>
                    <a:gd name="connsiteX10" fmla="*/ 4522558 w 10798904"/>
                    <a:gd name="connsiteY10" fmla="*/ 7963 h 1099168"/>
                    <a:gd name="connsiteX11" fmla="*/ 6294358 w 10798904"/>
                    <a:gd name="connsiteY11" fmla="*/ 555749 h 1099168"/>
                    <a:gd name="connsiteX12" fmla="*/ 6502666 w 10798904"/>
                    <a:gd name="connsiteY12" fmla="*/ 647077 h 1099168"/>
                    <a:gd name="connsiteX13" fmla="*/ 6713885 w 10798904"/>
                    <a:gd name="connsiteY13" fmla="*/ 732401 h 1099168"/>
                    <a:gd name="connsiteX14" fmla="*/ 8168220 w 10798904"/>
                    <a:gd name="connsiteY14" fmla="*/ 985646 h 1099168"/>
                    <a:gd name="connsiteX15" fmla="*/ 9425164 w 10798904"/>
                    <a:gd name="connsiteY15" fmla="*/ 892498 h 1099168"/>
                    <a:gd name="connsiteX16" fmla="*/ 10795448 w 10798904"/>
                    <a:gd name="connsiteY16" fmla="*/ 263754 h 1099168"/>
                    <a:gd name="connsiteX17" fmla="*/ 10798905 w 10798904"/>
                    <a:gd name="connsiteY17" fmla="*/ 267393 h 1099168"/>
                    <a:gd name="connsiteX18" fmla="*/ 9426073 w 10798904"/>
                    <a:gd name="connsiteY18" fmla="*/ 897410 h 1099168"/>
                    <a:gd name="connsiteX19" fmla="*/ 8168220 w 10798904"/>
                    <a:gd name="connsiteY19" fmla="*/ 990740 h 1099168"/>
                    <a:gd name="connsiteX20" fmla="*/ 6712066 w 10798904"/>
                    <a:gd name="connsiteY20" fmla="*/ 737132 h 1099168"/>
                    <a:gd name="connsiteX21" fmla="*/ 6500665 w 10798904"/>
                    <a:gd name="connsiteY21" fmla="*/ 651625 h 1099168"/>
                    <a:gd name="connsiteX22" fmla="*/ 6292357 w 10798904"/>
                    <a:gd name="connsiteY22" fmla="*/ 560297 h 1099168"/>
                    <a:gd name="connsiteX23" fmla="*/ 4522194 w 10798904"/>
                    <a:gd name="connsiteY23" fmla="*/ 12875 h 1099168"/>
                    <a:gd name="connsiteX24" fmla="*/ 3817221 w 10798904"/>
                    <a:gd name="connsiteY24" fmla="*/ 43257 h 1099168"/>
                    <a:gd name="connsiteX25" fmla="*/ 2562279 w 10798904"/>
                    <a:gd name="connsiteY25" fmla="*/ 559569 h 1099168"/>
                    <a:gd name="connsiteX26" fmla="*/ 2148574 w 10798904"/>
                    <a:gd name="connsiteY26" fmla="*/ 784615 h 1099168"/>
                    <a:gd name="connsiteX27" fmla="*/ 1497271 w 10798904"/>
                    <a:gd name="connsiteY27" fmla="*/ 1039678 h 1099168"/>
                    <a:gd name="connsiteX28" fmla="*/ 1116313 w 10798904"/>
                    <a:gd name="connsiteY28" fmla="*/ 1095894 h 1099168"/>
                    <a:gd name="connsiteX29" fmla="*/ 993875 w 10798904"/>
                    <a:gd name="connsiteY29" fmla="*/ 1099169 h 1099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0798904" h="1099168">
                      <a:moveTo>
                        <a:pt x="993875" y="1099169"/>
                      </a:moveTo>
                      <a:cubicBezTo>
                        <a:pt x="825227" y="1099169"/>
                        <a:pt x="660764" y="1079703"/>
                        <a:pt x="512492" y="1042043"/>
                      </a:cubicBezTo>
                      <a:cubicBezTo>
                        <a:pt x="300546" y="988193"/>
                        <a:pt x="128078" y="899776"/>
                        <a:pt x="0" y="779339"/>
                      </a:cubicBezTo>
                      <a:lnTo>
                        <a:pt x="3457" y="775700"/>
                      </a:lnTo>
                      <a:cubicBezTo>
                        <a:pt x="130806" y="895591"/>
                        <a:pt x="302547" y="983463"/>
                        <a:pt x="513766" y="1037313"/>
                      </a:cubicBezTo>
                      <a:cubicBezTo>
                        <a:pt x="697332" y="1084069"/>
                        <a:pt x="905639" y="1102444"/>
                        <a:pt x="1116131" y="1090800"/>
                      </a:cubicBezTo>
                      <a:cubicBezTo>
                        <a:pt x="1249120" y="1083341"/>
                        <a:pt x="1380473" y="1064057"/>
                        <a:pt x="1495997" y="1034766"/>
                      </a:cubicBezTo>
                      <a:cubicBezTo>
                        <a:pt x="1698120" y="983463"/>
                        <a:pt x="1904790" y="902504"/>
                        <a:pt x="2146391" y="780067"/>
                      </a:cubicBezTo>
                      <a:cubicBezTo>
                        <a:pt x="2286476" y="708933"/>
                        <a:pt x="2425469" y="630703"/>
                        <a:pt x="2559914" y="555203"/>
                      </a:cubicBezTo>
                      <a:cubicBezTo>
                        <a:pt x="2949423" y="336161"/>
                        <a:pt x="3352031" y="109661"/>
                        <a:pt x="3816494" y="38345"/>
                      </a:cubicBezTo>
                      <a:cubicBezTo>
                        <a:pt x="4057731" y="1049"/>
                        <a:pt x="4288780" y="-8957"/>
                        <a:pt x="4522558" y="7963"/>
                      </a:cubicBezTo>
                      <a:cubicBezTo>
                        <a:pt x="5153667" y="53445"/>
                        <a:pt x="5682351" y="286313"/>
                        <a:pt x="6294358" y="555749"/>
                      </a:cubicBezTo>
                      <a:cubicBezTo>
                        <a:pt x="6362217" y="585585"/>
                        <a:pt x="6432260" y="616513"/>
                        <a:pt x="6502666" y="647077"/>
                      </a:cubicBezTo>
                      <a:cubicBezTo>
                        <a:pt x="6572527" y="677459"/>
                        <a:pt x="6643479" y="706204"/>
                        <a:pt x="6713885" y="732401"/>
                      </a:cubicBezTo>
                      <a:cubicBezTo>
                        <a:pt x="7179804" y="906689"/>
                        <a:pt x="7669191" y="991649"/>
                        <a:pt x="8168220" y="985646"/>
                      </a:cubicBezTo>
                      <a:cubicBezTo>
                        <a:pt x="8577741" y="980552"/>
                        <a:pt x="9013460" y="965634"/>
                        <a:pt x="9425164" y="892498"/>
                      </a:cubicBezTo>
                      <a:cubicBezTo>
                        <a:pt x="10008426" y="788799"/>
                        <a:pt x="10456698" y="583038"/>
                        <a:pt x="10795448" y="263754"/>
                      </a:cubicBezTo>
                      <a:lnTo>
                        <a:pt x="10798905" y="267393"/>
                      </a:lnTo>
                      <a:cubicBezTo>
                        <a:pt x="10459244" y="587404"/>
                        <a:pt x="10010245" y="793529"/>
                        <a:pt x="9426073" y="897410"/>
                      </a:cubicBezTo>
                      <a:cubicBezTo>
                        <a:pt x="9014005" y="970728"/>
                        <a:pt x="8577923" y="985646"/>
                        <a:pt x="8168220" y="990740"/>
                      </a:cubicBezTo>
                      <a:cubicBezTo>
                        <a:pt x="7668463" y="997107"/>
                        <a:pt x="7178712" y="911601"/>
                        <a:pt x="6712066" y="737132"/>
                      </a:cubicBezTo>
                      <a:cubicBezTo>
                        <a:pt x="6641660" y="710934"/>
                        <a:pt x="6570526" y="682189"/>
                        <a:pt x="6500665" y="651625"/>
                      </a:cubicBezTo>
                      <a:cubicBezTo>
                        <a:pt x="6430258" y="620879"/>
                        <a:pt x="6360034" y="590133"/>
                        <a:pt x="6292357" y="560297"/>
                      </a:cubicBezTo>
                      <a:cubicBezTo>
                        <a:pt x="5680532" y="290861"/>
                        <a:pt x="5152212" y="58357"/>
                        <a:pt x="4522194" y="12875"/>
                      </a:cubicBezTo>
                      <a:cubicBezTo>
                        <a:pt x="4288780" y="-3863"/>
                        <a:pt x="4058095" y="5961"/>
                        <a:pt x="3817221" y="43257"/>
                      </a:cubicBezTo>
                      <a:cubicBezTo>
                        <a:pt x="3353668" y="114391"/>
                        <a:pt x="2951424" y="340710"/>
                        <a:pt x="2562279" y="559569"/>
                      </a:cubicBezTo>
                      <a:cubicBezTo>
                        <a:pt x="2427834" y="635252"/>
                        <a:pt x="2288841" y="713481"/>
                        <a:pt x="2148574" y="784615"/>
                      </a:cubicBezTo>
                      <a:cubicBezTo>
                        <a:pt x="1906791" y="907235"/>
                        <a:pt x="1699757" y="988375"/>
                        <a:pt x="1497271" y="1039678"/>
                      </a:cubicBezTo>
                      <a:cubicBezTo>
                        <a:pt x="1381382" y="1068969"/>
                        <a:pt x="1249666" y="1088435"/>
                        <a:pt x="1116313" y="1095894"/>
                      </a:cubicBezTo>
                      <a:cubicBezTo>
                        <a:pt x="1075379" y="1097896"/>
                        <a:pt x="1034445" y="1099169"/>
                        <a:pt x="993875" y="109916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id="{A22E5395-C67A-49CD-8EB3-7606C9A70695}"/>
                    </a:ext>
                  </a:extLst>
                </p:cNvPr>
                <p:cNvSpPr/>
                <p:nvPr/>
              </p:nvSpPr>
              <p:spPr>
                <a:xfrm>
                  <a:off x="-237343" y="5763308"/>
                  <a:ext cx="10860760" cy="1054425"/>
                </a:xfrm>
                <a:custGeom>
                  <a:avLst/>
                  <a:gdLst>
                    <a:gd name="connsiteX0" fmla="*/ 976592 w 10860760"/>
                    <a:gd name="connsiteY0" fmla="*/ 1054425 h 1054425"/>
                    <a:gd name="connsiteX1" fmla="*/ 519587 w 10860760"/>
                    <a:gd name="connsiteY1" fmla="*/ 1003667 h 1054425"/>
                    <a:gd name="connsiteX2" fmla="*/ 0 w 10860760"/>
                    <a:gd name="connsiteY2" fmla="*/ 745329 h 1054425"/>
                    <a:gd name="connsiteX3" fmla="*/ 3457 w 10860760"/>
                    <a:gd name="connsiteY3" fmla="*/ 741690 h 1054425"/>
                    <a:gd name="connsiteX4" fmla="*/ 1127774 w 10860760"/>
                    <a:gd name="connsiteY4" fmla="*/ 1044419 h 1054425"/>
                    <a:gd name="connsiteX5" fmla="*/ 1511097 w 10860760"/>
                    <a:gd name="connsiteY5" fmla="*/ 985474 h 1054425"/>
                    <a:gd name="connsiteX6" fmla="*/ 2169496 w 10860760"/>
                    <a:gd name="connsiteY6" fmla="*/ 734413 h 1054425"/>
                    <a:gd name="connsiteX7" fmla="*/ 2563007 w 10860760"/>
                    <a:gd name="connsiteY7" fmla="*/ 530835 h 1054425"/>
                    <a:gd name="connsiteX8" fmla="*/ 3860702 w 10860760"/>
                    <a:gd name="connsiteY8" fmla="*/ 30532 h 1054425"/>
                    <a:gd name="connsiteX9" fmla="*/ 4571860 w 10860760"/>
                    <a:gd name="connsiteY9" fmla="*/ 11248 h 1054425"/>
                    <a:gd name="connsiteX10" fmla="*/ 6318918 w 10860760"/>
                    <a:gd name="connsiteY10" fmla="*/ 541751 h 1054425"/>
                    <a:gd name="connsiteX11" fmla="*/ 6573436 w 10860760"/>
                    <a:gd name="connsiteY11" fmla="*/ 649453 h 1054425"/>
                    <a:gd name="connsiteX12" fmla="*/ 6787384 w 10860760"/>
                    <a:gd name="connsiteY12" fmla="*/ 732230 h 1054425"/>
                    <a:gd name="connsiteX13" fmla="*/ 8255364 w 10860760"/>
                    <a:gd name="connsiteY13" fmla="*/ 962915 h 1054425"/>
                    <a:gd name="connsiteX14" fmla="*/ 9501573 w 10860760"/>
                    <a:gd name="connsiteY14" fmla="*/ 855214 h 1054425"/>
                    <a:gd name="connsiteX15" fmla="*/ 10857304 w 10860760"/>
                    <a:gd name="connsiteY15" fmla="*/ 216463 h 1054425"/>
                    <a:gd name="connsiteX16" fmla="*/ 10860761 w 10860760"/>
                    <a:gd name="connsiteY16" fmla="*/ 220102 h 1054425"/>
                    <a:gd name="connsiteX17" fmla="*/ 9502483 w 10860760"/>
                    <a:gd name="connsiteY17" fmla="*/ 860126 h 1054425"/>
                    <a:gd name="connsiteX18" fmla="*/ 8255546 w 10860760"/>
                    <a:gd name="connsiteY18" fmla="*/ 967827 h 1054425"/>
                    <a:gd name="connsiteX19" fmla="*/ 6785747 w 10860760"/>
                    <a:gd name="connsiteY19" fmla="*/ 736960 h 1054425"/>
                    <a:gd name="connsiteX20" fmla="*/ 6571435 w 10860760"/>
                    <a:gd name="connsiteY20" fmla="*/ 654183 h 1054425"/>
                    <a:gd name="connsiteX21" fmla="*/ 6316918 w 10860760"/>
                    <a:gd name="connsiteY21" fmla="*/ 546481 h 1054425"/>
                    <a:gd name="connsiteX22" fmla="*/ 4571497 w 10860760"/>
                    <a:gd name="connsiteY22" fmla="*/ 16342 h 1054425"/>
                    <a:gd name="connsiteX23" fmla="*/ 3861430 w 10860760"/>
                    <a:gd name="connsiteY23" fmla="*/ 35626 h 1054425"/>
                    <a:gd name="connsiteX24" fmla="*/ 2565372 w 10860760"/>
                    <a:gd name="connsiteY24" fmla="*/ 535384 h 1054425"/>
                    <a:gd name="connsiteX25" fmla="*/ 2171679 w 10860760"/>
                    <a:gd name="connsiteY25" fmla="*/ 738961 h 1054425"/>
                    <a:gd name="connsiteX26" fmla="*/ 1512189 w 10860760"/>
                    <a:gd name="connsiteY26" fmla="*/ 990386 h 1054425"/>
                    <a:gd name="connsiteX27" fmla="*/ 1127956 w 10860760"/>
                    <a:gd name="connsiteY27" fmla="*/ 1049513 h 1054425"/>
                    <a:gd name="connsiteX28" fmla="*/ 976592 w 10860760"/>
                    <a:gd name="connsiteY28" fmla="*/ 1054425 h 1054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0860760" h="1054425">
                      <a:moveTo>
                        <a:pt x="976592" y="1054425"/>
                      </a:moveTo>
                      <a:cubicBezTo>
                        <a:pt x="815949" y="1054425"/>
                        <a:pt x="660218" y="1037324"/>
                        <a:pt x="519587" y="1003667"/>
                      </a:cubicBezTo>
                      <a:cubicBezTo>
                        <a:pt x="305094" y="952545"/>
                        <a:pt x="130261" y="865584"/>
                        <a:pt x="0" y="745329"/>
                      </a:cubicBezTo>
                      <a:lnTo>
                        <a:pt x="3457" y="741690"/>
                      </a:lnTo>
                      <a:cubicBezTo>
                        <a:pt x="118072" y="847391"/>
                        <a:pt x="456822" y="1088628"/>
                        <a:pt x="1127774" y="1044419"/>
                      </a:cubicBezTo>
                      <a:cubicBezTo>
                        <a:pt x="1261491" y="1035505"/>
                        <a:pt x="1394117" y="1015129"/>
                        <a:pt x="1511097" y="985474"/>
                      </a:cubicBezTo>
                      <a:cubicBezTo>
                        <a:pt x="1714311" y="933989"/>
                        <a:pt x="1923529" y="854304"/>
                        <a:pt x="2169496" y="734413"/>
                      </a:cubicBezTo>
                      <a:cubicBezTo>
                        <a:pt x="2302668" y="669465"/>
                        <a:pt x="2435111" y="599059"/>
                        <a:pt x="2563007" y="530835"/>
                      </a:cubicBezTo>
                      <a:cubicBezTo>
                        <a:pt x="2966160" y="316160"/>
                        <a:pt x="3382958" y="94389"/>
                        <a:pt x="3860702" y="30532"/>
                      </a:cubicBezTo>
                      <a:cubicBezTo>
                        <a:pt x="4102485" y="-2215"/>
                        <a:pt x="4334990" y="-8582"/>
                        <a:pt x="4571860" y="11248"/>
                      </a:cubicBezTo>
                      <a:cubicBezTo>
                        <a:pt x="5193328" y="63098"/>
                        <a:pt x="5740022" y="295602"/>
                        <a:pt x="6318918" y="541751"/>
                      </a:cubicBezTo>
                      <a:cubicBezTo>
                        <a:pt x="6401696" y="576863"/>
                        <a:pt x="6487202" y="613249"/>
                        <a:pt x="6573436" y="649453"/>
                      </a:cubicBezTo>
                      <a:cubicBezTo>
                        <a:pt x="6644206" y="679107"/>
                        <a:pt x="6716250" y="706760"/>
                        <a:pt x="6787384" y="732230"/>
                      </a:cubicBezTo>
                      <a:cubicBezTo>
                        <a:pt x="7251665" y="898149"/>
                        <a:pt x="7745965" y="975650"/>
                        <a:pt x="8255364" y="962915"/>
                      </a:cubicBezTo>
                      <a:cubicBezTo>
                        <a:pt x="8636140" y="953273"/>
                        <a:pt x="9077680" y="936354"/>
                        <a:pt x="9501573" y="855214"/>
                      </a:cubicBezTo>
                      <a:cubicBezTo>
                        <a:pt x="10070827" y="746239"/>
                        <a:pt x="10514368" y="537385"/>
                        <a:pt x="10857304" y="216463"/>
                      </a:cubicBezTo>
                      <a:lnTo>
                        <a:pt x="10860761" y="220102"/>
                      </a:lnTo>
                      <a:cubicBezTo>
                        <a:pt x="10517098" y="541751"/>
                        <a:pt x="10072829" y="750969"/>
                        <a:pt x="9502483" y="860126"/>
                      </a:cubicBezTo>
                      <a:cubicBezTo>
                        <a:pt x="9078408" y="941266"/>
                        <a:pt x="8636504" y="958185"/>
                        <a:pt x="8255546" y="967827"/>
                      </a:cubicBezTo>
                      <a:cubicBezTo>
                        <a:pt x="7744873" y="980562"/>
                        <a:pt x="7250574" y="902879"/>
                        <a:pt x="6785747" y="736960"/>
                      </a:cubicBezTo>
                      <a:cubicBezTo>
                        <a:pt x="6714431" y="711672"/>
                        <a:pt x="6642387" y="683837"/>
                        <a:pt x="6571435" y="654183"/>
                      </a:cubicBezTo>
                      <a:cubicBezTo>
                        <a:pt x="6485201" y="618161"/>
                        <a:pt x="6399695" y="581775"/>
                        <a:pt x="6316918" y="546481"/>
                      </a:cubicBezTo>
                      <a:cubicBezTo>
                        <a:pt x="5738385" y="300514"/>
                        <a:pt x="5192054" y="68191"/>
                        <a:pt x="4571497" y="16342"/>
                      </a:cubicBezTo>
                      <a:cubicBezTo>
                        <a:pt x="4335171" y="-3488"/>
                        <a:pt x="4102849" y="2879"/>
                        <a:pt x="3861430" y="35626"/>
                      </a:cubicBezTo>
                      <a:cubicBezTo>
                        <a:pt x="3384596" y="99301"/>
                        <a:pt x="2986718" y="311248"/>
                        <a:pt x="2565372" y="535384"/>
                      </a:cubicBezTo>
                      <a:cubicBezTo>
                        <a:pt x="2437295" y="603607"/>
                        <a:pt x="2305033" y="674013"/>
                        <a:pt x="2171679" y="738961"/>
                      </a:cubicBezTo>
                      <a:cubicBezTo>
                        <a:pt x="1925348" y="859034"/>
                        <a:pt x="1715767" y="938901"/>
                        <a:pt x="1512189" y="990386"/>
                      </a:cubicBezTo>
                      <a:cubicBezTo>
                        <a:pt x="1394845" y="1020041"/>
                        <a:pt x="1262037" y="1040417"/>
                        <a:pt x="1127956" y="1049513"/>
                      </a:cubicBezTo>
                      <a:cubicBezTo>
                        <a:pt x="1077198" y="1052788"/>
                        <a:pt x="1026622" y="1054425"/>
                        <a:pt x="976592" y="1054425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id="{1A05DD30-6A9B-490B-B362-BC51EF2EA143}"/>
                    </a:ext>
                  </a:extLst>
                </p:cNvPr>
                <p:cNvSpPr/>
                <p:nvPr/>
              </p:nvSpPr>
              <p:spPr>
                <a:xfrm>
                  <a:off x="-252988" y="5775701"/>
                  <a:ext cx="10921706" cy="1010740"/>
                </a:xfrm>
                <a:custGeom>
                  <a:avLst/>
                  <a:gdLst>
                    <a:gd name="connsiteX0" fmla="*/ 956034 w 10921706"/>
                    <a:gd name="connsiteY0" fmla="*/ 1010741 h 1010740"/>
                    <a:gd name="connsiteX1" fmla="*/ 0 w 10921706"/>
                    <a:gd name="connsiteY1" fmla="*/ 712014 h 1010740"/>
                    <a:gd name="connsiteX2" fmla="*/ 3275 w 10921706"/>
                    <a:gd name="connsiteY2" fmla="*/ 708376 h 1010740"/>
                    <a:gd name="connsiteX3" fmla="*/ 1139054 w 10921706"/>
                    <a:gd name="connsiteY3" fmla="*/ 998551 h 1010740"/>
                    <a:gd name="connsiteX4" fmla="*/ 1525833 w 10921706"/>
                    <a:gd name="connsiteY4" fmla="*/ 936878 h 1010740"/>
                    <a:gd name="connsiteX5" fmla="*/ 2192419 w 10921706"/>
                    <a:gd name="connsiteY5" fmla="*/ 689455 h 1010740"/>
                    <a:gd name="connsiteX6" fmla="*/ 2561370 w 10921706"/>
                    <a:gd name="connsiteY6" fmla="*/ 508072 h 1010740"/>
                    <a:gd name="connsiteX7" fmla="*/ 3904729 w 10921706"/>
                    <a:gd name="connsiteY7" fmla="*/ 23415 h 1010740"/>
                    <a:gd name="connsiteX8" fmla="*/ 4620799 w 10921706"/>
                    <a:gd name="connsiteY8" fmla="*/ 15228 h 1010740"/>
                    <a:gd name="connsiteX9" fmla="*/ 6340386 w 10921706"/>
                    <a:gd name="connsiteY9" fmla="*/ 528630 h 1010740"/>
                    <a:gd name="connsiteX10" fmla="*/ 6643479 w 10921706"/>
                    <a:gd name="connsiteY10" fmla="*/ 652160 h 1010740"/>
                    <a:gd name="connsiteX11" fmla="*/ 6860156 w 10921706"/>
                    <a:gd name="connsiteY11" fmla="*/ 732208 h 1010740"/>
                    <a:gd name="connsiteX12" fmla="*/ 8341962 w 10921706"/>
                    <a:gd name="connsiteY12" fmla="*/ 940152 h 1010740"/>
                    <a:gd name="connsiteX13" fmla="*/ 9577255 w 10921706"/>
                    <a:gd name="connsiteY13" fmla="*/ 818078 h 1010740"/>
                    <a:gd name="connsiteX14" fmla="*/ 10918250 w 10921706"/>
                    <a:gd name="connsiteY14" fmla="*/ 169322 h 1010740"/>
                    <a:gd name="connsiteX15" fmla="*/ 10921706 w 10921706"/>
                    <a:gd name="connsiteY15" fmla="*/ 172960 h 1010740"/>
                    <a:gd name="connsiteX16" fmla="*/ 9578165 w 10921706"/>
                    <a:gd name="connsiteY16" fmla="*/ 822990 h 1010740"/>
                    <a:gd name="connsiteX17" fmla="*/ 8341962 w 10921706"/>
                    <a:gd name="connsiteY17" fmla="*/ 945064 h 1010740"/>
                    <a:gd name="connsiteX18" fmla="*/ 6858518 w 10921706"/>
                    <a:gd name="connsiteY18" fmla="*/ 736756 h 1010740"/>
                    <a:gd name="connsiteX19" fmla="*/ 6641477 w 10921706"/>
                    <a:gd name="connsiteY19" fmla="*/ 656526 h 1010740"/>
                    <a:gd name="connsiteX20" fmla="*/ 6338385 w 10921706"/>
                    <a:gd name="connsiteY20" fmla="*/ 532997 h 1010740"/>
                    <a:gd name="connsiteX21" fmla="*/ 4620253 w 10921706"/>
                    <a:gd name="connsiteY21" fmla="*/ 19777 h 1010740"/>
                    <a:gd name="connsiteX22" fmla="*/ 3905093 w 10921706"/>
                    <a:gd name="connsiteY22" fmla="*/ 27963 h 1010740"/>
                    <a:gd name="connsiteX23" fmla="*/ 2563371 w 10921706"/>
                    <a:gd name="connsiteY23" fmla="*/ 512075 h 1010740"/>
                    <a:gd name="connsiteX24" fmla="*/ 2194238 w 10921706"/>
                    <a:gd name="connsiteY24" fmla="*/ 693639 h 1010740"/>
                    <a:gd name="connsiteX25" fmla="*/ 1526743 w 10921706"/>
                    <a:gd name="connsiteY25" fmla="*/ 941244 h 1010740"/>
                    <a:gd name="connsiteX26" fmla="*/ 1139054 w 10921706"/>
                    <a:gd name="connsiteY26" fmla="*/ 1003100 h 1010740"/>
                    <a:gd name="connsiteX27" fmla="*/ 956034 w 10921706"/>
                    <a:gd name="connsiteY27" fmla="*/ 1010741 h 10107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0921706" h="1010740">
                      <a:moveTo>
                        <a:pt x="956034" y="1010741"/>
                      </a:moveTo>
                      <a:cubicBezTo>
                        <a:pt x="555245" y="1010741"/>
                        <a:pt x="213220" y="905222"/>
                        <a:pt x="0" y="712014"/>
                      </a:cubicBezTo>
                      <a:lnTo>
                        <a:pt x="3275" y="708376"/>
                      </a:lnTo>
                      <a:cubicBezTo>
                        <a:pt x="247423" y="929419"/>
                        <a:pt x="661492" y="1035301"/>
                        <a:pt x="1139054" y="998551"/>
                      </a:cubicBezTo>
                      <a:cubicBezTo>
                        <a:pt x="1275864" y="987818"/>
                        <a:pt x="1405943" y="967078"/>
                        <a:pt x="1525833" y="936878"/>
                      </a:cubicBezTo>
                      <a:cubicBezTo>
                        <a:pt x="1729957" y="885392"/>
                        <a:pt x="1941722" y="806799"/>
                        <a:pt x="2192419" y="689455"/>
                      </a:cubicBezTo>
                      <a:cubicBezTo>
                        <a:pt x="2317222" y="631056"/>
                        <a:pt x="2441297" y="568473"/>
                        <a:pt x="2561370" y="508072"/>
                      </a:cubicBezTo>
                      <a:cubicBezTo>
                        <a:pt x="2998725" y="287757"/>
                        <a:pt x="3412067" y="79631"/>
                        <a:pt x="3904729" y="23415"/>
                      </a:cubicBezTo>
                      <a:cubicBezTo>
                        <a:pt x="4146693" y="-4784"/>
                        <a:pt x="4381017" y="-7513"/>
                        <a:pt x="4620799" y="15228"/>
                      </a:cubicBezTo>
                      <a:cubicBezTo>
                        <a:pt x="5231715" y="73082"/>
                        <a:pt x="5770223" y="294307"/>
                        <a:pt x="6340386" y="528630"/>
                      </a:cubicBezTo>
                      <a:cubicBezTo>
                        <a:pt x="6438809" y="569018"/>
                        <a:pt x="6540507" y="610862"/>
                        <a:pt x="6643479" y="652160"/>
                      </a:cubicBezTo>
                      <a:cubicBezTo>
                        <a:pt x="6715340" y="680904"/>
                        <a:pt x="6788112" y="707830"/>
                        <a:pt x="6860156" y="732208"/>
                      </a:cubicBezTo>
                      <a:cubicBezTo>
                        <a:pt x="7322981" y="889758"/>
                        <a:pt x="7821465" y="959801"/>
                        <a:pt x="8341962" y="940152"/>
                      </a:cubicBezTo>
                      <a:cubicBezTo>
                        <a:pt x="8721282" y="925780"/>
                        <a:pt x="9160821" y="903403"/>
                        <a:pt x="9577255" y="818078"/>
                      </a:cubicBezTo>
                      <a:cubicBezTo>
                        <a:pt x="10132137" y="704373"/>
                        <a:pt x="10570766" y="492063"/>
                        <a:pt x="10918250" y="169322"/>
                      </a:cubicBezTo>
                      <a:lnTo>
                        <a:pt x="10921706" y="172960"/>
                      </a:lnTo>
                      <a:cubicBezTo>
                        <a:pt x="10573495" y="496429"/>
                        <a:pt x="10133957" y="708921"/>
                        <a:pt x="9578165" y="822990"/>
                      </a:cubicBezTo>
                      <a:cubicBezTo>
                        <a:pt x="9161367" y="908315"/>
                        <a:pt x="8721646" y="930874"/>
                        <a:pt x="8341962" y="945064"/>
                      </a:cubicBezTo>
                      <a:cubicBezTo>
                        <a:pt x="7820919" y="964713"/>
                        <a:pt x="7321889" y="894670"/>
                        <a:pt x="6858518" y="736756"/>
                      </a:cubicBezTo>
                      <a:cubicBezTo>
                        <a:pt x="6786474" y="712378"/>
                        <a:pt x="6713339" y="685271"/>
                        <a:pt x="6641477" y="656526"/>
                      </a:cubicBezTo>
                      <a:cubicBezTo>
                        <a:pt x="6538506" y="615228"/>
                        <a:pt x="6436808" y="573385"/>
                        <a:pt x="6338385" y="532997"/>
                      </a:cubicBezTo>
                      <a:cubicBezTo>
                        <a:pt x="5768585" y="298855"/>
                        <a:pt x="5230441" y="77630"/>
                        <a:pt x="4620253" y="19777"/>
                      </a:cubicBezTo>
                      <a:cubicBezTo>
                        <a:pt x="4380836" y="-2964"/>
                        <a:pt x="4146875" y="-236"/>
                        <a:pt x="3905093" y="27963"/>
                      </a:cubicBezTo>
                      <a:cubicBezTo>
                        <a:pt x="3413158" y="83997"/>
                        <a:pt x="3000363" y="291941"/>
                        <a:pt x="2563371" y="512075"/>
                      </a:cubicBezTo>
                      <a:cubicBezTo>
                        <a:pt x="2443298" y="572657"/>
                        <a:pt x="2319041" y="635058"/>
                        <a:pt x="2194238" y="693639"/>
                      </a:cubicBezTo>
                      <a:cubicBezTo>
                        <a:pt x="1943359" y="810983"/>
                        <a:pt x="1731230" y="889758"/>
                        <a:pt x="1526743" y="941244"/>
                      </a:cubicBezTo>
                      <a:cubicBezTo>
                        <a:pt x="1406488" y="971626"/>
                        <a:pt x="1276228" y="992366"/>
                        <a:pt x="1139054" y="1003100"/>
                      </a:cubicBezTo>
                      <a:cubicBezTo>
                        <a:pt x="1077380" y="1008376"/>
                        <a:pt x="1016070" y="1010741"/>
                        <a:pt x="956034" y="101074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18" name="任意多边形: 形状 117">
                  <a:extLst>
                    <a:ext uri="{FF2B5EF4-FFF2-40B4-BE49-F238E27FC236}">
                      <a16:creationId xmlns:a16="http://schemas.microsoft.com/office/drawing/2014/main" id="{C9D8E6BF-B1F3-4B44-878B-E80C50729C38}"/>
                    </a:ext>
                  </a:extLst>
                </p:cNvPr>
                <p:cNvSpPr/>
                <p:nvPr/>
              </p:nvSpPr>
              <p:spPr>
                <a:xfrm>
                  <a:off x="-268452" y="5787695"/>
                  <a:ext cx="10983379" cy="967454"/>
                </a:xfrm>
                <a:custGeom>
                  <a:avLst/>
                  <a:gdLst>
                    <a:gd name="connsiteX0" fmla="*/ 939114 w 10983379"/>
                    <a:gd name="connsiteY0" fmla="*/ 967455 h 967454"/>
                    <a:gd name="connsiteX1" fmla="*/ 534142 w 10983379"/>
                    <a:gd name="connsiteY1" fmla="*/ 928522 h 967454"/>
                    <a:gd name="connsiteX2" fmla="*/ 0 w 10983379"/>
                    <a:gd name="connsiteY2" fmla="*/ 679098 h 967454"/>
                    <a:gd name="connsiteX3" fmla="*/ 3275 w 10983379"/>
                    <a:gd name="connsiteY3" fmla="*/ 675278 h 967454"/>
                    <a:gd name="connsiteX4" fmla="*/ 535051 w 10983379"/>
                    <a:gd name="connsiteY4" fmla="*/ 923428 h 967454"/>
                    <a:gd name="connsiteX5" fmla="*/ 1150697 w 10983379"/>
                    <a:gd name="connsiteY5" fmla="*/ 953082 h 967454"/>
                    <a:gd name="connsiteX6" fmla="*/ 1540933 w 10983379"/>
                    <a:gd name="connsiteY6" fmla="*/ 888680 h 967454"/>
                    <a:gd name="connsiteX7" fmla="*/ 2215524 w 10983379"/>
                    <a:gd name="connsiteY7" fmla="*/ 645078 h 967454"/>
                    <a:gd name="connsiteX8" fmla="*/ 2554638 w 10983379"/>
                    <a:gd name="connsiteY8" fmla="*/ 486618 h 967454"/>
                    <a:gd name="connsiteX9" fmla="*/ 3948937 w 10983379"/>
                    <a:gd name="connsiteY9" fmla="*/ 17061 h 967454"/>
                    <a:gd name="connsiteX10" fmla="*/ 4670102 w 10983379"/>
                    <a:gd name="connsiteY10" fmla="*/ 19972 h 967454"/>
                    <a:gd name="connsiteX11" fmla="*/ 6359852 w 10983379"/>
                    <a:gd name="connsiteY11" fmla="*/ 516636 h 967454"/>
                    <a:gd name="connsiteX12" fmla="*/ 6713885 w 10983379"/>
                    <a:gd name="connsiteY12" fmla="*/ 655993 h 967454"/>
                    <a:gd name="connsiteX13" fmla="*/ 6933473 w 10983379"/>
                    <a:gd name="connsiteY13" fmla="*/ 733495 h 967454"/>
                    <a:gd name="connsiteX14" fmla="*/ 8428923 w 10983379"/>
                    <a:gd name="connsiteY14" fmla="*/ 918880 h 967454"/>
                    <a:gd name="connsiteX15" fmla="*/ 9653484 w 10983379"/>
                    <a:gd name="connsiteY15" fmla="*/ 782434 h 967454"/>
                    <a:gd name="connsiteX16" fmla="*/ 10361003 w 10983379"/>
                    <a:gd name="connsiteY16" fmla="*/ 542652 h 967454"/>
                    <a:gd name="connsiteX17" fmla="*/ 10979923 w 10983379"/>
                    <a:gd name="connsiteY17" fmla="*/ 123853 h 967454"/>
                    <a:gd name="connsiteX18" fmla="*/ 10983380 w 10983379"/>
                    <a:gd name="connsiteY18" fmla="*/ 127491 h 967454"/>
                    <a:gd name="connsiteX19" fmla="*/ 10363186 w 10983379"/>
                    <a:gd name="connsiteY19" fmla="*/ 547200 h 967454"/>
                    <a:gd name="connsiteX20" fmla="*/ 9654575 w 10983379"/>
                    <a:gd name="connsiteY20" fmla="*/ 787346 h 967454"/>
                    <a:gd name="connsiteX21" fmla="*/ 8429287 w 10983379"/>
                    <a:gd name="connsiteY21" fmla="*/ 923974 h 967454"/>
                    <a:gd name="connsiteX22" fmla="*/ 6932017 w 10983379"/>
                    <a:gd name="connsiteY22" fmla="*/ 738407 h 967454"/>
                    <a:gd name="connsiteX23" fmla="*/ 6712248 w 10983379"/>
                    <a:gd name="connsiteY23" fmla="*/ 660905 h 967454"/>
                    <a:gd name="connsiteX24" fmla="*/ 6358033 w 10983379"/>
                    <a:gd name="connsiteY24" fmla="*/ 521548 h 967454"/>
                    <a:gd name="connsiteX25" fmla="*/ 4669556 w 10983379"/>
                    <a:gd name="connsiteY25" fmla="*/ 25248 h 967454"/>
                    <a:gd name="connsiteX26" fmla="*/ 3949301 w 10983379"/>
                    <a:gd name="connsiteY26" fmla="*/ 22337 h 967454"/>
                    <a:gd name="connsiteX27" fmla="*/ 2556640 w 10983379"/>
                    <a:gd name="connsiteY27" fmla="*/ 491530 h 967454"/>
                    <a:gd name="connsiteX28" fmla="*/ 2217343 w 10983379"/>
                    <a:gd name="connsiteY28" fmla="*/ 650172 h 967454"/>
                    <a:gd name="connsiteX29" fmla="*/ 1541843 w 10983379"/>
                    <a:gd name="connsiteY29" fmla="*/ 894138 h 967454"/>
                    <a:gd name="connsiteX30" fmla="*/ 1150879 w 10983379"/>
                    <a:gd name="connsiteY30" fmla="*/ 958722 h 967454"/>
                    <a:gd name="connsiteX31" fmla="*/ 939114 w 10983379"/>
                    <a:gd name="connsiteY31" fmla="*/ 967455 h 9674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0983379" h="967454">
                      <a:moveTo>
                        <a:pt x="939114" y="967455"/>
                      </a:moveTo>
                      <a:cubicBezTo>
                        <a:pt x="795937" y="967455"/>
                        <a:pt x="658763" y="954356"/>
                        <a:pt x="534142" y="928522"/>
                      </a:cubicBezTo>
                      <a:cubicBezTo>
                        <a:pt x="314554" y="882858"/>
                        <a:pt x="134809" y="798989"/>
                        <a:pt x="0" y="679098"/>
                      </a:cubicBezTo>
                      <a:lnTo>
                        <a:pt x="3275" y="675278"/>
                      </a:lnTo>
                      <a:cubicBezTo>
                        <a:pt x="137356" y="794441"/>
                        <a:pt x="316373" y="877946"/>
                        <a:pt x="535051" y="923428"/>
                      </a:cubicBezTo>
                      <a:cubicBezTo>
                        <a:pt x="719709" y="961815"/>
                        <a:pt x="932565" y="972003"/>
                        <a:pt x="1150697" y="953082"/>
                      </a:cubicBezTo>
                      <a:cubicBezTo>
                        <a:pt x="1288417" y="940893"/>
                        <a:pt x="1419587" y="919062"/>
                        <a:pt x="1540933" y="888680"/>
                      </a:cubicBezTo>
                      <a:cubicBezTo>
                        <a:pt x="1745785" y="837012"/>
                        <a:pt x="1960278" y="759693"/>
                        <a:pt x="2215524" y="645078"/>
                      </a:cubicBezTo>
                      <a:cubicBezTo>
                        <a:pt x="2330139" y="593592"/>
                        <a:pt x="2444208" y="539195"/>
                        <a:pt x="2554638" y="486618"/>
                      </a:cubicBezTo>
                      <a:cubicBezTo>
                        <a:pt x="3009641" y="269759"/>
                        <a:pt x="3439356" y="65090"/>
                        <a:pt x="3948937" y="17061"/>
                      </a:cubicBezTo>
                      <a:cubicBezTo>
                        <a:pt x="4191084" y="-6590"/>
                        <a:pt x="4427045" y="-5680"/>
                        <a:pt x="4670102" y="19972"/>
                      </a:cubicBezTo>
                      <a:cubicBezTo>
                        <a:pt x="5269737" y="83283"/>
                        <a:pt x="5799149" y="293774"/>
                        <a:pt x="6359852" y="516636"/>
                      </a:cubicBezTo>
                      <a:cubicBezTo>
                        <a:pt x="6474649" y="562300"/>
                        <a:pt x="6593266" y="609420"/>
                        <a:pt x="6713885" y="655993"/>
                      </a:cubicBezTo>
                      <a:cubicBezTo>
                        <a:pt x="6786293" y="683828"/>
                        <a:pt x="6860156" y="709844"/>
                        <a:pt x="6933473" y="733495"/>
                      </a:cubicBezTo>
                      <a:cubicBezTo>
                        <a:pt x="7394843" y="883222"/>
                        <a:pt x="7897875" y="945441"/>
                        <a:pt x="8428923" y="918880"/>
                      </a:cubicBezTo>
                      <a:cubicBezTo>
                        <a:pt x="8806425" y="899959"/>
                        <a:pt x="9243599" y="872124"/>
                        <a:pt x="9653484" y="782434"/>
                      </a:cubicBezTo>
                      <a:cubicBezTo>
                        <a:pt x="9910184" y="726218"/>
                        <a:pt x="10148329" y="645442"/>
                        <a:pt x="10361003" y="542652"/>
                      </a:cubicBezTo>
                      <a:cubicBezTo>
                        <a:pt x="10590778" y="431494"/>
                        <a:pt x="10799086" y="290499"/>
                        <a:pt x="10979923" y="123853"/>
                      </a:cubicBezTo>
                      <a:lnTo>
                        <a:pt x="10983380" y="127491"/>
                      </a:lnTo>
                      <a:cubicBezTo>
                        <a:pt x="10802180" y="294502"/>
                        <a:pt x="10593507" y="435860"/>
                        <a:pt x="10363186" y="547200"/>
                      </a:cubicBezTo>
                      <a:cubicBezTo>
                        <a:pt x="10150148" y="650354"/>
                        <a:pt x="9911640" y="731130"/>
                        <a:pt x="9654575" y="787346"/>
                      </a:cubicBezTo>
                      <a:cubicBezTo>
                        <a:pt x="9244327" y="877218"/>
                        <a:pt x="8806970" y="904871"/>
                        <a:pt x="8429287" y="923974"/>
                      </a:cubicBezTo>
                      <a:cubicBezTo>
                        <a:pt x="7897511" y="950717"/>
                        <a:pt x="7393933" y="888316"/>
                        <a:pt x="6932017" y="738407"/>
                      </a:cubicBezTo>
                      <a:cubicBezTo>
                        <a:pt x="6858700" y="714756"/>
                        <a:pt x="6784655" y="688558"/>
                        <a:pt x="6712248" y="660905"/>
                      </a:cubicBezTo>
                      <a:cubicBezTo>
                        <a:pt x="6591629" y="614514"/>
                        <a:pt x="6472830" y="567212"/>
                        <a:pt x="6358033" y="521548"/>
                      </a:cubicBezTo>
                      <a:cubicBezTo>
                        <a:pt x="5797694" y="298868"/>
                        <a:pt x="5268464" y="88377"/>
                        <a:pt x="4669556" y="25248"/>
                      </a:cubicBezTo>
                      <a:cubicBezTo>
                        <a:pt x="4426681" y="-404"/>
                        <a:pt x="4191266" y="-1314"/>
                        <a:pt x="3949301" y="22337"/>
                      </a:cubicBezTo>
                      <a:cubicBezTo>
                        <a:pt x="3440630" y="70366"/>
                        <a:pt x="3011278" y="274853"/>
                        <a:pt x="2556640" y="491530"/>
                      </a:cubicBezTo>
                      <a:cubicBezTo>
                        <a:pt x="2446209" y="544107"/>
                        <a:pt x="2331958" y="598504"/>
                        <a:pt x="2217343" y="650172"/>
                      </a:cubicBezTo>
                      <a:cubicBezTo>
                        <a:pt x="1961734" y="764968"/>
                        <a:pt x="1747058" y="842470"/>
                        <a:pt x="1541843" y="894138"/>
                      </a:cubicBezTo>
                      <a:cubicBezTo>
                        <a:pt x="1420315" y="924702"/>
                        <a:pt x="1288781" y="946351"/>
                        <a:pt x="1150879" y="958722"/>
                      </a:cubicBezTo>
                      <a:cubicBezTo>
                        <a:pt x="1079745" y="964362"/>
                        <a:pt x="1008611" y="967455"/>
                        <a:pt x="939114" y="967455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id="{BC578FB5-13D8-4A28-AC09-0E0F3FA317BB}"/>
                    </a:ext>
                  </a:extLst>
                </p:cNvPr>
                <p:cNvSpPr/>
                <p:nvPr/>
              </p:nvSpPr>
              <p:spPr>
                <a:xfrm>
                  <a:off x="-283916" y="5797950"/>
                  <a:ext cx="11044871" cy="926453"/>
                </a:xfrm>
                <a:custGeom>
                  <a:avLst/>
                  <a:gdLst>
                    <a:gd name="connsiteX0" fmla="*/ 918738 w 11044871"/>
                    <a:gd name="connsiteY0" fmla="*/ 926454 h 926453"/>
                    <a:gd name="connsiteX1" fmla="*/ 541237 w 11044871"/>
                    <a:gd name="connsiteY1" fmla="*/ 892615 h 926453"/>
                    <a:gd name="connsiteX2" fmla="*/ 0 w 11044871"/>
                    <a:gd name="connsiteY2" fmla="*/ 647740 h 926453"/>
                    <a:gd name="connsiteX3" fmla="*/ 3275 w 11044871"/>
                    <a:gd name="connsiteY3" fmla="*/ 643919 h 926453"/>
                    <a:gd name="connsiteX4" fmla="*/ 1162340 w 11044871"/>
                    <a:gd name="connsiteY4" fmla="*/ 909171 h 926453"/>
                    <a:gd name="connsiteX5" fmla="*/ 1556033 w 11044871"/>
                    <a:gd name="connsiteY5" fmla="*/ 841857 h 926453"/>
                    <a:gd name="connsiteX6" fmla="*/ 2238811 w 11044871"/>
                    <a:gd name="connsiteY6" fmla="*/ 601894 h 926453"/>
                    <a:gd name="connsiteX7" fmla="*/ 2541722 w 11044871"/>
                    <a:gd name="connsiteY7" fmla="*/ 467267 h 926453"/>
                    <a:gd name="connsiteX8" fmla="*/ 3993328 w 11044871"/>
                    <a:gd name="connsiteY8" fmla="*/ 11536 h 926453"/>
                    <a:gd name="connsiteX9" fmla="*/ 4719586 w 11044871"/>
                    <a:gd name="connsiteY9" fmla="*/ 25726 h 926453"/>
                    <a:gd name="connsiteX10" fmla="*/ 6376772 w 11044871"/>
                    <a:gd name="connsiteY10" fmla="*/ 505835 h 926453"/>
                    <a:gd name="connsiteX11" fmla="*/ 6784655 w 11044871"/>
                    <a:gd name="connsiteY11" fmla="*/ 660656 h 926453"/>
                    <a:gd name="connsiteX12" fmla="*/ 7006972 w 11044871"/>
                    <a:gd name="connsiteY12" fmla="*/ 735429 h 926453"/>
                    <a:gd name="connsiteX13" fmla="*/ 8516067 w 11044871"/>
                    <a:gd name="connsiteY13" fmla="*/ 898073 h 926453"/>
                    <a:gd name="connsiteX14" fmla="*/ 9729711 w 11044871"/>
                    <a:gd name="connsiteY14" fmla="*/ 747072 h 926453"/>
                    <a:gd name="connsiteX15" fmla="*/ 11041415 w 11044871"/>
                    <a:gd name="connsiteY15" fmla="*/ 78486 h 926453"/>
                    <a:gd name="connsiteX16" fmla="*/ 11044872 w 11044871"/>
                    <a:gd name="connsiteY16" fmla="*/ 82124 h 926453"/>
                    <a:gd name="connsiteX17" fmla="*/ 9730803 w 11044871"/>
                    <a:gd name="connsiteY17" fmla="*/ 751985 h 926453"/>
                    <a:gd name="connsiteX18" fmla="*/ 8516431 w 11044871"/>
                    <a:gd name="connsiteY18" fmla="*/ 902985 h 926453"/>
                    <a:gd name="connsiteX19" fmla="*/ 7005516 w 11044871"/>
                    <a:gd name="connsiteY19" fmla="*/ 740159 h 926453"/>
                    <a:gd name="connsiteX20" fmla="*/ 6783018 w 11044871"/>
                    <a:gd name="connsiteY20" fmla="*/ 665205 h 926453"/>
                    <a:gd name="connsiteX21" fmla="*/ 6375134 w 11044871"/>
                    <a:gd name="connsiteY21" fmla="*/ 510384 h 926453"/>
                    <a:gd name="connsiteX22" fmla="*/ 4719222 w 11044871"/>
                    <a:gd name="connsiteY22" fmla="*/ 30638 h 926453"/>
                    <a:gd name="connsiteX23" fmla="*/ 3993874 w 11044871"/>
                    <a:gd name="connsiteY23" fmla="*/ 16630 h 926453"/>
                    <a:gd name="connsiteX24" fmla="*/ 2543905 w 11044871"/>
                    <a:gd name="connsiteY24" fmla="*/ 471997 h 926453"/>
                    <a:gd name="connsiteX25" fmla="*/ 2240994 w 11044871"/>
                    <a:gd name="connsiteY25" fmla="*/ 606624 h 926453"/>
                    <a:gd name="connsiteX26" fmla="*/ 1557489 w 11044871"/>
                    <a:gd name="connsiteY26" fmla="*/ 846951 h 926453"/>
                    <a:gd name="connsiteX27" fmla="*/ 1163068 w 11044871"/>
                    <a:gd name="connsiteY27" fmla="*/ 914265 h 926453"/>
                    <a:gd name="connsiteX28" fmla="*/ 918738 w 11044871"/>
                    <a:gd name="connsiteY28" fmla="*/ 926454 h 926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1044871" h="926453">
                      <a:moveTo>
                        <a:pt x="918738" y="926454"/>
                      </a:moveTo>
                      <a:cubicBezTo>
                        <a:pt x="785021" y="926454"/>
                        <a:pt x="657307" y="915174"/>
                        <a:pt x="541237" y="892615"/>
                      </a:cubicBezTo>
                      <a:cubicBezTo>
                        <a:pt x="319102" y="849680"/>
                        <a:pt x="136992" y="767266"/>
                        <a:pt x="0" y="647740"/>
                      </a:cubicBezTo>
                      <a:lnTo>
                        <a:pt x="3275" y="643919"/>
                      </a:lnTo>
                      <a:cubicBezTo>
                        <a:pt x="148999" y="771087"/>
                        <a:pt x="493390" y="974665"/>
                        <a:pt x="1162340" y="909171"/>
                      </a:cubicBezTo>
                      <a:cubicBezTo>
                        <a:pt x="1300970" y="895344"/>
                        <a:pt x="1433414" y="872785"/>
                        <a:pt x="1556033" y="841857"/>
                      </a:cubicBezTo>
                      <a:cubicBezTo>
                        <a:pt x="1764523" y="789462"/>
                        <a:pt x="1975014" y="715417"/>
                        <a:pt x="2238811" y="601894"/>
                      </a:cubicBezTo>
                      <a:cubicBezTo>
                        <a:pt x="2341055" y="557867"/>
                        <a:pt x="2443116" y="511839"/>
                        <a:pt x="2541722" y="467267"/>
                      </a:cubicBezTo>
                      <a:cubicBezTo>
                        <a:pt x="3016554" y="253319"/>
                        <a:pt x="3465008" y="51196"/>
                        <a:pt x="3993328" y="11536"/>
                      </a:cubicBezTo>
                      <a:cubicBezTo>
                        <a:pt x="4235656" y="-7566"/>
                        <a:pt x="4473255" y="-3018"/>
                        <a:pt x="4719586" y="25726"/>
                      </a:cubicBezTo>
                      <a:cubicBezTo>
                        <a:pt x="5306851" y="94131"/>
                        <a:pt x="5826620" y="294071"/>
                        <a:pt x="6376772" y="505835"/>
                      </a:cubicBezTo>
                      <a:cubicBezTo>
                        <a:pt x="6508852" y="556594"/>
                        <a:pt x="6645298" y="609171"/>
                        <a:pt x="6784655" y="660656"/>
                      </a:cubicBezTo>
                      <a:cubicBezTo>
                        <a:pt x="6858154" y="687582"/>
                        <a:pt x="6932927" y="712870"/>
                        <a:pt x="7006972" y="735429"/>
                      </a:cubicBezTo>
                      <a:cubicBezTo>
                        <a:pt x="7466887" y="877333"/>
                        <a:pt x="7974830" y="932094"/>
                        <a:pt x="8516067" y="898073"/>
                      </a:cubicBezTo>
                      <a:cubicBezTo>
                        <a:pt x="8908305" y="873331"/>
                        <a:pt x="9325285" y="841493"/>
                        <a:pt x="9729711" y="747072"/>
                      </a:cubicBezTo>
                      <a:cubicBezTo>
                        <a:pt x="10247115" y="626272"/>
                        <a:pt x="10688474" y="401408"/>
                        <a:pt x="11041415" y="78486"/>
                      </a:cubicBezTo>
                      <a:lnTo>
                        <a:pt x="11044872" y="82124"/>
                      </a:lnTo>
                      <a:cubicBezTo>
                        <a:pt x="10691203" y="405593"/>
                        <a:pt x="10249117" y="631002"/>
                        <a:pt x="9730803" y="751985"/>
                      </a:cubicBezTo>
                      <a:cubicBezTo>
                        <a:pt x="9326012" y="846405"/>
                        <a:pt x="8908850" y="878425"/>
                        <a:pt x="8516431" y="902985"/>
                      </a:cubicBezTo>
                      <a:cubicBezTo>
                        <a:pt x="7974467" y="937188"/>
                        <a:pt x="7465977" y="882245"/>
                        <a:pt x="7005516" y="740159"/>
                      </a:cubicBezTo>
                      <a:cubicBezTo>
                        <a:pt x="6931472" y="717418"/>
                        <a:pt x="6856517" y="692312"/>
                        <a:pt x="6783018" y="665205"/>
                      </a:cubicBezTo>
                      <a:cubicBezTo>
                        <a:pt x="6643661" y="613719"/>
                        <a:pt x="6507032" y="561142"/>
                        <a:pt x="6375134" y="510384"/>
                      </a:cubicBezTo>
                      <a:cubicBezTo>
                        <a:pt x="5825165" y="298801"/>
                        <a:pt x="5305759" y="98862"/>
                        <a:pt x="4719222" y="30638"/>
                      </a:cubicBezTo>
                      <a:cubicBezTo>
                        <a:pt x="4473255" y="2076"/>
                        <a:pt x="4236021" y="-2654"/>
                        <a:pt x="3993874" y="16630"/>
                      </a:cubicBezTo>
                      <a:cubicBezTo>
                        <a:pt x="3466281" y="56290"/>
                        <a:pt x="3018192" y="258231"/>
                        <a:pt x="2543905" y="471997"/>
                      </a:cubicBezTo>
                      <a:cubicBezTo>
                        <a:pt x="2445118" y="516387"/>
                        <a:pt x="2343056" y="562415"/>
                        <a:pt x="2240994" y="606624"/>
                      </a:cubicBezTo>
                      <a:cubicBezTo>
                        <a:pt x="1977016" y="720329"/>
                        <a:pt x="1766161" y="794374"/>
                        <a:pt x="1557489" y="846951"/>
                      </a:cubicBezTo>
                      <a:cubicBezTo>
                        <a:pt x="1434687" y="877697"/>
                        <a:pt x="1302061" y="900438"/>
                        <a:pt x="1163068" y="914265"/>
                      </a:cubicBezTo>
                      <a:cubicBezTo>
                        <a:pt x="1080291" y="922452"/>
                        <a:pt x="998423" y="926454"/>
                        <a:pt x="918738" y="926454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20" name="任意多边形: 形状 119">
                  <a:extLst>
                    <a:ext uri="{FF2B5EF4-FFF2-40B4-BE49-F238E27FC236}">
                      <a16:creationId xmlns:a16="http://schemas.microsoft.com/office/drawing/2014/main" id="{85E7EB38-D377-4895-B1AA-C263916029A4}"/>
                    </a:ext>
                  </a:extLst>
                </p:cNvPr>
                <p:cNvSpPr/>
                <p:nvPr/>
              </p:nvSpPr>
              <p:spPr>
                <a:xfrm>
                  <a:off x="-299562" y="5808281"/>
                  <a:ext cx="11105817" cy="897747"/>
                </a:xfrm>
                <a:custGeom>
                  <a:avLst/>
                  <a:gdLst>
                    <a:gd name="connsiteX0" fmla="*/ 8220980 w 11105817"/>
                    <a:gd name="connsiteY0" fmla="*/ 897747 h 897747"/>
                    <a:gd name="connsiteX1" fmla="*/ 7079015 w 11105817"/>
                    <a:gd name="connsiteY1" fmla="*/ 742926 h 897747"/>
                    <a:gd name="connsiteX2" fmla="*/ 6853606 w 11105817"/>
                    <a:gd name="connsiteY2" fmla="*/ 670701 h 897747"/>
                    <a:gd name="connsiteX3" fmla="*/ 6389143 w 11105817"/>
                    <a:gd name="connsiteY3" fmla="*/ 500598 h 897747"/>
                    <a:gd name="connsiteX4" fmla="*/ 4768343 w 11105817"/>
                    <a:gd name="connsiteY4" fmla="*/ 37044 h 897747"/>
                    <a:gd name="connsiteX5" fmla="*/ 4037900 w 11105817"/>
                    <a:gd name="connsiteY5" fmla="*/ 11938 h 897747"/>
                    <a:gd name="connsiteX6" fmla="*/ 2518435 w 11105817"/>
                    <a:gd name="connsiteY6" fmla="*/ 456571 h 897747"/>
                    <a:gd name="connsiteX7" fmla="*/ 2263735 w 11105817"/>
                    <a:gd name="connsiteY7" fmla="*/ 563909 h 897747"/>
                    <a:gd name="connsiteX8" fmla="*/ 1572225 w 11105817"/>
                    <a:gd name="connsiteY8" fmla="*/ 800416 h 897747"/>
                    <a:gd name="connsiteX9" fmla="*/ 1174530 w 11105817"/>
                    <a:gd name="connsiteY9" fmla="*/ 870640 h 897747"/>
                    <a:gd name="connsiteX10" fmla="*/ 0 w 11105817"/>
                    <a:gd name="connsiteY10" fmla="*/ 616486 h 897747"/>
                    <a:gd name="connsiteX11" fmla="*/ 3275 w 11105817"/>
                    <a:gd name="connsiteY11" fmla="*/ 612666 h 897747"/>
                    <a:gd name="connsiteX12" fmla="*/ 1173984 w 11105817"/>
                    <a:gd name="connsiteY12" fmla="*/ 865546 h 897747"/>
                    <a:gd name="connsiteX13" fmla="*/ 1570952 w 11105817"/>
                    <a:gd name="connsiteY13" fmla="*/ 795504 h 897747"/>
                    <a:gd name="connsiteX14" fmla="*/ 2261734 w 11105817"/>
                    <a:gd name="connsiteY14" fmla="*/ 559179 h 897747"/>
                    <a:gd name="connsiteX15" fmla="*/ 2516251 w 11105817"/>
                    <a:gd name="connsiteY15" fmla="*/ 451841 h 897747"/>
                    <a:gd name="connsiteX16" fmla="*/ 4037355 w 11105817"/>
                    <a:gd name="connsiteY16" fmla="*/ 6844 h 897747"/>
                    <a:gd name="connsiteX17" fmla="*/ 4768525 w 11105817"/>
                    <a:gd name="connsiteY17" fmla="*/ 32132 h 897747"/>
                    <a:gd name="connsiteX18" fmla="*/ 6390416 w 11105817"/>
                    <a:gd name="connsiteY18" fmla="*/ 495868 h 897747"/>
                    <a:gd name="connsiteX19" fmla="*/ 6854697 w 11105817"/>
                    <a:gd name="connsiteY19" fmla="*/ 665971 h 897747"/>
                    <a:gd name="connsiteX20" fmla="*/ 7079743 w 11105817"/>
                    <a:gd name="connsiteY20" fmla="*/ 738196 h 897747"/>
                    <a:gd name="connsiteX21" fmla="*/ 8602665 w 11105817"/>
                    <a:gd name="connsiteY21" fmla="*/ 878281 h 897747"/>
                    <a:gd name="connsiteX22" fmla="*/ 9805394 w 11105817"/>
                    <a:gd name="connsiteY22" fmla="*/ 712908 h 897747"/>
                    <a:gd name="connsiteX23" fmla="*/ 11102543 w 11105817"/>
                    <a:gd name="connsiteY23" fmla="*/ 34315 h 897747"/>
                    <a:gd name="connsiteX24" fmla="*/ 11105818 w 11105817"/>
                    <a:gd name="connsiteY24" fmla="*/ 37954 h 897747"/>
                    <a:gd name="connsiteX25" fmla="*/ 9806486 w 11105817"/>
                    <a:gd name="connsiteY25" fmla="*/ 717638 h 897747"/>
                    <a:gd name="connsiteX26" fmla="*/ 8602847 w 11105817"/>
                    <a:gd name="connsiteY26" fmla="*/ 883193 h 897747"/>
                    <a:gd name="connsiteX27" fmla="*/ 8220980 w 11105817"/>
                    <a:gd name="connsiteY27" fmla="*/ 897747 h 8977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1105817" h="897747">
                      <a:moveTo>
                        <a:pt x="8220980" y="897747"/>
                      </a:moveTo>
                      <a:cubicBezTo>
                        <a:pt x="7813096" y="897747"/>
                        <a:pt x="7430319" y="845898"/>
                        <a:pt x="7079015" y="742926"/>
                      </a:cubicBezTo>
                      <a:cubicBezTo>
                        <a:pt x="7003879" y="721095"/>
                        <a:pt x="6928015" y="696717"/>
                        <a:pt x="6853606" y="670701"/>
                      </a:cubicBezTo>
                      <a:cubicBezTo>
                        <a:pt x="6694601" y="614485"/>
                        <a:pt x="6539234" y="556632"/>
                        <a:pt x="6389143" y="500598"/>
                      </a:cubicBezTo>
                      <a:cubicBezTo>
                        <a:pt x="5850453" y="299749"/>
                        <a:pt x="5341781" y="109997"/>
                        <a:pt x="4768343" y="37044"/>
                      </a:cubicBezTo>
                      <a:cubicBezTo>
                        <a:pt x="4521830" y="5752"/>
                        <a:pt x="4282958" y="-2434"/>
                        <a:pt x="4037900" y="11938"/>
                      </a:cubicBezTo>
                      <a:cubicBezTo>
                        <a:pt x="3487203" y="44139"/>
                        <a:pt x="3016554" y="244625"/>
                        <a:pt x="2518435" y="456571"/>
                      </a:cubicBezTo>
                      <a:cubicBezTo>
                        <a:pt x="2435475" y="491865"/>
                        <a:pt x="2349605" y="528433"/>
                        <a:pt x="2263735" y="563909"/>
                      </a:cubicBezTo>
                      <a:cubicBezTo>
                        <a:pt x="1994299" y="675067"/>
                        <a:pt x="1781079" y="748020"/>
                        <a:pt x="1572225" y="800416"/>
                      </a:cubicBezTo>
                      <a:cubicBezTo>
                        <a:pt x="1448150" y="831526"/>
                        <a:pt x="1314433" y="854994"/>
                        <a:pt x="1174530" y="870640"/>
                      </a:cubicBezTo>
                      <a:cubicBezTo>
                        <a:pt x="883262" y="902114"/>
                        <a:pt x="343481" y="911028"/>
                        <a:pt x="0" y="616486"/>
                      </a:cubicBezTo>
                      <a:lnTo>
                        <a:pt x="3275" y="612666"/>
                      </a:lnTo>
                      <a:cubicBezTo>
                        <a:pt x="345300" y="905934"/>
                        <a:pt x="883626" y="897020"/>
                        <a:pt x="1173984" y="865546"/>
                      </a:cubicBezTo>
                      <a:cubicBezTo>
                        <a:pt x="1313705" y="850082"/>
                        <a:pt x="1447240" y="826613"/>
                        <a:pt x="1570952" y="795504"/>
                      </a:cubicBezTo>
                      <a:cubicBezTo>
                        <a:pt x="1779623" y="743108"/>
                        <a:pt x="1992661" y="670337"/>
                        <a:pt x="2261734" y="559179"/>
                      </a:cubicBezTo>
                      <a:cubicBezTo>
                        <a:pt x="2347422" y="523703"/>
                        <a:pt x="2433292" y="487135"/>
                        <a:pt x="2516251" y="451841"/>
                      </a:cubicBezTo>
                      <a:cubicBezTo>
                        <a:pt x="3014917" y="239531"/>
                        <a:pt x="3485748" y="39045"/>
                        <a:pt x="4037355" y="6844"/>
                      </a:cubicBezTo>
                      <a:cubicBezTo>
                        <a:pt x="4282594" y="-7528"/>
                        <a:pt x="4521830" y="659"/>
                        <a:pt x="4768525" y="32132"/>
                      </a:cubicBezTo>
                      <a:cubicBezTo>
                        <a:pt x="5342509" y="105085"/>
                        <a:pt x="5851545" y="294837"/>
                        <a:pt x="6390416" y="495868"/>
                      </a:cubicBezTo>
                      <a:cubicBezTo>
                        <a:pt x="6540507" y="551902"/>
                        <a:pt x="6695692" y="609755"/>
                        <a:pt x="6854697" y="665971"/>
                      </a:cubicBezTo>
                      <a:cubicBezTo>
                        <a:pt x="6928925" y="691986"/>
                        <a:pt x="7004606" y="716365"/>
                        <a:pt x="7079743" y="738196"/>
                      </a:cubicBezTo>
                      <a:cubicBezTo>
                        <a:pt x="7538385" y="872823"/>
                        <a:pt x="8050877" y="919943"/>
                        <a:pt x="8602665" y="878281"/>
                      </a:cubicBezTo>
                      <a:cubicBezTo>
                        <a:pt x="8992174" y="848809"/>
                        <a:pt x="9405879" y="811877"/>
                        <a:pt x="9805394" y="712908"/>
                      </a:cubicBezTo>
                      <a:cubicBezTo>
                        <a:pt x="10307152" y="588469"/>
                        <a:pt x="10743598" y="360149"/>
                        <a:pt x="11102543" y="34315"/>
                      </a:cubicBezTo>
                      <a:lnTo>
                        <a:pt x="11105818" y="37954"/>
                      </a:lnTo>
                      <a:cubicBezTo>
                        <a:pt x="10746327" y="364333"/>
                        <a:pt x="10309153" y="593017"/>
                        <a:pt x="9806486" y="717638"/>
                      </a:cubicBezTo>
                      <a:cubicBezTo>
                        <a:pt x="9406606" y="816789"/>
                        <a:pt x="8992537" y="853721"/>
                        <a:pt x="8602847" y="883193"/>
                      </a:cubicBezTo>
                      <a:cubicBezTo>
                        <a:pt x="8473860" y="892835"/>
                        <a:pt x="8346147" y="897747"/>
                        <a:pt x="8220980" y="897747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21" name="任意多边形: 形状 120">
                  <a:extLst>
                    <a:ext uri="{FF2B5EF4-FFF2-40B4-BE49-F238E27FC236}">
                      <a16:creationId xmlns:a16="http://schemas.microsoft.com/office/drawing/2014/main" id="{984204BD-E4C9-4C15-BE13-F1D68690AE81}"/>
                    </a:ext>
                  </a:extLst>
                </p:cNvPr>
                <p:cNvSpPr/>
                <p:nvPr/>
              </p:nvSpPr>
              <p:spPr>
                <a:xfrm>
                  <a:off x="-314844" y="5808030"/>
                  <a:ext cx="11167855" cy="894541"/>
                </a:xfrm>
                <a:custGeom>
                  <a:avLst/>
                  <a:gdLst>
                    <a:gd name="connsiteX0" fmla="*/ 8222981 w 11167855"/>
                    <a:gd name="connsiteY0" fmla="*/ 894542 h 894541"/>
                    <a:gd name="connsiteX1" fmla="*/ 7152151 w 11167855"/>
                    <a:gd name="connsiteY1" fmla="*/ 755731 h 894541"/>
                    <a:gd name="connsiteX2" fmla="*/ 6924012 w 11167855"/>
                    <a:gd name="connsiteY2" fmla="*/ 686052 h 894541"/>
                    <a:gd name="connsiteX3" fmla="*/ 6400240 w 11167855"/>
                    <a:gd name="connsiteY3" fmla="*/ 500849 h 894541"/>
                    <a:gd name="connsiteX4" fmla="*/ 4817282 w 11167855"/>
                    <a:gd name="connsiteY4" fmla="*/ 53487 h 894541"/>
                    <a:gd name="connsiteX5" fmla="*/ 4081927 w 11167855"/>
                    <a:gd name="connsiteY5" fmla="*/ 17101 h 894541"/>
                    <a:gd name="connsiteX6" fmla="*/ 2485869 w 11167855"/>
                    <a:gd name="connsiteY6" fmla="*/ 451364 h 894541"/>
                    <a:gd name="connsiteX7" fmla="*/ 2286658 w 11167855"/>
                    <a:gd name="connsiteY7" fmla="*/ 531231 h 894541"/>
                    <a:gd name="connsiteX8" fmla="*/ 1587143 w 11167855"/>
                    <a:gd name="connsiteY8" fmla="*/ 764099 h 894541"/>
                    <a:gd name="connsiteX9" fmla="*/ 1185991 w 11167855"/>
                    <a:gd name="connsiteY9" fmla="*/ 837053 h 894541"/>
                    <a:gd name="connsiteX10" fmla="*/ 555609 w 11167855"/>
                    <a:gd name="connsiteY10" fmla="*/ 831413 h 894541"/>
                    <a:gd name="connsiteX11" fmla="*/ 0 w 11167855"/>
                    <a:gd name="connsiteY11" fmla="*/ 595634 h 894541"/>
                    <a:gd name="connsiteX12" fmla="*/ 3275 w 11167855"/>
                    <a:gd name="connsiteY12" fmla="*/ 591813 h 894541"/>
                    <a:gd name="connsiteX13" fmla="*/ 556701 w 11167855"/>
                    <a:gd name="connsiteY13" fmla="*/ 826683 h 894541"/>
                    <a:gd name="connsiteX14" fmla="*/ 1185627 w 11167855"/>
                    <a:gd name="connsiteY14" fmla="*/ 832322 h 894541"/>
                    <a:gd name="connsiteX15" fmla="*/ 1586052 w 11167855"/>
                    <a:gd name="connsiteY15" fmla="*/ 759551 h 894541"/>
                    <a:gd name="connsiteX16" fmla="*/ 2285021 w 11167855"/>
                    <a:gd name="connsiteY16" fmla="*/ 526865 h 894541"/>
                    <a:gd name="connsiteX17" fmla="*/ 2484232 w 11167855"/>
                    <a:gd name="connsiteY17" fmla="*/ 446998 h 894541"/>
                    <a:gd name="connsiteX18" fmla="*/ 4081927 w 11167855"/>
                    <a:gd name="connsiteY18" fmla="*/ 12371 h 894541"/>
                    <a:gd name="connsiteX19" fmla="*/ 4818191 w 11167855"/>
                    <a:gd name="connsiteY19" fmla="*/ 48757 h 894541"/>
                    <a:gd name="connsiteX20" fmla="*/ 6402060 w 11167855"/>
                    <a:gd name="connsiteY20" fmla="*/ 496301 h 894541"/>
                    <a:gd name="connsiteX21" fmla="*/ 6925650 w 11167855"/>
                    <a:gd name="connsiteY21" fmla="*/ 681504 h 894541"/>
                    <a:gd name="connsiteX22" fmla="*/ 7153424 w 11167855"/>
                    <a:gd name="connsiteY22" fmla="*/ 751000 h 894541"/>
                    <a:gd name="connsiteX23" fmla="*/ 8689991 w 11167855"/>
                    <a:gd name="connsiteY23" fmla="*/ 868344 h 894541"/>
                    <a:gd name="connsiteX24" fmla="*/ 9881986 w 11167855"/>
                    <a:gd name="connsiteY24" fmla="*/ 688417 h 894541"/>
                    <a:gd name="connsiteX25" fmla="*/ 11164581 w 11167855"/>
                    <a:gd name="connsiteY25" fmla="*/ 0 h 894541"/>
                    <a:gd name="connsiteX26" fmla="*/ 11167856 w 11167855"/>
                    <a:gd name="connsiteY26" fmla="*/ 3639 h 894541"/>
                    <a:gd name="connsiteX27" fmla="*/ 9883258 w 11167855"/>
                    <a:gd name="connsiteY27" fmla="*/ 693329 h 894541"/>
                    <a:gd name="connsiteX28" fmla="*/ 8690537 w 11167855"/>
                    <a:gd name="connsiteY28" fmla="*/ 873256 h 894541"/>
                    <a:gd name="connsiteX29" fmla="*/ 8222981 w 11167855"/>
                    <a:gd name="connsiteY29" fmla="*/ 894542 h 894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1167855" h="894541">
                      <a:moveTo>
                        <a:pt x="8222981" y="894542"/>
                      </a:moveTo>
                      <a:cubicBezTo>
                        <a:pt x="7839112" y="894542"/>
                        <a:pt x="7485625" y="848514"/>
                        <a:pt x="7152151" y="755731"/>
                      </a:cubicBezTo>
                      <a:cubicBezTo>
                        <a:pt x="7076468" y="734809"/>
                        <a:pt x="6999694" y="711522"/>
                        <a:pt x="6924012" y="686052"/>
                      </a:cubicBezTo>
                      <a:cubicBezTo>
                        <a:pt x="6744085" y="625288"/>
                        <a:pt x="6569434" y="561977"/>
                        <a:pt x="6400240" y="500849"/>
                      </a:cubicBezTo>
                      <a:cubicBezTo>
                        <a:pt x="5873922" y="310370"/>
                        <a:pt x="5376712" y="130443"/>
                        <a:pt x="4817282" y="53487"/>
                      </a:cubicBezTo>
                      <a:cubicBezTo>
                        <a:pt x="4567858" y="19284"/>
                        <a:pt x="4327167" y="7277"/>
                        <a:pt x="4081927" y="17101"/>
                      </a:cubicBezTo>
                      <a:cubicBezTo>
                        <a:pt x="3505760" y="40206"/>
                        <a:pt x="3010369" y="239964"/>
                        <a:pt x="2485869" y="451364"/>
                      </a:cubicBezTo>
                      <a:cubicBezTo>
                        <a:pt x="2420921" y="477562"/>
                        <a:pt x="2353607" y="504669"/>
                        <a:pt x="2286658" y="531231"/>
                      </a:cubicBezTo>
                      <a:cubicBezTo>
                        <a:pt x="2101637" y="604366"/>
                        <a:pt x="1854942" y="696968"/>
                        <a:pt x="1587143" y="764099"/>
                      </a:cubicBezTo>
                      <a:cubicBezTo>
                        <a:pt x="1461977" y="795391"/>
                        <a:pt x="1326986" y="819951"/>
                        <a:pt x="1185991" y="837053"/>
                      </a:cubicBezTo>
                      <a:cubicBezTo>
                        <a:pt x="956034" y="864342"/>
                        <a:pt x="744087" y="862341"/>
                        <a:pt x="555609" y="831413"/>
                      </a:cubicBezTo>
                      <a:cubicBezTo>
                        <a:pt x="328563" y="794299"/>
                        <a:pt x="141540" y="714979"/>
                        <a:pt x="0" y="595634"/>
                      </a:cubicBezTo>
                      <a:lnTo>
                        <a:pt x="3275" y="591813"/>
                      </a:lnTo>
                      <a:cubicBezTo>
                        <a:pt x="144087" y="710430"/>
                        <a:pt x="330382" y="789569"/>
                        <a:pt x="556701" y="826683"/>
                      </a:cubicBezTo>
                      <a:cubicBezTo>
                        <a:pt x="744633" y="857611"/>
                        <a:pt x="956216" y="859430"/>
                        <a:pt x="1185627" y="832322"/>
                      </a:cubicBezTo>
                      <a:cubicBezTo>
                        <a:pt x="1326440" y="815221"/>
                        <a:pt x="1461067" y="790843"/>
                        <a:pt x="1586052" y="759551"/>
                      </a:cubicBezTo>
                      <a:cubicBezTo>
                        <a:pt x="1853668" y="692601"/>
                        <a:pt x="2100181" y="600000"/>
                        <a:pt x="2285021" y="526865"/>
                      </a:cubicBezTo>
                      <a:cubicBezTo>
                        <a:pt x="2351970" y="500303"/>
                        <a:pt x="2419102" y="473196"/>
                        <a:pt x="2484232" y="446998"/>
                      </a:cubicBezTo>
                      <a:cubicBezTo>
                        <a:pt x="3009095" y="235415"/>
                        <a:pt x="3504850" y="35476"/>
                        <a:pt x="4081927" y="12371"/>
                      </a:cubicBezTo>
                      <a:cubicBezTo>
                        <a:pt x="4327713" y="2547"/>
                        <a:pt x="4568586" y="14372"/>
                        <a:pt x="4818191" y="48757"/>
                      </a:cubicBezTo>
                      <a:cubicBezTo>
                        <a:pt x="5377985" y="125713"/>
                        <a:pt x="5875377" y="305822"/>
                        <a:pt x="6402060" y="496301"/>
                      </a:cubicBezTo>
                      <a:cubicBezTo>
                        <a:pt x="6571071" y="557429"/>
                        <a:pt x="6745904" y="620740"/>
                        <a:pt x="6925650" y="681504"/>
                      </a:cubicBezTo>
                      <a:cubicBezTo>
                        <a:pt x="7001150" y="706792"/>
                        <a:pt x="7077742" y="730261"/>
                        <a:pt x="7153424" y="751000"/>
                      </a:cubicBezTo>
                      <a:cubicBezTo>
                        <a:pt x="7617523" y="880170"/>
                        <a:pt x="8120191" y="918556"/>
                        <a:pt x="8689991" y="868344"/>
                      </a:cubicBezTo>
                      <a:cubicBezTo>
                        <a:pt x="9076042" y="834324"/>
                        <a:pt x="9486110" y="792480"/>
                        <a:pt x="9881986" y="688417"/>
                      </a:cubicBezTo>
                      <a:cubicBezTo>
                        <a:pt x="10367553" y="560703"/>
                        <a:pt x="10799086" y="329108"/>
                        <a:pt x="11164581" y="0"/>
                      </a:cubicBezTo>
                      <a:lnTo>
                        <a:pt x="11167856" y="3639"/>
                      </a:lnTo>
                      <a:cubicBezTo>
                        <a:pt x="10801816" y="333293"/>
                        <a:pt x="10369736" y="565252"/>
                        <a:pt x="9883258" y="693329"/>
                      </a:cubicBezTo>
                      <a:cubicBezTo>
                        <a:pt x="9487201" y="797392"/>
                        <a:pt x="9076771" y="839236"/>
                        <a:pt x="8690537" y="873256"/>
                      </a:cubicBezTo>
                      <a:cubicBezTo>
                        <a:pt x="8529530" y="887447"/>
                        <a:pt x="8373799" y="894542"/>
                        <a:pt x="8222981" y="894542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617CD89A-C910-43C0-9AD4-3FE23EF4AEBE}"/>
                    </a:ext>
                  </a:extLst>
                </p:cNvPr>
                <p:cNvSpPr/>
                <p:nvPr/>
              </p:nvSpPr>
              <p:spPr>
                <a:xfrm>
                  <a:off x="-330126" y="5773828"/>
                  <a:ext cx="11229164" cy="926015"/>
                </a:xfrm>
                <a:custGeom>
                  <a:avLst/>
                  <a:gdLst>
                    <a:gd name="connsiteX0" fmla="*/ 8232623 w 11229164"/>
                    <a:gd name="connsiteY0" fmla="*/ 926015 h 926015"/>
                    <a:gd name="connsiteX1" fmla="*/ 7225286 w 11229164"/>
                    <a:gd name="connsiteY1" fmla="*/ 802668 h 926015"/>
                    <a:gd name="connsiteX2" fmla="*/ 6994418 w 11229164"/>
                    <a:gd name="connsiteY2" fmla="*/ 735718 h 926015"/>
                    <a:gd name="connsiteX3" fmla="*/ 6408791 w 11229164"/>
                    <a:gd name="connsiteY3" fmla="*/ 535597 h 926015"/>
                    <a:gd name="connsiteX4" fmla="*/ 4866402 w 11229164"/>
                    <a:gd name="connsiteY4" fmla="*/ 104245 h 926015"/>
                    <a:gd name="connsiteX5" fmla="*/ 4125954 w 11229164"/>
                    <a:gd name="connsiteY5" fmla="*/ 56762 h 926015"/>
                    <a:gd name="connsiteX6" fmla="*/ 2441297 w 11229164"/>
                    <a:gd name="connsiteY6" fmla="*/ 482838 h 926015"/>
                    <a:gd name="connsiteX7" fmla="*/ 2309763 w 11229164"/>
                    <a:gd name="connsiteY7" fmla="*/ 533050 h 926015"/>
                    <a:gd name="connsiteX8" fmla="*/ 1602243 w 11229164"/>
                    <a:gd name="connsiteY8" fmla="*/ 762098 h 926015"/>
                    <a:gd name="connsiteX9" fmla="*/ 1197817 w 11229164"/>
                    <a:gd name="connsiteY9" fmla="*/ 837780 h 926015"/>
                    <a:gd name="connsiteX10" fmla="*/ 0 w 11229164"/>
                    <a:gd name="connsiteY10" fmla="*/ 608732 h 926015"/>
                    <a:gd name="connsiteX11" fmla="*/ 3093 w 11229164"/>
                    <a:gd name="connsiteY11" fmla="*/ 604912 h 926015"/>
                    <a:gd name="connsiteX12" fmla="*/ 1196907 w 11229164"/>
                    <a:gd name="connsiteY12" fmla="*/ 832868 h 926015"/>
                    <a:gd name="connsiteX13" fmla="*/ 1600788 w 11229164"/>
                    <a:gd name="connsiteY13" fmla="*/ 757368 h 926015"/>
                    <a:gd name="connsiteX14" fmla="*/ 2307761 w 11229164"/>
                    <a:gd name="connsiteY14" fmla="*/ 528502 h 926015"/>
                    <a:gd name="connsiteX15" fmla="*/ 2439296 w 11229164"/>
                    <a:gd name="connsiteY15" fmla="*/ 478290 h 926015"/>
                    <a:gd name="connsiteX16" fmla="*/ 4125772 w 11229164"/>
                    <a:gd name="connsiteY16" fmla="*/ 51850 h 926015"/>
                    <a:gd name="connsiteX17" fmla="*/ 4867130 w 11229164"/>
                    <a:gd name="connsiteY17" fmla="*/ 99333 h 926015"/>
                    <a:gd name="connsiteX18" fmla="*/ 6410428 w 11229164"/>
                    <a:gd name="connsiteY18" fmla="*/ 530867 h 926015"/>
                    <a:gd name="connsiteX19" fmla="*/ 6995874 w 11229164"/>
                    <a:gd name="connsiteY19" fmla="*/ 730988 h 926015"/>
                    <a:gd name="connsiteX20" fmla="*/ 7226559 w 11229164"/>
                    <a:gd name="connsiteY20" fmla="*/ 797938 h 926015"/>
                    <a:gd name="connsiteX21" fmla="*/ 8776953 w 11229164"/>
                    <a:gd name="connsiteY21" fmla="*/ 892723 h 926015"/>
                    <a:gd name="connsiteX22" fmla="*/ 9958031 w 11229164"/>
                    <a:gd name="connsiteY22" fmla="*/ 698423 h 926015"/>
                    <a:gd name="connsiteX23" fmla="*/ 11225890 w 11229164"/>
                    <a:gd name="connsiteY23" fmla="*/ 0 h 926015"/>
                    <a:gd name="connsiteX24" fmla="*/ 11229165 w 11229164"/>
                    <a:gd name="connsiteY24" fmla="*/ 3639 h 926015"/>
                    <a:gd name="connsiteX25" fmla="*/ 9959305 w 11229164"/>
                    <a:gd name="connsiteY25" fmla="*/ 703153 h 926015"/>
                    <a:gd name="connsiteX26" fmla="*/ 8777316 w 11229164"/>
                    <a:gd name="connsiteY26" fmla="*/ 897635 h 926015"/>
                    <a:gd name="connsiteX27" fmla="*/ 8232623 w 11229164"/>
                    <a:gd name="connsiteY27" fmla="*/ 926015 h 926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1229164" h="926015">
                      <a:moveTo>
                        <a:pt x="8232623" y="926015"/>
                      </a:moveTo>
                      <a:cubicBezTo>
                        <a:pt x="7870949" y="926015"/>
                        <a:pt x="7538203" y="885082"/>
                        <a:pt x="7225286" y="802668"/>
                      </a:cubicBezTo>
                      <a:cubicBezTo>
                        <a:pt x="7148512" y="782656"/>
                        <a:pt x="7070829" y="760097"/>
                        <a:pt x="6994418" y="735718"/>
                      </a:cubicBezTo>
                      <a:cubicBezTo>
                        <a:pt x="6792842" y="670588"/>
                        <a:pt x="6597633" y="601819"/>
                        <a:pt x="6408791" y="535597"/>
                      </a:cubicBezTo>
                      <a:cubicBezTo>
                        <a:pt x="5895571" y="355124"/>
                        <a:pt x="5410732" y="184657"/>
                        <a:pt x="4866402" y="104245"/>
                      </a:cubicBezTo>
                      <a:cubicBezTo>
                        <a:pt x="4613886" y="66950"/>
                        <a:pt x="4371739" y="51486"/>
                        <a:pt x="4125954" y="56762"/>
                      </a:cubicBezTo>
                      <a:cubicBezTo>
                        <a:pt x="3520314" y="70042"/>
                        <a:pt x="2996179" y="270528"/>
                        <a:pt x="2441297" y="482838"/>
                      </a:cubicBezTo>
                      <a:cubicBezTo>
                        <a:pt x="2397634" y="499575"/>
                        <a:pt x="2353789" y="516313"/>
                        <a:pt x="2309763" y="533050"/>
                      </a:cubicBezTo>
                      <a:cubicBezTo>
                        <a:pt x="2120739" y="604548"/>
                        <a:pt x="1869678" y="695330"/>
                        <a:pt x="1602243" y="762098"/>
                      </a:cubicBezTo>
                      <a:cubicBezTo>
                        <a:pt x="1475985" y="793572"/>
                        <a:pt x="1339903" y="819042"/>
                        <a:pt x="1197817" y="837780"/>
                      </a:cubicBezTo>
                      <a:cubicBezTo>
                        <a:pt x="834142" y="884536"/>
                        <a:pt x="331110" y="882717"/>
                        <a:pt x="0" y="608732"/>
                      </a:cubicBezTo>
                      <a:lnTo>
                        <a:pt x="3093" y="604912"/>
                      </a:lnTo>
                      <a:cubicBezTo>
                        <a:pt x="332747" y="877804"/>
                        <a:pt x="834324" y="879624"/>
                        <a:pt x="1196907" y="832868"/>
                      </a:cubicBezTo>
                      <a:cubicBezTo>
                        <a:pt x="1338811" y="814130"/>
                        <a:pt x="1474712" y="788841"/>
                        <a:pt x="1600788" y="757368"/>
                      </a:cubicBezTo>
                      <a:cubicBezTo>
                        <a:pt x="1868041" y="690600"/>
                        <a:pt x="2118920" y="600000"/>
                        <a:pt x="2307761" y="528502"/>
                      </a:cubicBezTo>
                      <a:cubicBezTo>
                        <a:pt x="2351788" y="511765"/>
                        <a:pt x="2395633" y="495027"/>
                        <a:pt x="2439296" y="478290"/>
                      </a:cubicBezTo>
                      <a:cubicBezTo>
                        <a:pt x="2994541" y="265797"/>
                        <a:pt x="3519223" y="65130"/>
                        <a:pt x="4125772" y="51850"/>
                      </a:cubicBezTo>
                      <a:cubicBezTo>
                        <a:pt x="4371739" y="46392"/>
                        <a:pt x="4614431" y="62038"/>
                        <a:pt x="4867130" y="99333"/>
                      </a:cubicBezTo>
                      <a:cubicBezTo>
                        <a:pt x="5411824" y="179745"/>
                        <a:pt x="5896845" y="350394"/>
                        <a:pt x="6410428" y="530867"/>
                      </a:cubicBezTo>
                      <a:cubicBezTo>
                        <a:pt x="6599270" y="597271"/>
                        <a:pt x="6794297" y="665858"/>
                        <a:pt x="6995874" y="730988"/>
                      </a:cubicBezTo>
                      <a:cubicBezTo>
                        <a:pt x="7072102" y="755367"/>
                        <a:pt x="7149785" y="777926"/>
                        <a:pt x="7226559" y="797938"/>
                      </a:cubicBezTo>
                      <a:cubicBezTo>
                        <a:pt x="7689749" y="920012"/>
                        <a:pt x="8196965" y="950940"/>
                        <a:pt x="8776953" y="892723"/>
                      </a:cubicBezTo>
                      <a:cubicBezTo>
                        <a:pt x="9142628" y="855973"/>
                        <a:pt x="9565612" y="807580"/>
                        <a:pt x="9958031" y="698423"/>
                      </a:cubicBezTo>
                      <a:cubicBezTo>
                        <a:pt x="10433410" y="566161"/>
                        <a:pt x="10848025" y="337659"/>
                        <a:pt x="11225890" y="0"/>
                      </a:cubicBezTo>
                      <a:lnTo>
                        <a:pt x="11229165" y="3639"/>
                      </a:lnTo>
                      <a:cubicBezTo>
                        <a:pt x="10850754" y="341843"/>
                        <a:pt x="10435411" y="570709"/>
                        <a:pt x="9959305" y="703153"/>
                      </a:cubicBezTo>
                      <a:cubicBezTo>
                        <a:pt x="9566521" y="812492"/>
                        <a:pt x="9143175" y="860885"/>
                        <a:pt x="8777316" y="897635"/>
                      </a:cubicBezTo>
                      <a:cubicBezTo>
                        <a:pt x="8588475" y="916555"/>
                        <a:pt x="8407092" y="926015"/>
                        <a:pt x="8232623" y="926015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9D294F41-CC43-4B77-8A77-1645C4D1E047}"/>
                    </a:ext>
                  </a:extLst>
                </p:cNvPr>
                <p:cNvSpPr/>
                <p:nvPr/>
              </p:nvSpPr>
              <p:spPr>
                <a:xfrm>
                  <a:off x="-345408" y="5739443"/>
                  <a:ext cx="11290838" cy="958944"/>
                </a:xfrm>
                <a:custGeom>
                  <a:avLst/>
                  <a:gdLst>
                    <a:gd name="connsiteX0" fmla="*/ 8242083 w 11290838"/>
                    <a:gd name="connsiteY0" fmla="*/ 958944 h 958944"/>
                    <a:gd name="connsiteX1" fmla="*/ 7298421 w 11290838"/>
                    <a:gd name="connsiteY1" fmla="*/ 849787 h 958944"/>
                    <a:gd name="connsiteX2" fmla="*/ 7064825 w 11290838"/>
                    <a:gd name="connsiteY2" fmla="*/ 785385 h 958944"/>
                    <a:gd name="connsiteX3" fmla="*/ 6414067 w 11290838"/>
                    <a:gd name="connsiteY3" fmla="*/ 570345 h 958944"/>
                    <a:gd name="connsiteX4" fmla="*/ 4915705 w 11290838"/>
                    <a:gd name="connsiteY4" fmla="*/ 155003 h 958944"/>
                    <a:gd name="connsiteX5" fmla="*/ 4170162 w 11290838"/>
                    <a:gd name="connsiteY5" fmla="*/ 96422 h 958944"/>
                    <a:gd name="connsiteX6" fmla="*/ 2381260 w 11290838"/>
                    <a:gd name="connsiteY6" fmla="*/ 517404 h 958944"/>
                    <a:gd name="connsiteX7" fmla="*/ 2332868 w 11290838"/>
                    <a:gd name="connsiteY7" fmla="*/ 535051 h 958944"/>
                    <a:gd name="connsiteX8" fmla="*/ 1617161 w 11290838"/>
                    <a:gd name="connsiteY8" fmla="*/ 760461 h 958944"/>
                    <a:gd name="connsiteX9" fmla="*/ 1209278 w 11290838"/>
                    <a:gd name="connsiteY9" fmla="*/ 838872 h 958944"/>
                    <a:gd name="connsiteX10" fmla="*/ 570164 w 11290838"/>
                    <a:gd name="connsiteY10" fmla="*/ 849242 h 958944"/>
                    <a:gd name="connsiteX11" fmla="*/ 0 w 11290838"/>
                    <a:gd name="connsiteY11" fmla="*/ 622195 h 958944"/>
                    <a:gd name="connsiteX12" fmla="*/ 3093 w 11290838"/>
                    <a:gd name="connsiteY12" fmla="*/ 618375 h 958944"/>
                    <a:gd name="connsiteX13" fmla="*/ 1208368 w 11290838"/>
                    <a:gd name="connsiteY13" fmla="*/ 833778 h 958944"/>
                    <a:gd name="connsiteX14" fmla="*/ 1615706 w 11290838"/>
                    <a:gd name="connsiteY14" fmla="*/ 755549 h 958944"/>
                    <a:gd name="connsiteX15" fmla="*/ 2330867 w 11290838"/>
                    <a:gd name="connsiteY15" fmla="*/ 530321 h 958944"/>
                    <a:gd name="connsiteX16" fmla="*/ 2379260 w 11290838"/>
                    <a:gd name="connsiteY16" fmla="*/ 512674 h 958944"/>
                    <a:gd name="connsiteX17" fmla="*/ 4169980 w 11290838"/>
                    <a:gd name="connsiteY17" fmla="*/ 91510 h 958944"/>
                    <a:gd name="connsiteX18" fmla="*/ 4187810 w 11290838"/>
                    <a:gd name="connsiteY18" fmla="*/ 91510 h 958944"/>
                    <a:gd name="connsiteX19" fmla="*/ 4916433 w 11290838"/>
                    <a:gd name="connsiteY19" fmla="*/ 150091 h 958944"/>
                    <a:gd name="connsiteX20" fmla="*/ 6415704 w 11290838"/>
                    <a:gd name="connsiteY20" fmla="*/ 565615 h 958944"/>
                    <a:gd name="connsiteX21" fmla="*/ 7066462 w 11290838"/>
                    <a:gd name="connsiteY21" fmla="*/ 780655 h 958944"/>
                    <a:gd name="connsiteX22" fmla="*/ 7299876 w 11290838"/>
                    <a:gd name="connsiteY22" fmla="*/ 845057 h 958944"/>
                    <a:gd name="connsiteX23" fmla="*/ 8863914 w 11290838"/>
                    <a:gd name="connsiteY23" fmla="*/ 917101 h 958944"/>
                    <a:gd name="connsiteX24" fmla="*/ 10034260 w 11290838"/>
                    <a:gd name="connsiteY24" fmla="*/ 708429 h 958944"/>
                    <a:gd name="connsiteX25" fmla="*/ 11287564 w 11290838"/>
                    <a:gd name="connsiteY25" fmla="*/ 0 h 958944"/>
                    <a:gd name="connsiteX26" fmla="*/ 11290838 w 11290838"/>
                    <a:gd name="connsiteY26" fmla="*/ 3820 h 958944"/>
                    <a:gd name="connsiteX27" fmla="*/ 10035715 w 11290838"/>
                    <a:gd name="connsiteY27" fmla="*/ 713341 h 958944"/>
                    <a:gd name="connsiteX28" fmla="*/ 8864642 w 11290838"/>
                    <a:gd name="connsiteY28" fmla="*/ 922195 h 958944"/>
                    <a:gd name="connsiteX29" fmla="*/ 8242083 w 11290838"/>
                    <a:gd name="connsiteY29" fmla="*/ 958944 h 958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1290838" h="958944">
                      <a:moveTo>
                        <a:pt x="8242083" y="958944"/>
                      </a:moveTo>
                      <a:cubicBezTo>
                        <a:pt x="7902969" y="958944"/>
                        <a:pt x="7590962" y="922741"/>
                        <a:pt x="7298421" y="849787"/>
                      </a:cubicBezTo>
                      <a:cubicBezTo>
                        <a:pt x="7220737" y="830685"/>
                        <a:pt x="7141962" y="809036"/>
                        <a:pt x="7064825" y="785385"/>
                      </a:cubicBezTo>
                      <a:cubicBezTo>
                        <a:pt x="6840143" y="716070"/>
                        <a:pt x="6623466" y="641843"/>
                        <a:pt x="6414067" y="570345"/>
                      </a:cubicBezTo>
                      <a:cubicBezTo>
                        <a:pt x="5915038" y="399697"/>
                        <a:pt x="5443661" y="238326"/>
                        <a:pt x="4915705" y="155003"/>
                      </a:cubicBezTo>
                      <a:cubicBezTo>
                        <a:pt x="4659913" y="114615"/>
                        <a:pt x="4416130" y="95694"/>
                        <a:pt x="4170162" y="96422"/>
                      </a:cubicBezTo>
                      <a:cubicBezTo>
                        <a:pt x="3529774" y="98969"/>
                        <a:pt x="2971982" y="302183"/>
                        <a:pt x="2381260" y="517404"/>
                      </a:cubicBezTo>
                      <a:lnTo>
                        <a:pt x="2332868" y="535051"/>
                      </a:lnTo>
                      <a:cubicBezTo>
                        <a:pt x="2127653" y="609460"/>
                        <a:pt x="1882231" y="694421"/>
                        <a:pt x="1617161" y="760461"/>
                      </a:cubicBezTo>
                      <a:cubicBezTo>
                        <a:pt x="1489448" y="792298"/>
                        <a:pt x="1352274" y="818678"/>
                        <a:pt x="1209278" y="838872"/>
                      </a:cubicBezTo>
                      <a:cubicBezTo>
                        <a:pt x="973681" y="871619"/>
                        <a:pt x="758641" y="875075"/>
                        <a:pt x="570164" y="849242"/>
                      </a:cubicBezTo>
                      <a:cubicBezTo>
                        <a:pt x="337841" y="817586"/>
                        <a:pt x="146088" y="741176"/>
                        <a:pt x="0" y="622195"/>
                      </a:cubicBezTo>
                      <a:lnTo>
                        <a:pt x="3093" y="618375"/>
                      </a:lnTo>
                      <a:cubicBezTo>
                        <a:pt x="334748" y="888720"/>
                        <a:pt x="841601" y="884718"/>
                        <a:pt x="1208368" y="833778"/>
                      </a:cubicBezTo>
                      <a:cubicBezTo>
                        <a:pt x="1351182" y="813584"/>
                        <a:pt x="1488174" y="787204"/>
                        <a:pt x="1615706" y="755549"/>
                      </a:cubicBezTo>
                      <a:cubicBezTo>
                        <a:pt x="1880412" y="689509"/>
                        <a:pt x="2125833" y="604548"/>
                        <a:pt x="2330867" y="530321"/>
                      </a:cubicBezTo>
                      <a:lnTo>
                        <a:pt x="2379260" y="512674"/>
                      </a:lnTo>
                      <a:cubicBezTo>
                        <a:pt x="2970345" y="297453"/>
                        <a:pt x="3528683" y="94057"/>
                        <a:pt x="4169980" y="91510"/>
                      </a:cubicBezTo>
                      <a:cubicBezTo>
                        <a:pt x="4175984" y="91510"/>
                        <a:pt x="4181806" y="91510"/>
                        <a:pt x="4187810" y="91510"/>
                      </a:cubicBezTo>
                      <a:cubicBezTo>
                        <a:pt x="4427955" y="91510"/>
                        <a:pt x="4666645" y="110612"/>
                        <a:pt x="4916433" y="150091"/>
                      </a:cubicBezTo>
                      <a:cubicBezTo>
                        <a:pt x="5444753" y="233596"/>
                        <a:pt x="5916493" y="394785"/>
                        <a:pt x="6415704" y="565615"/>
                      </a:cubicBezTo>
                      <a:cubicBezTo>
                        <a:pt x="6625104" y="637295"/>
                        <a:pt x="6841780" y="711340"/>
                        <a:pt x="7066462" y="780655"/>
                      </a:cubicBezTo>
                      <a:cubicBezTo>
                        <a:pt x="7143600" y="804305"/>
                        <a:pt x="7222193" y="825955"/>
                        <a:pt x="7299876" y="845057"/>
                      </a:cubicBezTo>
                      <a:cubicBezTo>
                        <a:pt x="7762520" y="960218"/>
                        <a:pt x="8274103" y="983869"/>
                        <a:pt x="8863914" y="917101"/>
                      </a:cubicBezTo>
                      <a:cubicBezTo>
                        <a:pt x="9225406" y="876167"/>
                        <a:pt x="9643841" y="823044"/>
                        <a:pt x="10034260" y="708429"/>
                      </a:cubicBezTo>
                      <a:cubicBezTo>
                        <a:pt x="10491627" y="573984"/>
                        <a:pt x="10901512" y="342207"/>
                        <a:pt x="11287564" y="0"/>
                      </a:cubicBezTo>
                      <a:lnTo>
                        <a:pt x="11290838" y="3820"/>
                      </a:lnTo>
                      <a:cubicBezTo>
                        <a:pt x="10904240" y="346574"/>
                        <a:pt x="10493810" y="578532"/>
                        <a:pt x="10035715" y="713341"/>
                      </a:cubicBezTo>
                      <a:cubicBezTo>
                        <a:pt x="9644933" y="828138"/>
                        <a:pt x="9226315" y="881261"/>
                        <a:pt x="8864642" y="922195"/>
                      </a:cubicBezTo>
                      <a:cubicBezTo>
                        <a:pt x="8646692" y="946573"/>
                        <a:pt x="8439839" y="958944"/>
                        <a:pt x="8242083" y="958944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24" name="任意多边形: 形状 123">
                  <a:extLst>
                    <a:ext uri="{FF2B5EF4-FFF2-40B4-BE49-F238E27FC236}">
                      <a16:creationId xmlns:a16="http://schemas.microsoft.com/office/drawing/2014/main" id="{44C44D9E-DF3B-4EA7-93C3-0DF93444E1E5}"/>
                    </a:ext>
                  </a:extLst>
                </p:cNvPr>
                <p:cNvSpPr/>
                <p:nvPr/>
              </p:nvSpPr>
              <p:spPr>
                <a:xfrm>
                  <a:off x="-361236" y="5705059"/>
                  <a:ext cx="11351967" cy="992965"/>
                </a:xfrm>
                <a:custGeom>
                  <a:avLst/>
                  <a:gdLst>
                    <a:gd name="connsiteX0" fmla="*/ 8252271 w 11351967"/>
                    <a:gd name="connsiteY0" fmla="*/ 992965 h 992965"/>
                    <a:gd name="connsiteX1" fmla="*/ 7372102 w 11351967"/>
                    <a:gd name="connsiteY1" fmla="*/ 896907 h 992965"/>
                    <a:gd name="connsiteX2" fmla="*/ 7135595 w 11351967"/>
                    <a:gd name="connsiteY2" fmla="*/ 835233 h 992965"/>
                    <a:gd name="connsiteX3" fmla="*/ 6416796 w 11351967"/>
                    <a:gd name="connsiteY3" fmla="*/ 605276 h 992965"/>
                    <a:gd name="connsiteX4" fmla="*/ 4965007 w 11351967"/>
                    <a:gd name="connsiteY4" fmla="*/ 205761 h 992965"/>
                    <a:gd name="connsiteX5" fmla="*/ 4214371 w 11351967"/>
                    <a:gd name="connsiteY5" fmla="*/ 136083 h 992965"/>
                    <a:gd name="connsiteX6" fmla="*/ 4169798 w 11351967"/>
                    <a:gd name="connsiteY6" fmla="*/ 135719 h 992965"/>
                    <a:gd name="connsiteX7" fmla="*/ 2355791 w 11351967"/>
                    <a:gd name="connsiteY7" fmla="*/ 536689 h 992965"/>
                    <a:gd name="connsiteX8" fmla="*/ 1632079 w 11351967"/>
                    <a:gd name="connsiteY8" fmla="*/ 758460 h 992965"/>
                    <a:gd name="connsiteX9" fmla="*/ 1220921 w 11351967"/>
                    <a:gd name="connsiteY9" fmla="*/ 839600 h 992965"/>
                    <a:gd name="connsiteX10" fmla="*/ 0 w 11351967"/>
                    <a:gd name="connsiteY10" fmla="*/ 635476 h 992965"/>
                    <a:gd name="connsiteX11" fmla="*/ 3093 w 11351967"/>
                    <a:gd name="connsiteY11" fmla="*/ 631655 h 992965"/>
                    <a:gd name="connsiteX12" fmla="*/ 1220194 w 11351967"/>
                    <a:gd name="connsiteY12" fmla="*/ 834869 h 992965"/>
                    <a:gd name="connsiteX13" fmla="*/ 1630988 w 11351967"/>
                    <a:gd name="connsiteY13" fmla="*/ 753729 h 992965"/>
                    <a:gd name="connsiteX14" fmla="*/ 2354153 w 11351967"/>
                    <a:gd name="connsiteY14" fmla="*/ 532141 h 992965"/>
                    <a:gd name="connsiteX15" fmla="*/ 4214371 w 11351967"/>
                    <a:gd name="connsiteY15" fmla="*/ 131170 h 992965"/>
                    <a:gd name="connsiteX16" fmla="*/ 4965735 w 11351967"/>
                    <a:gd name="connsiteY16" fmla="*/ 200849 h 992965"/>
                    <a:gd name="connsiteX17" fmla="*/ 6418251 w 11351967"/>
                    <a:gd name="connsiteY17" fmla="*/ 600546 h 992965"/>
                    <a:gd name="connsiteX18" fmla="*/ 7136868 w 11351967"/>
                    <a:gd name="connsiteY18" fmla="*/ 830503 h 992965"/>
                    <a:gd name="connsiteX19" fmla="*/ 7373012 w 11351967"/>
                    <a:gd name="connsiteY19" fmla="*/ 892177 h 992965"/>
                    <a:gd name="connsiteX20" fmla="*/ 8950694 w 11351967"/>
                    <a:gd name="connsiteY20" fmla="*/ 941661 h 992965"/>
                    <a:gd name="connsiteX21" fmla="*/ 10110124 w 11351967"/>
                    <a:gd name="connsiteY21" fmla="*/ 718435 h 992965"/>
                    <a:gd name="connsiteX22" fmla="*/ 11348691 w 11351967"/>
                    <a:gd name="connsiteY22" fmla="*/ 0 h 992965"/>
                    <a:gd name="connsiteX23" fmla="*/ 11351967 w 11351967"/>
                    <a:gd name="connsiteY23" fmla="*/ 3821 h 992965"/>
                    <a:gd name="connsiteX24" fmla="*/ 10111579 w 11351967"/>
                    <a:gd name="connsiteY24" fmla="*/ 723165 h 992965"/>
                    <a:gd name="connsiteX25" fmla="*/ 8951240 w 11351967"/>
                    <a:gd name="connsiteY25" fmla="*/ 946573 h 992965"/>
                    <a:gd name="connsiteX26" fmla="*/ 8252271 w 11351967"/>
                    <a:gd name="connsiteY26" fmla="*/ 992965 h 9929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1351967" h="992965">
                      <a:moveTo>
                        <a:pt x="8252271" y="992965"/>
                      </a:moveTo>
                      <a:cubicBezTo>
                        <a:pt x="7936080" y="992965"/>
                        <a:pt x="7644813" y="961128"/>
                        <a:pt x="7372102" y="896907"/>
                      </a:cubicBezTo>
                      <a:cubicBezTo>
                        <a:pt x="7293145" y="878714"/>
                        <a:pt x="7213642" y="857792"/>
                        <a:pt x="7135595" y="835233"/>
                      </a:cubicBezTo>
                      <a:cubicBezTo>
                        <a:pt x="6886899" y="761916"/>
                        <a:pt x="6647845" y="682413"/>
                        <a:pt x="6416796" y="605276"/>
                      </a:cubicBezTo>
                      <a:cubicBezTo>
                        <a:pt x="5932866" y="443905"/>
                        <a:pt x="5475680" y="291449"/>
                        <a:pt x="4965007" y="205761"/>
                      </a:cubicBezTo>
                      <a:cubicBezTo>
                        <a:pt x="4705941" y="162280"/>
                        <a:pt x="4460338" y="139539"/>
                        <a:pt x="4214371" y="136083"/>
                      </a:cubicBezTo>
                      <a:cubicBezTo>
                        <a:pt x="4199453" y="135901"/>
                        <a:pt x="4184717" y="135719"/>
                        <a:pt x="4169798" y="135719"/>
                      </a:cubicBezTo>
                      <a:cubicBezTo>
                        <a:pt x="3507579" y="135719"/>
                        <a:pt x="2922316" y="339478"/>
                        <a:pt x="2355791" y="536689"/>
                      </a:cubicBezTo>
                      <a:cubicBezTo>
                        <a:pt x="2145299" y="609642"/>
                        <a:pt x="1894602" y="692965"/>
                        <a:pt x="1632079" y="758460"/>
                      </a:cubicBezTo>
                      <a:cubicBezTo>
                        <a:pt x="1503456" y="790479"/>
                        <a:pt x="1365009" y="817768"/>
                        <a:pt x="1220921" y="839600"/>
                      </a:cubicBezTo>
                      <a:cubicBezTo>
                        <a:pt x="680230" y="920012"/>
                        <a:pt x="269436" y="851243"/>
                        <a:pt x="0" y="635476"/>
                      </a:cubicBezTo>
                      <a:lnTo>
                        <a:pt x="3093" y="631655"/>
                      </a:lnTo>
                      <a:cubicBezTo>
                        <a:pt x="271437" y="846695"/>
                        <a:pt x="680958" y="914918"/>
                        <a:pt x="1220194" y="834869"/>
                      </a:cubicBezTo>
                      <a:cubicBezTo>
                        <a:pt x="1364281" y="813038"/>
                        <a:pt x="1502365" y="785749"/>
                        <a:pt x="1630988" y="753729"/>
                      </a:cubicBezTo>
                      <a:cubicBezTo>
                        <a:pt x="1893329" y="688417"/>
                        <a:pt x="2143844" y="605094"/>
                        <a:pt x="2354153" y="532141"/>
                      </a:cubicBezTo>
                      <a:cubicBezTo>
                        <a:pt x="2933595" y="330382"/>
                        <a:pt x="3532867" y="121528"/>
                        <a:pt x="4214371" y="131170"/>
                      </a:cubicBezTo>
                      <a:cubicBezTo>
                        <a:pt x="4460702" y="134627"/>
                        <a:pt x="4706487" y="157368"/>
                        <a:pt x="4965735" y="200849"/>
                      </a:cubicBezTo>
                      <a:cubicBezTo>
                        <a:pt x="5476954" y="286537"/>
                        <a:pt x="5934140" y="438993"/>
                        <a:pt x="6418251" y="600546"/>
                      </a:cubicBezTo>
                      <a:cubicBezTo>
                        <a:pt x="6649300" y="677501"/>
                        <a:pt x="6888173" y="757186"/>
                        <a:pt x="7136868" y="830503"/>
                      </a:cubicBezTo>
                      <a:cubicBezTo>
                        <a:pt x="7214734" y="853244"/>
                        <a:pt x="7294236" y="873984"/>
                        <a:pt x="7373012" y="892177"/>
                      </a:cubicBezTo>
                      <a:cubicBezTo>
                        <a:pt x="7835109" y="1000788"/>
                        <a:pt x="8351240" y="1016980"/>
                        <a:pt x="8950694" y="941661"/>
                      </a:cubicBezTo>
                      <a:cubicBezTo>
                        <a:pt x="9307819" y="896725"/>
                        <a:pt x="9721525" y="838872"/>
                        <a:pt x="10110124" y="718435"/>
                      </a:cubicBezTo>
                      <a:cubicBezTo>
                        <a:pt x="10548753" y="582353"/>
                        <a:pt x="10953908" y="347483"/>
                        <a:pt x="11348691" y="0"/>
                      </a:cubicBezTo>
                      <a:lnTo>
                        <a:pt x="11351967" y="3821"/>
                      </a:lnTo>
                      <a:cubicBezTo>
                        <a:pt x="10956454" y="351668"/>
                        <a:pt x="10550754" y="587083"/>
                        <a:pt x="10111579" y="723165"/>
                      </a:cubicBezTo>
                      <a:cubicBezTo>
                        <a:pt x="9722617" y="843602"/>
                        <a:pt x="9308730" y="901637"/>
                        <a:pt x="8951240" y="946573"/>
                      </a:cubicBezTo>
                      <a:cubicBezTo>
                        <a:pt x="8705091" y="977319"/>
                        <a:pt x="8472586" y="992965"/>
                        <a:pt x="8252271" y="992965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25" name="任意多边形: 形状 124">
                  <a:extLst>
                    <a:ext uri="{FF2B5EF4-FFF2-40B4-BE49-F238E27FC236}">
                      <a16:creationId xmlns:a16="http://schemas.microsoft.com/office/drawing/2014/main" id="{9EA484F6-8CCA-4B16-BEED-4D9BEA03083A}"/>
                    </a:ext>
                  </a:extLst>
                </p:cNvPr>
                <p:cNvSpPr/>
                <p:nvPr/>
              </p:nvSpPr>
              <p:spPr>
                <a:xfrm>
                  <a:off x="-376700" y="5670493"/>
                  <a:ext cx="11414004" cy="1028077"/>
                </a:xfrm>
                <a:custGeom>
                  <a:avLst/>
                  <a:gdLst>
                    <a:gd name="connsiteX0" fmla="*/ 8263005 w 11414004"/>
                    <a:gd name="connsiteY0" fmla="*/ 1028077 h 1028077"/>
                    <a:gd name="connsiteX1" fmla="*/ 7445419 w 11414004"/>
                    <a:gd name="connsiteY1" fmla="*/ 944026 h 1028077"/>
                    <a:gd name="connsiteX2" fmla="*/ 7206183 w 11414004"/>
                    <a:gd name="connsiteY2" fmla="*/ 884900 h 1028077"/>
                    <a:gd name="connsiteX3" fmla="*/ 6416432 w 11414004"/>
                    <a:gd name="connsiteY3" fmla="*/ 640206 h 1028077"/>
                    <a:gd name="connsiteX4" fmla="*/ 5014310 w 11414004"/>
                    <a:gd name="connsiteY4" fmla="*/ 256519 h 1028077"/>
                    <a:gd name="connsiteX5" fmla="*/ 4258580 w 11414004"/>
                    <a:gd name="connsiteY5" fmla="*/ 175743 h 1028077"/>
                    <a:gd name="connsiteX6" fmla="*/ 2378896 w 11414004"/>
                    <a:gd name="connsiteY6" fmla="*/ 538690 h 1028077"/>
                    <a:gd name="connsiteX7" fmla="*/ 1647180 w 11414004"/>
                    <a:gd name="connsiteY7" fmla="*/ 756640 h 1028077"/>
                    <a:gd name="connsiteX8" fmla="*/ 1232565 w 11414004"/>
                    <a:gd name="connsiteY8" fmla="*/ 840691 h 1028077"/>
                    <a:gd name="connsiteX9" fmla="*/ 0 w 11414004"/>
                    <a:gd name="connsiteY9" fmla="*/ 648939 h 1028077"/>
                    <a:gd name="connsiteX10" fmla="*/ 3093 w 11414004"/>
                    <a:gd name="connsiteY10" fmla="*/ 645118 h 1028077"/>
                    <a:gd name="connsiteX11" fmla="*/ 1231837 w 11414004"/>
                    <a:gd name="connsiteY11" fmla="*/ 835779 h 1028077"/>
                    <a:gd name="connsiteX12" fmla="*/ 1646088 w 11414004"/>
                    <a:gd name="connsiteY12" fmla="*/ 751910 h 1028077"/>
                    <a:gd name="connsiteX13" fmla="*/ 2377440 w 11414004"/>
                    <a:gd name="connsiteY13" fmla="*/ 533960 h 1028077"/>
                    <a:gd name="connsiteX14" fmla="*/ 4258762 w 11414004"/>
                    <a:gd name="connsiteY14" fmla="*/ 170831 h 1028077"/>
                    <a:gd name="connsiteX15" fmla="*/ 5015220 w 11414004"/>
                    <a:gd name="connsiteY15" fmla="*/ 251607 h 1028077"/>
                    <a:gd name="connsiteX16" fmla="*/ 6418070 w 11414004"/>
                    <a:gd name="connsiteY16" fmla="*/ 635294 h 1028077"/>
                    <a:gd name="connsiteX17" fmla="*/ 7207639 w 11414004"/>
                    <a:gd name="connsiteY17" fmla="*/ 879988 h 1028077"/>
                    <a:gd name="connsiteX18" fmla="*/ 7446693 w 11414004"/>
                    <a:gd name="connsiteY18" fmla="*/ 939114 h 1028077"/>
                    <a:gd name="connsiteX19" fmla="*/ 9038202 w 11414004"/>
                    <a:gd name="connsiteY19" fmla="*/ 965858 h 1028077"/>
                    <a:gd name="connsiteX20" fmla="*/ 10186715 w 11414004"/>
                    <a:gd name="connsiteY20" fmla="*/ 728259 h 1028077"/>
                    <a:gd name="connsiteX21" fmla="*/ 11410730 w 11414004"/>
                    <a:gd name="connsiteY21" fmla="*/ 0 h 1028077"/>
                    <a:gd name="connsiteX22" fmla="*/ 11414005 w 11414004"/>
                    <a:gd name="connsiteY22" fmla="*/ 3820 h 1028077"/>
                    <a:gd name="connsiteX23" fmla="*/ 10188353 w 11414004"/>
                    <a:gd name="connsiteY23" fmla="*/ 733171 h 1028077"/>
                    <a:gd name="connsiteX24" fmla="*/ 9038929 w 11414004"/>
                    <a:gd name="connsiteY24" fmla="*/ 970952 h 1028077"/>
                    <a:gd name="connsiteX25" fmla="*/ 8263005 w 11414004"/>
                    <a:gd name="connsiteY25" fmla="*/ 1028077 h 10280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1414004" h="1028077">
                      <a:moveTo>
                        <a:pt x="8263005" y="1028077"/>
                      </a:moveTo>
                      <a:cubicBezTo>
                        <a:pt x="7969555" y="1028077"/>
                        <a:pt x="7698663" y="1000060"/>
                        <a:pt x="7445419" y="944026"/>
                      </a:cubicBezTo>
                      <a:cubicBezTo>
                        <a:pt x="7365734" y="926743"/>
                        <a:pt x="7285140" y="906731"/>
                        <a:pt x="7206183" y="884900"/>
                      </a:cubicBezTo>
                      <a:cubicBezTo>
                        <a:pt x="6932199" y="808126"/>
                        <a:pt x="6670040" y="722802"/>
                        <a:pt x="6416432" y="640206"/>
                      </a:cubicBezTo>
                      <a:cubicBezTo>
                        <a:pt x="5948694" y="487932"/>
                        <a:pt x="5506790" y="344027"/>
                        <a:pt x="5014310" y="256519"/>
                      </a:cubicBezTo>
                      <a:cubicBezTo>
                        <a:pt x="4751606" y="209945"/>
                        <a:pt x="4504365" y="183566"/>
                        <a:pt x="4258580" y="175743"/>
                      </a:cubicBezTo>
                      <a:cubicBezTo>
                        <a:pt x="3591812" y="154821"/>
                        <a:pt x="3012734" y="327653"/>
                        <a:pt x="2378896" y="538690"/>
                      </a:cubicBezTo>
                      <a:cubicBezTo>
                        <a:pt x="2151485" y="614008"/>
                        <a:pt x="1905336" y="692601"/>
                        <a:pt x="1647180" y="756640"/>
                      </a:cubicBezTo>
                      <a:cubicBezTo>
                        <a:pt x="1517283" y="788841"/>
                        <a:pt x="1377744" y="817040"/>
                        <a:pt x="1232565" y="840691"/>
                      </a:cubicBezTo>
                      <a:cubicBezTo>
                        <a:pt x="686052" y="927289"/>
                        <a:pt x="271255" y="862886"/>
                        <a:pt x="0" y="648939"/>
                      </a:cubicBezTo>
                      <a:lnTo>
                        <a:pt x="3093" y="645118"/>
                      </a:lnTo>
                      <a:cubicBezTo>
                        <a:pt x="273256" y="858156"/>
                        <a:pt x="686598" y="922377"/>
                        <a:pt x="1231837" y="835779"/>
                      </a:cubicBezTo>
                      <a:cubicBezTo>
                        <a:pt x="1376834" y="812310"/>
                        <a:pt x="1516191" y="784111"/>
                        <a:pt x="1646088" y="751910"/>
                      </a:cubicBezTo>
                      <a:cubicBezTo>
                        <a:pt x="1904062" y="687689"/>
                        <a:pt x="2150030" y="609278"/>
                        <a:pt x="2377440" y="533960"/>
                      </a:cubicBezTo>
                      <a:cubicBezTo>
                        <a:pt x="3011642" y="322923"/>
                        <a:pt x="3590902" y="149545"/>
                        <a:pt x="4258762" y="170831"/>
                      </a:cubicBezTo>
                      <a:cubicBezTo>
                        <a:pt x="4504911" y="178472"/>
                        <a:pt x="4752333" y="205033"/>
                        <a:pt x="5015220" y="251607"/>
                      </a:cubicBezTo>
                      <a:cubicBezTo>
                        <a:pt x="5508063" y="339114"/>
                        <a:pt x="5950150" y="483020"/>
                        <a:pt x="6418070" y="635294"/>
                      </a:cubicBezTo>
                      <a:cubicBezTo>
                        <a:pt x="6671678" y="717890"/>
                        <a:pt x="6933655" y="803214"/>
                        <a:pt x="7207639" y="879988"/>
                      </a:cubicBezTo>
                      <a:cubicBezTo>
                        <a:pt x="7286595" y="901819"/>
                        <a:pt x="7367008" y="921649"/>
                        <a:pt x="7446693" y="939114"/>
                      </a:cubicBezTo>
                      <a:cubicBezTo>
                        <a:pt x="7908609" y="1041358"/>
                        <a:pt x="8429287" y="1050091"/>
                        <a:pt x="9038202" y="965858"/>
                      </a:cubicBezTo>
                      <a:cubicBezTo>
                        <a:pt x="9390779" y="917101"/>
                        <a:pt x="9799208" y="854518"/>
                        <a:pt x="10186715" y="728259"/>
                      </a:cubicBezTo>
                      <a:cubicBezTo>
                        <a:pt x="10611155" y="589630"/>
                        <a:pt x="11000118" y="358217"/>
                        <a:pt x="11410730" y="0"/>
                      </a:cubicBezTo>
                      <a:lnTo>
                        <a:pt x="11414005" y="3820"/>
                      </a:lnTo>
                      <a:cubicBezTo>
                        <a:pt x="11002846" y="362583"/>
                        <a:pt x="10613338" y="594360"/>
                        <a:pt x="10188353" y="733171"/>
                      </a:cubicBezTo>
                      <a:cubicBezTo>
                        <a:pt x="9800482" y="859612"/>
                        <a:pt x="9391688" y="922195"/>
                        <a:pt x="9038929" y="970952"/>
                      </a:cubicBezTo>
                      <a:cubicBezTo>
                        <a:pt x="8762944" y="1009157"/>
                        <a:pt x="8505333" y="1028077"/>
                        <a:pt x="8263005" y="1028077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26" name="任意多边形: 形状 125">
                  <a:extLst>
                    <a:ext uri="{FF2B5EF4-FFF2-40B4-BE49-F238E27FC236}">
                      <a16:creationId xmlns:a16="http://schemas.microsoft.com/office/drawing/2014/main" id="{8B8B9A53-D437-4289-8B30-D27C6CB42EDC}"/>
                    </a:ext>
                  </a:extLst>
                </p:cNvPr>
                <p:cNvSpPr/>
                <p:nvPr/>
              </p:nvSpPr>
              <p:spPr>
                <a:xfrm>
                  <a:off x="-392164" y="5636290"/>
                  <a:ext cx="11475313" cy="1064099"/>
                </a:xfrm>
                <a:custGeom>
                  <a:avLst/>
                  <a:gdLst>
                    <a:gd name="connsiteX0" fmla="*/ 8275376 w 11475313"/>
                    <a:gd name="connsiteY0" fmla="*/ 1064099 h 1064099"/>
                    <a:gd name="connsiteX1" fmla="*/ 7518736 w 11475313"/>
                    <a:gd name="connsiteY1" fmla="*/ 990964 h 1064099"/>
                    <a:gd name="connsiteX2" fmla="*/ 7276772 w 11475313"/>
                    <a:gd name="connsiteY2" fmla="*/ 934566 h 1064099"/>
                    <a:gd name="connsiteX3" fmla="*/ 6412612 w 11475313"/>
                    <a:gd name="connsiteY3" fmla="*/ 674954 h 1064099"/>
                    <a:gd name="connsiteX4" fmla="*/ 5063431 w 11475313"/>
                    <a:gd name="connsiteY4" fmla="*/ 307277 h 1064099"/>
                    <a:gd name="connsiteX5" fmla="*/ 4302606 w 11475313"/>
                    <a:gd name="connsiteY5" fmla="*/ 215403 h 1064099"/>
                    <a:gd name="connsiteX6" fmla="*/ 2401819 w 11475313"/>
                    <a:gd name="connsiteY6" fmla="*/ 540509 h 1064099"/>
                    <a:gd name="connsiteX7" fmla="*/ 1662098 w 11475313"/>
                    <a:gd name="connsiteY7" fmla="*/ 754821 h 1064099"/>
                    <a:gd name="connsiteX8" fmla="*/ 1244208 w 11475313"/>
                    <a:gd name="connsiteY8" fmla="*/ 841601 h 1064099"/>
                    <a:gd name="connsiteX9" fmla="*/ 591813 w 11475313"/>
                    <a:gd name="connsiteY9" fmla="*/ 876167 h 1064099"/>
                    <a:gd name="connsiteX10" fmla="*/ 0 w 11475313"/>
                    <a:gd name="connsiteY10" fmla="*/ 662401 h 1064099"/>
                    <a:gd name="connsiteX11" fmla="*/ 3093 w 11475313"/>
                    <a:gd name="connsiteY11" fmla="*/ 658399 h 1064099"/>
                    <a:gd name="connsiteX12" fmla="*/ 592359 w 11475313"/>
                    <a:gd name="connsiteY12" fmla="*/ 870891 h 1064099"/>
                    <a:gd name="connsiteX13" fmla="*/ 1243481 w 11475313"/>
                    <a:gd name="connsiteY13" fmla="*/ 836507 h 1064099"/>
                    <a:gd name="connsiteX14" fmla="*/ 1661006 w 11475313"/>
                    <a:gd name="connsiteY14" fmla="*/ 749909 h 1064099"/>
                    <a:gd name="connsiteX15" fmla="*/ 2400363 w 11475313"/>
                    <a:gd name="connsiteY15" fmla="*/ 535779 h 1064099"/>
                    <a:gd name="connsiteX16" fmla="*/ 4302788 w 11475313"/>
                    <a:gd name="connsiteY16" fmla="*/ 210491 h 1064099"/>
                    <a:gd name="connsiteX17" fmla="*/ 5064340 w 11475313"/>
                    <a:gd name="connsiteY17" fmla="*/ 302365 h 1064099"/>
                    <a:gd name="connsiteX18" fmla="*/ 6414067 w 11475313"/>
                    <a:gd name="connsiteY18" fmla="*/ 670224 h 1064099"/>
                    <a:gd name="connsiteX19" fmla="*/ 7278045 w 11475313"/>
                    <a:gd name="connsiteY19" fmla="*/ 929836 h 1064099"/>
                    <a:gd name="connsiteX20" fmla="*/ 7519828 w 11475313"/>
                    <a:gd name="connsiteY20" fmla="*/ 986234 h 1064099"/>
                    <a:gd name="connsiteX21" fmla="*/ 9124981 w 11475313"/>
                    <a:gd name="connsiteY21" fmla="*/ 990418 h 1064099"/>
                    <a:gd name="connsiteX22" fmla="*/ 10262762 w 11475313"/>
                    <a:gd name="connsiteY22" fmla="*/ 738265 h 1064099"/>
                    <a:gd name="connsiteX23" fmla="*/ 11472039 w 11475313"/>
                    <a:gd name="connsiteY23" fmla="*/ 0 h 1064099"/>
                    <a:gd name="connsiteX24" fmla="*/ 11475314 w 11475313"/>
                    <a:gd name="connsiteY24" fmla="*/ 3820 h 1064099"/>
                    <a:gd name="connsiteX25" fmla="*/ 10264399 w 11475313"/>
                    <a:gd name="connsiteY25" fmla="*/ 742996 h 1064099"/>
                    <a:gd name="connsiteX26" fmla="*/ 9125892 w 11475313"/>
                    <a:gd name="connsiteY26" fmla="*/ 995330 h 1064099"/>
                    <a:gd name="connsiteX27" fmla="*/ 8275376 w 11475313"/>
                    <a:gd name="connsiteY27" fmla="*/ 1064099 h 1064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1475313" h="1064099">
                      <a:moveTo>
                        <a:pt x="8275376" y="1064099"/>
                      </a:moveTo>
                      <a:cubicBezTo>
                        <a:pt x="8004303" y="1064099"/>
                        <a:pt x="7753424" y="1039721"/>
                        <a:pt x="7518736" y="990964"/>
                      </a:cubicBezTo>
                      <a:cubicBezTo>
                        <a:pt x="7438142" y="974590"/>
                        <a:pt x="7356638" y="955488"/>
                        <a:pt x="7276772" y="934566"/>
                      </a:cubicBezTo>
                      <a:cubicBezTo>
                        <a:pt x="6976226" y="854518"/>
                        <a:pt x="6689688" y="763190"/>
                        <a:pt x="6412612" y="674954"/>
                      </a:cubicBezTo>
                      <a:cubicBezTo>
                        <a:pt x="5962157" y="531413"/>
                        <a:pt x="5536626" y="395876"/>
                        <a:pt x="5063431" y="307277"/>
                      </a:cubicBezTo>
                      <a:cubicBezTo>
                        <a:pt x="4797088" y="257429"/>
                        <a:pt x="4548210" y="227410"/>
                        <a:pt x="4302606" y="215403"/>
                      </a:cubicBezTo>
                      <a:cubicBezTo>
                        <a:pt x="3600363" y="181019"/>
                        <a:pt x="2978532" y="357125"/>
                        <a:pt x="2401819" y="540509"/>
                      </a:cubicBezTo>
                      <a:cubicBezTo>
                        <a:pt x="2182777" y="609824"/>
                        <a:pt x="1926804" y="689145"/>
                        <a:pt x="1662098" y="754821"/>
                      </a:cubicBezTo>
                      <a:cubicBezTo>
                        <a:pt x="1531473" y="787204"/>
                        <a:pt x="1390842" y="816313"/>
                        <a:pt x="1244208" y="841601"/>
                      </a:cubicBezTo>
                      <a:cubicBezTo>
                        <a:pt x="996604" y="883262"/>
                        <a:pt x="783202" y="894542"/>
                        <a:pt x="591813" y="876167"/>
                      </a:cubicBezTo>
                      <a:cubicBezTo>
                        <a:pt x="352031" y="852880"/>
                        <a:pt x="152820" y="781019"/>
                        <a:pt x="0" y="662401"/>
                      </a:cubicBezTo>
                      <a:lnTo>
                        <a:pt x="3093" y="658399"/>
                      </a:lnTo>
                      <a:cubicBezTo>
                        <a:pt x="155185" y="776288"/>
                        <a:pt x="353487" y="847786"/>
                        <a:pt x="592359" y="870891"/>
                      </a:cubicBezTo>
                      <a:cubicBezTo>
                        <a:pt x="780655" y="889084"/>
                        <a:pt x="999696" y="877441"/>
                        <a:pt x="1243481" y="836507"/>
                      </a:cubicBezTo>
                      <a:cubicBezTo>
                        <a:pt x="1389933" y="811401"/>
                        <a:pt x="1530563" y="782110"/>
                        <a:pt x="1661006" y="749909"/>
                      </a:cubicBezTo>
                      <a:cubicBezTo>
                        <a:pt x="1925530" y="684233"/>
                        <a:pt x="2181321" y="604912"/>
                        <a:pt x="2400363" y="535779"/>
                      </a:cubicBezTo>
                      <a:cubicBezTo>
                        <a:pt x="2977440" y="352395"/>
                        <a:pt x="3599635" y="176289"/>
                        <a:pt x="4302788" y="210491"/>
                      </a:cubicBezTo>
                      <a:cubicBezTo>
                        <a:pt x="4548755" y="222498"/>
                        <a:pt x="4797815" y="252517"/>
                        <a:pt x="5064340" y="302365"/>
                      </a:cubicBezTo>
                      <a:cubicBezTo>
                        <a:pt x="5537718" y="390964"/>
                        <a:pt x="5963431" y="526501"/>
                        <a:pt x="6414067" y="670224"/>
                      </a:cubicBezTo>
                      <a:cubicBezTo>
                        <a:pt x="6691144" y="758460"/>
                        <a:pt x="6977499" y="849788"/>
                        <a:pt x="7278045" y="929836"/>
                      </a:cubicBezTo>
                      <a:cubicBezTo>
                        <a:pt x="7357912" y="950940"/>
                        <a:pt x="7439234" y="969860"/>
                        <a:pt x="7519828" y="986234"/>
                      </a:cubicBezTo>
                      <a:cubicBezTo>
                        <a:pt x="7981926" y="1082292"/>
                        <a:pt x="8506971" y="1083566"/>
                        <a:pt x="9124981" y="990418"/>
                      </a:cubicBezTo>
                      <a:cubicBezTo>
                        <a:pt x="9498116" y="934202"/>
                        <a:pt x="9894175" y="864706"/>
                        <a:pt x="10262762" y="738265"/>
                      </a:cubicBezTo>
                      <a:cubicBezTo>
                        <a:pt x="10665733" y="599818"/>
                        <a:pt x="11049965" y="365312"/>
                        <a:pt x="11472039" y="0"/>
                      </a:cubicBezTo>
                      <a:lnTo>
                        <a:pt x="11475314" y="3820"/>
                      </a:lnTo>
                      <a:cubicBezTo>
                        <a:pt x="11052695" y="369497"/>
                        <a:pt x="10667916" y="604548"/>
                        <a:pt x="10264399" y="742996"/>
                      </a:cubicBezTo>
                      <a:cubicBezTo>
                        <a:pt x="9895448" y="869436"/>
                        <a:pt x="9499208" y="938932"/>
                        <a:pt x="9125892" y="995330"/>
                      </a:cubicBezTo>
                      <a:cubicBezTo>
                        <a:pt x="8820979" y="1041176"/>
                        <a:pt x="8538626" y="1064099"/>
                        <a:pt x="8275376" y="106409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27" name="任意多边形: 形状 126">
                  <a:extLst>
                    <a:ext uri="{FF2B5EF4-FFF2-40B4-BE49-F238E27FC236}">
                      <a16:creationId xmlns:a16="http://schemas.microsoft.com/office/drawing/2014/main" id="{5560E9A5-4CBC-4802-9EAC-798877513C15}"/>
                    </a:ext>
                  </a:extLst>
                </p:cNvPr>
                <p:cNvSpPr/>
                <p:nvPr/>
              </p:nvSpPr>
              <p:spPr>
                <a:xfrm>
                  <a:off x="-407628" y="5601724"/>
                  <a:ext cx="11536988" cy="1102486"/>
                </a:xfrm>
                <a:custGeom>
                  <a:avLst/>
                  <a:gdLst>
                    <a:gd name="connsiteX0" fmla="*/ 8289931 w 11536988"/>
                    <a:gd name="connsiteY0" fmla="*/ 1102486 h 1102486"/>
                    <a:gd name="connsiteX1" fmla="*/ 7592053 w 11536988"/>
                    <a:gd name="connsiteY1" fmla="*/ 1038265 h 1102486"/>
                    <a:gd name="connsiteX2" fmla="*/ 7347360 w 11536988"/>
                    <a:gd name="connsiteY2" fmla="*/ 984415 h 1102486"/>
                    <a:gd name="connsiteX3" fmla="*/ 6406062 w 11536988"/>
                    <a:gd name="connsiteY3" fmla="*/ 709885 h 1102486"/>
                    <a:gd name="connsiteX4" fmla="*/ 5112733 w 11536988"/>
                    <a:gd name="connsiteY4" fmla="*/ 358217 h 1102486"/>
                    <a:gd name="connsiteX5" fmla="*/ 4346815 w 11536988"/>
                    <a:gd name="connsiteY5" fmla="*/ 255246 h 1102486"/>
                    <a:gd name="connsiteX6" fmla="*/ 2424923 w 11536988"/>
                    <a:gd name="connsiteY6" fmla="*/ 542329 h 1102486"/>
                    <a:gd name="connsiteX7" fmla="*/ 1677198 w 11536988"/>
                    <a:gd name="connsiteY7" fmla="*/ 753002 h 1102486"/>
                    <a:gd name="connsiteX8" fmla="*/ 1255852 w 11536988"/>
                    <a:gd name="connsiteY8" fmla="*/ 842510 h 1102486"/>
                    <a:gd name="connsiteX9" fmla="*/ 0 w 11536988"/>
                    <a:gd name="connsiteY9" fmla="*/ 675682 h 1102486"/>
                    <a:gd name="connsiteX10" fmla="*/ 3093 w 11536988"/>
                    <a:gd name="connsiteY10" fmla="*/ 671680 h 1102486"/>
                    <a:gd name="connsiteX11" fmla="*/ 1255124 w 11536988"/>
                    <a:gd name="connsiteY11" fmla="*/ 837416 h 1102486"/>
                    <a:gd name="connsiteX12" fmla="*/ 1676106 w 11536988"/>
                    <a:gd name="connsiteY12" fmla="*/ 747908 h 1102486"/>
                    <a:gd name="connsiteX13" fmla="*/ 2423650 w 11536988"/>
                    <a:gd name="connsiteY13" fmla="*/ 537417 h 1102486"/>
                    <a:gd name="connsiteX14" fmla="*/ 4347179 w 11536988"/>
                    <a:gd name="connsiteY14" fmla="*/ 249970 h 1102486"/>
                    <a:gd name="connsiteX15" fmla="*/ 5113825 w 11536988"/>
                    <a:gd name="connsiteY15" fmla="*/ 353123 h 1102486"/>
                    <a:gd name="connsiteX16" fmla="*/ 6407699 w 11536988"/>
                    <a:gd name="connsiteY16" fmla="*/ 704973 h 1102486"/>
                    <a:gd name="connsiteX17" fmla="*/ 7348633 w 11536988"/>
                    <a:gd name="connsiteY17" fmla="*/ 979503 h 1102486"/>
                    <a:gd name="connsiteX18" fmla="*/ 7593145 w 11536988"/>
                    <a:gd name="connsiteY18" fmla="*/ 1033353 h 1102486"/>
                    <a:gd name="connsiteX19" fmla="*/ 9212125 w 11536988"/>
                    <a:gd name="connsiteY19" fmla="*/ 1014797 h 1102486"/>
                    <a:gd name="connsiteX20" fmla="*/ 10338989 w 11536988"/>
                    <a:gd name="connsiteY20" fmla="*/ 748272 h 1102486"/>
                    <a:gd name="connsiteX21" fmla="*/ 11533714 w 11536988"/>
                    <a:gd name="connsiteY21" fmla="*/ 0 h 1102486"/>
                    <a:gd name="connsiteX22" fmla="*/ 11536988 w 11536988"/>
                    <a:gd name="connsiteY22" fmla="*/ 3821 h 1102486"/>
                    <a:gd name="connsiteX23" fmla="*/ 10340445 w 11536988"/>
                    <a:gd name="connsiteY23" fmla="*/ 753002 h 1102486"/>
                    <a:gd name="connsiteX24" fmla="*/ 9212671 w 11536988"/>
                    <a:gd name="connsiteY24" fmla="*/ 1019709 h 1102486"/>
                    <a:gd name="connsiteX25" fmla="*/ 8289931 w 11536988"/>
                    <a:gd name="connsiteY25" fmla="*/ 1102486 h 11024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1536988" h="1102486">
                      <a:moveTo>
                        <a:pt x="8289931" y="1102486"/>
                      </a:moveTo>
                      <a:cubicBezTo>
                        <a:pt x="8042144" y="1102486"/>
                        <a:pt x="7812004" y="1081019"/>
                        <a:pt x="7592053" y="1038265"/>
                      </a:cubicBezTo>
                      <a:cubicBezTo>
                        <a:pt x="7510185" y="1022619"/>
                        <a:pt x="7427772" y="1004609"/>
                        <a:pt x="7347360" y="984415"/>
                      </a:cubicBezTo>
                      <a:cubicBezTo>
                        <a:pt x="7019161" y="901455"/>
                        <a:pt x="6707517" y="803942"/>
                        <a:pt x="6406062" y="709885"/>
                      </a:cubicBezTo>
                      <a:cubicBezTo>
                        <a:pt x="5973801" y="574894"/>
                        <a:pt x="5565371" y="447180"/>
                        <a:pt x="5112733" y="358217"/>
                      </a:cubicBezTo>
                      <a:cubicBezTo>
                        <a:pt x="4842388" y="305094"/>
                        <a:pt x="4591691" y="271437"/>
                        <a:pt x="4346815" y="255246"/>
                      </a:cubicBezTo>
                      <a:cubicBezTo>
                        <a:pt x="3682412" y="211401"/>
                        <a:pt x="3098058" y="338387"/>
                        <a:pt x="2424923" y="542329"/>
                      </a:cubicBezTo>
                      <a:cubicBezTo>
                        <a:pt x="2176045" y="617283"/>
                        <a:pt x="1931716" y="689872"/>
                        <a:pt x="1677198" y="753002"/>
                      </a:cubicBezTo>
                      <a:cubicBezTo>
                        <a:pt x="1545664" y="785567"/>
                        <a:pt x="1403941" y="815585"/>
                        <a:pt x="1255852" y="842510"/>
                      </a:cubicBezTo>
                      <a:cubicBezTo>
                        <a:pt x="689690" y="943299"/>
                        <a:pt x="278896" y="888720"/>
                        <a:pt x="0" y="675682"/>
                      </a:cubicBezTo>
                      <a:lnTo>
                        <a:pt x="3093" y="671680"/>
                      </a:lnTo>
                      <a:cubicBezTo>
                        <a:pt x="280715" y="883808"/>
                        <a:pt x="690236" y="938023"/>
                        <a:pt x="1255124" y="837416"/>
                      </a:cubicBezTo>
                      <a:cubicBezTo>
                        <a:pt x="1403032" y="810491"/>
                        <a:pt x="1544754" y="780473"/>
                        <a:pt x="1676106" y="747908"/>
                      </a:cubicBezTo>
                      <a:cubicBezTo>
                        <a:pt x="1930624" y="684960"/>
                        <a:pt x="2174954" y="612371"/>
                        <a:pt x="2423650" y="537417"/>
                      </a:cubicBezTo>
                      <a:cubicBezTo>
                        <a:pt x="3097331" y="333111"/>
                        <a:pt x="3682048" y="206125"/>
                        <a:pt x="4347179" y="249970"/>
                      </a:cubicBezTo>
                      <a:cubicBezTo>
                        <a:pt x="4592418" y="266161"/>
                        <a:pt x="4843115" y="299818"/>
                        <a:pt x="5113825" y="353123"/>
                      </a:cubicBezTo>
                      <a:cubicBezTo>
                        <a:pt x="5566826" y="442086"/>
                        <a:pt x="5975256" y="569800"/>
                        <a:pt x="6407699" y="704973"/>
                      </a:cubicBezTo>
                      <a:cubicBezTo>
                        <a:pt x="6709155" y="799211"/>
                        <a:pt x="7020798" y="896543"/>
                        <a:pt x="7348633" y="979503"/>
                      </a:cubicBezTo>
                      <a:cubicBezTo>
                        <a:pt x="7429045" y="999697"/>
                        <a:pt x="7511459" y="1017707"/>
                        <a:pt x="7593145" y="1033353"/>
                      </a:cubicBezTo>
                      <a:cubicBezTo>
                        <a:pt x="8061974" y="1124500"/>
                        <a:pt x="8576285" y="1118678"/>
                        <a:pt x="9212125" y="1014797"/>
                      </a:cubicBezTo>
                      <a:cubicBezTo>
                        <a:pt x="9579620" y="954760"/>
                        <a:pt x="9970584" y="880897"/>
                        <a:pt x="10338989" y="748272"/>
                      </a:cubicBezTo>
                      <a:cubicBezTo>
                        <a:pt x="10729408" y="607459"/>
                        <a:pt x="11086715" y="383687"/>
                        <a:pt x="11533714" y="0"/>
                      </a:cubicBezTo>
                      <a:lnTo>
                        <a:pt x="11536988" y="3821"/>
                      </a:lnTo>
                      <a:cubicBezTo>
                        <a:pt x="11089262" y="388053"/>
                        <a:pt x="10731591" y="612007"/>
                        <a:pt x="10340445" y="753002"/>
                      </a:cubicBezTo>
                      <a:cubicBezTo>
                        <a:pt x="9971676" y="885809"/>
                        <a:pt x="9580530" y="959672"/>
                        <a:pt x="9212671" y="1019709"/>
                      </a:cubicBezTo>
                      <a:cubicBezTo>
                        <a:pt x="8874648" y="1075015"/>
                        <a:pt x="8570828" y="1102486"/>
                        <a:pt x="8289931" y="1102486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28" name="任意多边形: 形状 127">
                  <a:extLst>
                    <a:ext uri="{FF2B5EF4-FFF2-40B4-BE49-F238E27FC236}">
                      <a16:creationId xmlns:a16="http://schemas.microsoft.com/office/drawing/2014/main" id="{06035DF8-6EC9-40DC-86FF-468F83F7862B}"/>
                    </a:ext>
                  </a:extLst>
                </p:cNvPr>
                <p:cNvSpPr/>
                <p:nvPr/>
              </p:nvSpPr>
              <p:spPr>
                <a:xfrm>
                  <a:off x="-423273" y="5567521"/>
                  <a:ext cx="11598843" cy="1140509"/>
                </a:xfrm>
                <a:custGeom>
                  <a:avLst/>
                  <a:gdLst>
                    <a:gd name="connsiteX0" fmla="*/ 8307942 w 11598843"/>
                    <a:gd name="connsiteY0" fmla="*/ 1140509 h 1140509"/>
                    <a:gd name="connsiteX1" fmla="*/ 7665552 w 11598843"/>
                    <a:gd name="connsiteY1" fmla="*/ 1085203 h 1140509"/>
                    <a:gd name="connsiteX2" fmla="*/ 7417948 w 11598843"/>
                    <a:gd name="connsiteY2" fmla="*/ 1033899 h 1140509"/>
                    <a:gd name="connsiteX3" fmla="*/ 6396238 w 11598843"/>
                    <a:gd name="connsiteY3" fmla="*/ 744087 h 1140509"/>
                    <a:gd name="connsiteX4" fmla="*/ 5162036 w 11598843"/>
                    <a:gd name="connsiteY4" fmla="*/ 408611 h 1140509"/>
                    <a:gd name="connsiteX5" fmla="*/ 4391023 w 11598843"/>
                    <a:gd name="connsiteY5" fmla="*/ 294542 h 1140509"/>
                    <a:gd name="connsiteX6" fmla="*/ 3410066 w 11598843"/>
                    <a:gd name="connsiteY6" fmla="*/ 327107 h 1140509"/>
                    <a:gd name="connsiteX7" fmla="*/ 2448028 w 11598843"/>
                    <a:gd name="connsiteY7" fmla="*/ 543784 h 1140509"/>
                    <a:gd name="connsiteX8" fmla="*/ 2434930 w 11598843"/>
                    <a:gd name="connsiteY8" fmla="*/ 547604 h 1140509"/>
                    <a:gd name="connsiteX9" fmla="*/ 1692116 w 11598843"/>
                    <a:gd name="connsiteY9" fmla="*/ 750818 h 1140509"/>
                    <a:gd name="connsiteX10" fmla="*/ 1267495 w 11598843"/>
                    <a:gd name="connsiteY10" fmla="*/ 843056 h 1140509"/>
                    <a:gd name="connsiteX11" fmla="*/ 0 w 11598843"/>
                    <a:gd name="connsiteY11" fmla="*/ 688781 h 1140509"/>
                    <a:gd name="connsiteX12" fmla="*/ 3093 w 11598843"/>
                    <a:gd name="connsiteY12" fmla="*/ 684778 h 1140509"/>
                    <a:gd name="connsiteX13" fmla="*/ 1266767 w 11598843"/>
                    <a:gd name="connsiteY13" fmla="*/ 838144 h 1140509"/>
                    <a:gd name="connsiteX14" fmla="*/ 1691206 w 11598843"/>
                    <a:gd name="connsiteY14" fmla="*/ 745906 h 1140509"/>
                    <a:gd name="connsiteX15" fmla="*/ 2433838 w 11598843"/>
                    <a:gd name="connsiteY15" fmla="*/ 542874 h 1140509"/>
                    <a:gd name="connsiteX16" fmla="*/ 2446937 w 11598843"/>
                    <a:gd name="connsiteY16" fmla="*/ 539054 h 1140509"/>
                    <a:gd name="connsiteX17" fmla="*/ 3409702 w 11598843"/>
                    <a:gd name="connsiteY17" fmla="*/ 322195 h 1140509"/>
                    <a:gd name="connsiteX18" fmla="*/ 4391751 w 11598843"/>
                    <a:gd name="connsiteY18" fmla="*/ 289630 h 1140509"/>
                    <a:gd name="connsiteX19" fmla="*/ 5163491 w 11598843"/>
                    <a:gd name="connsiteY19" fmla="*/ 403881 h 1140509"/>
                    <a:gd name="connsiteX20" fmla="*/ 6398239 w 11598843"/>
                    <a:gd name="connsiteY20" fmla="*/ 739357 h 1140509"/>
                    <a:gd name="connsiteX21" fmla="*/ 7419585 w 11598843"/>
                    <a:gd name="connsiteY21" fmla="*/ 1028987 h 1140509"/>
                    <a:gd name="connsiteX22" fmla="*/ 7666826 w 11598843"/>
                    <a:gd name="connsiteY22" fmla="*/ 1080109 h 1140509"/>
                    <a:gd name="connsiteX23" fmla="*/ 9299450 w 11598843"/>
                    <a:gd name="connsiteY23" fmla="*/ 1038993 h 1140509"/>
                    <a:gd name="connsiteX24" fmla="*/ 10415400 w 11598843"/>
                    <a:gd name="connsiteY24" fmla="*/ 758096 h 1140509"/>
                    <a:gd name="connsiteX25" fmla="*/ 11595569 w 11598843"/>
                    <a:gd name="connsiteY25" fmla="*/ 0 h 1140509"/>
                    <a:gd name="connsiteX26" fmla="*/ 11598843 w 11598843"/>
                    <a:gd name="connsiteY26" fmla="*/ 3820 h 1140509"/>
                    <a:gd name="connsiteX27" fmla="*/ 10417218 w 11598843"/>
                    <a:gd name="connsiteY27" fmla="*/ 762826 h 1140509"/>
                    <a:gd name="connsiteX28" fmla="*/ 9300360 w 11598843"/>
                    <a:gd name="connsiteY28" fmla="*/ 1044087 h 1140509"/>
                    <a:gd name="connsiteX29" fmla="*/ 8307942 w 11598843"/>
                    <a:gd name="connsiteY29" fmla="*/ 1140509 h 11405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1598843" h="1140509">
                      <a:moveTo>
                        <a:pt x="8307942" y="1140509"/>
                      </a:moveTo>
                      <a:cubicBezTo>
                        <a:pt x="8080531" y="1140509"/>
                        <a:pt x="7868403" y="1121952"/>
                        <a:pt x="7665552" y="1085203"/>
                      </a:cubicBezTo>
                      <a:cubicBezTo>
                        <a:pt x="7582957" y="1070467"/>
                        <a:pt x="7499633" y="1053365"/>
                        <a:pt x="7417948" y="1033899"/>
                      </a:cubicBezTo>
                      <a:cubicBezTo>
                        <a:pt x="7061004" y="948211"/>
                        <a:pt x="6723163" y="844512"/>
                        <a:pt x="6396238" y="744087"/>
                      </a:cubicBezTo>
                      <a:cubicBezTo>
                        <a:pt x="6001454" y="622741"/>
                        <a:pt x="5593206" y="497392"/>
                        <a:pt x="5162036" y="408611"/>
                      </a:cubicBezTo>
                      <a:cubicBezTo>
                        <a:pt x="4887506" y="352031"/>
                        <a:pt x="4635172" y="314736"/>
                        <a:pt x="4391023" y="294542"/>
                      </a:cubicBezTo>
                      <a:cubicBezTo>
                        <a:pt x="4069920" y="267799"/>
                        <a:pt x="3748998" y="278532"/>
                        <a:pt x="3410066" y="327107"/>
                      </a:cubicBezTo>
                      <a:cubicBezTo>
                        <a:pt x="3122801" y="368223"/>
                        <a:pt x="2817161" y="437174"/>
                        <a:pt x="2448028" y="543784"/>
                      </a:cubicBezTo>
                      <a:lnTo>
                        <a:pt x="2434930" y="547604"/>
                      </a:lnTo>
                      <a:cubicBezTo>
                        <a:pt x="2194238" y="616737"/>
                        <a:pt x="1945542" y="688053"/>
                        <a:pt x="1692116" y="750818"/>
                      </a:cubicBezTo>
                      <a:cubicBezTo>
                        <a:pt x="1560036" y="783384"/>
                        <a:pt x="1417222" y="814493"/>
                        <a:pt x="1267495" y="843056"/>
                      </a:cubicBezTo>
                      <a:cubicBezTo>
                        <a:pt x="695330" y="950394"/>
                        <a:pt x="280715" y="900000"/>
                        <a:pt x="0" y="688781"/>
                      </a:cubicBezTo>
                      <a:lnTo>
                        <a:pt x="3093" y="684778"/>
                      </a:lnTo>
                      <a:cubicBezTo>
                        <a:pt x="282535" y="895088"/>
                        <a:pt x="695876" y="945300"/>
                        <a:pt x="1266767" y="838144"/>
                      </a:cubicBezTo>
                      <a:cubicBezTo>
                        <a:pt x="1416494" y="809581"/>
                        <a:pt x="1559308" y="778472"/>
                        <a:pt x="1691206" y="745906"/>
                      </a:cubicBezTo>
                      <a:cubicBezTo>
                        <a:pt x="1944451" y="683323"/>
                        <a:pt x="2193147" y="611825"/>
                        <a:pt x="2433838" y="542874"/>
                      </a:cubicBezTo>
                      <a:lnTo>
                        <a:pt x="2446937" y="539054"/>
                      </a:lnTo>
                      <a:cubicBezTo>
                        <a:pt x="2816251" y="432262"/>
                        <a:pt x="3122255" y="363493"/>
                        <a:pt x="3409702" y="322195"/>
                      </a:cubicBezTo>
                      <a:cubicBezTo>
                        <a:pt x="3748998" y="273620"/>
                        <a:pt x="4070284" y="262887"/>
                        <a:pt x="4391751" y="289630"/>
                      </a:cubicBezTo>
                      <a:cubicBezTo>
                        <a:pt x="4636263" y="309824"/>
                        <a:pt x="4888598" y="347301"/>
                        <a:pt x="5163491" y="403881"/>
                      </a:cubicBezTo>
                      <a:cubicBezTo>
                        <a:pt x="5594844" y="492662"/>
                        <a:pt x="6003273" y="618193"/>
                        <a:pt x="6398239" y="739357"/>
                      </a:cubicBezTo>
                      <a:cubicBezTo>
                        <a:pt x="6724983" y="839600"/>
                        <a:pt x="7062824" y="943481"/>
                        <a:pt x="7419585" y="1028987"/>
                      </a:cubicBezTo>
                      <a:cubicBezTo>
                        <a:pt x="7501271" y="1048271"/>
                        <a:pt x="7584412" y="1065555"/>
                        <a:pt x="7666826" y="1080109"/>
                      </a:cubicBezTo>
                      <a:cubicBezTo>
                        <a:pt x="8136201" y="1165251"/>
                        <a:pt x="8655060" y="1152153"/>
                        <a:pt x="9299450" y="1038993"/>
                      </a:cubicBezTo>
                      <a:cubicBezTo>
                        <a:pt x="9643841" y="978411"/>
                        <a:pt x="10045721" y="897635"/>
                        <a:pt x="10415400" y="758096"/>
                      </a:cubicBezTo>
                      <a:cubicBezTo>
                        <a:pt x="10873131" y="584900"/>
                        <a:pt x="11253180" y="291449"/>
                        <a:pt x="11595569" y="0"/>
                      </a:cubicBezTo>
                      <a:lnTo>
                        <a:pt x="11598843" y="3820"/>
                      </a:lnTo>
                      <a:cubicBezTo>
                        <a:pt x="11256090" y="295634"/>
                        <a:pt x="10875860" y="589448"/>
                        <a:pt x="10417218" y="762826"/>
                      </a:cubicBezTo>
                      <a:cubicBezTo>
                        <a:pt x="10046995" y="902729"/>
                        <a:pt x="9644932" y="983505"/>
                        <a:pt x="9300360" y="1044087"/>
                      </a:cubicBezTo>
                      <a:cubicBezTo>
                        <a:pt x="8933411" y="1108490"/>
                        <a:pt x="8607395" y="1140509"/>
                        <a:pt x="8307942" y="114050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29" name="任意多边形: 形状 128">
                  <a:extLst>
                    <a:ext uri="{FF2B5EF4-FFF2-40B4-BE49-F238E27FC236}">
                      <a16:creationId xmlns:a16="http://schemas.microsoft.com/office/drawing/2014/main" id="{1F45D81A-9616-47A9-A5C9-0CBB6B0734E9}"/>
                    </a:ext>
                  </a:extLst>
                </p:cNvPr>
                <p:cNvSpPr/>
                <p:nvPr/>
              </p:nvSpPr>
              <p:spPr>
                <a:xfrm>
                  <a:off x="-438737" y="5533500"/>
                  <a:ext cx="11659971" cy="1179259"/>
                </a:xfrm>
                <a:custGeom>
                  <a:avLst/>
                  <a:gdLst>
                    <a:gd name="connsiteX0" fmla="*/ 8327954 w 11659971"/>
                    <a:gd name="connsiteY0" fmla="*/ 1179260 h 1179259"/>
                    <a:gd name="connsiteX1" fmla="*/ 7738870 w 11659971"/>
                    <a:gd name="connsiteY1" fmla="*/ 1131959 h 1179259"/>
                    <a:gd name="connsiteX2" fmla="*/ 7488536 w 11659971"/>
                    <a:gd name="connsiteY2" fmla="*/ 1083384 h 1179259"/>
                    <a:gd name="connsiteX3" fmla="*/ 6383321 w 11659971"/>
                    <a:gd name="connsiteY3" fmla="*/ 778108 h 1179259"/>
                    <a:gd name="connsiteX4" fmla="*/ 5211338 w 11659971"/>
                    <a:gd name="connsiteY4" fmla="*/ 459187 h 1179259"/>
                    <a:gd name="connsiteX5" fmla="*/ 4435232 w 11659971"/>
                    <a:gd name="connsiteY5" fmla="*/ 334021 h 1179259"/>
                    <a:gd name="connsiteX6" fmla="*/ 3445178 w 11659971"/>
                    <a:gd name="connsiteY6" fmla="*/ 345846 h 1179259"/>
                    <a:gd name="connsiteX7" fmla="*/ 2471133 w 11659971"/>
                    <a:gd name="connsiteY7" fmla="*/ 545421 h 1179259"/>
                    <a:gd name="connsiteX8" fmla="*/ 2365251 w 11659971"/>
                    <a:gd name="connsiteY8" fmla="*/ 574348 h 1179259"/>
                    <a:gd name="connsiteX9" fmla="*/ 1707216 w 11659971"/>
                    <a:gd name="connsiteY9" fmla="*/ 748635 h 1179259"/>
                    <a:gd name="connsiteX10" fmla="*/ 1279138 w 11659971"/>
                    <a:gd name="connsiteY10" fmla="*/ 843602 h 1179259"/>
                    <a:gd name="connsiteX11" fmla="*/ 613463 w 11659971"/>
                    <a:gd name="connsiteY11" fmla="*/ 902183 h 1179259"/>
                    <a:gd name="connsiteX12" fmla="*/ 0 w 11659971"/>
                    <a:gd name="connsiteY12" fmla="*/ 701880 h 1179259"/>
                    <a:gd name="connsiteX13" fmla="*/ 2911 w 11659971"/>
                    <a:gd name="connsiteY13" fmla="*/ 697877 h 1179259"/>
                    <a:gd name="connsiteX14" fmla="*/ 613826 w 11659971"/>
                    <a:gd name="connsiteY14" fmla="*/ 897271 h 1179259"/>
                    <a:gd name="connsiteX15" fmla="*/ 1278229 w 11659971"/>
                    <a:gd name="connsiteY15" fmla="*/ 838872 h 1179259"/>
                    <a:gd name="connsiteX16" fmla="*/ 1706124 w 11659971"/>
                    <a:gd name="connsiteY16" fmla="*/ 743905 h 1179259"/>
                    <a:gd name="connsiteX17" fmla="*/ 2363978 w 11659971"/>
                    <a:gd name="connsiteY17" fmla="*/ 569800 h 1179259"/>
                    <a:gd name="connsiteX18" fmla="*/ 2469860 w 11659971"/>
                    <a:gd name="connsiteY18" fmla="*/ 540873 h 1179259"/>
                    <a:gd name="connsiteX19" fmla="*/ 3444632 w 11659971"/>
                    <a:gd name="connsiteY19" fmla="*/ 341116 h 1179259"/>
                    <a:gd name="connsiteX20" fmla="*/ 4435778 w 11659971"/>
                    <a:gd name="connsiteY20" fmla="*/ 329290 h 1179259"/>
                    <a:gd name="connsiteX21" fmla="*/ 5212430 w 11659971"/>
                    <a:gd name="connsiteY21" fmla="*/ 454639 h 1179259"/>
                    <a:gd name="connsiteX22" fmla="*/ 6384776 w 11659971"/>
                    <a:gd name="connsiteY22" fmla="*/ 773741 h 1179259"/>
                    <a:gd name="connsiteX23" fmla="*/ 7489628 w 11659971"/>
                    <a:gd name="connsiteY23" fmla="*/ 1078835 h 1179259"/>
                    <a:gd name="connsiteX24" fmla="*/ 7739779 w 11659971"/>
                    <a:gd name="connsiteY24" fmla="*/ 1127410 h 1179259"/>
                    <a:gd name="connsiteX25" fmla="*/ 9386049 w 11659971"/>
                    <a:gd name="connsiteY25" fmla="*/ 1063553 h 1179259"/>
                    <a:gd name="connsiteX26" fmla="*/ 10491264 w 11659971"/>
                    <a:gd name="connsiteY26" fmla="*/ 768102 h 1179259"/>
                    <a:gd name="connsiteX27" fmla="*/ 11656697 w 11659971"/>
                    <a:gd name="connsiteY27" fmla="*/ 0 h 1179259"/>
                    <a:gd name="connsiteX28" fmla="*/ 11659972 w 11659971"/>
                    <a:gd name="connsiteY28" fmla="*/ 3821 h 1179259"/>
                    <a:gd name="connsiteX29" fmla="*/ 10493083 w 11659971"/>
                    <a:gd name="connsiteY29" fmla="*/ 772832 h 1179259"/>
                    <a:gd name="connsiteX30" fmla="*/ 9386958 w 11659971"/>
                    <a:gd name="connsiteY30" fmla="*/ 1068466 h 1179259"/>
                    <a:gd name="connsiteX31" fmla="*/ 8327954 w 11659971"/>
                    <a:gd name="connsiteY31" fmla="*/ 1179260 h 11792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659971" h="1179259">
                      <a:moveTo>
                        <a:pt x="8327954" y="1179260"/>
                      </a:moveTo>
                      <a:cubicBezTo>
                        <a:pt x="8120191" y="1179260"/>
                        <a:pt x="7925346" y="1163432"/>
                        <a:pt x="7738870" y="1131959"/>
                      </a:cubicBezTo>
                      <a:cubicBezTo>
                        <a:pt x="7655365" y="1118132"/>
                        <a:pt x="7571132" y="1101758"/>
                        <a:pt x="7488536" y="1083384"/>
                      </a:cubicBezTo>
                      <a:cubicBezTo>
                        <a:pt x="7101575" y="995512"/>
                        <a:pt x="6736444" y="885082"/>
                        <a:pt x="6383321" y="778108"/>
                      </a:cubicBezTo>
                      <a:cubicBezTo>
                        <a:pt x="6008003" y="664584"/>
                        <a:pt x="5619950" y="547059"/>
                        <a:pt x="5211338" y="459187"/>
                      </a:cubicBezTo>
                      <a:cubicBezTo>
                        <a:pt x="4932260" y="399151"/>
                        <a:pt x="4678288" y="358217"/>
                        <a:pt x="4435232" y="334021"/>
                      </a:cubicBezTo>
                      <a:cubicBezTo>
                        <a:pt x="4108125" y="301455"/>
                        <a:pt x="3784292" y="305276"/>
                        <a:pt x="3445178" y="345846"/>
                      </a:cubicBezTo>
                      <a:cubicBezTo>
                        <a:pt x="3145542" y="381686"/>
                        <a:pt x="2836082" y="445179"/>
                        <a:pt x="2471133" y="545421"/>
                      </a:cubicBezTo>
                      <a:cubicBezTo>
                        <a:pt x="2435839" y="555064"/>
                        <a:pt x="2400545" y="564706"/>
                        <a:pt x="2365251" y="574348"/>
                      </a:cubicBezTo>
                      <a:cubicBezTo>
                        <a:pt x="2151667" y="632929"/>
                        <a:pt x="1930806" y="693329"/>
                        <a:pt x="1707216" y="748635"/>
                      </a:cubicBezTo>
                      <a:cubicBezTo>
                        <a:pt x="1574408" y="781383"/>
                        <a:pt x="1430321" y="813220"/>
                        <a:pt x="1279138" y="843602"/>
                      </a:cubicBezTo>
                      <a:cubicBezTo>
                        <a:pt x="1022256" y="894178"/>
                        <a:pt x="804487" y="913462"/>
                        <a:pt x="613463" y="902183"/>
                      </a:cubicBezTo>
                      <a:cubicBezTo>
                        <a:pt x="366040" y="887629"/>
                        <a:pt x="159551" y="820133"/>
                        <a:pt x="0" y="701880"/>
                      </a:cubicBezTo>
                      <a:lnTo>
                        <a:pt x="2911" y="697877"/>
                      </a:lnTo>
                      <a:cubicBezTo>
                        <a:pt x="161734" y="815585"/>
                        <a:pt x="367313" y="882717"/>
                        <a:pt x="613826" y="897271"/>
                      </a:cubicBezTo>
                      <a:cubicBezTo>
                        <a:pt x="804487" y="908368"/>
                        <a:pt x="1021710" y="889448"/>
                        <a:pt x="1278229" y="838872"/>
                      </a:cubicBezTo>
                      <a:cubicBezTo>
                        <a:pt x="1429411" y="808490"/>
                        <a:pt x="1573317" y="776652"/>
                        <a:pt x="1706124" y="743905"/>
                      </a:cubicBezTo>
                      <a:cubicBezTo>
                        <a:pt x="1929714" y="688781"/>
                        <a:pt x="2150394" y="628199"/>
                        <a:pt x="2363978" y="569800"/>
                      </a:cubicBezTo>
                      <a:cubicBezTo>
                        <a:pt x="2399271" y="560158"/>
                        <a:pt x="2434566" y="550515"/>
                        <a:pt x="2469860" y="540873"/>
                      </a:cubicBezTo>
                      <a:cubicBezTo>
                        <a:pt x="2834990" y="440449"/>
                        <a:pt x="3144632" y="376956"/>
                        <a:pt x="3444632" y="341116"/>
                      </a:cubicBezTo>
                      <a:cubicBezTo>
                        <a:pt x="3784110" y="300546"/>
                        <a:pt x="4108307" y="296543"/>
                        <a:pt x="4435778" y="329290"/>
                      </a:cubicBezTo>
                      <a:cubicBezTo>
                        <a:pt x="4679016" y="353487"/>
                        <a:pt x="4933170" y="394603"/>
                        <a:pt x="5212430" y="454639"/>
                      </a:cubicBezTo>
                      <a:cubicBezTo>
                        <a:pt x="5621223" y="542510"/>
                        <a:pt x="6009459" y="660036"/>
                        <a:pt x="6384776" y="773741"/>
                      </a:cubicBezTo>
                      <a:cubicBezTo>
                        <a:pt x="6737899" y="880533"/>
                        <a:pt x="7102848" y="991146"/>
                        <a:pt x="7489628" y="1078835"/>
                      </a:cubicBezTo>
                      <a:cubicBezTo>
                        <a:pt x="7572041" y="1097210"/>
                        <a:pt x="7656274" y="1113584"/>
                        <a:pt x="7739779" y="1127410"/>
                      </a:cubicBezTo>
                      <a:cubicBezTo>
                        <a:pt x="8210246" y="1206913"/>
                        <a:pt x="8733290" y="1186537"/>
                        <a:pt x="9386049" y="1063553"/>
                      </a:cubicBezTo>
                      <a:cubicBezTo>
                        <a:pt x="9724617" y="999697"/>
                        <a:pt x="10120676" y="914736"/>
                        <a:pt x="10491264" y="768102"/>
                      </a:cubicBezTo>
                      <a:cubicBezTo>
                        <a:pt x="10936260" y="591813"/>
                        <a:pt x="11296479" y="304184"/>
                        <a:pt x="11656697" y="0"/>
                      </a:cubicBezTo>
                      <a:lnTo>
                        <a:pt x="11659972" y="3821"/>
                      </a:lnTo>
                      <a:cubicBezTo>
                        <a:pt x="11299389" y="308187"/>
                        <a:pt x="10938807" y="596179"/>
                        <a:pt x="10493083" y="772832"/>
                      </a:cubicBezTo>
                      <a:cubicBezTo>
                        <a:pt x="10122131" y="919648"/>
                        <a:pt x="9725891" y="1004609"/>
                        <a:pt x="9386958" y="1068466"/>
                      </a:cubicBezTo>
                      <a:cubicBezTo>
                        <a:pt x="8992356" y="1142510"/>
                        <a:pt x="8645055" y="1179260"/>
                        <a:pt x="8327954" y="1179260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30" name="任意多边形: 形状 129">
                  <a:extLst>
                    <a:ext uri="{FF2B5EF4-FFF2-40B4-BE49-F238E27FC236}">
                      <a16:creationId xmlns:a16="http://schemas.microsoft.com/office/drawing/2014/main" id="{EB0E3E3C-D889-41FB-81EE-8A17517B9039}"/>
                    </a:ext>
                  </a:extLst>
                </p:cNvPr>
                <p:cNvSpPr/>
                <p:nvPr/>
              </p:nvSpPr>
              <p:spPr>
                <a:xfrm>
                  <a:off x="-454019" y="5498934"/>
                  <a:ext cx="11721462" cy="1219466"/>
                </a:xfrm>
                <a:custGeom>
                  <a:avLst/>
                  <a:gdLst>
                    <a:gd name="connsiteX0" fmla="*/ 8350149 w 11721462"/>
                    <a:gd name="connsiteY0" fmla="*/ 1219466 h 1219466"/>
                    <a:gd name="connsiteX1" fmla="*/ 7812005 w 11721462"/>
                    <a:gd name="connsiteY1" fmla="*/ 1179260 h 1219466"/>
                    <a:gd name="connsiteX2" fmla="*/ 7558942 w 11721462"/>
                    <a:gd name="connsiteY2" fmla="*/ 1133232 h 1219466"/>
                    <a:gd name="connsiteX3" fmla="*/ 6366948 w 11721462"/>
                    <a:gd name="connsiteY3" fmla="*/ 812128 h 1219466"/>
                    <a:gd name="connsiteX4" fmla="*/ 5260459 w 11721462"/>
                    <a:gd name="connsiteY4" fmla="*/ 510127 h 1219466"/>
                    <a:gd name="connsiteX5" fmla="*/ 4479259 w 11721462"/>
                    <a:gd name="connsiteY5" fmla="*/ 373863 h 1219466"/>
                    <a:gd name="connsiteX6" fmla="*/ 2494056 w 11721462"/>
                    <a:gd name="connsiteY6" fmla="*/ 547423 h 1219466"/>
                    <a:gd name="connsiteX7" fmla="*/ 2269557 w 11721462"/>
                    <a:gd name="connsiteY7" fmla="*/ 606185 h 1219466"/>
                    <a:gd name="connsiteX8" fmla="*/ 1722316 w 11721462"/>
                    <a:gd name="connsiteY8" fmla="*/ 746816 h 1219466"/>
                    <a:gd name="connsiteX9" fmla="*/ 1290782 w 11721462"/>
                    <a:gd name="connsiteY9" fmla="*/ 844693 h 1219466"/>
                    <a:gd name="connsiteX10" fmla="*/ 0 w 11721462"/>
                    <a:gd name="connsiteY10" fmla="*/ 715342 h 1219466"/>
                    <a:gd name="connsiteX11" fmla="*/ 2911 w 11721462"/>
                    <a:gd name="connsiteY11" fmla="*/ 711340 h 1219466"/>
                    <a:gd name="connsiteX12" fmla="*/ 1289690 w 11721462"/>
                    <a:gd name="connsiteY12" fmla="*/ 839781 h 1219466"/>
                    <a:gd name="connsiteX13" fmla="*/ 1721042 w 11721462"/>
                    <a:gd name="connsiteY13" fmla="*/ 742086 h 1219466"/>
                    <a:gd name="connsiteX14" fmla="*/ 2268283 w 11721462"/>
                    <a:gd name="connsiteY14" fmla="*/ 601455 h 1219466"/>
                    <a:gd name="connsiteX15" fmla="*/ 2492783 w 11721462"/>
                    <a:gd name="connsiteY15" fmla="*/ 542692 h 1219466"/>
                    <a:gd name="connsiteX16" fmla="*/ 4479805 w 11721462"/>
                    <a:gd name="connsiteY16" fmla="*/ 368951 h 1219466"/>
                    <a:gd name="connsiteX17" fmla="*/ 5261551 w 11721462"/>
                    <a:gd name="connsiteY17" fmla="*/ 505397 h 1219466"/>
                    <a:gd name="connsiteX18" fmla="*/ 6368403 w 11721462"/>
                    <a:gd name="connsiteY18" fmla="*/ 807580 h 1219466"/>
                    <a:gd name="connsiteX19" fmla="*/ 7560034 w 11721462"/>
                    <a:gd name="connsiteY19" fmla="*/ 1128502 h 1219466"/>
                    <a:gd name="connsiteX20" fmla="*/ 7812914 w 11721462"/>
                    <a:gd name="connsiteY20" fmla="*/ 1174348 h 1219466"/>
                    <a:gd name="connsiteX21" fmla="*/ 9473011 w 11721462"/>
                    <a:gd name="connsiteY21" fmla="*/ 1087932 h 1219466"/>
                    <a:gd name="connsiteX22" fmla="*/ 10567309 w 11721462"/>
                    <a:gd name="connsiteY22" fmla="*/ 778108 h 1219466"/>
                    <a:gd name="connsiteX23" fmla="*/ 11718188 w 11721462"/>
                    <a:gd name="connsiteY23" fmla="*/ 0 h 1219466"/>
                    <a:gd name="connsiteX24" fmla="*/ 11721463 w 11721462"/>
                    <a:gd name="connsiteY24" fmla="*/ 3820 h 1219466"/>
                    <a:gd name="connsiteX25" fmla="*/ 10569311 w 11721462"/>
                    <a:gd name="connsiteY25" fmla="*/ 782656 h 1219466"/>
                    <a:gd name="connsiteX26" fmla="*/ 9474102 w 11721462"/>
                    <a:gd name="connsiteY26" fmla="*/ 1092844 h 1219466"/>
                    <a:gd name="connsiteX27" fmla="*/ 8350149 w 11721462"/>
                    <a:gd name="connsiteY27" fmla="*/ 1219466 h 12194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1721462" h="1219466">
                      <a:moveTo>
                        <a:pt x="8350149" y="1219466"/>
                      </a:moveTo>
                      <a:cubicBezTo>
                        <a:pt x="8160943" y="1219466"/>
                        <a:pt x="7982835" y="1206003"/>
                        <a:pt x="7812005" y="1179260"/>
                      </a:cubicBezTo>
                      <a:cubicBezTo>
                        <a:pt x="7727408" y="1166343"/>
                        <a:pt x="7642266" y="1150879"/>
                        <a:pt x="7558942" y="1133232"/>
                      </a:cubicBezTo>
                      <a:cubicBezTo>
                        <a:pt x="7140689" y="1043723"/>
                        <a:pt x="6747360" y="926015"/>
                        <a:pt x="6366948" y="812128"/>
                      </a:cubicBezTo>
                      <a:cubicBezTo>
                        <a:pt x="6012187" y="706064"/>
                        <a:pt x="5645238" y="596361"/>
                        <a:pt x="5260459" y="510127"/>
                      </a:cubicBezTo>
                      <a:cubicBezTo>
                        <a:pt x="4976105" y="446452"/>
                        <a:pt x="4720496" y="401880"/>
                        <a:pt x="4479259" y="373863"/>
                      </a:cubicBezTo>
                      <a:cubicBezTo>
                        <a:pt x="3846876" y="300364"/>
                        <a:pt x="3234687" y="353851"/>
                        <a:pt x="2494056" y="547423"/>
                      </a:cubicBezTo>
                      <a:cubicBezTo>
                        <a:pt x="2419102" y="566889"/>
                        <a:pt x="2344329" y="586537"/>
                        <a:pt x="2269557" y="606185"/>
                      </a:cubicBezTo>
                      <a:cubicBezTo>
                        <a:pt x="2091630" y="652941"/>
                        <a:pt x="1907519" y="701334"/>
                        <a:pt x="1722316" y="746816"/>
                      </a:cubicBezTo>
                      <a:cubicBezTo>
                        <a:pt x="1590054" y="779381"/>
                        <a:pt x="1444875" y="812310"/>
                        <a:pt x="1290782" y="844693"/>
                      </a:cubicBezTo>
                      <a:cubicBezTo>
                        <a:pt x="918193" y="921649"/>
                        <a:pt x="378957" y="992056"/>
                        <a:pt x="0" y="715342"/>
                      </a:cubicBezTo>
                      <a:lnTo>
                        <a:pt x="2911" y="711340"/>
                      </a:lnTo>
                      <a:cubicBezTo>
                        <a:pt x="380230" y="986780"/>
                        <a:pt x="918011" y="916555"/>
                        <a:pt x="1289690" y="839781"/>
                      </a:cubicBezTo>
                      <a:cubicBezTo>
                        <a:pt x="1443602" y="807398"/>
                        <a:pt x="1588781" y="774469"/>
                        <a:pt x="1721042" y="742086"/>
                      </a:cubicBezTo>
                      <a:cubicBezTo>
                        <a:pt x="1906246" y="696422"/>
                        <a:pt x="2090357" y="648029"/>
                        <a:pt x="2268283" y="601455"/>
                      </a:cubicBezTo>
                      <a:cubicBezTo>
                        <a:pt x="2343238" y="581807"/>
                        <a:pt x="2418010" y="562159"/>
                        <a:pt x="2492783" y="542692"/>
                      </a:cubicBezTo>
                      <a:cubicBezTo>
                        <a:pt x="3233959" y="348939"/>
                        <a:pt x="3846876" y="295270"/>
                        <a:pt x="4479805" y="368951"/>
                      </a:cubicBezTo>
                      <a:cubicBezTo>
                        <a:pt x="4721405" y="396968"/>
                        <a:pt x="4977015" y="441722"/>
                        <a:pt x="5261551" y="505397"/>
                      </a:cubicBezTo>
                      <a:cubicBezTo>
                        <a:pt x="5646693" y="591631"/>
                        <a:pt x="6013643" y="701334"/>
                        <a:pt x="6368403" y="807580"/>
                      </a:cubicBezTo>
                      <a:cubicBezTo>
                        <a:pt x="6748815" y="921285"/>
                        <a:pt x="7142144" y="1038993"/>
                        <a:pt x="7560034" y="1128502"/>
                      </a:cubicBezTo>
                      <a:cubicBezTo>
                        <a:pt x="7643357" y="1146149"/>
                        <a:pt x="7728500" y="1161613"/>
                        <a:pt x="7812914" y="1174348"/>
                      </a:cubicBezTo>
                      <a:cubicBezTo>
                        <a:pt x="8284655" y="1248211"/>
                        <a:pt x="8812065" y="1220740"/>
                        <a:pt x="9473011" y="1087932"/>
                      </a:cubicBezTo>
                      <a:cubicBezTo>
                        <a:pt x="9805757" y="1021164"/>
                        <a:pt x="10195994" y="932019"/>
                        <a:pt x="10567309" y="778108"/>
                      </a:cubicBezTo>
                      <a:cubicBezTo>
                        <a:pt x="11006120" y="595997"/>
                        <a:pt x="11368158" y="293087"/>
                        <a:pt x="11718188" y="0"/>
                      </a:cubicBezTo>
                      <a:lnTo>
                        <a:pt x="11721463" y="3820"/>
                      </a:lnTo>
                      <a:cubicBezTo>
                        <a:pt x="11371069" y="297089"/>
                        <a:pt x="11008850" y="600364"/>
                        <a:pt x="10569311" y="782656"/>
                      </a:cubicBezTo>
                      <a:cubicBezTo>
                        <a:pt x="10197450" y="936749"/>
                        <a:pt x="9807031" y="1025894"/>
                        <a:pt x="9474102" y="1092844"/>
                      </a:cubicBezTo>
                      <a:cubicBezTo>
                        <a:pt x="9051664" y="1177623"/>
                        <a:pt x="8683805" y="1219466"/>
                        <a:pt x="8350149" y="1219466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31" name="任意多边形: 形状 130">
                  <a:extLst>
                    <a:ext uri="{FF2B5EF4-FFF2-40B4-BE49-F238E27FC236}">
                      <a16:creationId xmlns:a16="http://schemas.microsoft.com/office/drawing/2014/main" id="{EF901622-8B6D-4D65-8B8A-DDA1396EC94F}"/>
                    </a:ext>
                  </a:extLst>
                </p:cNvPr>
                <p:cNvSpPr/>
                <p:nvPr/>
              </p:nvSpPr>
              <p:spPr>
                <a:xfrm>
                  <a:off x="-469665" y="5464913"/>
                  <a:ext cx="11782773" cy="1259854"/>
                </a:xfrm>
                <a:custGeom>
                  <a:avLst/>
                  <a:gdLst>
                    <a:gd name="connsiteX0" fmla="*/ 8375073 w 11782773"/>
                    <a:gd name="connsiteY0" fmla="*/ 1259854 h 1259854"/>
                    <a:gd name="connsiteX1" fmla="*/ 7885504 w 11782773"/>
                    <a:gd name="connsiteY1" fmla="*/ 1226015 h 1259854"/>
                    <a:gd name="connsiteX2" fmla="*/ 7629530 w 11782773"/>
                    <a:gd name="connsiteY2" fmla="*/ 1182717 h 1259854"/>
                    <a:gd name="connsiteX3" fmla="*/ 6347663 w 11782773"/>
                    <a:gd name="connsiteY3" fmla="*/ 845421 h 1259854"/>
                    <a:gd name="connsiteX4" fmla="*/ 5309762 w 11782773"/>
                    <a:gd name="connsiteY4" fmla="*/ 560703 h 1259854"/>
                    <a:gd name="connsiteX5" fmla="*/ 4523467 w 11782773"/>
                    <a:gd name="connsiteY5" fmla="*/ 413341 h 1259854"/>
                    <a:gd name="connsiteX6" fmla="*/ 2517161 w 11782773"/>
                    <a:gd name="connsiteY6" fmla="*/ 549060 h 1259854"/>
                    <a:gd name="connsiteX7" fmla="*/ 2140024 w 11782773"/>
                    <a:gd name="connsiteY7" fmla="*/ 643845 h 1259854"/>
                    <a:gd name="connsiteX8" fmla="*/ 1737234 w 11782773"/>
                    <a:gd name="connsiteY8" fmla="*/ 744815 h 1259854"/>
                    <a:gd name="connsiteX9" fmla="*/ 1302425 w 11782773"/>
                    <a:gd name="connsiteY9" fmla="*/ 845421 h 1259854"/>
                    <a:gd name="connsiteX10" fmla="*/ 628017 w 11782773"/>
                    <a:gd name="connsiteY10" fmla="*/ 920012 h 1259854"/>
                    <a:gd name="connsiteX11" fmla="*/ 0 w 11782773"/>
                    <a:gd name="connsiteY11" fmla="*/ 728623 h 1259854"/>
                    <a:gd name="connsiteX12" fmla="*/ 2911 w 11782773"/>
                    <a:gd name="connsiteY12" fmla="*/ 724621 h 1259854"/>
                    <a:gd name="connsiteX13" fmla="*/ 1301334 w 11782773"/>
                    <a:gd name="connsiteY13" fmla="*/ 840691 h 1259854"/>
                    <a:gd name="connsiteX14" fmla="*/ 1735961 w 11782773"/>
                    <a:gd name="connsiteY14" fmla="*/ 740085 h 1259854"/>
                    <a:gd name="connsiteX15" fmla="*/ 2138568 w 11782773"/>
                    <a:gd name="connsiteY15" fmla="*/ 639114 h 1259854"/>
                    <a:gd name="connsiteX16" fmla="*/ 2515888 w 11782773"/>
                    <a:gd name="connsiteY16" fmla="*/ 544330 h 1259854"/>
                    <a:gd name="connsiteX17" fmla="*/ 4524013 w 11782773"/>
                    <a:gd name="connsiteY17" fmla="*/ 408429 h 1259854"/>
                    <a:gd name="connsiteX18" fmla="*/ 5310853 w 11782773"/>
                    <a:gd name="connsiteY18" fmla="*/ 555973 h 1259854"/>
                    <a:gd name="connsiteX19" fmla="*/ 6349119 w 11782773"/>
                    <a:gd name="connsiteY19" fmla="*/ 840873 h 1259854"/>
                    <a:gd name="connsiteX20" fmla="*/ 7630622 w 11782773"/>
                    <a:gd name="connsiteY20" fmla="*/ 1178168 h 1259854"/>
                    <a:gd name="connsiteX21" fmla="*/ 7886231 w 11782773"/>
                    <a:gd name="connsiteY21" fmla="*/ 1221467 h 1259854"/>
                    <a:gd name="connsiteX22" fmla="*/ 9559972 w 11782773"/>
                    <a:gd name="connsiteY22" fmla="*/ 1112310 h 1259854"/>
                    <a:gd name="connsiteX23" fmla="*/ 10643356 w 11782773"/>
                    <a:gd name="connsiteY23" fmla="*/ 788114 h 1259854"/>
                    <a:gd name="connsiteX24" fmla="*/ 11704544 w 11782773"/>
                    <a:gd name="connsiteY24" fmla="*/ 62401 h 1259854"/>
                    <a:gd name="connsiteX25" fmla="*/ 11779498 w 11782773"/>
                    <a:gd name="connsiteY25" fmla="*/ 0 h 1259854"/>
                    <a:gd name="connsiteX26" fmla="*/ 11782773 w 11782773"/>
                    <a:gd name="connsiteY26" fmla="*/ 3820 h 1259854"/>
                    <a:gd name="connsiteX27" fmla="*/ 11707637 w 11782773"/>
                    <a:gd name="connsiteY27" fmla="*/ 66222 h 1259854"/>
                    <a:gd name="connsiteX28" fmla="*/ 10645539 w 11782773"/>
                    <a:gd name="connsiteY28" fmla="*/ 792298 h 1259854"/>
                    <a:gd name="connsiteX29" fmla="*/ 9561064 w 11782773"/>
                    <a:gd name="connsiteY29" fmla="*/ 1116858 h 1259854"/>
                    <a:gd name="connsiteX30" fmla="*/ 8375073 w 11782773"/>
                    <a:gd name="connsiteY30" fmla="*/ 1259854 h 12598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11782773" h="1259854">
                      <a:moveTo>
                        <a:pt x="8375073" y="1259854"/>
                      </a:moveTo>
                      <a:cubicBezTo>
                        <a:pt x="8203697" y="1259854"/>
                        <a:pt x="8041416" y="1248575"/>
                        <a:pt x="7885504" y="1226015"/>
                      </a:cubicBezTo>
                      <a:cubicBezTo>
                        <a:pt x="7800361" y="1214008"/>
                        <a:pt x="7714309" y="1199454"/>
                        <a:pt x="7629530" y="1182717"/>
                      </a:cubicBezTo>
                      <a:cubicBezTo>
                        <a:pt x="7178894" y="1091752"/>
                        <a:pt x="6756274" y="966586"/>
                        <a:pt x="6347663" y="845421"/>
                      </a:cubicBezTo>
                      <a:cubicBezTo>
                        <a:pt x="6014370" y="746634"/>
                        <a:pt x="5669980" y="644572"/>
                        <a:pt x="5309762" y="560703"/>
                      </a:cubicBezTo>
                      <a:cubicBezTo>
                        <a:pt x="5015948" y="492298"/>
                        <a:pt x="4766160" y="445543"/>
                        <a:pt x="4523467" y="413341"/>
                      </a:cubicBezTo>
                      <a:cubicBezTo>
                        <a:pt x="3874711" y="327289"/>
                        <a:pt x="3237234" y="370406"/>
                        <a:pt x="2517161" y="549060"/>
                      </a:cubicBezTo>
                      <a:cubicBezTo>
                        <a:pt x="2391267" y="580170"/>
                        <a:pt x="2263553" y="612553"/>
                        <a:pt x="2140024" y="643845"/>
                      </a:cubicBezTo>
                      <a:cubicBezTo>
                        <a:pt x="2008853" y="677138"/>
                        <a:pt x="1873135" y="711522"/>
                        <a:pt x="1737234" y="744815"/>
                      </a:cubicBezTo>
                      <a:cubicBezTo>
                        <a:pt x="1606246" y="777016"/>
                        <a:pt x="1459975" y="810855"/>
                        <a:pt x="1302425" y="845421"/>
                      </a:cubicBezTo>
                      <a:cubicBezTo>
                        <a:pt x="1035536" y="903093"/>
                        <a:pt x="821225" y="926743"/>
                        <a:pt x="628017" y="920012"/>
                      </a:cubicBezTo>
                      <a:cubicBezTo>
                        <a:pt x="375500" y="911279"/>
                        <a:pt x="164281" y="846877"/>
                        <a:pt x="0" y="728623"/>
                      </a:cubicBezTo>
                      <a:lnTo>
                        <a:pt x="2911" y="724621"/>
                      </a:lnTo>
                      <a:cubicBezTo>
                        <a:pt x="382595" y="997877"/>
                        <a:pt x="925834" y="921649"/>
                        <a:pt x="1301334" y="840691"/>
                      </a:cubicBezTo>
                      <a:cubicBezTo>
                        <a:pt x="1458884" y="806125"/>
                        <a:pt x="1605154" y="772286"/>
                        <a:pt x="1735961" y="740085"/>
                      </a:cubicBezTo>
                      <a:cubicBezTo>
                        <a:pt x="1871679" y="706792"/>
                        <a:pt x="2007398" y="672225"/>
                        <a:pt x="2138568" y="639114"/>
                      </a:cubicBezTo>
                      <a:cubicBezTo>
                        <a:pt x="2262098" y="607823"/>
                        <a:pt x="2389993" y="575439"/>
                        <a:pt x="2515888" y="544330"/>
                      </a:cubicBezTo>
                      <a:cubicBezTo>
                        <a:pt x="3236506" y="365494"/>
                        <a:pt x="3874711" y="322195"/>
                        <a:pt x="4524013" y="408429"/>
                      </a:cubicBezTo>
                      <a:cubicBezTo>
                        <a:pt x="4766888" y="440631"/>
                        <a:pt x="5016857" y="487568"/>
                        <a:pt x="5310853" y="555973"/>
                      </a:cubicBezTo>
                      <a:cubicBezTo>
                        <a:pt x="5671254" y="639842"/>
                        <a:pt x="6015826" y="742086"/>
                        <a:pt x="6349119" y="840873"/>
                      </a:cubicBezTo>
                      <a:cubicBezTo>
                        <a:pt x="6757730" y="962037"/>
                        <a:pt x="7180350" y="1087204"/>
                        <a:pt x="7630622" y="1178168"/>
                      </a:cubicBezTo>
                      <a:cubicBezTo>
                        <a:pt x="7715219" y="1194906"/>
                        <a:pt x="7801089" y="1209460"/>
                        <a:pt x="7886231" y="1221467"/>
                      </a:cubicBezTo>
                      <a:cubicBezTo>
                        <a:pt x="8359609" y="1289690"/>
                        <a:pt x="8891386" y="1255124"/>
                        <a:pt x="9559972" y="1112310"/>
                      </a:cubicBezTo>
                      <a:cubicBezTo>
                        <a:pt x="9867613" y="1046634"/>
                        <a:pt x="10268766" y="950394"/>
                        <a:pt x="10643356" y="788114"/>
                      </a:cubicBezTo>
                      <a:cubicBezTo>
                        <a:pt x="11038868" y="616555"/>
                        <a:pt x="11362155" y="347301"/>
                        <a:pt x="11704544" y="62401"/>
                      </a:cubicBezTo>
                      <a:cubicBezTo>
                        <a:pt x="11729468" y="41662"/>
                        <a:pt x="11754392" y="20922"/>
                        <a:pt x="11779498" y="0"/>
                      </a:cubicBezTo>
                      <a:lnTo>
                        <a:pt x="11782773" y="3820"/>
                      </a:lnTo>
                      <a:cubicBezTo>
                        <a:pt x="11757667" y="24742"/>
                        <a:pt x="11732561" y="45482"/>
                        <a:pt x="11707637" y="66222"/>
                      </a:cubicBezTo>
                      <a:cubicBezTo>
                        <a:pt x="11365247" y="350940"/>
                        <a:pt x="11041597" y="620376"/>
                        <a:pt x="10645539" y="792298"/>
                      </a:cubicBezTo>
                      <a:cubicBezTo>
                        <a:pt x="10270402" y="954760"/>
                        <a:pt x="9868886" y="1051182"/>
                        <a:pt x="9561064" y="1116858"/>
                      </a:cubicBezTo>
                      <a:cubicBezTo>
                        <a:pt x="9112065" y="1212553"/>
                        <a:pt x="8724557" y="1259854"/>
                        <a:pt x="8375073" y="1259854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32" name="任意多边形: 形状 131">
                  <a:extLst>
                    <a:ext uri="{FF2B5EF4-FFF2-40B4-BE49-F238E27FC236}">
                      <a16:creationId xmlns:a16="http://schemas.microsoft.com/office/drawing/2014/main" id="{7AE5F3A5-2B43-4CEC-BA2A-7AE5793D4611}"/>
                    </a:ext>
                  </a:extLst>
                </p:cNvPr>
                <p:cNvSpPr/>
                <p:nvPr/>
              </p:nvSpPr>
              <p:spPr>
                <a:xfrm>
                  <a:off x="-485129" y="5430165"/>
                  <a:ext cx="11844083" cy="1301697"/>
                </a:xfrm>
                <a:custGeom>
                  <a:avLst/>
                  <a:gdLst>
                    <a:gd name="connsiteX0" fmla="*/ 8402180 w 11844083"/>
                    <a:gd name="connsiteY0" fmla="*/ 1301698 h 1301697"/>
                    <a:gd name="connsiteX1" fmla="*/ 7958821 w 11844083"/>
                    <a:gd name="connsiteY1" fmla="*/ 1273499 h 1301697"/>
                    <a:gd name="connsiteX2" fmla="*/ 7700118 w 11844083"/>
                    <a:gd name="connsiteY2" fmla="*/ 1232747 h 1301697"/>
                    <a:gd name="connsiteX3" fmla="*/ 6325104 w 11844083"/>
                    <a:gd name="connsiteY3" fmla="*/ 878532 h 1301697"/>
                    <a:gd name="connsiteX4" fmla="*/ 5358883 w 11844083"/>
                    <a:gd name="connsiteY4" fmla="*/ 611643 h 1301697"/>
                    <a:gd name="connsiteX5" fmla="*/ 4567494 w 11844083"/>
                    <a:gd name="connsiteY5" fmla="*/ 453002 h 1301697"/>
                    <a:gd name="connsiteX6" fmla="*/ 2540084 w 11844083"/>
                    <a:gd name="connsiteY6" fmla="*/ 550879 h 1301697"/>
                    <a:gd name="connsiteX7" fmla="*/ 1961734 w 11844083"/>
                    <a:gd name="connsiteY7" fmla="*/ 691328 h 1301697"/>
                    <a:gd name="connsiteX8" fmla="*/ 1752152 w 11844083"/>
                    <a:gd name="connsiteY8" fmla="*/ 742996 h 1301697"/>
                    <a:gd name="connsiteX9" fmla="*/ 1313887 w 11844083"/>
                    <a:gd name="connsiteY9" fmla="*/ 846331 h 1301697"/>
                    <a:gd name="connsiteX10" fmla="*/ 635112 w 11844083"/>
                    <a:gd name="connsiteY10" fmla="*/ 928926 h 1301697"/>
                    <a:gd name="connsiteX11" fmla="*/ 0 w 11844083"/>
                    <a:gd name="connsiteY11" fmla="*/ 741904 h 1301697"/>
                    <a:gd name="connsiteX12" fmla="*/ 2911 w 11844083"/>
                    <a:gd name="connsiteY12" fmla="*/ 737902 h 1301697"/>
                    <a:gd name="connsiteX13" fmla="*/ 635294 w 11844083"/>
                    <a:gd name="connsiteY13" fmla="*/ 924014 h 1301697"/>
                    <a:gd name="connsiteX14" fmla="*/ 1312977 w 11844083"/>
                    <a:gd name="connsiteY14" fmla="*/ 841601 h 1301697"/>
                    <a:gd name="connsiteX15" fmla="*/ 1751061 w 11844083"/>
                    <a:gd name="connsiteY15" fmla="*/ 738265 h 1301697"/>
                    <a:gd name="connsiteX16" fmla="*/ 1960642 w 11844083"/>
                    <a:gd name="connsiteY16" fmla="*/ 686598 h 1301697"/>
                    <a:gd name="connsiteX17" fmla="*/ 2538992 w 11844083"/>
                    <a:gd name="connsiteY17" fmla="*/ 546149 h 1301697"/>
                    <a:gd name="connsiteX18" fmla="*/ 4568222 w 11844083"/>
                    <a:gd name="connsiteY18" fmla="*/ 448090 h 1301697"/>
                    <a:gd name="connsiteX19" fmla="*/ 5359974 w 11844083"/>
                    <a:gd name="connsiteY19" fmla="*/ 606731 h 1301697"/>
                    <a:gd name="connsiteX20" fmla="*/ 6326378 w 11844083"/>
                    <a:gd name="connsiteY20" fmla="*/ 873620 h 1301697"/>
                    <a:gd name="connsiteX21" fmla="*/ 7700846 w 11844083"/>
                    <a:gd name="connsiteY21" fmla="*/ 1227653 h 1301697"/>
                    <a:gd name="connsiteX22" fmla="*/ 7959185 w 11844083"/>
                    <a:gd name="connsiteY22" fmla="*/ 1268405 h 1301697"/>
                    <a:gd name="connsiteX23" fmla="*/ 9646752 w 11844083"/>
                    <a:gd name="connsiteY23" fmla="*/ 1136689 h 1301697"/>
                    <a:gd name="connsiteX24" fmla="*/ 10719402 w 11844083"/>
                    <a:gd name="connsiteY24" fmla="*/ 797938 h 1301697"/>
                    <a:gd name="connsiteX25" fmla="*/ 11686351 w 11844083"/>
                    <a:gd name="connsiteY25" fmla="*/ 128441 h 1301697"/>
                    <a:gd name="connsiteX26" fmla="*/ 11840990 w 11844083"/>
                    <a:gd name="connsiteY26" fmla="*/ 0 h 1301697"/>
                    <a:gd name="connsiteX27" fmla="*/ 11844083 w 11844083"/>
                    <a:gd name="connsiteY27" fmla="*/ 3820 h 1301697"/>
                    <a:gd name="connsiteX28" fmla="*/ 11689444 w 11844083"/>
                    <a:gd name="connsiteY28" fmla="*/ 132262 h 1301697"/>
                    <a:gd name="connsiteX29" fmla="*/ 10721403 w 11844083"/>
                    <a:gd name="connsiteY29" fmla="*/ 802486 h 1301697"/>
                    <a:gd name="connsiteX30" fmla="*/ 9647843 w 11844083"/>
                    <a:gd name="connsiteY30" fmla="*/ 1141601 h 1301697"/>
                    <a:gd name="connsiteX31" fmla="*/ 8402180 w 11844083"/>
                    <a:gd name="connsiteY31" fmla="*/ 1301698 h 1301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844083" h="1301697">
                      <a:moveTo>
                        <a:pt x="8402180" y="1301698"/>
                      </a:moveTo>
                      <a:cubicBezTo>
                        <a:pt x="8247541" y="1301698"/>
                        <a:pt x="8100543" y="1292237"/>
                        <a:pt x="7958821" y="1273499"/>
                      </a:cubicBezTo>
                      <a:cubicBezTo>
                        <a:pt x="7872223" y="1262401"/>
                        <a:pt x="7785261" y="1248756"/>
                        <a:pt x="7700118" y="1232747"/>
                      </a:cubicBezTo>
                      <a:cubicBezTo>
                        <a:pt x="7216007" y="1140873"/>
                        <a:pt x="6763187" y="1007519"/>
                        <a:pt x="6325104" y="878532"/>
                      </a:cubicBezTo>
                      <a:cubicBezTo>
                        <a:pt x="6014552" y="787022"/>
                        <a:pt x="5693449" y="692420"/>
                        <a:pt x="5358883" y="611643"/>
                      </a:cubicBezTo>
                      <a:cubicBezTo>
                        <a:pt x="5059065" y="539236"/>
                        <a:pt x="4807639" y="488842"/>
                        <a:pt x="4567494" y="453002"/>
                      </a:cubicBezTo>
                      <a:cubicBezTo>
                        <a:pt x="3894541" y="352759"/>
                        <a:pt x="3250333" y="383869"/>
                        <a:pt x="2540084" y="550879"/>
                      </a:cubicBezTo>
                      <a:cubicBezTo>
                        <a:pt x="2347240" y="595997"/>
                        <a:pt x="2160036" y="642207"/>
                        <a:pt x="1961734" y="691328"/>
                      </a:cubicBezTo>
                      <a:cubicBezTo>
                        <a:pt x="1892237" y="708429"/>
                        <a:pt x="1822377" y="725712"/>
                        <a:pt x="1752152" y="742996"/>
                      </a:cubicBezTo>
                      <a:cubicBezTo>
                        <a:pt x="1625166" y="774105"/>
                        <a:pt x="1481807" y="807944"/>
                        <a:pt x="1313887" y="846331"/>
                      </a:cubicBezTo>
                      <a:cubicBezTo>
                        <a:pt x="1043723" y="907095"/>
                        <a:pt x="828138" y="933656"/>
                        <a:pt x="635112" y="928926"/>
                      </a:cubicBezTo>
                      <a:cubicBezTo>
                        <a:pt x="376592" y="922923"/>
                        <a:pt x="168830" y="861795"/>
                        <a:pt x="0" y="741904"/>
                      </a:cubicBezTo>
                      <a:lnTo>
                        <a:pt x="2911" y="737902"/>
                      </a:lnTo>
                      <a:cubicBezTo>
                        <a:pt x="171013" y="857065"/>
                        <a:pt x="377865" y="918011"/>
                        <a:pt x="635294" y="924014"/>
                      </a:cubicBezTo>
                      <a:cubicBezTo>
                        <a:pt x="827956" y="928381"/>
                        <a:pt x="1043177" y="902365"/>
                        <a:pt x="1312977" y="841601"/>
                      </a:cubicBezTo>
                      <a:cubicBezTo>
                        <a:pt x="1480715" y="803214"/>
                        <a:pt x="1624075" y="769375"/>
                        <a:pt x="1751061" y="738265"/>
                      </a:cubicBezTo>
                      <a:cubicBezTo>
                        <a:pt x="1821285" y="720982"/>
                        <a:pt x="1891145" y="703699"/>
                        <a:pt x="1960642" y="686598"/>
                      </a:cubicBezTo>
                      <a:cubicBezTo>
                        <a:pt x="2158944" y="637659"/>
                        <a:pt x="2346149" y="591267"/>
                        <a:pt x="2538992" y="546149"/>
                      </a:cubicBezTo>
                      <a:cubicBezTo>
                        <a:pt x="3249787" y="378957"/>
                        <a:pt x="3894541" y="347665"/>
                        <a:pt x="4568222" y="448090"/>
                      </a:cubicBezTo>
                      <a:cubicBezTo>
                        <a:pt x="4808367" y="483930"/>
                        <a:pt x="5059974" y="534324"/>
                        <a:pt x="5359974" y="606731"/>
                      </a:cubicBezTo>
                      <a:cubicBezTo>
                        <a:pt x="5694540" y="687507"/>
                        <a:pt x="6015826" y="782110"/>
                        <a:pt x="6326378" y="873620"/>
                      </a:cubicBezTo>
                      <a:cubicBezTo>
                        <a:pt x="6764279" y="1002607"/>
                        <a:pt x="7217099" y="1135961"/>
                        <a:pt x="7700846" y="1227653"/>
                      </a:cubicBezTo>
                      <a:cubicBezTo>
                        <a:pt x="7785807" y="1243481"/>
                        <a:pt x="7872769" y="1257125"/>
                        <a:pt x="7959185" y="1268405"/>
                      </a:cubicBezTo>
                      <a:cubicBezTo>
                        <a:pt x="8434563" y="1331352"/>
                        <a:pt x="8970888" y="1289509"/>
                        <a:pt x="9646752" y="1136689"/>
                      </a:cubicBezTo>
                      <a:cubicBezTo>
                        <a:pt x="10095206" y="1035173"/>
                        <a:pt x="10425951" y="930746"/>
                        <a:pt x="10719402" y="797938"/>
                      </a:cubicBezTo>
                      <a:cubicBezTo>
                        <a:pt x="11079256" y="634748"/>
                        <a:pt x="11374162" y="388781"/>
                        <a:pt x="11686351" y="128441"/>
                      </a:cubicBezTo>
                      <a:cubicBezTo>
                        <a:pt x="11736745" y="86416"/>
                        <a:pt x="11788776" y="42935"/>
                        <a:pt x="11840990" y="0"/>
                      </a:cubicBezTo>
                      <a:lnTo>
                        <a:pt x="11844083" y="3820"/>
                      </a:lnTo>
                      <a:cubicBezTo>
                        <a:pt x="11791870" y="46756"/>
                        <a:pt x="11739838" y="90236"/>
                        <a:pt x="11689444" y="132262"/>
                      </a:cubicBezTo>
                      <a:cubicBezTo>
                        <a:pt x="11377072" y="392965"/>
                        <a:pt x="11081985" y="639114"/>
                        <a:pt x="10721403" y="802486"/>
                      </a:cubicBezTo>
                      <a:cubicBezTo>
                        <a:pt x="10427770" y="935476"/>
                        <a:pt x="10096661" y="1040085"/>
                        <a:pt x="9647843" y="1141601"/>
                      </a:cubicBezTo>
                      <a:cubicBezTo>
                        <a:pt x="9173011" y="1248938"/>
                        <a:pt x="8766946" y="1301698"/>
                        <a:pt x="8402180" y="1301698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33" name="任意多边形: 形状 132">
                  <a:extLst>
                    <a:ext uri="{FF2B5EF4-FFF2-40B4-BE49-F238E27FC236}">
                      <a16:creationId xmlns:a16="http://schemas.microsoft.com/office/drawing/2014/main" id="{E923F627-163B-41BC-9387-71E65B8728CC}"/>
                    </a:ext>
                  </a:extLst>
                </p:cNvPr>
                <p:cNvSpPr/>
                <p:nvPr/>
              </p:nvSpPr>
              <p:spPr>
                <a:xfrm>
                  <a:off x="-500593" y="5395599"/>
                  <a:ext cx="11905756" cy="1344268"/>
                </a:xfrm>
                <a:custGeom>
                  <a:avLst/>
                  <a:gdLst>
                    <a:gd name="connsiteX0" fmla="*/ 8434018 w 11905756"/>
                    <a:gd name="connsiteY0" fmla="*/ 1344269 h 1344268"/>
                    <a:gd name="connsiteX1" fmla="*/ 8032138 w 11905756"/>
                    <a:gd name="connsiteY1" fmla="*/ 1320800 h 1344268"/>
                    <a:gd name="connsiteX2" fmla="*/ 7770707 w 11905756"/>
                    <a:gd name="connsiteY2" fmla="*/ 1282777 h 1344268"/>
                    <a:gd name="connsiteX3" fmla="*/ 6299452 w 11905756"/>
                    <a:gd name="connsiteY3" fmla="*/ 911097 h 1344268"/>
                    <a:gd name="connsiteX4" fmla="*/ 5408185 w 11905756"/>
                    <a:gd name="connsiteY4" fmla="*/ 662765 h 1344268"/>
                    <a:gd name="connsiteX5" fmla="*/ 4611703 w 11905756"/>
                    <a:gd name="connsiteY5" fmla="*/ 493026 h 1344268"/>
                    <a:gd name="connsiteX6" fmla="*/ 2563189 w 11905756"/>
                    <a:gd name="connsiteY6" fmla="*/ 553062 h 1344268"/>
                    <a:gd name="connsiteX7" fmla="*/ 1767252 w 11905756"/>
                    <a:gd name="connsiteY7" fmla="*/ 741358 h 1344268"/>
                    <a:gd name="connsiteX8" fmla="*/ 1325712 w 11905756"/>
                    <a:gd name="connsiteY8" fmla="*/ 847422 h 1344268"/>
                    <a:gd name="connsiteX9" fmla="*/ 0 w 11905756"/>
                    <a:gd name="connsiteY9" fmla="*/ 755549 h 1344268"/>
                    <a:gd name="connsiteX10" fmla="*/ 2911 w 11905756"/>
                    <a:gd name="connsiteY10" fmla="*/ 751546 h 1344268"/>
                    <a:gd name="connsiteX11" fmla="*/ 1324621 w 11905756"/>
                    <a:gd name="connsiteY11" fmla="*/ 842692 h 1344268"/>
                    <a:gd name="connsiteX12" fmla="*/ 1766161 w 11905756"/>
                    <a:gd name="connsiteY12" fmla="*/ 736628 h 1344268"/>
                    <a:gd name="connsiteX13" fmla="*/ 2562279 w 11905756"/>
                    <a:gd name="connsiteY13" fmla="*/ 548150 h 1344268"/>
                    <a:gd name="connsiteX14" fmla="*/ 4612612 w 11905756"/>
                    <a:gd name="connsiteY14" fmla="*/ 487932 h 1344268"/>
                    <a:gd name="connsiteX15" fmla="*/ 5409459 w 11905756"/>
                    <a:gd name="connsiteY15" fmla="*/ 657671 h 1344268"/>
                    <a:gd name="connsiteX16" fmla="*/ 6300908 w 11905756"/>
                    <a:gd name="connsiteY16" fmla="*/ 906003 h 1344268"/>
                    <a:gd name="connsiteX17" fmla="*/ 7771617 w 11905756"/>
                    <a:gd name="connsiteY17" fmla="*/ 1277501 h 1344268"/>
                    <a:gd name="connsiteX18" fmla="*/ 8032684 w 11905756"/>
                    <a:gd name="connsiteY18" fmla="*/ 1315524 h 1344268"/>
                    <a:gd name="connsiteX19" fmla="*/ 9733896 w 11905756"/>
                    <a:gd name="connsiteY19" fmla="*/ 1161067 h 1344268"/>
                    <a:gd name="connsiteX20" fmla="*/ 10795629 w 11905756"/>
                    <a:gd name="connsiteY20" fmla="*/ 807944 h 1344268"/>
                    <a:gd name="connsiteX21" fmla="*/ 11683622 w 11905756"/>
                    <a:gd name="connsiteY21" fmla="*/ 182292 h 1344268"/>
                    <a:gd name="connsiteX22" fmla="*/ 11902664 w 11905756"/>
                    <a:gd name="connsiteY22" fmla="*/ 0 h 1344268"/>
                    <a:gd name="connsiteX23" fmla="*/ 11905757 w 11905756"/>
                    <a:gd name="connsiteY23" fmla="*/ 3820 h 1344268"/>
                    <a:gd name="connsiteX24" fmla="*/ 11686897 w 11905756"/>
                    <a:gd name="connsiteY24" fmla="*/ 186113 h 1344268"/>
                    <a:gd name="connsiteX25" fmla="*/ 10797813 w 11905756"/>
                    <a:gd name="connsiteY25" fmla="*/ 812492 h 1344268"/>
                    <a:gd name="connsiteX26" fmla="*/ 9734987 w 11905756"/>
                    <a:gd name="connsiteY26" fmla="*/ 1165979 h 1344268"/>
                    <a:gd name="connsiteX27" fmla="*/ 8887383 w 11905756"/>
                    <a:gd name="connsiteY27" fmla="*/ 1318435 h 1344268"/>
                    <a:gd name="connsiteX28" fmla="*/ 8434018 w 11905756"/>
                    <a:gd name="connsiteY28" fmla="*/ 1344269 h 13442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1905756" h="1344268">
                      <a:moveTo>
                        <a:pt x="8434018" y="1344269"/>
                      </a:moveTo>
                      <a:cubicBezTo>
                        <a:pt x="8295206" y="1344269"/>
                        <a:pt x="8161853" y="1336446"/>
                        <a:pt x="8032138" y="1320800"/>
                      </a:cubicBezTo>
                      <a:cubicBezTo>
                        <a:pt x="7944994" y="1310612"/>
                        <a:pt x="7857123" y="1297877"/>
                        <a:pt x="7770707" y="1282777"/>
                      </a:cubicBezTo>
                      <a:cubicBezTo>
                        <a:pt x="7251847" y="1190539"/>
                        <a:pt x="6789203" y="1054821"/>
                        <a:pt x="6299452" y="911097"/>
                      </a:cubicBezTo>
                      <a:cubicBezTo>
                        <a:pt x="6012551" y="826865"/>
                        <a:pt x="5715826" y="739903"/>
                        <a:pt x="5408185" y="662765"/>
                      </a:cubicBezTo>
                      <a:cubicBezTo>
                        <a:pt x="5101454" y="586173"/>
                        <a:pt x="4848392" y="532141"/>
                        <a:pt x="4611703" y="493026"/>
                      </a:cubicBezTo>
                      <a:cubicBezTo>
                        <a:pt x="3914735" y="378047"/>
                        <a:pt x="3263795" y="397150"/>
                        <a:pt x="2563189" y="553062"/>
                      </a:cubicBezTo>
                      <a:cubicBezTo>
                        <a:pt x="2303759" y="610370"/>
                        <a:pt x="2049241" y="672407"/>
                        <a:pt x="1767252" y="741358"/>
                      </a:cubicBezTo>
                      <a:cubicBezTo>
                        <a:pt x="1622801" y="776652"/>
                        <a:pt x="1469981" y="813220"/>
                        <a:pt x="1325712" y="847422"/>
                      </a:cubicBezTo>
                      <a:cubicBezTo>
                        <a:pt x="909096" y="945118"/>
                        <a:pt x="382050" y="1022801"/>
                        <a:pt x="0" y="755549"/>
                      </a:cubicBezTo>
                      <a:lnTo>
                        <a:pt x="2911" y="751546"/>
                      </a:lnTo>
                      <a:cubicBezTo>
                        <a:pt x="383323" y="1017707"/>
                        <a:pt x="909096" y="940024"/>
                        <a:pt x="1324621" y="842692"/>
                      </a:cubicBezTo>
                      <a:cubicBezTo>
                        <a:pt x="1468890" y="808490"/>
                        <a:pt x="1621710" y="771922"/>
                        <a:pt x="1766161" y="736628"/>
                      </a:cubicBezTo>
                      <a:cubicBezTo>
                        <a:pt x="2048150" y="667495"/>
                        <a:pt x="2302668" y="605640"/>
                        <a:pt x="2562279" y="548150"/>
                      </a:cubicBezTo>
                      <a:cubicBezTo>
                        <a:pt x="3263431" y="392056"/>
                        <a:pt x="3914917" y="372953"/>
                        <a:pt x="4612612" y="487932"/>
                      </a:cubicBezTo>
                      <a:cubicBezTo>
                        <a:pt x="4849483" y="527047"/>
                        <a:pt x="5102727" y="580897"/>
                        <a:pt x="5409459" y="657671"/>
                      </a:cubicBezTo>
                      <a:cubicBezTo>
                        <a:pt x="5717281" y="734627"/>
                        <a:pt x="6014006" y="821771"/>
                        <a:pt x="6300908" y="906003"/>
                      </a:cubicBezTo>
                      <a:cubicBezTo>
                        <a:pt x="6790659" y="1049727"/>
                        <a:pt x="7253121" y="1185445"/>
                        <a:pt x="7771617" y="1277501"/>
                      </a:cubicBezTo>
                      <a:cubicBezTo>
                        <a:pt x="7857850" y="1292601"/>
                        <a:pt x="7945722" y="1305336"/>
                        <a:pt x="8032684" y="1315524"/>
                      </a:cubicBezTo>
                      <a:cubicBezTo>
                        <a:pt x="8333412" y="1351728"/>
                        <a:pt x="8836989" y="1375379"/>
                        <a:pt x="9733896" y="1161067"/>
                      </a:cubicBezTo>
                      <a:cubicBezTo>
                        <a:pt x="10167795" y="1057550"/>
                        <a:pt x="10505090" y="945300"/>
                        <a:pt x="10795629" y="807944"/>
                      </a:cubicBezTo>
                      <a:cubicBezTo>
                        <a:pt x="11126012" y="651486"/>
                        <a:pt x="11396903" y="423711"/>
                        <a:pt x="11683622" y="182292"/>
                      </a:cubicBezTo>
                      <a:cubicBezTo>
                        <a:pt x="11754574" y="122620"/>
                        <a:pt x="11827892" y="60764"/>
                        <a:pt x="11902664" y="0"/>
                      </a:cubicBezTo>
                      <a:lnTo>
                        <a:pt x="11905757" y="3820"/>
                      </a:lnTo>
                      <a:cubicBezTo>
                        <a:pt x="11831166" y="64767"/>
                        <a:pt x="11757849" y="126440"/>
                        <a:pt x="11686897" y="186113"/>
                      </a:cubicBezTo>
                      <a:cubicBezTo>
                        <a:pt x="11399814" y="427532"/>
                        <a:pt x="11128740" y="655670"/>
                        <a:pt x="10797813" y="812492"/>
                      </a:cubicBezTo>
                      <a:cubicBezTo>
                        <a:pt x="10506909" y="950030"/>
                        <a:pt x="10169250" y="1062280"/>
                        <a:pt x="9734987" y="1165979"/>
                      </a:cubicBezTo>
                      <a:cubicBezTo>
                        <a:pt x="9419342" y="1241297"/>
                        <a:pt x="9142083" y="1291146"/>
                        <a:pt x="8887383" y="1318435"/>
                      </a:cubicBezTo>
                      <a:cubicBezTo>
                        <a:pt x="8729105" y="1335718"/>
                        <a:pt x="8578469" y="1344269"/>
                        <a:pt x="8434018" y="134426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34" name="任意多边形: 形状 133">
                  <a:extLst>
                    <a:ext uri="{FF2B5EF4-FFF2-40B4-BE49-F238E27FC236}">
                      <a16:creationId xmlns:a16="http://schemas.microsoft.com/office/drawing/2014/main" id="{D32713C8-B251-4A6B-A221-757FFBA41093}"/>
                    </a:ext>
                  </a:extLst>
                </p:cNvPr>
                <p:cNvSpPr/>
                <p:nvPr/>
              </p:nvSpPr>
              <p:spPr>
                <a:xfrm>
                  <a:off x="-516057" y="5361032"/>
                  <a:ext cx="11967429" cy="1387204"/>
                </a:xfrm>
                <a:custGeom>
                  <a:avLst/>
                  <a:gdLst>
                    <a:gd name="connsiteX0" fmla="*/ 8465855 w 11967429"/>
                    <a:gd name="connsiteY0" fmla="*/ 1387204 h 1387204"/>
                    <a:gd name="connsiteX1" fmla="*/ 8105455 w 11967429"/>
                    <a:gd name="connsiteY1" fmla="*/ 1368102 h 1387204"/>
                    <a:gd name="connsiteX2" fmla="*/ 7841295 w 11967429"/>
                    <a:gd name="connsiteY2" fmla="*/ 1332626 h 1387204"/>
                    <a:gd name="connsiteX3" fmla="*/ 6270890 w 11967429"/>
                    <a:gd name="connsiteY3" fmla="*/ 942571 h 1387204"/>
                    <a:gd name="connsiteX4" fmla="*/ 5457488 w 11967429"/>
                    <a:gd name="connsiteY4" fmla="*/ 713705 h 1387204"/>
                    <a:gd name="connsiteX5" fmla="*/ 4655911 w 11967429"/>
                    <a:gd name="connsiteY5" fmla="*/ 532868 h 1387204"/>
                    <a:gd name="connsiteX6" fmla="*/ 2586294 w 11967429"/>
                    <a:gd name="connsiteY6" fmla="*/ 555064 h 1387204"/>
                    <a:gd name="connsiteX7" fmla="*/ 1782352 w 11967429"/>
                    <a:gd name="connsiteY7" fmla="*/ 739721 h 1387204"/>
                    <a:gd name="connsiteX8" fmla="*/ 1675015 w 11967429"/>
                    <a:gd name="connsiteY8" fmla="*/ 765919 h 1387204"/>
                    <a:gd name="connsiteX9" fmla="*/ 1337356 w 11967429"/>
                    <a:gd name="connsiteY9" fmla="*/ 848514 h 1387204"/>
                    <a:gd name="connsiteX10" fmla="*/ 650212 w 11967429"/>
                    <a:gd name="connsiteY10" fmla="*/ 947119 h 1387204"/>
                    <a:gd name="connsiteX11" fmla="*/ 649666 w 11967429"/>
                    <a:gd name="connsiteY11" fmla="*/ 947119 h 1387204"/>
                    <a:gd name="connsiteX12" fmla="*/ 0 w 11967429"/>
                    <a:gd name="connsiteY12" fmla="*/ 769011 h 1387204"/>
                    <a:gd name="connsiteX13" fmla="*/ 2911 w 11967429"/>
                    <a:gd name="connsiteY13" fmla="*/ 764827 h 1387204"/>
                    <a:gd name="connsiteX14" fmla="*/ 1336264 w 11967429"/>
                    <a:gd name="connsiteY14" fmla="*/ 843602 h 1387204"/>
                    <a:gd name="connsiteX15" fmla="*/ 1673923 w 11967429"/>
                    <a:gd name="connsiteY15" fmla="*/ 760825 h 1387204"/>
                    <a:gd name="connsiteX16" fmla="*/ 1781261 w 11967429"/>
                    <a:gd name="connsiteY16" fmla="*/ 734627 h 1387204"/>
                    <a:gd name="connsiteX17" fmla="*/ 2585384 w 11967429"/>
                    <a:gd name="connsiteY17" fmla="*/ 549970 h 1387204"/>
                    <a:gd name="connsiteX18" fmla="*/ 4656821 w 11967429"/>
                    <a:gd name="connsiteY18" fmla="*/ 527592 h 1387204"/>
                    <a:gd name="connsiteX19" fmla="*/ 5458761 w 11967429"/>
                    <a:gd name="connsiteY19" fmla="*/ 708429 h 1387204"/>
                    <a:gd name="connsiteX20" fmla="*/ 6272345 w 11967429"/>
                    <a:gd name="connsiteY20" fmla="*/ 937295 h 1387204"/>
                    <a:gd name="connsiteX21" fmla="*/ 7842205 w 11967429"/>
                    <a:gd name="connsiteY21" fmla="*/ 1327168 h 1387204"/>
                    <a:gd name="connsiteX22" fmla="*/ 8106183 w 11967429"/>
                    <a:gd name="connsiteY22" fmla="*/ 1362644 h 1387204"/>
                    <a:gd name="connsiteX23" fmla="*/ 9821039 w 11967429"/>
                    <a:gd name="connsiteY23" fmla="*/ 1185627 h 1387204"/>
                    <a:gd name="connsiteX24" fmla="*/ 10872040 w 11967429"/>
                    <a:gd name="connsiteY24" fmla="*/ 817950 h 1387204"/>
                    <a:gd name="connsiteX25" fmla="*/ 11692901 w 11967429"/>
                    <a:gd name="connsiteY25" fmla="*/ 227410 h 1387204"/>
                    <a:gd name="connsiteX26" fmla="*/ 11964337 w 11967429"/>
                    <a:gd name="connsiteY26" fmla="*/ 0 h 1387204"/>
                    <a:gd name="connsiteX27" fmla="*/ 11967430 w 11967429"/>
                    <a:gd name="connsiteY27" fmla="*/ 3820 h 1387204"/>
                    <a:gd name="connsiteX28" fmla="*/ 11695993 w 11967429"/>
                    <a:gd name="connsiteY28" fmla="*/ 231231 h 1387204"/>
                    <a:gd name="connsiteX29" fmla="*/ 10874223 w 11967429"/>
                    <a:gd name="connsiteY29" fmla="*/ 822498 h 1387204"/>
                    <a:gd name="connsiteX30" fmla="*/ 9822313 w 11967429"/>
                    <a:gd name="connsiteY30" fmla="*/ 1190539 h 1387204"/>
                    <a:gd name="connsiteX31" fmla="*/ 8968887 w 11967429"/>
                    <a:gd name="connsiteY31" fmla="*/ 1355185 h 1387204"/>
                    <a:gd name="connsiteX32" fmla="*/ 8465855 w 11967429"/>
                    <a:gd name="connsiteY32" fmla="*/ 1387204 h 1387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11967429" h="1387204">
                      <a:moveTo>
                        <a:pt x="8465855" y="1387204"/>
                      </a:moveTo>
                      <a:cubicBezTo>
                        <a:pt x="8341780" y="1387204"/>
                        <a:pt x="8222253" y="1380836"/>
                        <a:pt x="8105455" y="1368102"/>
                      </a:cubicBezTo>
                      <a:cubicBezTo>
                        <a:pt x="8017220" y="1358823"/>
                        <a:pt x="7928257" y="1346816"/>
                        <a:pt x="7841295" y="1332626"/>
                      </a:cubicBezTo>
                      <a:cubicBezTo>
                        <a:pt x="7286777" y="1240570"/>
                        <a:pt x="6793206" y="1095755"/>
                        <a:pt x="6270890" y="942571"/>
                      </a:cubicBezTo>
                      <a:cubicBezTo>
                        <a:pt x="6008731" y="865615"/>
                        <a:pt x="5737475" y="786113"/>
                        <a:pt x="5457488" y="713705"/>
                      </a:cubicBezTo>
                      <a:cubicBezTo>
                        <a:pt x="5242994" y="658217"/>
                        <a:pt x="4957912" y="587447"/>
                        <a:pt x="4655911" y="532868"/>
                      </a:cubicBezTo>
                      <a:cubicBezTo>
                        <a:pt x="3935657" y="402608"/>
                        <a:pt x="3277986" y="409521"/>
                        <a:pt x="2586294" y="555064"/>
                      </a:cubicBezTo>
                      <a:cubicBezTo>
                        <a:pt x="2353426" y="603638"/>
                        <a:pt x="2105457" y="660582"/>
                        <a:pt x="1782352" y="739721"/>
                      </a:cubicBezTo>
                      <a:lnTo>
                        <a:pt x="1675015" y="765919"/>
                      </a:lnTo>
                      <a:cubicBezTo>
                        <a:pt x="1565312" y="792662"/>
                        <a:pt x="1451970" y="820315"/>
                        <a:pt x="1337356" y="848514"/>
                      </a:cubicBezTo>
                      <a:cubicBezTo>
                        <a:pt x="1163432" y="890903"/>
                        <a:pt x="902911" y="947119"/>
                        <a:pt x="650212" y="947119"/>
                      </a:cubicBezTo>
                      <a:cubicBezTo>
                        <a:pt x="650030" y="947119"/>
                        <a:pt x="649848" y="947119"/>
                        <a:pt x="649666" y="947119"/>
                      </a:cubicBezTo>
                      <a:cubicBezTo>
                        <a:pt x="386052" y="947119"/>
                        <a:pt x="173560" y="888720"/>
                        <a:pt x="0" y="769011"/>
                      </a:cubicBezTo>
                      <a:lnTo>
                        <a:pt x="2911" y="764827"/>
                      </a:lnTo>
                      <a:cubicBezTo>
                        <a:pt x="385688" y="1028987"/>
                        <a:pt x="916555" y="945664"/>
                        <a:pt x="1336264" y="843602"/>
                      </a:cubicBezTo>
                      <a:cubicBezTo>
                        <a:pt x="1450879" y="815221"/>
                        <a:pt x="1564220" y="787568"/>
                        <a:pt x="1673923" y="760825"/>
                      </a:cubicBezTo>
                      <a:lnTo>
                        <a:pt x="1781261" y="734627"/>
                      </a:lnTo>
                      <a:cubicBezTo>
                        <a:pt x="2104366" y="655488"/>
                        <a:pt x="2352516" y="598544"/>
                        <a:pt x="2585384" y="549970"/>
                      </a:cubicBezTo>
                      <a:cubicBezTo>
                        <a:pt x="3277622" y="404245"/>
                        <a:pt x="3935839" y="397150"/>
                        <a:pt x="4656821" y="527592"/>
                      </a:cubicBezTo>
                      <a:cubicBezTo>
                        <a:pt x="4959004" y="582171"/>
                        <a:pt x="5244086" y="652941"/>
                        <a:pt x="5458761" y="708429"/>
                      </a:cubicBezTo>
                      <a:cubicBezTo>
                        <a:pt x="5738931" y="780837"/>
                        <a:pt x="6010004" y="860339"/>
                        <a:pt x="6272345" y="937295"/>
                      </a:cubicBezTo>
                      <a:cubicBezTo>
                        <a:pt x="6794661" y="1090479"/>
                        <a:pt x="7288051" y="1235112"/>
                        <a:pt x="7842205" y="1327168"/>
                      </a:cubicBezTo>
                      <a:cubicBezTo>
                        <a:pt x="7929167" y="1341358"/>
                        <a:pt x="8017948" y="1353183"/>
                        <a:pt x="8106183" y="1362644"/>
                      </a:cubicBezTo>
                      <a:cubicBezTo>
                        <a:pt x="8408729" y="1395755"/>
                        <a:pt x="8915582" y="1413220"/>
                        <a:pt x="9821039" y="1185627"/>
                      </a:cubicBezTo>
                      <a:cubicBezTo>
                        <a:pt x="10246570" y="1078654"/>
                        <a:pt x="10580408" y="961855"/>
                        <a:pt x="10872040" y="817950"/>
                      </a:cubicBezTo>
                      <a:cubicBezTo>
                        <a:pt x="11177497" y="667131"/>
                        <a:pt x="11427831" y="453547"/>
                        <a:pt x="11692901" y="227410"/>
                      </a:cubicBezTo>
                      <a:cubicBezTo>
                        <a:pt x="11780408" y="152638"/>
                        <a:pt x="11871008" y="75500"/>
                        <a:pt x="11964337" y="0"/>
                      </a:cubicBezTo>
                      <a:lnTo>
                        <a:pt x="11967430" y="3820"/>
                      </a:lnTo>
                      <a:cubicBezTo>
                        <a:pt x="11874102" y="79321"/>
                        <a:pt x="11783501" y="156458"/>
                        <a:pt x="11695993" y="231231"/>
                      </a:cubicBezTo>
                      <a:cubicBezTo>
                        <a:pt x="11430741" y="457550"/>
                        <a:pt x="11180044" y="671316"/>
                        <a:pt x="10874223" y="822498"/>
                      </a:cubicBezTo>
                      <a:cubicBezTo>
                        <a:pt x="10582410" y="966404"/>
                        <a:pt x="10248207" y="1083384"/>
                        <a:pt x="9822313" y="1190539"/>
                      </a:cubicBezTo>
                      <a:cubicBezTo>
                        <a:pt x="9504120" y="1270588"/>
                        <a:pt x="9224860" y="1324439"/>
                        <a:pt x="8968887" y="1355185"/>
                      </a:cubicBezTo>
                      <a:cubicBezTo>
                        <a:pt x="8792235" y="1376470"/>
                        <a:pt x="8625406" y="1387204"/>
                        <a:pt x="8465855" y="1387204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35" name="任意多边形: 形状 134">
                  <a:extLst>
                    <a:ext uri="{FF2B5EF4-FFF2-40B4-BE49-F238E27FC236}">
                      <a16:creationId xmlns:a16="http://schemas.microsoft.com/office/drawing/2014/main" id="{780CF27E-7225-42A3-8A5B-70C18BD6DAF0}"/>
                    </a:ext>
                  </a:extLst>
                </p:cNvPr>
                <p:cNvSpPr/>
                <p:nvPr/>
              </p:nvSpPr>
              <p:spPr>
                <a:xfrm>
                  <a:off x="-531521" y="5326830"/>
                  <a:ext cx="12029104" cy="1430139"/>
                </a:xfrm>
                <a:custGeom>
                  <a:avLst/>
                  <a:gdLst>
                    <a:gd name="connsiteX0" fmla="*/ 8499512 w 12029104"/>
                    <a:gd name="connsiteY0" fmla="*/ 1430139 h 1430139"/>
                    <a:gd name="connsiteX1" fmla="*/ 8178772 w 12029104"/>
                    <a:gd name="connsiteY1" fmla="*/ 1414857 h 1430139"/>
                    <a:gd name="connsiteX2" fmla="*/ 7911701 w 12029104"/>
                    <a:gd name="connsiteY2" fmla="*/ 1382110 h 1430139"/>
                    <a:gd name="connsiteX3" fmla="*/ 6238688 w 12029104"/>
                    <a:gd name="connsiteY3" fmla="*/ 972771 h 1430139"/>
                    <a:gd name="connsiteX4" fmla="*/ 5506608 w 12029104"/>
                    <a:gd name="connsiteY4" fmla="*/ 764281 h 1430139"/>
                    <a:gd name="connsiteX5" fmla="*/ 4699938 w 12029104"/>
                    <a:gd name="connsiteY5" fmla="*/ 572347 h 1430139"/>
                    <a:gd name="connsiteX6" fmla="*/ 2609217 w 12029104"/>
                    <a:gd name="connsiteY6" fmla="*/ 556701 h 1430139"/>
                    <a:gd name="connsiteX7" fmla="*/ 1797088 w 12029104"/>
                    <a:gd name="connsiteY7" fmla="*/ 737720 h 1430139"/>
                    <a:gd name="connsiteX8" fmla="*/ 1348817 w 12029104"/>
                    <a:gd name="connsiteY8" fmla="*/ 849424 h 1430139"/>
                    <a:gd name="connsiteX9" fmla="*/ 656761 w 12029104"/>
                    <a:gd name="connsiteY9" fmla="*/ 956034 h 1430139"/>
                    <a:gd name="connsiteX10" fmla="*/ 0 w 12029104"/>
                    <a:gd name="connsiteY10" fmla="*/ 782474 h 1430139"/>
                    <a:gd name="connsiteX11" fmla="*/ 2729 w 12029104"/>
                    <a:gd name="connsiteY11" fmla="*/ 778290 h 1430139"/>
                    <a:gd name="connsiteX12" fmla="*/ 656761 w 12029104"/>
                    <a:gd name="connsiteY12" fmla="*/ 950940 h 1430139"/>
                    <a:gd name="connsiteX13" fmla="*/ 1347725 w 12029104"/>
                    <a:gd name="connsiteY13" fmla="*/ 844512 h 1430139"/>
                    <a:gd name="connsiteX14" fmla="*/ 1796179 w 12029104"/>
                    <a:gd name="connsiteY14" fmla="*/ 732808 h 1430139"/>
                    <a:gd name="connsiteX15" fmla="*/ 2608489 w 12029104"/>
                    <a:gd name="connsiteY15" fmla="*/ 551789 h 1430139"/>
                    <a:gd name="connsiteX16" fmla="*/ 4701029 w 12029104"/>
                    <a:gd name="connsiteY16" fmla="*/ 567435 h 1430139"/>
                    <a:gd name="connsiteX17" fmla="*/ 5508064 w 12029104"/>
                    <a:gd name="connsiteY17" fmla="*/ 759369 h 1430139"/>
                    <a:gd name="connsiteX18" fmla="*/ 6240326 w 12029104"/>
                    <a:gd name="connsiteY18" fmla="*/ 967859 h 1430139"/>
                    <a:gd name="connsiteX19" fmla="*/ 7912793 w 12029104"/>
                    <a:gd name="connsiteY19" fmla="*/ 1377016 h 1430139"/>
                    <a:gd name="connsiteX20" fmla="*/ 8179500 w 12029104"/>
                    <a:gd name="connsiteY20" fmla="*/ 1409763 h 1430139"/>
                    <a:gd name="connsiteX21" fmla="*/ 9908183 w 12029104"/>
                    <a:gd name="connsiteY21" fmla="*/ 1210006 h 1430139"/>
                    <a:gd name="connsiteX22" fmla="*/ 10948267 w 12029104"/>
                    <a:gd name="connsiteY22" fmla="*/ 827956 h 1430139"/>
                    <a:gd name="connsiteX23" fmla="*/ 11711275 w 12029104"/>
                    <a:gd name="connsiteY23" fmla="*/ 265979 h 1430139"/>
                    <a:gd name="connsiteX24" fmla="*/ 12026012 w 12029104"/>
                    <a:gd name="connsiteY24" fmla="*/ 0 h 1430139"/>
                    <a:gd name="connsiteX25" fmla="*/ 12029104 w 12029104"/>
                    <a:gd name="connsiteY25" fmla="*/ 3821 h 1430139"/>
                    <a:gd name="connsiteX26" fmla="*/ 11714549 w 12029104"/>
                    <a:gd name="connsiteY26" fmla="*/ 269618 h 1430139"/>
                    <a:gd name="connsiteX27" fmla="*/ 10950632 w 12029104"/>
                    <a:gd name="connsiteY27" fmla="*/ 832322 h 1430139"/>
                    <a:gd name="connsiteX28" fmla="*/ 9909639 w 12029104"/>
                    <a:gd name="connsiteY28" fmla="*/ 1214736 h 1430139"/>
                    <a:gd name="connsiteX29" fmla="*/ 9050572 w 12029104"/>
                    <a:gd name="connsiteY29" fmla="*/ 1391388 h 1430139"/>
                    <a:gd name="connsiteX30" fmla="*/ 8499512 w 12029104"/>
                    <a:gd name="connsiteY30" fmla="*/ 1430139 h 14301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12029104" h="1430139">
                      <a:moveTo>
                        <a:pt x="8499512" y="1430139"/>
                      </a:moveTo>
                      <a:cubicBezTo>
                        <a:pt x="8389627" y="1430139"/>
                        <a:pt x="8283017" y="1425045"/>
                        <a:pt x="8178772" y="1414857"/>
                      </a:cubicBezTo>
                      <a:cubicBezTo>
                        <a:pt x="8089445" y="1406488"/>
                        <a:pt x="7999755" y="1395391"/>
                        <a:pt x="7911701" y="1382110"/>
                      </a:cubicBezTo>
                      <a:cubicBezTo>
                        <a:pt x="7320252" y="1290782"/>
                        <a:pt x="6794843" y="1136325"/>
                        <a:pt x="6238688" y="972771"/>
                      </a:cubicBezTo>
                      <a:cubicBezTo>
                        <a:pt x="6002363" y="903274"/>
                        <a:pt x="5757851" y="831413"/>
                        <a:pt x="5506608" y="764281"/>
                      </a:cubicBezTo>
                      <a:cubicBezTo>
                        <a:pt x="5271921" y="701698"/>
                        <a:pt x="4992479" y="629836"/>
                        <a:pt x="4699938" y="572347"/>
                      </a:cubicBezTo>
                      <a:cubicBezTo>
                        <a:pt x="3956760" y="426258"/>
                        <a:pt x="3292358" y="421346"/>
                        <a:pt x="2609217" y="556701"/>
                      </a:cubicBezTo>
                      <a:cubicBezTo>
                        <a:pt x="2358702" y="606003"/>
                        <a:pt x="2100727" y="663493"/>
                        <a:pt x="1797088" y="737720"/>
                      </a:cubicBezTo>
                      <a:cubicBezTo>
                        <a:pt x="1622619" y="780291"/>
                        <a:pt x="1480169" y="815767"/>
                        <a:pt x="1348817" y="849424"/>
                      </a:cubicBezTo>
                      <a:cubicBezTo>
                        <a:pt x="1157792" y="897635"/>
                        <a:pt x="906367" y="953305"/>
                        <a:pt x="656761" y="956034"/>
                      </a:cubicBezTo>
                      <a:cubicBezTo>
                        <a:pt x="390600" y="958945"/>
                        <a:pt x="175743" y="902183"/>
                        <a:pt x="0" y="782474"/>
                      </a:cubicBezTo>
                      <a:lnTo>
                        <a:pt x="2729" y="778290"/>
                      </a:lnTo>
                      <a:cubicBezTo>
                        <a:pt x="177744" y="897453"/>
                        <a:pt x="391510" y="953851"/>
                        <a:pt x="656761" y="950940"/>
                      </a:cubicBezTo>
                      <a:cubicBezTo>
                        <a:pt x="905821" y="948211"/>
                        <a:pt x="1156883" y="892541"/>
                        <a:pt x="1347725" y="844512"/>
                      </a:cubicBezTo>
                      <a:cubicBezTo>
                        <a:pt x="1479078" y="810855"/>
                        <a:pt x="1621710" y="775379"/>
                        <a:pt x="1796179" y="732808"/>
                      </a:cubicBezTo>
                      <a:cubicBezTo>
                        <a:pt x="2099817" y="658581"/>
                        <a:pt x="2357792" y="601091"/>
                        <a:pt x="2608489" y="551789"/>
                      </a:cubicBezTo>
                      <a:cubicBezTo>
                        <a:pt x="3292358" y="416070"/>
                        <a:pt x="3957306" y="421164"/>
                        <a:pt x="4701029" y="567435"/>
                      </a:cubicBezTo>
                      <a:cubicBezTo>
                        <a:pt x="4993752" y="624924"/>
                        <a:pt x="5273194" y="696786"/>
                        <a:pt x="5508064" y="759369"/>
                      </a:cubicBezTo>
                      <a:cubicBezTo>
                        <a:pt x="5759489" y="826501"/>
                        <a:pt x="6003819" y="898362"/>
                        <a:pt x="6240326" y="967859"/>
                      </a:cubicBezTo>
                      <a:cubicBezTo>
                        <a:pt x="6796299" y="1131413"/>
                        <a:pt x="7321526" y="1285688"/>
                        <a:pt x="7912793" y="1377016"/>
                      </a:cubicBezTo>
                      <a:cubicBezTo>
                        <a:pt x="8000664" y="1390297"/>
                        <a:pt x="8090355" y="1401394"/>
                        <a:pt x="8179500" y="1409763"/>
                      </a:cubicBezTo>
                      <a:cubicBezTo>
                        <a:pt x="8484048" y="1439599"/>
                        <a:pt x="8994357" y="1451425"/>
                        <a:pt x="9908183" y="1210006"/>
                      </a:cubicBezTo>
                      <a:cubicBezTo>
                        <a:pt x="10325163" y="1099939"/>
                        <a:pt x="10655727" y="978411"/>
                        <a:pt x="10948267" y="827956"/>
                      </a:cubicBezTo>
                      <a:cubicBezTo>
                        <a:pt x="11232258" y="681686"/>
                        <a:pt x="11464944" y="479745"/>
                        <a:pt x="11711275" y="265979"/>
                      </a:cubicBezTo>
                      <a:cubicBezTo>
                        <a:pt x="11812246" y="178290"/>
                        <a:pt x="11916673" y="87690"/>
                        <a:pt x="12026012" y="0"/>
                      </a:cubicBezTo>
                      <a:lnTo>
                        <a:pt x="12029104" y="3821"/>
                      </a:lnTo>
                      <a:cubicBezTo>
                        <a:pt x="11919765" y="91328"/>
                        <a:pt x="11815521" y="181928"/>
                        <a:pt x="11714549" y="269618"/>
                      </a:cubicBezTo>
                      <a:cubicBezTo>
                        <a:pt x="11468037" y="483566"/>
                        <a:pt x="11235169" y="685688"/>
                        <a:pt x="10950632" y="832322"/>
                      </a:cubicBezTo>
                      <a:cubicBezTo>
                        <a:pt x="10657728" y="982959"/>
                        <a:pt x="10326982" y="1104487"/>
                        <a:pt x="9909639" y="1214736"/>
                      </a:cubicBezTo>
                      <a:cubicBezTo>
                        <a:pt x="9588899" y="1299515"/>
                        <a:pt x="9307819" y="1357186"/>
                        <a:pt x="9050572" y="1391388"/>
                      </a:cubicBezTo>
                      <a:cubicBezTo>
                        <a:pt x="8855909" y="1417404"/>
                        <a:pt x="8673617" y="1430139"/>
                        <a:pt x="8499512" y="143013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36" name="任意多边形: 形状 135">
                  <a:extLst>
                    <a:ext uri="{FF2B5EF4-FFF2-40B4-BE49-F238E27FC236}">
                      <a16:creationId xmlns:a16="http://schemas.microsoft.com/office/drawing/2014/main" id="{EA478C67-EF27-458F-95C0-C756EE32F560}"/>
                    </a:ext>
                  </a:extLst>
                </p:cNvPr>
                <p:cNvSpPr/>
                <p:nvPr/>
              </p:nvSpPr>
              <p:spPr>
                <a:xfrm>
                  <a:off x="-547167" y="5292809"/>
                  <a:ext cx="12089868" cy="1473619"/>
                </a:xfrm>
                <a:custGeom>
                  <a:avLst/>
                  <a:gdLst>
                    <a:gd name="connsiteX0" fmla="*/ 8535170 w 12089868"/>
                    <a:gd name="connsiteY0" fmla="*/ 1473620 h 1473619"/>
                    <a:gd name="connsiteX1" fmla="*/ 8252271 w 12089868"/>
                    <a:gd name="connsiteY1" fmla="*/ 1461613 h 1473619"/>
                    <a:gd name="connsiteX2" fmla="*/ 7982472 w 12089868"/>
                    <a:gd name="connsiteY2" fmla="*/ 1431413 h 1473619"/>
                    <a:gd name="connsiteX3" fmla="*/ 6203940 w 12089868"/>
                    <a:gd name="connsiteY3" fmla="*/ 1001698 h 1473619"/>
                    <a:gd name="connsiteX4" fmla="*/ 5555911 w 12089868"/>
                    <a:gd name="connsiteY4" fmla="*/ 814675 h 1473619"/>
                    <a:gd name="connsiteX5" fmla="*/ 4744147 w 12089868"/>
                    <a:gd name="connsiteY5" fmla="*/ 611643 h 1473619"/>
                    <a:gd name="connsiteX6" fmla="*/ 2632322 w 12089868"/>
                    <a:gd name="connsiteY6" fmla="*/ 558338 h 1473619"/>
                    <a:gd name="connsiteX7" fmla="*/ 1812189 w 12089868"/>
                    <a:gd name="connsiteY7" fmla="*/ 735537 h 1473619"/>
                    <a:gd name="connsiteX8" fmla="*/ 1360461 w 12089868"/>
                    <a:gd name="connsiteY8" fmla="*/ 849970 h 1473619"/>
                    <a:gd name="connsiteX9" fmla="*/ 0 w 12089868"/>
                    <a:gd name="connsiteY9" fmla="*/ 795391 h 1473619"/>
                    <a:gd name="connsiteX10" fmla="*/ 2729 w 12089868"/>
                    <a:gd name="connsiteY10" fmla="*/ 791207 h 1473619"/>
                    <a:gd name="connsiteX11" fmla="*/ 1359187 w 12089868"/>
                    <a:gd name="connsiteY11" fmla="*/ 845057 h 1473619"/>
                    <a:gd name="connsiteX12" fmla="*/ 1810915 w 12089868"/>
                    <a:gd name="connsiteY12" fmla="*/ 730624 h 1473619"/>
                    <a:gd name="connsiteX13" fmla="*/ 2631230 w 12089868"/>
                    <a:gd name="connsiteY13" fmla="*/ 553244 h 1473619"/>
                    <a:gd name="connsiteX14" fmla="*/ 4744874 w 12089868"/>
                    <a:gd name="connsiteY14" fmla="*/ 606731 h 1473619"/>
                    <a:gd name="connsiteX15" fmla="*/ 5556821 w 12089868"/>
                    <a:gd name="connsiteY15" fmla="*/ 809945 h 1473619"/>
                    <a:gd name="connsiteX16" fmla="*/ 6204850 w 12089868"/>
                    <a:gd name="connsiteY16" fmla="*/ 996968 h 1473619"/>
                    <a:gd name="connsiteX17" fmla="*/ 7982654 w 12089868"/>
                    <a:gd name="connsiteY17" fmla="*/ 1426682 h 1473619"/>
                    <a:gd name="connsiteX18" fmla="*/ 8252090 w 12089868"/>
                    <a:gd name="connsiteY18" fmla="*/ 1456883 h 1473619"/>
                    <a:gd name="connsiteX19" fmla="*/ 9130075 w 12089868"/>
                    <a:gd name="connsiteY19" fmla="*/ 1423044 h 1473619"/>
                    <a:gd name="connsiteX20" fmla="*/ 9994417 w 12089868"/>
                    <a:gd name="connsiteY20" fmla="*/ 1234384 h 1473619"/>
                    <a:gd name="connsiteX21" fmla="*/ 11023586 w 12089868"/>
                    <a:gd name="connsiteY21" fmla="*/ 837780 h 1473619"/>
                    <a:gd name="connsiteX22" fmla="*/ 11736381 w 12089868"/>
                    <a:gd name="connsiteY22" fmla="*/ 299090 h 1473619"/>
                    <a:gd name="connsiteX23" fmla="*/ 12086776 w 12089868"/>
                    <a:gd name="connsiteY23" fmla="*/ 0 h 1473619"/>
                    <a:gd name="connsiteX24" fmla="*/ 12089868 w 12089868"/>
                    <a:gd name="connsiteY24" fmla="*/ 3820 h 1473619"/>
                    <a:gd name="connsiteX25" fmla="*/ 11739838 w 12089868"/>
                    <a:gd name="connsiteY25" fmla="*/ 302729 h 1473619"/>
                    <a:gd name="connsiteX26" fmla="*/ 11026133 w 12089868"/>
                    <a:gd name="connsiteY26" fmla="*/ 842147 h 1473619"/>
                    <a:gd name="connsiteX27" fmla="*/ 9995873 w 12089868"/>
                    <a:gd name="connsiteY27" fmla="*/ 1239114 h 1473619"/>
                    <a:gd name="connsiteX28" fmla="*/ 9130985 w 12089868"/>
                    <a:gd name="connsiteY28" fmla="*/ 1427774 h 1473619"/>
                    <a:gd name="connsiteX29" fmla="*/ 8535170 w 12089868"/>
                    <a:gd name="connsiteY29" fmla="*/ 1473620 h 1473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089868" h="1473619">
                      <a:moveTo>
                        <a:pt x="8535170" y="1473620"/>
                      </a:moveTo>
                      <a:cubicBezTo>
                        <a:pt x="8438566" y="1473620"/>
                        <a:pt x="8344509" y="1469618"/>
                        <a:pt x="8252271" y="1461613"/>
                      </a:cubicBezTo>
                      <a:cubicBezTo>
                        <a:pt x="8162217" y="1454154"/>
                        <a:pt x="8071616" y="1443966"/>
                        <a:pt x="7982472" y="1431413"/>
                      </a:cubicBezTo>
                      <a:cubicBezTo>
                        <a:pt x="7353181" y="1341176"/>
                        <a:pt x="6794843" y="1176349"/>
                        <a:pt x="6203940" y="1001698"/>
                      </a:cubicBezTo>
                      <a:cubicBezTo>
                        <a:pt x="5994358" y="939842"/>
                        <a:pt x="5777682" y="875621"/>
                        <a:pt x="5555911" y="814675"/>
                      </a:cubicBezTo>
                      <a:cubicBezTo>
                        <a:pt x="5301393" y="744633"/>
                        <a:pt x="5026863" y="671680"/>
                        <a:pt x="4744147" y="611643"/>
                      </a:cubicBezTo>
                      <a:cubicBezTo>
                        <a:pt x="3978592" y="449181"/>
                        <a:pt x="3307458" y="432262"/>
                        <a:pt x="2632322" y="558338"/>
                      </a:cubicBezTo>
                      <a:cubicBezTo>
                        <a:pt x="2371618" y="606549"/>
                        <a:pt x="2103456" y="664584"/>
                        <a:pt x="1812189" y="735537"/>
                      </a:cubicBezTo>
                      <a:cubicBezTo>
                        <a:pt x="1649363" y="775197"/>
                        <a:pt x="1501455" y="812674"/>
                        <a:pt x="1360461" y="849970"/>
                      </a:cubicBezTo>
                      <a:cubicBezTo>
                        <a:pt x="904912" y="968951"/>
                        <a:pt x="387144" y="1055549"/>
                        <a:pt x="0" y="795391"/>
                      </a:cubicBezTo>
                      <a:lnTo>
                        <a:pt x="2729" y="791207"/>
                      </a:lnTo>
                      <a:cubicBezTo>
                        <a:pt x="388235" y="1050273"/>
                        <a:pt x="904912" y="963675"/>
                        <a:pt x="1359187" y="845057"/>
                      </a:cubicBezTo>
                      <a:cubicBezTo>
                        <a:pt x="1500182" y="807762"/>
                        <a:pt x="1648089" y="770285"/>
                        <a:pt x="1810915" y="730624"/>
                      </a:cubicBezTo>
                      <a:cubicBezTo>
                        <a:pt x="2102182" y="659672"/>
                        <a:pt x="2370527" y="601637"/>
                        <a:pt x="2631230" y="553244"/>
                      </a:cubicBezTo>
                      <a:cubicBezTo>
                        <a:pt x="3307094" y="427168"/>
                        <a:pt x="3978774" y="444087"/>
                        <a:pt x="4744874" y="606731"/>
                      </a:cubicBezTo>
                      <a:cubicBezTo>
                        <a:pt x="5027773" y="666768"/>
                        <a:pt x="5302303" y="739903"/>
                        <a:pt x="5556821" y="809945"/>
                      </a:cubicBezTo>
                      <a:cubicBezTo>
                        <a:pt x="5778591" y="870891"/>
                        <a:pt x="5995268" y="935112"/>
                        <a:pt x="6204850" y="996968"/>
                      </a:cubicBezTo>
                      <a:cubicBezTo>
                        <a:pt x="6795571" y="1171619"/>
                        <a:pt x="7353545" y="1336446"/>
                        <a:pt x="7982654" y="1426682"/>
                      </a:cubicBezTo>
                      <a:cubicBezTo>
                        <a:pt x="8071616" y="1439236"/>
                        <a:pt x="8162217" y="1449242"/>
                        <a:pt x="8252090" y="1456883"/>
                      </a:cubicBezTo>
                      <a:cubicBezTo>
                        <a:pt x="8523526" y="1480533"/>
                        <a:pt x="8810609" y="1469436"/>
                        <a:pt x="9130075" y="1423044"/>
                      </a:cubicBezTo>
                      <a:cubicBezTo>
                        <a:pt x="9388778" y="1385567"/>
                        <a:pt x="9671494" y="1323893"/>
                        <a:pt x="9994417" y="1234384"/>
                      </a:cubicBezTo>
                      <a:cubicBezTo>
                        <a:pt x="10397570" y="1122862"/>
                        <a:pt x="10734137" y="993147"/>
                        <a:pt x="11023586" y="837780"/>
                      </a:cubicBezTo>
                      <a:cubicBezTo>
                        <a:pt x="11289019" y="695330"/>
                        <a:pt x="11506241" y="502850"/>
                        <a:pt x="11736381" y="299090"/>
                      </a:cubicBezTo>
                      <a:cubicBezTo>
                        <a:pt x="11848086" y="200121"/>
                        <a:pt x="11963792" y="97696"/>
                        <a:pt x="12086776" y="0"/>
                      </a:cubicBezTo>
                      <a:lnTo>
                        <a:pt x="12089868" y="3820"/>
                      </a:lnTo>
                      <a:cubicBezTo>
                        <a:pt x="11967066" y="101334"/>
                        <a:pt x="11851542" y="203760"/>
                        <a:pt x="11739838" y="302729"/>
                      </a:cubicBezTo>
                      <a:cubicBezTo>
                        <a:pt x="11509517" y="506671"/>
                        <a:pt x="11292113" y="699333"/>
                        <a:pt x="11026133" y="842147"/>
                      </a:cubicBezTo>
                      <a:cubicBezTo>
                        <a:pt x="10736322" y="997513"/>
                        <a:pt x="10399390" y="1127410"/>
                        <a:pt x="9995873" y="1239114"/>
                      </a:cubicBezTo>
                      <a:cubicBezTo>
                        <a:pt x="9672950" y="1328623"/>
                        <a:pt x="9390052" y="1390297"/>
                        <a:pt x="9130985" y="1427774"/>
                      </a:cubicBezTo>
                      <a:cubicBezTo>
                        <a:pt x="8920312" y="1458338"/>
                        <a:pt x="8723102" y="1473620"/>
                        <a:pt x="8535170" y="1473620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37" name="任意多边形: 形状 136">
                  <a:extLst>
                    <a:ext uri="{FF2B5EF4-FFF2-40B4-BE49-F238E27FC236}">
                      <a16:creationId xmlns:a16="http://schemas.microsoft.com/office/drawing/2014/main" id="{943BE7E0-4509-45D3-BD5A-A2E2FDDBE1A5}"/>
                    </a:ext>
                  </a:extLst>
                </p:cNvPr>
                <p:cNvSpPr/>
                <p:nvPr/>
              </p:nvSpPr>
              <p:spPr>
                <a:xfrm>
                  <a:off x="-562449" y="5258243"/>
                  <a:ext cx="12151905" cy="1518010"/>
                </a:xfrm>
                <a:custGeom>
                  <a:avLst/>
                  <a:gdLst>
                    <a:gd name="connsiteX0" fmla="*/ 8571737 w 12151905"/>
                    <a:gd name="connsiteY0" fmla="*/ 1518011 h 1518010"/>
                    <a:gd name="connsiteX1" fmla="*/ 8325407 w 12151905"/>
                    <a:gd name="connsiteY1" fmla="*/ 1508732 h 1518010"/>
                    <a:gd name="connsiteX2" fmla="*/ 8052878 w 12151905"/>
                    <a:gd name="connsiteY2" fmla="*/ 1481261 h 1518010"/>
                    <a:gd name="connsiteX3" fmla="*/ 6165735 w 12151905"/>
                    <a:gd name="connsiteY3" fmla="*/ 1029715 h 1518010"/>
                    <a:gd name="connsiteX4" fmla="*/ 5605032 w 12151905"/>
                    <a:gd name="connsiteY4" fmla="*/ 865433 h 1518010"/>
                    <a:gd name="connsiteX5" fmla="*/ 4788173 w 12151905"/>
                    <a:gd name="connsiteY5" fmla="*/ 651304 h 1518010"/>
                    <a:gd name="connsiteX6" fmla="*/ 2655245 w 12151905"/>
                    <a:gd name="connsiteY6" fmla="*/ 559976 h 1518010"/>
                    <a:gd name="connsiteX7" fmla="*/ 1827107 w 12151905"/>
                    <a:gd name="connsiteY7" fmla="*/ 733535 h 1518010"/>
                    <a:gd name="connsiteX8" fmla="*/ 1372104 w 12151905"/>
                    <a:gd name="connsiteY8" fmla="*/ 850697 h 1518010"/>
                    <a:gd name="connsiteX9" fmla="*/ 0 w 12151905"/>
                    <a:gd name="connsiteY9" fmla="*/ 808672 h 1518010"/>
                    <a:gd name="connsiteX10" fmla="*/ 2729 w 12151905"/>
                    <a:gd name="connsiteY10" fmla="*/ 804487 h 1518010"/>
                    <a:gd name="connsiteX11" fmla="*/ 1370830 w 12151905"/>
                    <a:gd name="connsiteY11" fmla="*/ 845785 h 1518010"/>
                    <a:gd name="connsiteX12" fmla="*/ 1826015 w 12151905"/>
                    <a:gd name="connsiteY12" fmla="*/ 728623 h 1518010"/>
                    <a:gd name="connsiteX13" fmla="*/ 2654517 w 12151905"/>
                    <a:gd name="connsiteY13" fmla="*/ 555064 h 1518010"/>
                    <a:gd name="connsiteX14" fmla="*/ 4789264 w 12151905"/>
                    <a:gd name="connsiteY14" fmla="*/ 646392 h 1518010"/>
                    <a:gd name="connsiteX15" fmla="*/ 5606305 w 12151905"/>
                    <a:gd name="connsiteY15" fmla="*/ 860703 h 1518010"/>
                    <a:gd name="connsiteX16" fmla="*/ 6167190 w 12151905"/>
                    <a:gd name="connsiteY16" fmla="*/ 1024985 h 1518010"/>
                    <a:gd name="connsiteX17" fmla="*/ 8053424 w 12151905"/>
                    <a:gd name="connsiteY17" fmla="*/ 1476349 h 1518010"/>
                    <a:gd name="connsiteX18" fmla="*/ 8325770 w 12151905"/>
                    <a:gd name="connsiteY18" fmla="*/ 1503820 h 1518010"/>
                    <a:gd name="connsiteX19" fmla="*/ 9211762 w 12151905"/>
                    <a:gd name="connsiteY19" fmla="*/ 1459430 h 1518010"/>
                    <a:gd name="connsiteX20" fmla="*/ 10081925 w 12151905"/>
                    <a:gd name="connsiteY20" fmla="*/ 1258763 h 1518010"/>
                    <a:gd name="connsiteX21" fmla="*/ 11100360 w 12151905"/>
                    <a:gd name="connsiteY21" fmla="*/ 847786 h 1518010"/>
                    <a:gd name="connsiteX22" fmla="*/ 11768947 w 12151905"/>
                    <a:gd name="connsiteY22" fmla="*/ 328199 h 1518010"/>
                    <a:gd name="connsiteX23" fmla="*/ 12148813 w 12151905"/>
                    <a:gd name="connsiteY23" fmla="*/ 0 h 1518010"/>
                    <a:gd name="connsiteX24" fmla="*/ 12151906 w 12151905"/>
                    <a:gd name="connsiteY24" fmla="*/ 3820 h 1518010"/>
                    <a:gd name="connsiteX25" fmla="*/ 11772403 w 12151905"/>
                    <a:gd name="connsiteY25" fmla="*/ 331837 h 1518010"/>
                    <a:gd name="connsiteX26" fmla="*/ 11102907 w 12151905"/>
                    <a:gd name="connsiteY26" fmla="*/ 852153 h 1518010"/>
                    <a:gd name="connsiteX27" fmla="*/ 10083562 w 12151905"/>
                    <a:gd name="connsiteY27" fmla="*/ 1263493 h 1518010"/>
                    <a:gd name="connsiteX28" fmla="*/ 9212853 w 12151905"/>
                    <a:gd name="connsiteY28" fmla="*/ 1464342 h 1518010"/>
                    <a:gd name="connsiteX29" fmla="*/ 8571737 w 12151905"/>
                    <a:gd name="connsiteY29" fmla="*/ 1518011 h 15180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151905" h="1518010">
                      <a:moveTo>
                        <a:pt x="8571737" y="1518011"/>
                      </a:moveTo>
                      <a:cubicBezTo>
                        <a:pt x="8487868" y="1518011"/>
                        <a:pt x="8406001" y="1514918"/>
                        <a:pt x="8325407" y="1508732"/>
                      </a:cubicBezTo>
                      <a:cubicBezTo>
                        <a:pt x="8234260" y="1502001"/>
                        <a:pt x="8142568" y="1492722"/>
                        <a:pt x="8052878" y="1481261"/>
                      </a:cubicBezTo>
                      <a:cubicBezTo>
                        <a:pt x="7384473" y="1393026"/>
                        <a:pt x="6792478" y="1216555"/>
                        <a:pt x="6165735" y="1029715"/>
                      </a:cubicBezTo>
                      <a:cubicBezTo>
                        <a:pt x="5983988" y="975500"/>
                        <a:pt x="5796238" y="919648"/>
                        <a:pt x="5605032" y="865433"/>
                      </a:cubicBezTo>
                      <a:cubicBezTo>
                        <a:pt x="5347421" y="792480"/>
                        <a:pt x="5072163" y="715888"/>
                        <a:pt x="4788173" y="651304"/>
                      </a:cubicBezTo>
                      <a:cubicBezTo>
                        <a:pt x="4000787" y="472104"/>
                        <a:pt x="3322922" y="443178"/>
                        <a:pt x="2655245" y="559976"/>
                      </a:cubicBezTo>
                      <a:cubicBezTo>
                        <a:pt x="2383989" y="607095"/>
                        <a:pt x="2113098" y="663857"/>
                        <a:pt x="1827107" y="733535"/>
                      </a:cubicBezTo>
                      <a:cubicBezTo>
                        <a:pt x="1666282" y="772650"/>
                        <a:pt x="1517465" y="810855"/>
                        <a:pt x="1372104" y="850697"/>
                      </a:cubicBezTo>
                      <a:cubicBezTo>
                        <a:pt x="912371" y="974954"/>
                        <a:pt x="389691" y="1067192"/>
                        <a:pt x="0" y="808672"/>
                      </a:cubicBezTo>
                      <a:lnTo>
                        <a:pt x="2729" y="804487"/>
                      </a:lnTo>
                      <a:cubicBezTo>
                        <a:pt x="390782" y="1061734"/>
                        <a:pt x="912189" y="969860"/>
                        <a:pt x="1370830" y="845785"/>
                      </a:cubicBezTo>
                      <a:cubicBezTo>
                        <a:pt x="1516373" y="806125"/>
                        <a:pt x="1665190" y="767738"/>
                        <a:pt x="1826015" y="728623"/>
                      </a:cubicBezTo>
                      <a:cubicBezTo>
                        <a:pt x="2112189" y="658945"/>
                        <a:pt x="2383080" y="602183"/>
                        <a:pt x="2654517" y="555064"/>
                      </a:cubicBezTo>
                      <a:cubicBezTo>
                        <a:pt x="3322740" y="438084"/>
                        <a:pt x="4001151" y="467010"/>
                        <a:pt x="4789264" y="646392"/>
                      </a:cubicBezTo>
                      <a:cubicBezTo>
                        <a:pt x="5073255" y="710976"/>
                        <a:pt x="5348694" y="787750"/>
                        <a:pt x="5606305" y="860703"/>
                      </a:cubicBezTo>
                      <a:cubicBezTo>
                        <a:pt x="5797512" y="914918"/>
                        <a:pt x="5985444" y="970770"/>
                        <a:pt x="6167190" y="1024985"/>
                      </a:cubicBezTo>
                      <a:cubicBezTo>
                        <a:pt x="6793752" y="1211643"/>
                        <a:pt x="7385565" y="1388114"/>
                        <a:pt x="8053424" y="1476349"/>
                      </a:cubicBezTo>
                      <a:cubicBezTo>
                        <a:pt x="8142933" y="1487992"/>
                        <a:pt x="8234624" y="1497271"/>
                        <a:pt x="8325770" y="1503820"/>
                      </a:cubicBezTo>
                      <a:cubicBezTo>
                        <a:pt x="8599572" y="1524742"/>
                        <a:pt x="8889384" y="1510188"/>
                        <a:pt x="9211762" y="1459430"/>
                      </a:cubicBezTo>
                      <a:cubicBezTo>
                        <a:pt x="9472283" y="1418496"/>
                        <a:pt x="9756818" y="1352820"/>
                        <a:pt x="10081925" y="1258763"/>
                      </a:cubicBezTo>
                      <a:cubicBezTo>
                        <a:pt x="10476709" y="1144511"/>
                        <a:pt x="10809820" y="1010066"/>
                        <a:pt x="11100360" y="847786"/>
                      </a:cubicBezTo>
                      <a:cubicBezTo>
                        <a:pt x="11349602" y="708429"/>
                        <a:pt x="11553361" y="523772"/>
                        <a:pt x="11768947" y="328199"/>
                      </a:cubicBezTo>
                      <a:cubicBezTo>
                        <a:pt x="11889383" y="219042"/>
                        <a:pt x="12014004" y="106064"/>
                        <a:pt x="12148813" y="0"/>
                      </a:cubicBezTo>
                      <a:lnTo>
                        <a:pt x="12151906" y="3820"/>
                      </a:lnTo>
                      <a:cubicBezTo>
                        <a:pt x="12017278" y="109703"/>
                        <a:pt x="11892840" y="222680"/>
                        <a:pt x="11772403" y="331837"/>
                      </a:cubicBezTo>
                      <a:cubicBezTo>
                        <a:pt x="11556637" y="527592"/>
                        <a:pt x="11352695" y="712432"/>
                        <a:pt x="11102907" y="852153"/>
                      </a:cubicBezTo>
                      <a:cubicBezTo>
                        <a:pt x="10812185" y="1014433"/>
                        <a:pt x="10478711" y="1149060"/>
                        <a:pt x="10083562" y="1263493"/>
                      </a:cubicBezTo>
                      <a:cubicBezTo>
                        <a:pt x="9758456" y="1357550"/>
                        <a:pt x="9473557" y="1423408"/>
                        <a:pt x="9212853" y="1464342"/>
                      </a:cubicBezTo>
                      <a:cubicBezTo>
                        <a:pt x="8984715" y="1500364"/>
                        <a:pt x="8772950" y="1518011"/>
                        <a:pt x="8571737" y="151801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38" name="任意多边形: 形状 137">
                  <a:extLst>
                    <a:ext uri="{FF2B5EF4-FFF2-40B4-BE49-F238E27FC236}">
                      <a16:creationId xmlns:a16="http://schemas.microsoft.com/office/drawing/2014/main" id="{2B1AF65D-2D88-4538-BB32-FC170D8A2840}"/>
                    </a:ext>
                  </a:extLst>
                </p:cNvPr>
                <p:cNvSpPr/>
                <p:nvPr/>
              </p:nvSpPr>
              <p:spPr>
                <a:xfrm>
                  <a:off x="-577912" y="5224222"/>
                  <a:ext cx="12213398" cy="1562401"/>
                </a:xfrm>
                <a:custGeom>
                  <a:avLst/>
                  <a:gdLst>
                    <a:gd name="connsiteX0" fmla="*/ 8609761 w 12213398"/>
                    <a:gd name="connsiteY0" fmla="*/ 1562401 h 1562401"/>
                    <a:gd name="connsiteX1" fmla="*/ 8398723 w 12213398"/>
                    <a:gd name="connsiteY1" fmla="*/ 1555488 h 1562401"/>
                    <a:gd name="connsiteX2" fmla="*/ 8123466 w 12213398"/>
                    <a:gd name="connsiteY2" fmla="*/ 1530564 h 1562401"/>
                    <a:gd name="connsiteX3" fmla="*/ 6125165 w 12213398"/>
                    <a:gd name="connsiteY3" fmla="*/ 1056094 h 1562401"/>
                    <a:gd name="connsiteX4" fmla="*/ 5654334 w 12213398"/>
                    <a:gd name="connsiteY4" fmla="*/ 915828 h 1562401"/>
                    <a:gd name="connsiteX5" fmla="*/ 4832382 w 12213398"/>
                    <a:gd name="connsiteY5" fmla="*/ 690600 h 1562401"/>
                    <a:gd name="connsiteX6" fmla="*/ 3760278 w 12213398"/>
                    <a:gd name="connsiteY6" fmla="*/ 515039 h 1562401"/>
                    <a:gd name="connsiteX7" fmla="*/ 2678532 w 12213398"/>
                    <a:gd name="connsiteY7" fmla="*/ 561613 h 1562401"/>
                    <a:gd name="connsiteX8" fmla="*/ 1842389 w 12213398"/>
                    <a:gd name="connsiteY8" fmla="*/ 731534 h 1562401"/>
                    <a:gd name="connsiteX9" fmla="*/ 1383929 w 12213398"/>
                    <a:gd name="connsiteY9" fmla="*/ 851425 h 1562401"/>
                    <a:gd name="connsiteX10" fmla="*/ 678593 w 12213398"/>
                    <a:gd name="connsiteY10" fmla="*/ 982050 h 1562401"/>
                    <a:gd name="connsiteX11" fmla="*/ 0 w 12213398"/>
                    <a:gd name="connsiteY11" fmla="*/ 821770 h 1562401"/>
                    <a:gd name="connsiteX12" fmla="*/ 2729 w 12213398"/>
                    <a:gd name="connsiteY12" fmla="*/ 817586 h 1562401"/>
                    <a:gd name="connsiteX13" fmla="*/ 678229 w 12213398"/>
                    <a:gd name="connsiteY13" fmla="*/ 976956 h 1562401"/>
                    <a:gd name="connsiteX14" fmla="*/ 1382474 w 12213398"/>
                    <a:gd name="connsiteY14" fmla="*/ 846513 h 1562401"/>
                    <a:gd name="connsiteX15" fmla="*/ 1841115 w 12213398"/>
                    <a:gd name="connsiteY15" fmla="*/ 726622 h 1562401"/>
                    <a:gd name="connsiteX16" fmla="*/ 2677622 w 12213398"/>
                    <a:gd name="connsiteY16" fmla="*/ 556701 h 1562401"/>
                    <a:gd name="connsiteX17" fmla="*/ 3760642 w 12213398"/>
                    <a:gd name="connsiteY17" fmla="*/ 510127 h 1562401"/>
                    <a:gd name="connsiteX18" fmla="*/ 4833655 w 12213398"/>
                    <a:gd name="connsiteY18" fmla="*/ 685870 h 1562401"/>
                    <a:gd name="connsiteX19" fmla="*/ 5655790 w 12213398"/>
                    <a:gd name="connsiteY19" fmla="*/ 911279 h 1562401"/>
                    <a:gd name="connsiteX20" fmla="*/ 6126620 w 12213398"/>
                    <a:gd name="connsiteY20" fmla="*/ 1051546 h 1562401"/>
                    <a:gd name="connsiteX21" fmla="*/ 8124194 w 12213398"/>
                    <a:gd name="connsiteY21" fmla="*/ 1525833 h 1562401"/>
                    <a:gd name="connsiteX22" fmla="*/ 8399269 w 12213398"/>
                    <a:gd name="connsiteY22" fmla="*/ 1550758 h 1562401"/>
                    <a:gd name="connsiteX23" fmla="*/ 10169068 w 12213398"/>
                    <a:gd name="connsiteY23" fmla="*/ 1283141 h 1562401"/>
                    <a:gd name="connsiteX24" fmla="*/ 11176587 w 12213398"/>
                    <a:gd name="connsiteY24" fmla="*/ 857792 h 1562401"/>
                    <a:gd name="connsiteX25" fmla="*/ 11806060 w 12213398"/>
                    <a:gd name="connsiteY25" fmla="*/ 354215 h 1562401"/>
                    <a:gd name="connsiteX26" fmla="*/ 12210304 w 12213398"/>
                    <a:gd name="connsiteY26" fmla="*/ 0 h 1562401"/>
                    <a:gd name="connsiteX27" fmla="*/ 12213398 w 12213398"/>
                    <a:gd name="connsiteY27" fmla="*/ 4002 h 1562401"/>
                    <a:gd name="connsiteX28" fmla="*/ 11809335 w 12213398"/>
                    <a:gd name="connsiteY28" fmla="*/ 357853 h 1562401"/>
                    <a:gd name="connsiteX29" fmla="*/ 11178952 w 12213398"/>
                    <a:gd name="connsiteY29" fmla="*/ 862159 h 1562401"/>
                    <a:gd name="connsiteX30" fmla="*/ 10170342 w 12213398"/>
                    <a:gd name="connsiteY30" fmla="*/ 1288053 h 1562401"/>
                    <a:gd name="connsiteX31" fmla="*/ 9293811 w 12213398"/>
                    <a:gd name="connsiteY31" fmla="*/ 1501091 h 1562401"/>
                    <a:gd name="connsiteX32" fmla="*/ 8609761 w 12213398"/>
                    <a:gd name="connsiteY32" fmla="*/ 1562401 h 15624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12213398" h="1562401">
                      <a:moveTo>
                        <a:pt x="8609761" y="1562401"/>
                      </a:moveTo>
                      <a:cubicBezTo>
                        <a:pt x="8538262" y="1562401"/>
                        <a:pt x="8468038" y="1560036"/>
                        <a:pt x="8398723" y="1555488"/>
                      </a:cubicBezTo>
                      <a:cubicBezTo>
                        <a:pt x="8307214" y="1549848"/>
                        <a:pt x="8214430" y="1541479"/>
                        <a:pt x="8123466" y="1530564"/>
                      </a:cubicBezTo>
                      <a:cubicBezTo>
                        <a:pt x="7415219" y="1444693"/>
                        <a:pt x="6788476" y="1255852"/>
                        <a:pt x="6125165" y="1056094"/>
                      </a:cubicBezTo>
                      <a:cubicBezTo>
                        <a:pt x="5972345" y="1010066"/>
                        <a:pt x="5814431" y="962401"/>
                        <a:pt x="5654334" y="915828"/>
                      </a:cubicBezTo>
                      <a:cubicBezTo>
                        <a:pt x="5404728" y="843056"/>
                        <a:pt x="5121648" y="760825"/>
                        <a:pt x="4832382" y="690600"/>
                      </a:cubicBezTo>
                      <a:cubicBezTo>
                        <a:pt x="4443237" y="596179"/>
                        <a:pt x="4092479" y="538690"/>
                        <a:pt x="3760278" y="515039"/>
                      </a:cubicBezTo>
                      <a:cubicBezTo>
                        <a:pt x="3386233" y="488296"/>
                        <a:pt x="3032382" y="503578"/>
                        <a:pt x="2678532" y="561613"/>
                      </a:cubicBezTo>
                      <a:cubicBezTo>
                        <a:pt x="2398908" y="607095"/>
                        <a:pt x="2125469" y="662583"/>
                        <a:pt x="1842389" y="731534"/>
                      </a:cubicBezTo>
                      <a:cubicBezTo>
                        <a:pt x="1684657" y="769739"/>
                        <a:pt x="1530381" y="810127"/>
                        <a:pt x="1383929" y="851425"/>
                      </a:cubicBezTo>
                      <a:cubicBezTo>
                        <a:pt x="1173620" y="910006"/>
                        <a:pt x="925470" y="971498"/>
                        <a:pt x="678593" y="982050"/>
                      </a:cubicBezTo>
                      <a:cubicBezTo>
                        <a:pt x="404973" y="993875"/>
                        <a:pt x="182838" y="941479"/>
                        <a:pt x="0" y="821770"/>
                      </a:cubicBezTo>
                      <a:lnTo>
                        <a:pt x="2729" y="817586"/>
                      </a:lnTo>
                      <a:cubicBezTo>
                        <a:pt x="184657" y="936567"/>
                        <a:pt x="405700" y="988781"/>
                        <a:pt x="678229" y="976956"/>
                      </a:cubicBezTo>
                      <a:cubicBezTo>
                        <a:pt x="924560" y="966222"/>
                        <a:pt x="1172346" y="904912"/>
                        <a:pt x="1382474" y="846513"/>
                      </a:cubicBezTo>
                      <a:cubicBezTo>
                        <a:pt x="1529108" y="805215"/>
                        <a:pt x="1683383" y="764827"/>
                        <a:pt x="1841115" y="726622"/>
                      </a:cubicBezTo>
                      <a:cubicBezTo>
                        <a:pt x="2124378" y="657671"/>
                        <a:pt x="2397998" y="602183"/>
                        <a:pt x="2677622" y="556701"/>
                      </a:cubicBezTo>
                      <a:cubicBezTo>
                        <a:pt x="3031837" y="498666"/>
                        <a:pt x="3386233" y="483384"/>
                        <a:pt x="3760642" y="510127"/>
                      </a:cubicBezTo>
                      <a:cubicBezTo>
                        <a:pt x="4093207" y="533778"/>
                        <a:pt x="4444147" y="591267"/>
                        <a:pt x="4833655" y="685870"/>
                      </a:cubicBezTo>
                      <a:cubicBezTo>
                        <a:pt x="5123103" y="756094"/>
                        <a:pt x="5406002" y="838508"/>
                        <a:pt x="5655790" y="911279"/>
                      </a:cubicBezTo>
                      <a:cubicBezTo>
                        <a:pt x="5815704" y="957853"/>
                        <a:pt x="5973800" y="1005518"/>
                        <a:pt x="6126620" y="1051546"/>
                      </a:cubicBezTo>
                      <a:cubicBezTo>
                        <a:pt x="6789931" y="1251303"/>
                        <a:pt x="7416311" y="1439963"/>
                        <a:pt x="8124194" y="1525833"/>
                      </a:cubicBezTo>
                      <a:cubicBezTo>
                        <a:pt x="8215158" y="1536567"/>
                        <a:pt x="8307760" y="1544936"/>
                        <a:pt x="8399269" y="1550758"/>
                      </a:cubicBezTo>
                      <a:cubicBezTo>
                        <a:pt x="8711276" y="1571134"/>
                        <a:pt x="9234321" y="1565676"/>
                        <a:pt x="10169068" y="1283141"/>
                      </a:cubicBezTo>
                      <a:cubicBezTo>
                        <a:pt x="10555848" y="1166161"/>
                        <a:pt x="10885321" y="1026986"/>
                        <a:pt x="11176587" y="857792"/>
                      </a:cubicBezTo>
                      <a:cubicBezTo>
                        <a:pt x="11411640" y="720982"/>
                        <a:pt x="11603210" y="542874"/>
                        <a:pt x="11806060" y="354215"/>
                      </a:cubicBezTo>
                      <a:cubicBezTo>
                        <a:pt x="11933592" y="235597"/>
                        <a:pt x="12065308" y="113159"/>
                        <a:pt x="12210304" y="0"/>
                      </a:cubicBezTo>
                      <a:lnTo>
                        <a:pt x="12213398" y="4002"/>
                      </a:lnTo>
                      <a:cubicBezTo>
                        <a:pt x="12068583" y="116980"/>
                        <a:pt x="11936867" y="239418"/>
                        <a:pt x="11809335" y="357853"/>
                      </a:cubicBezTo>
                      <a:cubicBezTo>
                        <a:pt x="11606302" y="546695"/>
                        <a:pt x="11414550" y="724985"/>
                        <a:pt x="11178952" y="862159"/>
                      </a:cubicBezTo>
                      <a:cubicBezTo>
                        <a:pt x="10887322" y="1031716"/>
                        <a:pt x="10557486" y="1170891"/>
                        <a:pt x="10170342" y="1288053"/>
                      </a:cubicBezTo>
                      <a:cubicBezTo>
                        <a:pt x="9843417" y="1387022"/>
                        <a:pt x="9556697" y="1456519"/>
                        <a:pt x="9293811" y="1501091"/>
                      </a:cubicBezTo>
                      <a:cubicBezTo>
                        <a:pt x="9049663" y="1542025"/>
                        <a:pt x="8824072" y="1562401"/>
                        <a:pt x="8609761" y="156240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39" name="任意多边形: 形状 138">
                  <a:extLst>
                    <a:ext uri="{FF2B5EF4-FFF2-40B4-BE49-F238E27FC236}">
                      <a16:creationId xmlns:a16="http://schemas.microsoft.com/office/drawing/2014/main" id="{C7F6A219-CA03-4201-B955-6170F8DF05B7}"/>
                    </a:ext>
                  </a:extLst>
                </p:cNvPr>
                <p:cNvSpPr/>
                <p:nvPr/>
              </p:nvSpPr>
              <p:spPr>
                <a:xfrm>
                  <a:off x="-593740" y="5189474"/>
                  <a:ext cx="12275071" cy="1607883"/>
                </a:xfrm>
                <a:custGeom>
                  <a:avLst/>
                  <a:gdLst>
                    <a:gd name="connsiteX0" fmla="*/ 8649421 w 12275071"/>
                    <a:gd name="connsiteY0" fmla="*/ 1607883 h 1607883"/>
                    <a:gd name="connsiteX1" fmla="*/ 8472404 w 12275071"/>
                    <a:gd name="connsiteY1" fmla="*/ 1603153 h 1607883"/>
                    <a:gd name="connsiteX2" fmla="*/ 8194236 w 12275071"/>
                    <a:gd name="connsiteY2" fmla="*/ 1580958 h 1607883"/>
                    <a:gd name="connsiteX3" fmla="*/ 6082048 w 12275071"/>
                    <a:gd name="connsiteY3" fmla="*/ 1082110 h 1607883"/>
                    <a:gd name="connsiteX4" fmla="*/ 5703637 w 12275071"/>
                    <a:gd name="connsiteY4" fmla="*/ 967495 h 1607883"/>
                    <a:gd name="connsiteX5" fmla="*/ 5655244 w 12275071"/>
                    <a:gd name="connsiteY5" fmla="*/ 952941 h 1607883"/>
                    <a:gd name="connsiteX6" fmla="*/ 4876590 w 12275071"/>
                    <a:gd name="connsiteY6" fmla="*/ 730988 h 1607883"/>
                    <a:gd name="connsiteX7" fmla="*/ 2701455 w 12275071"/>
                    <a:gd name="connsiteY7" fmla="*/ 563978 h 1607883"/>
                    <a:gd name="connsiteX8" fmla="*/ 1857307 w 12275071"/>
                    <a:gd name="connsiteY8" fmla="*/ 730079 h 1607883"/>
                    <a:gd name="connsiteX9" fmla="*/ 1395391 w 12275071"/>
                    <a:gd name="connsiteY9" fmla="*/ 852698 h 1607883"/>
                    <a:gd name="connsiteX10" fmla="*/ 0 w 12275071"/>
                    <a:gd name="connsiteY10" fmla="*/ 835597 h 1607883"/>
                    <a:gd name="connsiteX11" fmla="*/ 2729 w 12275071"/>
                    <a:gd name="connsiteY11" fmla="*/ 831413 h 1607883"/>
                    <a:gd name="connsiteX12" fmla="*/ 1394117 w 12275071"/>
                    <a:gd name="connsiteY12" fmla="*/ 847968 h 1607883"/>
                    <a:gd name="connsiteX13" fmla="*/ 1856215 w 12275071"/>
                    <a:gd name="connsiteY13" fmla="*/ 725167 h 1607883"/>
                    <a:gd name="connsiteX14" fmla="*/ 2700909 w 12275071"/>
                    <a:gd name="connsiteY14" fmla="*/ 558884 h 1607883"/>
                    <a:gd name="connsiteX15" fmla="*/ 4878046 w 12275071"/>
                    <a:gd name="connsiteY15" fmla="*/ 725894 h 1607883"/>
                    <a:gd name="connsiteX16" fmla="*/ 5656881 w 12275071"/>
                    <a:gd name="connsiteY16" fmla="*/ 947847 h 1607883"/>
                    <a:gd name="connsiteX17" fmla="*/ 5705274 w 12275071"/>
                    <a:gd name="connsiteY17" fmla="*/ 962401 h 1607883"/>
                    <a:gd name="connsiteX18" fmla="*/ 6083685 w 12275071"/>
                    <a:gd name="connsiteY18" fmla="*/ 1077016 h 1607883"/>
                    <a:gd name="connsiteX19" fmla="*/ 8194964 w 12275071"/>
                    <a:gd name="connsiteY19" fmla="*/ 1575682 h 1607883"/>
                    <a:gd name="connsiteX20" fmla="*/ 8472768 w 12275071"/>
                    <a:gd name="connsiteY20" fmla="*/ 1597877 h 1607883"/>
                    <a:gd name="connsiteX21" fmla="*/ 10256212 w 12275071"/>
                    <a:gd name="connsiteY21" fmla="*/ 1307519 h 1607883"/>
                    <a:gd name="connsiteX22" fmla="*/ 11252815 w 12275071"/>
                    <a:gd name="connsiteY22" fmla="*/ 867798 h 1607883"/>
                    <a:gd name="connsiteX23" fmla="*/ 11847357 w 12275071"/>
                    <a:gd name="connsiteY23" fmla="*/ 377501 h 1607883"/>
                    <a:gd name="connsiteX24" fmla="*/ 12271979 w 12275071"/>
                    <a:gd name="connsiteY24" fmla="*/ 0 h 1607883"/>
                    <a:gd name="connsiteX25" fmla="*/ 12275071 w 12275071"/>
                    <a:gd name="connsiteY25" fmla="*/ 4002 h 1607883"/>
                    <a:gd name="connsiteX26" fmla="*/ 11850814 w 12275071"/>
                    <a:gd name="connsiteY26" fmla="*/ 381140 h 1607883"/>
                    <a:gd name="connsiteX27" fmla="*/ 11255363 w 12275071"/>
                    <a:gd name="connsiteY27" fmla="*/ 871983 h 1607883"/>
                    <a:gd name="connsiteX28" fmla="*/ 10257667 w 12275071"/>
                    <a:gd name="connsiteY28" fmla="*/ 1312250 h 1607883"/>
                    <a:gd name="connsiteX29" fmla="*/ 9375496 w 12275071"/>
                    <a:gd name="connsiteY29" fmla="*/ 1537477 h 1607883"/>
                    <a:gd name="connsiteX30" fmla="*/ 8649421 w 12275071"/>
                    <a:gd name="connsiteY30" fmla="*/ 1607883 h 1607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12275071" h="1607883">
                      <a:moveTo>
                        <a:pt x="8649421" y="1607883"/>
                      </a:moveTo>
                      <a:cubicBezTo>
                        <a:pt x="8589566" y="1607883"/>
                        <a:pt x="8530803" y="1606246"/>
                        <a:pt x="8472404" y="1603153"/>
                      </a:cubicBezTo>
                      <a:cubicBezTo>
                        <a:pt x="8379621" y="1598241"/>
                        <a:pt x="8285928" y="1590782"/>
                        <a:pt x="8194236" y="1580958"/>
                      </a:cubicBezTo>
                      <a:cubicBezTo>
                        <a:pt x="7445419" y="1498180"/>
                        <a:pt x="6783200" y="1296058"/>
                        <a:pt x="6082048" y="1082110"/>
                      </a:cubicBezTo>
                      <a:cubicBezTo>
                        <a:pt x="5959064" y="1044633"/>
                        <a:pt x="5831714" y="1005700"/>
                        <a:pt x="5703637" y="967495"/>
                      </a:cubicBezTo>
                      <a:lnTo>
                        <a:pt x="5655244" y="952941"/>
                      </a:lnTo>
                      <a:cubicBezTo>
                        <a:pt x="5403091" y="877441"/>
                        <a:pt x="5142206" y="799393"/>
                        <a:pt x="4876590" y="730988"/>
                      </a:cubicBezTo>
                      <a:cubicBezTo>
                        <a:pt x="4035353" y="514130"/>
                        <a:pt x="3364584" y="462644"/>
                        <a:pt x="2701455" y="563978"/>
                      </a:cubicBezTo>
                      <a:cubicBezTo>
                        <a:pt x="2414735" y="607459"/>
                        <a:pt x="2138568" y="661855"/>
                        <a:pt x="1857307" y="730079"/>
                      </a:cubicBezTo>
                      <a:cubicBezTo>
                        <a:pt x="1699575" y="768284"/>
                        <a:pt x="1544208" y="809581"/>
                        <a:pt x="1395391" y="852698"/>
                      </a:cubicBezTo>
                      <a:cubicBezTo>
                        <a:pt x="903274" y="994239"/>
                        <a:pt x="393693" y="1090115"/>
                        <a:pt x="0" y="835597"/>
                      </a:cubicBezTo>
                      <a:lnTo>
                        <a:pt x="2729" y="831413"/>
                      </a:lnTo>
                      <a:cubicBezTo>
                        <a:pt x="394785" y="1084839"/>
                        <a:pt x="903092" y="989145"/>
                        <a:pt x="1394117" y="847968"/>
                      </a:cubicBezTo>
                      <a:cubicBezTo>
                        <a:pt x="1542935" y="804669"/>
                        <a:pt x="1698301" y="763553"/>
                        <a:pt x="1856215" y="725167"/>
                      </a:cubicBezTo>
                      <a:cubicBezTo>
                        <a:pt x="2137659" y="656762"/>
                        <a:pt x="2414008" y="602365"/>
                        <a:pt x="2700909" y="558884"/>
                      </a:cubicBezTo>
                      <a:cubicBezTo>
                        <a:pt x="3364765" y="457368"/>
                        <a:pt x="4036081" y="508854"/>
                        <a:pt x="4878046" y="725894"/>
                      </a:cubicBezTo>
                      <a:cubicBezTo>
                        <a:pt x="5143843" y="794481"/>
                        <a:pt x="5404546" y="872347"/>
                        <a:pt x="5656881" y="947847"/>
                      </a:cubicBezTo>
                      <a:lnTo>
                        <a:pt x="5705274" y="962401"/>
                      </a:lnTo>
                      <a:cubicBezTo>
                        <a:pt x="5833352" y="1000606"/>
                        <a:pt x="5960519" y="1039539"/>
                        <a:pt x="6083685" y="1077016"/>
                      </a:cubicBezTo>
                      <a:cubicBezTo>
                        <a:pt x="6784473" y="1290964"/>
                        <a:pt x="7446511" y="1493086"/>
                        <a:pt x="8194964" y="1575682"/>
                      </a:cubicBezTo>
                      <a:cubicBezTo>
                        <a:pt x="8286656" y="1585688"/>
                        <a:pt x="8379985" y="1593147"/>
                        <a:pt x="8472768" y="1597877"/>
                      </a:cubicBezTo>
                      <a:cubicBezTo>
                        <a:pt x="8787868" y="1615342"/>
                        <a:pt x="9315460" y="1604063"/>
                        <a:pt x="10256212" y="1307519"/>
                      </a:cubicBezTo>
                      <a:cubicBezTo>
                        <a:pt x="10629711" y="1189812"/>
                        <a:pt x="10965005" y="1041904"/>
                        <a:pt x="11252815" y="867798"/>
                      </a:cubicBezTo>
                      <a:cubicBezTo>
                        <a:pt x="11475132" y="733171"/>
                        <a:pt x="11655969" y="560521"/>
                        <a:pt x="11847357" y="377501"/>
                      </a:cubicBezTo>
                      <a:cubicBezTo>
                        <a:pt x="11980347" y="250333"/>
                        <a:pt x="12117885" y="118981"/>
                        <a:pt x="12271979" y="0"/>
                      </a:cubicBezTo>
                      <a:lnTo>
                        <a:pt x="12275071" y="4002"/>
                      </a:lnTo>
                      <a:cubicBezTo>
                        <a:pt x="12121160" y="122802"/>
                        <a:pt x="11983804" y="254154"/>
                        <a:pt x="11850814" y="381140"/>
                      </a:cubicBezTo>
                      <a:cubicBezTo>
                        <a:pt x="11659244" y="564160"/>
                        <a:pt x="11478225" y="737174"/>
                        <a:pt x="11255363" y="871983"/>
                      </a:cubicBezTo>
                      <a:cubicBezTo>
                        <a:pt x="10967188" y="1046270"/>
                        <a:pt x="10631349" y="1194542"/>
                        <a:pt x="10257667" y="1312250"/>
                      </a:cubicBezTo>
                      <a:cubicBezTo>
                        <a:pt x="9928923" y="1415767"/>
                        <a:pt x="9640384" y="1489448"/>
                        <a:pt x="9375496" y="1537477"/>
                      </a:cubicBezTo>
                      <a:cubicBezTo>
                        <a:pt x="9115521" y="1584596"/>
                        <a:pt x="8876286" y="1607883"/>
                        <a:pt x="8649421" y="1607883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40" name="任意多边形: 形状 139">
                  <a:extLst>
                    <a:ext uri="{FF2B5EF4-FFF2-40B4-BE49-F238E27FC236}">
                      <a16:creationId xmlns:a16="http://schemas.microsoft.com/office/drawing/2014/main" id="{DC592E24-FE2F-4197-9629-F95ADB9214B1}"/>
                    </a:ext>
                  </a:extLst>
                </p:cNvPr>
                <p:cNvSpPr/>
                <p:nvPr/>
              </p:nvSpPr>
              <p:spPr>
                <a:xfrm>
                  <a:off x="-608840" y="5155089"/>
                  <a:ext cx="12336381" cy="1653365"/>
                </a:xfrm>
                <a:custGeom>
                  <a:avLst/>
                  <a:gdLst>
                    <a:gd name="connsiteX0" fmla="*/ 8689263 w 12336381"/>
                    <a:gd name="connsiteY0" fmla="*/ 1653365 h 1653365"/>
                    <a:gd name="connsiteX1" fmla="*/ 8545357 w 12336381"/>
                    <a:gd name="connsiteY1" fmla="*/ 1650091 h 1653365"/>
                    <a:gd name="connsiteX2" fmla="*/ 8264460 w 12336381"/>
                    <a:gd name="connsiteY2" fmla="*/ 1630442 h 1653365"/>
                    <a:gd name="connsiteX3" fmla="*/ 6035474 w 12336381"/>
                    <a:gd name="connsiteY3" fmla="*/ 1105215 h 1653365"/>
                    <a:gd name="connsiteX4" fmla="*/ 5752757 w 12336381"/>
                    <a:gd name="connsiteY4" fmla="*/ 1017889 h 1653365"/>
                    <a:gd name="connsiteX5" fmla="*/ 5632866 w 12336381"/>
                    <a:gd name="connsiteY5" fmla="*/ 980958 h 1653365"/>
                    <a:gd name="connsiteX6" fmla="*/ 4920617 w 12336381"/>
                    <a:gd name="connsiteY6" fmla="*/ 770285 h 1653365"/>
                    <a:gd name="connsiteX7" fmla="*/ 2724377 w 12336381"/>
                    <a:gd name="connsiteY7" fmla="*/ 565433 h 1653365"/>
                    <a:gd name="connsiteX8" fmla="*/ 1872225 w 12336381"/>
                    <a:gd name="connsiteY8" fmla="*/ 727896 h 1653365"/>
                    <a:gd name="connsiteX9" fmla="*/ 1407034 w 12336381"/>
                    <a:gd name="connsiteY9" fmla="*/ 853426 h 1653365"/>
                    <a:gd name="connsiteX10" fmla="*/ 692965 w 12336381"/>
                    <a:gd name="connsiteY10" fmla="*/ 1000060 h 1653365"/>
                    <a:gd name="connsiteX11" fmla="*/ 0 w 12336381"/>
                    <a:gd name="connsiteY11" fmla="*/ 848696 h 1653365"/>
                    <a:gd name="connsiteX12" fmla="*/ 2729 w 12336381"/>
                    <a:gd name="connsiteY12" fmla="*/ 844512 h 1653365"/>
                    <a:gd name="connsiteX13" fmla="*/ 692601 w 12336381"/>
                    <a:gd name="connsiteY13" fmla="*/ 994966 h 1653365"/>
                    <a:gd name="connsiteX14" fmla="*/ 1405579 w 12336381"/>
                    <a:gd name="connsiteY14" fmla="*/ 848514 h 1653365"/>
                    <a:gd name="connsiteX15" fmla="*/ 1871133 w 12336381"/>
                    <a:gd name="connsiteY15" fmla="*/ 722983 h 1653365"/>
                    <a:gd name="connsiteX16" fmla="*/ 2723832 w 12336381"/>
                    <a:gd name="connsiteY16" fmla="*/ 560339 h 1653365"/>
                    <a:gd name="connsiteX17" fmla="*/ 4922072 w 12336381"/>
                    <a:gd name="connsiteY17" fmla="*/ 765191 h 1653365"/>
                    <a:gd name="connsiteX18" fmla="*/ 5634504 w 12336381"/>
                    <a:gd name="connsiteY18" fmla="*/ 975864 h 1653365"/>
                    <a:gd name="connsiteX19" fmla="*/ 5754394 w 12336381"/>
                    <a:gd name="connsiteY19" fmla="*/ 1012795 h 1653365"/>
                    <a:gd name="connsiteX20" fmla="*/ 6037111 w 12336381"/>
                    <a:gd name="connsiteY20" fmla="*/ 1100121 h 1653365"/>
                    <a:gd name="connsiteX21" fmla="*/ 8265188 w 12336381"/>
                    <a:gd name="connsiteY21" fmla="*/ 1625166 h 1653365"/>
                    <a:gd name="connsiteX22" fmla="*/ 8545722 w 12336381"/>
                    <a:gd name="connsiteY22" fmla="*/ 1644815 h 1653365"/>
                    <a:gd name="connsiteX23" fmla="*/ 10342992 w 12336381"/>
                    <a:gd name="connsiteY23" fmla="*/ 1331898 h 1653365"/>
                    <a:gd name="connsiteX24" fmla="*/ 11328862 w 12336381"/>
                    <a:gd name="connsiteY24" fmla="*/ 877623 h 1653365"/>
                    <a:gd name="connsiteX25" fmla="*/ 11891930 w 12336381"/>
                    <a:gd name="connsiteY25" fmla="*/ 398605 h 1653365"/>
                    <a:gd name="connsiteX26" fmla="*/ 12333288 w 12336381"/>
                    <a:gd name="connsiteY26" fmla="*/ 0 h 1653365"/>
                    <a:gd name="connsiteX27" fmla="*/ 12336382 w 12336381"/>
                    <a:gd name="connsiteY27" fmla="*/ 4002 h 1653365"/>
                    <a:gd name="connsiteX28" fmla="*/ 11895386 w 12336381"/>
                    <a:gd name="connsiteY28" fmla="*/ 402244 h 1653365"/>
                    <a:gd name="connsiteX29" fmla="*/ 11331408 w 12336381"/>
                    <a:gd name="connsiteY29" fmla="*/ 881989 h 1653365"/>
                    <a:gd name="connsiteX30" fmla="*/ 10344447 w 12336381"/>
                    <a:gd name="connsiteY30" fmla="*/ 1336810 h 1653365"/>
                    <a:gd name="connsiteX31" fmla="*/ 9456455 w 12336381"/>
                    <a:gd name="connsiteY31" fmla="*/ 1574226 h 1653365"/>
                    <a:gd name="connsiteX32" fmla="*/ 8689263 w 12336381"/>
                    <a:gd name="connsiteY32" fmla="*/ 1653365 h 16533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12336381" h="1653365">
                      <a:moveTo>
                        <a:pt x="8689263" y="1653365"/>
                      </a:moveTo>
                      <a:cubicBezTo>
                        <a:pt x="8640870" y="1653365"/>
                        <a:pt x="8592841" y="1652274"/>
                        <a:pt x="8545357" y="1650091"/>
                      </a:cubicBezTo>
                      <a:cubicBezTo>
                        <a:pt x="8451664" y="1646088"/>
                        <a:pt x="8357244" y="1639539"/>
                        <a:pt x="8264460" y="1630442"/>
                      </a:cubicBezTo>
                      <a:cubicBezTo>
                        <a:pt x="7473982" y="1551303"/>
                        <a:pt x="6775195" y="1334627"/>
                        <a:pt x="6035474" y="1105215"/>
                      </a:cubicBezTo>
                      <a:cubicBezTo>
                        <a:pt x="5943418" y="1076652"/>
                        <a:pt x="5848088" y="1047180"/>
                        <a:pt x="5752757" y="1017889"/>
                      </a:cubicBezTo>
                      <a:cubicBezTo>
                        <a:pt x="5712915" y="1005700"/>
                        <a:pt x="5672891" y="993329"/>
                        <a:pt x="5632866" y="980958"/>
                      </a:cubicBezTo>
                      <a:cubicBezTo>
                        <a:pt x="5401818" y="909824"/>
                        <a:pt x="5162946" y="836325"/>
                        <a:pt x="4920617" y="770285"/>
                      </a:cubicBezTo>
                      <a:cubicBezTo>
                        <a:pt x="4058640" y="535233"/>
                        <a:pt x="3381503" y="472104"/>
                        <a:pt x="2724377" y="565433"/>
                      </a:cubicBezTo>
                      <a:cubicBezTo>
                        <a:pt x="2431473" y="606731"/>
                        <a:pt x="2152577" y="659854"/>
                        <a:pt x="1872225" y="727896"/>
                      </a:cubicBezTo>
                      <a:cubicBezTo>
                        <a:pt x="1713947" y="766100"/>
                        <a:pt x="1557489" y="808308"/>
                        <a:pt x="1407034" y="853426"/>
                      </a:cubicBezTo>
                      <a:cubicBezTo>
                        <a:pt x="1191813" y="917101"/>
                        <a:pt x="938750" y="984415"/>
                        <a:pt x="692965" y="1000060"/>
                      </a:cubicBezTo>
                      <a:cubicBezTo>
                        <a:pt x="414251" y="1017889"/>
                        <a:pt x="187568" y="968405"/>
                        <a:pt x="0" y="848696"/>
                      </a:cubicBezTo>
                      <a:lnTo>
                        <a:pt x="2729" y="844512"/>
                      </a:lnTo>
                      <a:cubicBezTo>
                        <a:pt x="189205" y="963493"/>
                        <a:pt x="414979" y="1012795"/>
                        <a:pt x="692601" y="994966"/>
                      </a:cubicBezTo>
                      <a:cubicBezTo>
                        <a:pt x="937841" y="979320"/>
                        <a:pt x="1190721" y="912189"/>
                        <a:pt x="1405579" y="848514"/>
                      </a:cubicBezTo>
                      <a:cubicBezTo>
                        <a:pt x="1556033" y="803578"/>
                        <a:pt x="1712674" y="761370"/>
                        <a:pt x="1871133" y="722983"/>
                      </a:cubicBezTo>
                      <a:cubicBezTo>
                        <a:pt x="2151849" y="654942"/>
                        <a:pt x="2430745" y="601819"/>
                        <a:pt x="2723832" y="560339"/>
                      </a:cubicBezTo>
                      <a:cubicBezTo>
                        <a:pt x="3381503" y="466828"/>
                        <a:pt x="4059368" y="529957"/>
                        <a:pt x="4922072" y="765191"/>
                      </a:cubicBezTo>
                      <a:cubicBezTo>
                        <a:pt x="5164401" y="831231"/>
                        <a:pt x="5403273" y="904730"/>
                        <a:pt x="5634504" y="975864"/>
                      </a:cubicBezTo>
                      <a:cubicBezTo>
                        <a:pt x="5674528" y="988235"/>
                        <a:pt x="5714553" y="1000424"/>
                        <a:pt x="5754394" y="1012795"/>
                      </a:cubicBezTo>
                      <a:cubicBezTo>
                        <a:pt x="5849725" y="1042086"/>
                        <a:pt x="5945056" y="1071558"/>
                        <a:pt x="6037111" y="1100121"/>
                      </a:cubicBezTo>
                      <a:cubicBezTo>
                        <a:pt x="6776650" y="1329351"/>
                        <a:pt x="7475073" y="1546027"/>
                        <a:pt x="8265188" y="1625166"/>
                      </a:cubicBezTo>
                      <a:cubicBezTo>
                        <a:pt x="8357790" y="1634263"/>
                        <a:pt x="8452210" y="1640812"/>
                        <a:pt x="8545722" y="1644815"/>
                      </a:cubicBezTo>
                      <a:cubicBezTo>
                        <a:pt x="8863914" y="1659005"/>
                        <a:pt x="9396600" y="1642268"/>
                        <a:pt x="10342992" y="1331898"/>
                      </a:cubicBezTo>
                      <a:cubicBezTo>
                        <a:pt x="10708668" y="1212007"/>
                        <a:pt x="11040323" y="1059187"/>
                        <a:pt x="11328862" y="877623"/>
                      </a:cubicBezTo>
                      <a:cubicBezTo>
                        <a:pt x="11539899" y="744815"/>
                        <a:pt x="11710912" y="576531"/>
                        <a:pt x="11891930" y="398605"/>
                      </a:cubicBezTo>
                      <a:cubicBezTo>
                        <a:pt x="12029286" y="263614"/>
                        <a:pt x="12171372" y="123893"/>
                        <a:pt x="12333288" y="0"/>
                      </a:cubicBezTo>
                      <a:lnTo>
                        <a:pt x="12336382" y="4002"/>
                      </a:lnTo>
                      <a:cubicBezTo>
                        <a:pt x="12174647" y="127714"/>
                        <a:pt x="12032743" y="267253"/>
                        <a:pt x="11895386" y="402244"/>
                      </a:cubicBezTo>
                      <a:cubicBezTo>
                        <a:pt x="11714186" y="580533"/>
                        <a:pt x="11542810" y="748817"/>
                        <a:pt x="11331408" y="881989"/>
                      </a:cubicBezTo>
                      <a:cubicBezTo>
                        <a:pt x="11042688" y="1063735"/>
                        <a:pt x="10710669" y="1216555"/>
                        <a:pt x="10344447" y="1336810"/>
                      </a:cubicBezTo>
                      <a:cubicBezTo>
                        <a:pt x="10014248" y="1445057"/>
                        <a:pt x="9723707" y="1522741"/>
                        <a:pt x="9456455" y="1574226"/>
                      </a:cubicBezTo>
                      <a:cubicBezTo>
                        <a:pt x="9181016" y="1627168"/>
                        <a:pt x="8928499" y="1653365"/>
                        <a:pt x="8689263" y="1653365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41" name="任意多边形: 形状 140">
                  <a:extLst>
                    <a:ext uri="{FF2B5EF4-FFF2-40B4-BE49-F238E27FC236}">
                      <a16:creationId xmlns:a16="http://schemas.microsoft.com/office/drawing/2014/main" id="{A31C9519-1083-467F-8B01-0A4F9FAA006C}"/>
                    </a:ext>
                  </a:extLst>
                </p:cNvPr>
                <p:cNvSpPr/>
                <p:nvPr/>
              </p:nvSpPr>
              <p:spPr>
                <a:xfrm>
                  <a:off x="-624486" y="5120887"/>
                  <a:ext cx="12397872" cy="1699029"/>
                </a:xfrm>
                <a:custGeom>
                  <a:avLst/>
                  <a:gdLst>
                    <a:gd name="connsiteX0" fmla="*/ 8730561 w 12397872"/>
                    <a:gd name="connsiteY0" fmla="*/ 1699029 h 1699029"/>
                    <a:gd name="connsiteX1" fmla="*/ 8619039 w 12397872"/>
                    <a:gd name="connsiteY1" fmla="*/ 1697028 h 1699029"/>
                    <a:gd name="connsiteX2" fmla="*/ 8335413 w 12397872"/>
                    <a:gd name="connsiteY2" fmla="*/ 1679927 h 1699029"/>
                    <a:gd name="connsiteX3" fmla="*/ 5986899 w 12397872"/>
                    <a:gd name="connsiteY3" fmla="*/ 1126501 h 1699029"/>
                    <a:gd name="connsiteX4" fmla="*/ 5802242 w 12397872"/>
                    <a:gd name="connsiteY4" fmla="*/ 1068284 h 1699029"/>
                    <a:gd name="connsiteX5" fmla="*/ 5614674 w 12397872"/>
                    <a:gd name="connsiteY5" fmla="*/ 1008975 h 1699029"/>
                    <a:gd name="connsiteX6" fmla="*/ 4965007 w 12397872"/>
                    <a:gd name="connsiteY6" fmla="*/ 809581 h 1699029"/>
                    <a:gd name="connsiteX7" fmla="*/ 3865432 w 12397872"/>
                    <a:gd name="connsiteY7" fmla="*/ 571437 h 1699029"/>
                    <a:gd name="connsiteX8" fmla="*/ 2747664 w 12397872"/>
                    <a:gd name="connsiteY8" fmla="*/ 567071 h 1699029"/>
                    <a:gd name="connsiteX9" fmla="*/ 1887325 w 12397872"/>
                    <a:gd name="connsiteY9" fmla="*/ 725894 h 1699029"/>
                    <a:gd name="connsiteX10" fmla="*/ 1418678 w 12397872"/>
                    <a:gd name="connsiteY10" fmla="*/ 854154 h 1699029"/>
                    <a:gd name="connsiteX11" fmla="*/ 700242 w 12397872"/>
                    <a:gd name="connsiteY11" fmla="*/ 1008793 h 1699029"/>
                    <a:gd name="connsiteX12" fmla="*/ 0 w 12397872"/>
                    <a:gd name="connsiteY12" fmla="*/ 861977 h 1699029"/>
                    <a:gd name="connsiteX13" fmla="*/ 2729 w 12397872"/>
                    <a:gd name="connsiteY13" fmla="*/ 857792 h 1699029"/>
                    <a:gd name="connsiteX14" fmla="*/ 699878 w 12397872"/>
                    <a:gd name="connsiteY14" fmla="*/ 1003881 h 1699029"/>
                    <a:gd name="connsiteX15" fmla="*/ 1417222 w 12397872"/>
                    <a:gd name="connsiteY15" fmla="*/ 849424 h 1699029"/>
                    <a:gd name="connsiteX16" fmla="*/ 1886052 w 12397872"/>
                    <a:gd name="connsiteY16" fmla="*/ 721164 h 1699029"/>
                    <a:gd name="connsiteX17" fmla="*/ 2746937 w 12397872"/>
                    <a:gd name="connsiteY17" fmla="*/ 562341 h 1699029"/>
                    <a:gd name="connsiteX18" fmla="*/ 3865978 w 12397872"/>
                    <a:gd name="connsiteY18" fmla="*/ 566707 h 1699029"/>
                    <a:gd name="connsiteX19" fmla="*/ 4966281 w 12397872"/>
                    <a:gd name="connsiteY19" fmla="*/ 805033 h 1699029"/>
                    <a:gd name="connsiteX20" fmla="*/ 5615948 w 12397872"/>
                    <a:gd name="connsiteY20" fmla="*/ 1004427 h 1699029"/>
                    <a:gd name="connsiteX21" fmla="*/ 5803516 w 12397872"/>
                    <a:gd name="connsiteY21" fmla="*/ 1063735 h 1699029"/>
                    <a:gd name="connsiteX22" fmla="*/ 5988173 w 12397872"/>
                    <a:gd name="connsiteY22" fmla="*/ 1121953 h 1699029"/>
                    <a:gd name="connsiteX23" fmla="*/ 8335595 w 12397872"/>
                    <a:gd name="connsiteY23" fmla="*/ 1675015 h 1699029"/>
                    <a:gd name="connsiteX24" fmla="*/ 8619039 w 12397872"/>
                    <a:gd name="connsiteY24" fmla="*/ 1692116 h 1699029"/>
                    <a:gd name="connsiteX25" fmla="*/ 10429954 w 12397872"/>
                    <a:gd name="connsiteY25" fmla="*/ 1356458 h 1699029"/>
                    <a:gd name="connsiteX26" fmla="*/ 11404908 w 12397872"/>
                    <a:gd name="connsiteY26" fmla="*/ 887811 h 1699029"/>
                    <a:gd name="connsiteX27" fmla="*/ 11939595 w 12397872"/>
                    <a:gd name="connsiteY27" fmla="*/ 418071 h 1699029"/>
                    <a:gd name="connsiteX28" fmla="*/ 12394780 w 12397872"/>
                    <a:gd name="connsiteY28" fmla="*/ 0 h 1699029"/>
                    <a:gd name="connsiteX29" fmla="*/ 12397873 w 12397872"/>
                    <a:gd name="connsiteY29" fmla="*/ 4002 h 1699029"/>
                    <a:gd name="connsiteX30" fmla="*/ 11943234 w 12397872"/>
                    <a:gd name="connsiteY30" fmla="*/ 421528 h 1699029"/>
                    <a:gd name="connsiteX31" fmla="*/ 11407637 w 12397872"/>
                    <a:gd name="connsiteY31" fmla="*/ 891813 h 1699029"/>
                    <a:gd name="connsiteX32" fmla="*/ 10431592 w 12397872"/>
                    <a:gd name="connsiteY32" fmla="*/ 1361006 h 1699029"/>
                    <a:gd name="connsiteX33" fmla="*/ 9537958 w 12397872"/>
                    <a:gd name="connsiteY33" fmla="*/ 1610612 h 1699029"/>
                    <a:gd name="connsiteX34" fmla="*/ 8730561 w 12397872"/>
                    <a:gd name="connsiteY34" fmla="*/ 1699029 h 16990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12397872" h="1699029">
                      <a:moveTo>
                        <a:pt x="8730561" y="1699029"/>
                      </a:moveTo>
                      <a:cubicBezTo>
                        <a:pt x="8693084" y="1699029"/>
                        <a:pt x="8655788" y="1698302"/>
                        <a:pt x="8619039" y="1697028"/>
                      </a:cubicBezTo>
                      <a:cubicBezTo>
                        <a:pt x="8524254" y="1693935"/>
                        <a:pt x="8428742" y="1688296"/>
                        <a:pt x="8335413" y="1679927"/>
                      </a:cubicBezTo>
                      <a:cubicBezTo>
                        <a:pt x="7502544" y="1605154"/>
                        <a:pt x="6766280" y="1372650"/>
                        <a:pt x="5986899" y="1126501"/>
                      </a:cubicBezTo>
                      <a:cubicBezTo>
                        <a:pt x="5925772" y="1107216"/>
                        <a:pt x="5864280" y="1087750"/>
                        <a:pt x="5802242" y="1068284"/>
                      </a:cubicBezTo>
                      <a:cubicBezTo>
                        <a:pt x="5740022" y="1048635"/>
                        <a:pt x="5677439" y="1028987"/>
                        <a:pt x="5614674" y="1008975"/>
                      </a:cubicBezTo>
                      <a:cubicBezTo>
                        <a:pt x="5403637" y="942025"/>
                        <a:pt x="5185323" y="872892"/>
                        <a:pt x="4965007" y="809581"/>
                      </a:cubicBezTo>
                      <a:cubicBezTo>
                        <a:pt x="4546208" y="689145"/>
                        <a:pt x="4196906" y="613463"/>
                        <a:pt x="3865432" y="571437"/>
                      </a:cubicBezTo>
                      <a:cubicBezTo>
                        <a:pt x="3471557" y="521225"/>
                        <a:pt x="3105881" y="519951"/>
                        <a:pt x="2747664" y="567071"/>
                      </a:cubicBezTo>
                      <a:cubicBezTo>
                        <a:pt x="2448756" y="606185"/>
                        <a:pt x="2167313" y="658035"/>
                        <a:pt x="1887325" y="725894"/>
                      </a:cubicBezTo>
                      <a:cubicBezTo>
                        <a:pt x="1728138" y="764463"/>
                        <a:pt x="1570406" y="807580"/>
                        <a:pt x="1418678" y="854154"/>
                      </a:cubicBezTo>
                      <a:cubicBezTo>
                        <a:pt x="1189994" y="923832"/>
                        <a:pt x="944754" y="990782"/>
                        <a:pt x="700242" y="1008793"/>
                      </a:cubicBezTo>
                      <a:cubicBezTo>
                        <a:pt x="418981" y="1029715"/>
                        <a:pt x="189933" y="981504"/>
                        <a:pt x="0" y="861977"/>
                      </a:cubicBezTo>
                      <a:lnTo>
                        <a:pt x="2729" y="857792"/>
                      </a:lnTo>
                      <a:cubicBezTo>
                        <a:pt x="191571" y="976774"/>
                        <a:pt x="419709" y="1024621"/>
                        <a:pt x="699878" y="1003881"/>
                      </a:cubicBezTo>
                      <a:cubicBezTo>
                        <a:pt x="944026" y="985870"/>
                        <a:pt x="1188902" y="918920"/>
                        <a:pt x="1417222" y="849424"/>
                      </a:cubicBezTo>
                      <a:cubicBezTo>
                        <a:pt x="1568950" y="802850"/>
                        <a:pt x="1726864" y="759551"/>
                        <a:pt x="1886052" y="721164"/>
                      </a:cubicBezTo>
                      <a:cubicBezTo>
                        <a:pt x="2166221" y="653305"/>
                        <a:pt x="2447846" y="601455"/>
                        <a:pt x="2746937" y="562341"/>
                      </a:cubicBezTo>
                      <a:cubicBezTo>
                        <a:pt x="3105517" y="515221"/>
                        <a:pt x="3471739" y="516495"/>
                        <a:pt x="3865978" y="566707"/>
                      </a:cubicBezTo>
                      <a:cubicBezTo>
                        <a:pt x="4197634" y="608914"/>
                        <a:pt x="4547118" y="684597"/>
                        <a:pt x="4966281" y="805033"/>
                      </a:cubicBezTo>
                      <a:cubicBezTo>
                        <a:pt x="5186596" y="868344"/>
                        <a:pt x="5404910" y="937477"/>
                        <a:pt x="5615948" y="1004427"/>
                      </a:cubicBezTo>
                      <a:cubicBezTo>
                        <a:pt x="5678712" y="1024257"/>
                        <a:pt x="5741296" y="1044087"/>
                        <a:pt x="5803516" y="1063735"/>
                      </a:cubicBezTo>
                      <a:cubicBezTo>
                        <a:pt x="5865553" y="1083202"/>
                        <a:pt x="5927045" y="1102668"/>
                        <a:pt x="5988173" y="1121953"/>
                      </a:cubicBezTo>
                      <a:cubicBezTo>
                        <a:pt x="6767372" y="1367920"/>
                        <a:pt x="7503272" y="1600242"/>
                        <a:pt x="8335595" y="1675015"/>
                      </a:cubicBezTo>
                      <a:cubicBezTo>
                        <a:pt x="8428924" y="1683202"/>
                        <a:pt x="8524254" y="1689023"/>
                        <a:pt x="8619039" y="1692116"/>
                      </a:cubicBezTo>
                      <a:cubicBezTo>
                        <a:pt x="8940688" y="1703214"/>
                        <a:pt x="9478651" y="1680836"/>
                        <a:pt x="10429954" y="1356458"/>
                      </a:cubicBezTo>
                      <a:cubicBezTo>
                        <a:pt x="10788171" y="1234384"/>
                        <a:pt x="11116187" y="1076652"/>
                        <a:pt x="11404908" y="887811"/>
                      </a:cubicBezTo>
                      <a:cubicBezTo>
                        <a:pt x="11605575" y="756458"/>
                        <a:pt x="11767855" y="591995"/>
                        <a:pt x="11939595" y="418071"/>
                      </a:cubicBezTo>
                      <a:cubicBezTo>
                        <a:pt x="12080226" y="275622"/>
                        <a:pt x="12225769" y="128260"/>
                        <a:pt x="12394780" y="0"/>
                      </a:cubicBezTo>
                      <a:lnTo>
                        <a:pt x="12397873" y="4002"/>
                      </a:lnTo>
                      <a:cubicBezTo>
                        <a:pt x="12229044" y="131898"/>
                        <a:pt x="12083683" y="279078"/>
                        <a:pt x="11943234" y="421528"/>
                      </a:cubicBezTo>
                      <a:cubicBezTo>
                        <a:pt x="11771311" y="595634"/>
                        <a:pt x="11608849" y="760097"/>
                        <a:pt x="11407637" y="891813"/>
                      </a:cubicBezTo>
                      <a:cubicBezTo>
                        <a:pt x="11118552" y="1080837"/>
                        <a:pt x="10790172" y="1238751"/>
                        <a:pt x="10431592" y="1361006"/>
                      </a:cubicBezTo>
                      <a:cubicBezTo>
                        <a:pt x="10100117" y="1473984"/>
                        <a:pt x="9807758" y="1555670"/>
                        <a:pt x="9537958" y="1610612"/>
                      </a:cubicBezTo>
                      <a:cubicBezTo>
                        <a:pt x="9247419" y="1669921"/>
                        <a:pt x="8981986" y="1699029"/>
                        <a:pt x="8730561" y="169902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42" name="任意多边形: 形状 141">
                  <a:extLst>
                    <a:ext uri="{FF2B5EF4-FFF2-40B4-BE49-F238E27FC236}">
                      <a16:creationId xmlns:a16="http://schemas.microsoft.com/office/drawing/2014/main" id="{962DCD93-6F5D-4C94-B648-C1EEA7171594}"/>
                    </a:ext>
                  </a:extLst>
                </p:cNvPr>
                <p:cNvSpPr/>
                <p:nvPr/>
              </p:nvSpPr>
              <p:spPr>
                <a:xfrm>
                  <a:off x="-639950" y="5086684"/>
                  <a:ext cx="12459182" cy="1744875"/>
                </a:xfrm>
                <a:custGeom>
                  <a:avLst/>
                  <a:gdLst>
                    <a:gd name="connsiteX0" fmla="*/ 8772222 w 12459182"/>
                    <a:gd name="connsiteY0" fmla="*/ 1744875 h 1744875"/>
                    <a:gd name="connsiteX1" fmla="*/ 8692174 w 12459182"/>
                    <a:gd name="connsiteY1" fmla="*/ 1743966 h 1744875"/>
                    <a:gd name="connsiteX2" fmla="*/ 8405637 w 12459182"/>
                    <a:gd name="connsiteY2" fmla="*/ 1729593 h 1744875"/>
                    <a:gd name="connsiteX3" fmla="*/ 5935049 w 12459182"/>
                    <a:gd name="connsiteY3" fmla="*/ 1146149 h 1744875"/>
                    <a:gd name="connsiteX4" fmla="*/ 5851181 w 12459182"/>
                    <a:gd name="connsiteY4" fmla="*/ 1119223 h 1744875"/>
                    <a:gd name="connsiteX5" fmla="*/ 5596481 w 12459182"/>
                    <a:gd name="connsiteY5" fmla="*/ 1036264 h 1744875"/>
                    <a:gd name="connsiteX6" fmla="*/ 5009034 w 12459182"/>
                    <a:gd name="connsiteY6" fmla="*/ 849424 h 1744875"/>
                    <a:gd name="connsiteX7" fmla="*/ 2770587 w 12459182"/>
                    <a:gd name="connsiteY7" fmla="*/ 568890 h 1744875"/>
                    <a:gd name="connsiteX8" fmla="*/ 1902243 w 12459182"/>
                    <a:gd name="connsiteY8" fmla="*/ 723893 h 1744875"/>
                    <a:gd name="connsiteX9" fmla="*/ 1430321 w 12459182"/>
                    <a:gd name="connsiteY9" fmla="*/ 854882 h 1744875"/>
                    <a:gd name="connsiteX10" fmla="*/ 0 w 12459182"/>
                    <a:gd name="connsiteY10" fmla="*/ 875258 h 1744875"/>
                    <a:gd name="connsiteX11" fmla="*/ 2729 w 12459182"/>
                    <a:gd name="connsiteY11" fmla="*/ 871073 h 1744875"/>
                    <a:gd name="connsiteX12" fmla="*/ 1428865 w 12459182"/>
                    <a:gd name="connsiteY12" fmla="*/ 850151 h 1744875"/>
                    <a:gd name="connsiteX13" fmla="*/ 1901152 w 12459182"/>
                    <a:gd name="connsiteY13" fmla="*/ 718981 h 1744875"/>
                    <a:gd name="connsiteX14" fmla="*/ 2770042 w 12459182"/>
                    <a:gd name="connsiteY14" fmla="*/ 563796 h 1744875"/>
                    <a:gd name="connsiteX15" fmla="*/ 5010490 w 12459182"/>
                    <a:gd name="connsiteY15" fmla="*/ 844512 h 1744875"/>
                    <a:gd name="connsiteX16" fmla="*/ 5598118 w 12459182"/>
                    <a:gd name="connsiteY16" fmla="*/ 1031352 h 1744875"/>
                    <a:gd name="connsiteX17" fmla="*/ 5852818 w 12459182"/>
                    <a:gd name="connsiteY17" fmla="*/ 1114311 h 1744875"/>
                    <a:gd name="connsiteX18" fmla="*/ 5936687 w 12459182"/>
                    <a:gd name="connsiteY18" fmla="*/ 1141419 h 1744875"/>
                    <a:gd name="connsiteX19" fmla="*/ 8406000 w 12459182"/>
                    <a:gd name="connsiteY19" fmla="*/ 1724681 h 1744875"/>
                    <a:gd name="connsiteX20" fmla="*/ 8692174 w 12459182"/>
                    <a:gd name="connsiteY20" fmla="*/ 1739053 h 1744875"/>
                    <a:gd name="connsiteX21" fmla="*/ 10516915 w 12459182"/>
                    <a:gd name="connsiteY21" fmla="*/ 1380655 h 1744875"/>
                    <a:gd name="connsiteX22" fmla="*/ 11480954 w 12459182"/>
                    <a:gd name="connsiteY22" fmla="*/ 897635 h 1744875"/>
                    <a:gd name="connsiteX23" fmla="*/ 11989808 w 12459182"/>
                    <a:gd name="connsiteY23" fmla="*/ 435719 h 1744875"/>
                    <a:gd name="connsiteX24" fmla="*/ 12456272 w 12459182"/>
                    <a:gd name="connsiteY24" fmla="*/ 0 h 1744875"/>
                    <a:gd name="connsiteX25" fmla="*/ 12459183 w 12459182"/>
                    <a:gd name="connsiteY25" fmla="*/ 4002 h 1744875"/>
                    <a:gd name="connsiteX26" fmla="*/ 11993447 w 12459182"/>
                    <a:gd name="connsiteY26" fmla="*/ 439175 h 1744875"/>
                    <a:gd name="connsiteX27" fmla="*/ 11483865 w 12459182"/>
                    <a:gd name="connsiteY27" fmla="*/ 901819 h 1744875"/>
                    <a:gd name="connsiteX28" fmla="*/ 10518553 w 12459182"/>
                    <a:gd name="connsiteY28" fmla="*/ 1385567 h 1744875"/>
                    <a:gd name="connsiteX29" fmla="*/ 9619281 w 12459182"/>
                    <a:gd name="connsiteY29" fmla="*/ 1647362 h 1744875"/>
                    <a:gd name="connsiteX30" fmla="*/ 8772222 w 12459182"/>
                    <a:gd name="connsiteY30" fmla="*/ 1744875 h 1744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12459182" h="1744875">
                      <a:moveTo>
                        <a:pt x="8772222" y="1744875"/>
                      </a:moveTo>
                      <a:cubicBezTo>
                        <a:pt x="8745479" y="1744875"/>
                        <a:pt x="8718735" y="1744511"/>
                        <a:pt x="8692174" y="1743966"/>
                      </a:cubicBezTo>
                      <a:cubicBezTo>
                        <a:pt x="8596479" y="1741782"/>
                        <a:pt x="8500058" y="1736870"/>
                        <a:pt x="8405637" y="1729593"/>
                      </a:cubicBezTo>
                      <a:cubicBezTo>
                        <a:pt x="7529652" y="1659733"/>
                        <a:pt x="6790658" y="1421770"/>
                        <a:pt x="5935049" y="1146149"/>
                      </a:cubicBezTo>
                      <a:lnTo>
                        <a:pt x="5851181" y="1119223"/>
                      </a:lnTo>
                      <a:cubicBezTo>
                        <a:pt x="5766766" y="1092116"/>
                        <a:pt x="5680168" y="1063735"/>
                        <a:pt x="5596481" y="1036264"/>
                      </a:cubicBezTo>
                      <a:cubicBezTo>
                        <a:pt x="5405456" y="973681"/>
                        <a:pt x="5207882" y="909096"/>
                        <a:pt x="5009034" y="849424"/>
                      </a:cubicBezTo>
                      <a:cubicBezTo>
                        <a:pt x="4367373" y="654215"/>
                        <a:pt x="3599817" y="468284"/>
                        <a:pt x="2770587" y="568890"/>
                      </a:cubicBezTo>
                      <a:cubicBezTo>
                        <a:pt x="2466585" y="605458"/>
                        <a:pt x="2182595" y="656216"/>
                        <a:pt x="1902243" y="723893"/>
                      </a:cubicBezTo>
                      <a:cubicBezTo>
                        <a:pt x="1742146" y="762644"/>
                        <a:pt x="1583323" y="806671"/>
                        <a:pt x="1430321" y="854882"/>
                      </a:cubicBezTo>
                      <a:cubicBezTo>
                        <a:pt x="959308" y="1002243"/>
                        <a:pt x="421528" y="1137598"/>
                        <a:pt x="0" y="875258"/>
                      </a:cubicBezTo>
                      <a:lnTo>
                        <a:pt x="2729" y="871073"/>
                      </a:lnTo>
                      <a:cubicBezTo>
                        <a:pt x="422438" y="1132504"/>
                        <a:pt x="958945" y="997331"/>
                        <a:pt x="1428865" y="850151"/>
                      </a:cubicBezTo>
                      <a:cubicBezTo>
                        <a:pt x="1582049" y="801758"/>
                        <a:pt x="1740873" y="757732"/>
                        <a:pt x="1901152" y="718981"/>
                      </a:cubicBezTo>
                      <a:cubicBezTo>
                        <a:pt x="2181503" y="651122"/>
                        <a:pt x="2465857" y="600364"/>
                        <a:pt x="2770042" y="563796"/>
                      </a:cubicBezTo>
                      <a:cubicBezTo>
                        <a:pt x="3599999" y="463008"/>
                        <a:pt x="4368283" y="649121"/>
                        <a:pt x="5010490" y="844512"/>
                      </a:cubicBezTo>
                      <a:cubicBezTo>
                        <a:pt x="5209337" y="904184"/>
                        <a:pt x="5406911" y="968769"/>
                        <a:pt x="5598118" y="1031352"/>
                      </a:cubicBezTo>
                      <a:cubicBezTo>
                        <a:pt x="5681805" y="1058823"/>
                        <a:pt x="5768403" y="1087022"/>
                        <a:pt x="5852818" y="1114311"/>
                      </a:cubicBezTo>
                      <a:lnTo>
                        <a:pt x="5936687" y="1141419"/>
                      </a:lnTo>
                      <a:cubicBezTo>
                        <a:pt x="6791932" y="1416858"/>
                        <a:pt x="7530744" y="1654821"/>
                        <a:pt x="8406000" y="1724681"/>
                      </a:cubicBezTo>
                      <a:cubicBezTo>
                        <a:pt x="8500239" y="1731958"/>
                        <a:pt x="8596479" y="1736870"/>
                        <a:pt x="8692174" y="1739053"/>
                      </a:cubicBezTo>
                      <a:cubicBezTo>
                        <a:pt x="9372040" y="1755791"/>
                        <a:pt x="10059184" y="1542571"/>
                        <a:pt x="10516915" y="1380655"/>
                      </a:cubicBezTo>
                      <a:cubicBezTo>
                        <a:pt x="10867674" y="1256579"/>
                        <a:pt x="11192051" y="1093935"/>
                        <a:pt x="11480954" y="897635"/>
                      </a:cubicBezTo>
                      <a:cubicBezTo>
                        <a:pt x="11672343" y="767374"/>
                        <a:pt x="11826618" y="606185"/>
                        <a:pt x="11989808" y="435719"/>
                      </a:cubicBezTo>
                      <a:cubicBezTo>
                        <a:pt x="12132985" y="286173"/>
                        <a:pt x="12280893" y="131534"/>
                        <a:pt x="12456272" y="0"/>
                      </a:cubicBezTo>
                      <a:lnTo>
                        <a:pt x="12459183" y="4002"/>
                      </a:lnTo>
                      <a:cubicBezTo>
                        <a:pt x="12284168" y="135355"/>
                        <a:pt x="12136260" y="289812"/>
                        <a:pt x="11993447" y="439175"/>
                      </a:cubicBezTo>
                      <a:cubicBezTo>
                        <a:pt x="11830074" y="609824"/>
                        <a:pt x="11675799" y="771194"/>
                        <a:pt x="11483865" y="901819"/>
                      </a:cubicBezTo>
                      <a:cubicBezTo>
                        <a:pt x="11194599" y="1098484"/>
                        <a:pt x="10869857" y="1261310"/>
                        <a:pt x="10518553" y="1385567"/>
                      </a:cubicBezTo>
                      <a:cubicBezTo>
                        <a:pt x="10185988" y="1503274"/>
                        <a:pt x="9891810" y="1588963"/>
                        <a:pt x="9619281" y="1647362"/>
                      </a:cubicBezTo>
                      <a:cubicBezTo>
                        <a:pt x="9313823" y="1712856"/>
                        <a:pt x="9035655" y="1744875"/>
                        <a:pt x="8772222" y="1744875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43" name="任意多边形: 形状 142">
                  <a:extLst>
                    <a:ext uri="{FF2B5EF4-FFF2-40B4-BE49-F238E27FC236}">
                      <a16:creationId xmlns:a16="http://schemas.microsoft.com/office/drawing/2014/main" id="{15A18338-F058-4109-A529-B08A5ADC77E9}"/>
                    </a:ext>
                  </a:extLst>
                </p:cNvPr>
                <p:cNvSpPr/>
                <p:nvPr/>
              </p:nvSpPr>
              <p:spPr>
                <a:xfrm>
                  <a:off x="-655414" y="5052118"/>
                  <a:ext cx="12520674" cy="1791630"/>
                </a:xfrm>
                <a:custGeom>
                  <a:avLst/>
                  <a:gdLst>
                    <a:gd name="connsiteX0" fmla="*/ 8814612 w 12520674"/>
                    <a:gd name="connsiteY0" fmla="*/ 1791631 h 1791630"/>
                    <a:gd name="connsiteX1" fmla="*/ 8765491 w 12520674"/>
                    <a:gd name="connsiteY1" fmla="*/ 1791267 h 1791630"/>
                    <a:gd name="connsiteX2" fmla="*/ 8476225 w 12520674"/>
                    <a:gd name="connsiteY2" fmla="*/ 1779442 h 1791630"/>
                    <a:gd name="connsiteX3" fmla="*/ 5900483 w 12520674"/>
                    <a:gd name="connsiteY3" fmla="*/ 1169981 h 1791630"/>
                    <a:gd name="connsiteX4" fmla="*/ 5589750 w 12520674"/>
                    <a:gd name="connsiteY4" fmla="*/ 1066100 h 1791630"/>
                    <a:gd name="connsiteX5" fmla="*/ 5053061 w 12520674"/>
                    <a:gd name="connsiteY5" fmla="*/ 889266 h 1791630"/>
                    <a:gd name="connsiteX6" fmla="*/ 2793510 w 12520674"/>
                    <a:gd name="connsiteY6" fmla="*/ 570891 h 1791630"/>
                    <a:gd name="connsiteX7" fmla="*/ 1917161 w 12520674"/>
                    <a:gd name="connsiteY7" fmla="*/ 722256 h 1791630"/>
                    <a:gd name="connsiteX8" fmla="*/ 1441782 w 12520674"/>
                    <a:gd name="connsiteY8" fmla="*/ 855973 h 1791630"/>
                    <a:gd name="connsiteX9" fmla="*/ 0 w 12520674"/>
                    <a:gd name="connsiteY9" fmla="*/ 888902 h 1791630"/>
                    <a:gd name="connsiteX10" fmla="*/ 2547 w 12520674"/>
                    <a:gd name="connsiteY10" fmla="*/ 884718 h 1791630"/>
                    <a:gd name="connsiteX11" fmla="*/ 1440509 w 12520674"/>
                    <a:gd name="connsiteY11" fmla="*/ 851243 h 1791630"/>
                    <a:gd name="connsiteX12" fmla="*/ 1916252 w 12520674"/>
                    <a:gd name="connsiteY12" fmla="*/ 717344 h 1791630"/>
                    <a:gd name="connsiteX13" fmla="*/ 2793146 w 12520674"/>
                    <a:gd name="connsiteY13" fmla="*/ 565797 h 1791630"/>
                    <a:gd name="connsiteX14" fmla="*/ 5054698 w 12520674"/>
                    <a:gd name="connsiteY14" fmla="*/ 884354 h 1791630"/>
                    <a:gd name="connsiteX15" fmla="*/ 5591387 w 12520674"/>
                    <a:gd name="connsiteY15" fmla="*/ 1061370 h 1791630"/>
                    <a:gd name="connsiteX16" fmla="*/ 5902121 w 12520674"/>
                    <a:gd name="connsiteY16" fmla="*/ 1165251 h 1791630"/>
                    <a:gd name="connsiteX17" fmla="*/ 8476589 w 12520674"/>
                    <a:gd name="connsiteY17" fmla="*/ 1774348 h 1791630"/>
                    <a:gd name="connsiteX18" fmla="*/ 8765491 w 12520674"/>
                    <a:gd name="connsiteY18" fmla="*/ 1786173 h 1791630"/>
                    <a:gd name="connsiteX19" fmla="*/ 8814612 w 12520674"/>
                    <a:gd name="connsiteY19" fmla="*/ 1786537 h 1791630"/>
                    <a:gd name="connsiteX20" fmla="*/ 10603877 w 12520674"/>
                    <a:gd name="connsiteY20" fmla="*/ 1405215 h 1791630"/>
                    <a:gd name="connsiteX21" fmla="*/ 11557182 w 12520674"/>
                    <a:gd name="connsiteY21" fmla="*/ 907641 h 1791630"/>
                    <a:gd name="connsiteX22" fmla="*/ 12042385 w 12520674"/>
                    <a:gd name="connsiteY22" fmla="*/ 452274 h 1791630"/>
                    <a:gd name="connsiteX23" fmla="*/ 12517764 w 12520674"/>
                    <a:gd name="connsiteY23" fmla="*/ 0 h 1791630"/>
                    <a:gd name="connsiteX24" fmla="*/ 12520674 w 12520674"/>
                    <a:gd name="connsiteY24" fmla="*/ 4002 h 1791630"/>
                    <a:gd name="connsiteX25" fmla="*/ 12046024 w 12520674"/>
                    <a:gd name="connsiteY25" fmla="*/ 455549 h 1791630"/>
                    <a:gd name="connsiteX26" fmla="*/ 11560092 w 12520674"/>
                    <a:gd name="connsiteY26" fmla="*/ 911643 h 1791630"/>
                    <a:gd name="connsiteX27" fmla="*/ 10605697 w 12520674"/>
                    <a:gd name="connsiteY27" fmla="*/ 1409763 h 1791630"/>
                    <a:gd name="connsiteX28" fmla="*/ 8814612 w 12520674"/>
                    <a:gd name="connsiteY28" fmla="*/ 1791631 h 1791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520674" h="1791630">
                      <a:moveTo>
                        <a:pt x="8814612" y="1791631"/>
                      </a:moveTo>
                      <a:cubicBezTo>
                        <a:pt x="8798238" y="1791631"/>
                        <a:pt x="8781864" y="1791449"/>
                        <a:pt x="8765491" y="1791267"/>
                      </a:cubicBezTo>
                      <a:cubicBezTo>
                        <a:pt x="8668887" y="1789993"/>
                        <a:pt x="8571555" y="1785991"/>
                        <a:pt x="8476225" y="1779442"/>
                      </a:cubicBezTo>
                      <a:cubicBezTo>
                        <a:pt x="7556577" y="1715221"/>
                        <a:pt x="6752272" y="1450515"/>
                        <a:pt x="5900483" y="1169981"/>
                      </a:cubicBezTo>
                      <a:cubicBezTo>
                        <a:pt x="5797512" y="1136143"/>
                        <a:pt x="5691993" y="1100485"/>
                        <a:pt x="5589750" y="1066100"/>
                      </a:cubicBezTo>
                      <a:cubicBezTo>
                        <a:pt x="5415098" y="1007156"/>
                        <a:pt x="5234261" y="946210"/>
                        <a:pt x="5053061" y="889266"/>
                      </a:cubicBezTo>
                      <a:cubicBezTo>
                        <a:pt x="3884353" y="517222"/>
                        <a:pt x="3255063" y="519588"/>
                        <a:pt x="2793510" y="570891"/>
                      </a:cubicBezTo>
                      <a:cubicBezTo>
                        <a:pt x="2484232" y="605094"/>
                        <a:pt x="2197695" y="654578"/>
                        <a:pt x="1917161" y="722256"/>
                      </a:cubicBezTo>
                      <a:cubicBezTo>
                        <a:pt x="1755973" y="761006"/>
                        <a:pt x="1596058" y="806125"/>
                        <a:pt x="1441782" y="855973"/>
                      </a:cubicBezTo>
                      <a:cubicBezTo>
                        <a:pt x="966767" y="1008793"/>
                        <a:pt x="424439" y="1149788"/>
                        <a:pt x="0" y="888902"/>
                      </a:cubicBezTo>
                      <a:lnTo>
                        <a:pt x="2547" y="884718"/>
                      </a:lnTo>
                      <a:cubicBezTo>
                        <a:pt x="425167" y="1144512"/>
                        <a:pt x="966404" y="1003699"/>
                        <a:pt x="1440509" y="851243"/>
                      </a:cubicBezTo>
                      <a:cubicBezTo>
                        <a:pt x="1594966" y="801213"/>
                        <a:pt x="1755063" y="756276"/>
                        <a:pt x="1916252" y="717344"/>
                      </a:cubicBezTo>
                      <a:cubicBezTo>
                        <a:pt x="2196967" y="649666"/>
                        <a:pt x="2483868" y="600000"/>
                        <a:pt x="2793146" y="565797"/>
                      </a:cubicBezTo>
                      <a:cubicBezTo>
                        <a:pt x="3616554" y="474287"/>
                        <a:pt x="4398483" y="675318"/>
                        <a:pt x="5054698" y="884354"/>
                      </a:cubicBezTo>
                      <a:cubicBezTo>
                        <a:pt x="5235899" y="941297"/>
                        <a:pt x="5416554" y="1002244"/>
                        <a:pt x="5591387" y="1061370"/>
                      </a:cubicBezTo>
                      <a:cubicBezTo>
                        <a:pt x="5693449" y="1095755"/>
                        <a:pt x="5799149" y="1131413"/>
                        <a:pt x="5902121" y="1165251"/>
                      </a:cubicBezTo>
                      <a:cubicBezTo>
                        <a:pt x="6753545" y="1445603"/>
                        <a:pt x="7557669" y="1710309"/>
                        <a:pt x="8476589" y="1774348"/>
                      </a:cubicBezTo>
                      <a:cubicBezTo>
                        <a:pt x="8571919" y="1780897"/>
                        <a:pt x="8669069" y="1784718"/>
                        <a:pt x="8765491" y="1786173"/>
                      </a:cubicBezTo>
                      <a:cubicBezTo>
                        <a:pt x="8781683" y="1786355"/>
                        <a:pt x="8798056" y="1786537"/>
                        <a:pt x="8814612" y="1786537"/>
                      </a:cubicBezTo>
                      <a:cubicBezTo>
                        <a:pt x="9325830" y="1786537"/>
                        <a:pt x="9896176" y="1664827"/>
                        <a:pt x="10603877" y="1405215"/>
                      </a:cubicBezTo>
                      <a:cubicBezTo>
                        <a:pt x="10947358" y="1279320"/>
                        <a:pt x="11268098" y="1111764"/>
                        <a:pt x="11557182" y="907641"/>
                      </a:cubicBezTo>
                      <a:cubicBezTo>
                        <a:pt x="11740202" y="778290"/>
                        <a:pt x="11887018" y="619830"/>
                        <a:pt x="12042385" y="452274"/>
                      </a:cubicBezTo>
                      <a:cubicBezTo>
                        <a:pt x="12187200" y="296179"/>
                        <a:pt x="12336927" y="134627"/>
                        <a:pt x="12517764" y="0"/>
                      </a:cubicBezTo>
                      <a:lnTo>
                        <a:pt x="12520674" y="4002"/>
                      </a:lnTo>
                      <a:cubicBezTo>
                        <a:pt x="12340019" y="138266"/>
                        <a:pt x="12190475" y="299636"/>
                        <a:pt x="12046024" y="455549"/>
                      </a:cubicBezTo>
                      <a:cubicBezTo>
                        <a:pt x="11890475" y="623469"/>
                        <a:pt x="11743477" y="781928"/>
                        <a:pt x="11560092" y="911643"/>
                      </a:cubicBezTo>
                      <a:cubicBezTo>
                        <a:pt x="11270645" y="1115949"/>
                        <a:pt x="10949541" y="1283687"/>
                        <a:pt x="10605697" y="1409763"/>
                      </a:cubicBezTo>
                      <a:cubicBezTo>
                        <a:pt x="9897268" y="1669739"/>
                        <a:pt x="9326376" y="1791631"/>
                        <a:pt x="8814612" y="179163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44" name="任意多边形: 形状 143">
                  <a:extLst>
                    <a:ext uri="{FF2B5EF4-FFF2-40B4-BE49-F238E27FC236}">
                      <a16:creationId xmlns:a16="http://schemas.microsoft.com/office/drawing/2014/main" id="{7FE8B939-A7ED-48B7-92C3-383DD74D0A02}"/>
                    </a:ext>
                  </a:extLst>
                </p:cNvPr>
                <p:cNvSpPr/>
                <p:nvPr/>
              </p:nvSpPr>
              <p:spPr>
                <a:xfrm>
                  <a:off x="-670878" y="5017915"/>
                  <a:ext cx="12582348" cy="1838204"/>
                </a:xfrm>
                <a:custGeom>
                  <a:avLst/>
                  <a:gdLst>
                    <a:gd name="connsiteX0" fmla="*/ 8857729 w 12582348"/>
                    <a:gd name="connsiteY0" fmla="*/ 1838205 h 1838204"/>
                    <a:gd name="connsiteX1" fmla="*/ 8838808 w 12582348"/>
                    <a:gd name="connsiteY1" fmla="*/ 1838205 h 1838204"/>
                    <a:gd name="connsiteX2" fmla="*/ 8546813 w 12582348"/>
                    <a:gd name="connsiteY2" fmla="*/ 1829108 h 1838204"/>
                    <a:gd name="connsiteX3" fmla="*/ 5949786 w 12582348"/>
                    <a:gd name="connsiteY3" fmla="*/ 1220740 h 1838204"/>
                    <a:gd name="connsiteX4" fmla="*/ 5584655 w 12582348"/>
                    <a:gd name="connsiteY4" fmla="*/ 1095027 h 1838204"/>
                    <a:gd name="connsiteX5" fmla="*/ 5097451 w 12582348"/>
                    <a:gd name="connsiteY5" fmla="*/ 928563 h 1838204"/>
                    <a:gd name="connsiteX6" fmla="*/ 2816797 w 12582348"/>
                    <a:gd name="connsiteY6" fmla="*/ 572347 h 1838204"/>
                    <a:gd name="connsiteX7" fmla="*/ 1932443 w 12582348"/>
                    <a:gd name="connsiteY7" fmla="*/ 720073 h 1838204"/>
                    <a:gd name="connsiteX8" fmla="*/ 1453608 w 12582348"/>
                    <a:gd name="connsiteY8" fmla="*/ 856519 h 1838204"/>
                    <a:gd name="connsiteX9" fmla="*/ 721892 w 12582348"/>
                    <a:gd name="connsiteY9" fmla="*/ 1035354 h 1838204"/>
                    <a:gd name="connsiteX10" fmla="*/ 0 w 12582348"/>
                    <a:gd name="connsiteY10" fmla="*/ 901819 h 1838204"/>
                    <a:gd name="connsiteX11" fmla="*/ 2547 w 12582348"/>
                    <a:gd name="connsiteY11" fmla="*/ 897635 h 1838204"/>
                    <a:gd name="connsiteX12" fmla="*/ 721346 w 12582348"/>
                    <a:gd name="connsiteY12" fmla="*/ 1030442 h 1838204"/>
                    <a:gd name="connsiteX13" fmla="*/ 1451970 w 12582348"/>
                    <a:gd name="connsiteY13" fmla="*/ 851971 h 1838204"/>
                    <a:gd name="connsiteX14" fmla="*/ 1931170 w 12582348"/>
                    <a:gd name="connsiteY14" fmla="*/ 715342 h 1838204"/>
                    <a:gd name="connsiteX15" fmla="*/ 2816251 w 12582348"/>
                    <a:gd name="connsiteY15" fmla="*/ 567617 h 1838204"/>
                    <a:gd name="connsiteX16" fmla="*/ 5098907 w 12582348"/>
                    <a:gd name="connsiteY16" fmla="*/ 924014 h 1838204"/>
                    <a:gd name="connsiteX17" fmla="*/ 5586293 w 12582348"/>
                    <a:gd name="connsiteY17" fmla="*/ 1090479 h 1838204"/>
                    <a:gd name="connsiteX18" fmla="*/ 5951423 w 12582348"/>
                    <a:gd name="connsiteY18" fmla="*/ 1216009 h 1838204"/>
                    <a:gd name="connsiteX19" fmla="*/ 8547177 w 12582348"/>
                    <a:gd name="connsiteY19" fmla="*/ 1824014 h 1838204"/>
                    <a:gd name="connsiteX20" fmla="*/ 8838990 w 12582348"/>
                    <a:gd name="connsiteY20" fmla="*/ 1833110 h 1838204"/>
                    <a:gd name="connsiteX21" fmla="*/ 8857911 w 12582348"/>
                    <a:gd name="connsiteY21" fmla="*/ 1833110 h 1838204"/>
                    <a:gd name="connsiteX22" fmla="*/ 10691203 w 12582348"/>
                    <a:gd name="connsiteY22" fmla="*/ 1429411 h 1838204"/>
                    <a:gd name="connsiteX23" fmla="*/ 11633592 w 12582348"/>
                    <a:gd name="connsiteY23" fmla="*/ 917465 h 1838204"/>
                    <a:gd name="connsiteX24" fmla="*/ 12096964 w 12582348"/>
                    <a:gd name="connsiteY24" fmla="*/ 467556 h 1838204"/>
                    <a:gd name="connsiteX25" fmla="*/ 12579437 w 12582348"/>
                    <a:gd name="connsiteY25" fmla="*/ 0 h 1838204"/>
                    <a:gd name="connsiteX26" fmla="*/ 12582349 w 12582348"/>
                    <a:gd name="connsiteY26" fmla="*/ 4002 h 1838204"/>
                    <a:gd name="connsiteX27" fmla="*/ 12100603 w 12582348"/>
                    <a:gd name="connsiteY27" fmla="*/ 470831 h 1838204"/>
                    <a:gd name="connsiteX28" fmla="*/ 11636321 w 12582348"/>
                    <a:gd name="connsiteY28" fmla="*/ 921467 h 1838204"/>
                    <a:gd name="connsiteX29" fmla="*/ 10692659 w 12582348"/>
                    <a:gd name="connsiteY29" fmla="*/ 1434142 h 1838204"/>
                    <a:gd name="connsiteX30" fmla="*/ 8857729 w 12582348"/>
                    <a:gd name="connsiteY30" fmla="*/ 1838205 h 1838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12582348" h="1838204">
                      <a:moveTo>
                        <a:pt x="8857729" y="1838205"/>
                      </a:moveTo>
                      <a:cubicBezTo>
                        <a:pt x="8851361" y="1838205"/>
                        <a:pt x="8845176" y="1838205"/>
                        <a:pt x="8838808" y="1838205"/>
                      </a:cubicBezTo>
                      <a:cubicBezTo>
                        <a:pt x="8741295" y="1837841"/>
                        <a:pt x="8643053" y="1834748"/>
                        <a:pt x="8546813" y="1829108"/>
                      </a:cubicBezTo>
                      <a:cubicBezTo>
                        <a:pt x="7655182" y="1775621"/>
                        <a:pt x="6908002" y="1543299"/>
                        <a:pt x="5949786" y="1220740"/>
                      </a:cubicBezTo>
                      <a:cubicBezTo>
                        <a:pt x="5828985" y="1179988"/>
                        <a:pt x="5704728" y="1136871"/>
                        <a:pt x="5584655" y="1095027"/>
                      </a:cubicBezTo>
                      <a:cubicBezTo>
                        <a:pt x="5425832" y="1039721"/>
                        <a:pt x="5261551" y="982595"/>
                        <a:pt x="5097451" y="928563"/>
                      </a:cubicBezTo>
                      <a:cubicBezTo>
                        <a:pt x="4394116" y="694785"/>
                        <a:pt x="3630927" y="489751"/>
                        <a:pt x="2816797" y="572347"/>
                      </a:cubicBezTo>
                      <a:cubicBezTo>
                        <a:pt x="2502789" y="604002"/>
                        <a:pt x="2213523" y="652213"/>
                        <a:pt x="1932443" y="720073"/>
                      </a:cubicBezTo>
                      <a:cubicBezTo>
                        <a:pt x="1770163" y="759187"/>
                        <a:pt x="1608975" y="805033"/>
                        <a:pt x="1453608" y="856519"/>
                      </a:cubicBezTo>
                      <a:cubicBezTo>
                        <a:pt x="1233293" y="929108"/>
                        <a:pt x="976955" y="1008975"/>
                        <a:pt x="721892" y="1035354"/>
                      </a:cubicBezTo>
                      <a:cubicBezTo>
                        <a:pt x="432990" y="1065191"/>
                        <a:pt x="196847" y="1021528"/>
                        <a:pt x="0" y="901819"/>
                      </a:cubicBezTo>
                      <a:lnTo>
                        <a:pt x="2547" y="897635"/>
                      </a:lnTo>
                      <a:cubicBezTo>
                        <a:pt x="198484" y="1016798"/>
                        <a:pt x="433535" y="1060097"/>
                        <a:pt x="721346" y="1030442"/>
                      </a:cubicBezTo>
                      <a:cubicBezTo>
                        <a:pt x="975864" y="1004063"/>
                        <a:pt x="1232019" y="924378"/>
                        <a:pt x="1451970" y="851971"/>
                      </a:cubicBezTo>
                      <a:cubicBezTo>
                        <a:pt x="1607519" y="800485"/>
                        <a:pt x="1768708" y="754457"/>
                        <a:pt x="1931170" y="715342"/>
                      </a:cubicBezTo>
                      <a:cubicBezTo>
                        <a:pt x="2212431" y="647483"/>
                        <a:pt x="2502061" y="599272"/>
                        <a:pt x="2816251" y="567617"/>
                      </a:cubicBezTo>
                      <a:cubicBezTo>
                        <a:pt x="3631290" y="485021"/>
                        <a:pt x="4395026" y="690054"/>
                        <a:pt x="5098907" y="924014"/>
                      </a:cubicBezTo>
                      <a:cubicBezTo>
                        <a:pt x="5263188" y="978047"/>
                        <a:pt x="5427470" y="1035173"/>
                        <a:pt x="5586293" y="1090479"/>
                      </a:cubicBezTo>
                      <a:cubicBezTo>
                        <a:pt x="5706366" y="1132322"/>
                        <a:pt x="5830441" y="1175439"/>
                        <a:pt x="5951423" y="1216009"/>
                      </a:cubicBezTo>
                      <a:cubicBezTo>
                        <a:pt x="6909276" y="1538387"/>
                        <a:pt x="7656092" y="1770709"/>
                        <a:pt x="8547177" y="1824014"/>
                      </a:cubicBezTo>
                      <a:cubicBezTo>
                        <a:pt x="8643235" y="1829654"/>
                        <a:pt x="8741477" y="1832747"/>
                        <a:pt x="8838990" y="1833110"/>
                      </a:cubicBezTo>
                      <a:cubicBezTo>
                        <a:pt x="8845176" y="1833110"/>
                        <a:pt x="8851543" y="1833110"/>
                        <a:pt x="8857911" y="1833110"/>
                      </a:cubicBezTo>
                      <a:cubicBezTo>
                        <a:pt x="9383319" y="1833110"/>
                        <a:pt x="9966582" y="1704669"/>
                        <a:pt x="10691203" y="1429411"/>
                      </a:cubicBezTo>
                      <a:cubicBezTo>
                        <a:pt x="11027770" y="1301516"/>
                        <a:pt x="11344689" y="1129412"/>
                        <a:pt x="11633592" y="917465"/>
                      </a:cubicBezTo>
                      <a:cubicBezTo>
                        <a:pt x="11808789" y="788842"/>
                        <a:pt x="11955423" y="625470"/>
                        <a:pt x="12096964" y="467556"/>
                      </a:cubicBezTo>
                      <a:cubicBezTo>
                        <a:pt x="12242689" y="304912"/>
                        <a:pt x="12393507" y="136992"/>
                        <a:pt x="12579437" y="0"/>
                      </a:cubicBezTo>
                      <a:lnTo>
                        <a:pt x="12582349" y="4002"/>
                      </a:lnTo>
                      <a:cubicBezTo>
                        <a:pt x="12396781" y="140631"/>
                        <a:pt x="12246145" y="308551"/>
                        <a:pt x="12100603" y="470831"/>
                      </a:cubicBezTo>
                      <a:cubicBezTo>
                        <a:pt x="11958698" y="628927"/>
                        <a:pt x="11812063" y="792480"/>
                        <a:pt x="11636321" y="921467"/>
                      </a:cubicBezTo>
                      <a:cubicBezTo>
                        <a:pt x="11347054" y="1133596"/>
                        <a:pt x="11029589" y="1306064"/>
                        <a:pt x="10692659" y="1434142"/>
                      </a:cubicBezTo>
                      <a:cubicBezTo>
                        <a:pt x="9967673" y="1709581"/>
                        <a:pt x="9383866" y="1838205"/>
                        <a:pt x="8857729" y="1838205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45" name="任意多边形: 形状 144">
                  <a:extLst>
                    <a:ext uri="{FF2B5EF4-FFF2-40B4-BE49-F238E27FC236}">
                      <a16:creationId xmlns:a16="http://schemas.microsoft.com/office/drawing/2014/main" id="{CB94CA62-9280-40B0-9C0A-D93DA344AC1A}"/>
                    </a:ext>
                  </a:extLst>
                </p:cNvPr>
                <p:cNvSpPr/>
                <p:nvPr/>
              </p:nvSpPr>
              <p:spPr>
                <a:xfrm>
                  <a:off x="-685978" y="4984077"/>
                  <a:ext cx="12643475" cy="1885141"/>
                </a:xfrm>
                <a:custGeom>
                  <a:avLst/>
                  <a:gdLst>
                    <a:gd name="connsiteX0" fmla="*/ 8886291 w 12643475"/>
                    <a:gd name="connsiteY0" fmla="*/ 1884778 h 1885141"/>
                    <a:gd name="connsiteX1" fmla="*/ 8617037 w 12643475"/>
                    <a:gd name="connsiteY1" fmla="*/ 1878229 h 1885141"/>
                    <a:gd name="connsiteX2" fmla="*/ 5998724 w 12643475"/>
                    <a:gd name="connsiteY2" fmla="*/ 1270952 h 1885141"/>
                    <a:gd name="connsiteX3" fmla="*/ 5579562 w 12643475"/>
                    <a:gd name="connsiteY3" fmla="*/ 1122680 h 1885141"/>
                    <a:gd name="connsiteX4" fmla="*/ 5141296 w 12643475"/>
                    <a:gd name="connsiteY4" fmla="*/ 967859 h 1885141"/>
                    <a:gd name="connsiteX5" fmla="*/ 2839538 w 12643475"/>
                    <a:gd name="connsiteY5" fmla="*/ 573802 h 1885141"/>
                    <a:gd name="connsiteX6" fmla="*/ 1947179 w 12643475"/>
                    <a:gd name="connsiteY6" fmla="*/ 717707 h 1885141"/>
                    <a:gd name="connsiteX7" fmla="*/ 1465069 w 12643475"/>
                    <a:gd name="connsiteY7" fmla="*/ 857065 h 1885141"/>
                    <a:gd name="connsiteX8" fmla="*/ 728987 w 12643475"/>
                    <a:gd name="connsiteY8" fmla="*/ 1043905 h 1885141"/>
                    <a:gd name="connsiteX9" fmla="*/ 0 w 12643475"/>
                    <a:gd name="connsiteY9" fmla="*/ 914918 h 1885141"/>
                    <a:gd name="connsiteX10" fmla="*/ 2547 w 12643475"/>
                    <a:gd name="connsiteY10" fmla="*/ 910734 h 1885141"/>
                    <a:gd name="connsiteX11" fmla="*/ 728441 w 12643475"/>
                    <a:gd name="connsiteY11" fmla="*/ 1038993 h 1885141"/>
                    <a:gd name="connsiteX12" fmla="*/ 1463250 w 12643475"/>
                    <a:gd name="connsiteY12" fmla="*/ 852335 h 1885141"/>
                    <a:gd name="connsiteX13" fmla="*/ 1945906 w 12643475"/>
                    <a:gd name="connsiteY13" fmla="*/ 712977 h 1885141"/>
                    <a:gd name="connsiteX14" fmla="*/ 2838992 w 12643475"/>
                    <a:gd name="connsiteY14" fmla="*/ 568890 h 1885141"/>
                    <a:gd name="connsiteX15" fmla="*/ 5142752 w 12643475"/>
                    <a:gd name="connsiteY15" fmla="*/ 963129 h 1885141"/>
                    <a:gd name="connsiteX16" fmla="*/ 5581017 w 12643475"/>
                    <a:gd name="connsiteY16" fmla="*/ 1118132 h 1885141"/>
                    <a:gd name="connsiteX17" fmla="*/ 6000180 w 12643475"/>
                    <a:gd name="connsiteY17" fmla="*/ 1266404 h 1885141"/>
                    <a:gd name="connsiteX18" fmla="*/ 8617220 w 12643475"/>
                    <a:gd name="connsiteY18" fmla="*/ 1873499 h 1885141"/>
                    <a:gd name="connsiteX19" fmla="*/ 8911762 w 12643475"/>
                    <a:gd name="connsiteY19" fmla="*/ 1880048 h 1885141"/>
                    <a:gd name="connsiteX20" fmla="*/ 10777618 w 12643475"/>
                    <a:gd name="connsiteY20" fmla="*/ 1453790 h 1885141"/>
                    <a:gd name="connsiteX21" fmla="*/ 11709092 w 12643475"/>
                    <a:gd name="connsiteY21" fmla="*/ 927471 h 1885141"/>
                    <a:gd name="connsiteX22" fmla="*/ 12152451 w 12643475"/>
                    <a:gd name="connsiteY22" fmla="*/ 481928 h 1885141"/>
                    <a:gd name="connsiteX23" fmla="*/ 12640565 w 12643475"/>
                    <a:gd name="connsiteY23" fmla="*/ 0 h 1885141"/>
                    <a:gd name="connsiteX24" fmla="*/ 12643476 w 12643475"/>
                    <a:gd name="connsiteY24" fmla="*/ 4002 h 1885141"/>
                    <a:gd name="connsiteX25" fmla="*/ 12156272 w 12643475"/>
                    <a:gd name="connsiteY25" fmla="*/ 485203 h 1885141"/>
                    <a:gd name="connsiteX26" fmla="*/ 11712184 w 12643475"/>
                    <a:gd name="connsiteY26" fmla="*/ 931473 h 1885141"/>
                    <a:gd name="connsiteX27" fmla="*/ 10779438 w 12643475"/>
                    <a:gd name="connsiteY27" fmla="*/ 1458520 h 1885141"/>
                    <a:gd name="connsiteX28" fmla="*/ 8911762 w 12643475"/>
                    <a:gd name="connsiteY28" fmla="*/ 1885142 h 1885141"/>
                    <a:gd name="connsiteX29" fmla="*/ 8886291 w 12643475"/>
                    <a:gd name="connsiteY29" fmla="*/ 1884778 h 18851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643475" h="1885141">
                      <a:moveTo>
                        <a:pt x="8886291" y="1884778"/>
                      </a:moveTo>
                      <a:cubicBezTo>
                        <a:pt x="8796055" y="1884778"/>
                        <a:pt x="8705637" y="1882595"/>
                        <a:pt x="8617037" y="1878229"/>
                      </a:cubicBezTo>
                      <a:cubicBezTo>
                        <a:pt x="7692842" y="1831655"/>
                        <a:pt x="6917099" y="1586598"/>
                        <a:pt x="5998724" y="1270952"/>
                      </a:cubicBezTo>
                      <a:cubicBezTo>
                        <a:pt x="5859913" y="1223287"/>
                        <a:pt x="5717463" y="1172165"/>
                        <a:pt x="5579562" y="1122680"/>
                      </a:cubicBezTo>
                      <a:cubicBezTo>
                        <a:pt x="5436566" y="1071376"/>
                        <a:pt x="5288658" y="1018435"/>
                        <a:pt x="5141296" y="967859"/>
                      </a:cubicBezTo>
                      <a:cubicBezTo>
                        <a:pt x="3926924" y="547423"/>
                        <a:pt x="3317282" y="529957"/>
                        <a:pt x="2839538" y="573802"/>
                      </a:cubicBezTo>
                      <a:cubicBezTo>
                        <a:pt x="2520800" y="602911"/>
                        <a:pt x="2228805" y="650030"/>
                        <a:pt x="1947179" y="717707"/>
                      </a:cubicBezTo>
                      <a:cubicBezTo>
                        <a:pt x="1783626" y="757004"/>
                        <a:pt x="1621528" y="803942"/>
                        <a:pt x="1465069" y="857065"/>
                      </a:cubicBezTo>
                      <a:cubicBezTo>
                        <a:pt x="1242207" y="932383"/>
                        <a:pt x="983323" y="1015160"/>
                        <a:pt x="728987" y="1043905"/>
                      </a:cubicBezTo>
                      <a:cubicBezTo>
                        <a:pt x="437720" y="1076834"/>
                        <a:pt x="199212" y="1034627"/>
                        <a:pt x="0" y="914918"/>
                      </a:cubicBezTo>
                      <a:lnTo>
                        <a:pt x="2547" y="910734"/>
                      </a:lnTo>
                      <a:cubicBezTo>
                        <a:pt x="200849" y="1029897"/>
                        <a:pt x="438265" y="1071922"/>
                        <a:pt x="728441" y="1038993"/>
                      </a:cubicBezTo>
                      <a:cubicBezTo>
                        <a:pt x="982049" y="1010248"/>
                        <a:pt x="1240752" y="927471"/>
                        <a:pt x="1463250" y="852335"/>
                      </a:cubicBezTo>
                      <a:cubicBezTo>
                        <a:pt x="1619890" y="799211"/>
                        <a:pt x="1782170" y="752274"/>
                        <a:pt x="1945906" y="712977"/>
                      </a:cubicBezTo>
                      <a:cubicBezTo>
                        <a:pt x="2227895" y="645118"/>
                        <a:pt x="2520072" y="597999"/>
                        <a:pt x="2838992" y="568890"/>
                      </a:cubicBezTo>
                      <a:cubicBezTo>
                        <a:pt x="3648574" y="494663"/>
                        <a:pt x="4424680" y="714433"/>
                        <a:pt x="5142752" y="963129"/>
                      </a:cubicBezTo>
                      <a:cubicBezTo>
                        <a:pt x="5290114" y="1013705"/>
                        <a:pt x="5438021" y="1066828"/>
                        <a:pt x="5581017" y="1118132"/>
                      </a:cubicBezTo>
                      <a:cubicBezTo>
                        <a:pt x="5718919" y="1167616"/>
                        <a:pt x="5861551" y="1218738"/>
                        <a:pt x="6000180" y="1266404"/>
                      </a:cubicBezTo>
                      <a:cubicBezTo>
                        <a:pt x="6918190" y="1581867"/>
                        <a:pt x="7693751" y="1826925"/>
                        <a:pt x="8617220" y="1873499"/>
                      </a:cubicBezTo>
                      <a:cubicBezTo>
                        <a:pt x="8714187" y="1878229"/>
                        <a:pt x="8813338" y="1880412"/>
                        <a:pt x="8911762" y="1880048"/>
                      </a:cubicBezTo>
                      <a:cubicBezTo>
                        <a:pt x="9449178" y="1878229"/>
                        <a:pt x="10042082" y="1742692"/>
                        <a:pt x="10777618" y="1453790"/>
                      </a:cubicBezTo>
                      <a:cubicBezTo>
                        <a:pt x="11107273" y="1324257"/>
                        <a:pt x="11420736" y="1147240"/>
                        <a:pt x="11709092" y="927471"/>
                      </a:cubicBezTo>
                      <a:cubicBezTo>
                        <a:pt x="11877194" y="799211"/>
                        <a:pt x="12017097" y="638023"/>
                        <a:pt x="12152451" y="481928"/>
                      </a:cubicBezTo>
                      <a:cubicBezTo>
                        <a:pt x="12298722" y="313281"/>
                        <a:pt x="12449905" y="138811"/>
                        <a:pt x="12640565" y="0"/>
                      </a:cubicBezTo>
                      <a:lnTo>
                        <a:pt x="12643476" y="4002"/>
                      </a:lnTo>
                      <a:cubicBezTo>
                        <a:pt x="12453362" y="142632"/>
                        <a:pt x="12302360" y="316737"/>
                        <a:pt x="12156272" y="485203"/>
                      </a:cubicBezTo>
                      <a:cubicBezTo>
                        <a:pt x="12020735" y="641480"/>
                        <a:pt x="11880832" y="803032"/>
                        <a:pt x="11712184" y="931473"/>
                      </a:cubicBezTo>
                      <a:cubicBezTo>
                        <a:pt x="11423282" y="1151607"/>
                        <a:pt x="11109456" y="1328805"/>
                        <a:pt x="10779438" y="1458520"/>
                      </a:cubicBezTo>
                      <a:cubicBezTo>
                        <a:pt x="10043356" y="1747786"/>
                        <a:pt x="9449906" y="1883323"/>
                        <a:pt x="8911762" y="1885142"/>
                      </a:cubicBezTo>
                      <a:cubicBezTo>
                        <a:pt x="8903211" y="1884778"/>
                        <a:pt x="8894842" y="1884778"/>
                        <a:pt x="8886291" y="1884778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46" name="任意多边形: 形状 145">
                  <a:extLst>
                    <a:ext uri="{FF2B5EF4-FFF2-40B4-BE49-F238E27FC236}">
                      <a16:creationId xmlns:a16="http://schemas.microsoft.com/office/drawing/2014/main" id="{EB8E6162-1AC9-4AB4-B344-C94F3455F2C3}"/>
                    </a:ext>
                  </a:extLst>
                </p:cNvPr>
                <p:cNvSpPr/>
                <p:nvPr/>
              </p:nvSpPr>
              <p:spPr>
                <a:xfrm>
                  <a:off x="-701806" y="4948965"/>
                  <a:ext cx="12705332" cy="1932989"/>
                </a:xfrm>
                <a:custGeom>
                  <a:avLst/>
                  <a:gdLst>
                    <a:gd name="connsiteX0" fmla="*/ 8908851 w 12705332"/>
                    <a:gd name="connsiteY0" fmla="*/ 1932989 h 1932989"/>
                    <a:gd name="connsiteX1" fmla="*/ 8687990 w 12705332"/>
                    <a:gd name="connsiteY1" fmla="*/ 1928623 h 1932989"/>
                    <a:gd name="connsiteX2" fmla="*/ 6048391 w 12705332"/>
                    <a:gd name="connsiteY2" fmla="*/ 1322438 h 1932989"/>
                    <a:gd name="connsiteX3" fmla="*/ 5574649 w 12705332"/>
                    <a:gd name="connsiteY3" fmla="*/ 1150333 h 1932989"/>
                    <a:gd name="connsiteX4" fmla="*/ 5185869 w 12705332"/>
                    <a:gd name="connsiteY4" fmla="*/ 1008247 h 1932989"/>
                    <a:gd name="connsiteX5" fmla="*/ 4040993 w 12705332"/>
                    <a:gd name="connsiteY5" fmla="*/ 665312 h 1932989"/>
                    <a:gd name="connsiteX6" fmla="*/ 2863007 w 12705332"/>
                    <a:gd name="connsiteY6" fmla="*/ 576349 h 1932989"/>
                    <a:gd name="connsiteX7" fmla="*/ 1962461 w 12705332"/>
                    <a:gd name="connsiteY7" fmla="*/ 716616 h 1932989"/>
                    <a:gd name="connsiteX8" fmla="*/ 1476895 w 12705332"/>
                    <a:gd name="connsiteY8" fmla="*/ 858702 h 1932989"/>
                    <a:gd name="connsiteX9" fmla="*/ 0 w 12705332"/>
                    <a:gd name="connsiteY9" fmla="*/ 928926 h 1932989"/>
                    <a:gd name="connsiteX10" fmla="*/ 2547 w 12705332"/>
                    <a:gd name="connsiteY10" fmla="*/ 924560 h 1932989"/>
                    <a:gd name="connsiteX11" fmla="*/ 1475257 w 12705332"/>
                    <a:gd name="connsiteY11" fmla="*/ 853972 h 1932989"/>
                    <a:gd name="connsiteX12" fmla="*/ 1961188 w 12705332"/>
                    <a:gd name="connsiteY12" fmla="*/ 711704 h 1932989"/>
                    <a:gd name="connsiteX13" fmla="*/ 2862461 w 12705332"/>
                    <a:gd name="connsiteY13" fmla="*/ 571255 h 1932989"/>
                    <a:gd name="connsiteX14" fmla="*/ 4041903 w 12705332"/>
                    <a:gd name="connsiteY14" fmla="*/ 660218 h 1932989"/>
                    <a:gd name="connsiteX15" fmla="*/ 5187506 w 12705332"/>
                    <a:gd name="connsiteY15" fmla="*/ 1003335 h 1932989"/>
                    <a:gd name="connsiteX16" fmla="*/ 5576287 w 12705332"/>
                    <a:gd name="connsiteY16" fmla="*/ 1145421 h 1932989"/>
                    <a:gd name="connsiteX17" fmla="*/ 6050028 w 12705332"/>
                    <a:gd name="connsiteY17" fmla="*/ 1317525 h 1932989"/>
                    <a:gd name="connsiteX18" fmla="*/ 8688172 w 12705332"/>
                    <a:gd name="connsiteY18" fmla="*/ 1923529 h 1932989"/>
                    <a:gd name="connsiteX19" fmla="*/ 8985443 w 12705332"/>
                    <a:gd name="connsiteY19" fmla="*/ 1927349 h 1932989"/>
                    <a:gd name="connsiteX20" fmla="*/ 10864944 w 12705332"/>
                    <a:gd name="connsiteY20" fmla="*/ 1478532 h 1932989"/>
                    <a:gd name="connsiteX21" fmla="*/ 11785684 w 12705332"/>
                    <a:gd name="connsiteY21" fmla="*/ 937659 h 1932989"/>
                    <a:gd name="connsiteX22" fmla="*/ 12210487 w 12705332"/>
                    <a:gd name="connsiteY22" fmla="*/ 495573 h 1932989"/>
                    <a:gd name="connsiteX23" fmla="*/ 12702421 w 12705332"/>
                    <a:gd name="connsiteY23" fmla="*/ 0 h 1932989"/>
                    <a:gd name="connsiteX24" fmla="*/ 12705332 w 12705332"/>
                    <a:gd name="connsiteY24" fmla="*/ 4002 h 1932989"/>
                    <a:gd name="connsiteX25" fmla="*/ 12214308 w 12705332"/>
                    <a:gd name="connsiteY25" fmla="*/ 498666 h 1932989"/>
                    <a:gd name="connsiteX26" fmla="*/ 11788777 w 12705332"/>
                    <a:gd name="connsiteY26" fmla="*/ 941479 h 1932989"/>
                    <a:gd name="connsiteX27" fmla="*/ 10866946 w 12705332"/>
                    <a:gd name="connsiteY27" fmla="*/ 1483080 h 1932989"/>
                    <a:gd name="connsiteX28" fmla="*/ 8985624 w 12705332"/>
                    <a:gd name="connsiteY28" fmla="*/ 1932261 h 1932989"/>
                    <a:gd name="connsiteX29" fmla="*/ 8908851 w 12705332"/>
                    <a:gd name="connsiteY29" fmla="*/ 1932989 h 19329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705332" h="1932989">
                      <a:moveTo>
                        <a:pt x="8908851" y="1932989"/>
                      </a:moveTo>
                      <a:cubicBezTo>
                        <a:pt x="8834806" y="1932989"/>
                        <a:pt x="8760761" y="1931534"/>
                        <a:pt x="8687990" y="1928623"/>
                      </a:cubicBezTo>
                      <a:cubicBezTo>
                        <a:pt x="7733594" y="1889508"/>
                        <a:pt x="6928015" y="1630988"/>
                        <a:pt x="6048391" y="1322438"/>
                      </a:cubicBezTo>
                      <a:cubicBezTo>
                        <a:pt x="5891750" y="1267495"/>
                        <a:pt x="5730562" y="1208005"/>
                        <a:pt x="5574649" y="1150333"/>
                      </a:cubicBezTo>
                      <a:cubicBezTo>
                        <a:pt x="5447664" y="1103396"/>
                        <a:pt x="5316493" y="1054821"/>
                        <a:pt x="5185869" y="1008247"/>
                      </a:cubicBezTo>
                      <a:cubicBezTo>
                        <a:pt x="4852212" y="888174"/>
                        <a:pt x="4455426" y="753547"/>
                        <a:pt x="4040993" y="665312"/>
                      </a:cubicBezTo>
                      <a:cubicBezTo>
                        <a:pt x="3617282" y="575076"/>
                        <a:pt x="3231958" y="545967"/>
                        <a:pt x="2863007" y="576349"/>
                      </a:cubicBezTo>
                      <a:cubicBezTo>
                        <a:pt x="2539720" y="602729"/>
                        <a:pt x="2245178" y="648757"/>
                        <a:pt x="1962461" y="716616"/>
                      </a:cubicBezTo>
                      <a:cubicBezTo>
                        <a:pt x="1797998" y="756094"/>
                        <a:pt x="1634627" y="803942"/>
                        <a:pt x="1476895" y="858702"/>
                      </a:cubicBezTo>
                      <a:cubicBezTo>
                        <a:pt x="966949" y="1035173"/>
                        <a:pt x="432808" y="1185991"/>
                        <a:pt x="0" y="928926"/>
                      </a:cubicBezTo>
                      <a:lnTo>
                        <a:pt x="2547" y="924560"/>
                      </a:lnTo>
                      <a:cubicBezTo>
                        <a:pt x="433353" y="1180533"/>
                        <a:pt x="966404" y="1030079"/>
                        <a:pt x="1475257" y="853972"/>
                      </a:cubicBezTo>
                      <a:cubicBezTo>
                        <a:pt x="1632989" y="799211"/>
                        <a:pt x="1796543" y="751364"/>
                        <a:pt x="1961188" y="711704"/>
                      </a:cubicBezTo>
                      <a:cubicBezTo>
                        <a:pt x="2244087" y="643663"/>
                        <a:pt x="2538811" y="597817"/>
                        <a:pt x="2862461" y="571255"/>
                      </a:cubicBezTo>
                      <a:cubicBezTo>
                        <a:pt x="3231776" y="540873"/>
                        <a:pt x="3617646" y="569982"/>
                        <a:pt x="4041903" y="660218"/>
                      </a:cubicBezTo>
                      <a:cubicBezTo>
                        <a:pt x="4456700" y="748453"/>
                        <a:pt x="4853667" y="883262"/>
                        <a:pt x="5187506" y="1003335"/>
                      </a:cubicBezTo>
                      <a:cubicBezTo>
                        <a:pt x="5318130" y="1050091"/>
                        <a:pt x="5449301" y="1098484"/>
                        <a:pt x="5576287" y="1145421"/>
                      </a:cubicBezTo>
                      <a:cubicBezTo>
                        <a:pt x="5732199" y="1203092"/>
                        <a:pt x="5893206" y="1262583"/>
                        <a:pt x="6050028" y="1317525"/>
                      </a:cubicBezTo>
                      <a:cubicBezTo>
                        <a:pt x="6929288" y="1625894"/>
                        <a:pt x="7734685" y="1884414"/>
                        <a:pt x="8688172" y="1923529"/>
                      </a:cubicBezTo>
                      <a:cubicBezTo>
                        <a:pt x="8786049" y="1927531"/>
                        <a:pt x="8886110" y="1928805"/>
                        <a:pt x="8985443" y="1927349"/>
                      </a:cubicBezTo>
                      <a:cubicBezTo>
                        <a:pt x="9522859" y="1920618"/>
                        <a:pt x="10137595" y="1773802"/>
                        <a:pt x="10864944" y="1478532"/>
                      </a:cubicBezTo>
                      <a:cubicBezTo>
                        <a:pt x="11187867" y="1347362"/>
                        <a:pt x="11497691" y="1165433"/>
                        <a:pt x="11785684" y="937659"/>
                      </a:cubicBezTo>
                      <a:cubicBezTo>
                        <a:pt x="11947237" y="809763"/>
                        <a:pt x="12081136" y="650030"/>
                        <a:pt x="12210487" y="495573"/>
                      </a:cubicBezTo>
                      <a:cubicBezTo>
                        <a:pt x="12356757" y="321104"/>
                        <a:pt x="12507758" y="140631"/>
                        <a:pt x="12702421" y="0"/>
                      </a:cubicBezTo>
                      <a:lnTo>
                        <a:pt x="12705332" y="4002"/>
                      </a:lnTo>
                      <a:cubicBezTo>
                        <a:pt x="12511215" y="144087"/>
                        <a:pt x="12360213" y="324378"/>
                        <a:pt x="12214308" y="498666"/>
                      </a:cubicBezTo>
                      <a:cubicBezTo>
                        <a:pt x="12084775" y="653305"/>
                        <a:pt x="11950874" y="813220"/>
                        <a:pt x="11788777" y="941479"/>
                      </a:cubicBezTo>
                      <a:cubicBezTo>
                        <a:pt x="11500421" y="1169618"/>
                        <a:pt x="11190232" y="1351728"/>
                        <a:pt x="10866946" y="1483080"/>
                      </a:cubicBezTo>
                      <a:cubicBezTo>
                        <a:pt x="10139050" y="1778532"/>
                        <a:pt x="9523586" y="1925530"/>
                        <a:pt x="8985624" y="1932261"/>
                      </a:cubicBezTo>
                      <a:cubicBezTo>
                        <a:pt x="8959973" y="1932807"/>
                        <a:pt x="8934321" y="1932989"/>
                        <a:pt x="8908851" y="193298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47" name="任意多边形: 形状 146">
                  <a:extLst>
                    <a:ext uri="{FF2B5EF4-FFF2-40B4-BE49-F238E27FC236}">
                      <a16:creationId xmlns:a16="http://schemas.microsoft.com/office/drawing/2014/main" id="{B52F03A9-116D-42E0-8CC4-1EB4CA813AC7}"/>
                    </a:ext>
                  </a:extLst>
                </p:cNvPr>
                <p:cNvSpPr/>
                <p:nvPr/>
              </p:nvSpPr>
              <p:spPr>
                <a:xfrm>
                  <a:off x="-717452" y="4914944"/>
                  <a:ext cx="12766642" cy="1980654"/>
                </a:xfrm>
                <a:custGeom>
                  <a:avLst/>
                  <a:gdLst>
                    <a:gd name="connsiteX0" fmla="*/ 8931409 w 12766642"/>
                    <a:gd name="connsiteY0" fmla="*/ 1980654 h 1980654"/>
                    <a:gd name="connsiteX1" fmla="*/ 8758578 w 12766642"/>
                    <a:gd name="connsiteY1" fmla="*/ 1977925 h 1980654"/>
                    <a:gd name="connsiteX2" fmla="*/ 6097512 w 12766642"/>
                    <a:gd name="connsiteY2" fmla="*/ 1372650 h 1980654"/>
                    <a:gd name="connsiteX3" fmla="*/ 5571375 w 12766642"/>
                    <a:gd name="connsiteY3" fmla="*/ 1176349 h 1980654"/>
                    <a:gd name="connsiteX4" fmla="*/ 5229895 w 12766642"/>
                    <a:gd name="connsiteY4" fmla="*/ 1047362 h 1980654"/>
                    <a:gd name="connsiteX5" fmla="*/ 2885930 w 12766642"/>
                    <a:gd name="connsiteY5" fmla="*/ 577623 h 1980654"/>
                    <a:gd name="connsiteX6" fmla="*/ 1977380 w 12766642"/>
                    <a:gd name="connsiteY6" fmla="*/ 714251 h 1980654"/>
                    <a:gd name="connsiteX7" fmla="*/ 1488538 w 12766642"/>
                    <a:gd name="connsiteY7" fmla="*/ 859066 h 1980654"/>
                    <a:gd name="connsiteX8" fmla="*/ 743541 w 12766642"/>
                    <a:gd name="connsiteY8" fmla="*/ 1061916 h 1980654"/>
                    <a:gd name="connsiteX9" fmla="*/ 0 w 12766642"/>
                    <a:gd name="connsiteY9" fmla="*/ 941843 h 1980654"/>
                    <a:gd name="connsiteX10" fmla="*/ 2547 w 12766642"/>
                    <a:gd name="connsiteY10" fmla="*/ 937477 h 1980654"/>
                    <a:gd name="connsiteX11" fmla="*/ 742814 w 12766642"/>
                    <a:gd name="connsiteY11" fmla="*/ 1057004 h 1980654"/>
                    <a:gd name="connsiteX12" fmla="*/ 1486719 w 12766642"/>
                    <a:gd name="connsiteY12" fmla="*/ 854518 h 1980654"/>
                    <a:gd name="connsiteX13" fmla="*/ 1976106 w 12766642"/>
                    <a:gd name="connsiteY13" fmla="*/ 709521 h 1980654"/>
                    <a:gd name="connsiteX14" fmla="*/ 2885384 w 12766642"/>
                    <a:gd name="connsiteY14" fmla="*/ 572893 h 1980654"/>
                    <a:gd name="connsiteX15" fmla="*/ 5231351 w 12766642"/>
                    <a:gd name="connsiteY15" fmla="*/ 1042814 h 1980654"/>
                    <a:gd name="connsiteX16" fmla="*/ 5572830 w 12766642"/>
                    <a:gd name="connsiteY16" fmla="*/ 1171801 h 1980654"/>
                    <a:gd name="connsiteX17" fmla="*/ 6098967 w 12766642"/>
                    <a:gd name="connsiteY17" fmla="*/ 1368102 h 1980654"/>
                    <a:gd name="connsiteX18" fmla="*/ 8758396 w 12766642"/>
                    <a:gd name="connsiteY18" fmla="*/ 1973013 h 1980654"/>
                    <a:gd name="connsiteX19" fmla="*/ 9058396 w 12766642"/>
                    <a:gd name="connsiteY19" fmla="*/ 1974287 h 1980654"/>
                    <a:gd name="connsiteX20" fmla="*/ 10951724 w 12766642"/>
                    <a:gd name="connsiteY20" fmla="*/ 1502728 h 1980654"/>
                    <a:gd name="connsiteX21" fmla="*/ 11861548 w 12766642"/>
                    <a:gd name="connsiteY21" fmla="*/ 947483 h 1980654"/>
                    <a:gd name="connsiteX22" fmla="*/ 12268885 w 12766642"/>
                    <a:gd name="connsiteY22" fmla="*/ 508308 h 1980654"/>
                    <a:gd name="connsiteX23" fmla="*/ 12763731 w 12766642"/>
                    <a:gd name="connsiteY23" fmla="*/ 0 h 1980654"/>
                    <a:gd name="connsiteX24" fmla="*/ 12766642 w 12766642"/>
                    <a:gd name="connsiteY24" fmla="*/ 4002 h 1980654"/>
                    <a:gd name="connsiteX25" fmla="*/ 12272888 w 12766642"/>
                    <a:gd name="connsiteY25" fmla="*/ 511401 h 1980654"/>
                    <a:gd name="connsiteX26" fmla="*/ 11864823 w 12766642"/>
                    <a:gd name="connsiteY26" fmla="*/ 951304 h 1980654"/>
                    <a:gd name="connsiteX27" fmla="*/ 10953725 w 12766642"/>
                    <a:gd name="connsiteY27" fmla="*/ 1507277 h 1980654"/>
                    <a:gd name="connsiteX28" fmla="*/ 9058578 w 12766642"/>
                    <a:gd name="connsiteY28" fmla="*/ 1979199 h 1980654"/>
                    <a:gd name="connsiteX29" fmla="*/ 8931409 w 12766642"/>
                    <a:gd name="connsiteY29" fmla="*/ 1980654 h 19806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766642" h="1980654">
                      <a:moveTo>
                        <a:pt x="8931409" y="1980654"/>
                      </a:moveTo>
                      <a:cubicBezTo>
                        <a:pt x="8873374" y="1980654"/>
                        <a:pt x="8815703" y="1979745"/>
                        <a:pt x="8758578" y="1977925"/>
                      </a:cubicBezTo>
                      <a:cubicBezTo>
                        <a:pt x="7776347" y="1946816"/>
                        <a:pt x="6939294" y="1673923"/>
                        <a:pt x="6097512" y="1372650"/>
                      </a:cubicBezTo>
                      <a:cubicBezTo>
                        <a:pt x="5923406" y="1310430"/>
                        <a:pt x="5744389" y="1242207"/>
                        <a:pt x="5571375" y="1176349"/>
                      </a:cubicBezTo>
                      <a:cubicBezTo>
                        <a:pt x="5459853" y="1133778"/>
                        <a:pt x="5344510" y="1089933"/>
                        <a:pt x="5229895" y="1047362"/>
                      </a:cubicBezTo>
                      <a:cubicBezTo>
                        <a:pt x="4535475" y="787932"/>
                        <a:pt x="3724438" y="516495"/>
                        <a:pt x="2885930" y="577623"/>
                      </a:cubicBezTo>
                      <a:cubicBezTo>
                        <a:pt x="2558277" y="601455"/>
                        <a:pt x="2261188" y="646210"/>
                        <a:pt x="1977380" y="714251"/>
                      </a:cubicBezTo>
                      <a:cubicBezTo>
                        <a:pt x="1811643" y="753911"/>
                        <a:pt x="1647180" y="802668"/>
                        <a:pt x="1488538" y="859066"/>
                      </a:cubicBezTo>
                      <a:cubicBezTo>
                        <a:pt x="1250394" y="943481"/>
                        <a:pt x="996604" y="1028623"/>
                        <a:pt x="743541" y="1061916"/>
                      </a:cubicBezTo>
                      <a:cubicBezTo>
                        <a:pt x="447180" y="1100849"/>
                        <a:pt x="203942" y="1061552"/>
                        <a:pt x="0" y="941843"/>
                      </a:cubicBezTo>
                      <a:lnTo>
                        <a:pt x="2547" y="937477"/>
                      </a:lnTo>
                      <a:cubicBezTo>
                        <a:pt x="205579" y="1056640"/>
                        <a:pt x="447726" y="1095755"/>
                        <a:pt x="742814" y="1057004"/>
                      </a:cubicBezTo>
                      <a:cubicBezTo>
                        <a:pt x="995330" y="1023711"/>
                        <a:pt x="1248756" y="938751"/>
                        <a:pt x="1486719" y="854518"/>
                      </a:cubicBezTo>
                      <a:cubicBezTo>
                        <a:pt x="1645542" y="798120"/>
                        <a:pt x="1810187" y="749363"/>
                        <a:pt x="1976106" y="709521"/>
                      </a:cubicBezTo>
                      <a:cubicBezTo>
                        <a:pt x="2260096" y="641298"/>
                        <a:pt x="2557549" y="596725"/>
                        <a:pt x="2885384" y="572893"/>
                      </a:cubicBezTo>
                      <a:cubicBezTo>
                        <a:pt x="3724802" y="511583"/>
                        <a:pt x="4536566" y="783384"/>
                        <a:pt x="5231351" y="1042814"/>
                      </a:cubicBezTo>
                      <a:cubicBezTo>
                        <a:pt x="5345783" y="1085385"/>
                        <a:pt x="5461308" y="1129412"/>
                        <a:pt x="5572830" y="1171801"/>
                      </a:cubicBezTo>
                      <a:cubicBezTo>
                        <a:pt x="5746026" y="1237659"/>
                        <a:pt x="5925043" y="1305882"/>
                        <a:pt x="6098967" y="1368102"/>
                      </a:cubicBezTo>
                      <a:cubicBezTo>
                        <a:pt x="6940386" y="1669011"/>
                        <a:pt x="7776892" y="1941904"/>
                        <a:pt x="8758396" y="1973013"/>
                      </a:cubicBezTo>
                      <a:cubicBezTo>
                        <a:pt x="8857183" y="1976106"/>
                        <a:pt x="8958153" y="1976470"/>
                        <a:pt x="9058396" y="1974287"/>
                      </a:cubicBezTo>
                      <a:cubicBezTo>
                        <a:pt x="9603635" y="1962462"/>
                        <a:pt x="10222919" y="1808186"/>
                        <a:pt x="10951724" y="1502728"/>
                      </a:cubicBezTo>
                      <a:cubicBezTo>
                        <a:pt x="11268279" y="1370103"/>
                        <a:pt x="11574465" y="1183262"/>
                        <a:pt x="11861548" y="947483"/>
                      </a:cubicBezTo>
                      <a:cubicBezTo>
                        <a:pt x="12017097" y="819769"/>
                        <a:pt x="12144992" y="661492"/>
                        <a:pt x="12268885" y="508308"/>
                      </a:cubicBezTo>
                      <a:cubicBezTo>
                        <a:pt x="12414610" y="328017"/>
                        <a:pt x="12565247" y="141722"/>
                        <a:pt x="12763731" y="0"/>
                      </a:cubicBezTo>
                      <a:lnTo>
                        <a:pt x="12766642" y="4002"/>
                      </a:lnTo>
                      <a:cubicBezTo>
                        <a:pt x="12568886" y="145361"/>
                        <a:pt x="12418431" y="331474"/>
                        <a:pt x="12272888" y="511401"/>
                      </a:cubicBezTo>
                      <a:cubicBezTo>
                        <a:pt x="12148995" y="664766"/>
                        <a:pt x="12020736" y="823226"/>
                        <a:pt x="11864823" y="951304"/>
                      </a:cubicBezTo>
                      <a:cubicBezTo>
                        <a:pt x="11577194" y="1187447"/>
                        <a:pt x="11270644" y="1374469"/>
                        <a:pt x="10953725" y="1507277"/>
                      </a:cubicBezTo>
                      <a:cubicBezTo>
                        <a:pt x="10224375" y="1813098"/>
                        <a:pt x="9604545" y="1967374"/>
                        <a:pt x="9058578" y="1979199"/>
                      </a:cubicBezTo>
                      <a:cubicBezTo>
                        <a:pt x="9016370" y="1980109"/>
                        <a:pt x="8973799" y="1980654"/>
                        <a:pt x="8931409" y="1980654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48" name="任意多边形: 形状 147">
                  <a:extLst>
                    <a:ext uri="{FF2B5EF4-FFF2-40B4-BE49-F238E27FC236}">
                      <a16:creationId xmlns:a16="http://schemas.microsoft.com/office/drawing/2014/main" id="{8BDDA518-744A-4A3C-9775-9B1C7997F8AA}"/>
                    </a:ext>
                  </a:extLst>
                </p:cNvPr>
                <p:cNvSpPr/>
                <p:nvPr/>
              </p:nvSpPr>
              <p:spPr>
                <a:xfrm>
                  <a:off x="-732734" y="4880559"/>
                  <a:ext cx="12828315" cy="2029047"/>
                </a:xfrm>
                <a:custGeom>
                  <a:avLst/>
                  <a:gdLst>
                    <a:gd name="connsiteX0" fmla="*/ 8953787 w 12828315"/>
                    <a:gd name="connsiteY0" fmla="*/ 2029047 h 2029047"/>
                    <a:gd name="connsiteX1" fmla="*/ 8828984 w 12828315"/>
                    <a:gd name="connsiteY1" fmla="*/ 2027592 h 2029047"/>
                    <a:gd name="connsiteX2" fmla="*/ 6146632 w 12828315"/>
                    <a:gd name="connsiteY2" fmla="*/ 1423408 h 2029047"/>
                    <a:gd name="connsiteX3" fmla="*/ 5567736 w 12828315"/>
                    <a:gd name="connsiteY3" fmla="*/ 1201637 h 2029047"/>
                    <a:gd name="connsiteX4" fmla="*/ 5273922 w 12828315"/>
                    <a:gd name="connsiteY4" fmla="*/ 1087022 h 2029047"/>
                    <a:gd name="connsiteX5" fmla="*/ 2908853 w 12828315"/>
                    <a:gd name="connsiteY5" fmla="*/ 579442 h 2029047"/>
                    <a:gd name="connsiteX6" fmla="*/ 1992298 w 12828315"/>
                    <a:gd name="connsiteY6" fmla="*/ 712432 h 2029047"/>
                    <a:gd name="connsiteX7" fmla="*/ 1499999 w 12828315"/>
                    <a:gd name="connsiteY7" fmla="*/ 859976 h 2029047"/>
                    <a:gd name="connsiteX8" fmla="*/ 750636 w 12828315"/>
                    <a:gd name="connsiteY8" fmla="*/ 1070831 h 2029047"/>
                    <a:gd name="connsiteX9" fmla="*/ 0 w 12828315"/>
                    <a:gd name="connsiteY9" fmla="*/ 955124 h 2029047"/>
                    <a:gd name="connsiteX10" fmla="*/ 2547 w 12828315"/>
                    <a:gd name="connsiteY10" fmla="*/ 950758 h 2029047"/>
                    <a:gd name="connsiteX11" fmla="*/ 750091 w 12828315"/>
                    <a:gd name="connsiteY11" fmla="*/ 1065737 h 2029047"/>
                    <a:gd name="connsiteX12" fmla="*/ 1498544 w 12828315"/>
                    <a:gd name="connsiteY12" fmla="*/ 855245 h 2029047"/>
                    <a:gd name="connsiteX13" fmla="*/ 1991388 w 12828315"/>
                    <a:gd name="connsiteY13" fmla="*/ 707520 h 2029047"/>
                    <a:gd name="connsiteX14" fmla="*/ 2908853 w 12828315"/>
                    <a:gd name="connsiteY14" fmla="*/ 574530 h 2029047"/>
                    <a:gd name="connsiteX15" fmla="*/ 5276105 w 12828315"/>
                    <a:gd name="connsiteY15" fmla="*/ 1082292 h 2029047"/>
                    <a:gd name="connsiteX16" fmla="*/ 5569919 w 12828315"/>
                    <a:gd name="connsiteY16" fmla="*/ 1196907 h 2029047"/>
                    <a:gd name="connsiteX17" fmla="*/ 6148634 w 12828315"/>
                    <a:gd name="connsiteY17" fmla="*/ 1418678 h 2029047"/>
                    <a:gd name="connsiteX18" fmla="*/ 8829348 w 12828315"/>
                    <a:gd name="connsiteY18" fmla="*/ 2022498 h 2029047"/>
                    <a:gd name="connsiteX19" fmla="*/ 9132259 w 12828315"/>
                    <a:gd name="connsiteY19" fmla="*/ 2021043 h 2029047"/>
                    <a:gd name="connsiteX20" fmla="*/ 11039231 w 12828315"/>
                    <a:gd name="connsiteY20" fmla="*/ 1526925 h 2029047"/>
                    <a:gd name="connsiteX21" fmla="*/ 11938322 w 12828315"/>
                    <a:gd name="connsiteY21" fmla="*/ 957307 h 2029047"/>
                    <a:gd name="connsiteX22" fmla="*/ 12329468 w 12828315"/>
                    <a:gd name="connsiteY22" fmla="*/ 520315 h 2029047"/>
                    <a:gd name="connsiteX23" fmla="*/ 12825768 w 12828315"/>
                    <a:gd name="connsiteY23" fmla="*/ 0 h 2029047"/>
                    <a:gd name="connsiteX24" fmla="*/ 12828316 w 12828315"/>
                    <a:gd name="connsiteY24" fmla="*/ 4002 h 2029047"/>
                    <a:gd name="connsiteX25" fmla="*/ 12332925 w 12828315"/>
                    <a:gd name="connsiteY25" fmla="*/ 523408 h 2029047"/>
                    <a:gd name="connsiteX26" fmla="*/ 11941051 w 12828315"/>
                    <a:gd name="connsiteY26" fmla="*/ 961128 h 2029047"/>
                    <a:gd name="connsiteX27" fmla="*/ 11040869 w 12828315"/>
                    <a:gd name="connsiteY27" fmla="*/ 1531655 h 2029047"/>
                    <a:gd name="connsiteX28" fmla="*/ 9132077 w 12828315"/>
                    <a:gd name="connsiteY28" fmla="*/ 2026319 h 2029047"/>
                    <a:gd name="connsiteX29" fmla="*/ 8953787 w 12828315"/>
                    <a:gd name="connsiteY29" fmla="*/ 2029047 h 20290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828315" h="2029047">
                      <a:moveTo>
                        <a:pt x="8953787" y="2029047"/>
                      </a:moveTo>
                      <a:cubicBezTo>
                        <a:pt x="8911943" y="2029047"/>
                        <a:pt x="8870282" y="2028502"/>
                        <a:pt x="8828984" y="2027592"/>
                      </a:cubicBezTo>
                      <a:cubicBezTo>
                        <a:pt x="7918615" y="2007034"/>
                        <a:pt x="7127772" y="1781261"/>
                        <a:pt x="6146632" y="1423408"/>
                      </a:cubicBezTo>
                      <a:cubicBezTo>
                        <a:pt x="5955244" y="1353547"/>
                        <a:pt x="5758215" y="1276228"/>
                        <a:pt x="5567736" y="1201637"/>
                      </a:cubicBezTo>
                      <a:cubicBezTo>
                        <a:pt x="5471678" y="1163978"/>
                        <a:pt x="5372345" y="1124863"/>
                        <a:pt x="5273922" y="1087022"/>
                      </a:cubicBezTo>
                      <a:cubicBezTo>
                        <a:pt x="4534565" y="801031"/>
                        <a:pt x="3743176" y="526319"/>
                        <a:pt x="2908853" y="579442"/>
                      </a:cubicBezTo>
                      <a:cubicBezTo>
                        <a:pt x="2576834" y="600728"/>
                        <a:pt x="2277016" y="644027"/>
                        <a:pt x="1992298" y="712432"/>
                      </a:cubicBezTo>
                      <a:cubicBezTo>
                        <a:pt x="1825287" y="752456"/>
                        <a:pt x="1659551" y="802122"/>
                        <a:pt x="1499999" y="859976"/>
                      </a:cubicBezTo>
                      <a:cubicBezTo>
                        <a:pt x="1249302" y="950758"/>
                        <a:pt x="1003153" y="1035173"/>
                        <a:pt x="750636" y="1070831"/>
                      </a:cubicBezTo>
                      <a:cubicBezTo>
                        <a:pt x="451728" y="1112856"/>
                        <a:pt x="206307" y="1075015"/>
                        <a:pt x="0" y="955124"/>
                      </a:cubicBezTo>
                      <a:lnTo>
                        <a:pt x="2547" y="950758"/>
                      </a:lnTo>
                      <a:cubicBezTo>
                        <a:pt x="207762" y="1070103"/>
                        <a:pt x="452456" y="1107580"/>
                        <a:pt x="750091" y="1065737"/>
                      </a:cubicBezTo>
                      <a:cubicBezTo>
                        <a:pt x="1002243" y="1030260"/>
                        <a:pt x="1248029" y="945846"/>
                        <a:pt x="1498544" y="855245"/>
                      </a:cubicBezTo>
                      <a:cubicBezTo>
                        <a:pt x="1658277" y="797210"/>
                        <a:pt x="1824196" y="747544"/>
                        <a:pt x="1991388" y="707520"/>
                      </a:cubicBezTo>
                      <a:cubicBezTo>
                        <a:pt x="2276288" y="639296"/>
                        <a:pt x="2576470" y="595634"/>
                        <a:pt x="2908853" y="574530"/>
                      </a:cubicBezTo>
                      <a:cubicBezTo>
                        <a:pt x="3744086" y="521043"/>
                        <a:pt x="4536202" y="796119"/>
                        <a:pt x="5276105" y="1082292"/>
                      </a:cubicBezTo>
                      <a:cubicBezTo>
                        <a:pt x="5374529" y="1120315"/>
                        <a:pt x="5473861" y="1159248"/>
                        <a:pt x="5569919" y="1196907"/>
                      </a:cubicBezTo>
                      <a:cubicBezTo>
                        <a:pt x="5760398" y="1271680"/>
                        <a:pt x="5957245" y="1348999"/>
                        <a:pt x="6148634" y="1418678"/>
                      </a:cubicBezTo>
                      <a:cubicBezTo>
                        <a:pt x="7129227" y="1776167"/>
                        <a:pt x="7919706" y="2001940"/>
                        <a:pt x="8829348" y="2022498"/>
                      </a:cubicBezTo>
                      <a:cubicBezTo>
                        <a:pt x="8929227" y="2024681"/>
                        <a:pt x="9031107" y="2024135"/>
                        <a:pt x="9132259" y="2021043"/>
                      </a:cubicBezTo>
                      <a:cubicBezTo>
                        <a:pt x="9685321" y="2004123"/>
                        <a:pt x="10309153" y="1842571"/>
                        <a:pt x="11039231" y="1526925"/>
                      </a:cubicBezTo>
                      <a:cubicBezTo>
                        <a:pt x="11349420" y="1392844"/>
                        <a:pt x="11651966" y="1201091"/>
                        <a:pt x="11938322" y="957307"/>
                      </a:cubicBezTo>
                      <a:cubicBezTo>
                        <a:pt x="12088231" y="829594"/>
                        <a:pt x="12210851" y="672407"/>
                        <a:pt x="12329468" y="520315"/>
                      </a:cubicBezTo>
                      <a:cubicBezTo>
                        <a:pt x="12474283" y="334566"/>
                        <a:pt x="12624010" y="142450"/>
                        <a:pt x="12825768" y="0"/>
                      </a:cubicBezTo>
                      <a:lnTo>
                        <a:pt x="12828316" y="4002"/>
                      </a:lnTo>
                      <a:cubicBezTo>
                        <a:pt x="12627103" y="146089"/>
                        <a:pt x="12477557" y="338023"/>
                        <a:pt x="12332925" y="523408"/>
                      </a:cubicBezTo>
                      <a:cubicBezTo>
                        <a:pt x="12214125" y="675682"/>
                        <a:pt x="12091324" y="833232"/>
                        <a:pt x="11941051" y="961128"/>
                      </a:cubicBezTo>
                      <a:cubicBezTo>
                        <a:pt x="11654331" y="1205276"/>
                        <a:pt x="11351421" y="1397210"/>
                        <a:pt x="11040869" y="1531655"/>
                      </a:cubicBezTo>
                      <a:cubicBezTo>
                        <a:pt x="10310244" y="1847665"/>
                        <a:pt x="9685867" y="2009399"/>
                        <a:pt x="9132077" y="2026319"/>
                      </a:cubicBezTo>
                      <a:cubicBezTo>
                        <a:pt x="9072768" y="2028138"/>
                        <a:pt x="9013096" y="2029047"/>
                        <a:pt x="8953787" y="2029047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49" name="任意多边形: 形状 148">
                  <a:extLst>
                    <a:ext uri="{FF2B5EF4-FFF2-40B4-BE49-F238E27FC236}">
                      <a16:creationId xmlns:a16="http://schemas.microsoft.com/office/drawing/2014/main" id="{62352F6E-F964-4DC8-9300-69AA4F0BD241}"/>
                    </a:ext>
                  </a:extLst>
                </p:cNvPr>
                <p:cNvSpPr/>
                <p:nvPr/>
              </p:nvSpPr>
              <p:spPr>
                <a:xfrm>
                  <a:off x="-748197" y="4845993"/>
                  <a:ext cx="12890170" cy="2077986"/>
                </a:xfrm>
                <a:custGeom>
                  <a:avLst/>
                  <a:gdLst>
                    <a:gd name="connsiteX0" fmla="*/ 8975800 w 12890170"/>
                    <a:gd name="connsiteY0" fmla="*/ 2077986 h 2077986"/>
                    <a:gd name="connsiteX1" fmla="*/ 8899390 w 12890170"/>
                    <a:gd name="connsiteY1" fmla="*/ 2077440 h 2077986"/>
                    <a:gd name="connsiteX2" fmla="*/ 7531107 w 12890170"/>
                    <a:gd name="connsiteY2" fmla="*/ 1898787 h 2077986"/>
                    <a:gd name="connsiteX3" fmla="*/ 6195753 w 12890170"/>
                    <a:gd name="connsiteY3" fmla="*/ 1474348 h 2077986"/>
                    <a:gd name="connsiteX4" fmla="*/ 5565007 w 12890170"/>
                    <a:gd name="connsiteY4" fmla="*/ 1226197 h 2077986"/>
                    <a:gd name="connsiteX5" fmla="*/ 5318131 w 12890170"/>
                    <a:gd name="connsiteY5" fmla="*/ 1126865 h 2077986"/>
                    <a:gd name="connsiteX6" fmla="*/ 2931958 w 12890170"/>
                    <a:gd name="connsiteY6" fmla="*/ 581443 h 2077986"/>
                    <a:gd name="connsiteX7" fmla="*/ 2007398 w 12890170"/>
                    <a:gd name="connsiteY7" fmla="*/ 710612 h 2077986"/>
                    <a:gd name="connsiteX8" fmla="*/ 1511643 w 12890170"/>
                    <a:gd name="connsiteY8" fmla="*/ 860885 h 2077986"/>
                    <a:gd name="connsiteX9" fmla="*/ 757914 w 12890170"/>
                    <a:gd name="connsiteY9" fmla="*/ 1079745 h 2077986"/>
                    <a:gd name="connsiteX10" fmla="*/ 0 w 12890170"/>
                    <a:gd name="connsiteY10" fmla="*/ 968587 h 2077986"/>
                    <a:gd name="connsiteX11" fmla="*/ 2547 w 12890170"/>
                    <a:gd name="connsiteY11" fmla="*/ 964221 h 2077986"/>
                    <a:gd name="connsiteX12" fmla="*/ 757186 w 12890170"/>
                    <a:gd name="connsiteY12" fmla="*/ 1074833 h 2077986"/>
                    <a:gd name="connsiteX13" fmla="*/ 1510006 w 12890170"/>
                    <a:gd name="connsiteY13" fmla="*/ 856337 h 2077986"/>
                    <a:gd name="connsiteX14" fmla="*/ 2006306 w 12890170"/>
                    <a:gd name="connsiteY14" fmla="*/ 705882 h 2077986"/>
                    <a:gd name="connsiteX15" fmla="*/ 2931776 w 12890170"/>
                    <a:gd name="connsiteY15" fmla="*/ 576531 h 2077986"/>
                    <a:gd name="connsiteX16" fmla="*/ 5320131 w 12890170"/>
                    <a:gd name="connsiteY16" fmla="*/ 1122316 h 2077986"/>
                    <a:gd name="connsiteX17" fmla="*/ 5567008 w 12890170"/>
                    <a:gd name="connsiteY17" fmla="*/ 1221649 h 2077986"/>
                    <a:gd name="connsiteX18" fmla="*/ 6197936 w 12890170"/>
                    <a:gd name="connsiteY18" fmla="*/ 1469799 h 2077986"/>
                    <a:gd name="connsiteX19" fmla="*/ 7532745 w 12890170"/>
                    <a:gd name="connsiteY19" fmla="*/ 1894056 h 2077986"/>
                    <a:gd name="connsiteX20" fmla="*/ 8899936 w 12890170"/>
                    <a:gd name="connsiteY20" fmla="*/ 2072528 h 2077986"/>
                    <a:gd name="connsiteX21" fmla="*/ 9205576 w 12890170"/>
                    <a:gd name="connsiteY21" fmla="*/ 2068526 h 2077986"/>
                    <a:gd name="connsiteX22" fmla="*/ 11126193 w 12890170"/>
                    <a:gd name="connsiteY22" fmla="*/ 1551667 h 2077986"/>
                    <a:gd name="connsiteX23" fmla="*/ 12014368 w 12890170"/>
                    <a:gd name="connsiteY23" fmla="*/ 967495 h 2077986"/>
                    <a:gd name="connsiteX24" fmla="*/ 12390232 w 12890170"/>
                    <a:gd name="connsiteY24" fmla="*/ 531959 h 2077986"/>
                    <a:gd name="connsiteX25" fmla="*/ 12887261 w 12890170"/>
                    <a:gd name="connsiteY25" fmla="*/ 0 h 2077986"/>
                    <a:gd name="connsiteX26" fmla="*/ 12890171 w 12890170"/>
                    <a:gd name="connsiteY26" fmla="*/ 4002 h 2077986"/>
                    <a:gd name="connsiteX27" fmla="*/ 12394416 w 12890170"/>
                    <a:gd name="connsiteY27" fmla="*/ 534870 h 2077986"/>
                    <a:gd name="connsiteX28" fmla="*/ 12017824 w 12890170"/>
                    <a:gd name="connsiteY28" fmla="*/ 971134 h 2077986"/>
                    <a:gd name="connsiteX29" fmla="*/ 11128377 w 12890170"/>
                    <a:gd name="connsiteY29" fmla="*/ 1556034 h 2077986"/>
                    <a:gd name="connsiteX30" fmla="*/ 9205940 w 12890170"/>
                    <a:gd name="connsiteY30" fmla="*/ 2073256 h 2077986"/>
                    <a:gd name="connsiteX31" fmla="*/ 8975800 w 12890170"/>
                    <a:gd name="connsiteY31" fmla="*/ 2077986 h 2077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2890170" h="2077986">
                      <a:moveTo>
                        <a:pt x="8975800" y="2077986"/>
                      </a:moveTo>
                      <a:cubicBezTo>
                        <a:pt x="8950330" y="2077986"/>
                        <a:pt x="8924860" y="2077804"/>
                        <a:pt x="8899390" y="2077440"/>
                      </a:cubicBezTo>
                      <a:cubicBezTo>
                        <a:pt x="8451119" y="2071437"/>
                        <a:pt x="8003575" y="2012856"/>
                        <a:pt x="7531107" y="1898787"/>
                      </a:cubicBezTo>
                      <a:cubicBezTo>
                        <a:pt x="7144873" y="1805457"/>
                        <a:pt x="6745540" y="1678471"/>
                        <a:pt x="6195753" y="1474348"/>
                      </a:cubicBezTo>
                      <a:cubicBezTo>
                        <a:pt x="5987263" y="1397028"/>
                        <a:pt x="5772588" y="1310248"/>
                        <a:pt x="5565007" y="1226197"/>
                      </a:cubicBezTo>
                      <a:cubicBezTo>
                        <a:pt x="5484231" y="1193450"/>
                        <a:pt x="5400726" y="1159793"/>
                        <a:pt x="5318131" y="1126865"/>
                      </a:cubicBezTo>
                      <a:cubicBezTo>
                        <a:pt x="4565857" y="825955"/>
                        <a:pt x="3761915" y="535779"/>
                        <a:pt x="2931958" y="581443"/>
                      </a:cubicBezTo>
                      <a:cubicBezTo>
                        <a:pt x="2595754" y="600000"/>
                        <a:pt x="2293207" y="642207"/>
                        <a:pt x="2007398" y="710612"/>
                      </a:cubicBezTo>
                      <a:cubicBezTo>
                        <a:pt x="1839114" y="750819"/>
                        <a:pt x="1672286" y="801395"/>
                        <a:pt x="1511643" y="860885"/>
                      </a:cubicBezTo>
                      <a:cubicBezTo>
                        <a:pt x="1258217" y="954760"/>
                        <a:pt x="1009703" y="1042086"/>
                        <a:pt x="757914" y="1079745"/>
                      </a:cubicBezTo>
                      <a:cubicBezTo>
                        <a:pt x="456458" y="1124681"/>
                        <a:pt x="208672" y="1088478"/>
                        <a:pt x="0" y="968587"/>
                      </a:cubicBezTo>
                      <a:lnTo>
                        <a:pt x="2547" y="964221"/>
                      </a:lnTo>
                      <a:cubicBezTo>
                        <a:pt x="210127" y="1083566"/>
                        <a:pt x="457004" y="1119587"/>
                        <a:pt x="757186" y="1074833"/>
                      </a:cubicBezTo>
                      <a:cubicBezTo>
                        <a:pt x="1008611" y="1037356"/>
                        <a:pt x="1256761" y="950030"/>
                        <a:pt x="1510006" y="856337"/>
                      </a:cubicBezTo>
                      <a:cubicBezTo>
                        <a:pt x="1670830" y="796664"/>
                        <a:pt x="1837840" y="746088"/>
                        <a:pt x="2006306" y="705882"/>
                      </a:cubicBezTo>
                      <a:cubicBezTo>
                        <a:pt x="2292480" y="637295"/>
                        <a:pt x="2595208" y="595088"/>
                        <a:pt x="2931776" y="576531"/>
                      </a:cubicBezTo>
                      <a:cubicBezTo>
                        <a:pt x="3762825" y="530867"/>
                        <a:pt x="4567312" y="821043"/>
                        <a:pt x="5320131" y="1122316"/>
                      </a:cubicBezTo>
                      <a:cubicBezTo>
                        <a:pt x="5402727" y="1155245"/>
                        <a:pt x="5486232" y="1189084"/>
                        <a:pt x="5567008" y="1221649"/>
                      </a:cubicBezTo>
                      <a:cubicBezTo>
                        <a:pt x="5774589" y="1305518"/>
                        <a:pt x="5989264" y="1392298"/>
                        <a:pt x="6197936" y="1469799"/>
                      </a:cubicBezTo>
                      <a:cubicBezTo>
                        <a:pt x="6747360" y="1673923"/>
                        <a:pt x="7146693" y="1800727"/>
                        <a:pt x="7532745" y="1894056"/>
                      </a:cubicBezTo>
                      <a:cubicBezTo>
                        <a:pt x="8004849" y="2008126"/>
                        <a:pt x="8452029" y="2066525"/>
                        <a:pt x="8899936" y="2072528"/>
                      </a:cubicBezTo>
                      <a:cubicBezTo>
                        <a:pt x="9000906" y="2073802"/>
                        <a:pt x="9103696" y="2072528"/>
                        <a:pt x="9205576" y="2068526"/>
                      </a:cubicBezTo>
                      <a:cubicBezTo>
                        <a:pt x="9767189" y="2046513"/>
                        <a:pt x="10395387" y="1877501"/>
                        <a:pt x="11126193" y="1551667"/>
                      </a:cubicBezTo>
                      <a:cubicBezTo>
                        <a:pt x="11430378" y="1416131"/>
                        <a:pt x="11729286" y="1219466"/>
                        <a:pt x="12014368" y="967495"/>
                      </a:cubicBezTo>
                      <a:cubicBezTo>
                        <a:pt x="12158819" y="839781"/>
                        <a:pt x="12276527" y="683323"/>
                        <a:pt x="12390232" y="531959"/>
                      </a:cubicBezTo>
                      <a:cubicBezTo>
                        <a:pt x="12533955" y="340934"/>
                        <a:pt x="12682409" y="143360"/>
                        <a:pt x="12887261" y="0"/>
                      </a:cubicBezTo>
                      <a:lnTo>
                        <a:pt x="12890171" y="4002"/>
                      </a:lnTo>
                      <a:cubicBezTo>
                        <a:pt x="12686048" y="146816"/>
                        <a:pt x="12537776" y="344027"/>
                        <a:pt x="12394416" y="534870"/>
                      </a:cubicBezTo>
                      <a:cubicBezTo>
                        <a:pt x="12280529" y="686416"/>
                        <a:pt x="12162822" y="843056"/>
                        <a:pt x="12017824" y="971134"/>
                      </a:cubicBezTo>
                      <a:cubicBezTo>
                        <a:pt x="11732379" y="1223468"/>
                        <a:pt x="11433107" y="1420315"/>
                        <a:pt x="11128377" y="1556034"/>
                      </a:cubicBezTo>
                      <a:cubicBezTo>
                        <a:pt x="10396843" y="1882049"/>
                        <a:pt x="9768098" y="2051243"/>
                        <a:pt x="9205940" y="2073256"/>
                      </a:cubicBezTo>
                      <a:cubicBezTo>
                        <a:pt x="9128984" y="2076531"/>
                        <a:pt x="9052028" y="2077986"/>
                        <a:pt x="8975800" y="2077986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50" name="任意多边形: 形状 149">
                  <a:extLst>
                    <a:ext uri="{FF2B5EF4-FFF2-40B4-BE49-F238E27FC236}">
                      <a16:creationId xmlns:a16="http://schemas.microsoft.com/office/drawing/2014/main" id="{DDDCFDBD-7132-4252-BAB5-5EF7F311D372}"/>
                    </a:ext>
                  </a:extLst>
                </p:cNvPr>
                <p:cNvSpPr/>
                <p:nvPr/>
              </p:nvSpPr>
              <p:spPr>
                <a:xfrm>
                  <a:off x="-763843" y="4811791"/>
                  <a:ext cx="12951481" cy="2127106"/>
                </a:xfrm>
                <a:custGeom>
                  <a:avLst/>
                  <a:gdLst>
                    <a:gd name="connsiteX0" fmla="*/ 9000542 w 12951481"/>
                    <a:gd name="connsiteY0" fmla="*/ 2127107 h 2127106"/>
                    <a:gd name="connsiteX1" fmla="*/ 7730137 w 12951481"/>
                    <a:gd name="connsiteY1" fmla="*/ 1987204 h 2127106"/>
                    <a:gd name="connsiteX2" fmla="*/ 6245238 w 12951481"/>
                    <a:gd name="connsiteY2" fmla="*/ 1525106 h 2127106"/>
                    <a:gd name="connsiteX3" fmla="*/ 5561915 w 12951481"/>
                    <a:gd name="connsiteY3" fmla="*/ 1249302 h 2127106"/>
                    <a:gd name="connsiteX4" fmla="*/ 2955063 w 12951481"/>
                    <a:gd name="connsiteY4" fmla="*/ 583262 h 2127106"/>
                    <a:gd name="connsiteX5" fmla="*/ 1523286 w 12951481"/>
                    <a:gd name="connsiteY5" fmla="*/ 861795 h 2127106"/>
                    <a:gd name="connsiteX6" fmla="*/ 0 w 12951481"/>
                    <a:gd name="connsiteY6" fmla="*/ 981868 h 2127106"/>
                    <a:gd name="connsiteX7" fmla="*/ 2547 w 12951481"/>
                    <a:gd name="connsiteY7" fmla="*/ 977501 h 2127106"/>
                    <a:gd name="connsiteX8" fmla="*/ 1521649 w 12951481"/>
                    <a:gd name="connsiteY8" fmla="*/ 857065 h 2127106"/>
                    <a:gd name="connsiteX9" fmla="*/ 2954881 w 12951481"/>
                    <a:gd name="connsiteY9" fmla="*/ 578168 h 2127106"/>
                    <a:gd name="connsiteX10" fmla="*/ 5563916 w 12951481"/>
                    <a:gd name="connsiteY10" fmla="*/ 1244572 h 2127106"/>
                    <a:gd name="connsiteX11" fmla="*/ 6247057 w 12951481"/>
                    <a:gd name="connsiteY11" fmla="*/ 1520376 h 2127106"/>
                    <a:gd name="connsiteX12" fmla="*/ 7731228 w 12951481"/>
                    <a:gd name="connsiteY12" fmla="*/ 1982292 h 2127106"/>
                    <a:gd name="connsiteX13" fmla="*/ 9278529 w 12951481"/>
                    <a:gd name="connsiteY13" fmla="*/ 2115463 h 2127106"/>
                    <a:gd name="connsiteX14" fmla="*/ 11212974 w 12951481"/>
                    <a:gd name="connsiteY14" fmla="*/ 1575864 h 2127106"/>
                    <a:gd name="connsiteX15" fmla="*/ 12090232 w 12951481"/>
                    <a:gd name="connsiteY15" fmla="*/ 977319 h 2127106"/>
                    <a:gd name="connsiteX16" fmla="*/ 12451723 w 12951481"/>
                    <a:gd name="connsiteY16" fmla="*/ 542874 h 2127106"/>
                    <a:gd name="connsiteX17" fmla="*/ 12948571 w 12951481"/>
                    <a:gd name="connsiteY17" fmla="*/ 0 h 2127106"/>
                    <a:gd name="connsiteX18" fmla="*/ 12951481 w 12951481"/>
                    <a:gd name="connsiteY18" fmla="*/ 4002 h 2127106"/>
                    <a:gd name="connsiteX19" fmla="*/ 12455908 w 12951481"/>
                    <a:gd name="connsiteY19" fmla="*/ 545785 h 2127106"/>
                    <a:gd name="connsiteX20" fmla="*/ 12093688 w 12951481"/>
                    <a:gd name="connsiteY20" fmla="*/ 981140 h 2127106"/>
                    <a:gd name="connsiteX21" fmla="*/ 11215157 w 12951481"/>
                    <a:gd name="connsiteY21" fmla="*/ 1580594 h 2127106"/>
                    <a:gd name="connsiteX22" fmla="*/ 9278893 w 12951481"/>
                    <a:gd name="connsiteY22" fmla="*/ 2120557 h 2127106"/>
                    <a:gd name="connsiteX23" fmla="*/ 9000542 w 12951481"/>
                    <a:gd name="connsiteY23" fmla="*/ 2127107 h 2127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2951481" h="2127106">
                      <a:moveTo>
                        <a:pt x="9000542" y="2127107"/>
                      </a:moveTo>
                      <a:cubicBezTo>
                        <a:pt x="8579015" y="2127107"/>
                        <a:pt x="8160943" y="2080897"/>
                        <a:pt x="7730137" y="1987204"/>
                      </a:cubicBezTo>
                      <a:cubicBezTo>
                        <a:pt x="7181441" y="1867859"/>
                        <a:pt x="6648391" y="1677562"/>
                        <a:pt x="6245238" y="1525106"/>
                      </a:cubicBezTo>
                      <a:cubicBezTo>
                        <a:pt x="6019101" y="1439599"/>
                        <a:pt x="5786778" y="1342813"/>
                        <a:pt x="5561915" y="1249302"/>
                      </a:cubicBezTo>
                      <a:cubicBezTo>
                        <a:pt x="4725954" y="901273"/>
                        <a:pt x="3861248" y="541237"/>
                        <a:pt x="2955063" y="583262"/>
                      </a:cubicBezTo>
                      <a:cubicBezTo>
                        <a:pt x="2414917" y="608369"/>
                        <a:pt x="1959914" y="696786"/>
                        <a:pt x="1523286" y="861795"/>
                      </a:cubicBezTo>
                      <a:cubicBezTo>
                        <a:pt x="1083565" y="1028077"/>
                        <a:pt x="481564" y="1255488"/>
                        <a:pt x="0" y="981868"/>
                      </a:cubicBezTo>
                      <a:lnTo>
                        <a:pt x="2547" y="977501"/>
                      </a:lnTo>
                      <a:cubicBezTo>
                        <a:pt x="482110" y="1250030"/>
                        <a:pt x="1082838" y="1022983"/>
                        <a:pt x="1521649" y="857065"/>
                      </a:cubicBezTo>
                      <a:cubicBezTo>
                        <a:pt x="1958641" y="691874"/>
                        <a:pt x="2414190" y="603275"/>
                        <a:pt x="2954881" y="578168"/>
                      </a:cubicBezTo>
                      <a:cubicBezTo>
                        <a:pt x="3862339" y="536143"/>
                        <a:pt x="4727409" y="896361"/>
                        <a:pt x="5563916" y="1244572"/>
                      </a:cubicBezTo>
                      <a:cubicBezTo>
                        <a:pt x="5788597" y="1338083"/>
                        <a:pt x="6021102" y="1434869"/>
                        <a:pt x="6247057" y="1520376"/>
                      </a:cubicBezTo>
                      <a:cubicBezTo>
                        <a:pt x="7014249" y="1810551"/>
                        <a:pt x="7443236" y="1919527"/>
                        <a:pt x="7731228" y="1982292"/>
                      </a:cubicBezTo>
                      <a:cubicBezTo>
                        <a:pt x="8256092" y="2096543"/>
                        <a:pt x="8762398" y="2140024"/>
                        <a:pt x="9278529" y="2115463"/>
                      </a:cubicBezTo>
                      <a:cubicBezTo>
                        <a:pt x="9848693" y="2088174"/>
                        <a:pt x="10481439" y="1911704"/>
                        <a:pt x="11212974" y="1575864"/>
                      </a:cubicBezTo>
                      <a:cubicBezTo>
                        <a:pt x="11511337" y="1438872"/>
                        <a:pt x="11806606" y="1237477"/>
                        <a:pt x="12090232" y="977319"/>
                      </a:cubicBezTo>
                      <a:cubicBezTo>
                        <a:pt x="12229771" y="849242"/>
                        <a:pt x="12342566" y="693511"/>
                        <a:pt x="12451723" y="542874"/>
                      </a:cubicBezTo>
                      <a:cubicBezTo>
                        <a:pt x="12593991" y="346574"/>
                        <a:pt x="12740990" y="143723"/>
                        <a:pt x="12948571" y="0"/>
                      </a:cubicBezTo>
                      <a:lnTo>
                        <a:pt x="12951481" y="4002"/>
                      </a:lnTo>
                      <a:cubicBezTo>
                        <a:pt x="12744446" y="147362"/>
                        <a:pt x="12597812" y="349848"/>
                        <a:pt x="12455908" y="545785"/>
                      </a:cubicBezTo>
                      <a:cubicBezTo>
                        <a:pt x="12346569" y="696604"/>
                        <a:pt x="12233591" y="852698"/>
                        <a:pt x="12093688" y="981140"/>
                      </a:cubicBezTo>
                      <a:cubicBezTo>
                        <a:pt x="11809516" y="1241661"/>
                        <a:pt x="11513883" y="1443420"/>
                        <a:pt x="11215157" y="1580594"/>
                      </a:cubicBezTo>
                      <a:cubicBezTo>
                        <a:pt x="10483077" y="1916616"/>
                        <a:pt x="9849784" y="2093268"/>
                        <a:pt x="9278893" y="2120557"/>
                      </a:cubicBezTo>
                      <a:cubicBezTo>
                        <a:pt x="9185927" y="2124924"/>
                        <a:pt x="9093144" y="2127107"/>
                        <a:pt x="9000542" y="2127107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</p:grpSp>
          <p:grpSp>
            <p:nvGrpSpPr>
              <p:cNvPr id="37" name="图形 26">
                <a:extLst>
                  <a:ext uri="{FF2B5EF4-FFF2-40B4-BE49-F238E27FC236}">
                    <a16:creationId xmlns:a16="http://schemas.microsoft.com/office/drawing/2014/main" id="{7D170727-DB7E-4988-B48F-94F99500BBEE}"/>
                  </a:ext>
                </a:extLst>
              </p:cNvPr>
              <p:cNvGrpSpPr/>
              <p:nvPr/>
            </p:nvGrpSpPr>
            <p:grpSpPr>
              <a:xfrm>
                <a:off x="-624122" y="5245154"/>
                <a:ext cx="13021159" cy="2277369"/>
                <a:chOff x="-624122" y="5245154"/>
                <a:chExt cx="13021159" cy="2277369"/>
              </a:xfrm>
              <a:grpFill/>
            </p:grpSpPr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788C20CD-6A6B-4F2F-90F7-0575680CF22E}"/>
                    </a:ext>
                  </a:extLst>
                </p:cNvPr>
                <p:cNvSpPr/>
                <p:nvPr/>
              </p:nvSpPr>
              <p:spPr>
                <a:xfrm>
                  <a:off x="-624122" y="5245154"/>
                  <a:ext cx="12532318" cy="1602051"/>
                </a:xfrm>
                <a:custGeom>
                  <a:avLst/>
                  <a:gdLst>
                    <a:gd name="connsiteX0" fmla="*/ 10448510 w 12532318"/>
                    <a:gd name="connsiteY0" fmla="*/ 1602051 h 1602051"/>
                    <a:gd name="connsiteX1" fmla="*/ 9275800 w 12532318"/>
                    <a:gd name="connsiteY1" fmla="*/ 1385920 h 1602051"/>
                    <a:gd name="connsiteX2" fmla="*/ 8289931 w 12532318"/>
                    <a:gd name="connsiteY2" fmla="*/ 882161 h 1602051"/>
                    <a:gd name="connsiteX3" fmla="*/ 7370646 w 12532318"/>
                    <a:gd name="connsiteY3" fmla="*/ 404053 h 1602051"/>
                    <a:gd name="connsiteX4" fmla="*/ 5945965 w 12532318"/>
                    <a:gd name="connsiteY4" fmla="*/ 33647 h 1602051"/>
                    <a:gd name="connsiteX5" fmla="*/ 4491266 w 12532318"/>
                    <a:gd name="connsiteY5" fmla="*/ 149717 h 1602051"/>
                    <a:gd name="connsiteX6" fmla="*/ 3670769 w 12532318"/>
                    <a:gd name="connsiteY6" fmla="*/ 511936 h 1602051"/>
                    <a:gd name="connsiteX7" fmla="*/ 2040873 w 12532318"/>
                    <a:gd name="connsiteY7" fmla="*/ 1027703 h 1602051"/>
                    <a:gd name="connsiteX8" fmla="*/ 978047 w 12532318"/>
                    <a:gd name="connsiteY8" fmla="*/ 733707 h 1602051"/>
                    <a:gd name="connsiteX9" fmla="*/ 316737 w 12532318"/>
                    <a:gd name="connsiteY9" fmla="*/ 319092 h 1602051"/>
                    <a:gd name="connsiteX10" fmla="*/ 0 w 12532318"/>
                    <a:gd name="connsiteY10" fmla="*/ 89499 h 1602051"/>
                    <a:gd name="connsiteX11" fmla="*/ 2729 w 12532318"/>
                    <a:gd name="connsiteY11" fmla="*/ 85314 h 1602051"/>
                    <a:gd name="connsiteX12" fmla="*/ 319830 w 12532318"/>
                    <a:gd name="connsiteY12" fmla="*/ 315090 h 1602051"/>
                    <a:gd name="connsiteX13" fmla="*/ 980048 w 12532318"/>
                    <a:gd name="connsiteY13" fmla="*/ 729159 h 1602051"/>
                    <a:gd name="connsiteX14" fmla="*/ 2041055 w 12532318"/>
                    <a:gd name="connsiteY14" fmla="*/ 1022791 h 1602051"/>
                    <a:gd name="connsiteX15" fmla="*/ 3668586 w 12532318"/>
                    <a:gd name="connsiteY15" fmla="*/ 507570 h 1602051"/>
                    <a:gd name="connsiteX16" fmla="*/ 4489629 w 12532318"/>
                    <a:gd name="connsiteY16" fmla="*/ 145169 h 1602051"/>
                    <a:gd name="connsiteX17" fmla="*/ 5946511 w 12532318"/>
                    <a:gd name="connsiteY17" fmla="*/ 28917 h 1602051"/>
                    <a:gd name="connsiteX18" fmla="*/ 7372648 w 12532318"/>
                    <a:gd name="connsiteY18" fmla="*/ 399687 h 1602051"/>
                    <a:gd name="connsiteX19" fmla="*/ 8292660 w 12532318"/>
                    <a:gd name="connsiteY19" fmla="*/ 878158 h 1602051"/>
                    <a:gd name="connsiteX20" fmla="*/ 9277801 w 12532318"/>
                    <a:gd name="connsiteY20" fmla="*/ 1381554 h 1602051"/>
                    <a:gd name="connsiteX21" fmla="*/ 10779438 w 12532318"/>
                    <a:gd name="connsiteY21" fmla="*/ 1580402 h 1602051"/>
                    <a:gd name="connsiteX22" fmla="*/ 12529407 w 12532318"/>
                    <a:gd name="connsiteY22" fmla="*/ 724065 h 1602051"/>
                    <a:gd name="connsiteX23" fmla="*/ 12532318 w 12532318"/>
                    <a:gd name="connsiteY23" fmla="*/ 728067 h 1602051"/>
                    <a:gd name="connsiteX24" fmla="*/ 10779802 w 12532318"/>
                    <a:gd name="connsiteY24" fmla="*/ 1585496 h 1602051"/>
                    <a:gd name="connsiteX25" fmla="*/ 10448510 w 12532318"/>
                    <a:gd name="connsiteY25" fmla="*/ 1602051 h 1602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2532318" h="1602051">
                      <a:moveTo>
                        <a:pt x="10448510" y="1602051"/>
                      </a:moveTo>
                      <a:cubicBezTo>
                        <a:pt x="10048087" y="1602051"/>
                        <a:pt x="9648207" y="1528916"/>
                        <a:pt x="9275800" y="1385920"/>
                      </a:cubicBezTo>
                      <a:cubicBezTo>
                        <a:pt x="8928681" y="1252749"/>
                        <a:pt x="8603939" y="1064453"/>
                        <a:pt x="8289931" y="882161"/>
                      </a:cubicBezTo>
                      <a:cubicBezTo>
                        <a:pt x="7996480" y="711876"/>
                        <a:pt x="7693023" y="535769"/>
                        <a:pt x="7370646" y="404053"/>
                      </a:cubicBezTo>
                      <a:cubicBezTo>
                        <a:pt x="6908912" y="215393"/>
                        <a:pt x="6416250" y="87316"/>
                        <a:pt x="5945965" y="33647"/>
                      </a:cubicBezTo>
                      <a:cubicBezTo>
                        <a:pt x="5399453" y="-28755"/>
                        <a:pt x="4909883" y="10360"/>
                        <a:pt x="4491266" y="149717"/>
                      </a:cubicBezTo>
                      <a:cubicBezTo>
                        <a:pt x="4227652" y="237588"/>
                        <a:pt x="3957124" y="370760"/>
                        <a:pt x="3670769" y="511936"/>
                      </a:cubicBezTo>
                      <a:cubicBezTo>
                        <a:pt x="3135172" y="775915"/>
                        <a:pt x="2581200" y="1049171"/>
                        <a:pt x="2040873" y="1027703"/>
                      </a:cubicBezTo>
                      <a:cubicBezTo>
                        <a:pt x="1677198" y="1013513"/>
                        <a:pt x="1357913" y="891621"/>
                        <a:pt x="978047" y="733707"/>
                      </a:cubicBezTo>
                      <a:cubicBezTo>
                        <a:pt x="721346" y="626915"/>
                        <a:pt x="515767" y="470457"/>
                        <a:pt x="316737" y="319092"/>
                      </a:cubicBezTo>
                      <a:cubicBezTo>
                        <a:pt x="215403" y="241955"/>
                        <a:pt x="110794" y="162452"/>
                        <a:pt x="0" y="89499"/>
                      </a:cubicBezTo>
                      <a:lnTo>
                        <a:pt x="2729" y="85314"/>
                      </a:lnTo>
                      <a:cubicBezTo>
                        <a:pt x="113705" y="158268"/>
                        <a:pt x="218496" y="237952"/>
                        <a:pt x="319830" y="315090"/>
                      </a:cubicBezTo>
                      <a:cubicBezTo>
                        <a:pt x="518496" y="466272"/>
                        <a:pt x="723893" y="622549"/>
                        <a:pt x="980048" y="729159"/>
                      </a:cubicBezTo>
                      <a:cubicBezTo>
                        <a:pt x="1359369" y="886891"/>
                        <a:pt x="1678289" y="1008601"/>
                        <a:pt x="2041055" y="1022791"/>
                      </a:cubicBezTo>
                      <a:cubicBezTo>
                        <a:pt x="2580290" y="1043895"/>
                        <a:pt x="3133535" y="771184"/>
                        <a:pt x="3668586" y="507570"/>
                      </a:cubicBezTo>
                      <a:cubicBezTo>
                        <a:pt x="3955123" y="366394"/>
                        <a:pt x="4225651" y="233040"/>
                        <a:pt x="4489629" y="145169"/>
                      </a:cubicBezTo>
                      <a:cubicBezTo>
                        <a:pt x="4908973" y="5448"/>
                        <a:pt x="5399088" y="-33667"/>
                        <a:pt x="5946511" y="28917"/>
                      </a:cubicBezTo>
                      <a:cubicBezTo>
                        <a:pt x="6417342" y="82767"/>
                        <a:pt x="6910550" y="210845"/>
                        <a:pt x="7372648" y="399687"/>
                      </a:cubicBezTo>
                      <a:cubicBezTo>
                        <a:pt x="7695571" y="531585"/>
                        <a:pt x="7999027" y="707691"/>
                        <a:pt x="8292660" y="878158"/>
                      </a:cubicBezTo>
                      <a:cubicBezTo>
                        <a:pt x="8606486" y="1060269"/>
                        <a:pt x="8931228" y="1248746"/>
                        <a:pt x="9277801" y="1381554"/>
                      </a:cubicBezTo>
                      <a:cubicBezTo>
                        <a:pt x="9752271" y="1563483"/>
                        <a:pt x="10271676" y="1632251"/>
                        <a:pt x="10779438" y="1580402"/>
                      </a:cubicBezTo>
                      <a:cubicBezTo>
                        <a:pt x="11425466" y="1514362"/>
                        <a:pt x="11975981" y="1137588"/>
                        <a:pt x="12529407" y="724065"/>
                      </a:cubicBezTo>
                      <a:lnTo>
                        <a:pt x="12532318" y="728067"/>
                      </a:lnTo>
                      <a:cubicBezTo>
                        <a:pt x="11978164" y="1142136"/>
                        <a:pt x="11427103" y="1519274"/>
                        <a:pt x="10779802" y="1585496"/>
                      </a:cubicBezTo>
                      <a:cubicBezTo>
                        <a:pt x="10669736" y="1596412"/>
                        <a:pt x="10559123" y="1602051"/>
                        <a:pt x="10448510" y="160205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21456C17-C666-424A-86E2-C891C05DB2ED}"/>
                    </a:ext>
                  </a:extLst>
                </p:cNvPr>
                <p:cNvSpPr/>
                <p:nvPr/>
              </p:nvSpPr>
              <p:spPr>
                <a:xfrm>
                  <a:off x="-622303" y="5301500"/>
                  <a:ext cx="12543779" cy="1536972"/>
                </a:xfrm>
                <a:custGeom>
                  <a:avLst/>
                  <a:gdLst>
                    <a:gd name="connsiteX0" fmla="*/ 10451239 w 12543779"/>
                    <a:gd name="connsiteY0" fmla="*/ 1536972 h 1536972"/>
                    <a:gd name="connsiteX1" fmla="*/ 9329833 w 12543779"/>
                    <a:gd name="connsiteY1" fmla="*/ 1339216 h 1536972"/>
                    <a:gd name="connsiteX2" fmla="*/ 8335231 w 12543779"/>
                    <a:gd name="connsiteY2" fmla="*/ 854195 h 1536972"/>
                    <a:gd name="connsiteX3" fmla="*/ 7423770 w 12543779"/>
                    <a:gd name="connsiteY3" fmla="*/ 399556 h 1536972"/>
                    <a:gd name="connsiteX4" fmla="*/ 5995814 w 12543779"/>
                    <a:gd name="connsiteY4" fmla="*/ 36427 h 1536972"/>
                    <a:gd name="connsiteX5" fmla="*/ 4540023 w 12543779"/>
                    <a:gd name="connsiteY5" fmla="*/ 135760 h 1536972"/>
                    <a:gd name="connsiteX6" fmla="*/ 3707155 w 12543779"/>
                    <a:gd name="connsiteY6" fmla="*/ 478331 h 1536972"/>
                    <a:gd name="connsiteX7" fmla="*/ 2124924 w 12543779"/>
                    <a:gd name="connsiteY7" fmla="*/ 964262 h 1536972"/>
                    <a:gd name="connsiteX8" fmla="*/ 2066161 w 12543779"/>
                    <a:gd name="connsiteY8" fmla="*/ 963170 h 1536972"/>
                    <a:gd name="connsiteX9" fmla="*/ 993147 w 12543779"/>
                    <a:gd name="connsiteY9" fmla="*/ 685184 h 1536972"/>
                    <a:gd name="connsiteX10" fmla="*/ 289630 w 12543779"/>
                    <a:gd name="connsiteY10" fmla="*/ 265293 h 1536972"/>
                    <a:gd name="connsiteX11" fmla="*/ 0 w 12543779"/>
                    <a:gd name="connsiteY11" fmla="*/ 62079 h 1536972"/>
                    <a:gd name="connsiteX12" fmla="*/ 2729 w 12543779"/>
                    <a:gd name="connsiteY12" fmla="*/ 57895 h 1536972"/>
                    <a:gd name="connsiteX13" fmla="*/ 292541 w 12543779"/>
                    <a:gd name="connsiteY13" fmla="*/ 261109 h 1536972"/>
                    <a:gd name="connsiteX14" fmla="*/ 994966 w 12543779"/>
                    <a:gd name="connsiteY14" fmla="*/ 680272 h 1536972"/>
                    <a:gd name="connsiteX15" fmla="*/ 2066343 w 12543779"/>
                    <a:gd name="connsiteY15" fmla="*/ 958076 h 1536972"/>
                    <a:gd name="connsiteX16" fmla="*/ 3704972 w 12543779"/>
                    <a:gd name="connsiteY16" fmla="*/ 473601 h 1536972"/>
                    <a:gd name="connsiteX17" fmla="*/ 4538385 w 12543779"/>
                    <a:gd name="connsiteY17" fmla="*/ 130848 h 1536972"/>
                    <a:gd name="connsiteX18" fmla="*/ 5996178 w 12543779"/>
                    <a:gd name="connsiteY18" fmla="*/ 31333 h 1536972"/>
                    <a:gd name="connsiteX19" fmla="*/ 7425407 w 12543779"/>
                    <a:gd name="connsiteY19" fmla="*/ 394826 h 1536972"/>
                    <a:gd name="connsiteX20" fmla="*/ 8337414 w 12543779"/>
                    <a:gd name="connsiteY20" fmla="*/ 849647 h 1536972"/>
                    <a:gd name="connsiteX21" fmla="*/ 9331288 w 12543779"/>
                    <a:gd name="connsiteY21" fmla="*/ 1334486 h 1536972"/>
                    <a:gd name="connsiteX22" fmla="*/ 10815642 w 12543779"/>
                    <a:gd name="connsiteY22" fmla="*/ 1511320 h 1536972"/>
                    <a:gd name="connsiteX23" fmla="*/ 12540869 w 12543779"/>
                    <a:gd name="connsiteY23" fmla="*/ 651527 h 1536972"/>
                    <a:gd name="connsiteX24" fmla="*/ 12543779 w 12543779"/>
                    <a:gd name="connsiteY24" fmla="*/ 655529 h 1536972"/>
                    <a:gd name="connsiteX25" fmla="*/ 10816187 w 12543779"/>
                    <a:gd name="connsiteY25" fmla="*/ 1516233 h 1536972"/>
                    <a:gd name="connsiteX26" fmla="*/ 10451239 w 12543779"/>
                    <a:gd name="connsiteY26" fmla="*/ 1536972 h 15369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2543779" h="1536972">
                      <a:moveTo>
                        <a:pt x="10451239" y="1536972"/>
                      </a:moveTo>
                      <a:cubicBezTo>
                        <a:pt x="10070100" y="1536972"/>
                        <a:pt x="9688231" y="1470205"/>
                        <a:pt x="9329833" y="1339216"/>
                      </a:cubicBezTo>
                      <a:cubicBezTo>
                        <a:pt x="8980712" y="1211866"/>
                        <a:pt x="8652514" y="1029938"/>
                        <a:pt x="8335231" y="854195"/>
                      </a:cubicBezTo>
                      <a:cubicBezTo>
                        <a:pt x="8043963" y="692825"/>
                        <a:pt x="7742872" y="525996"/>
                        <a:pt x="7423770" y="399556"/>
                      </a:cubicBezTo>
                      <a:cubicBezTo>
                        <a:pt x="6957123" y="216536"/>
                        <a:pt x="6463370" y="90824"/>
                        <a:pt x="5995814" y="36427"/>
                      </a:cubicBezTo>
                      <a:cubicBezTo>
                        <a:pt x="5449847" y="-27248"/>
                        <a:pt x="4960095" y="6227"/>
                        <a:pt x="4540023" y="135760"/>
                      </a:cubicBezTo>
                      <a:cubicBezTo>
                        <a:pt x="4272224" y="218355"/>
                        <a:pt x="3997876" y="344614"/>
                        <a:pt x="3707155" y="478331"/>
                      </a:cubicBezTo>
                      <a:cubicBezTo>
                        <a:pt x="3187567" y="717385"/>
                        <a:pt x="2650878" y="964262"/>
                        <a:pt x="2124924" y="964262"/>
                      </a:cubicBezTo>
                      <a:cubicBezTo>
                        <a:pt x="2105275" y="964262"/>
                        <a:pt x="2085809" y="963898"/>
                        <a:pt x="2066161" y="963170"/>
                      </a:cubicBezTo>
                      <a:cubicBezTo>
                        <a:pt x="1676288" y="949162"/>
                        <a:pt x="1328987" y="814899"/>
                        <a:pt x="993147" y="685184"/>
                      </a:cubicBezTo>
                      <a:cubicBezTo>
                        <a:pt x="721528" y="579483"/>
                        <a:pt x="511765" y="426845"/>
                        <a:pt x="289630" y="265293"/>
                      </a:cubicBezTo>
                      <a:cubicBezTo>
                        <a:pt x="196665" y="197797"/>
                        <a:pt x="100606" y="127937"/>
                        <a:pt x="0" y="62079"/>
                      </a:cubicBezTo>
                      <a:lnTo>
                        <a:pt x="2729" y="57895"/>
                      </a:lnTo>
                      <a:cubicBezTo>
                        <a:pt x="103335" y="123753"/>
                        <a:pt x="199575" y="193613"/>
                        <a:pt x="292541" y="261109"/>
                      </a:cubicBezTo>
                      <a:cubicBezTo>
                        <a:pt x="514493" y="422479"/>
                        <a:pt x="724075" y="574753"/>
                        <a:pt x="994966" y="680272"/>
                      </a:cubicBezTo>
                      <a:cubicBezTo>
                        <a:pt x="1330442" y="809987"/>
                        <a:pt x="1677380" y="944068"/>
                        <a:pt x="2066343" y="958076"/>
                      </a:cubicBezTo>
                      <a:cubicBezTo>
                        <a:pt x="2609945" y="977543"/>
                        <a:pt x="3166646" y="721387"/>
                        <a:pt x="3704972" y="473601"/>
                      </a:cubicBezTo>
                      <a:cubicBezTo>
                        <a:pt x="3995693" y="339884"/>
                        <a:pt x="4270405" y="213443"/>
                        <a:pt x="4538385" y="130848"/>
                      </a:cubicBezTo>
                      <a:cubicBezTo>
                        <a:pt x="4959004" y="1133"/>
                        <a:pt x="5449483" y="-32342"/>
                        <a:pt x="5996178" y="31333"/>
                      </a:cubicBezTo>
                      <a:cubicBezTo>
                        <a:pt x="6464280" y="85911"/>
                        <a:pt x="6958397" y="211624"/>
                        <a:pt x="7425407" y="394826"/>
                      </a:cubicBezTo>
                      <a:cubicBezTo>
                        <a:pt x="7744873" y="521448"/>
                        <a:pt x="8046146" y="688276"/>
                        <a:pt x="8337414" y="849647"/>
                      </a:cubicBezTo>
                      <a:cubicBezTo>
                        <a:pt x="8654697" y="1025390"/>
                        <a:pt x="8982714" y="1207136"/>
                        <a:pt x="9331288" y="1334486"/>
                      </a:cubicBezTo>
                      <a:cubicBezTo>
                        <a:pt x="9803756" y="1506954"/>
                        <a:pt x="10317158" y="1568082"/>
                        <a:pt x="10815642" y="1511320"/>
                      </a:cubicBezTo>
                      <a:cubicBezTo>
                        <a:pt x="11440566" y="1440550"/>
                        <a:pt x="11966703" y="1079968"/>
                        <a:pt x="12540869" y="651527"/>
                      </a:cubicBezTo>
                      <a:lnTo>
                        <a:pt x="12543779" y="655529"/>
                      </a:lnTo>
                      <a:cubicBezTo>
                        <a:pt x="11968886" y="1084516"/>
                        <a:pt x="11442203" y="1445280"/>
                        <a:pt x="10816187" y="1516233"/>
                      </a:cubicBezTo>
                      <a:cubicBezTo>
                        <a:pt x="10695388" y="1530059"/>
                        <a:pt x="10573313" y="1536972"/>
                        <a:pt x="10451239" y="1536972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35BDACEE-92CC-4434-9FCC-90B7A57BB43E}"/>
                    </a:ext>
                  </a:extLst>
                </p:cNvPr>
                <p:cNvSpPr/>
                <p:nvPr/>
              </p:nvSpPr>
              <p:spPr>
                <a:xfrm>
                  <a:off x="-620484" y="5357295"/>
                  <a:ext cx="12555786" cy="1472990"/>
                </a:xfrm>
                <a:custGeom>
                  <a:avLst/>
                  <a:gdLst>
                    <a:gd name="connsiteX0" fmla="*/ 10453423 w 12555786"/>
                    <a:gd name="connsiteY0" fmla="*/ 1472991 h 1472990"/>
                    <a:gd name="connsiteX1" fmla="*/ 9383865 w 12555786"/>
                    <a:gd name="connsiteY1" fmla="*/ 1293064 h 1472990"/>
                    <a:gd name="connsiteX2" fmla="*/ 8385261 w 12555786"/>
                    <a:gd name="connsiteY2" fmla="*/ 828782 h 1472990"/>
                    <a:gd name="connsiteX3" fmla="*/ 7476892 w 12555786"/>
                    <a:gd name="connsiteY3" fmla="*/ 395793 h 1472990"/>
                    <a:gd name="connsiteX4" fmla="*/ 6046026 w 12555786"/>
                    <a:gd name="connsiteY4" fmla="*/ 38849 h 1472990"/>
                    <a:gd name="connsiteX5" fmla="*/ 4588962 w 12555786"/>
                    <a:gd name="connsiteY5" fmla="*/ 122536 h 1472990"/>
                    <a:gd name="connsiteX6" fmla="*/ 3742812 w 12555786"/>
                    <a:gd name="connsiteY6" fmla="*/ 445459 h 1472990"/>
                    <a:gd name="connsiteX7" fmla="*/ 2091813 w 12555786"/>
                    <a:gd name="connsiteY7" fmla="*/ 899371 h 1472990"/>
                    <a:gd name="connsiteX8" fmla="*/ 1008429 w 12555786"/>
                    <a:gd name="connsiteY8" fmla="*/ 637030 h 1472990"/>
                    <a:gd name="connsiteX9" fmla="*/ 253608 w 12555786"/>
                    <a:gd name="connsiteY9" fmla="*/ 208043 h 1472990"/>
                    <a:gd name="connsiteX10" fmla="*/ 0 w 12555786"/>
                    <a:gd name="connsiteY10" fmla="*/ 35211 h 1472990"/>
                    <a:gd name="connsiteX11" fmla="*/ 2729 w 12555786"/>
                    <a:gd name="connsiteY11" fmla="*/ 31026 h 1472990"/>
                    <a:gd name="connsiteX12" fmla="*/ 256519 w 12555786"/>
                    <a:gd name="connsiteY12" fmla="*/ 203858 h 1472990"/>
                    <a:gd name="connsiteX13" fmla="*/ 1010066 w 12555786"/>
                    <a:gd name="connsiteY13" fmla="*/ 632118 h 1472990"/>
                    <a:gd name="connsiteX14" fmla="*/ 2091813 w 12555786"/>
                    <a:gd name="connsiteY14" fmla="*/ 893913 h 1472990"/>
                    <a:gd name="connsiteX15" fmla="*/ 3740629 w 12555786"/>
                    <a:gd name="connsiteY15" fmla="*/ 440547 h 1472990"/>
                    <a:gd name="connsiteX16" fmla="*/ 4587324 w 12555786"/>
                    <a:gd name="connsiteY16" fmla="*/ 117442 h 1472990"/>
                    <a:gd name="connsiteX17" fmla="*/ 6046390 w 12555786"/>
                    <a:gd name="connsiteY17" fmla="*/ 33755 h 1472990"/>
                    <a:gd name="connsiteX18" fmla="*/ 7478530 w 12555786"/>
                    <a:gd name="connsiteY18" fmla="*/ 391063 h 1472990"/>
                    <a:gd name="connsiteX19" fmla="*/ 8387444 w 12555786"/>
                    <a:gd name="connsiteY19" fmla="*/ 824416 h 1472990"/>
                    <a:gd name="connsiteX20" fmla="*/ 9385321 w 12555786"/>
                    <a:gd name="connsiteY20" fmla="*/ 1288334 h 1472990"/>
                    <a:gd name="connsiteX21" fmla="*/ 10852391 w 12555786"/>
                    <a:gd name="connsiteY21" fmla="*/ 1442973 h 1472990"/>
                    <a:gd name="connsiteX22" fmla="*/ 12552875 w 12555786"/>
                    <a:gd name="connsiteY22" fmla="*/ 579904 h 1472990"/>
                    <a:gd name="connsiteX23" fmla="*/ 12555787 w 12555786"/>
                    <a:gd name="connsiteY23" fmla="*/ 583907 h 1472990"/>
                    <a:gd name="connsiteX24" fmla="*/ 10852937 w 12555786"/>
                    <a:gd name="connsiteY24" fmla="*/ 1447885 h 1472990"/>
                    <a:gd name="connsiteX25" fmla="*/ 10453423 w 12555786"/>
                    <a:gd name="connsiteY25" fmla="*/ 1472991 h 14729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2555786" h="1472990">
                      <a:moveTo>
                        <a:pt x="10453423" y="1472991"/>
                      </a:moveTo>
                      <a:cubicBezTo>
                        <a:pt x="10091385" y="1472991"/>
                        <a:pt x="9727892" y="1412227"/>
                        <a:pt x="9383865" y="1293064"/>
                      </a:cubicBezTo>
                      <a:cubicBezTo>
                        <a:pt x="9034563" y="1172081"/>
                        <a:pt x="8704363" y="997430"/>
                        <a:pt x="8385261" y="828782"/>
                      </a:cubicBezTo>
                      <a:cubicBezTo>
                        <a:pt x="8094903" y="675235"/>
                        <a:pt x="7794539" y="516411"/>
                        <a:pt x="7476892" y="395793"/>
                      </a:cubicBezTo>
                      <a:cubicBezTo>
                        <a:pt x="7007699" y="217503"/>
                        <a:pt x="6512854" y="93974"/>
                        <a:pt x="6046026" y="38849"/>
                      </a:cubicBezTo>
                      <a:cubicBezTo>
                        <a:pt x="5501150" y="-25553"/>
                        <a:pt x="5011035" y="2464"/>
                        <a:pt x="4588962" y="122536"/>
                      </a:cubicBezTo>
                      <a:cubicBezTo>
                        <a:pt x="4316797" y="199856"/>
                        <a:pt x="4038082" y="319201"/>
                        <a:pt x="3742812" y="445459"/>
                      </a:cubicBezTo>
                      <a:cubicBezTo>
                        <a:pt x="3201030" y="677418"/>
                        <a:pt x="2640691" y="917382"/>
                        <a:pt x="2091813" y="899371"/>
                      </a:cubicBezTo>
                      <a:cubicBezTo>
                        <a:pt x="1699757" y="886272"/>
                        <a:pt x="1348453" y="759650"/>
                        <a:pt x="1008429" y="637030"/>
                      </a:cubicBezTo>
                      <a:cubicBezTo>
                        <a:pt x="718435" y="532421"/>
                        <a:pt x="492662" y="374871"/>
                        <a:pt x="253608" y="208043"/>
                      </a:cubicBezTo>
                      <a:cubicBezTo>
                        <a:pt x="171922" y="151099"/>
                        <a:pt x="87508" y="92154"/>
                        <a:pt x="0" y="35211"/>
                      </a:cubicBezTo>
                      <a:lnTo>
                        <a:pt x="2729" y="31026"/>
                      </a:lnTo>
                      <a:cubicBezTo>
                        <a:pt x="90236" y="87970"/>
                        <a:pt x="174651" y="146915"/>
                        <a:pt x="256519" y="203858"/>
                      </a:cubicBezTo>
                      <a:cubicBezTo>
                        <a:pt x="495209" y="370505"/>
                        <a:pt x="720800" y="527873"/>
                        <a:pt x="1010066" y="632118"/>
                      </a:cubicBezTo>
                      <a:cubicBezTo>
                        <a:pt x="1349545" y="754556"/>
                        <a:pt x="1700667" y="881178"/>
                        <a:pt x="2091813" y="893913"/>
                      </a:cubicBezTo>
                      <a:cubicBezTo>
                        <a:pt x="2639781" y="911742"/>
                        <a:pt x="3199392" y="672142"/>
                        <a:pt x="3740629" y="440547"/>
                      </a:cubicBezTo>
                      <a:cubicBezTo>
                        <a:pt x="4035899" y="314107"/>
                        <a:pt x="4314978" y="194762"/>
                        <a:pt x="4587324" y="117442"/>
                      </a:cubicBezTo>
                      <a:cubicBezTo>
                        <a:pt x="5009944" y="-2630"/>
                        <a:pt x="5500969" y="-30829"/>
                        <a:pt x="6046390" y="33755"/>
                      </a:cubicBezTo>
                      <a:cubicBezTo>
                        <a:pt x="6513582" y="89062"/>
                        <a:pt x="7008791" y="212591"/>
                        <a:pt x="7478530" y="391063"/>
                      </a:cubicBezTo>
                      <a:cubicBezTo>
                        <a:pt x="7796541" y="511863"/>
                        <a:pt x="8096905" y="670687"/>
                        <a:pt x="8387444" y="824416"/>
                      </a:cubicBezTo>
                      <a:cubicBezTo>
                        <a:pt x="8706364" y="993064"/>
                        <a:pt x="9036382" y="1167533"/>
                        <a:pt x="9385321" y="1288334"/>
                      </a:cubicBezTo>
                      <a:cubicBezTo>
                        <a:pt x="9855787" y="1451341"/>
                        <a:pt x="10363186" y="1504828"/>
                        <a:pt x="10852391" y="1442973"/>
                      </a:cubicBezTo>
                      <a:cubicBezTo>
                        <a:pt x="11503695" y="1361651"/>
                        <a:pt x="12061124" y="946308"/>
                        <a:pt x="12552875" y="579904"/>
                      </a:cubicBezTo>
                      <a:lnTo>
                        <a:pt x="12555787" y="583907"/>
                      </a:lnTo>
                      <a:cubicBezTo>
                        <a:pt x="12063489" y="950674"/>
                        <a:pt x="11505515" y="1366381"/>
                        <a:pt x="10852937" y="1447885"/>
                      </a:cubicBezTo>
                      <a:cubicBezTo>
                        <a:pt x="10720858" y="1464622"/>
                        <a:pt x="10587140" y="1472991"/>
                        <a:pt x="10453423" y="147299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52C4FC12-F073-48BF-9A15-40BD9E9A83AB}"/>
                    </a:ext>
                  </a:extLst>
                </p:cNvPr>
                <p:cNvSpPr/>
                <p:nvPr/>
              </p:nvSpPr>
              <p:spPr>
                <a:xfrm>
                  <a:off x="-618301" y="5413188"/>
                  <a:ext cx="12567248" cy="1409275"/>
                </a:xfrm>
                <a:custGeom>
                  <a:avLst/>
                  <a:gdLst>
                    <a:gd name="connsiteX0" fmla="*/ 10454514 w 12567248"/>
                    <a:gd name="connsiteY0" fmla="*/ 1409275 h 1409275"/>
                    <a:gd name="connsiteX1" fmla="*/ 9437353 w 12567248"/>
                    <a:gd name="connsiteY1" fmla="*/ 1246813 h 1409275"/>
                    <a:gd name="connsiteX2" fmla="*/ 8430197 w 12567248"/>
                    <a:gd name="connsiteY2" fmla="*/ 801816 h 1409275"/>
                    <a:gd name="connsiteX3" fmla="*/ 7529470 w 12567248"/>
                    <a:gd name="connsiteY3" fmla="*/ 391750 h 1409275"/>
                    <a:gd name="connsiteX4" fmla="*/ 4637172 w 12567248"/>
                    <a:gd name="connsiteY4" fmla="*/ 109033 h 1409275"/>
                    <a:gd name="connsiteX5" fmla="*/ 3776651 w 12567248"/>
                    <a:gd name="connsiteY5" fmla="*/ 412490 h 1409275"/>
                    <a:gd name="connsiteX6" fmla="*/ 2116737 w 12567248"/>
                    <a:gd name="connsiteY6" fmla="*/ 835291 h 1409275"/>
                    <a:gd name="connsiteX7" fmla="*/ 1023347 w 12567248"/>
                    <a:gd name="connsiteY7" fmla="*/ 589142 h 1409275"/>
                    <a:gd name="connsiteX8" fmla="*/ 204488 w 12567248"/>
                    <a:gd name="connsiteY8" fmla="*/ 144145 h 1409275"/>
                    <a:gd name="connsiteX9" fmla="*/ 0 w 12567248"/>
                    <a:gd name="connsiteY9" fmla="*/ 8427 h 1409275"/>
                    <a:gd name="connsiteX10" fmla="*/ 2729 w 12567248"/>
                    <a:gd name="connsiteY10" fmla="*/ 4242 h 1409275"/>
                    <a:gd name="connsiteX11" fmla="*/ 207216 w 12567248"/>
                    <a:gd name="connsiteY11" fmla="*/ 139961 h 1409275"/>
                    <a:gd name="connsiteX12" fmla="*/ 1024984 w 12567248"/>
                    <a:gd name="connsiteY12" fmla="*/ 584230 h 1409275"/>
                    <a:gd name="connsiteX13" fmla="*/ 2117101 w 12567248"/>
                    <a:gd name="connsiteY13" fmla="*/ 830197 h 1409275"/>
                    <a:gd name="connsiteX14" fmla="*/ 3775014 w 12567248"/>
                    <a:gd name="connsiteY14" fmla="*/ 407759 h 1409275"/>
                    <a:gd name="connsiteX15" fmla="*/ 4636081 w 12567248"/>
                    <a:gd name="connsiteY15" fmla="*/ 104121 h 1409275"/>
                    <a:gd name="connsiteX16" fmla="*/ 6096238 w 12567248"/>
                    <a:gd name="connsiteY16" fmla="*/ 36625 h 1409275"/>
                    <a:gd name="connsiteX17" fmla="*/ 7531289 w 12567248"/>
                    <a:gd name="connsiteY17" fmla="*/ 387020 h 1409275"/>
                    <a:gd name="connsiteX18" fmla="*/ 8432562 w 12567248"/>
                    <a:gd name="connsiteY18" fmla="*/ 797268 h 1409275"/>
                    <a:gd name="connsiteX19" fmla="*/ 9438990 w 12567248"/>
                    <a:gd name="connsiteY19" fmla="*/ 1242083 h 1409275"/>
                    <a:gd name="connsiteX20" fmla="*/ 10888595 w 12567248"/>
                    <a:gd name="connsiteY20" fmla="*/ 1374527 h 1409275"/>
                    <a:gd name="connsiteX21" fmla="*/ 12553240 w 12567248"/>
                    <a:gd name="connsiteY21" fmla="*/ 516371 h 1409275"/>
                    <a:gd name="connsiteX22" fmla="*/ 12564337 w 12567248"/>
                    <a:gd name="connsiteY22" fmla="*/ 508184 h 1409275"/>
                    <a:gd name="connsiteX23" fmla="*/ 12567248 w 12567248"/>
                    <a:gd name="connsiteY23" fmla="*/ 512186 h 1409275"/>
                    <a:gd name="connsiteX24" fmla="*/ 12556151 w 12567248"/>
                    <a:gd name="connsiteY24" fmla="*/ 520373 h 1409275"/>
                    <a:gd name="connsiteX25" fmla="*/ 10889141 w 12567248"/>
                    <a:gd name="connsiteY25" fmla="*/ 1379621 h 1409275"/>
                    <a:gd name="connsiteX26" fmla="*/ 10454514 w 12567248"/>
                    <a:gd name="connsiteY26" fmla="*/ 1409275 h 14092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2567248" h="1409275">
                      <a:moveTo>
                        <a:pt x="10454514" y="1409275"/>
                      </a:moveTo>
                      <a:cubicBezTo>
                        <a:pt x="10111580" y="1409275"/>
                        <a:pt x="9766461" y="1354515"/>
                        <a:pt x="9437353" y="1246813"/>
                      </a:cubicBezTo>
                      <a:cubicBezTo>
                        <a:pt x="9086049" y="1131834"/>
                        <a:pt x="8752574" y="963915"/>
                        <a:pt x="8430197" y="801816"/>
                      </a:cubicBezTo>
                      <a:cubicBezTo>
                        <a:pt x="8142022" y="656819"/>
                        <a:pt x="7844024" y="506910"/>
                        <a:pt x="7529470" y="391750"/>
                      </a:cubicBezTo>
                      <a:cubicBezTo>
                        <a:pt x="6478470" y="7153"/>
                        <a:pt x="5424377" y="-95818"/>
                        <a:pt x="4637172" y="109033"/>
                      </a:cubicBezTo>
                      <a:cubicBezTo>
                        <a:pt x="4360278" y="181077"/>
                        <a:pt x="4076833" y="293508"/>
                        <a:pt x="3776651" y="412490"/>
                      </a:cubicBezTo>
                      <a:cubicBezTo>
                        <a:pt x="3232322" y="628257"/>
                        <a:pt x="2669253" y="851847"/>
                        <a:pt x="2116737" y="835291"/>
                      </a:cubicBezTo>
                      <a:cubicBezTo>
                        <a:pt x="1726318" y="823648"/>
                        <a:pt x="1368829" y="704485"/>
                        <a:pt x="1023347" y="589142"/>
                      </a:cubicBezTo>
                      <a:cubicBezTo>
                        <a:pt x="710430" y="484351"/>
                        <a:pt x="464645" y="319160"/>
                        <a:pt x="204488" y="144145"/>
                      </a:cubicBezTo>
                      <a:cubicBezTo>
                        <a:pt x="138266" y="99573"/>
                        <a:pt x="70042" y="53727"/>
                        <a:pt x="0" y="8427"/>
                      </a:cubicBezTo>
                      <a:lnTo>
                        <a:pt x="2729" y="4242"/>
                      </a:lnTo>
                      <a:cubicBezTo>
                        <a:pt x="72771" y="49542"/>
                        <a:pt x="141176" y="95570"/>
                        <a:pt x="207216" y="139961"/>
                      </a:cubicBezTo>
                      <a:cubicBezTo>
                        <a:pt x="467192" y="314794"/>
                        <a:pt x="712613" y="479985"/>
                        <a:pt x="1024984" y="584230"/>
                      </a:cubicBezTo>
                      <a:cubicBezTo>
                        <a:pt x="1370285" y="699391"/>
                        <a:pt x="1727410" y="818554"/>
                        <a:pt x="2117101" y="830197"/>
                      </a:cubicBezTo>
                      <a:cubicBezTo>
                        <a:pt x="2668707" y="846207"/>
                        <a:pt x="3231048" y="623345"/>
                        <a:pt x="3775014" y="407759"/>
                      </a:cubicBezTo>
                      <a:cubicBezTo>
                        <a:pt x="4075196" y="288778"/>
                        <a:pt x="4358822" y="176346"/>
                        <a:pt x="4636081" y="104121"/>
                      </a:cubicBezTo>
                      <a:cubicBezTo>
                        <a:pt x="5060338" y="-6310"/>
                        <a:pt x="5551545" y="-29051"/>
                        <a:pt x="6096238" y="36625"/>
                      </a:cubicBezTo>
                      <a:cubicBezTo>
                        <a:pt x="6561429" y="92659"/>
                        <a:pt x="7057730" y="213824"/>
                        <a:pt x="7531289" y="387020"/>
                      </a:cubicBezTo>
                      <a:cubicBezTo>
                        <a:pt x="7846025" y="502180"/>
                        <a:pt x="8144206" y="652271"/>
                        <a:pt x="8432562" y="797268"/>
                      </a:cubicBezTo>
                      <a:cubicBezTo>
                        <a:pt x="8754757" y="959366"/>
                        <a:pt x="9088050" y="1127104"/>
                        <a:pt x="9438990" y="1242083"/>
                      </a:cubicBezTo>
                      <a:cubicBezTo>
                        <a:pt x="9907273" y="1395449"/>
                        <a:pt x="10408486" y="1441295"/>
                        <a:pt x="10888595" y="1374527"/>
                      </a:cubicBezTo>
                      <a:cubicBezTo>
                        <a:pt x="11514792" y="1288839"/>
                        <a:pt x="12042749" y="896237"/>
                        <a:pt x="12553240" y="516371"/>
                      </a:cubicBezTo>
                      <a:lnTo>
                        <a:pt x="12564337" y="508184"/>
                      </a:lnTo>
                      <a:lnTo>
                        <a:pt x="12567248" y="512186"/>
                      </a:lnTo>
                      <a:lnTo>
                        <a:pt x="12556151" y="520373"/>
                      </a:lnTo>
                      <a:cubicBezTo>
                        <a:pt x="12045114" y="900603"/>
                        <a:pt x="11516794" y="1293751"/>
                        <a:pt x="10889141" y="1379621"/>
                      </a:cubicBezTo>
                      <a:cubicBezTo>
                        <a:pt x="10745782" y="1399269"/>
                        <a:pt x="10600421" y="1409275"/>
                        <a:pt x="10454514" y="1409275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47B53853-7058-4310-9EE5-9A4A45B58538}"/>
                    </a:ext>
                  </a:extLst>
                </p:cNvPr>
                <p:cNvSpPr/>
                <p:nvPr/>
              </p:nvSpPr>
              <p:spPr>
                <a:xfrm>
                  <a:off x="-616481" y="5446357"/>
                  <a:ext cx="12579073" cy="1368829"/>
                </a:xfrm>
                <a:custGeom>
                  <a:avLst/>
                  <a:gdLst>
                    <a:gd name="connsiteX0" fmla="*/ 10455424 w 12579073"/>
                    <a:gd name="connsiteY0" fmla="*/ 1368829 h 1368829"/>
                    <a:gd name="connsiteX1" fmla="*/ 9491385 w 12579073"/>
                    <a:gd name="connsiteY1" fmla="*/ 1223105 h 1368829"/>
                    <a:gd name="connsiteX2" fmla="*/ 8473860 w 12579073"/>
                    <a:gd name="connsiteY2" fmla="*/ 796846 h 1368829"/>
                    <a:gd name="connsiteX3" fmla="*/ 7582775 w 12579073"/>
                    <a:gd name="connsiteY3" fmla="*/ 410249 h 1368829"/>
                    <a:gd name="connsiteX4" fmla="*/ 6145541 w 12579073"/>
                    <a:gd name="connsiteY4" fmla="*/ 66768 h 1368829"/>
                    <a:gd name="connsiteX5" fmla="*/ 4686111 w 12579073"/>
                    <a:gd name="connsiteY5" fmla="*/ 118071 h 1368829"/>
                    <a:gd name="connsiteX6" fmla="*/ 3809944 w 12579073"/>
                    <a:gd name="connsiteY6" fmla="*/ 401880 h 1368829"/>
                    <a:gd name="connsiteX7" fmla="*/ 2142389 w 12579073"/>
                    <a:gd name="connsiteY7" fmla="*/ 793754 h 1368829"/>
                    <a:gd name="connsiteX8" fmla="*/ 1046452 w 12579073"/>
                    <a:gd name="connsiteY8" fmla="*/ 565797 h 1368829"/>
                    <a:gd name="connsiteX9" fmla="*/ 1038629 w 12579073"/>
                    <a:gd name="connsiteY9" fmla="*/ 563432 h 1368829"/>
                    <a:gd name="connsiteX10" fmla="*/ 137174 w 12579073"/>
                    <a:gd name="connsiteY10" fmla="*/ 93329 h 1368829"/>
                    <a:gd name="connsiteX11" fmla="*/ 0 w 12579073"/>
                    <a:gd name="connsiteY11" fmla="*/ 4184 h 1368829"/>
                    <a:gd name="connsiteX12" fmla="*/ 2729 w 12579073"/>
                    <a:gd name="connsiteY12" fmla="*/ 0 h 1368829"/>
                    <a:gd name="connsiteX13" fmla="*/ 139903 w 12579073"/>
                    <a:gd name="connsiteY13" fmla="*/ 89145 h 1368829"/>
                    <a:gd name="connsiteX14" fmla="*/ 1040084 w 12579073"/>
                    <a:gd name="connsiteY14" fmla="*/ 558702 h 1368829"/>
                    <a:gd name="connsiteX15" fmla="*/ 1047907 w 12579073"/>
                    <a:gd name="connsiteY15" fmla="*/ 561067 h 1368829"/>
                    <a:gd name="connsiteX16" fmla="*/ 2142389 w 12579073"/>
                    <a:gd name="connsiteY16" fmla="*/ 788660 h 1368829"/>
                    <a:gd name="connsiteX17" fmla="*/ 3808125 w 12579073"/>
                    <a:gd name="connsiteY17" fmla="*/ 397150 h 1368829"/>
                    <a:gd name="connsiteX18" fmla="*/ 4684838 w 12579073"/>
                    <a:gd name="connsiteY18" fmla="*/ 113159 h 1368829"/>
                    <a:gd name="connsiteX19" fmla="*/ 6145904 w 12579073"/>
                    <a:gd name="connsiteY19" fmla="*/ 61856 h 1368829"/>
                    <a:gd name="connsiteX20" fmla="*/ 7584230 w 12579073"/>
                    <a:gd name="connsiteY20" fmla="*/ 405518 h 1368829"/>
                    <a:gd name="connsiteX21" fmla="*/ 8475861 w 12579073"/>
                    <a:gd name="connsiteY21" fmla="*/ 792298 h 1368829"/>
                    <a:gd name="connsiteX22" fmla="*/ 9492841 w 12579073"/>
                    <a:gd name="connsiteY22" fmla="*/ 1218192 h 1368829"/>
                    <a:gd name="connsiteX23" fmla="*/ 10925162 w 12579073"/>
                    <a:gd name="connsiteY23" fmla="*/ 1328441 h 1368829"/>
                    <a:gd name="connsiteX24" fmla="*/ 12528134 w 12579073"/>
                    <a:gd name="connsiteY24" fmla="*/ 494299 h 1368829"/>
                    <a:gd name="connsiteX25" fmla="*/ 12576162 w 12579073"/>
                    <a:gd name="connsiteY25" fmla="*/ 458641 h 1368829"/>
                    <a:gd name="connsiteX26" fmla="*/ 12579074 w 12579073"/>
                    <a:gd name="connsiteY26" fmla="*/ 462644 h 1368829"/>
                    <a:gd name="connsiteX27" fmla="*/ 12531044 w 12579073"/>
                    <a:gd name="connsiteY27" fmla="*/ 498302 h 1368829"/>
                    <a:gd name="connsiteX28" fmla="*/ 10925891 w 12579073"/>
                    <a:gd name="connsiteY28" fmla="*/ 1333353 h 1368829"/>
                    <a:gd name="connsiteX29" fmla="*/ 10455424 w 12579073"/>
                    <a:gd name="connsiteY29" fmla="*/ 1368829 h 1368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579073" h="1368829">
                      <a:moveTo>
                        <a:pt x="10455424" y="1368829"/>
                      </a:moveTo>
                      <a:cubicBezTo>
                        <a:pt x="10131591" y="1368829"/>
                        <a:pt x="9804848" y="1319891"/>
                        <a:pt x="9491385" y="1223105"/>
                      </a:cubicBezTo>
                      <a:cubicBezTo>
                        <a:pt x="9137535" y="1113948"/>
                        <a:pt x="8800058" y="952759"/>
                        <a:pt x="8473860" y="796846"/>
                      </a:cubicBezTo>
                      <a:cubicBezTo>
                        <a:pt x="8188596" y="660582"/>
                        <a:pt x="7893508" y="519587"/>
                        <a:pt x="7582775" y="410249"/>
                      </a:cubicBezTo>
                      <a:cubicBezTo>
                        <a:pt x="7105213" y="242147"/>
                        <a:pt x="6608185" y="123347"/>
                        <a:pt x="6145541" y="66768"/>
                      </a:cubicBezTo>
                      <a:cubicBezTo>
                        <a:pt x="5602121" y="182"/>
                        <a:pt x="5111096" y="17465"/>
                        <a:pt x="4686111" y="118071"/>
                      </a:cubicBezTo>
                      <a:cubicBezTo>
                        <a:pt x="4404122" y="184839"/>
                        <a:pt x="4115584" y="290176"/>
                        <a:pt x="3809944" y="401880"/>
                      </a:cubicBezTo>
                      <a:cubicBezTo>
                        <a:pt x="3263431" y="601637"/>
                        <a:pt x="2698180" y="808490"/>
                        <a:pt x="2142389" y="793754"/>
                      </a:cubicBezTo>
                      <a:cubicBezTo>
                        <a:pt x="1754699" y="783384"/>
                        <a:pt x="1410673" y="677683"/>
                        <a:pt x="1046452" y="565797"/>
                      </a:cubicBezTo>
                      <a:lnTo>
                        <a:pt x="1038629" y="563432"/>
                      </a:lnTo>
                      <a:cubicBezTo>
                        <a:pt x="696058" y="458278"/>
                        <a:pt x="424621" y="280897"/>
                        <a:pt x="137174" y="93329"/>
                      </a:cubicBezTo>
                      <a:cubicBezTo>
                        <a:pt x="92602" y="64221"/>
                        <a:pt x="46392" y="34021"/>
                        <a:pt x="0" y="4184"/>
                      </a:cubicBezTo>
                      <a:lnTo>
                        <a:pt x="2729" y="0"/>
                      </a:lnTo>
                      <a:cubicBezTo>
                        <a:pt x="49303" y="29836"/>
                        <a:pt x="95330" y="60036"/>
                        <a:pt x="139903" y="89145"/>
                      </a:cubicBezTo>
                      <a:cubicBezTo>
                        <a:pt x="426986" y="276531"/>
                        <a:pt x="698059" y="453729"/>
                        <a:pt x="1040084" y="558702"/>
                      </a:cubicBezTo>
                      <a:lnTo>
                        <a:pt x="1047907" y="561067"/>
                      </a:lnTo>
                      <a:cubicBezTo>
                        <a:pt x="1411764" y="672771"/>
                        <a:pt x="1755609" y="778290"/>
                        <a:pt x="2142389" y="788660"/>
                      </a:cubicBezTo>
                      <a:cubicBezTo>
                        <a:pt x="2697270" y="803032"/>
                        <a:pt x="3261976" y="596725"/>
                        <a:pt x="3808125" y="397150"/>
                      </a:cubicBezTo>
                      <a:cubicBezTo>
                        <a:pt x="4113764" y="285446"/>
                        <a:pt x="4402485" y="179927"/>
                        <a:pt x="4684838" y="113159"/>
                      </a:cubicBezTo>
                      <a:cubicBezTo>
                        <a:pt x="5110368" y="12553"/>
                        <a:pt x="5601939" y="-4730"/>
                        <a:pt x="6145904" y="61856"/>
                      </a:cubicBezTo>
                      <a:cubicBezTo>
                        <a:pt x="6608912" y="118617"/>
                        <a:pt x="7106304" y="237417"/>
                        <a:pt x="7584230" y="405518"/>
                      </a:cubicBezTo>
                      <a:cubicBezTo>
                        <a:pt x="7895146" y="514857"/>
                        <a:pt x="8190416" y="655852"/>
                        <a:pt x="8475861" y="792298"/>
                      </a:cubicBezTo>
                      <a:cubicBezTo>
                        <a:pt x="8802058" y="948029"/>
                        <a:pt x="9139172" y="1109217"/>
                        <a:pt x="9492841" y="1218192"/>
                      </a:cubicBezTo>
                      <a:cubicBezTo>
                        <a:pt x="9958941" y="1361916"/>
                        <a:pt x="10454151" y="1400121"/>
                        <a:pt x="10925162" y="1328441"/>
                      </a:cubicBezTo>
                      <a:cubicBezTo>
                        <a:pt x="11526982" y="1238750"/>
                        <a:pt x="12035836" y="860339"/>
                        <a:pt x="12528134" y="494299"/>
                      </a:cubicBezTo>
                      <a:lnTo>
                        <a:pt x="12576162" y="458641"/>
                      </a:lnTo>
                      <a:lnTo>
                        <a:pt x="12579074" y="462644"/>
                      </a:lnTo>
                      <a:lnTo>
                        <a:pt x="12531044" y="498302"/>
                      </a:lnTo>
                      <a:cubicBezTo>
                        <a:pt x="12038382" y="864706"/>
                        <a:pt x="11528983" y="1243481"/>
                        <a:pt x="10925891" y="1333353"/>
                      </a:cubicBezTo>
                      <a:cubicBezTo>
                        <a:pt x="10771069" y="1357186"/>
                        <a:pt x="10613520" y="1368829"/>
                        <a:pt x="10455424" y="136882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4FB93442-5B46-470C-A059-E3BEE9F1F527}"/>
                    </a:ext>
                  </a:extLst>
                </p:cNvPr>
                <p:cNvSpPr/>
                <p:nvPr/>
              </p:nvSpPr>
              <p:spPr>
                <a:xfrm>
                  <a:off x="-614480" y="5475283"/>
                  <a:ext cx="12590717" cy="1333353"/>
                </a:xfrm>
                <a:custGeom>
                  <a:avLst/>
                  <a:gdLst>
                    <a:gd name="connsiteX0" fmla="*/ 10455424 w 12590717"/>
                    <a:gd name="connsiteY0" fmla="*/ 1333353 h 1333353"/>
                    <a:gd name="connsiteX1" fmla="*/ 9545236 w 12590717"/>
                    <a:gd name="connsiteY1" fmla="*/ 1204002 h 1333353"/>
                    <a:gd name="connsiteX2" fmla="*/ 8514976 w 12590717"/>
                    <a:gd name="connsiteY2" fmla="*/ 796301 h 1333353"/>
                    <a:gd name="connsiteX3" fmla="*/ 7635716 w 12590717"/>
                    <a:gd name="connsiteY3" fmla="*/ 433535 h 1333353"/>
                    <a:gd name="connsiteX4" fmla="*/ 6195207 w 12590717"/>
                    <a:gd name="connsiteY4" fmla="*/ 96786 h 1333353"/>
                    <a:gd name="connsiteX5" fmla="*/ 4734868 w 12590717"/>
                    <a:gd name="connsiteY5" fmla="*/ 131898 h 1333353"/>
                    <a:gd name="connsiteX6" fmla="*/ 3841600 w 12590717"/>
                    <a:gd name="connsiteY6" fmla="*/ 396240 h 1333353"/>
                    <a:gd name="connsiteX7" fmla="*/ 2167859 w 12590717"/>
                    <a:gd name="connsiteY7" fmla="*/ 757004 h 1333353"/>
                    <a:gd name="connsiteX8" fmla="*/ 1081746 w 12590717"/>
                    <a:gd name="connsiteY8" fmla="*/ 550515 h 1333353"/>
                    <a:gd name="connsiteX9" fmla="*/ 1053729 w 12590717"/>
                    <a:gd name="connsiteY9" fmla="*/ 542692 h 1333353"/>
                    <a:gd name="connsiteX10" fmla="*/ 43481 w 12590717"/>
                    <a:gd name="connsiteY10" fmla="*/ 32019 h 1333353"/>
                    <a:gd name="connsiteX11" fmla="*/ 0 w 12590717"/>
                    <a:gd name="connsiteY11" fmla="*/ 4184 h 1333353"/>
                    <a:gd name="connsiteX12" fmla="*/ 2729 w 12590717"/>
                    <a:gd name="connsiteY12" fmla="*/ 0 h 1333353"/>
                    <a:gd name="connsiteX13" fmla="*/ 46210 w 12590717"/>
                    <a:gd name="connsiteY13" fmla="*/ 27835 h 1333353"/>
                    <a:gd name="connsiteX14" fmla="*/ 1055185 w 12590717"/>
                    <a:gd name="connsiteY14" fmla="*/ 537417 h 1333353"/>
                    <a:gd name="connsiteX15" fmla="*/ 1083202 w 12590717"/>
                    <a:gd name="connsiteY15" fmla="*/ 545239 h 1333353"/>
                    <a:gd name="connsiteX16" fmla="*/ 2168041 w 12590717"/>
                    <a:gd name="connsiteY16" fmla="*/ 751546 h 1333353"/>
                    <a:gd name="connsiteX17" fmla="*/ 3839962 w 12590717"/>
                    <a:gd name="connsiteY17" fmla="*/ 390964 h 1333353"/>
                    <a:gd name="connsiteX18" fmla="*/ 4733777 w 12590717"/>
                    <a:gd name="connsiteY18" fmla="*/ 126440 h 1333353"/>
                    <a:gd name="connsiteX19" fmla="*/ 6195753 w 12590717"/>
                    <a:gd name="connsiteY19" fmla="*/ 91328 h 1333353"/>
                    <a:gd name="connsiteX20" fmla="*/ 7637172 w 12590717"/>
                    <a:gd name="connsiteY20" fmla="*/ 428441 h 1333353"/>
                    <a:gd name="connsiteX21" fmla="*/ 8516977 w 12590717"/>
                    <a:gd name="connsiteY21" fmla="*/ 791389 h 1333353"/>
                    <a:gd name="connsiteX22" fmla="*/ 9546509 w 12590717"/>
                    <a:gd name="connsiteY22" fmla="*/ 1198908 h 1333353"/>
                    <a:gd name="connsiteX23" fmla="*/ 10961549 w 12590717"/>
                    <a:gd name="connsiteY23" fmla="*/ 1286961 h 1333353"/>
                    <a:gd name="connsiteX24" fmla="*/ 12504483 w 12590717"/>
                    <a:gd name="connsiteY24" fmla="*/ 475743 h 1333353"/>
                    <a:gd name="connsiteX25" fmla="*/ 12587806 w 12590717"/>
                    <a:gd name="connsiteY25" fmla="*/ 413887 h 1333353"/>
                    <a:gd name="connsiteX26" fmla="*/ 12590717 w 12590717"/>
                    <a:gd name="connsiteY26" fmla="*/ 417889 h 1333353"/>
                    <a:gd name="connsiteX27" fmla="*/ 12507394 w 12590717"/>
                    <a:gd name="connsiteY27" fmla="*/ 479745 h 1333353"/>
                    <a:gd name="connsiteX28" fmla="*/ 10962276 w 12590717"/>
                    <a:gd name="connsiteY28" fmla="*/ 1291874 h 1333353"/>
                    <a:gd name="connsiteX29" fmla="*/ 10455424 w 12590717"/>
                    <a:gd name="connsiteY29" fmla="*/ 1333353 h 1333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590717" h="1333353">
                      <a:moveTo>
                        <a:pt x="10455424" y="1333353"/>
                      </a:moveTo>
                      <a:cubicBezTo>
                        <a:pt x="10150694" y="1333353"/>
                        <a:pt x="9842689" y="1289872"/>
                        <a:pt x="9545236" y="1204002"/>
                      </a:cubicBezTo>
                      <a:cubicBezTo>
                        <a:pt x="9187929" y="1100667"/>
                        <a:pt x="8845904" y="946028"/>
                        <a:pt x="8514976" y="796301"/>
                      </a:cubicBezTo>
                      <a:cubicBezTo>
                        <a:pt x="8233169" y="668769"/>
                        <a:pt x="7941720" y="536871"/>
                        <a:pt x="7635716" y="433535"/>
                      </a:cubicBezTo>
                      <a:cubicBezTo>
                        <a:pt x="7153606" y="270528"/>
                        <a:pt x="6655486" y="154093"/>
                        <a:pt x="6195207" y="96786"/>
                      </a:cubicBezTo>
                      <a:cubicBezTo>
                        <a:pt x="5652515" y="29109"/>
                        <a:pt x="5161126" y="40934"/>
                        <a:pt x="4734868" y="131898"/>
                      </a:cubicBezTo>
                      <a:cubicBezTo>
                        <a:pt x="4447239" y="193208"/>
                        <a:pt x="4153061" y="291813"/>
                        <a:pt x="3841600" y="396240"/>
                      </a:cubicBezTo>
                      <a:cubicBezTo>
                        <a:pt x="3293449" y="579988"/>
                        <a:pt x="2726379" y="769921"/>
                        <a:pt x="2167859" y="757004"/>
                      </a:cubicBezTo>
                      <a:cubicBezTo>
                        <a:pt x="1784172" y="747726"/>
                        <a:pt x="1443056" y="652031"/>
                        <a:pt x="1081746" y="550515"/>
                      </a:cubicBezTo>
                      <a:lnTo>
                        <a:pt x="1053729" y="542692"/>
                      </a:lnTo>
                      <a:cubicBezTo>
                        <a:pt x="672225" y="435173"/>
                        <a:pt x="380776" y="248332"/>
                        <a:pt x="43481" y="32019"/>
                      </a:cubicBezTo>
                      <a:lnTo>
                        <a:pt x="0" y="4184"/>
                      </a:lnTo>
                      <a:lnTo>
                        <a:pt x="2729" y="0"/>
                      </a:lnTo>
                      <a:lnTo>
                        <a:pt x="46210" y="27835"/>
                      </a:lnTo>
                      <a:cubicBezTo>
                        <a:pt x="383141" y="243966"/>
                        <a:pt x="674227" y="430443"/>
                        <a:pt x="1055185" y="537417"/>
                      </a:cubicBezTo>
                      <a:lnTo>
                        <a:pt x="1083202" y="545239"/>
                      </a:lnTo>
                      <a:cubicBezTo>
                        <a:pt x="1444147" y="646574"/>
                        <a:pt x="1784899" y="742450"/>
                        <a:pt x="2168041" y="751546"/>
                      </a:cubicBezTo>
                      <a:cubicBezTo>
                        <a:pt x="2725651" y="764099"/>
                        <a:pt x="3292176" y="574712"/>
                        <a:pt x="3839962" y="390964"/>
                      </a:cubicBezTo>
                      <a:cubicBezTo>
                        <a:pt x="4151606" y="286537"/>
                        <a:pt x="4445784" y="187932"/>
                        <a:pt x="4733777" y="126440"/>
                      </a:cubicBezTo>
                      <a:cubicBezTo>
                        <a:pt x="5160581" y="35294"/>
                        <a:pt x="5652515" y="23469"/>
                        <a:pt x="6195753" y="91328"/>
                      </a:cubicBezTo>
                      <a:cubicBezTo>
                        <a:pt x="6656214" y="148817"/>
                        <a:pt x="7154697" y="265252"/>
                        <a:pt x="7637172" y="428441"/>
                      </a:cubicBezTo>
                      <a:cubicBezTo>
                        <a:pt x="7943539" y="531959"/>
                        <a:pt x="8234988" y="663857"/>
                        <a:pt x="8516977" y="791389"/>
                      </a:cubicBezTo>
                      <a:cubicBezTo>
                        <a:pt x="8847722" y="941116"/>
                        <a:pt x="9189566" y="1095755"/>
                        <a:pt x="9546509" y="1198908"/>
                      </a:cubicBezTo>
                      <a:cubicBezTo>
                        <a:pt x="10010062" y="1332989"/>
                        <a:pt x="10499450" y="1363371"/>
                        <a:pt x="10961549" y="1286961"/>
                      </a:cubicBezTo>
                      <a:cubicBezTo>
                        <a:pt x="11539717" y="1193632"/>
                        <a:pt x="12030196" y="828684"/>
                        <a:pt x="12504483" y="475743"/>
                      </a:cubicBezTo>
                      <a:cubicBezTo>
                        <a:pt x="12532318" y="455003"/>
                        <a:pt x="12559971" y="434445"/>
                        <a:pt x="12587806" y="413887"/>
                      </a:cubicBezTo>
                      <a:lnTo>
                        <a:pt x="12590717" y="417889"/>
                      </a:lnTo>
                      <a:cubicBezTo>
                        <a:pt x="12563064" y="438447"/>
                        <a:pt x="12535229" y="459005"/>
                        <a:pt x="12507394" y="479745"/>
                      </a:cubicBezTo>
                      <a:cubicBezTo>
                        <a:pt x="12032743" y="833050"/>
                        <a:pt x="11541718" y="1198362"/>
                        <a:pt x="10962276" y="1291874"/>
                      </a:cubicBezTo>
                      <a:cubicBezTo>
                        <a:pt x="10795993" y="1319527"/>
                        <a:pt x="10626255" y="1333353"/>
                        <a:pt x="10455424" y="1333353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133404AC-9D68-41B4-B528-D5B594192317}"/>
                    </a:ext>
                  </a:extLst>
                </p:cNvPr>
                <p:cNvSpPr/>
                <p:nvPr/>
              </p:nvSpPr>
              <p:spPr>
                <a:xfrm>
                  <a:off x="-612843" y="5504210"/>
                  <a:ext cx="12602178" cy="1297877"/>
                </a:xfrm>
                <a:custGeom>
                  <a:avLst/>
                  <a:gdLst>
                    <a:gd name="connsiteX0" fmla="*/ 10453787 w 12602178"/>
                    <a:gd name="connsiteY0" fmla="*/ 1297877 h 1297877"/>
                    <a:gd name="connsiteX1" fmla="*/ 9599268 w 12602178"/>
                    <a:gd name="connsiteY1" fmla="*/ 1184536 h 1297877"/>
                    <a:gd name="connsiteX2" fmla="*/ 8553908 w 12602178"/>
                    <a:gd name="connsiteY2" fmla="*/ 794845 h 1297877"/>
                    <a:gd name="connsiteX3" fmla="*/ 7688839 w 12602178"/>
                    <a:gd name="connsiteY3" fmla="*/ 456094 h 1297877"/>
                    <a:gd name="connsiteX4" fmla="*/ 4783625 w 12602178"/>
                    <a:gd name="connsiteY4" fmla="*/ 144997 h 1297877"/>
                    <a:gd name="connsiteX5" fmla="*/ 3871254 w 12602178"/>
                    <a:gd name="connsiteY5" fmla="*/ 389873 h 1297877"/>
                    <a:gd name="connsiteX6" fmla="*/ 2245906 w 12602178"/>
                    <a:gd name="connsiteY6" fmla="*/ 720073 h 1297877"/>
                    <a:gd name="connsiteX7" fmla="*/ 2193328 w 12602178"/>
                    <a:gd name="connsiteY7" fmla="*/ 719527 h 1297877"/>
                    <a:gd name="connsiteX8" fmla="*/ 1119587 w 12602178"/>
                    <a:gd name="connsiteY8" fmla="*/ 533960 h 1297877"/>
                    <a:gd name="connsiteX9" fmla="*/ 1069011 w 12602178"/>
                    <a:gd name="connsiteY9" fmla="*/ 521043 h 1297877"/>
                    <a:gd name="connsiteX10" fmla="*/ 0 w 12602178"/>
                    <a:gd name="connsiteY10" fmla="*/ 4184 h 1297877"/>
                    <a:gd name="connsiteX11" fmla="*/ 2729 w 12602178"/>
                    <a:gd name="connsiteY11" fmla="*/ 0 h 1297877"/>
                    <a:gd name="connsiteX12" fmla="*/ 1070285 w 12602178"/>
                    <a:gd name="connsiteY12" fmla="*/ 516313 h 1297877"/>
                    <a:gd name="connsiteX13" fmla="*/ 1120861 w 12602178"/>
                    <a:gd name="connsiteY13" fmla="*/ 529230 h 1297877"/>
                    <a:gd name="connsiteX14" fmla="*/ 2193511 w 12602178"/>
                    <a:gd name="connsiteY14" fmla="*/ 714615 h 1297877"/>
                    <a:gd name="connsiteX15" fmla="*/ 3869799 w 12602178"/>
                    <a:gd name="connsiteY15" fmla="*/ 385142 h 1297877"/>
                    <a:gd name="connsiteX16" fmla="*/ 4782715 w 12602178"/>
                    <a:gd name="connsiteY16" fmla="*/ 140267 h 1297877"/>
                    <a:gd name="connsiteX17" fmla="*/ 6245602 w 12602178"/>
                    <a:gd name="connsiteY17" fmla="*/ 121346 h 1297877"/>
                    <a:gd name="connsiteX18" fmla="*/ 7690294 w 12602178"/>
                    <a:gd name="connsiteY18" fmla="*/ 451728 h 1297877"/>
                    <a:gd name="connsiteX19" fmla="*/ 8555728 w 12602178"/>
                    <a:gd name="connsiteY19" fmla="*/ 790479 h 1297877"/>
                    <a:gd name="connsiteX20" fmla="*/ 9600360 w 12602178"/>
                    <a:gd name="connsiteY20" fmla="*/ 1179988 h 1297877"/>
                    <a:gd name="connsiteX21" fmla="*/ 10997934 w 12602178"/>
                    <a:gd name="connsiteY21" fmla="*/ 1246028 h 1297877"/>
                    <a:gd name="connsiteX22" fmla="*/ 12486472 w 12602178"/>
                    <a:gd name="connsiteY22" fmla="*/ 453366 h 1297877"/>
                    <a:gd name="connsiteX23" fmla="*/ 12599268 w 12602178"/>
                    <a:gd name="connsiteY23" fmla="*/ 369497 h 1297877"/>
                    <a:gd name="connsiteX24" fmla="*/ 12602178 w 12602178"/>
                    <a:gd name="connsiteY24" fmla="*/ 373499 h 1297877"/>
                    <a:gd name="connsiteX25" fmla="*/ 12489383 w 12602178"/>
                    <a:gd name="connsiteY25" fmla="*/ 457368 h 1297877"/>
                    <a:gd name="connsiteX26" fmla="*/ 10998662 w 12602178"/>
                    <a:gd name="connsiteY26" fmla="*/ 1250940 h 1297877"/>
                    <a:gd name="connsiteX27" fmla="*/ 10453787 w 12602178"/>
                    <a:gd name="connsiteY27" fmla="*/ 1297877 h 12978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2602178" h="1297877">
                      <a:moveTo>
                        <a:pt x="10453787" y="1297877"/>
                      </a:moveTo>
                      <a:cubicBezTo>
                        <a:pt x="10167795" y="1297877"/>
                        <a:pt x="9879074" y="1259854"/>
                        <a:pt x="9599268" y="1184536"/>
                      </a:cubicBezTo>
                      <a:cubicBezTo>
                        <a:pt x="9237959" y="1087204"/>
                        <a:pt x="8905576" y="945118"/>
                        <a:pt x="8553908" y="794845"/>
                      </a:cubicBezTo>
                      <a:cubicBezTo>
                        <a:pt x="8276468" y="676228"/>
                        <a:pt x="7989385" y="553608"/>
                        <a:pt x="7688839" y="456094"/>
                      </a:cubicBezTo>
                      <a:cubicBezTo>
                        <a:pt x="6227409" y="-17647"/>
                        <a:pt x="5241357" y="57671"/>
                        <a:pt x="4783625" y="144997"/>
                      </a:cubicBezTo>
                      <a:cubicBezTo>
                        <a:pt x="4489629" y="201031"/>
                        <a:pt x="4189265" y="292723"/>
                        <a:pt x="3871254" y="389873"/>
                      </a:cubicBezTo>
                      <a:cubicBezTo>
                        <a:pt x="3339114" y="552335"/>
                        <a:pt x="2789508" y="720073"/>
                        <a:pt x="2245906" y="720073"/>
                      </a:cubicBezTo>
                      <a:cubicBezTo>
                        <a:pt x="2228259" y="720073"/>
                        <a:pt x="2210794" y="719891"/>
                        <a:pt x="2193328" y="719527"/>
                      </a:cubicBezTo>
                      <a:cubicBezTo>
                        <a:pt x="1814372" y="711522"/>
                        <a:pt x="1476895" y="625288"/>
                        <a:pt x="1119587" y="533960"/>
                      </a:cubicBezTo>
                      <a:lnTo>
                        <a:pt x="1069011" y="521043"/>
                      </a:lnTo>
                      <a:cubicBezTo>
                        <a:pt x="670952" y="419527"/>
                        <a:pt x="362219" y="234870"/>
                        <a:pt x="0" y="4184"/>
                      </a:cubicBezTo>
                      <a:lnTo>
                        <a:pt x="2729" y="0"/>
                      </a:lnTo>
                      <a:cubicBezTo>
                        <a:pt x="364584" y="230503"/>
                        <a:pt x="672771" y="414979"/>
                        <a:pt x="1070285" y="516313"/>
                      </a:cubicBezTo>
                      <a:lnTo>
                        <a:pt x="1120861" y="529230"/>
                      </a:lnTo>
                      <a:cubicBezTo>
                        <a:pt x="1477804" y="620376"/>
                        <a:pt x="1815099" y="706610"/>
                        <a:pt x="2193511" y="714615"/>
                      </a:cubicBezTo>
                      <a:cubicBezTo>
                        <a:pt x="2753486" y="726076"/>
                        <a:pt x="3320921" y="552698"/>
                        <a:pt x="3869799" y="385142"/>
                      </a:cubicBezTo>
                      <a:cubicBezTo>
                        <a:pt x="4187991" y="287993"/>
                        <a:pt x="4488537" y="196301"/>
                        <a:pt x="4782715" y="140267"/>
                      </a:cubicBezTo>
                      <a:cubicBezTo>
                        <a:pt x="5210611" y="58763"/>
                        <a:pt x="5702909" y="52395"/>
                        <a:pt x="6245602" y="121346"/>
                      </a:cubicBezTo>
                      <a:cubicBezTo>
                        <a:pt x="6709883" y="180291"/>
                        <a:pt x="7195995" y="291449"/>
                        <a:pt x="7690294" y="451728"/>
                      </a:cubicBezTo>
                      <a:cubicBezTo>
                        <a:pt x="7991022" y="549242"/>
                        <a:pt x="8278105" y="671862"/>
                        <a:pt x="8555728" y="790479"/>
                      </a:cubicBezTo>
                      <a:cubicBezTo>
                        <a:pt x="8907213" y="940752"/>
                        <a:pt x="9239415" y="1082656"/>
                        <a:pt x="9600360" y="1179988"/>
                      </a:cubicBezTo>
                      <a:cubicBezTo>
                        <a:pt x="10059184" y="1303699"/>
                        <a:pt x="10542568" y="1326440"/>
                        <a:pt x="10997934" y="1246028"/>
                      </a:cubicBezTo>
                      <a:cubicBezTo>
                        <a:pt x="11554816" y="1147604"/>
                        <a:pt x="12028559" y="794663"/>
                        <a:pt x="12486472" y="453366"/>
                      </a:cubicBezTo>
                      <a:cubicBezTo>
                        <a:pt x="12524131" y="425349"/>
                        <a:pt x="12561608" y="397332"/>
                        <a:pt x="12599268" y="369497"/>
                      </a:cubicBezTo>
                      <a:lnTo>
                        <a:pt x="12602178" y="373499"/>
                      </a:lnTo>
                      <a:cubicBezTo>
                        <a:pt x="12564701" y="401334"/>
                        <a:pt x="12527042" y="429351"/>
                        <a:pt x="12489383" y="457368"/>
                      </a:cubicBezTo>
                      <a:cubicBezTo>
                        <a:pt x="12030924" y="799030"/>
                        <a:pt x="11556818" y="1152334"/>
                        <a:pt x="10998662" y="1250940"/>
                      </a:cubicBezTo>
                      <a:cubicBezTo>
                        <a:pt x="10820554" y="1282231"/>
                        <a:pt x="10637716" y="1297877"/>
                        <a:pt x="10453787" y="1297877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7DA38068-8C0D-4547-BFFA-24099AFF287B}"/>
                    </a:ext>
                  </a:extLst>
                </p:cNvPr>
                <p:cNvSpPr/>
                <p:nvPr/>
              </p:nvSpPr>
              <p:spPr>
                <a:xfrm>
                  <a:off x="-610842" y="5533500"/>
                  <a:ext cx="12613640" cy="1263128"/>
                </a:xfrm>
                <a:custGeom>
                  <a:avLst/>
                  <a:gdLst>
                    <a:gd name="connsiteX0" fmla="*/ 10450876 w 12613640"/>
                    <a:gd name="connsiteY0" fmla="*/ 1263129 h 1263128"/>
                    <a:gd name="connsiteX1" fmla="*/ 9653119 w 12613640"/>
                    <a:gd name="connsiteY1" fmla="*/ 1164706 h 1263128"/>
                    <a:gd name="connsiteX2" fmla="*/ 8589566 w 12613640"/>
                    <a:gd name="connsiteY2" fmla="*/ 792662 h 1263128"/>
                    <a:gd name="connsiteX3" fmla="*/ 7741962 w 12613640"/>
                    <a:gd name="connsiteY3" fmla="*/ 478836 h 1263128"/>
                    <a:gd name="connsiteX4" fmla="*/ 6294722 w 12613640"/>
                    <a:gd name="connsiteY4" fmla="*/ 155367 h 1263128"/>
                    <a:gd name="connsiteX5" fmla="*/ 4832382 w 12613640"/>
                    <a:gd name="connsiteY5" fmla="*/ 158278 h 1263128"/>
                    <a:gd name="connsiteX6" fmla="*/ 3898543 w 12613640"/>
                    <a:gd name="connsiteY6" fmla="*/ 383505 h 1263128"/>
                    <a:gd name="connsiteX7" fmla="*/ 2268829 w 12613640"/>
                    <a:gd name="connsiteY7" fmla="*/ 682777 h 1263128"/>
                    <a:gd name="connsiteX8" fmla="*/ 2218617 w 12613640"/>
                    <a:gd name="connsiteY8" fmla="*/ 682413 h 1263128"/>
                    <a:gd name="connsiteX9" fmla="*/ 1160885 w 12613640"/>
                    <a:gd name="connsiteY9" fmla="*/ 517586 h 1263128"/>
                    <a:gd name="connsiteX10" fmla="*/ 1084111 w 12613640"/>
                    <a:gd name="connsiteY10" fmla="*/ 499939 h 1263128"/>
                    <a:gd name="connsiteX11" fmla="*/ 0 w 12613640"/>
                    <a:gd name="connsiteY11" fmla="*/ 4184 h 1263128"/>
                    <a:gd name="connsiteX12" fmla="*/ 2729 w 12613640"/>
                    <a:gd name="connsiteY12" fmla="*/ 0 h 1263128"/>
                    <a:gd name="connsiteX13" fmla="*/ 1085203 w 12613640"/>
                    <a:gd name="connsiteY13" fmla="*/ 495027 h 1263128"/>
                    <a:gd name="connsiteX14" fmla="*/ 1161977 w 12613640"/>
                    <a:gd name="connsiteY14" fmla="*/ 512674 h 1263128"/>
                    <a:gd name="connsiteX15" fmla="*/ 2218617 w 12613640"/>
                    <a:gd name="connsiteY15" fmla="*/ 677319 h 1263128"/>
                    <a:gd name="connsiteX16" fmla="*/ 2268829 w 12613640"/>
                    <a:gd name="connsiteY16" fmla="*/ 677683 h 1263128"/>
                    <a:gd name="connsiteX17" fmla="*/ 3897088 w 12613640"/>
                    <a:gd name="connsiteY17" fmla="*/ 378593 h 1263128"/>
                    <a:gd name="connsiteX18" fmla="*/ 4831290 w 12613640"/>
                    <a:gd name="connsiteY18" fmla="*/ 153366 h 1263128"/>
                    <a:gd name="connsiteX19" fmla="*/ 6295086 w 12613640"/>
                    <a:gd name="connsiteY19" fmla="*/ 150455 h 1263128"/>
                    <a:gd name="connsiteX20" fmla="*/ 7743054 w 12613640"/>
                    <a:gd name="connsiteY20" fmla="*/ 474105 h 1263128"/>
                    <a:gd name="connsiteX21" fmla="*/ 8591022 w 12613640"/>
                    <a:gd name="connsiteY21" fmla="*/ 788296 h 1263128"/>
                    <a:gd name="connsiteX22" fmla="*/ 9653848 w 12613640"/>
                    <a:gd name="connsiteY22" fmla="*/ 1159976 h 1263128"/>
                    <a:gd name="connsiteX23" fmla="*/ 11034138 w 12613640"/>
                    <a:gd name="connsiteY23" fmla="*/ 1203820 h 1263128"/>
                    <a:gd name="connsiteX24" fmla="*/ 12465914 w 12613640"/>
                    <a:gd name="connsiteY24" fmla="*/ 431716 h 1263128"/>
                    <a:gd name="connsiteX25" fmla="*/ 12610729 w 12613640"/>
                    <a:gd name="connsiteY25" fmla="*/ 323833 h 1263128"/>
                    <a:gd name="connsiteX26" fmla="*/ 12613641 w 12613640"/>
                    <a:gd name="connsiteY26" fmla="*/ 327835 h 1263128"/>
                    <a:gd name="connsiteX27" fmla="*/ 12468825 w 12613640"/>
                    <a:gd name="connsiteY27" fmla="*/ 435537 h 1263128"/>
                    <a:gd name="connsiteX28" fmla="*/ 11035048 w 12613640"/>
                    <a:gd name="connsiteY28" fmla="*/ 1208550 h 1263128"/>
                    <a:gd name="connsiteX29" fmla="*/ 10450876 w 12613640"/>
                    <a:gd name="connsiteY29" fmla="*/ 1263129 h 1263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613640" h="1263128">
                      <a:moveTo>
                        <a:pt x="10450876" y="1263129"/>
                      </a:moveTo>
                      <a:cubicBezTo>
                        <a:pt x="10184350" y="1263129"/>
                        <a:pt x="9915279" y="1230200"/>
                        <a:pt x="9653119" y="1164706"/>
                      </a:cubicBezTo>
                      <a:cubicBezTo>
                        <a:pt x="9286534" y="1073196"/>
                        <a:pt x="8947965" y="936931"/>
                        <a:pt x="8589566" y="792662"/>
                      </a:cubicBezTo>
                      <a:cubicBezTo>
                        <a:pt x="8317402" y="683323"/>
                        <a:pt x="8035959" y="569982"/>
                        <a:pt x="7741962" y="478836"/>
                      </a:cubicBezTo>
                      <a:cubicBezTo>
                        <a:pt x="7242387" y="323651"/>
                        <a:pt x="6755547" y="214857"/>
                        <a:pt x="6294722" y="155367"/>
                      </a:cubicBezTo>
                      <a:cubicBezTo>
                        <a:pt x="5752757" y="85324"/>
                        <a:pt x="5260823" y="86234"/>
                        <a:pt x="4832382" y="158278"/>
                      </a:cubicBezTo>
                      <a:cubicBezTo>
                        <a:pt x="4531290" y="208854"/>
                        <a:pt x="4224013" y="293632"/>
                        <a:pt x="3898543" y="383505"/>
                      </a:cubicBezTo>
                      <a:cubicBezTo>
                        <a:pt x="3365311" y="530685"/>
                        <a:pt x="2814614" y="682777"/>
                        <a:pt x="2268829" y="682777"/>
                      </a:cubicBezTo>
                      <a:cubicBezTo>
                        <a:pt x="2252092" y="682777"/>
                        <a:pt x="2235354" y="682595"/>
                        <a:pt x="2218617" y="682413"/>
                      </a:cubicBezTo>
                      <a:cubicBezTo>
                        <a:pt x="1845845" y="675500"/>
                        <a:pt x="1513098" y="598908"/>
                        <a:pt x="1160885" y="517586"/>
                      </a:cubicBezTo>
                      <a:cubicBezTo>
                        <a:pt x="1135415" y="511765"/>
                        <a:pt x="1109763" y="505761"/>
                        <a:pt x="1084111" y="499939"/>
                      </a:cubicBezTo>
                      <a:cubicBezTo>
                        <a:pt x="690600" y="409703"/>
                        <a:pt x="366222" y="236507"/>
                        <a:pt x="0" y="4184"/>
                      </a:cubicBezTo>
                      <a:lnTo>
                        <a:pt x="2729" y="0"/>
                      </a:lnTo>
                      <a:cubicBezTo>
                        <a:pt x="368405" y="231959"/>
                        <a:pt x="692419" y="404973"/>
                        <a:pt x="1085203" y="495027"/>
                      </a:cubicBezTo>
                      <a:cubicBezTo>
                        <a:pt x="1110855" y="500849"/>
                        <a:pt x="1136507" y="506853"/>
                        <a:pt x="1161977" y="512674"/>
                      </a:cubicBezTo>
                      <a:cubicBezTo>
                        <a:pt x="1514008" y="593814"/>
                        <a:pt x="1846391" y="670588"/>
                        <a:pt x="2218617" y="677319"/>
                      </a:cubicBezTo>
                      <a:cubicBezTo>
                        <a:pt x="2235354" y="677683"/>
                        <a:pt x="2252092" y="677683"/>
                        <a:pt x="2268829" y="677683"/>
                      </a:cubicBezTo>
                      <a:cubicBezTo>
                        <a:pt x="2813886" y="677683"/>
                        <a:pt x="3364220" y="525773"/>
                        <a:pt x="3897088" y="378593"/>
                      </a:cubicBezTo>
                      <a:cubicBezTo>
                        <a:pt x="4222558" y="288720"/>
                        <a:pt x="4530017" y="203942"/>
                        <a:pt x="4831290" y="153366"/>
                      </a:cubicBezTo>
                      <a:cubicBezTo>
                        <a:pt x="5260095" y="81322"/>
                        <a:pt x="5752575" y="80412"/>
                        <a:pt x="6295086" y="150455"/>
                      </a:cubicBezTo>
                      <a:cubicBezTo>
                        <a:pt x="6756092" y="209945"/>
                        <a:pt x="7243296" y="318921"/>
                        <a:pt x="7743054" y="474105"/>
                      </a:cubicBezTo>
                      <a:cubicBezTo>
                        <a:pt x="8037232" y="565433"/>
                        <a:pt x="8318857" y="678775"/>
                        <a:pt x="8591022" y="788296"/>
                      </a:cubicBezTo>
                      <a:cubicBezTo>
                        <a:pt x="8949238" y="932383"/>
                        <a:pt x="9287626" y="1068648"/>
                        <a:pt x="9653848" y="1159976"/>
                      </a:cubicBezTo>
                      <a:cubicBezTo>
                        <a:pt x="10109760" y="1273863"/>
                        <a:pt x="10587140" y="1288963"/>
                        <a:pt x="11034138" y="1203820"/>
                      </a:cubicBezTo>
                      <a:cubicBezTo>
                        <a:pt x="11569007" y="1101940"/>
                        <a:pt x="12024919" y="761188"/>
                        <a:pt x="12465914" y="431716"/>
                      </a:cubicBezTo>
                      <a:cubicBezTo>
                        <a:pt x="12513398" y="396240"/>
                        <a:pt x="12562518" y="359672"/>
                        <a:pt x="12610729" y="323833"/>
                      </a:cubicBezTo>
                      <a:lnTo>
                        <a:pt x="12613641" y="327835"/>
                      </a:lnTo>
                      <a:cubicBezTo>
                        <a:pt x="12565429" y="363493"/>
                        <a:pt x="12516308" y="400242"/>
                        <a:pt x="12468825" y="435537"/>
                      </a:cubicBezTo>
                      <a:cubicBezTo>
                        <a:pt x="12027467" y="765373"/>
                        <a:pt x="11571008" y="1106307"/>
                        <a:pt x="11035048" y="1208550"/>
                      </a:cubicBezTo>
                      <a:cubicBezTo>
                        <a:pt x="10844932" y="1245118"/>
                        <a:pt x="10648632" y="1263129"/>
                        <a:pt x="10450876" y="126312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A88B6EDE-8231-493C-9459-1F32C88FA038}"/>
                    </a:ext>
                  </a:extLst>
                </p:cNvPr>
                <p:cNvSpPr/>
                <p:nvPr/>
              </p:nvSpPr>
              <p:spPr>
                <a:xfrm>
                  <a:off x="-608476" y="5562063"/>
                  <a:ext cx="12625647" cy="1229835"/>
                </a:xfrm>
                <a:custGeom>
                  <a:avLst/>
                  <a:gdLst>
                    <a:gd name="connsiteX0" fmla="*/ 10446328 w 12625647"/>
                    <a:gd name="connsiteY0" fmla="*/ 1229836 h 1229835"/>
                    <a:gd name="connsiteX1" fmla="*/ 9706606 w 12625647"/>
                    <a:gd name="connsiteY1" fmla="*/ 1145785 h 1229835"/>
                    <a:gd name="connsiteX2" fmla="*/ 8621040 w 12625647"/>
                    <a:gd name="connsiteY2" fmla="*/ 791025 h 1229835"/>
                    <a:gd name="connsiteX3" fmla="*/ 7794539 w 12625647"/>
                    <a:gd name="connsiteY3" fmla="*/ 501940 h 1229835"/>
                    <a:gd name="connsiteX4" fmla="*/ 4880774 w 12625647"/>
                    <a:gd name="connsiteY4" fmla="*/ 171922 h 1229835"/>
                    <a:gd name="connsiteX5" fmla="*/ 3922740 w 12625647"/>
                    <a:gd name="connsiteY5" fmla="*/ 377319 h 1229835"/>
                    <a:gd name="connsiteX6" fmla="*/ 2243905 w 12625647"/>
                    <a:gd name="connsiteY6" fmla="*/ 645300 h 1229835"/>
                    <a:gd name="connsiteX7" fmla="*/ 1205821 w 12625647"/>
                    <a:gd name="connsiteY7" fmla="*/ 500667 h 1229835"/>
                    <a:gd name="connsiteX8" fmla="*/ 1099211 w 12625647"/>
                    <a:gd name="connsiteY8" fmla="*/ 478654 h 1229835"/>
                    <a:gd name="connsiteX9" fmla="*/ 0 w 12625647"/>
                    <a:gd name="connsiteY9" fmla="*/ 4184 h 1229835"/>
                    <a:gd name="connsiteX10" fmla="*/ 2729 w 12625647"/>
                    <a:gd name="connsiteY10" fmla="*/ 0 h 1229835"/>
                    <a:gd name="connsiteX11" fmla="*/ 1100303 w 12625647"/>
                    <a:gd name="connsiteY11" fmla="*/ 473741 h 1229835"/>
                    <a:gd name="connsiteX12" fmla="*/ 1206913 w 12625647"/>
                    <a:gd name="connsiteY12" fmla="*/ 495755 h 1229835"/>
                    <a:gd name="connsiteX13" fmla="*/ 2244086 w 12625647"/>
                    <a:gd name="connsiteY13" fmla="*/ 640388 h 1229835"/>
                    <a:gd name="connsiteX14" fmla="*/ 2291206 w 12625647"/>
                    <a:gd name="connsiteY14" fmla="*/ 640752 h 1229835"/>
                    <a:gd name="connsiteX15" fmla="*/ 3921648 w 12625647"/>
                    <a:gd name="connsiteY15" fmla="*/ 372589 h 1229835"/>
                    <a:gd name="connsiteX16" fmla="*/ 4880229 w 12625647"/>
                    <a:gd name="connsiteY16" fmla="*/ 167010 h 1229835"/>
                    <a:gd name="connsiteX17" fmla="*/ 7796177 w 12625647"/>
                    <a:gd name="connsiteY17" fmla="*/ 497210 h 1229835"/>
                    <a:gd name="connsiteX18" fmla="*/ 8623041 w 12625647"/>
                    <a:gd name="connsiteY18" fmla="*/ 786476 h 1229835"/>
                    <a:gd name="connsiteX19" fmla="*/ 9707880 w 12625647"/>
                    <a:gd name="connsiteY19" fmla="*/ 1141055 h 1229835"/>
                    <a:gd name="connsiteX20" fmla="*/ 11070887 w 12625647"/>
                    <a:gd name="connsiteY20" fmla="*/ 1162704 h 1229835"/>
                    <a:gd name="connsiteX21" fmla="*/ 12447358 w 12625647"/>
                    <a:gd name="connsiteY21" fmla="*/ 410430 h 1229835"/>
                    <a:gd name="connsiteX22" fmla="*/ 12622736 w 12625647"/>
                    <a:gd name="connsiteY22" fmla="*/ 279624 h 1229835"/>
                    <a:gd name="connsiteX23" fmla="*/ 12625647 w 12625647"/>
                    <a:gd name="connsiteY23" fmla="*/ 283626 h 1229835"/>
                    <a:gd name="connsiteX24" fmla="*/ 12450268 w 12625647"/>
                    <a:gd name="connsiteY24" fmla="*/ 414433 h 1229835"/>
                    <a:gd name="connsiteX25" fmla="*/ 11071797 w 12625647"/>
                    <a:gd name="connsiteY25" fmla="*/ 1167616 h 1229835"/>
                    <a:gd name="connsiteX26" fmla="*/ 10446328 w 12625647"/>
                    <a:gd name="connsiteY26" fmla="*/ 1229836 h 1229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2625647" h="1229835">
                      <a:moveTo>
                        <a:pt x="10446328" y="1229836"/>
                      </a:moveTo>
                      <a:cubicBezTo>
                        <a:pt x="10199632" y="1229836"/>
                        <a:pt x="9950573" y="1201819"/>
                        <a:pt x="9706606" y="1145785"/>
                      </a:cubicBezTo>
                      <a:cubicBezTo>
                        <a:pt x="9333471" y="1060097"/>
                        <a:pt x="8987444" y="929472"/>
                        <a:pt x="8621040" y="791025"/>
                      </a:cubicBezTo>
                      <a:cubicBezTo>
                        <a:pt x="8355243" y="690600"/>
                        <a:pt x="8080531" y="586901"/>
                        <a:pt x="7794539" y="501940"/>
                      </a:cubicBezTo>
                      <a:cubicBezTo>
                        <a:pt x="7016978" y="271255"/>
                        <a:pt x="5880471" y="26562"/>
                        <a:pt x="4880774" y="171922"/>
                      </a:cubicBezTo>
                      <a:cubicBezTo>
                        <a:pt x="4571860" y="216859"/>
                        <a:pt x="4256396" y="294906"/>
                        <a:pt x="3922740" y="377319"/>
                      </a:cubicBezTo>
                      <a:cubicBezTo>
                        <a:pt x="3373862" y="513038"/>
                        <a:pt x="2806427" y="653305"/>
                        <a:pt x="2243905" y="645300"/>
                      </a:cubicBezTo>
                      <a:cubicBezTo>
                        <a:pt x="1878592" y="639660"/>
                        <a:pt x="1551667" y="572165"/>
                        <a:pt x="1205821" y="500667"/>
                      </a:cubicBezTo>
                      <a:cubicBezTo>
                        <a:pt x="1170345" y="493390"/>
                        <a:pt x="1134869" y="485931"/>
                        <a:pt x="1099211" y="478654"/>
                      </a:cubicBezTo>
                      <a:cubicBezTo>
                        <a:pt x="738993" y="404973"/>
                        <a:pt x="410249" y="263068"/>
                        <a:pt x="0" y="4184"/>
                      </a:cubicBezTo>
                      <a:lnTo>
                        <a:pt x="2729" y="0"/>
                      </a:lnTo>
                      <a:cubicBezTo>
                        <a:pt x="412432" y="258702"/>
                        <a:pt x="740630" y="400242"/>
                        <a:pt x="1100303" y="473741"/>
                      </a:cubicBezTo>
                      <a:cubicBezTo>
                        <a:pt x="1135961" y="481019"/>
                        <a:pt x="1171437" y="488296"/>
                        <a:pt x="1206913" y="495755"/>
                      </a:cubicBezTo>
                      <a:cubicBezTo>
                        <a:pt x="1552577" y="567071"/>
                        <a:pt x="1879138" y="634566"/>
                        <a:pt x="2244086" y="640388"/>
                      </a:cubicBezTo>
                      <a:cubicBezTo>
                        <a:pt x="2259732" y="640570"/>
                        <a:pt x="2275560" y="640752"/>
                        <a:pt x="2291206" y="640752"/>
                      </a:cubicBezTo>
                      <a:cubicBezTo>
                        <a:pt x="2837537" y="640752"/>
                        <a:pt x="3388416" y="504487"/>
                        <a:pt x="3921648" y="372589"/>
                      </a:cubicBezTo>
                      <a:cubicBezTo>
                        <a:pt x="4255487" y="289994"/>
                        <a:pt x="4570950" y="211947"/>
                        <a:pt x="4880229" y="167010"/>
                      </a:cubicBezTo>
                      <a:cubicBezTo>
                        <a:pt x="5880653" y="21467"/>
                        <a:pt x="7018069" y="266343"/>
                        <a:pt x="7796177" y="497210"/>
                      </a:cubicBezTo>
                      <a:cubicBezTo>
                        <a:pt x="8082350" y="582171"/>
                        <a:pt x="8357244" y="686052"/>
                        <a:pt x="8623041" y="786476"/>
                      </a:cubicBezTo>
                      <a:cubicBezTo>
                        <a:pt x="8989263" y="924742"/>
                        <a:pt x="9335109" y="1055367"/>
                        <a:pt x="9707880" y="1141055"/>
                      </a:cubicBezTo>
                      <a:cubicBezTo>
                        <a:pt x="10160882" y="1245118"/>
                        <a:pt x="10632076" y="1252577"/>
                        <a:pt x="11070887" y="1162704"/>
                      </a:cubicBezTo>
                      <a:cubicBezTo>
                        <a:pt x="11584472" y="1057550"/>
                        <a:pt x="12023101" y="728441"/>
                        <a:pt x="12447358" y="410430"/>
                      </a:cubicBezTo>
                      <a:cubicBezTo>
                        <a:pt x="12504847" y="367313"/>
                        <a:pt x="12564156" y="322741"/>
                        <a:pt x="12622736" y="279624"/>
                      </a:cubicBezTo>
                      <a:lnTo>
                        <a:pt x="12625647" y="283626"/>
                      </a:lnTo>
                      <a:cubicBezTo>
                        <a:pt x="12567066" y="326743"/>
                        <a:pt x="12507758" y="371316"/>
                        <a:pt x="12450268" y="414433"/>
                      </a:cubicBezTo>
                      <a:cubicBezTo>
                        <a:pt x="12025648" y="732989"/>
                        <a:pt x="11586655" y="1062280"/>
                        <a:pt x="11071797" y="1167616"/>
                      </a:cubicBezTo>
                      <a:cubicBezTo>
                        <a:pt x="10868401" y="1209096"/>
                        <a:pt x="10658274" y="1229836"/>
                        <a:pt x="10446328" y="1229836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70030F53-E481-4A61-B627-A84839AF9126}"/>
                    </a:ext>
                  </a:extLst>
                </p:cNvPr>
                <p:cNvSpPr/>
                <p:nvPr/>
              </p:nvSpPr>
              <p:spPr>
                <a:xfrm>
                  <a:off x="-606839" y="5591536"/>
                  <a:ext cx="12637290" cy="1196542"/>
                </a:xfrm>
                <a:custGeom>
                  <a:avLst/>
                  <a:gdLst>
                    <a:gd name="connsiteX0" fmla="*/ 10440505 w 12637290"/>
                    <a:gd name="connsiteY0" fmla="*/ 1196543 h 1196542"/>
                    <a:gd name="connsiteX1" fmla="*/ 9760639 w 12637290"/>
                    <a:gd name="connsiteY1" fmla="*/ 1125955 h 1196542"/>
                    <a:gd name="connsiteX2" fmla="*/ 8648693 w 12637290"/>
                    <a:gd name="connsiteY2" fmla="*/ 788114 h 1196542"/>
                    <a:gd name="connsiteX3" fmla="*/ 7847663 w 12637290"/>
                    <a:gd name="connsiteY3" fmla="*/ 524500 h 1196542"/>
                    <a:gd name="connsiteX4" fmla="*/ 6393691 w 12637290"/>
                    <a:gd name="connsiteY4" fmla="*/ 214312 h 1196542"/>
                    <a:gd name="connsiteX5" fmla="*/ 4929714 w 12637290"/>
                    <a:gd name="connsiteY5" fmla="*/ 185021 h 1196542"/>
                    <a:gd name="connsiteX6" fmla="*/ 3943479 w 12637290"/>
                    <a:gd name="connsiteY6" fmla="*/ 370770 h 1196542"/>
                    <a:gd name="connsiteX7" fmla="*/ 2312674 w 12637290"/>
                    <a:gd name="connsiteY7" fmla="*/ 608187 h 1196542"/>
                    <a:gd name="connsiteX8" fmla="*/ 2269375 w 12637290"/>
                    <a:gd name="connsiteY8" fmla="*/ 608005 h 1196542"/>
                    <a:gd name="connsiteX9" fmla="*/ 1254396 w 12637290"/>
                    <a:gd name="connsiteY9" fmla="*/ 482838 h 1196542"/>
                    <a:gd name="connsiteX10" fmla="*/ 1114311 w 12637290"/>
                    <a:gd name="connsiteY10" fmla="*/ 457368 h 1196542"/>
                    <a:gd name="connsiteX11" fmla="*/ 0 w 12637290"/>
                    <a:gd name="connsiteY11" fmla="*/ 4184 h 1196542"/>
                    <a:gd name="connsiteX12" fmla="*/ 2729 w 12637290"/>
                    <a:gd name="connsiteY12" fmla="*/ 0 h 1196542"/>
                    <a:gd name="connsiteX13" fmla="*/ 1115403 w 12637290"/>
                    <a:gd name="connsiteY13" fmla="*/ 452638 h 1196542"/>
                    <a:gd name="connsiteX14" fmla="*/ 1255488 w 12637290"/>
                    <a:gd name="connsiteY14" fmla="*/ 478108 h 1196542"/>
                    <a:gd name="connsiteX15" fmla="*/ 2269557 w 12637290"/>
                    <a:gd name="connsiteY15" fmla="*/ 603274 h 1196542"/>
                    <a:gd name="connsiteX16" fmla="*/ 2312674 w 12637290"/>
                    <a:gd name="connsiteY16" fmla="*/ 602911 h 1196542"/>
                    <a:gd name="connsiteX17" fmla="*/ 3942570 w 12637290"/>
                    <a:gd name="connsiteY17" fmla="*/ 365676 h 1196542"/>
                    <a:gd name="connsiteX18" fmla="*/ 4929167 w 12637290"/>
                    <a:gd name="connsiteY18" fmla="*/ 179927 h 1196542"/>
                    <a:gd name="connsiteX19" fmla="*/ 6394419 w 12637290"/>
                    <a:gd name="connsiteY19" fmla="*/ 209218 h 1196542"/>
                    <a:gd name="connsiteX20" fmla="*/ 7849118 w 12637290"/>
                    <a:gd name="connsiteY20" fmla="*/ 519587 h 1196542"/>
                    <a:gd name="connsiteX21" fmla="*/ 8650512 w 12637290"/>
                    <a:gd name="connsiteY21" fmla="*/ 783384 h 1196542"/>
                    <a:gd name="connsiteX22" fmla="*/ 9761731 w 12637290"/>
                    <a:gd name="connsiteY22" fmla="*/ 1121043 h 1196542"/>
                    <a:gd name="connsiteX23" fmla="*/ 11107273 w 12637290"/>
                    <a:gd name="connsiteY23" fmla="*/ 1120497 h 1196542"/>
                    <a:gd name="connsiteX24" fmla="*/ 12429893 w 12637290"/>
                    <a:gd name="connsiteY24" fmla="*/ 386962 h 1196542"/>
                    <a:gd name="connsiteX25" fmla="*/ 12634380 w 12637290"/>
                    <a:gd name="connsiteY25" fmla="*/ 233960 h 1196542"/>
                    <a:gd name="connsiteX26" fmla="*/ 12637290 w 12637290"/>
                    <a:gd name="connsiteY26" fmla="*/ 237962 h 1196542"/>
                    <a:gd name="connsiteX27" fmla="*/ 12432803 w 12637290"/>
                    <a:gd name="connsiteY27" fmla="*/ 390964 h 1196542"/>
                    <a:gd name="connsiteX28" fmla="*/ 11108365 w 12637290"/>
                    <a:gd name="connsiteY28" fmla="*/ 1125409 h 1196542"/>
                    <a:gd name="connsiteX29" fmla="*/ 10440505 w 12637290"/>
                    <a:gd name="connsiteY29" fmla="*/ 1196543 h 1196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637290" h="1196542">
                      <a:moveTo>
                        <a:pt x="10440505" y="1196543"/>
                      </a:moveTo>
                      <a:cubicBezTo>
                        <a:pt x="10214186" y="1196543"/>
                        <a:pt x="9985502" y="1173074"/>
                        <a:pt x="9760639" y="1125955"/>
                      </a:cubicBezTo>
                      <a:cubicBezTo>
                        <a:pt x="9379681" y="1046270"/>
                        <a:pt x="9024557" y="920740"/>
                        <a:pt x="8648693" y="788114"/>
                      </a:cubicBezTo>
                      <a:cubicBezTo>
                        <a:pt x="8390901" y="697150"/>
                        <a:pt x="8124375" y="602911"/>
                        <a:pt x="7847663" y="524500"/>
                      </a:cubicBezTo>
                      <a:cubicBezTo>
                        <a:pt x="7335170" y="379139"/>
                        <a:pt x="6845965" y="274894"/>
                        <a:pt x="6393691" y="214312"/>
                      </a:cubicBezTo>
                      <a:cubicBezTo>
                        <a:pt x="5851727" y="141722"/>
                        <a:pt x="5359246" y="131898"/>
                        <a:pt x="4929714" y="185021"/>
                      </a:cubicBezTo>
                      <a:cubicBezTo>
                        <a:pt x="4611521" y="224318"/>
                        <a:pt x="4287143" y="295452"/>
                        <a:pt x="3943479" y="370770"/>
                      </a:cubicBezTo>
                      <a:cubicBezTo>
                        <a:pt x="3410430" y="487568"/>
                        <a:pt x="2859732" y="608187"/>
                        <a:pt x="2312674" y="608187"/>
                      </a:cubicBezTo>
                      <a:cubicBezTo>
                        <a:pt x="2298301" y="608187"/>
                        <a:pt x="2283747" y="608187"/>
                        <a:pt x="2269375" y="608005"/>
                      </a:cubicBezTo>
                      <a:cubicBezTo>
                        <a:pt x="1912613" y="603456"/>
                        <a:pt x="1578047" y="542147"/>
                        <a:pt x="1254396" y="482838"/>
                      </a:cubicBezTo>
                      <a:cubicBezTo>
                        <a:pt x="1207822" y="474287"/>
                        <a:pt x="1161249" y="465737"/>
                        <a:pt x="1114311" y="457368"/>
                      </a:cubicBezTo>
                      <a:cubicBezTo>
                        <a:pt x="733535" y="388963"/>
                        <a:pt x="389872" y="249242"/>
                        <a:pt x="0" y="4184"/>
                      </a:cubicBezTo>
                      <a:lnTo>
                        <a:pt x="2729" y="0"/>
                      </a:lnTo>
                      <a:cubicBezTo>
                        <a:pt x="392238" y="244694"/>
                        <a:pt x="735355" y="384233"/>
                        <a:pt x="1115403" y="452638"/>
                      </a:cubicBezTo>
                      <a:cubicBezTo>
                        <a:pt x="1162159" y="461006"/>
                        <a:pt x="1208914" y="469557"/>
                        <a:pt x="1255488" y="478108"/>
                      </a:cubicBezTo>
                      <a:cubicBezTo>
                        <a:pt x="1593693" y="540145"/>
                        <a:pt x="1913341" y="598726"/>
                        <a:pt x="2269557" y="603274"/>
                      </a:cubicBezTo>
                      <a:cubicBezTo>
                        <a:pt x="2283929" y="602911"/>
                        <a:pt x="2298301" y="602911"/>
                        <a:pt x="2312674" y="602911"/>
                      </a:cubicBezTo>
                      <a:cubicBezTo>
                        <a:pt x="2859368" y="602911"/>
                        <a:pt x="3409702" y="482292"/>
                        <a:pt x="3942570" y="365676"/>
                      </a:cubicBezTo>
                      <a:cubicBezTo>
                        <a:pt x="4286233" y="290358"/>
                        <a:pt x="4610793" y="219224"/>
                        <a:pt x="4929167" y="179927"/>
                      </a:cubicBezTo>
                      <a:cubicBezTo>
                        <a:pt x="5359064" y="126804"/>
                        <a:pt x="5852090" y="136628"/>
                        <a:pt x="6394419" y="209218"/>
                      </a:cubicBezTo>
                      <a:cubicBezTo>
                        <a:pt x="6847057" y="269800"/>
                        <a:pt x="7336444" y="374227"/>
                        <a:pt x="7849118" y="519587"/>
                      </a:cubicBezTo>
                      <a:cubicBezTo>
                        <a:pt x="8125831" y="597999"/>
                        <a:pt x="8392538" y="692238"/>
                        <a:pt x="8650512" y="783384"/>
                      </a:cubicBezTo>
                      <a:cubicBezTo>
                        <a:pt x="9026194" y="916009"/>
                        <a:pt x="9381137" y="1041358"/>
                        <a:pt x="9761731" y="1121043"/>
                      </a:cubicBezTo>
                      <a:cubicBezTo>
                        <a:pt x="10211458" y="1215100"/>
                        <a:pt x="10676649" y="1215100"/>
                        <a:pt x="11107273" y="1120497"/>
                      </a:cubicBezTo>
                      <a:cubicBezTo>
                        <a:pt x="11600299" y="1012250"/>
                        <a:pt x="12022009" y="694421"/>
                        <a:pt x="12429893" y="386962"/>
                      </a:cubicBezTo>
                      <a:cubicBezTo>
                        <a:pt x="12496842" y="336568"/>
                        <a:pt x="12565975" y="284354"/>
                        <a:pt x="12634380" y="233960"/>
                      </a:cubicBezTo>
                      <a:lnTo>
                        <a:pt x="12637290" y="237962"/>
                      </a:lnTo>
                      <a:cubicBezTo>
                        <a:pt x="12568885" y="288356"/>
                        <a:pt x="12499753" y="340388"/>
                        <a:pt x="12432803" y="390964"/>
                      </a:cubicBezTo>
                      <a:cubicBezTo>
                        <a:pt x="12024556" y="698787"/>
                        <a:pt x="11602482" y="1016980"/>
                        <a:pt x="11108365" y="1125409"/>
                      </a:cubicBezTo>
                      <a:cubicBezTo>
                        <a:pt x="10892416" y="1172892"/>
                        <a:pt x="10667734" y="1196543"/>
                        <a:pt x="10440505" y="1196543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87" name="任意多边形: 形状 86">
                  <a:extLst>
                    <a:ext uri="{FF2B5EF4-FFF2-40B4-BE49-F238E27FC236}">
                      <a16:creationId xmlns:a16="http://schemas.microsoft.com/office/drawing/2014/main" id="{902EBF40-AA73-4F6A-97CD-86526C296CA0}"/>
                    </a:ext>
                  </a:extLst>
                </p:cNvPr>
                <p:cNvSpPr/>
                <p:nvPr/>
              </p:nvSpPr>
              <p:spPr>
                <a:xfrm>
                  <a:off x="-604474" y="5620098"/>
                  <a:ext cx="12648570" cy="1165069"/>
                </a:xfrm>
                <a:custGeom>
                  <a:avLst/>
                  <a:gdLst>
                    <a:gd name="connsiteX0" fmla="*/ 10432501 w 12648570"/>
                    <a:gd name="connsiteY0" fmla="*/ 1165069 h 1165069"/>
                    <a:gd name="connsiteX1" fmla="*/ 9814308 w 12648570"/>
                    <a:gd name="connsiteY1" fmla="*/ 1107034 h 1165069"/>
                    <a:gd name="connsiteX2" fmla="*/ 8670525 w 12648570"/>
                    <a:gd name="connsiteY2" fmla="*/ 785567 h 1165069"/>
                    <a:gd name="connsiteX3" fmla="*/ 7900604 w 12648570"/>
                    <a:gd name="connsiteY3" fmla="*/ 547968 h 1165069"/>
                    <a:gd name="connsiteX4" fmla="*/ 4978288 w 12648570"/>
                    <a:gd name="connsiteY4" fmla="*/ 198848 h 1165069"/>
                    <a:gd name="connsiteX5" fmla="*/ 3959307 w 12648570"/>
                    <a:gd name="connsiteY5" fmla="*/ 364403 h 1165069"/>
                    <a:gd name="connsiteX6" fmla="*/ 2294845 w 12648570"/>
                    <a:gd name="connsiteY6" fmla="*/ 571073 h 1165069"/>
                    <a:gd name="connsiteX7" fmla="*/ 1307519 w 12648570"/>
                    <a:gd name="connsiteY7" fmla="*/ 464463 h 1165069"/>
                    <a:gd name="connsiteX8" fmla="*/ 1129593 w 12648570"/>
                    <a:gd name="connsiteY8" fmla="*/ 436264 h 1165069"/>
                    <a:gd name="connsiteX9" fmla="*/ 0 w 12648570"/>
                    <a:gd name="connsiteY9" fmla="*/ 4184 h 1165069"/>
                    <a:gd name="connsiteX10" fmla="*/ 2729 w 12648570"/>
                    <a:gd name="connsiteY10" fmla="*/ 0 h 1165069"/>
                    <a:gd name="connsiteX11" fmla="*/ 1130139 w 12648570"/>
                    <a:gd name="connsiteY11" fmla="*/ 431170 h 1165069"/>
                    <a:gd name="connsiteX12" fmla="*/ 1308065 w 12648570"/>
                    <a:gd name="connsiteY12" fmla="*/ 459369 h 1165069"/>
                    <a:gd name="connsiteX13" fmla="*/ 2294663 w 12648570"/>
                    <a:gd name="connsiteY13" fmla="*/ 565797 h 1165069"/>
                    <a:gd name="connsiteX14" fmla="*/ 3958216 w 12648570"/>
                    <a:gd name="connsiteY14" fmla="*/ 359309 h 1165069"/>
                    <a:gd name="connsiteX15" fmla="*/ 4977743 w 12648570"/>
                    <a:gd name="connsiteY15" fmla="*/ 193572 h 1165069"/>
                    <a:gd name="connsiteX16" fmla="*/ 7901878 w 12648570"/>
                    <a:gd name="connsiteY16" fmla="*/ 542874 h 1165069"/>
                    <a:gd name="connsiteX17" fmla="*/ 8671980 w 12648570"/>
                    <a:gd name="connsiteY17" fmla="*/ 780655 h 1165069"/>
                    <a:gd name="connsiteX18" fmla="*/ 9815218 w 12648570"/>
                    <a:gd name="connsiteY18" fmla="*/ 1102122 h 1165069"/>
                    <a:gd name="connsiteX19" fmla="*/ 11143477 w 12648570"/>
                    <a:gd name="connsiteY19" fmla="*/ 1079563 h 1165069"/>
                    <a:gd name="connsiteX20" fmla="*/ 12413519 w 12648570"/>
                    <a:gd name="connsiteY20" fmla="*/ 364039 h 1165069"/>
                    <a:gd name="connsiteX21" fmla="*/ 12645660 w 12648570"/>
                    <a:gd name="connsiteY21" fmla="*/ 189751 h 1165069"/>
                    <a:gd name="connsiteX22" fmla="*/ 12648570 w 12648570"/>
                    <a:gd name="connsiteY22" fmla="*/ 193754 h 1165069"/>
                    <a:gd name="connsiteX23" fmla="*/ 12416611 w 12648570"/>
                    <a:gd name="connsiteY23" fmla="*/ 368041 h 1165069"/>
                    <a:gd name="connsiteX24" fmla="*/ 11144568 w 12648570"/>
                    <a:gd name="connsiteY24" fmla="*/ 1084475 h 1165069"/>
                    <a:gd name="connsiteX25" fmla="*/ 10432501 w 12648570"/>
                    <a:gd name="connsiteY25" fmla="*/ 1165069 h 1165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2648570" h="1165069">
                      <a:moveTo>
                        <a:pt x="10432501" y="1165069"/>
                      </a:moveTo>
                      <a:cubicBezTo>
                        <a:pt x="10226922" y="1165069"/>
                        <a:pt x="10019160" y="1145785"/>
                        <a:pt x="9814308" y="1107034"/>
                      </a:cubicBezTo>
                      <a:cubicBezTo>
                        <a:pt x="9423526" y="1033171"/>
                        <a:pt x="9057668" y="912917"/>
                        <a:pt x="8670525" y="785567"/>
                      </a:cubicBezTo>
                      <a:cubicBezTo>
                        <a:pt x="8422374" y="703881"/>
                        <a:pt x="8165855" y="619466"/>
                        <a:pt x="7900604" y="547968"/>
                      </a:cubicBezTo>
                      <a:cubicBezTo>
                        <a:pt x="6747178" y="236325"/>
                        <a:pt x="5763855" y="118981"/>
                        <a:pt x="4978288" y="198848"/>
                      </a:cubicBezTo>
                      <a:cubicBezTo>
                        <a:pt x="4649362" y="232323"/>
                        <a:pt x="4314068" y="296543"/>
                        <a:pt x="3959307" y="364403"/>
                      </a:cubicBezTo>
                      <a:cubicBezTo>
                        <a:pt x="3415705" y="468466"/>
                        <a:pt x="2853729" y="576349"/>
                        <a:pt x="2294845" y="571073"/>
                      </a:cubicBezTo>
                      <a:cubicBezTo>
                        <a:pt x="1948453" y="567435"/>
                        <a:pt x="1622619" y="515221"/>
                        <a:pt x="1307519" y="464463"/>
                      </a:cubicBezTo>
                      <a:cubicBezTo>
                        <a:pt x="1249302" y="455185"/>
                        <a:pt x="1189084" y="445361"/>
                        <a:pt x="1129593" y="436264"/>
                      </a:cubicBezTo>
                      <a:cubicBezTo>
                        <a:pt x="725894" y="373681"/>
                        <a:pt x="377501" y="240327"/>
                        <a:pt x="0" y="4184"/>
                      </a:cubicBezTo>
                      <a:lnTo>
                        <a:pt x="2729" y="0"/>
                      </a:lnTo>
                      <a:cubicBezTo>
                        <a:pt x="379321" y="235597"/>
                        <a:pt x="726986" y="368769"/>
                        <a:pt x="1130139" y="431170"/>
                      </a:cubicBezTo>
                      <a:cubicBezTo>
                        <a:pt x="1189630" y="440449"/>
                        <a:pt x="1249848" y="450091"/>
                        <a:pt x="1308065" y="459369"/>
                      </a:cubicBezTo>
                      <a:cubicBezTo>
                        <a:pt x="1622983" y="509945"/>
                        <a:pt x="1948635" y="562341"/>
                        <a:pt x="2294663" y="565797"/>
                      </a:cubicBezTo>
                      <a:cubicBezTo>
                        <a:pt x="2853001" y="570709"/>
                        <a:pt x="3414796" y="463190"/>
                        <a:pt x="3958216" y="359309"/>
                      </a:cubicBezTo>
                      <a:cubicBezTo>
                        <a:pt x="4313340" y="291267"/>
                        <a:pt x="4648634" y="227047"/>
                        <a:pt x="4977743" y="193572"/>
                      </a:cubicBezTo>
                      <a:cubicBezTo>
                        <a:pt x="5764037" y="113523"/>
                        <a:pt x="6747724" y="231049"/>
                        <a:pt x="7901878" y="542874"/>
                      </a:cubicBezTo>
                      <a:cubicBezTo>
                        <a:pt x="8167311" y="614554"/>
                        <a:pt x="8423829" y="698969"/>
                        <a:pt x="8671980" y="780655"/>
                      </a:cubicBezTo>
                      <a:cubicBezTo>
                        <a:pt x="9059123" y="908005"/>
                        <a:pt x="9424799" y="1028259"/>
                        <a:pt x="9815218" y="1102122"/>
                      </a:cubicBezTo>
                      <a:cubicBezTo>
                        <a:pt x="10261489" y="1186355"/>
                        <a:pt x="10720858" y="1178532"/>
                        <a:pt x="11143477" y="1079563"/>
                      </a:cubicBezTo>
                      <a:cubicBezTo>
                        <a:pt x="11616673" y="968587"/>
                        <a:pt x="12021827" y="661310"/>
                        <a:pt x="12413519" y="364039"/>
                      </a:cubicBezTo>
                      <a:cubicBezTo>
                        <a:pt x="12489383" y="306549"/>
                        <a:pt x="12567794" y="246877"/>
                        <a:pt x="12645660" y="189751"/>
                      </a:cubicBezTo>
                      <a:lnTo>
                        <a:pt x="12648570" y="193754"/>
                      </a:lnTo>
                      <a:cubicBezTo>
                        <a:pt x="12570887" y="250879"/>
                        <a:pt x="12492475" y="310370"/>
                        <a:pt x="12416611" y="368041"/>
                      </a:cubicBezTo>
                      <a:cubicBezTo>
                        <a:pt x="12024374" y="665676"/>
                        <a:pt x="11618856" y="973317"/>
                        <a:pt x="11144568" y="1084475"/>
                      </a:cubicBezTo>
                      <a:cubicBezTo>
                        <a:pt x="10915339" y="1137962"/>
                        <a:pt x="10675193" y="1165069"/>
                        <a:pt x="10432501" y="116506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id="{ABBC51AF-D5E1-40E2-BE36-0BFF726FE15C}"/>
                    </a:ext>
                  </a:extLst>
                </p:cNvPr>
                <p:cNvSpPr/>
                <p:nvPr/>
              </p:nvSpPr>
              <p:spPr>
                <a:xfrm>
                  <a:off x="-602837" y="5649025"/>
                  <a:ext cx="12660395" cy="1133959"/>
                </a:xfrm>
                <a:custGeom>
                  <a:avLst/>
                  <a:gdLst>
                    <a:gd name="connsiteX0" fmla="*/ 10423040 w 12660395"/>
                    <a:gd name="connsiteY0" fmla="*/ 1133960 h 1133959"/>
                    <a:gd name="connsiteX1" fmla="*/ 9868341 w 12660395"/>
                    <a:gd name="connsiteY1" fmla="*/ 1087568 h 1133959"/>
                    <a:gd name="connsiteX2" fmla="*/ 8685624 w 12660395"/>
                    <a:gd name="connsiteY2" fmla="*/ 781746 h 1133959"/>
                    <a:gd name="connsiteX3" fmla="*/ 7953727 w 12660395"/>
                    <a:gd name="connsiteY3" fmla="*/ 570527 h 1133959"/>
                    <a:gd name="connsiteX4" fmla="*/ 5027045 w 12660395"/>
                    <a:gd name="connsiteY4" fmla="*/ 211947 h 1133959"/>
                    <a:gd name="connsiteX5" fmla="*/ 3968404 w 12660395"/>
                    <a:gd name="connsiteY5" fmla="*/ 357307 h 1133959"/>
                    <a:gd name="connsiteX6" fmla="*/ 2351606 w 12660395"/>
                    <a:gd name="connsiteY6" fmla="*/ 533778 h 1133959"/>
                    <a:gd name="connsiteX7" fmla="*/ 2320314 w 12660395"/>
                    <a:gd name="connsiteY7" fmla="*/ 533596 h 1133959"/>
                    <a:gd name="connsiteX8" fmla="*/ 1365554 w 12660395"/>
                    <a:gd name="connsiteY8" fmla="*/ 444815 h 1133959"/>
                    <a:gd name="connsiteX9" fmla="*/ 1144875 w 12660395"/>
                    <a:gd name="connsiteY9" fmla="*/ 414797 h 1133959"/>
                    <a:gd name="connsiteX10" fmla="*/ 0 w 12660395"/>
                    <a:gd name="connsiteY10" fmla="*/ 4184 h 1133959"/>
                    <a:gd name="connsiteX11" fmla="*/ 2547 w 12660395"/>
                    <a:gd name="connsiteY11" fmla="*/ 0 h 1133959"/>
                    <a:gd name="connsiteX12" fmla="*/ 1145421 w 12660395"/>
                    <a:gd name="connsiteY12" fmla="*/ 410067 h 1133959"/>
                    <a:gd name="connsiteX13" fmla="*/ 1366100 w 12660395"/>
                    <a:gd name="connsiteY13" fmla="*/ 440085 h 1133959"/>
                    <a:gd name="connsiteX14" fmla="*/ 2320133 w 12660395"/>
                    <a:gd name="connsiteY14" fmla="*/ 528866 h 1133959"/>
                    <a:gd name="connsiteX15" fmla="*/ 2351424 w 12660395"/>
                    <a:gd name="connsiteY15" fmla="*/ 528866 h 1133959"/>
                    <a:gd name="connsiteX16" fmla="*/ 3967494 w 12660395"/>
                    <a:gd name="connsiteY16" fmla="*/ 352395 h 1133959"/>
                    <a:gd name="connsiteX17" fmla="*/ 5026499 w 12660395"/>
                    <a:gd name="connsiteY17" fmla="*/ 207035 h 1133959"/>
                    <a:gd name="connsiteX18" fmla="*/ 7954819 w 12660395"/>
                    <a:gd name="connsiteY18" fmla="*/ 565615 h 1133959"/>
                    <a:gd name="connsiteX19" fmla="*/ 8686898 w 12660395"/>
                    <a:gd name="connsiteY19" fmla="*/ 776834 h 1133959"/>
                    <a:gd name="connsiteX20" fmla="*/ 9869068 w 12660395"/>
                    <a:gd name="connsiteY20" fmla="*/ 1082474 h 1133959"/>
                    <a:gd name="connsiteX21" fmla="*/ 11180044 w 12660395"/>
                    <a:gd name="connsiteY21" fmla="*/ 1037720 h 1133959"/>
                    <a:gd name="connsiteX22" fmla="*/ 12398782 w 12660395"/>
                    <a:gd name="connsiteY22" fmla="*/ 339478 h 1133959"/>
                    <a:gd name="connsiteX23" fmla="*/ 12657485 w 12660395"/>
                    <a:gd name="connsiteY23" fmla="*/ 144451 h 1133959"/>
                    <a:gd name="connsiteX24" fmla="*/ 12660395 w 12660395"/>
                    <a:gd name="connsiteY24" fmla="*/ 148454 h 1133959"/>
                    <a:gd name="connsiteX25" fmla="*/ 12401876 w 12660395"/>
                    <a:gd name="connsiteY25" fmla="*/ 343481 h 1133959"/>
                    <a:gd name="connsiteX26" fmla="*/ 11181318 w 12660395"/>
                    <a:gd name="connsiteY26" fmla="*/ 1042450 h 1133959"/>
                    <a:gd name="connsiteX27" fmla="*/ 10423040 w 12660395"/>
                    <a:gd name="connsiteY27" fmla="*/ 1133960 h 1133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2660395" h="1133959">
                      <a:moveTo>
                        <a:pt x="10423040" y="1133960"/>
                      </a:moveTo>
                      <a:cubicBezTo>
                        <a:pt x="10238565" y="1133960"/>
                        <a:pt x="10052634" y="1118496"/>
                        <a:pt x="9868341" y="1087568"/>
                      </a:cubicBezTo>
                      <a:cubicBezTo>
                        <a:pt x="9465551" y="1019891"/>
                        <a:pt x="9086595" y="904184"/>
                        <a:pt x="8685624" y="781746"/>
                      </a:cubicBezTo>
                      <a:cubicBezTo>
                        <a:pt x="8449481" y="709703"/>
                        <a:pt x="8205334" y="635112"/>
                        <a:pt x="7953727" y="570527"/>
                      </a:cubicBezTo>
                      <a:cubicBezTo>
                        <a:pt x="6769009" y="266161"/>
                        <a:pt x="5811702" y="148999"/>
                        <a:pt x="5027045" y="211947"/>
                      </a:cubicBezTo>
                      <a:cubicBezTo>
                        <a:pt x="4685202" y="239418"/>
                        <a:pt x="4336991" y="296725"/>
                        <a:pt x="3968404" y="357307"/>
                      </a:cubicBezTo>
                      <a:cubicBezTo>
                        <a:pt x="3440448" y="444087"/>
                        <a:pt x="2895026" y="533778"/>
                        <a:pt x="2351606" y="533778"/>
                      </a:cubicBezTo>
                      <a:cubicBezTo>
                        <a:pt x="2341055" y="533778"/>
                        <a:pt x="2330685" y="533778"/>
                        <a:pt x="2320314" y="533596"/>
                      </a:cubicBezTo>
                      <a:cubicBezTo>
                        <a:pt x="1985930" y="531049"/>
                        <a:pt x="1670648" y="487204"/>
                        <a:pt x="1365554" y="444815"/>
                      </a:cubicBezTo>
                      <a:cubicBezTo>
                        <a:pt x="1293329" y="434809"/>
                        <a:pt x="1218738" y="424439"/>
                        <a:pt x="1144875" y="414797"/>
                      </a:cubicBezTo>
                      <a:cubicBezTo>
                        <a:pt x="719709" y="359309"/>
                        <a:pt x="366768" y="232504"/>
                        <a:pt x="0" y="4184"/>
                      </a:cubicBezTo>
                      <a:lnTo>
                        <a:pt x="2547" y="0"/>
                      </a:lnTo>
                      <a:cubicBezTo>
                        <a:pt x="368769" y="227956"/>
                        <a:pt x="721164" y="354397"/>
                        <a:pt x="1145421" y="410067"/>
                      </a:cubicBezTo>
                      <a:cubicBezTo>
                        <a:pt x="1219284" y="419709"/>
                        <a:pt x="1294057" y="430079"/>
                        <a:pt x="1366100" y="440085"/>
                      </a:cubicBezTo>
                      <a:cubicBezTo>
                        <a:pt x="1670830" y="482474"/>
                        <a:pt x="1986112" y="526319"/>
                        <a:pt x="2320133" y="528866"/>
                      </a:cubicBezTo>
                      <a:cubicBezTo>
                        <a:pt x="2330503" y="528866"/>
                        <a:pt x="2341055" y="528866"/>
                        <a:pt x="2351424" y="528866"/>
                      </a:cubicBezTo>
                      <a:cubicBezTo>
                        <a:pt x="2894481" y="528866"/>
                        <a:pt x="3439720" y="439175"/>
                        <a:pt x="3967494" y="352395"/>
                      </a:cubicBezTo>
                      <a:cubicBezTo>
                        <a:pt x="4336263" y="291813"/>
                        <a:pt x="4684656" y="234506"/>
                        <a:pt x="5026499" y="207035"/>
                      </a:cubicBezTo>
                      <a:cubicBezTo>
                        <a:pt x="5811702" y="143905"/>
                        <a:pt x="6769555" y="261249"/>
                        <a:pt x="7954819" y="565615"/>
                      </a:cubicBezTo>
                      <a:cubicBezTo>
                        <a:pt x="8206425" y="630200"/>
                        <a:pt x="8450755" y="704791"/>
                        <a:pt x="8686898" y="776834"/>
                      </a:cubicBezTo>
                      <a:cubicBezTo>
                        <a:pt x="9087868" y="899272"/>
                        <a:pt x="9466461" y="1014797"/>
                        <a:pt x="9869068" y="1082474"/>
                      </a:cubicBezTo>
                      <a:cubicBezTo>
                        <a:pt x="10311882" y="1156883"/>
                        <a:pt x="10765248" y="1141419"/>
                        <a:pt x="11180044" y="1037720"/>
                      </a:cubicBezTo>
                      <a:cubicBezTo>
                        <a:pt x="11633774" y="924196"/>
                        <a:pt x="12022736" y="626925"/>
                        <a:pt x="12398782" y="339478"/>
                      </a:cubicBezTo>
                      <a:cubicBezTo>
                        <a:pt x="12483197" y="274894"/>
                        <a:pt x="12570523" y="208308"/>
                        <a:pt x="12657485" y="144451"/>
                      </a:cubicBezTo>
                      <a:lnTo>
                        <a:pt x="12660395" y="148454"/>
                      </a:lnTo>
                      <a:cubicBezTo>
                        <a:pt x="12573616" y="212310"/>
                        <a:pt x="12486290" y="278896"/>
                        <a:pt x="12401876" y="343481"/>
                      </a:cubicBezTo>
                      <a:cubicBezTo>
                        <a:pt x="12025284" y="631292"/>
                        <a:pt x="11635957" y="928744"/>
                        <a:pt x="11181318" y="1042450"/>
                      </a:cubicBezTo>
                      <a:cubicBezTo>
                        <a:pt x="10938444" y="1103578"/>
                        <a:pt x="10682470" y="1133960"/>
                        <a:pt x="10423040" y="1133960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1F7E3900-1E9F-4D9D-A4FA-4C75DFE60354}"/>
                    </a:ext>
                  </a:extLst>
                </p:cNvPr>
                <p:cNvSpPr/>
                <p:nvPr/>
              </p:nvSpPr>
              <p:spPr>
                <a:xfrm>
                  <a:off x="-600835" y="5677952"/>
                  <a:ext cx="12672038" cy="1104123"/>
                </a:xfrm>
                <a:custGeom>
                  <a:avLst/>
                  <a:gdLst>
                    <a:gd name="connsiteX0" fmla="*/ 10411398 w 12672038"/>
                    <a:gd name="connsiteY0" fmla="*/ 1104124 h 1104123"/>
                    <a:gd name="connsiteX1" fmla="*/ 9922192 w 12672038"/>
                    <a:gd name="connsiteY1" fmla="*/ 1068284 h 1104123"/>
                    <a:gd name="connsiteX2" fmla="*/ 8691446 w 12672038"/>
                    <a:gd name="connsiteY2" fmla="*/ 777744 h 1104123"/>
                    <a:gd name="connsiteX3" fmla="*/ 8006668 w 12672038"/>
                    <a:gd name="connsiteY3" fmla="*/ 593632 h 1104123"/>
                    <a:gd name="connsiteX4" fmla="*/ 5075802 w 12672038"/>
                    <a:gd name="connsiteY4" fmla="*/ 225591 h 1104123"/>
                    <a:gd name="connsiteX5" fmla="*/ 3968040 w 12672038"/>
                    <a:gd name="connsiteY5" fmla="*/ 350212 h 1104123"/>
                    <a:gd name="connsiteX6" fmla="*/ 2367434 w 12672038"/>
                    <a:gd name="connsiteY6" fmla="*/ 496665 h 1104123"/>
                    <a:gd name="connsiteX7" fmla="*/ 2345421 w 12672038"/>
                    <a:gd name="connsiteY7" fmla="*/ 496665 h 1104123"/>
                    <a:gd name="connsiteX8" fmla="*/ 1428138 w 12672038"/>
                    <a:gd name="connsiteY8" fmla="*/ 424439 h 1104123"/>
                    <a:gd name="connsiteX9" fmla="*/ 1159793 w 12672038"/>
                    <a:gd name="connsiteY9" fmla="*/ 393693 h 1104123"/>
                    <a:gd name="connsiteX10" fmla="*/ 0 w 12672038"/>
                    <a:gd name="connsiteY10" fmla="*/ 4184 h 1104123"/>
                    <a:gd name="connsiteX11" fmla="*/ 2547 w 12672038"/>
                    <a:gd name="connsiteY11" fmla="*/ 0 h 1104123"/>
                    <a:gd name="connsiteX12" fmla="*/ 1160339 w 12672038"/>
                    <a:gd name="connsiteY12" fmla="*/ 388781 h 1104123"/>
                    <a:gd name="connsiteX13" fmla="*/ 1428684 w 12672038"/>
                    <a:gd name="connsiteY13" fmla="*/ 419527 h 1104123"/>
                    <a:gd name="connsiteX14" fmla="*/ 2345421 w 12672038"/>
                    <a:gd name="connsiteY14" fmla="*/ 491752 h 1104123"/>
                    <a:gd name="connsiteX15" fmla="*/ 2367434 w 12672038"/>
                    <a:gd name="connsiteY15" fmla="*/ 491752 h 1104123"/>
                    <a:gd name="connsiteX16" fmla="*/ 3967312 w 12672038"/>
                    <a:gd name="connsiteY16" fmla="*/ 345300 h 1104123"/>
                    <a:gd name="connsiteX17" fmla="*/ 5075438 w 12672038"/>
                    <a:gd name="connsiteY17" fmla="*/ 220497 h 1104123"/>
                    <a:gd name="connsiteX18" fmla="*/ 8007760 w 12672038"/>
                    <a:gd name="connsiteY18" fmla="*/ 588538 h 1104123"/>
                    <a:gd name="connsiteX19" fmla="*/ 8692720 w 12672038"/>
                    <a:gd name="connsiteY19" fmla="*/ 772650 h 1104123"/>
                    <a:gd name="connsiteX20" fmla="*/ 9922919 w 12672038"/>
                    <a:gd name="connsiteY20" fmla="*/ 1063190 h 1104123"/>
                    <a:gd name="connsiteX21" fmla="*/ 11216431 w 12672038"/>
                    <a:gd name="connsiteY21" fmla="*/ 996240 h 1104123"/>
                    <a:gd name="connsiteX22" fmla="*/ 12385501 w 12672038"/>
                    <a:gd name="connsiteY22" fmla="*/ 314736 h 1104123"/>
                    <a:gd name="connsiteX23" fmla="*/ 12669128 w 12672038"/>
                    <a:gd name="connsiteY23" fmla="*/ 99697 h 1104123"/>
                    <a:gd name="connsiteX24" fmla="*/ 12672039 w 12672038"/>
                    <a:gd name="connsiteY24" fmla="*/ 103699 h 1104123"/>
                    <a:gd name="connsiteX25" fmla="*/ 12388595 w 12672038"/>
                    <a:gd name="connsiteY25" fmla="*/ 318738 h 1104123"/>
                    <a:gd name="connsiteX26" fmla="*/ 11217885 w 12672038"/>
                    <a:gd name="connsiteY26" fmla="*/ 1001152 h 1104123"/>
                    <a:gd name="connsiteX27" fmla="*/ 10411398 w 12672038"/>
                    <a:gd name="connsiteY27" fmla="*/ 1104124 h 110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2672038" h="1104123">
                      <a:moveTo>
                        <a:pt x="10411398" y="1104124"/>
                      </a:moveTo>
                      <a:cubicBezTo>
                        <a:pt x="10248935" y="1104124"/>
                        <a:pt x="10085018" y="1092298"/>
                        <a:pt x="9922192" y="1068284"/>
                      </a:cubicBezTo>
                      <a:cubicBezTo>
                        <a:pt x="9504302" y="1006792"/>
                        <a:pt x="9109517" y="895452"/>
                        <a:pt x="8691446" y="777744"/>
                      </a:cubicBezTo>
                      <a:cubicBezTo>
                        <a:pt x="8470221" y="715342"/>
                        <a:pt x="8241356" y="650758"/>
                        <a:pt x="8006668" y="593632"/>
                      </a:cubicBezTo>
                      <a:cubicBezTo>
                        <a:pt x="6787020" y="296361"/>
                        <a:pt x="5855729" y="179381"/>
                        <a:pt x="5075802" y="225591"/>
                      </a:cubicBezTo>
                      <a:cubicBezTo>
                        <a:pt x="4718131" y="246877"/>
                        <a:pt x="4353910" y="297089"/>
                        <a:pt x="3968040" y="350212"/>
                      </a:cubicBezTo>
                      <a:cubicBezTo>
                        <a:pt x="3445723" y="422256"/>
                        <a:pt x="2905760" y="496665"/>
                        <a:pt x="2367434" y="496665"/>
                      </a:cubicBezTo>
                      <a:cubicBezTo>
                        <a:pt x="2360157" y="496665"/>
                        <a:pt x="2352698" y="496665"/>
                        <a:pt x="2345421" y="496665"/>
                      </a:cubicBezTo>
                      <a:cubicBezTo>
                        <a:pt x="2024681" y="495027"/>
                        <a:pt x="1721406" y="459187"/>
                        <a:pt x="1428138" y="424439"/>
                      </a:cubicBezTo>
                      <a:cubicBezTo>
                        <a:pt x="1340266" y="414069"/>
                        <a:pt x="1249666" y="403335"/>
                        <a:pt x="1159793" y="393693"/>
                      </a:cubicBezTo>
                      <a:cubicBezTo>
                        <a:pt x="715160" y="346028"/>
                        <a:pt x="357489" y="225955"/>
                        <a:pt x="0" y="4184"/>
                      </a:cubicBezTo>
                      <a:lnTo>
                        <a:pt x="2547" y="0"/>
                      </a:lnTo>
                      <a:cubicBezTo>
                        <a:pt x="359309" y="221225"/>
                        <a:pt x="716434" y="341116"/>
                        <a:pt x="1160339" y="388781"/>
                      </a:cubicBezTo>
                      <a:cubicBezTo>
                        <a:pt x="1250212" y="398423"/>
                        <a:pt x="1340994" y="409157"/>
                        <a:pt x="1428684" y="419527"/>
                      </a:cubicBezTo>
                      <a:cubicBezTo>
                        <a:pt x="1721952" y="454275"/>
                        <a:pt x="2025045" y="490115"/>
                        <a:pt x="2345421" y="491752"/>
                      </a:cubicBezTo>
                      <a:cubicBezTo>
                        <a:pt x="2352698" y="491752"/>
                        <a:pt x="2360157" y="491752"/>
                        <a:pt x="2367434" y="491752"/>
                      </a:cubicBezTo>
                      <a:cubicBezTo>
                        <a:pt x="2905396" y="491752"/>
                        <a:pt x="3445178" y="417344"/>
                        <a:pt x="3967312" y="345300"/>
                      </a:cubicBezTo>
                      <a:cubicBezTo>
                        <a:pt x="4353182" y="291995"/>
                        <a:pt x="4717585" y="241783"/>
                        <a:pt x="5075438" y="220497"/>
                      </a:cubicBezTo>
                      <a:cubicBezTo>
                        <a:pt x="5855911" y="174287"/>
                        <a:pt x="6787748" y="291267"/>
                        <a:pt x="8007760" y="588538"/>
                      </a:cubicBezTo>
                      <a:cubicBezTo>
                        <a:pt x="8242629" y="645846"/>
                        <a:pt x="8471313" y="710248"/>
                        <a:pt x="8692720" y="772650"/>
                      </a:cubicBezTo>
                      <a:cubicBezTo>
                        <a:pt x="9110610" y="890539"/>
                        <a:pt x="9505393" y="1001698"/>
                        <a:pt x="9922919" y="1063190"/>
                      </a:cubicBezTo>
                      <a:cubicBezTo>
                        <a:pt x="10362095" y="1127774"/>
                        <a:pt x="10809456" y="1104669"/>
                        <a:pt x="11216431" y="996240"/>
                      </a:cubicBezTo>
                      <a:cubicBezTo>
                        <a:pt x="11651421" y="880533"/>
                        <a:pt x="12024556" y="592905"/>
                        <a:pt x="12385501" y="314736"/>
                      </a:cubicBezTo>
                      <a:cubicBezTo>
                        <a:pt x="12477921" y="243420"/>
                        <a:pt x="12573616" y="169739"/>
                        <a:pt x="12669128" y="99697"/>
                      </a:cubicBezTo>
                      <a:lnTo>
                        <a:pt x="12672039" y="103699"/>
                      </a:lnTo>
                      <a:cubicBezTo>
                        <a:pt x="12576526" y="173742"/>
                        <a:pt x="12480833" y="247423"/>
                        <a:pt x="12388595" y="318738"/>
                      </a:cubicBezTo>
                      <a:cubicBezTo>
                        <a:pt x="12027284" y="597271"/>
                        <a:pt x="11653786" y="885082"/>
                        <a:pt x="11217885" y="1001152"/>
                      </a:cubicBezTo>
                      <a:cubicBezTo>
                        <a:pt x="10960820" y="1069557"/>
                        <a:pt x="10688110" y="1104124"/>
                        <a:pt x="10411398" y="1104124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id="{FC133F37-F3E9-4A18-9279-4A08B78D7DA8}"/>
                    </a:ext>
                  </a:extLst>
                </p:cNvPr>
                <p:cNvSpPr/>
                <p:nvPr/>
              </p:nvSpPr>
              <p:spPr>
                <a:xfrm>
                  <a:off x="-599016" y="5706878"/>
                  <a:ext cx="12683318" cy="1075378"/>
                </a:xfrm>
                <a:custGeom>
                  <a:avLst/>
                  <a:gdLst>
                    <a:gd name="connsiteX0" fmla="*/ 10397570 w 12683318"/>
                    <a:gd name="connsiteY0" fmla="*/ 1075379 h 1075378"/>
                    <a:gd name="connsiteX1" fmla="*/ 9976225 w 12683318"/>
                    <a:gd name="connsiteY1" fmla="*/ 1048999 h 1075378"/>
                    <a:gd name="connsiteX2" fmla="*/ 8685988 w 12683318"/>
                    <a:gd name="connsiteY2" fmla="*/ 772832 h 1075378"/>
                    <a:gd name="connsiteX3" fmla="*/ 8059791 w 12683318"/>
                    <a:gd name="connsiteY3" fmla="*/ 616555 h 1075378"/>
                    <a:gd name="connsiteX4" fmla="*/ 5124559 w 12683318"/>
                    <a:gd name="connsiteY4" fmla="*/ 239054 h 1075378"/>
                    <a:gd name="connsiteX5" fmla="*/ 3954031 w 12683318"/>
                    <a:gd name="connsiteY5" fmla="*/ 342571 h 1075378"/>
                    <a:gd name="connsiteX6" fmla="*/ 2379805 w 12683318"/>
                    <a:gd name="connsiteY6" fmla="*/ 459733 h 1075378"/>
                    <a:gd name="connsiteX7" fmla="*/ 2371072 w 12683318"/>
                    <a:gd name="connsiteY7" fmla="*/ 459733 h 1075378"/>
                    <a:gd name="connsiteX8" fmla="*/ 1496543 w 12683318"/>
                    <a:gd name="connsiteY8" fmla="*/ 402789 h 1075378"/>
                    <a:gd name="connsiteX9" fmla="*/ 1175075 w 12683318"/>
                    <a:gd name="connsiteY9" fmla="*/ 372589 h 1075378"/>
                    <a:gd name="connsiteX10" fmla="*/ 0 w 12683318"/>
                    <a:gd name="connsiteY10" fmla="*/ 4184 h 1075378"/>
                    <a:gd name="connsiteX11" fmla="*/ 2547 w 12683318"/>
                    <a:gd name="connsiteY11" fmla="*/ 0 h 1075378"/>
                    <a:gd name="connsiteX12" fmla="*/ 1175439 w 12683318"/>
                    <a:gd name="connsiteY12" fmla="*/ 367677 h 1075378"/>
                    <a:gd name="connsiteX13" fmla="*/ 1496907 w 12683318"/>
                    <a:gd name="connsiteY13" fmla="*/ 397877 h 1075378"/>
                    <a:gd name="connsiteX14" fmla="*/ 2370891 w 12683318"/>
                    <a:gd name="connsiteY14" fmla="*/ 454821 h 1075378"/>
                    <a:gd name="connsiteX15" fmla="*/ 2379623 w 12683318"/>
                    <a:gd name="connsiteY15" fmla="*/ 454821 h 1075378"/>
                    <a:gd name="connsiteX16" fmla="*/ 3953304 w 12683318"/>
                    <a:gd name="connsiteY16" fmla="*/ 337659 h 1075378"/>
                    <a:gd name="connsiteX17" fmla="*/ 5124195 w 12683318"/>
                    <a:gd name="connsiteY17" fmla="*/ 234142 h 1075378"/>
                    <a:gd name="connsiteX18" fmla="*/ 8060701 w 12683318"/>
                    <a:gd name="connsiteY18" fmla="*/ 611643 h 1075378"/>
                    <a:gd name="connsiteX19" fmla="*/ 8686898 w 12683318"/>
                    <a:gd name="connsiteY19" fmla="*/ 767920 h 1075378"/>
                    <a:gd name="connsiteX20" fmla="*/ 9976406 w 12683318"/>
                    <a:gd name="connsiteY20" fmla="*/ 1044087 h 1075378"/>
                    <a:gd name="connsiteX21" fmla="*/ 11252634 w 12683318"/>
                    <a:gd name="connsiteY21" fmla="*/ 954942 h 1075378"/>
                    <a:gd name="connsiteX22" fmla="*/ 12373312 w 12683318"/>
                    <a:gd name="connsiteY22" fmla="*/ 289266 h 1075378"/>
                    <a:gd name="connsiteX23" fmla="*/ 12680407 w 12683318"/>
                    <a:gd name="connsiteY23" fmla="*/ 54942 h 1075378"/>
                    <a:gd name="connsiteX24" fmla="*/ 12683319 w 12683318"/>
                    <a:gd name="connsiteY24" fmla="*/ 58945 h 1075378"/>
                    <a:gd name="connsiteX25" fmla="*/ 12376224 w 12683318"/>
                    <a:gd name="connsiteY25" fmla="*/ 293087 h 1075378"/>
                    <a:gd name="connsiteX26" fmla="*/ 11253907 w 12683318"/>
                    <a:gd name="connsiteY26" fmla="*/ 959672 h 1075378"/>
                    <a:gd name="connsiteX27" fmla="*/ 10397570 w 12683318"/>
                    <a:gd name="connsiteY27" fmla="*/ 1075379 h 10753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2683318" h="1075378">
                      <a:moveTo>
                        <a:pt x="10397570" y="1075379"/>
                      </a:moveTo>
                      <a:cubicBezTo>
                        <a:pt x="10257485" y="1075379"/>
                        <a:pt x="10116491" y="1066646"/>
                        <a:pt x="9976225" y="1048999"/>
                      </a:cubicBezTo>
                      <a:cubicBezTo>
                        <a:pt x="9539778" y="994057"/>
                        <a:pt x="9124981" y="886537"/>
                        <a:pt x="8685988" y="772832"/>
                      </a:cubicBezTo>
                      <a:cubicBezTo>
                        <a:pt x="8483320" y="720255"/>
                        <a:pt x="8273739" y="666040"/>
                        <a:pt x="8059791" y="616555"/>
                      </a:cubicBezTo>
                      <a:cubicBezTo>
                        <a:pt x="7211641" y="420800"/>
                        <a:pt x="6111520" y="201031"/>
                        <a:pt x="5124559" y="239054"/>
                      </a:cubicBezTo>
                      <a:cubicBezTo>
                        <a:pt x="4746694" y="253608"/>
                        <a:pt x="4361733" y="296725"/>
                        <a:pt x="3954031" y="342571"/>
                      </a:cubicBezTo>
                      <a:cubicBezTo>
                        <a:pt x="3440448" y="400242"/>
                        <a:pt x="2909581" y="459733"/>
                        <a:pt x="2379805" y="459733"/>
                      </a:cubicBezTo>
                      <a:cubicBezTo>
                        <a:pt x="2376894" y="459733"/>
                        <a:pt x="2373983" y="459733"/>
                        <a:pt x="2371072" y="459733"/>
                      </a:cubicBezTo>
                      <a:cubicBezTo>
                        <a:pt x="2065979" y="459005"/>
                        <a:pt x="1776531" y="430443"/>
                        <a:pt x="1496543" y="402789"/>
                      </a:cubicBezTo>
                      <a:cubicBezTo>
                        <a:pt x="1391388" y="392419"/>
                        <a:pt x="1282595" y="381686"/>
                        <a:pt x="1175075" y="372589"/>
                      </a:cubicBezTo>
                      <a:cubicBezTo>
                        <a:pt x="712068" y="333657"/>
                        <a:pt x="349666" y="220133"/>
                        <a:pt x="0" y="4184"/>
                      </a:cubicBezTo>
                      <a:lnTo>
                        <a:pt x="2547" y="0"/>
                      </a:lnTo>
                      <a:cubicBezTo>
                        <a:pt x="351486" y="215403"/>
                        <a:pt x="713159" y="328745"/>
                        <a:pt x="1175439" y="367677"/>
                      </a:cubicBezTo>
                      <a:cubicBezTo>
                        <a:pt x="1283141" y="376774"/>
                        <a:pt x="1391752" y="387507"/>
                        <a:pt x="1496907" y="397877"/>
                      </a:cubicBezTo>
                      <a:cubicBezTo>
                        <a:pt x="1776713" y="425530"/>
                        <a:pt x="2066161" y="453911"/>
                        <a:pt x="2370891" y="454821"/>
                      </a:cubicBezTo>
                      <a:cubicBezTo>
                        <a:pt x="2373802" y="454821"/>
                        <a:pt x="2376713" y="454821"/>
                        <a:pt x="2379623" y="454821"/>
                      </a:cubicBezTo>
                      <a:cubicBezTo>
                        <a:pt x="2909035" y="454821"/>
                        <a:pt x="3439902" y="395330"/>
                        <a:pt x="3953304" y="337659"/>
                      </a:cubicBezTo>
                      <a:cubicBezTo>
                        <a:pt x="4361005" y="291995"/>
                        <a:pt x="4746148" y="248696"/>
                        <a:pt x="5124195" y="234142"/>
                      </a:cubicBezTo>
                      <a:cubicBezTo>
                        <a:pt x="6111702" y="196119"/>
                        <a:pt x="7212187" y="416070"/>
                        <a:pt x="8060701" y="611643"/>
                      </a:cubicBezTo>
                      <a:cubicBezTo>
                        <a:pt x="8274648" y="660946"/>
                        <a:pt x="8484230" y="715342"/>
                        <a:pt x="8686898" y="767920"/>
                      </a:cubicBezTo>
                      <a:cubicBezTo>
                        <a:pt x="9125710" y="881625"/>
                        <a:pt x="9540324" y="989145"/>
                        <a:pt x="9976406" y="1044087"/>
                      </a:cubicBezTo>
                      <a:cubicBezTo>
                        <a:pt x="10411761" y="1098847"/>
                        <a:pt x="10853119" y="1068102"/>
                        <a:pt x="11252634" y="954942"/>
                      </a:cubicBezTo>
                      <a:cubicBezTo>
                        <a:pt x="11669613" y="837053"/>
                        <a:pt x="12011457" y="570891"/>
                        <a:pt x="12373312" y="289266"/>
                      </a:cubicBezTo>
                      <a:cubicBezTo>
                        <a:pt x="12473192" y="211401"/>
                        <a:pt x="12576527" y="130988"/>
                        <a:pt x="12680407" y="54942"/>
                      </a:cubicBezTo>
                      <a:lnTo>
                        <a:pt x="12683319" y="58945"/>
                      </a:lnTo>
                      <a:cubicBezTo>
                        <a:pt x="12579437" y="134991"/>
                        <a:pt x="12476102" y="215403"/>
                        <a:pt x="12376224" y="293087"/>
                      </a:cubicBezTo>
                      <a:cubicBezTo>
                        <a:pt x="12014004" y="575076"/>
                        <a:pt x="11671615" y="841419"/>
                        <a:pt x="11253907" y="959672"/>
                      </a:cubicBezTo>
                      <a:cubicBezTo>
                        <a:pt x="10983016" y="1036446"/>
                        <a:pt x="10692477" y="1075379"/>
                        <a:pt x="10397570" y="107537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0B330B91-6F59-40B3-BF03-E2234B0DD63D}"/>
                    </a:ext>
                  </a:extLst>
                </p:cNvPr>
                <p:cNvSpPr/>
                <p:nvPr/>
              </p:nvSpPr>
              <p:spPr>
                <a:xfrm>
                  <a:off x="-597197" y="5736169"/>
                  <a:ext cx="12695689" cy="1048089"/>
                </a:xfrm>
                <a:custGeom>
                  <a:avLst/>
                  <a:gdLst>
                    <a:gd name="connsiteX0" fmla="*/ 10388110 w 12695689"/>
                    <a:gd name="connsiteY0" fmla="*/ 1048089 h 1048089"/>
                    <a:gd name="connsiteX1" fmla="*/ 10030076 w 12695689"/>
                    <a:gd name="connsiteY1" fmla="*/ 1029351 h 1048089"/>
                    <a:gd name="connsiteX2" fmla="*/ 8665431 w 12695689"/>
                    <a:gd name="connsiteY2" fmla="*/ 766646 h 1048089"/>
                    <a:gd name="connsiteX3" fmla="*/ 8112914 w 12695689"/>
                    <a:gd name="connsiteY3" fmla="*/ 639114 h 1048089"/>
                    <a:gd name="connsiteX4" fmla="*/ 5289568 w 12695689"/>
                    <a:gd name="connsiteY4" fmla="*/ 251243 h 1048089"/>
                    <a:gd name="connsiteX5" fmla="*/ 5173315 w 12695689"/>
                    <a:gd name="connsiteY5" fmla="*/ 252335 h 1048089"/>
                    <a:gd name="connsiteX6" fmla="*/ 3918555 w 12695689"/>
                    <a:gd name="connsiteY6" fmla="*/ 333657 h 1048089"/>
                    <a:gd name="connsiteX7" fmla="*/ 2396361 w 12695689"/>
                    <a:gd name="connsiteY7" fmla="*/ 422438 h 1048089"/>
                    <a:gd name="connsiteX8" fmla="*/ 1570770 w 12695689"/>
                    <a:gd name="connsiteY8" fmla="*/ 379321 h 1048089"/>
                    <a:gd name="connsiteX9" fmla="*/ 1190176 w 12695689"/>
                    <a:gd name="connsiteY9" fmla="*/ 351304 h 1048089"/>
                    <a:gd name="connsiteX10" fmla="*/ 0 w 12695689"/>
                    <a:gd name="connsiteY10" fmla="*/ 4184 h 1048089"/>
                    <a:gd name="connsiteX11" fmla="*/ 2547 w 12695689"/>
                    <a:gd name="connsiteY11" fmla="*/ 0 h 1048089"/>
                    <a:gd name="connsiteX12" fmla="*/ 1190721 w 12695689"/>
                    <a:gd name="connsiteY12" fmla="*/ 346028 h 1048089"/>
                    <a:gd name="connsiteX13" fmla="*/ 1571315 w 12695689"/>
                    <a:gd name="connsiteY13" fmla="*/ 374045 h 1048089"/>
                    <a:gd name="connsiteX14" fmla="*/ 2396542 w 12695689"/>
                    <a:gd name="connsiteY14" fmla="*/ 417162 h 1048089"/>
                    <a:gd name="connsiteX15" fmla="*/ 3918192 w 12695689"/>
                    <a:gd name="connsiteY15" fmla="*/ 328381 h 1048089"/>
                    <a:gd name="connsiteX16" fmla="*/ 5173315 w 12695689"/>
                    <a:gd name="connsiteY16" fmla="*/ 247059 h 1048089"/>
                    <a:gd name="connsiteX17" fmla="*/ 8114006 w 12695689"/>
                    <a:gd name="connsiteY17" fmla="*/ 634021 h 1048089"/>
                    <a:gd name="connsiteX18" fmla="*/ 8666704 w 12695689"/>
                    <a:gd name="connsiteY18" fmla="*/ 761552 h 1048089"/>
                    <a:gd name="connsiteX19" fmla="*/ 10030803 w 12695689"/>
                    <a:gd name="connsiteY19" fmla="*/ 1024075 h 1048089"/>
                    <a:gd name="connsiteX20" fmla="*/ 11289747 w 12695689"/>
                    <a:gd name="connsiteY20" fmla="*/ 912917 h 1048089"/>
                    <a:gd name="connsiteX21" fmla="*/ 12363307 w 12695689"/>
                    <a:gd name="connsiteY21" fmla="*/ 262523 h 1048089"/>
                    <a:gd name="connsiteX22" fmla="*/ 12692779 w 12695689"/>
                    <a:gd name="connsiteY22" fmla="*/ 9642 h 1048089"/>
                    <a:gd name="connsiteX23" fmla="*/ 12695689 w 12695689"/>
                    <a:gd name="connsiteY23" fmla="*/ 13645 h 1048089"/>
                    <a:gd name="connsiteX24" fmla="*/ 12366217 w 12695689"/>
                    <a:gd name="connsiteY24" fmla="*/ 266525 h 1048089"/>
                    <a:gd name="connsiteX25" fmla="*/ 11291021 w 12695689"/>
                    <a:gd name="connsiteY25" fmla="*/ 917647 h 1048089"/>
                    <a:gd name="connsiteX26" fmla="*/ 10388110 w 12695689"/>
                    <a:gd name="connsiteY26" fmla="*/ 1048089 h 10480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2695689" h="1048089">
                      <a:moveTo>
                        <a:pt x="10388110" y="1048089"/>
                      </a:moveTo>
                      <a:cubicBezTo>
                        <a:pt x="10270039" y="1048089"/>
                        <a:pt x="10150512" y="1041904"/>
                        <a:pt x="10030076" y="1029351"/>
                      </a:cubicBezTo>
                      <a:cubicBezTo>
                        <a:pt x="9570160" y="981504"/>
                        <a:pt x="9130622" y="877077"/>
                        <a:pt x="8665431" y="766646"/>
                      </a:cubicBezTo>
                      <a:cubicBezTo>
                        <a:pt x="8486231" y="724075"/>
                        <a:pt x="8301028" y="680048"/>
                        <a:pt x="8112914" y="639114"/>
                      </a:cubicBezTo>
                      <a:cubicBezTo>
                        <a:pt x="7183806" y="436810"/>
                        <a:pt x="6201574" y="251243"/>
                        <a:pt x="5289568" y="251243"/>
                      </a:cubicBezTo>
                      <a:cubicBezTo>
                        <a:pt x="5250635" y="251243"/>
                        <a:pt x="5212066" y="251607"/>
                        <a:pt x="5173315" y="252335"/>
                      </a:cubicBezTo>
                      <a:cubicBezTo>
                        <a:pt x="4768525" y="259612"/>
                        <a:pt x="4355729" y="295634"/>
                        <a:pt x="3918555" y="333657"/>
                      </a:cubicBezTo>
                      <a:cubicBezTo>
                        <a:pt x="3422073" y="376956"/>
                        <a:pt x="2908853" y="421710"/>
                        <a:pt x="2396361" y="422438"/>
                      </a:cubicBezTo>
                      <a:cubicBezTo>
                        <a:pt x="2109096" y="422438"/>
                        <a:pt x="1835475" y="400424"/>
                        <a:pt x="1570770" y="379321"/>
                      </a:cubicBezTo>
                      <a:cubicBezTo>
                        <a:pt x="1446331" y="369315"/>
                        <a:pt x="1317525" y="359127"/>
                        <a:pt x="1190176" y="351304"/>
                      </a:cubicBezTo>
                      <a:cubicBezTo>
                        <a:pt x="709885" y="322013"/>
                        <a:pt x="342935" y="215039"/>
                        <a:pt x="0" y="4184"/>
                      </a:cubicBezTo>
                      <a:lnTo>
                        <a:pt x="2547" y="0"/>
                      </a:lnTo>
                      <a:cubicBezTo>
                        <a:pt x="344936" y="209945"/>
                        <a:pt x="711340" y="316919"/>
                        <a:pt x="1190721" y="346028"/>
                      </a:cubicBezTo>
                      <a:cubicBezTo>
                        <a:pt x="1318071" y="353851"/>
                        <a:pt x="1446876" y="364039"/>
                        <a:pt x="1571315" y="374045"/>
                      </a:cubicBezTo>
                      <a:cubicBezTo>
                        <a:pt x="1835839" y="395148"/>
                        <a:pt x="2109460" y="417162"/>
                        <a:pt x="2396542" y="417162"/>
                      </a:cubicBezTo>
                      <a:cubicBezTo>
                        <a:pt x="2908671" y="416434"/>
                        <a:pt x="3421891" y="371680"/>
                        <a:pt x="3918192" y="328381"/>
                      </a:cubicBezTo>
                      <a:cubicBezTo>
                        <a:pt x="4355366" y="290176"/>
                        <a:pt x="4768343" y="254154"/>
                        <a:pt x="5173315" y="247059"/>
                      </a:cubicBezTo>
                      <a:cubicBezTo>
                        <a:pt x="6118069" y="230139"/>
                        <a:pt x="7145055" y="423165"/>
                        <a:pt x="8114006" y="634021"/>
                      </a:cubicBezTo>
                      <a:cubicBezTo>
                        <a:pt x="8302120" y="674954"/>
                        <a:pt x="8487505" y="718981"/>
                        <a:pt x="8666704" y="761552"/>
                      </a:cubicBezTo>
                      <a:cubicBezTo>
                        <a:pt x="9131713" y="871983"/>
                        <a:pt x="9571069" y="976228"/>
                        <a:pt x="10030803" y="1024075"/>
                      </a:cubicBezTo>
                      <a:cubicBezTo>
                        <a:pt x="10468158" y="1069739"/>
                        <a:pt x="10891870" y="1032262"/>
                        <a:pt x="11289747" y="912917"/>
                      </a:cubicBezTo>
                      <a:cubicBezTo>
                        <a:pt x="11689080" y="793026"/>
                        <a:pt x="12016551" y="535415"/>
                        <a:pt x="12363307" y="262523"/>
                      </a:cubicBezTo>
                      <a:cubicBezTo>
                        <a:pt x="12470281" y="178290"/>
                        <a:pt x="12580893" y="91328"/>
                        <a:pt x="12692779" y="9642"/>
                      </a:cubicBezTo>
                      <a:lnTo>
                        <a:pt x="12695689" y="13645"/>
                      </a:lnTo>
                      <a:cubicBezTo>
                        <a:pt x="12583804" y="95330"/>
                        <a:pt x="12473191" y="182292"/>
                        <a:pt x="12366217" y="266525"/>
                      </a:cubicBezTo>
                      <a:cubicBezTo>
                        <a:pt x="12019098" y="539600"/>
                        <a:pt x="11691263" y="797574"/>
                        <a:pt x="11291021" y="917647"/>
                      </a:cubicBezTo>
                      <a:cubicBezTo>
                        <a:pt x="11001937" y="1004427"/>
                        <a:pt x="10699572" y="1048089"/>
                        <a:pt x="10388110" y="104808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44B709B8-57CD-44C6-9786-E546A2221294}"/>
                    </a:ext>
                  </a:extLst>
                </p:cNvPr>
                <p:cNvSpPr/>
                <p:nvPr/>
              </p:nvSpPr>
              <p:spPr>
                <a:xfrm>
                  <a:off x="-595196" y="5730347"/>
                  <a:ext cx="12706969" cy="1056458"/>
                </a:xfrm>
                <a:custGeom>
                  <a:avLst/>
                  <a:gdLst>
                    <a:gd name="connsiteX0" fmla="*/ 10370099 w 12706969"/>
                    <a:gd name="connsiteY0" fmla="*/ 1056458 h 1056458"/>
                    <a:gd name="connsiteX1" fmla="*/ 10083926 w 12706969"/>
                    <a:gd name="connsiteY1" fmla="*/ 1044633 h 1056458"/>
                    <a:gd name="connsiteX2" fmla="*/ 8623951 w 12706969"/>
                    <a:gd name="connsiteY2" fmla="*/ 794117 h 1056458"/>
                    <a:gd name="connsiteX3" fmla="*/ 8165855 w 12706969"/>
                    <a:gd name="connsiteY3" fmla="*/ 696604 h 1056458"/>
                    <a:gd name="connsiteX4" fmla="*/ 7974831 w 12706969"/>
                    <a:gd name="connsiteY4" fmla="*/ 657307 h 1056458"/>
                    <a:gd name="connsiteX5" fmla="*/ 5222072 w 12706969"/>
                    <a:gd name="connsiteY5" fmla="*/ 300364 h 1056458"/>
                    <a:gd name="connsiteX6" fmla="*/ 4133049 w 12706969"/>
                    <a:gd name="connsiteY6" fmla="*/ 353305 h 1056458"/>
                    <a:gd name="connsiteX7" fmla="*/ 2421649 w 12706969"/>
                    <a:gd name="connsiteY7" fmla="*/ 419891 h 1056458"/>
                    <a:gd name="connsiteX8" fmla="*/ 2406549 w 12706969"/>
                    <a:gd name="connsiteY8" fmla="*/ 419891 h 1056458"/>
                    <a:gd name="connsiteX9" fmla="*/ 1651182 w 12706969"/>
                    <a:gd name="connsiteY9" fmla="*/ 388963 h 1056458"/>
                    <a:gd name="connsiteX10" fmla="*/ 1205275 w 12706969"/>
                    <a:gd name="connsiteY10" fmla="*/ 364584 h 1056458"/>
                    <a:gd name="connsiteX11" fmla="*/ 591449 w 12706969"/>
                    <a:gd name="connsiteY11" fmla="*/ 285082 h 1056458"/>
                    <a:gd name="connsiteX12" fmla="*/ 0 w 12706969"/>
                    <a:gd name="connsiteY12" fmla="*/ 38751 h 1056458"/>
                    <a:gd name="connsiteX13" fmla="*/ 2547 w 12706969"/>
                    <a:gd name="connsiteY13" fmla="*/ 34566 h 1056458"/>
                    <a:gd name="connsiteX14" fmla="*/ 1205457 w 12706969"/>
                    <a:gd name="connsiteY14" fmla="*/ 359672 h 1056458"/>
                    <a:gd name="connsiteX15" fmla="*/ 1651364 w 12706969"/>
                    <a:gd name="connsiteY15" fmla="*/ 384051 h 1056458"/>
                    <a:gd name="connsiteX16" fmla="*/ 2406549 w 12706969"/>
                    <a:gd name="connsiteY16" fmla="*/ 414979 h 1056458"/>
                    <a:gd name="connsiteX17" fmla="*/ 2421649 w 12706969"/>
                    <a:gd name="connsiteY17" fmla="*/ 414979 h 1056458"/>
                    <a:gd name="connsiteX18" fmla="*/ 4132685 w 12706969"/>
                    <a:gd name="connsiteY18" fmla="*/ 348393 h 1056458"/>
                    <a:gd name="connsiteX19" fmla="*/ 5221708 w 12706969"/>
                    <a:gd name="connsiteY19" fmla="*/ 295452 h 1056458"/>
                    <a:gd name="connsiteX20" fmla="*/ 7975558 w 12706969"/>
                    <a:gd name="connsiteY20" fmla="*/ 652759 h 1056458"/>
                    <a:gd name="connsiteX21" fmla="*/ 8166583 w 12706969"/>
                    <a:gd name="connsiteY21" fmla="*/ 692056 h 1056458"/>
                    <a:gd name="connsiteX22" fmla="*/ 8624861 w 12706969"/>
                    <a:gd name="connsiteY22" fmla="*/ 789569 h 1056458"/>
                    <a:gd name="connsiteX23" fmla="*/ 10084107 w 12706969"/>
                    <a:gd name="connsiteY23" fmla="*/ 1039903 h 1056458"/>
                    <a:gd name="connsiteX24" fmla="*/ 11325588 w 12706969"/>
                    <a:gd name="connsiteY24" fmla="*/ 906549 h 1056458"/>
                    <a:gd name="connsiteX25" fmla="*/ 12353483 w 12706969"/>
                    <a:gd name="connsiteY25" fmla="*/ 271073 h 1056458"/>
                    <a:gd name="connsiteX26" fmla="*/ 12704058 w 12706969"/>
                    <a:gd name="connsiteY26" fmla="*/ 0 h 1056458"/>
                    <a:gd name="connsiteX27" fmla="*/ 12706970 w 12706969"/>
                    <a:gd name="connsiteY27" fmla="*/ 4002 h 1056458"/>
                    <a:gd name="connsiteX28" fmla="*/ 12356575 w 12706969"/>
                    <a:gd name="connsiteY28" fmla="*/ 274894 h 1056458"/>
                    <a:gd name="connsiteX29" fmla="*/ 11327224 w 12706969"/>
                    <a:gd name="connsiteY29" fmla="*/ 911279 h 1056458"/>
                    <a:gd name="connsiteX30" fmla="*/ 10370099 w 12706969"/>
                    <a:gd name="connsiteY30" fmla="*/ 1056458 h 10564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12706969" h="1056458">
                      <a:moveTo>
                        <a:pt x="10370099" y="1056458"/>
                      </a:moveTo>
                      <a:cubicBezTo>
                        <a:pt x="10275496" y="1056458"/>
                        <a:pt x="10180166" y="1052456"/>
                        <a:pt x="10083926" y="1044633"/>
                      </a:cubicBezTo>
                      <a:cubicBezTo>
                        <a:pt x="9593811" y="1004427"/>
                        <a:pt x="9122799" y="902183"/>
                        <a:pt x="8623951" y="794117"/>
                      </a:cubicBezTo>
                      <a:cubicBezTo>
                        <a:pt x="8475133" y="761916"/>
                        <a:pt x="8321222" y="728441"/>
                        <a:pt x="8165855" y="696604"/>
                      </a:cubicBezTo>
                      <a:cubicBezTo>
                        <a:pt x="8102544" y="683687"/>
                        <a:pt x="8038869" y="670588"/>
                        <a:pt x="7974831" y="657307"/>
                      </a:cubicBezTo>
                      <a:cubicBezTo>
                        <a:pt x="7056638" y="468284"/>
                        <a:pt x="6107336" y="272893"/>
                        <a:pt x="5222072" y="300364"/>
                      </a:cubicBezTo>
                      <a:cubicBezTo>
                        <a:pt x="4869131" y="311461"/>
                        <a:pt x="4511642" y="331655"/>
                        <a:pt x="4133049" y="353305"/>
                      </a:cubicBezTo>
                      <a:cubicBezTo>
                        <a:pt x="3575802" y="384960"/>
                        <a:pt x="2999635" y="417889"/>
                        <a:pt x="2421649" y="419891"/>
                      </a:cubicBezTo>
                      <a:cubicBezTo>
                        <a:pt x="2416555" y="419891"/>
                        <a:pt x="2411461" y="419891"/>
                        <a:pt x="2406549" y="419891"/>
                      </a:cubicBezTo>
                      <a:cubicBezTo>
                        <a:pt x="2144572" y="419891"/>
                        <a:pt x="1893875" y="404245"/>
                        <a:pt x="1651182" y="388963"/>
                      </a:cubicBezTo>
                      <a:cubicBezTo>
                        <a:pt x="1505275" y="379867"/>
                        <a:pt x="1354457" y="370406"/>
                        <a:pt x="1205275" y="364584"/>
                      </a:cubicBezTo>
                      <a:cubicBezTo>
                        <a:pt x="968769" y="355488"/>
                        <a:pt x="773741" y="330382"/>
                        <a:pt x="591449" y="285082"/>
                      </a:cubicBezTo>
                      <a:cubicBezTo>
                        <a:pt x="377683" y="231959"/>
                        <a:pt x="184112" y="151546"/>
                        <a:pt x="0" y="38751"/>
                      </a:cubicBezTo>
                      <a:lnTo>
                        <a:pt x="2547" y="34566"/>
                      </a:lnTo>
                      <a:cubicBezTo>
                        <a:pt x="433717" y="298544"/>
                        <a:pt x="871983" y="346937"/>
                        <a:pt x="1205457" y="359672"/>
                      </a:cubicBezTo>
                      <a:cubicBezTo>
                        <a:pt x="1354639" y="365312"/>
                        <a:pt x="1505457" y="374772"/>
                        <a:pt x="1651364" y="384051"/>
                      </a:cubicBezTo>
                      <a:cubicBezTo>
                        <a:pt x="1894056" y="399333"/>
                        <a:pt x="2144754" y="414979"/>
                        <a:pt x="2406549" y="414979"/>
                      </a:cubicBezTo>
                      <a:cubicBezTo>
                        <a:pt x="2411643" y="414979"/>
                        <a:pt x="2416555" y="414979"/>
                        <a:pt x="2421649" y="414979"/>
                      </a:cubicBezTo>
                      <a:cubicBezTo>
                        <a:pt x="2999453" y="412796"/>
                        <a:pt x="3575438" y="380048"/>
                        <a:pt x="4132685" y="348393"/>
                      </a:cubicBezTo>
                      <a:cubicBezTo>
                        <a:pt x="4511278" y="326925"/>
                        <a:pt x="4868767" y="306549"/>
                        <a:pt x="5221708" y="295452"/>
                      </a:cubicBezTo>
                      <a:cubicBezTo>
                        <a:pt x="6107518" y="267617"/>
                        <a:pt x="7057184" y="463554"/>
                        <a:pt x="7975558" y="652759"/>
                      </a:cubicBezTo>
                      <a:cubicBezTo>
                        <a:pt x="8039597" y="665858"/>
                        <a:pt x="8103272" y="679139"/>
                        <a:pt x="8166583" y="692056"/>
                      </a:cubicBezTo>
                      <a:cubicBezTo>
                        <a:pt x="8321950" y="723893"/>
                        <a:pt x="8475861" y="757186"/>
                        <a:pt x="8624861" y="789569"/>
                      </a:cubicBezTo>
                      <a:cubicBezTo>
                        <a:pt x="9123526" y="897635"/>
                        <a:pt x="9594357" y="999697"/>
                        <a:pt x="10084107" y="1039903"/>
                      </a:cubicBezTo>
                      <a:cubicBezTo>
                        <a:pt x="10517279" y="1075561"/>
                        <a:pt x="10934987" y="1030624"/>
                        <a:pt x="11325588" y="906549"/>
                      </a:cubicBezTo>
                      <a:cubicBezTo>
                        <a:pt x="11708000" y="785021"/>
                        <a:pt x="12021464" y="535415"/>
                        <a:pt x="12353483" y="271073"/>
                      </a:cubicBezTo>
                      <a:cubicBezTo>
                        <a:pt x="12467006" y="180655"/>
                        <a:pt x="12584350" y="87144"/>
                        <a:pt x="12704058" y="0"/>
                      </a:cubicBezTo>
                      <a:lnTo>
                        <a:pt x="12706970" y="4002"/>
                      </a:lnTo>
                      <a:cubicBezTo>
                        <a:pt x="12587443" y="91146"/>
                        <a:pt x="12470099" y="184657"/>
                        <a:pt x="12356575" y="274894"/>
                      </a:cubicBezTo>
                      <a:cubicBezTo>
                        <a:pt x="12024192" y="539600"/>
                        <a:pt x="11710365" y="789569"/>
                        <a:pt x="11327224" y="911279"/>
                      </a:cubicBezTo>
                      <a:cubicBezTo>
                        <a:pt x="11022859" y="1007883"/>
                        <a:pt x="10701937" y="1056458"/>
                        <a:pt x="10370099" y="1056458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36719C13-4FDF-4061-AC54-8D193081075E}"/>
                    </a:ext>
                  </a:extLst>
                </p:cNvPr>
                <p:cNvSpPr/>
                <p:nvPr/>
              </p:nvSpPr>
              <p:spPr>
                <a:xfrm>
                  <a:off x="-593013" y="5714337"/>
                  <a:ext cx="12718431" cy="1076652"/>
                </a:xfrm>
                <a:custGeom>
                  <a:avLst/>
                  <a:gdLst>
                    <a:gd name="connsiteX0" fmla="*/ 10348996 w 12718431"/>
                    <a:gd name="connsiteY0" fmla="*/ 1076652 h 1076652"/>
                    <a:gd name="connsiteX1" fmla="*/ 10137594 w 12718431"/>
                    <a:gd name="connsiteY1" fmla="*/ 1070285 h 1076652"/>
                    <a:gd name="connsiteX2" fmla="*/ 8552999 w 12718431"/>
                    <a:gd name="connsiteY2" fmla="*/ 830139 h 1076652"/>
                    <a:gd name="connsiteX3" fmla="*/ 8218614 w 12718431"/>
                    <a:gd name="connsiteY3" fmla="*/ 764645 h 1076652"/>
                    <a:gd name="connsiteX4" fmla="*/ 8202969 w 12718431"/>
                    <a:gd name="connsiteY4" fmla="*/ 761552 h 1076652"/>
                    <a:gd name="connsiteX5" fmla="*/ 5270647 w 12718431"/>
                    <a:gd name="connsiteY5" fmla="*/ 358763 h 1076652"/>
                    <a:gd name="connsiteX6" fmla="*/ 3706791 w 12718431"/>
                    <a:gd name="connsiteY6" fmla="*/ 390964 h 1076652"/>
                    <a:gd name="connsiteX7" fmla="*/ 2447119 w 12718431"/>
                    <a:gd name="connsiteY7" fmla="*/ 427714 h 1076652"/>
                    <a:gd name="connsiteX8" fmla="*/ 1737780 w 12718431"/>
                    <a:gd name="connsiteY8" fmla="*/ 407156 h 1076652"/>
                    <a:gd name="connsiteX9" fmla="*/ 1220376 w 12718431"/>
                    <a:gd name="connsiteY9" fmla="*/ 388235 h 1076652"/>
                    <a:gd name="connsiteX10" fmla="*/ 0 w 12718431"/>
                    <a:gd name="connsiteY10" fmla="*/ 83687 h 1076652"/>
                    <a:gd name="connsiteX11" fmla="*/ 2547 w 12718431"/>
                    <a:gd name="connsiteY11" fmla="*/ 79503 h 1076652"/>
                    <a:gd name="connsiteX12" fmla="*/ 1220557 w 12718431"/>
                    <a:gd name="connsiteY12" fmla="*/ 383505 h 1076652"/>
                    <a:gd name="connsiteX13" fmla="*/ 1737962 w 12718431"/>
                    <a:gd name="connsiteY13" fmla="*/ 402244 h 1076652"/>
                    <a:gd name="connsiteX14" fmla="*/ 2446937 w 12718431"/>
                    <a:gd name="connsiteY14" fmla="*/ 422802 h 1076652"/>
                    <a:gd name="connsiteX15" fmla="*/ 3706427 w 12718431"/>
                    <a:gd name="connsiteY15" fmla="*/ 385870 h 1076652"/>
                    <a:gd name="connsiteX16" fmla="*/ 5270647 w 12718431"/>
                    <a:gd name="connsiteY16" fmla="*/ 353851 h 1076652"/>
                    <a:gd name="connsiteX17" fmla="*/ 8203878 w 12718431"/>
                    <a:gd name="connsiteY17" fmla="*/ 756822 h 1076652"/>
                    <a:gd name="connsiteX18" fmla="*/ 8219524 w 12718431"/>
                    <a:gd name="connsiteY18" fmla="*/ 759915 h 1076652"/>
                    <a:gd name="connsiteX19" fmla="*/ 8553908 w 12718431"/>
                    <a:gd name="connsiteY19" fmla="*/ 825409 h 1076652"/>
                    <a:gd name="connsiteX20" fmla="*/ 10137776 w 12718431"/>
                    <a:gd name="connsiteY20" fmla="*/ 1065555 h 1076652"/>
                    <a:gd name="connsiteX21" fmla="*/ 11361973 w 12718431"/>
                    <a:gd name="connsiteY21" fmla="*/ 910006 h 1076652"/>
                    <a:gd name="connsiteX22" fmla="*/ 12345478 w 12718431"/>
                    <a:gd name="connsiteY22" fmla="*/ 288538 h 1076652"/>
                    <a:gd name="connsiteX23" fmla="*/ 12715520 w 12718431"/>
                    <a:gd name="connsiteY23" fmla="*/ 0 h 1076652"/>
                    <a:gd name="connsiteX24" fmla="*/ 12718431 w 12718431"/>
                    <a:gd name="connsiteY24" fmla="*/ 4002 h 1076652"/>
                    <a:gd name="connsiteX25" fmla="*/ 12348570 w 12718431"/>
                    <a:gd name="connsiteY25" fmla="*/ 292541 h 1076652"/>
                    <a:gd name="connsiteX26" fmla="*/ 11363610 w 12718431"/>
                    <a:gd name="connsiteY26" fmla="*/ 914736 h 1076652"/>
                    <a:gd name="connsiteX27" fmla="*/ 10348996 w 12718431"/>
                    <a:gd name="connsiteY27" fmla="*/ 1076652 h 10766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2718431" h="1076652">
                      <a:moveTo>
                        <a:pt x="10348996" y="1076652"/>
                      </a:moveTo>
                      <a:cubicBezTo>
                        <a:pt x="10278953" y="1076652"/>
                        <a:pt x="10208547" y="1074469"/>
                        <a:pt x="10137594" y="1070285"/>
                      </a:cubicBezTo>
                      <a:cubicBezTo>
                        <a:pt x="9608365" y="1038447"/>
                        <a:pt x="9095691" y="937295"/>
                        <a:pt x="8552999" y="830139"/>
                      </a:cubicBezTo>
                      <a:cubicBezTo>
                        <a:pt x="8444024" y="808672"/>
                        <a:pt x="8331410" y="786295"/>
                        <a:pt x="8218614" y="764645"/>
                      </a:cubicBezTo>
                      <a:lnTo>
                        <a:pt x="8202969" y="761552"/>
                      </a:lnTo>
                      <a:cubicBezTo>
                        <a:pt x="7226559" y="573984"/>
                        <a:pt x="6216857" y="380048"/>
                        <a:pt x="5270647" y="358763"/>
                      </a:cubicBezTo>
                      <a:cubicBezTo>
                        <a:pt x="4767797" y="347483"/>
                        <a:pt x="4252394" y="368587"/>
                        <a:pt x="3706791" y="390964"/>
                      </a:cubicBezTo>
                      <a:cubicBezTo>
                        <a:pt x="3295814" y="407701"/>
                        <a:pt x="2870830" y="425167"/>
                        <a:pt x="2447119" y="427714"/>
                      </a:cubicBezTo>
                      <a:cubicBezTo>
                        <a:pt x="2201697" y="429169"/>
                        <a:pt x="1965918" y="417890"/>
                        <a:pt x="1737780" y="407156"/>
                      </a:cubicBezTo>
                      <a:cubicBezTo>
                        <a:pt x="1568587" y="399151"/>
                        <a:pt x="1393389" y="391146"/>
                        <a:pt x="1220376" y="388235"/>
                      </a:cubicBezTo>
                      <a:cubicBezTo>
                        <a:pt x="854518" y="382595"/>
                        <a:pt x="423529" y="341843"/>
                        <a:pt x="0" y="83687"/>
                      </a:cubicBezTo>
                      <a:lnTo>
                        <a:pt x="2547" y="79503"/>
                      </a:lnTo>
                      <a:cubicBezTo>
                        <a:pt x="424985" y="337113"/>
                        <a:pt x="855245" y="377683"/>
                        <a:pt x="1220557" y="383505"/>
                      </a:cubicBezTo>
                      <a:cubicBezTo>
                        <a:pt x="1393753" y="386234"/>
                        <a:pt x="1568768" y="394421"/>
                        <a:pt x="1737962" y="402244"/>
                      </a:cubicBezTo>
                      <a:cubicBezTo>
                        <a:pt x="1965918" y="412977"/>
                        <a:pt x="2201697" y="423893"/>
                        <a:pt x="2446937" y="422802"/>
                      </a:cubicBezTo>
                      <a:cubicBezTo>
                        <a:pt x="2870466" y="420255"/>
                        <a:pt x="3295451" y="402789"/>
                        <a:pt x="3706427" y="385870"/>
                      </a:cubicBezTo>
                      <a:cubicBezTo>
                        <a:pt x="4252212" y="363493"/>
                        <a:pt x="4767615" y="342389"/>
                        <a:pt x="5270647" y="353851"/>
                      </a:cubicBezTo>
                      <a:cubicBezTo>
                        <a:pt x="6217402" y="375136"/>
                        <a:pt x="7227287" y="569254"/>
                        <a:pt x="8203878" y="756822"/>
                      </a:cubicBezTo>
                      <a:lnTo>
                        <a:pt x="8219524" y="759915"/>
                      </a:lnTo>
                      <a:cubicBezTo>
                        <a:pt x="8332320" y="781564"/>
                        <a:pt x="8444933" y="803760"/>
                        <a:pt x="8553908" y="825409"/>
                      </a:cubicBezTo>
                      <a:cubicBezTo>
                        <a:pt x="9096419" y="932565"/>
                        <a:pt x="9608730" y="1033717"/>
                        <a:pt x="10137776" y="1065555"/>
                      </a:cubicBezTo>
                      <a:cubicBezTo>
                        <a:pt x="10566582" y="1091206"/>
                        <a:pt x="10978468" y="1038993"/>
                        <a:pt x="11361973" y="910006"/>
                      </a:cubicBezTo>
                      <a:cubicBezTo>
                        <a:pt x="11727831" y="787022"/>
                        <a:pt x="12027831" y="544876"/>
                        <a:pt x="12345478" y="288538"/>
                      </a:cubicBezTo>
                      <a:cubicBezTo>
                        <a:pt x="12465005" y="192116"/>
                        <a:pt x="12588716" y="92238"/>
                        <a:pt x="12715520" y="0"/>
                      </a:cubicBezTo>
                      <a:lnTo>
                        <a:pt x="12718431" y="4002"/>
                      </a:lnTo>
                      <a:cubicBezTo>
                        <a:pt x="12591626" y="96240"/>
                        <a:pt x="12468097" y="195937"/>
                        <a:pt x="12348570" y="292541"/>
                      </a:cubicBezTo>
                      <a:cubicBezTo>
                        <a:pt x="12030560" y="549060"/>
                        <a:pt x="11730378" y="791389"/>
                        <a:pt x="11363610" y="914736"/>
                      </a:cubicBezTo>
                      <a:cubicBezTo>
                        <a:pt x="11043052" y="1022256"/>
                        <a:pt x="10702483" y="1076652"/>
                        <a:pt x="10348996" y="1076652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892804E9-9FCF-4A9C-8097-D9A37FDC644A}"/>
                    </a:ext>
                  </a:extLst>
                </p:cNvPr>
                <p:cNvSpPr/>
                <p:nvPr/>
              </p:nvSpPr>
              <p:spPr>
                <a:xfrm>
                  <a:off x="-591193" y="5697964"/>
                  <a:ext cx="12729892" cy="1098665"/>
                </a:xfrm>
                <a:custGeom>
                  <a:avLst/>
                  <a:gdLst>
                    <a:gd name="connsiteX0" fmla="*/ 10325345 w 12729892"/>
                    <a:gd name="connsiteY0" fmla="*/ 1098666 h 1098665"/>
                    <a:gd name="connsiteX1" fmla="*/ 10191627 w 12729892"/>
                    <a:gd name="connsiteY1" fmla="*/ 1096119 h 1098665"/>
                    <a:gd name="connsiteX2" fmla="*/ 8439476 w 12729892"/>
                    <a:gd name="connsiteY2" fmla="*/ 862886 h 1098665"/>
                    <a:gd name="connsiteX3" fmla="*/ 8271919 w 12729892"/>
                    <a:gd name="connsiteY3" fmla="*/ 832686 h 1098665"/>
                    <a:gd name="connsiteX4" fmla="*/ 7977742 w 12729892"/>
                    <a:gd name="connsiteY4" fmla="*/ 779563 h 1098665"/>
                    <a:gd name="connsiteX5" fmla="*/ 5319586 w 12729892"/>
                    <a:gd name="connsiteY5" fmla="*/ 417344 h 1098665"/>
                    <a:gd name="connsiteX6" fmla="*/ 3411885 w 12729892"/>
                    <a:gd name="connsiteY6" fmla="*/ 419527 h 1098665"/>
                    <a:gd name="connsiteX7" fmla="*/ 2472589 w 12729892"/>
                    <a:gd name="connsiteY7" fmla="*/ 435719 h 1098665"/>
                    <a:gd name="connsiteX8" fmla="*/ 1892601 w 12729892"/>
                    <a:gd name="connsiteY8" fmla="*/ 422802 h 1098665"/>
                    <a:gd name="connsiteX9" fmla="*/ 1235658 w 12729892"/>
                    <a:gd name="connsiteY9" fmla="*/ 412432 h 1098665"/>
                    <a:gd name="connsiteX10" fmla="*/ 0 w 12729892"/>
                    <a:gd name="connsiteY10" fmla="*/ 128987 h 1098665"/>
                    <a:gd name="connsiteX11" fmla="*/ 2547 w 12729892"/>
                    <a:gd name="connsiteY11" fmla="*/ 124803 h 1098665"/>
                    <a:gd name="connsiteX12" fmla="*/ 1235476 w 12729892"/>
                    <a:gd name="connsiteY12" fmla="*/ 407520 h 1098665"/>
                    <a:gd name="connsiteX13" fmla="*/ 1892783 w 12729892"/>
                    <a:gd name="connsiteY13" fmla="*/ 417890 h 1098665"/>
                    <a:gd name="connsiteX14" fmla="*/ 2472407 w 12729892"/>
                    <a:gd name="connsiteY14" fmla="*/ 430806 h 1098665"/>
                    <a:gd name="connsiteX15" fmla="*/ 3411521 w 12729892"/>
                    <a:gd name="connsiteY15" fmla="*/ 414615 h 1098665"/>
                    <a:gd name="connsiteX16" fmla="*/ 5319404 w 12729892"/>
                    <a:gd name="connsiteY16" fmla="*/ 412432 h 1098665"/>
                    <a:gd name="connsiteX17" fmla="*/ 7978105 w 12729892"/>
                    <a:gd name="connsiteY17" fmla="*/ 774651 h 1098665"/>
                    <a:gd name="connsiteX18" fmla="*/ 8272284 w 12729892"/>
                    <a:gd name="connsiteY18" fmla="*/ 827774 h 1098665"/>
                    <a:gd name="connsiteX19" fmla="*/ 8439839 w 12729892"/>
                    <a:gd name="connsiteY19" fmla="*/ 857974 h 1098665"/>
                    <a:gd name="connsiteX20" fmla="*/ 10191264 w 12729892"/>
                    <a:gd name="connsiteY20" fmla="*/ 1091025 h 1098665"/>
                    <a:gd name="connsiteX21" fmla="*/ 11398176 w 12729892"/>
                    <a:gd name="connsiteY21" fmla="*/ 913281 h 1098665"/>
                    <a:gd name="connsiteX22" fmla="*/ 12338382 w 12729892"/>
                    <a:gd name="connsiteY22" fmla="*/ 305640 h 1098665"/>
                    <a:gd name="connsiteX23" fmla="*/ 12726982 w 12729892"/>
                    <a:gd name="connsiteY23" fmla="*/ 0 h 1098665"/>
                    <a:gd name="connsiteX24" fmla="*/ 12729892 w 12729892"/>
                    <a:gd name="connsiteY24" fmla="*/ 4002 h 1098665"/>
                    <a:gd name="connsiteX25" fmla="*/ 12341476 w 12729892"/>
                    <a:gd name="connsiteY25" fmla="*/ 309460 h 1098665"/>
                    <a:gd name="connsiteX26" fmla="*/ 11399814 w 12729892"/>
                    <a:gd name="connsiteY26" fmla="*/ 918011 h 1098665"/>
                    <a:gd name="connsiteX27" fmla="*/ 10325345 w 12729892"/>
                    <a:gd name="connsiteY27" fmla="*/ 1098666 h 1098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2729892" h="1098665">
                      <a:moveTo>
                        <a:pt x="10325345" y="1098666"/>
                      </a:moveTo>
                      <a:cubicBezTo>
                        <a:pt x="10280955" y="1098666"/>
                        <a:pt x="10236382" y="1097756"/>
                        <a:pt x="10191627" y="1096119"/>
                      </a:cubicBezTo>
                      <a:cubicBezTo>
                        <a:pt x="9609821" y="1074287"/>
                        <a:pt x="9041294" y="971680"/>
                        <a:pt x="8439476" y="862886"/>
                      </a:cubicBezTo>
                      <a:cubicBezTo>
                        <a:pt x="8383987" y="852880"/>
                        <a:pt x="8328135" y="842692"/>
                        <a:pt x="8271919" y="832686"/>
                      </a:cubicBezTo>
                      <a:cubicBezTo>
                        <a:pt x="8174406" y="815221"/>
                        <a:pt x="8076165" y="797392"/>
                        <a:pt x="7977742" y="779563"/>
                      </a:cubicBezTo>
                      <a:cubicBezTo>
                        <a:pt x="7093206" y="619466"/>
                        <a:pt x="6178470" y="453729"/>
                        <a:pt x="5319586" y="417344"/>
                      </a:cubicBezTo>
                      <a:cubicBezTo>
                        <a:pt x="4708852" y="391510"/>
                        <a:pt x="4079016" y="405155"/>
                        <a:pt x="3411885" y="419527"/>
                      </a:cubicBezTo>
                      <a:cubicBezTo>
                        <a:pt x="3105154" y="426258"/>
                        <a:pt x="2787871" y="432990"/>
                        <a:pt x="2472589" y="435719"/>
                      </a:cubicBezTo>
                      <a:cubicBezTo>
                        <a:pt x="2273013" y="437174"/>
                        <a:pt x="2079623" y="429897"/>
                        <a:pt x="1892601" y="422802"/>
                      </a:cubicBezTo>
                      <a:cubicBezTo>
                        <a:pt x="1667556" y="414251"/>
                        <a:pt x="1455063" y="406246"/>
                        <a:pt x="1235658" y="412432"/>
                      </a:cubicBezTo>
                      <a:cubicBezTo>
                        <a:pt x="727350" y="426622"/>
                        <a:pt x="346210" y="339296"/>
                        <a:pt x="0" y="128987"/>
                      </a:cubicBezTo>
                      <a:lnTo>
                        <a:pt x="2547" y="124803"/>
                      </a:lnTo>
                      <a:cubicBezTo>
                        <a:pt x="347847" y="334566"/>
                        <a:pt x="728259" y="421528"/>
                        <a:pt x="1235476" y="407520"/>
                      </a:cubicBezTo>
                      <a:cubicBezTo>
                        <a:pt x="1454881" y="401334"/>
                        <a:pt x="1667556" y="409339"/>
                        <a:pt x="1892783" y="417890"/>
                      </a:cubicBezTo>
                      <a:cubicBezTo>
                        <a:pt x="2079805" y="424985"/>
                        <a:pt x="2273195" y="432080"/>
                        <a:pt x="2472407" y="430806"/>
                      </a:cubicBezTo>
                      <a:cubicBezTo>
                        <a:pt x="2787507" y="428077"/>
                        <a:pt x="3104790" y="421164"/>
                        <a:pt x="3411521" y="414615"/>
                      </a:cubicBezTo>
                      <a:cubicBezTo>
                        <a:pt x="4078652" y="400242"/>
                        <a:pt x="4708671" y="386416"/>
                        <a:pt x="5319404" y="412432"/>
                      </a:cubicBezTo>
                      <a:cubicBezTo>
                        <a:pt x="6178470" y="448817"/>
                        <a:pt x="7093387" y="614554"/>
                        <a:pt x="7978105" y="774651"/>
                      </a:cubicBezTo>
                      <a:cubicBezTo>
                        <a:pt x="8076711" y="792480"/>
                        <a:pt x="8174770" y="810309"/>
                        <a:pt x="8272284" y="827774"/>
                      </a:cubicBezTo>
                      <a:cubicBezTo>
                        <a:pt x="8328499" y="837780"/>
                        <a:pt x="8384352" y="847968"/>
                        <a:pt x="8439839" y="857974"/>
                      </a:cubicBezTo>
                      <a:cubicBezTo>
                        <a:pt x="9041477" y="966586"/>
                        <a:pt x="9609821" y="1069193"/>
                        <a:pt x="10191264" y="1091025"/>
                      </a:cubicBezTo>
                      <a:cubicBezTo>
                        <a:pt x="10615521" y="1106852"/>
                        <a:pt x="11021403" y="1047180"/>
                        <a:pt x="11398176" y="913281"/>
                      </a:cubicBezTo>
                      <a:cubicBezTo>
                        <a:pt x="11748206" y="788842"/>
                        <a:pt x="12034926" y="554154"/>
                        <a:pt x="12338382" y="305640"/>
                      </a:cubicBezTo>
                      <a:cubicBezTo>
                        <a:pt x="12463549" y="203214"/>
                        <a:pt x="12592900" y="97150"/>
                        <a:pt x="12726982" y="0"/>
                      </a:cubicBezTo>
                      <a:lnTo>
                        <a:pt x="12729892" y="4002"/>
                      </a:lnTo>
                      <a:cubicBezTo>
                        <a:pt x="12595993" y="101152"/>
                        <a:pt x="12466642" y="207035"/>
                        <a:pt x="12341476" y="309460"/>
                      </a:cubicBezTo>
                      <a:cubicBezTo>
                        <a:pt x="12037655" y="558338"/>
                        <a:pt x="11750571" y="793208"/>
                        <a:pt x="11399814" y="918011"/>
                      </a:cubicBezTo>
                      <a:cubicBezTo>
                        <a:pt x="11062700" y="1038083"/>
                        <a:pt x="10701755" y="1098666"/>
                        <a:pt x="10325345" y="1098666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CBC4E882-5616-4622-98E2-B63A1AD1A75C}"/>
                    </a:ext>
                  </a:extLst>
                </p:cNvPr>
                <p:cNvSpPr/>
                <p:nvPr/>
              </p:nvSpPr>
              <p:spPr>
                <a:xfrm>
                  <a:off x="-589010" y="5682318"/>
                  <a:ext cx="12741717" cy="1126864"/>
                </a:xfrm>
                <a:custGeom>
                  <a:avLst/>
                  <a:gdLst>
                    <a:gd name="connsiteX0" fmla="*/ 10401209 w 12741717"/>
                    <a:gd name="connsiteY0" fmla="*/ 1126865 h 1126864"/>
                    <a:gd name="connsiteX1" fmla="*/ 10245114 w 12741717"/>
                    <a:gd name="connsiteY1" fmla="*/ 1121407 h 1126864"/>
                    <a:gd name="connsiteX2" fmla="*/ 8324679 w 12741717"/>
                    <a:gd name="connsiteY2" fmla="*/ 900364 h 1126864"/>
                    <a:gd name="connsiteX3" fmla="*/ 7750331 w 12741717"/>
                    <a:gd name="connsiteY3" fmla="*/ 802122 h 1126864"/>
                    <a:gd name="connsiteX4" fmla="*/ 5367979 w 12741717"/>
                    <a:gd name="connsiteY4" fmla="*/ 475561 h 1126864"/>
                    <a:gd name="connsiteX5" fmla="*/ 2618131 w 12741717"/>
                    <a:gd name="connsiteY5" fmla="*/ 442086 h 1126864"/>
                    <a:gd name="connsiteX6" fmla="*/ 2497877 w 12741717"/>
                    <a:gd name="connsiteY6" fmla="*/ 443360 h 1126864"/>
                    <a:gd name="connsiteX7" fmla="*/ 1932625 w 12741717"/>
                    <a:gd name="connsiteY7" fmla="*/ 438084 h 1126864"/>
                    <a:gd name="connsiteX8" fmla="*/ 1250758 w 12741717"/>
                    <a:gd name="connsiteY8" fmla="*/ 435719 h 1126864"/>
                    <a:gd name="connsiteX9" fmla="*/ 0 w 12741717"/>
                    <a:gd name="connsiteY9" fmla="*/ 173560 h 1126864"/>
                    <a:gd name="connsiteX10" fmla="*/ 2547 w 12741717"/>
                    <a:gd name="connsiteY10" fmla="*/ 169375 h 1126864"/>
                    <a:gd name="connsiteX11" fmla="*/ 1250576 w 12741717"/>
                    <a:gd name="connsiteY11" fmla="*/ 430806 h 1126864"/>
                    <a:gd name="connsiteX12" fmla="*/ 1932625 w 12741717"/>
                    <a:gd name="connsiteY12" fmla="*/ 432990 h 1126864"/>
                    <a:gd name="connsiteX13" fmla="*/ 2497695 w 12741717"/>
                    <a:gd name="connsiteY13" fmla="*/ 438266 h 1126864"/>
                    <a:gd name="connsiteX14" fmla="*/ 2617949 w 12741717"/>
                    <a:gd name="connsiteY14" fmla="*/ 436992 h 1126864"/>
                    <a:gd name="connsiteX15" fmla="*/ 5368161 w 12741717"/>
                    <a:gd name="connsiteY15" fmla="*/ 470467 h 1126864"/>
                    <a:gd name="connsiteX16" fmla="*/ 7751059 w 12741717"/>
                    <a:gd name="connsiteY16" fmla="*/ 797210 h 1126864"/>
                    <a:gd name="connsiteX17" fmla="*/ 8325406 w 12741717"/>
                    <a:gd name="connsiteY17" fmla="*/ 895452 h 1126864"/>
                    <a:gd name="connsiteX18" fmla="*/ 10245478 w 12741717"/>
                    <a:gd name="connsiteY18" fmla="*/ 1116495 h 1126864"/>
                    <a:gd name="connsiteX19" fmla="*/ 11434744 w 12741717"/>
                    <a:gd name="connsiteY19" fmla="*/ 916737 h 1126864"/>
                    <a:gd name="connsiteX20" fmla="*/ 12333289 w 12741717"/>
                    <a:gd name="connsiteY20" fmla="*/ 322195 h 1126864"/>
                    <a:gd name="connsiteX21" fmla="*/ 12738806 w 12741717"/>
                    <a:gd name="connsiteY21" fmla="*/ 0 h 1126864"/>
                    <a:gd name="connsiteX22" fmla="*/ 12741718 w 12741717"/>
                    <a:gd name="connsiteY22" fmla="*/ 4002 h 1126864"/>
                    <a:gd name="connsiteX23" fmla="*/ 12336381 w 12741717"/>
                    <a:gd name="connsiteY23" fmla="*/ 326016 h 1126864"/>
                    <a:gd name="connsiteX24" fmla="*/ 11436382 w 12741717"/>
                    <a:gd name="connsiteY24" fmla="*/ 921285 h 1126864"/>
                    <a:gd name="connsiteX25" fmla="*/ 10401209 w 12741717"/>
                    <a:gd name="connsiteY25" fmla="*/ 1126865 h 11268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2741717" h="1126864">
                      <a:moveTo>
                        <a:pt x="10401209" y="1126865"/>
                      </a:moveTo>
                      <a:cubicBezTo>
                        <a:pt x="10348449" y="1126865"/>
                        <a:pt x="10296418" y="1125045"/>
                        <a:pt x="10245114" y="1121407"/>
                      </a:cubicBezTo>
                      <a:cubicBezTo>
                        <a:pt x="9536504" y="1070831"/>
                        <a:pt x="8926315" y="1000606"/>
                        <a:pt x="8324679" y="900364"/>
                      </a:cubicBezTo>
                      <a:cubicBezTo>
                        <a:pt x="8134564" y="868708"/>
                        <a:pt x="7939173" y="834869"/>
                        <a:pt x="7750331" y="802122"/>
                      </a:cubicBezTo>
                      <a:cubicBezTo>
                        <a:pt x="6958579" y="665130"/>
                        <a:pt x="6139719" y="523408"/>
                        <a:pt x="5367979" y="475561"/>
                      </a:cubicBezTo>
                      <a:cubicBezTo>
                        <a:pt x="4496724" y="421528"/>
                        <a:pt x="3584171" y="431534"/>
                        <a:pt x="2618131" y="442086"/>
                      </a:cubicBezTo>
                      <a:lnTo>
                        <a:pt x="2497877" y="443360"/>
                      </a:lnTo>
                      <a:cubicBezTo>
                        <a:pt x="2303759" y="445179"/>
                        <a:pt x="2115099" y="441540"/>
                        <a:pt x="1932625" y="438084"/>
                      </a:cubicBezTo>
                      <a:cubicBezTo>
                        <a:pt x="1699029" y="433535"/>
                        <a:pt x="1478350" y="429351"/>
                        <a:pt x="1250758" y="435719"/>
                      </a:cubicBezTo>
                      <a:cubicBezTo>
                        <a:pt x="845239" y="447180"/>
                        <a:pt x="413159" y="423347"/>
                        <a:pt x="0" y="173560"/>
                      </a:cubicBezTo>
                      <a:lnTo>
                        <a:pt x="2547" y="169375"/>
                      </a:lnTo>
                      <a:cubicBezTo>
                        <a:pt x="414615" y="418617"/>
                        <a:pt x="845785" y="442268"/>
                        <a:pt x="1250576" y="430806"/>
                      </a:cubicBezTo>
                      <a:cubicBezTo>
                        <a:pt x="1478350" y="424257"/>
                        <a:pt x="1699029" y="428623"/>
                        <a:pt x="1932625" y="432990"/>
                      </a:cubicBezTo>
                      <a:cubicBezTo>
                        <a:pt x="2115099" y="436446"/>
                        <a:pt x="2303577" y="440085"/>
                        <a:pt x="2497695" y="438266"/>
                      </a:cubicBezTo>
                      <a:lnTo>
                        <a:pt x="2617949" y="436992"/>
                      </a:lnTo>
                      <a:cubicBezTo>
                        <a:pt x="3584171" y="426440"/>
                        <a:pt x="4496724" y="416434"/>
                        <a:pt x="5368161" y="470467"/>
                      </a:cubicBezTo>
                      <a:cubicBezTo>
                        <a:pt x="6140083" y="518314"/>
                        <a:pt x="6958943" y="660036"/>
                        <a:pt x="7751059" y="797210"/>
                      </a:cubicBezTo>
                      <a:cubicBezTo>
                        <a:pt x="7939900" y="829957"/>
                        <a:pt x="8135292" y="863796"/>
                        <a:pt x="8325406" y="895452"/>
                      </a:cubicBezTo>
                      <a:cubicBezTo>
                        <a:pt x="8926861" y="995694"/>
                        <a:pt x="9537049" y="1065919"/>
                        <a:pt x="10245478" y="1116495"/>
                      </a:cubicBezTo>
                      <a:cubicBezTo>
                        <a:pt x="10611700" y="1142692"/>
                        <a:pt x="11011761" y="1075379"/>
                        <a:pt x="11434744" y="916737"/>
                      </a:cubicBezTo>
                      <a:cubicBezTo>
                        <a:pt x="11769311" y="791207"/>
                        <a:pt x="12043295" y="563432"/>
                        <a:pt x="12333289" y="322195"/>
                      </a:cubicBezTo>
                      <a:cubicBezTo>
                        <a:pt x="12463549" y="213948"/>
                        <a:pt x="12598176" y="101880"/>
                        <a:pt x="12738806" y="0"/>
                      </a:cubicBezTo>
                      <a:lnTo>
                        <a:pt x="12741718" y="4002"/>
                      </a:lnTo>
                      <a:cubicBezTo>
                        <a:pt x="12601269" y="105882"/>
                        <a:pt x="12466642" y="217768"/>
                        <a:pt x="12336381" y="326016"/>
                      </a:cubicBezTo>
                      <a:cubicBezTo>
                        <a:pt x="12046024" y="567435"/>
                        <a:pt x="11771858" y="795573"/>
                        <a:pt x="11436382" y="921285"/>
                      </a:cubicBezTo>
                      <a:cubicBezTo>
                        <a:pt x="11072161" y="1057914"/>
                        <a:pt x="10724678" y="1126865"/>
                        <a:pt x="10401209" y="1126865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6F492FE2-83D4-4466-B4B6-1B790F29A282}"/>
                    </a:ext>
                  </a:extLst>
                </p:cNvPr>
                <p:cNvSpPr/>
                <p:nvPr/>
              </p:nvSpPr>
              <p:spPr>
                <a:xfrm>
                  <a:off x="-587373" y="5666490"/>
                  <a:ext cx="12753543" cy="1149241"/>
                </a:xfrm>
                <a:custGeom>
                  <a:avLst/>
                  <a:gdLst>
                    <a:gd name="connsiteX0" fmla="*/ 10403756 w 12753543"/>
                    <a:gd name="connsiteY0" fmla="*/ 1149242 h 1149241"/>
                    <a:gd name="connsiteX1" fmla="*/ 10299147 w 12753543"/>
                    <a:gd name="connsiteY1" fmla="*/ 1146695 h 1149241"/>
                    <a:gd name="connsiteX2" fmla="*/ 8377802 w 12753543"/>
                    <a:gd name="connsiteY2" fmla="*/ 967859 h 1149241"/>
                    <a:gd name="connsiteX3" fmla="*/ 7521465 w 12753543"/>
                    <a:gd name="connsiteY3" fmla="*/ 827956 h 1149241"/>
                    <a:gd name="connsiteX4" fmla="*/ 5416917 w 12753543"/>
                    <a:gd name="connsiteY4" fmla="*/ 533596 h 1149241"/>
                    <a:gd name="connsiteX5" fmla="*/ 2523347 w 12753543"/>
                    <a:gd name="connsiteY5" fmla="*/ 451000 h 1149241"/>
                    <a:gd name="connsiteX6" fmla="*/ 2041055 w 12753543"/>
                    <a:gd name="connsiteY6" fmla="*/ 450455 h 1149241"/>
                    <a:gd name="connsiteX7" fmla="*/ 1266040 w 12753543"/>
                    <a:gd name="connsiteY7" fmla="*/ 459369 h 1149241"/>
                    <a:gd name="connsiteX8" fmla="*/ 624742 w 12753543"/>
                    <a:gd name="connsiteY8" fmla="*/ 438629 h 1149241"/>
                    <a:gd name="connsiteX9" fmla="*/ 0 w 12753543"/>
                    <a:gd name="connsiteY9" fmla="*/ 218496 h 1149241"/>
                    <a:gd name="connsiteX10" fmla="*/ 2547 w 12753543"/>
                    <a:gd name="connsiteY10" fmla="*/ 214312 h 1149241"/>
                    <a:gd name="connsiteX11" fmla="*/ 1265676 w 12753543"/>
                    <a:gd name="connsiteY11" fmla="*/ 454639 h 1149241"/>
                    <a:gd name="connsiteX12" fmla="*/ 2041055 w 12753543"/>
                    <a:gd name="connsiteY12" fmla="*/ 445725 h 1149241"/>
                    <a:gd name="connsiteX13" fmla="*/ 2523347 w 12753543"/>
                    <a:gd name="connsiteY13" fmla="*/ 446270 h 1149241"/>
                    <a:gd name="connsiteX14" fmla="*/ 5417282 w 12753543"/>
                    <a:gd name="connsiteY14" fmla="*/ 528866 h 1149241"/>
                    <a:gd name="connsiteX15" fmla="*/ 7522193 w 12753543"/>
                    <a:gd name="connsiteY15" fmla="*/ 823226 h 1149241"/>
                    <a:gd name="connsiteX16" fmla="*/ 8378530 w 12753543"/>
                    <a:gd name="connsiteY16" fmla="*/ 963129 h 1149241"/>
                    <a:gd name="connsiteX17" fmla="*/ 10299329 w 12753543"/>
                    <a:gd name="connsiteY17" fmla="*/ 1141965 h 1149241"/>
                    <a:gd name="connsiteX18" fmla="*/ 11471312 w 12753543"/>
                    <a:gd name="connsiteY18" fmla="*/ 920012 h 1149241"/>
                    <a:gd name="connsiteX19" fmla="*/ 12329286 w 12753543"/>
                    <a:gd name="connsiteY19" fmla="*/ 338205 h 1149241"/>
                    <a:gd name="connsiteX20" fmla="*/ 12750632 w 12753543"/>
                    <a:gd name="connsiteY20" fmla="*/ 0 h 1149241"/>
                    <a:gd name="connsiteX21" fmla="*/ 12753543 w 12753543"/>
                    <a:gd name="connsiteY21" fmla="*/ 4002 h 1149241"/>
                    <a:gd name="connsiteX22" fmla="*/ 12332561 w 12753543"/>
                    <a:gd name="connsiteY22" fmla="*/ 342025 h 1149241"/>
                    <a:gd name="connsiteX23" fmla="*/ 11473313 w 12753543"/>
                    <a:gd name="connsiteY23" fmla="*/ 924560 h 1149241"/>
                    <a:gd name="connsiteX24" fmla="*/ 10403756 w 12753543"/>
                    <a:gd name="connsiteY24" fmla="*/ 1149242 h 1149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12753543" h="1149241">
                      <a:moveTo>
                        <a:pt x="10403756" y="1149242"/>
                      </a:moveTo>
                      <a:cubicBezTo>
                        <a:pt x="10368644" y="1149242"/>
                        <a:pt x="10333714" y="1148332"/>
                        <a:pt x="10299147" y="1146695"/>
                      </a:cubicBezTo>
                      <a:cubicBezTo>
                        <a:pt x="9748268" y="1119769"/>
                        <a:pt x="9089323" y="1077562"/>
                        <a:pt x="8377802" y="967859"/>
                      </a:cubicBezTo>
                      <a:cubicBezTo>
                        <a:pt x="8093994" y="924014"/>
                        <a:pt x="7802909" y="875257"/>
                        <a:pt x="7521465" y="827956"/>
                      </a:cubicBezTo>
                      <a:cubicBezTo>
                        <a:pt x="6823224" y="710612"/>
                        <a:pt x="6101150" y="589266"/>
                        <a:pt x="5416917" y="533596"/>
                      </a:cubicBezTo>
                      <a:cubicBezTo>
                        <a:pt x="4557670" y="463736"/>
                        <a:pt x="3611096" y="436628"/>
                        <a:pt x="2523347" y="451000"/>
                      </a:cubicBezTo>
                      <a:cubicBezTo>
                        <a:pt x="2358338" y="453002"/>
                        <a:pt x="2196967" y="451728"/>
                        <a:pt x="2041055" y="450455"/>
                      </a:cubicBezTo>
                      <a:cubicBezTo>
                        <a:pt x="1775257" y="448453"/>
                        <a:pt x="1524378" y="446452"/>
                        <a:pt x="1266040" y="459369"/>
                      </a:cubicBezTo>
                      <a:cubicBezTo>
                        <a:pt x="1089023" y="468284"/>
                        <a:pt x="856337" y="473741"/>
                        <a:pt x="624742" y="438629"/>
                      </a:cubicBezTo>
                      <a:cubicBezTo>
                        <a:pt x="391146" y="402971"/>
                        <a:pt x="186840" y="330928"/>
                        <a:pt x="0" y="218496"/>
                      </a:cubicBezTo>
                      <a:lnTo>
                        <a:pt x="2547" y="214312"/>
                      </a:lnTo>
                      <a:cubicBezTo>
                        <a:pt x="411158" y="460461"/>
                        <a:pt x="851061" y="475197"/>
                        <a:pt x="1265676" y="454639"/>
                      </a:cubicBezTo>
                      <a:cubicBezTo>
                        <a:pt x="1524196" y="441722"/>
                        <a:pt x="1775257" y="443723"/>
                        <a:pt x="2041055" y="445725"/>
                      </a:cubicBezTo>
                      <a:cubicBezTo>
                        <a:pt x="2197149" y="446998"/>
                        <a:pt x="2358338" y="448090"/>
                        <a:pt x="2523347" y="446270"/>
                      </a:cubicBezTo>
                      <a:cubicBezTo>
                        <a:pt x="3611278" y="432080"/>
                        <a:pt x="4557852" y="459005"/>
                        <a:pt x="5417282" y="528866"/>
                      </a:cubicBezTo>
                      <a:cubicBezTo>
                        <a:pt x="6101878" y="584536"/>
                        <a:pt x="6823951" y="705882"/>
                        <a:pt x="7522193" y="823226"/>
                      </a:cubicBezTo>
                      <a:cubicBezTo>
                        <a:pt x="7803636" y="870527"/>
                        <a:pt x="8094721" y="919466"/>
                        <a:pt x="8378530" y="963129"/>
                      </a:cubicBezTo>
                      <a:cubicBezTo>
                        <a:pt x="9089687" y="1072832"/>
                        <a:pt x="9748632" y="1115039"/>
                        <a:pt x="10299329" y="1141965"/>
                      </a:cubicBezTo>
                      <a:cubicBezTo>
                        <a:pt x="10660457" y="1159430"/>
                        <a:pt x="11054696" y="1084839"/>
                        <a:pt x="11471312" y="920012"/>
                      </a:cubicBezTo>
                      <a:cubicBezTo>
                        <a:pt x="11790959" y="793572"/>
                        <a:pt x="12052390" y="572347"/>
                        <a:pt x="12329286" y="338205"/>
                      </a:cubicBezTo>
                      <a:cubicBezTo>
                        <a:pt x="12464094" y="224136"/>
                        <a:pt x="12603452" y="106246"/>
                        <a:pt x="12750632" y="0"/>
                      </a:cubicBezTo>
                      <a:lnTo>
                        <a:pt x="12753543" y="4002"/>
                      </a:lnTo>
                      <a:cubicBezTo>
                        <a:pt x="12606727" y="110249"/>
                        <a:pt x="12467370" y="228138"/>
                        <a:pt x="12332561" y="342025"/>
                      </a:cubicBezTo>
                      <a:cubicBezTo>
                        <a:pt x="12055484" y="576349"/>
                        <a:pt x="11793689" y="797756"/>
                        <a:pt x="11473313" y="924560"/>
                      </a:cubicBezTo>
                      <a:cubicBezTo>
                        <a:pt x="11095812" y="1073923"/>
                        <a:pt x="10736503" y="1149242"/>
                        <a:pt x="10403756" y="1149242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97" name="任意多边形: 形状 96">
                  <a:extLst>
                    <a:ext uri="{FF2B5EF4-FFF2-40B4-BE49-F238E27FC236}">
                      <a16:creationId xmlns:a16="http://schemas.microsoft.com/office/drawing/2014/main" id="{63CEABA0-2E4A-4653-9849-65CE50AD2870}"/>
                    </a:ext>
                  </a:extLst>
                </p:cNvPr>
                <p:cNvSpPr/>
                <p:nvPr/>
              </p:nvSpPr>
              <p:spPr>
                <a:xfrm>
                  <a:off x="-585372" y="5650117"/>
                  <a:ext cx="12765004" cy="1176530"/>
                </a:xfrm>
                <a:custGeom>
                  <a:avLst/>
                  <a:gdLst>
                    <a:gd name="connsiteX0" fmla="*/ 10109214 w 12765004"/>
                    <a:gd name="connsiteY0" fmla="*/ 1176531 h 1176530"/>
                    <a:gd name="connsiteX1" fmla="*/ 8430925 w 12765004"/>
                    <a:gd name="connsiteY1" fmla="*/ 1036082 h 1176530"/>
                    <a:gd name="connsiteX2" fmla="*/ 7291871 w 12765004"/>
                    <a:gd name="connsiteY2" fmla="*/ 856337 h 1176530"/>
                    <a:gd name="connsiteX3" fmla="*/ 5465674 w 12765004"/>
                    <a:gd name="connsiteY3" fmla="*/ 592359 h 1176530"/>
                    <a:gd name="connsiteX4" fmla="*/ 2548817 w 12765004"/>
                    <a:gd name="connsiteY4" fmla="*/ 459187 h 1176530"/>
                    <a:gd name="connsiteX5" fmla="*/ 2157125 w 12765004"/>
                    <a:gd name="connsiteY5" fmla="*/ 461552 h 1176530"/>
                    <a:gd name="connsiteX6" fmla="*/ 1281140 w 12765004"/>
                    <a:gd name="connsiteY6" fmla="*/ 483384 h 1176530"/>
                    <a:gd name="connsiteX7" fmla="*/ 633111 w 12765004"/>
                    <a:gd name="connsiteY7" fmla="*/ 477198 h 1176530"/>
                    <a:gd name="connsiteX8" fmla="*/ 0 w 12765004"/>
                    <a:gd name="connsiteY8" fmla="*/ 263614 h 1176530"/>
                    <a:gd name="connsiteX9" fmla="*/ 2547 w 12765004"/>
                    <a:gd name="connsiteY9" fmla="*/ 259430 h 1176530"/>
                    <a:gd name="connsiteX10" fmla="*/ 633657 w 12765004"/>
                    <a:gd name="connsiteY10" fmla="*/ 472286 h 1176530"/>
                    <a:gd name="connsiteX11" fmla="*/ 1280776 w 12765004"/>
                    <a:gd name="connsiteY11" fmla="*/ 478472 h 1176530"/>
                    <a:gd name="connsiteX12" fmla="*/ 2157125 w 12765004"/>
                    <a:gd name="connsiteY12" fmla="*/ 456640 h 1176530"/>
                    <a:gd name="connsiteX13" fmla="*/ 2548635 w 12765004"/>
                    <a:gd name="connsiteY13" fmla="*/ 454275 h 1176530"/>
                    <a:gd name="connsiteX14" fmla="*/ 5466038 w 12765004"/>
                    <a:gd name="connsiteY14" fmla="*/ 587447 h 1176530"/>
                    <a:gd name="connsiteX15" fmla="*/ 7292417 w 12765004"/>
                    <a:gd name="connsiteY15" fmla="*/ 851425 h 1176530"/>
                    <a:gd name="connsiteX16" fmla="*/ 8431289 w 12765004"/>
                    <a:gd name="connsiteY16" fmla="*/ 1031170 h 1176530"/>
                    <a:gd name="connsiteX17" fmla="*/ 10352816 w 12765004"/>
                    <a:gd name="connsiteY17" fmla="*/ 1167616 h 1176530"/>
                    <a:gd name="connsiteX18" fmla="*/ 11507516 w 12765004"/>
                    <a:gd name="connsiteY18" fmla="*/ 923468 h 1176530"/>
                    <a:gd name="connsiteX19" fmla="*/ 12326375 w 12765004"/>
                    <a:gd name="connsiteY19" fmla="*/ 353851 h 1176530"/>
                    <a:gd name="connsiteX20" fmla="*/ 12762094 w 12765004"/>
                    <a:gd name="connsiteY20" fmla="*/ 0 h 1176530"/>
                    <a:gd name="connsiteX21" fmla="*/ 12765004 w 12765004"/>
                    <a:gd name="connsiteY21" fmla="*/ 4002 h 1176530"/>
                    <a:gd name="connsiteX22" fmla="*/ 12329650 w 12765004"/>
                    <a:gd name="connsiteY22" fmla="*/ 357489 h 1176530"/>
                    <a:gd name="connsiteX23" fmla="*/ 11509517 w 12765004"/>
                    <a:gd name="connsiteY23" fmla="*/ 927835 h 1176530"/>
                    <a:gd name="connsiteX24" fmla="*/ 10352998 w 12765004"/>
                    <a:gd name="connsiteY24" fmla="*/ 1172347 h 1176530"/>
                    <a:gd name="connsiteX25" fmla="*/ 10109214 w 12765004"/>
                    <a:gd name="connsiteY25" fmla="*/ 1176531 h 11765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2765004" h="1176530">
                      <a:moveTo>
                        <a:pt x="10109214" y="1176531"/>
                      </a:moveTo>
                      <a:cubicBezTo>
                        <a:pt x="9630197" y="1176531"/>
                        <a:pt x="9111701" y="1132686"/>
                        <a:pt x="8430925" y="1036082"/>
                      </a:cubicBezTo>
                      <a:cubicBezTo>
                        <a:pt x="8052332" y="982413"/>
                        <a:pt x="7665734" y="918193"/>
                        <a:pt x="7291871" y="856337"/>
                      </a:cubicBezTo>
                      <a:cubicBezTo>
                        <a:pt x="6687323" y="756094"/>
                        <a:pt x="6062218" y="652395"/>
                        <a:pt x="5465674" y="592359"/>
                      </a:cubicBezTo>
                      <a:cubicBezTo>
                        <a:pt x="4445602" y="489933"/>
                        <a:pt x="3464280" y="445179"/>
                        <a:pt x="2548817" y="459187"/>
                      </a:cubicBezTo>
                      <a:cubicBezTo>
                        <a:pt x="2415463" y="461006"/>
                        <a:pt x="2284111" y="461370"/>
                        <a:pt x="2157125" y="461552"/>
                      </a:cubicBezTo>
                      <a:cubicBezTo>
                        <a:pt x="1856579" y="462098"/>
                        <a:pt x="1572589" y="462644"/>
                        <a:pt x="1281140" y="483384"/>
                      </a:cubicBezTo>
                      <a:cubicBezTo>
                        <a:pt x="1089205" y="497028"/>
                        <a:pt x="862159" y="507034"/>
                        <a:pt x="633111" y="477198"/>
                      </a:cubicBezTo>
                      <a:cubicBezTo>
                        <a:pt x="394967" y="446270"/>
                        <a:pt x="187932" y="376410"/>
                        <a:pt x="0" y="263614"/>
                      </a:cubicBezTo>
                      <a:lnTo>
                        <a:pt x="2547" y="259430"/>
                      </a:lnTo>
                      <a:cubicBezTo>
                        <a:pt x="189751" y="371680"/>
                        <a:pt x="396240" y="441358"/>
                        <a:pt x="633657" y="472286"/>
                      </a:cubicBezTo>
                      <a:cubicBezTo>
                        <a:pt x="862159" y="501940"/>
                        <a:pt x="1089023" y="492116"/>
                        <a:pt x="1280776" y="478472"/>
                      </a:cubicBezTo>
                      <a:cubicBezTo>
                        <a:pt x="1572407" y="457732"/>
                        <a:pt x="1856397" y="457186"/>
                        <a:pt x="2157125" y="456640"/>
                      </a:cubicBezTo>
                      <a:cubicBezTo>
                        <a:pt x="2284111" y="456458"/>
                        <a:pt x="2415463" y="456094"/>
                        <a:pt x="2548635" y="454275"/>
                      </a:cubicBezTo>
                      <a:cubicBezTo>
                        <a:pt x="3464280" y="440085"/>
                        <a:pt x="4445784" y="485021"/>
                        <a:pt x="5466038" y="587447"/>
                      </a:cubicBezTo>
                      <a:cubicBezTo>
                        <a:pt x="6062581" y="647301"/>
                        <a:pt x="6687869" y="751182"/>
                        <a:pt x="7292417" y="851425"/>
                      </a:cubicBezTo>
                      <a:cubicBezTo>
                        <a:pt x="7666280" y="913462"/>
                        <a:pt x="8052878" y="977501"/>
                        <a:pt x="8431289" y="1031170"/>
                      </a:cubicBezTo>
                      <a:cubicBezTo>
                        <a:pt x="9228681" y="1144148"/>
                        <a:pt x="9803393" y="1185082"/>
                        <a:pt x="10352816" y="1167616"/>
                      </a:cubicBezTo>
                      <a:cubicBezTo>
                        <a:pt x="10761609" y="1154700"/>
                        <a:pt x="11150208" y="1072650"/>
                        <a:pt x="11507516" y="923468"/>
                      </a:cubicBezTo>
                      <a:cubicBezTo>
                        <a:pt x="11812791" y="796119"/>
                        <a:pt x="12062215" y="581261"/>
                        <a:pt x="12326375" y="353851"/>
                      </a:cubicBezTo>
                      <a:cubicBezTo>
                        <a:pt x="12465369" y="234142"/>
                        <a:pt x="12608910" y="110431"/>
                        <a:pt x="12762094" y="0"/>
                      </a:cubicBezTo>
                      <a:lnTo>
                        <a:pt x="12765004" y="4002"/>
                      </a:lnTo>
                      <a:cubicBezTo>
                        <a:pt x="12612003" y="114251"/>
                        <a:pt x="12468461" y="237962"/>
                        <a:pt x="12329650" y="357489"/>
                      </a:cubicBezTo>
                      <a:cubicBezTo>
                        <a:pt x="12065307" y="585264"/>
                        <a:pt x="11815520" y="800303"/>
                        <a:pt x="11509517" y="927835"/>
                      </a:cubicBezTo>
                      <a:cubicBezTo>
                        <a:pt x="11151482" y="1077198"/>
                        <a:pt x="10762337" y="1159430"/>
                        <a:pt x="10352998" y="1172347"/>
                      </a:cubicBezTo>
                      <a:cubicBezTo>
                        <a:pt x="10272586" y="1175257"/>
                        <a:pt x="10191445" y="1176531"/>
                        <a:pt x="10109214" y="117653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98" name="任意多边形: 形状 97">
                  <a:extLst>
                    <a:ext uri="{FF2B5EF4-FFF2-40B4-BE49-F238E27FC236}">
                      <a16:creationId xmlns:a16="http://schemas.microsoft.com/office/drawing/2014/main" id="{CAADDFAD-DCF3-4221-BB27-5D4B46DC0DDF}"/>
                    </a:ext>
                  </a:extLst>
                </p:cNvPr>
                <p:cNvSpPr/>
                <p:nvPr/>
              </p:nvSpPr>
              <p:spPr>
                <a:xfrm>
                  <a:off x="-583552" y="5634107"/>
                  <a:ext cx="12776647" cy="1210369"/>
                </a:xfrm>
                <a:custGeom>
                  <a:avLst/>
                  <a:gdLst>
                    <a:gd name="connsiteX0" fmla="*/ 9962398 w 12776647"/>
                    <a:gd name="connsiteY0" fmla="*/ 1210370 h 1210369"/>
                    <a:gd name="connsiteX1" fmla="*/ 8483866 w 12776647"/>
                    <a:gd name="connsiteY1" fmla="*/ 1103941 h 1210369"/>
                    <a:gd name="connsiteX2" fmla="*/ 7063551 w 12776647"/>
                    <a:gd name="connsiteY2" fmla="*/ 884900 h 1210369"/>
                    <a:gd name="connsiteX3" fmla="*/ 5514249 w 12776647"/>
                    <a:gd name="connsiteY3" fmla="*/ 650758 h 1210369"/>
                    <a:gd name="connsiteX4" fmla="*/ 2574105 w 12776647"/>
                    <a:gd name="connsiteY4" fmla="*/ 467010 h 1210369"/>
                    <a:gd name="connsiteX5" fmla="*/ 2280108 w 12776647"/>
                    <a:gd name="connsiteY5" fmla="*/ 470649 h 1210369"/>
                    <a:gd name="connsiteX6" fmla="*/ 1296240 w 12776647"/>
                    <a:gd name="connsiteY6" fmla="*/ 507216 h 1210369"/>
                    <a:gd name="connsiteX7" fmla="*/ 0 w 12776647"/>
                    <a:gd name="connsiteY7" fmla="*/ 308732 h 1210369"/>
                    <a:gd name="connsiteX8" fmla="*/ 2547 w 12776647"/>
                    <a:gd name="connsiteY8" fmla="*/ 304366 h 1210369"/>
                    <a:gd name="connsiteX9" fmla="*/ 1295694 w 12776647"/>
                    <a:gd name="connsiteY9" fmla="*/ 502122 h 1210369"/>
                    <a:gd name="connsiteX10" fmla="*/ 2279927 w 12776647"/>
                    <a:gd name="connsiteY10" fmla="*/ 465555 h 1210369"/>
                    <a:gd name="connsiteX11" fmla="*/ 2573923 w 12776647"/>
                    <a:gd name="connsiteY11" fmla="*/ 461916 h 1210369"/>
                    <a:gd name="connsiteX12" fmla="*/ 5514795 w 12776647"/>
                    <a:gd name="connsiteY12" fmla="*/ 645664 h 1210369"/>
                    <a:gd name="connsiteX13" fmla="*/ 7064279 w 12776647"/>
                    <a:gd name="connsiteY13" fmla="*/ 879806 h 1210369"/>
                    <a:gd name="connsiteX14" fmla="*/ 8484412 w 12776647"/>
                    <a:gd name="connsiteY14" fmla="*/ 1098847 h 1210369"/>
                    <a:gd name="connsiteX15" fmla="*/ 10406666 w 12776647"/>
                    <a:gd name="connsiteY15" fmla="*/ 1193086 h 1210369"/>
                    <a:gd name="connsiteX16" fmla="*/ 11544083 w 12776647"/>
                    <a:gd name="connsiteY16" fmla="*/ 926743 h 1210369"/>
                    <a:gd name="connsiteX17" fmla="*/ 12325101 w 12776647"/>
                    <a:gd name="connsiteY17" fmla="*/ 368951 h 1210369"/>
                    <a:gd name="connsiteX18" fmla="*/ 12773737 w 12776647"/>
                    <a:gd name="connsiteY18" fmla="*/ 0 h 1210369"/>
                    <a:gd name="connsiteX19" fmla="*/ 12776648 w 12776647"/>
                    <a:gd name="connsiteY19" fmla="*/ 4002 h 1210369"/>
                    <a:gd name="connsiteX20" fmla="*/ 12328376 w 12776647"/>
                    <a:gd name="connsiteY20" fmla="*/ 372589 h 1210369"/>
                    <a:gd name="connsiteX21" fmla="*/ 11546084 w 12776647"/>
                    <a:gd name="connsiteY21" fmla="*/ 931291 h 1210369"/>
                    <a:gd name="connsiteX22" fmla="*/ 10406848 w 12776647"/>
                    <a:gd name="connsiteY22" fmla="*/ 1197999 h 1210369"/>
                    <a:gd name="connsiteX23" fmla="*/ 9962398 w 12776647"/>
                    <a:gd name="connsiteY23" fmla="*/ 1210370 h 12103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2776647" h="1210369">
                      <a:moveTo>
                        <a:pt x="9962398" y="1210370"/>
                      </a:moveTo>
                      <a:cubicBezTo>
                        <a:pt x="9517037" y="1210370"/>
                        <a:pt x="9036746" y="1175439"/>
                        <a:pt x="8483866" y="1103941"/>
                      </a:cubicBezTo>
                      <a:cubicBezTo>
                        <a:pt x="8009761" y="1042632"/>
                        <a:pt x="7528742" y="962401"/>
                        <a:pt x="7063551" y="884900"/>
                      </a:cubicBezTo>
                      <a:cubicBezTo>
                        <a:pt x="6551969" y="799575"/>
                        <a:pt x="6022921" y="711340"/>
                        <a:pt x="5514249" y="650758"/>
                      </a:cubicBezTo>
                      <a:cubicBezTo>
                        <a:pt x="4713583" y="555245"/>
                        <a:pt x="3655851" y="448271"/>
                        <a:pt x="2574105" y="467010"/>
                      </a:cubicBezTo>
                      <a:cubicBezTo>
                        <a:pt x="2474590" y="468648"/>
                        <a:pt x="2375621" y="469557"/>
                        <a:pt x="2280108" y="470649"/>
                      </a:cubicBezTo>
                      <a:cubicBezTo>
                        <a:pt x="1942085" y="473923"/>
                        <a:pt x="1622801" y="477198"/>
                        <a:pt x="1296240" y="507216"/>
                      </a:cubicBezTo>
                      <a:cubicBezTo>
                        <a:pt x="891995" y="544512"/>
                        <a:pt x="425167" y="562886"/>
                        <a:pt x="0" y="308732"/>
                      </a:cubicBezTo>
                      <a:lnTo>
                        <a:pt x="2547" y="304366"/>
                      </a:lnTo>
                      <a:cubicBezTo>
                        <a:pt x="426440" y="557792"/>
                        <a:pt x="892359" y="539418"/>
                        <a:pt x="1295694" y="502122"/>
                      </a:cubicBezTo>
                      <a:cubicBezTo>
                        <a:pt x="1622437" y="471922"/>
                        <a:pt x="1941722" y="468829"/>
                        <a:pt x="2279927" y="465555"/>
                      </a:cubicBezTo>
                      <a:cubicBezTo>
                        <a:pt x="2375439" y="464645"/>
                        <a:pt x="2474408" y="463554"/>
                        <a:pt x="2573923" y="461916"/>
                      </a:cubicBezTo>
                      <a:cubicBezTo>
                        <a:pt x="3656215" y="442814"/>
                        <a:pt x="4713946" y="550152"/>
                        <a:pt x="5514795" y="645664"/>
                      </a:cubicBezTo>
                      <a:cubicBezTo>
                        <a:pt x="6023467" y="706428"/>
                        <a:pt x="6552514" y="794481"/>
                        <a:pt x="7064279" y="879806"/>
                      </a:cubicBezTo>
                      <a:cubicBezTo>
                        <a:pt x="7529288" y="957307"/>
                        <a:pt x="8010307" y="1037538"/>
                        <a:pt x="8484412" y="1098847"/>
                      </a:cubicBezTo>
                      <a:cubicBezTo>
                        <a:pt x="9225406" y="1194724"/>
                        <a:pt x="9836139" y="1224742"/>
                        <a:pt x="10406666" y="1193086"/>
                      </a:cubicBezTo>
                      <a:cubicBezTo>
                        <a:pt x="10810002" y="1170709"/>
                        <a:pt x="11192597" y="1081200"/>
                        <a:pt x="11544083" y="926743"/>
                      </a:cubicBezTo>
                      <a:cubicBezTo>
                        <a:pt x="11835533" y="798666"/>
                        <a:pt x="12073313" y="589994"/>
                        <a:pt x="12325101" y="368951"/>
                      </a:cubicBezTo>
                      <a:cubicBezTo>
                        <a:pt x="12467552" y="243784"/>
                        <a:pt x="12614913" y="114433"/>
                        <a:pt x="12773737" y="0"/>
                      </a:cubicBezTo>
                      <a:lnTo>
                        <a:pt x="12776648" y="4002"/>
                      </a:lnTo>
                      <a:cubicBezTo>
                        <a:pt x="12618007" y="118253"/>
                        <a:pt x="12470826" y="247605"/>
                        <a:pt x="12328376" y="372589"/>
                      </a:cubicBezTo>
                      <a:cubicBezTo>
                        <a:pt x="12076406" y="593996"/>
                        <a:pt x="11838261" y="803032"/>
                        <a:pt x="11546084" y="931291"/>
                      </a:cubicBezTo>
                      <a:cubicBezTo>
                        <a:pt x="11194053" y="1085931"/>
                        <a:pt x="10810730" y="1175621"/>
                        <a:pt x="10406848" y="1197999"/>
                      </a:cubicBezTo>
                      <a:cubicBezTo>
                        <a:pt x="10262034" y="1206367"/>
                        <a:pt x="10114126" y="1210370"/>
                        <a:pt x="9962398" y="1210370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id="{FD2C14BD-F8BB-4786-9986-D7977DD8DEC9}"/>
                    </a:ext>
                  </a:extLst>
                </p:cNvPr>
                <p:cNvSpPr/>
                <p:nvPr/>
              </p:nvSpPr>
              <p:spPr>
                <a:xfrm>
                  <a:off x="-581187" y="5618825"/>
                  <a:ext cx="12788473" cy="1249120"/>
                </a:xfrm>
                <a:custGeom>
                  <a:avLst/>
                  <a:gdLst>
                    <a:gd name="connsiteX0" fmla="*/ 9792295 w 12788473"/>
                    <a:gd name="connsiteY0" fmla="*/ 1249120 h 1249120"/>
                    <a:gd name="connsiteX1" fmla="*/ 8536625 w 12788473"/>
                    <a:gd name="connsiteY1" fmla="*/ 1171073 h 1249120"/>
                    <a:gd name="connsiteX2" fmla="*/ 6838688 w 12788473"/>
                    <a:gd name="connsiteY2" fmla="*/ 912189 h 1249120"/>
                    <a:gd name="connsiteX3" fmla="*/ 5562824 w 12788473"/>
                    <a:gd name="connsiteY3" fmla="*/ 708429 h 1249120"/>
                    <a:gd name="connsiteX4" fmla="*/ 2599393 w 12788473"/>
                    <a:gd name="connsiteY4" fmla="*/ 474105 h 1249120"/>
                    <a:gd name="connsiteX5" fmla="*/ 2410551 w 12788473"/>
                    <a:gd name="connsiteY5" fmla="*/ 477380 h 1249120"/>
                    <a:gd name="connsiteX6" fmla="*/ 1311340 w 12788473"/>
                    <a:gd name="connsiteY6" fmla="*/ 530321 h 1249120"/>
                    <a:gd name="connsiteX7" fmla="*/ 649666 w 12788473"/>
                    <a:gd name="connsiteY7" fmla="*/ 553426 h 1249120"/>
                    <a:gd name="connsiteX8" fmla="*/ 0 w 12788473"/>
                    <a:gd name="connsiteY8" fmla="*/ 353123 h 1249120"/>
                    <a:gd name="connsiteX9" fmla="*/ 2547 w 12788473"/>
                    <a:gd name="connsiteY9" fmla="*/ 348757 h 1249120"/>
                    <a:gd name="connsiteX10" fmla="*/ 1310794 w 12788473"/>
                    <a:gd name="connsiteY10" fmla="*/ 525409 h 1249120"/>
                    <a:gd name="connsiteX11" fmla="*/ 2410551 w 12788473"/>
                    <a:gd name="connsiteY11" fmla="*/ 472468 h 1249120"/>
                    <a:gd name="connsiteX12" fmla="*/ 2599393 w 12788473"/>
                    <a:gd name="connsiteY12" fmla="*/ 469375 h 1249120"/>
                    <a:gd name="connsiteX13" fmla="*/ 5563552 w 12788473"/>
                    <a:gd name="connsiteY13" fmla="*/ 703699 h 1249120"/>
                    <a:gd name="connsiteX14" fmla="*/ 6839597 w 12788473"/>
                    <a:gd name="connsiteY14" fmla="*/ 907459 h 1249120"/>
                    <a:gd name="connsiteX15" fmla="*/ 8537353 w 12788473"/>
                    <a:gd name="connsiteY15" fmla="*/ 1166343 h 1249120"/>
                    <a:gd name="connsiteX16" fmla="*/ 10460518 w 12788473"/>
                    <a:gd name="connsiteY16" fmla="*/ 1218375 h 1249120"/>
                    <a:gd name="connsiteX17" fmla="*/ 11580651 w 12788473"/>
                    <a:gd name="connsiteY17" fmla="*/ 930018 h 1249120"/>
                    <a:gd name="connsiteX18" fmla="*/ 12325101 w 12788473"/>
                    <a:gd name="connsiteY18" fmla="*/ 383505 h 1249120"/>
                    <a:gd name="connsiteX19" fmla="*/ 12785562 w 12788473"/>
                    <a:gd name="connsiteY19" fmla="*/ 0 h 1249120"/>
                    <a:gd name="connsiteX20" fmla="*/ 12788474 w 12788473"/>
                    <a:gd name="connsiteY20" fmla="*/ 4002 h 1249120"/>
                    <a:gd name="connsiteX21" fmla="*/ 12328376 w 12788473"/>
                    <a:gd name="connsiteY21" fmla="*/ 387144 h 1249120"/>
                    <a:gd name="connsiteX22" fmla="*/ 11582652 w 12788473"/>
                    <a:gd name="connsiteY22" fmla="*/ 934566 h 1249120"/>
                    <a:gd name="connsiteX23" fmla="*/ 10460882 w 12788473"/>
                    <a:gd name="connsiteY23" fmla="*/ 1223468 h 1249120"/>
                    <a:gd name="connsiteX24" fmla="*/ 9792295 w 12788473"/>
                    <a:gd name="connsiteY24" fmla="*/ 1249120 h 12491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12788473" h="1249120">
                      <a:moveTo>
                        <a:pt x="9792295" y="1249120"/>
                      </a:moveTo>
                      <a:cubicBezTo>
                        <a:pt x="9396419" y="1249120"/>
                        <a:pt x="8981076" y="1223287"/>
                        <a:pt x="8536625" y="1171073"/>
                      </a:cubicBezTo>
                      <a:cubicBezTo>
                        <a:pt x="7966280" y="1104305"/>
                        <a:pt x="7393024" y="1006610"/>
                        <a:pt x="6838688" y="912189"/>
                      </a:cubicBezTo>
                      <a:cubicBezTo>
                        <a:pt x="6418433" y="840509"/>
                        <a:pt x="5983625" y="766464"/>
                        <a:pt x="5562824" y="708429"/>
                      </a:cubicBezTo>
                      <a:cubicBezTo>
                        <a:pt x="4623528" y="578896"/>
                        <a:pt x="3620921" y="454093"/>
                        <a:pt x="2599393" y="474105"/>
                      </a:cubicBezTo>
                      <a:cubicBezTo>
                        <a:pt x="2535718" y="475379"/>
                        <a:pt x="2472771" y="476289"/>
                        <a:pt x="2410551" y="477380"/>
                      </a:cubicBezTo>
                      <a:cubicBezTo>
                        <a:pt x="2032322" y="483384"/>
                        <a:pt x="1675015" y="489205"/>
                        <a:pt x="1311340" y="530321"/>
                      </a:cubicBezTo>
                      <a:cubicBezTo>
                        <a:pt x="1101758" y="553972"/>
                        <a:pt x="876531" y="573256"/>
                        <a:pt x="649666" y="553426"/>
                      </a:cubicBezTo>
                      <a:cubicBezTo>
                        <a:pt x="402607" y="531777"/>
                        <a:pt x="190115" y="466282"/>
                        <a:pt x="0" y="353123"/>
                      </a:cubicBezTo>
                      <a:lnTo>
                        <a:pt x="2547" y="348757"/>
                      </a:lnTo>
                      <a:cubicBezTo>
                        <a:pt x="424985" y="600364"/>
                        <a:pt x="899272" y="571801"/>
                        <a:pt x="1310794" y="525409"/>
                      </a:cubicBezTo>
                      <a:cubicBezTo>
                        <a:pt x="1674651" y="484293"/>
                        <a:pt x="2032140" y="478472"/>
                        <a:pt x="2410551" y="472468"/>
                      </a:cubicBezTo>
                      <a:cubicBezTo>
                        <a:pt x="2472952" y="471558"/>
                        <a:pt x="2535900" y="470467"/>
                        <a:pt x="2599393" y="469375"/>
                      </a:cubicBezTo>
                      <a:cubicBezTo>
                        <a:pt x="3621285" y="448999"/>
                        <a:pt x="4624074" y="574166"/>
                        <a:pt x="5563552" y="703699"/>
                      </a:cubicBezTo>
                      <a:cubicBezTo>
                        <a:pt x="5984534" y="761734"/>
                        <a:pt x="6419161" y="835779"/>
                        <a:pt x="6839597" y="907459"/>
                      </a:cubicBezTo>
                      <a:cubicBezTo>
                        <a:pt x="7393933" y="1001880"/>
                        <a:pt x="7967190" y="1099575"/>
                        <a:pt x="8537353" y="1166343"/>
                      </a:cubicBezTo>
                      <a:cubicBezTo>
                        <a:pt x="9238323" y="1248393"/>
                        <a:pt x="9867432" y="1265494"/>
                        <a:pt x="10460518" y="1218375"/>
                      </a:cubicBezTo>
                      <a:cubicBezTo>
                        <a:pt x="10858031" y="1186719"/>
                        <a:pt x="11234805" y="1089751"/>
                        <a:pt x="11580651" y="930018"/>
                      </a:cubicBezTo>
                      <a:cubicBezTo>
                        <a:pt x="11858819" y="801395"/>
                        <a:pt x="12085320" y="598362"/>
                        <a:pt x="12325101" y="383505"/>
                      </a:cubicBezTo>
                      <a:cubicBezTo>
                        <a:pt x="12470826" y="252880"/>
                        <a:pt x="12621281" y="117890"/>
                        <a:pt x="12785562" y="0"/>
                      </a:cubicBezTo>
                      <a:lnTo>
                        <a:pt x="12788474" y="4002"/>
                      </a:lnTo>
                      <a:cubicBezTo>
                        <a:pt x="12624374" y="121892"/>
                        <a:pt x="12473919" y="256701"/>
                        <a:pt x="12328376" y="387144"/>
                      </a:cubicBezTo>
                      <a:cubicBezTo>
                        <a:pt x="12088231" y="602365"/>
                        <a:pt x="11861548" y="805761"/>
                        <a:pt x="11582652" y="934566"/>
                      </a:cubicBezTo>
                      <a:cubicBezTo>
                        <a:pt x="11236260" y="1094663"/>
                        <a:pt x="10858941" y="1191813"/>
                        <a:pt x="10460882" y="1223468"/>
                      </a:cubicBezTo>
                      <a:cubicBezTo>
                        <a:pt x="10243295" y="1240388"/>
                        <a:pt x="10020979" y="1249120"/>
                        <a:pt x="9792295" y="1249120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9B9C5DD4-5504-4D1F-997C-32766D6684C5}"/>
                    </a:ext>
                  </a:extLst>
                </p:cNvPr>
                <p:cNvSpPr/>
                <p:nvPr/>
              </p:nvSpPr>
              <p:spPr>
                <a:xfrm>
                  <a:off x="-579368" y="5602633"/>
                  <a:ext cx="12800116" cy="1294966"/>
                </a:xfrm>
                <a:custGeom>
                  <a:avLst/>
                  <a:gdLst>
                    <a:gd name="connsiteX0" fmla="*/ 9619098 w 12800116"/>
                    <a:gd name="connsiteY0" fmla="*/ 1294966 h 1294966"/>
                    <a:gd name="connsiteX1" fmla="*/ 8589748 w 12800116"/>
                    <a:gd name="connsiteY1" fmla="*/ 1239296 h 1294966"/>
                    <a:gd name="connsiteX2" fmla="*/ 6621101 w 12800116"/>
                    <a:gd name="connsiteY2" fmla="*/ 938932 h 1294966"/>
                    <a:gd name="connsiteX3" fmla="*/ 5611763 w 12800116"/>
                    <a:gd name="connsiteY3" fmla="*/ 767192 h 1294966"/>
                    <a:gd name="connsiteX4" fmla="*/ 5577561 w 12800116"/>
                    <a:gd name="connsiteY4" fmla="*/ 761916 h 1294966"/>
                    <a:gd name="connsiteX5" fmla="*/ 2624863 w 12800116"/>
                    <a:gd name="connsiteY5" fmla="*/ 482292 h 1294966"/>
                    <a:gd name="connsiteX6" fmla="*/ 2547907 w 12800116"/>
                    <a:gd name="connsiteY6" fmla="*/ 483930 h 1294966"/>
                    <a:gd name="connsiteX7" fmla="*/ 1326440 w 12800116"/>
                    <a:gd name="connsiteY7" fmla="*/ 554336 h 1294966"/>
                    <a:gd name="connsiteX8" fmla="*/ 0 w 12800116"/>
                    <a:gd name="connsiteY8" fmla="*/ 398241 h 1294966"/>
                    <a:gd name="connsiteX9" fmla="*/ 2547 w 12800116"/>
                    <a:gd name="connsiteY9" fmla="*/ 393875 h 1294966"/>
                    <a:gd name="connsiteX10" fmla="*/ 1325894 w 12800116"/>
                    <a:gd name="connsiteY10" fmla="*/ 549242 h 1294966"/>
                    <a:gd name="connsiteX11" fmla="*/ 2547907 w 12800116"/>
                    <a:gd name="connsiteY11" fmla="*/ 478836 h 1294966"/>
                    <a:gd name="connsiteX12" fmla="*/ 2624863 w 12800116"/>
                    <a:gd name="connsiteY12" fmla="*/ 477198 h 1294966"/>
                    <a:gd name="connsiteX13" fmla="*/ 5578288 w 12800116"/>
                    <a:gd name="connsiteY13" fmla="*/ 756822 h 1294966"/>
                    <a:gd name="connsiteX14" fmla="*/ 5612490 w 12800116"/>
                    <a:gd name="connsiteY14" fmla="*/ 762098 h 1294966"/>
                    <a:gd name="connsiteX15" fmla="*/ 6622011 w 12800116"/>
                    <a:gd name="connsiteY15" fmla="*/ 933838 h 1294966"/>
                    <a:gd name="connsiteX16" fmla="*/ 8590294 w 12800116"/>
                    <a:gd name="connsiteY16" fmla="*/ 1234202 h 1294966"/>
                    <a:gd name="connsiteX17" fmla="*/ 10514186 w 12800116"/>
                    <a:gd name="connsiteY17" fmla="*/ 1244026 h 1294966"/>
                    <a:gd name="connsiteX18" fmla="*/ 11617036 w 12800116"/>
                    <a:gd name="connsiteY18" fmla="*/ 933475 h 1294966"/>
                    <a:gd name="connsiteX19" fmla="*/ 12326194 w 12800116"/>
                    <a:gd name="connsiteY19" fmla="*/ 397695 h 1294966"/>
                    <a:gd name="connsiteX20" fmla="*/ 12797205 w 12800116"/>
                    <a:gd name="connsiteY20" fmla="*/ 0 h 1294966"/>
                    <a:gd name="connsiteX21" fmla="*/ 12800117 w 12800116"/>
                    <a:gd name="connsiteY21" fmla="*/ 4002 h 1294966"/>
                    <a:gd name="connsiteX22" fmla="*/ 12329650 w 12800116"/>
                    <a:gd name="connsiteY22" fmla="*/ 401334 h 1294966"/>
                    <a:gd name="connsiteX23" fmla="*/ 11619219 w 12800116"/>
                    <a:gd name="connsiteY23" fmla="*/ 937841 h 1294966"/>
                    <a:gd name="connsiteX24" fmla="*/ 10514733 w 12800116"/>
                    <a:gd name="connsiteY24" fmla="*/ 1248938 h 1294966"/>
                    <a:gd name="connsiteX25" fmla="*/ 9619098 w 12800116"/>
                    <a:gd name="connsiteY25" fmla="*/ 1294966 h 1294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2800116" h="1294966">
                      <a:moveTo>
                        <a:pt x="9619098" y="1294966"/>
                      </a:moveTo>
                      <a:cubicBezTo>
                        <a:pt x="9285078" y="1294966"/>
                        <a:pt x="8943781" y="1276410"/>
                        <a:pt x="8589748" y="1239296"/>
                      </a:cubicBezTo>
                      <a:cubicBezTo>
                        <a:pt x="7923891" y="1169436"/>
                        <a:pt x="7261671" y="1052274"/>
                        <a:pt x="6621101" y="938932"/>
                      </a:cubicBezTo>
                      <a:cubicBezTo>
                        <a:pt x="6289264" y="880170"/>
                        <a:pt x="5946147" y="819406"/>
                        <a:pt x="5611763" y="767192"/>
                      </a:cubicBezTo>
                      <a:lnTo>
                        <a:pt x="5577561" y="761916"/>
                      </a:lnTo>
                      <a:cubicBezTo>
                        <a:pt x="4629168" y="613463"/>
                        <a:pt x="3648392" y="460279"/>
                        <a:pt x="2624863" y="482292"/>
                      </a:cubicBezTo>
                      <a:lnTo>
                        <a:pt x="2547907" y="483930"/>
                      </a:lnTo>
                      <a:cubicBezTo>
                        <a:pt x="2126925" y="492480"/>
                        <a:pt x="1729229" y="500667"/>
                        <a:pt x="1326440" y="554336"/>
                      </a:cubicBezTo>
                      <a:cubicBezTo>
                        <a:pt x="887083" y="612917"/>
                        <a:pt x="422802" y="649302"/>
                        <a:pt x="0" y="398241"/>
                      </a:cubicBezTo>
                      <a:lnTo>
                        <a:pt x="2547" y="393875"/>
                      </a:lnTo>
                      <a:cubicBezTo>
                        <a:pt x="424075" y="644027"/>
                        <a:pt x="887447" y="607823"/>
                        <a:pt x="1325894" y="549242"/>
                      </a:cubicBezTo>
                      <a:cubicBezTo>
                        <a:pt x="1728865" y="495391"/>
                        <a:pt x="2126743" y="487386"/>
                        <a:pt x="2547907" y="478836"/>
                      </a:cubicBezTo>
                      <a:lnTo>
                        <a:pt x="2624863" y="477198"/>
                      </a:lnTo>
                      <a:cubicBezTo>
                        <a:pt x="3648756" y="454821"/>
                        <a:pt x="4629714" y="608369"/>
                        <a:pt x="5578288" y="756822"/>
                      </a:cubicBezTo>
                      <a:lnTo>
                        <a:pt x="5612490" y="762098"/>
                      </a:lnTo>
                      <a:cubicBezTo>
                        <a:pt x="5946875" y="814493"/>
                        <a:pt x="6290174" y="875076"/>
                        <a:pt x="6622011" y="933838"/>
                      </a:cubicBezTo>
                      <a:cubicBezTo>
                        <a:pt x="7262399" y="1047180"/>
                        <a:pt x="7924800" y="1164342"/>
                        <a:pt x="8590294" y="1234202"/>
                      </a:cubicBezTo>
                      <a:cubicBezTo>
                        <a:pt x="9265794" y="1305154"/>
                        <a:pt x="9895085" y="1308247"/>
                        <a:pt x="10514186" y="1244026"/>
                      </a:cubicBezTo>
                      <a:cubicBezTo>
                        <a:pt x="10905697" y="1203456"/>
                        <a:pt x="11276649" y="1098848"/>
                        <a:pt x="11617036" y="933475"/>
                      </a:cubicBezTo>
                      <a:cubicBezTo>
                        <a:pt x="11882288" y="804487"/>
                        <a:pt x="12097873" y="606913"/>
                        <a:pt x="12326194" y="397695"/>
                      </a:cubicBezTo>
                      <a:cubicBezTo>
                        <a:pt x="12474465" y="261795"/>
                        <a:pt x="12627830" y="121346"/>
                        <a:pt x="12797205" y="0"/>
                      </a:cubicBezTo>
                      <a:lnTo>
                        <a:pt x="12800117" y="4002"/>
                      </a:lnTo>
                      <a:cubicBezTo>
                        <a:pt x="12631105" y="125167"/>
                        <a:pt x="12477739" y="265615"/>
                        <a:pt x="12329650" y="401334"/>
                      </a:cubicBezTo>
                      <a:cubicBezTo>
                        <a:pt x="12101148" y="610734"/>
                        <a:pt x="11885198" y="808672"/>
                        <a:pt x="11619219" y="937841"/>
                      </a:cubicBezTo>
                      <a:cubicBezTo>
                        <a:pt x="11278468" y="1103578"/>
                        <a:pt x="10906788" y="1208186"/>
                        <a:pt x="10514733" y="1248938"/>
                      </a:cubicBezTo>
                      <a:cubicBezTo>
                        <a:pt x="10219644" y="1279502"/>
                        <a:pt x="9922374" y="1294966"/>
                        <a:pt x="9619098" y="1294966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01" name="任意多边形: 形状 100">
                  <a:extLst>
                    <a:ext uri="{FF2B5EF4-FFF2-40B4-BE49-F238E27FC236}">
                      <a16:creationId xmlns:a16="http://schemas.microsoft.com/office/drawing/2014/main" id="{CADAD7B2-4783-4595-B265-48F057C688AB}"/>
                    </a:ext>
                  </a:extLst>
                </p:cNvPr>
                <p:cNvSpPr/>
                <p:nvPr/>
              </p:nvSpPr>
              <p:spPr>
                <a:xfrm>
                  <a:off x="-577549" y="5586078"/>
                  <a:ext cx="12811942" cy="1346270"/>
                </a:xfrm>
                <a:custGeom>
                  <a:avLst/>
                  <a:gdLst>
                    <a:gd name="connsiteX0" fmla="*/ 9465734 w 12811942"/>
                    <a:gd name="connsiteY0" fmla="*/ 1346270 h 1346270"/>
                    <a:gd name="connsiteX1" fmla="*/ 8642871 w 12811942"/>
                    <a:gd name="connsiteY1" fmla="*/ 1307519 h 1346270"/>
                    <a:gd name="connsiteX2" fmla="*/ 6414613 w 12811942"/>
                    <a:gd name="connsiteY2" fmla="*/ 963311 h 1346270"/>
                    <a:gd name="connsiteX3" fmla="*/ 5660520 w 12811942"/>
                    <a:gd name="connsiteY3" fmla="*/ 825773 h 1346270"/>
                    <a:gd name="connsiteX4" fmla="*/ 5456396 w 12811942"/>
                    <a:gd name="connsiteY4" fmla="*/ 789933 h 1346270"/>
                    <a:gd name="connsiteX5" fmla="*/ 2650333 w 12811942"/>
                    <a:gd name="connsiteY5" fmla="*/ 490297 h 1346270"/>
                    <a:gd name="connsiteX6" fmla="*/ 1341722 w 12811942"/>
                    <a:gd name="connsiteY6" fmla="*/ 578168 h 1346270"/>
                    <a:gd name="connsiteX7" fmla="*/ 0 w 12811942"/>
                    <a:gd name="connsiteY7" fmla="*/ 443359 h 1346270"/>
                    <a:gd name="connsiteX8" fmla="*/ 2547 w 12811942"/>
                    <a:gd name="connsiteY8" fmla="*/ 438993 h 1346270"/>
                    <a:gd name="connsiteX9" fmla="*/ 1340994 w 12811942"/>
                    <a:gd name="connsiteY9" fmla="*/ 573074 h 1346270"/>
                    <a:gd name="connsiteX10" fmla="*/ 2650333 w 12811942"/>
                    <a:gd name="connsiteY10" fmla="*/ 485203 h 1346270"/>
                    <a:gd name="connsiteX11" fmla="*/ 5457306 w 12811942"/>
                    <a:gd name="connsiteY11" fmla="*/ 784839 h 1346270"/>
                    <a:gd name="connsiteX12" fmla="*/ 5661429 w 12811942"/>
                    <a:gd name="connsiteY12" fmla="*/ 820679 h 1346270"/>
                    <a:gd name="connsiteX13" fmla="*/ 6415523 w 12811942"/>
                    <a:gd name="connsiteY13" fmla="*/ 958217 h 1346270"/>
                    <a:gd name="connsiteX14" fmla="*/ 8643417 w 12811942"/>
                    <a:gd name="connsiteY14" fmla="*/ 1302243 h 1346270"/>
                    <a:gd name="connsiteX15" fmla="*/ 10568219 w 12811942"/>
                    <a:gd name="connsiteY15" fmla="*/ 1269678 h 1346270"/>
                    <a:gd name="connsiteX16" fmla="*/ 11653604 w 12811942"/>
                    <a:gd name="connsiteY16" fmla="*/ 936931 h 1346270"/>
                    <a:gd name="connsiteX17" fmla="*/ 12328922 w 12811942"/>
                    <a:gd name="connsiteY17" fmla="*/ 411522 h 1346270"/>
                    <a:gd name="connsiteX18" fmla="*/ 12809031 w 12811942"/>
                    <a:gd name="connsiteY18" fmla="*/ 0 h 1346270"/>
                    <a:gd name="connsiteX19" fmla="*/ 12811942 w 12811942"/>
                    <a:gd name="connsiteY19" fmla="*/ 4002 h 1346270"/>
                    <a:gd name="connsiteX20" fmla="*/ 12332379 w 12811942"/>
                    <a:gd name="connsiteY20" fmla="*/ 415161 h 1346270"/>
                    <a:gd name="connsiteX21" fmla="*/ 11655969 w 12811942"/>
                    <a:gd name="connsiteY21" fmla="*/ 941298 h 1346270"/>
                    <a:gd name="connsiteX22" fmla="*/ 10568946 w 12811942"/>
                    <a:gd name="connsiteY22" fmla="*/ 1274590 h 1346270"/>
                    <a:gd name="connsiteX23" fmla="*/ 9465734 w 12811942"/>
                    <a:gd name="connsiteY23" fmla="*/ 1346270 h 13462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2811942" h="1346270">
                      <a:moveTo>
                        <a:pt x="9465734" y="1346270"/>
                      </a:moveTo>
                      <a:cubicBezTo>
                        <a:pt x="9193933" y="1346270"/>
                        <a:pt x="8920494" y="1333353"/>
                        <a:pt x="8642871" y="1307519"/>
                      </a:cubicBezTo>
                      <a:cubicBezTo>
                        <a:pt x="7883684" y="1237113"/>
                        <a:pt x="7136869" y="1097938"/>
                        <a:pt x="6414613" y="963311"/>
                      </a:cubicBezTo>
                      <a:cubicBezTo>
                        <a:pt x="6167190" y="917283"/>
                        <a:pt x="5911217" y="869618"/>
                        <a:pt x="5660520" y="825773"/>
                      </a:cubicBezTo>
                      <a:cubicBezTo>
                        <a:pt x="5592660" y="813948"/>
                        <a:pt x="5524619" y="801940"/>
                        <a:pt x="5456396" y="789933"/>
                      </a:cubicBezTo>
                      <a:cubicBezTo>
                        <a:pt x="4554213" y="631292"/>
                        <a:pt x="3621103" y="467010"/>
                        <a:pt x="2650333" y="490297"/>
                      </a:cubicBezTo>
                      <a:cubicBezTo>
                        <a:pt x="2224802" y="499939"/>
                        <a:pt x="1784899" y="510127"/>
                        <a:pt x="1341722" y="578168"/>
                      </a:cubicBezTo>
                      <a:cubicBezTo>
                        <a:pt x="894360" y="646937"/>
                        <a:pt x="422438" y="693147"/>
                        <a:pt x="0" y="443359"/>
                      </a:cubicBezTo>
                      <a:lnTo>
                        <a:pt x="2547" y="438993"/>
                      </a:lnTo>
                      <a:cubicBezTo>
                        <a:pt x="423529" y="687871"/>
                        <a:pt x="894542" y="641661"/>
                        <a:pt x="1340994" y="573074"/>
                      </a:cubicBezTo>
                      <a:cubicBezTo>
                        <a:pt x="1784536" y="504851"/>
                        <a:pt x="2224620" y="494845"/>
                        <a:pt x="2650333" y="485203"/>
                      </a:cubicBezTo>
                      <a:cubicBezTo>
                        <a:pt x="3621648" y="461916"/>
                        <a:pt x="4554941" y="626198"/>
                        <a:pt x="5457306" y="784839"/>
                      </a:cubicBezTo>
                      <a:cubicBezTo>
                        <a:pt x="5525529" y="796846"/>
                        <a:pt x="5593570" y="808854"/>
                        <a:pt x="5661429" y="820679"/>
                      </a:cubicBezTo>
                      <a:cubicBezTo>
                        <a:pt x="5912127" y="864524"/>
                        <a:pt x="6168100" y="912189"/>
                        <a:pt x="6415523" y="958217"/>
                      </a:cubicBezTo>
                      <a:cubicBezTo>
                        <a:pt x="7137778" y="1092844"/>
                        <a:pt x="7884412" y="1231837"/>
                        <a:pt x="8643417" y="1302243"/>
                      </a:cubicBezTo>
                      <a:cubicBezTo>
                        <a:pt x="9297086" y="1362826"/>
                        <a:pt x="9926740" y="1352274"/>
                        <a:pt x="10568219" y="1269678"/>
                      </a:cubicBezTo>
                      <a:cubicBezTo>
                        <a:pt x="10953361" y="1220194"/>
                        <a:pt x="11318674" y="1108126"/>
                        <a:pt x="11653604" y="936931"/>
                      </a:cubicBezTo>
                      <a:cubicBezTo>
                        <a:pt x="11906484" y="807762"/>
                        <a:pt x="12111700" y="615282"/>
                        <a:pt x="12328922" y="411522"/>
                      </a:cubicBezTo>
                      <a:cubicBezTo>
                        <a:pt x="12479377" y="270528"/>
                        <a:pt x="12634926" y="124621"/>
                        <a:pt x="12809031" y="0"/>
                      </a:cubicBezTo>
                      <a:lnTo>
                        <a:pt x="12811942" y="4002"/>
                      </a:lnTo>
                      <a:cubicBezTo>
                        <a:pt x="12638019" y="128260"/>
                        <a:pt x="12482651" y="274166"/>
                        <a:pt x="12332379" y="415161"/>
                      </a:cubicBezTo>
                      <a:cubicBezTo>
                        <a:pt x="12114975" y="619102"/>
                        <a:pt x="11909396" y="811764"/>
                        <a:pt x="11655969" y="941298"/>
                      </a:cubicBezTo>
                      <a:cubicBezTo>
                        <a:pt x="11320494" y="1112856"/>
                        <a:pt x="10954635" y="1224924"/>
                        <a:pt x="10568946" y="1274590"/>
                      </a:cubicBezTo>
                      <a:cubicBezTo>
                        <a:pt x="10199269" y="1322619"/>
                        <a:pt x="9833957" y="1346270"/>
                        <a:pt x="9465734" y="1346270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id="{293349AF-B533-46D1-ACA1-2B372277D127}"/>
                    </a:ext>
                  </a:extLst>
                </p:cNvPr>
                <p:cNvSpPr/>
                <p:nvPr/>
              </p:nvSpPr>
              <p:spPr>
                <a:xfrm>
                  <a:off x="-575365" y="5570614"/>
                  <a:ext cx="12823403" cy="1400848"/>
                </a:xfrm>
                <a:custGeom>
                  <a:avLst/>
                  <a:gdLst>
                    <a:gd name="connsiteX0" fmla="*/ 9338566 w 12823403"/>
                    <a:gd name="connsiteY0" fmla="*/ 1400849 h 1400848"/>
                    <a:gd name="connsiteX1" fmla="*/ 8695630 w 12823403"/>
                    <a:gd name="connsiteY1" fmla="*/ 1374833 h 1400848"/>
                    <a:gd name="connsiteX2" fmla="*/ 6221769 w 12823403"/>
                    <a:gd name="connsiteY2" fmla="*/ 984415 h 1400848"/>
                    <a:gd name="connsiteX3" fmla="*/ 5709094 w 12823403"/>
                    <a:gd name="connsiteY3" fmla="*/ 883808 h 1400848"/>
                    <a:gd name="connsiteX4" fmla="*/ 5394722 w 12823403"/>
                    <a:gd name="connsiteY4" fmla="*/ 822498 h 1400848"/>
                    <a:gd name="connsiteX5" fmla="*/ 2675621 w 12823403"/>
                    <a:gd name="connsiteY5" fmla="*/ 497938 h 1400848"/>
                    <a:gd name="connsiteX6" fmla="*/ 1356822 w 12823403"/>
                    <a:gd name="connsiteY6" fmla="*/ 601637 h 1400848"/>
                    <a:gd name="connsiteX7" fmla="*/ 0 w 12823403"/>
                    <a:gd name="connsiteY7" fmla="*/ 488114 h 1400848"/>
                    <a:gd name="connsiteX8" fmla="*/ 2547 w 12823403"/>
                    <a:gd name="connsiteY8" fmla="*/ 483748 h 1400848"/>
                    <a:gd name="connsiteX9" fmla="*/ 1355912 w 12823403"/>
                    <a:gd name="connsiteY9" fmla="*/ 596725 h 1400848"/>
                    <a:gd name="connsiteX10" fmla="*/ 2675439 w 12823403"/>
                    <a:gd name="connsiteY10" fmla="*/ 492844 h 1400848"/>
                    <a:gd name="connsiteX11" fmla="*/ 5395632 w 12823403"/>
                    <a:gd name="connsiteY11" fmla="*/ 817586 h 1400848"/>
                    <a:gd name="connsiteX12" fmla="*/ 5710004 w 12823403"/>
                    <a:gd name="connsiteY12" fmla="*/ 878896 h 1400848"/>
                    <a:gd name="connsiteX13" fmla="*/ 6222861 w 12823403"/>
                    <a:gd name="connsiteY13" fmla="*/ 979503 h 1400848"/>
                    <a:gd name="connsiteX14" fmla="*/ 8696176 w 12823403"/>
                    <a:gd name="connsiteY14" fmla="*/ 1369921 h 1400848"/>
                    <a:gd name="connsiteX15" fmla="*/ 10621706 w 12823403"/>
                    <a:gd name="connsiteY15" fmla="*/ 1295148 h 1400848"/>
                    <a:gd name="connsiteX16" fmla="*/ 11689808 w 12823403"/>
                    <a:gd name="connsiteY16" fmla="*/ 940206 h 1400848"/>
                    <a:gd name="connsiteX17" fmla="*/ 12332379 w 12823403"/>
                    <a:gd name="connsiteY17" fmla="*/ 424803 h 1400848"/>
                    <a:gd name="connsiteX18" fmla="*/ 12820492 w 12823403"/>
                    <a:gd name="connsiteY18" fmla="*/ 0 h 1400848"/>
                    <a:gd name="connsiteX19" fmla="*/ 12823404 w 12823403"/>
                    <a:gd name="connsiteY19" fmla="*/ 4002 h 1400848"/>
                    <a:gd name="connsiteX20" fmla="*/ 12335836 w 12823403"/>
                    <a:gd name="connsiteY20" fmla="*/ 428441 h 1400848"/>
                    <a:gd name="connsiteX21" fmla="*/ 11692173 w 12823403"/>
                    <a:gd name="connsiteY21" fmla="*/ 944572 h 1400848"/>
                    <a:gd name="connsiteX22" fmla="*/ 10622434 w 12823403"/>
                    <a:gd name="connsiteY22" fmla="*/ 1300060 h 1400848"/>
                    <a:gd name="connsiteX23" fmla="*/ 9338566 w 12823403"/>
                    <a:gd name="connsiteY23" fmla="*/ 1400849 h 14008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2823403" h="1400848">
                      <a:moveTo>
                        <a:pt x="9338566" y="1400849"/>
                      </a:moveTo>
                      <a:cubicBezTo>
                        <a:pt x="9123889" y="1400849"/>
                        <a:pt x="8910124" y="1392116"/>
                        <a:pt x="8695630" y="1374833"/>
                      </a:cubicBezTo>
                      <a:cubicBezTo>
                        <a:pt x="7846571" y="1306246"/>
                        <a:pt x="7020616" y="1142692"/>
                        <a:pt x="6221769" y="984415"/>
                      </a:cubicBezTo>
                      <a:cubicBezTo>
                        <a:pt x="6053667" y="951122"/>
                        <a:pt x="5879925" y="916737"/>
                        <a:pt x="5709094" y="883808"/>
                      </a:cubicBezTo>
                      <a:cubicBezTo>
                        <a:pt x="5604850" y="863796"/>
                        <a:pt x="5498057" y="842692"/>
                        <a:pt x="5394722" y="822498"/>
                      </a:cubicBezTo>
                      <a:cubicBezTo>
                        <a:pt x="4520192" y="650940"/>
                        <a:pt x="3616009" y="473378"/>
                        <a:pt x="2675621" y="497938"/>
                      </a:cubicBezTo>
                      <a:cubicBezTo>
                        <a:pt x="2231716" y="509036"/>
                        <a:pt x="1796725" y="525227"/>
                        <a:pt x="1356822" y="601637"/>
                      </a:cubicBezTo>
                      <a:cubicBezTo>
                        <a:pt x="901819" y="680594"/>
                        <a:pt x="422438" y="736992"/>
                        <a:pt x="0" y="488114"/>
                      </a:cubicBezTo>
                      <a:lnTo>
                        <a:pt x="2547" y="483748"/>
                      </a:lnTo>
                      <a:cubicBezTo>
                        <a:pt x="423529" y="731716"/>
                        <a:pt x="902001" y="675500"/>
                        <a:pt x="1355912" y="596725"/>
                      </a:cubicBezTo>
                      <a:cubicBezTo>
                        <a:pt x="1796361" y="520315"/>
                        <a:pt x="2231352" y="503942"/>
                        <a:pt x="2675439" y="492844"/>
                      </a:cubicBezTo>
                      <a:cubicBezTo>
                        <a:pt x="3616372" y="468466"/>
                        <a:pt x="4520739" y="645846"/>
                        <a:pt x="5395632" y="817586"/>
                      </a:cubicBezTo>
                      <a:cubicBezTo>
                        <a:pt x="5498967" y="837962"/>
                        <a:pt x="5605759" y="858884"/>
                        <a:pt x="5710004" y="878896"/>
                      </a:cubicBezTo>
                      <a:cubicBezTo>
                        <a:pt x="5880835" y="911825"/>
                        <a:pt x="6054758" y="946210"/>
                        <a:pt x="6222861" y="979503"/>
                      </a:cubicBezTo>
                      <a:cubicBezTo>
                        <a:pt x="7021526" y="1137780"/>
                        <a:pt x="7847481" y="1301334"/>
                        <a:pt x="8696176" y="1369921"/>
                      </a:cubicBezTo>
                      <a:cubicBezTo>
                        <a:pt x="9331470" y="1421225"/>
                        <a:pt x="9961306" y="1396664"/>
                        <a:pt x="10621706" y="1295148"/>
                      </a:cubicBezTo>
                      <a:cubicBezTo>
                        <a:pt x="11000481" y="1236931"/>
                        <a:pt x="11359790" y="1117586"/>
                        <a:pt x="11689808" y="940206"/>
                      </a:cubicBezTo>
                      <a:cubicBezTo>
                        <a:pt x="11930863" y="810855"/>
                        <a:pt x="12125890" y="623287"/>
                        <a:pt x="12332379" y="424803"/>
                      </a:cubicBezTo>
                      <a:cubicBezTo>
                        <a:pt x="12484471" y="278532"/>
                        <a:pt x="12641839" y="127350"/>
                        <a:pt x="12820492" y="0"/>
                      </a:cubicBezTo>
                      <a:lnTo>
                        <a:pt x="12823404" y="4002"/>
                      </a:lnTo>
                      <a:cubicBezTo>
                        <a:pt x="12645114" y="131170"/>
                        <a:pt x="12487928" y="282353"/>
                        <a:pt x="12335836" y="428441"/>
                      </a:cubicBezTo>
                      <a:cubicBezTo>
                        <a:pt x="12128983" y="627107"/>
                        <a:pt x="11933773" y="814857"/>
                        <a:pt x="11692173" y="944572"/>
                      </a:cubicBezTo>
                      <a:cubicBezTo>
                        <a:pt x="11361791" y="1122134"/>
                        <a:pt x="11001755" y="1241661"/>
                        <a:pt x="10622434" y="1300060"/>
                      </a:cubicBezTo>
                      <a:cubicBezTo>
                        <a:pt x="10184351" y="1367374"/>
                        <a:pt x="9759911" y="1400849"/>
                        <a:pt x="9338566" y="140084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7DFFEB11-EC92-4190-8EF6-3E5FA40A93C1}"/>
                    </a:ext>
                  </a:extLst>
                </p:cNvPr>
                <p:cNvSpPr/>
                <p:nvPr/>
              </p:nvSpPr>
              <p:spPr>
                <a:xfrm>
                  <a:off x="-573910" y="5554968"/>
                  <a:ext cx="12834864" cy="1459247"/>
                </a:xfrm>
                <a:custGeom>
                  <a:avLst/>
                  <a:gdLst>
                    <a:gd name="connsiteX0" fmla="*/ 9239960 w 12834864"/>
                    <a:gd name="connsiteY0" fmla="*/ 1459248 h 1459247"/>
                    <a:gd name="connsiteX1" fmla="*/ 8748936 w 12834864"/>
                    <a:gd name="connsiteY1" fmla="*/ 1442510 h 1459247"/>
                    <a:gd name="connsiteX2" fmla="*/ 6046754 w 12834864"/>
                    <a:gd name="connsiteY2" fmla="*/ 1002971 h 1459247"/>
                    <a:gd name="connsiteX3" fmla="*/ 5758034 w 12834864"/>
                    <a:gd name="connsiteY3" fmla="*/ 941843 h 1459247"/>
                    <a:gd name="connsiteX4" fmla="*/ 5365432 w 12834864"/>
                    <a:gd name="connsiteY4" fmla="*/ 857610 h 1459247"/>
                    <a:gd name="connsiteX5" fmla="*/ 2701273 w 12834864"/>
                    <a:gd name="connsiteY5" fmla="*/ 505397 h 1459247"/>
                    <a:gd name="connsiteX6" fmla="*/ 1372104 w 12834864"/>
                    <a:gd name="connsiteY6" fmla="*/ 625106 h 1459247"/>
                    <a:gd name="connsiteX7" fmla="*/ 698605 w 12834864"/>
                    <a:gd name="connsiteY7" fmla="*/ 706610 h 1459247"/>
                    <a:gd name="connsiteX8" fmla="*/ 682777 w 12834864"/>
                    <a:gd name="connsiteY8" fmla="*/ 706610 h 1459247"/>
                    <a:gd name="connsiteX9" fmla="*/ 0 w 12834864"/>
                    <a:gd name="connsiteY9" fmla="*/ 532868 h 1459247"/>
                    <a:gd name="connsiteX10" fmla="*/ 2547 w 12834864"/>
                    <a:gd name="connsiteY10" fmla="*/ 528502 h 1459247"/>
                    <a:gd name="connsiteX11" fmla="*/ 682777 w 12834864"/>
                    <a:gd name="connsiteY11" fmla="*/ 701516 h 1459247"/>
                    <a:gd name="connsiteX12" fmla="*/ 698605 w 12834864"/>
                    <a:gd name="connsiteY12" fmla="*/ 701516 h 1459247"/>
                    <a:gd name="connsiteX13" fmla="*/ 1371012 w 12834864"/>
                    <a:gd name="connsiteY13" fmla="*/ 620194 h 1459247"/>
                    <a:gd name="connsiteX14" fmla="*/ 2700909 w 12834864"/>
                    <a:gd name="connsiteY14" fmla="*/ 500485 h 1459247"/>
                    <a:gd name="connsiteX15" fmla="*/ 5366342 w 12834864"/>
                    <a:gd name="connsiteY15" fmla="*/ 852698 h 1459247"/>
                    <a:gd name="connsiteX16" fmla="*/ 5758943 w 12834864"/>
                    <a:gd name="connsiteY16" fmla="*/ 936931 h 1459247"/>
                    <a:gd name="connsiteX17" fmla="*/ 6047663 w 12834864"/>
                    <a:gd name="connsiteY17" fmla="*/ 998059 h 1459247"/>
                    <a:gd name="connsiteX18" fmla="*/ 8749118 w 12834864"/>
                    <a:gd name="connsiteY18" fmla="*/ 1437416 h 1459247"/>
                    <a:gd name="connsiteX19" fmla="*/ 10675375 w 12834864"/>
                    <a:gd name="connsiteY19" fmla="*/ 1320436 h 1459247"/>
                    <a:gd name="connsiteX20" fmla="*/ 11726012 w 12834864"/>
                    <a:gd name="connsiteY20" fmla="*/ 943481 h 1459247"/>
                    <a:gd name="connsiteX21" fmla="*/ 12337109 w 12834864"/>
                    <a:gd name="connsiteY21" fmla="*/ 437720 h 1459247"/>
                    <a:gd name="connsiteX22" fmla="*/ 12831954 w 12834864"/>
                    <a:gd name="connsiteY22" fmla="*/ 0 h 1459247"/>
                    <a:gd name="connsiteX23" fmla="*/ 12834864 w 12834864"/>
                    <a:gd name="connsiteY23" fmla="*/ 4002 h 1459247"/>
                    <a:gd name="connsiteX24" fmla="*/ 12340747 w 12834864"/>
                    <a:gd name="connsiteY24" fmla="*/ 441358 h 1459247"/>
                    <a:gd name="connsiteX25" fmla="*/ 11728558 w 12834864"/>
                    <a:gd name="connsiteY25" fmla="*/ 948029 h 1459247"/>
                    <a:gd name="connsiteX26" fmla="*/ 10676285 w 12834864"/>
                    <a:gd name="connsiteY26" fmla="*/ 1325712 h 1459247"/>
                    <a:gd name="connsiteX27" fmla="*/ 9239960 w 12834864"/>
                    <a:gd name="connsiteY27" fmla="*/ 1459248 h 1459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2834864" h="1459247">
                      <a:moveTo>
                        <a:pt x="9239960" y="1459248"/>
                      </a:moveTo>
                      <a:cubicBezTo>
                        <a:pt x="9075133" y="1459248"/>
                        <a:pt x="8911761" y="1453608"/>
                        <a:pt x="8748936" y="1442510"/>
                      </a:cubicBezTo>
                      <a:cubicBezTo>
                        <a:pt x="7814916" y="1378290"/>
                        <a:pt x="6916008" y="1187629"/>
                        <a:pt x="6046754" y="1002971"/>
                      </a:cubicBezTo>
                      <a:cubicBezTo>
                        <a:pt x="5950513" y="982595"/>
                        <a:pt x="5854273" y="962219"/>
                        <a:pt x="5758034" y="941843"/>
                      </a:cubicBezTo>
                      <a:cubicBezTo>
                        <a:pt x="5627954" y="914554"/>
                        <a:pt x="5494601" y="885445"/>
                        <a:pt x="5365432" y="857610"/>
                      </a:cubicBezTo>
                      <a:cubicBezTo>
                        <a:pt x="4508549" y="671862"/>
                        <a:pt x="3622558" y="479745"/>
                        <a:pt x="2701273" y="505397"/>
                      </a:cubicBezTo>
                      <a:cubicBezTo>
                        <a:pt x="2205518" y="518860"/>
                        <a:pt x="1789811" y="544330"/>
                        <a:pt x="1372104" y="625106"/>
                      </a:cubicBezTo>
                      <a:cubicBezTo>
                        <a:pt x="1167798" y="664584"/>
                        <a:pt x="930928" y="706610"/>
                        <a:pt x="698605" y="706610"/>
                      </a:cubicBezTo>
                      <a:cubicBezTo>
                        <a:pt x="693329" y="706610"/>
                        <a:pt x="688053" y="706610"/>
                        <a:pt x="682777" y="706610"/>
                      </a:cubicBezTo>
                      <a:cubicBezTo>
                        <a:pt x="418617" y="704427"/>
                        <a:pt x="195391" y="647665"/>
                        <a:pt x="0" y="532868"/>
                      </a:cubicBezTo>
                      <a:lnTo>
                        <a:pt x="2547" y="528502"/>
                      </a:lnTo>
                      <a:cubicBezTo>
                        <a:pt x="197210" y="642753"/>
                        <a:pt x="419709" y="699333"/>
                        <a:pt x="682777" y="701516"/>
                      </a:cubicBezTo>
                      <a:cubicBezTo>
                        <a:pt x="688053" y="701516"/>
                        <a:pt x="693329" y="701516"/>
                        <a:pt x="698605" y="701516"/>
                      </a:cubicBezTo>
                      <a:cubicBezTo>
                        <a:pt x="930564" y="701516"/>
                        <a:pt x="1166889" y="659672"/>
                        <a:pt x="1371012" y="620194"/>
                      </a:cubicBezTo>
                      <a:cubicBezTo>
                        <a:pt x="1789084" y="539418"/>
                        <a:pt x="2204972" y="513948"/>
                        <a:pt x="2700909" y="500485"/>
                      </a:cubicBezTo>
                      <a:cubicBezTo>
                        <a:pt x="3622740" y="474469"/>
                        <a:pt x="4509095" y="666950"/>
                        <a:pt x="5366342" y="852698"/>
                      </a:cubicBezTo>
                      <a:cubicBezTo>
                        <a:pt x="5495510" y="880715"/>
                        <a:pt x="5628864" y="909642"/>
                        <a:pt x="5758943" y="936931"/>
                      </a:cubicBezTo>
                      <a:cubicBezTo>
                        <a:pt x="5855365" y="957125"/>
                        <a:pt x="5951423" y="977683"/>
                        <a:pt x="6047663" y="998059"/>
                      </a:cubicBezTo>
                      <a:cubicBezTo>
                        <a:pt x="6916735" y="1182535"/>
                        <a:pt x="7815461" y="1373377"/>
                        <a:pt x="8749118" y="1437416"/>
                      </a:cubicBezTo>
                      <a:cubicBezTo>
                        <a:pt x="9368948" y="1479987"/>
                        <a:pt x="9999147" y="1441783"/>
                        <a:pt x="10675375" y="1320436"/>
                      </a:cubicBezTo>
                      <a:cubicBezTo>
                        <a:pt x="11047418" y="1253669"/>
                        <a:pt x="11400906" y="1126865"/>
                        <a:pt x="11726012" y="943481"/>
                      </a:cubicBezTo>
                      <a:cubicBezTo>
                        <a:pt x="11955605" y="813948"/>
                        <a:pt x="12140808" y="631110"/>
                        <a:pt x="12337109" y="437720"/>
                      </a:cubicBezTo>
                      <a:cubicBezTo>
                        <a:pt x="12490474" y="286537"/>
                        <a:pt x="12649116" y="130079"/>
                        <a:pt x="12831954" y="0"/>
                      </a:cubicBezTo>
                      <a:lnTo>
                        <a:pt x="12834864" y="4002"/>
                      </a:lnTo>
                      <a:cubicBezTo>
                        <a:pt x="12652391" y="133899"/>
                        <a:pt x="12493931" y="290176"/>
                        <a:pt x="12340747" y="441358"/>
                      </a:cubicBezTo>
                      <a:cubicBezTo>
                        <a:pt x="12144265" y="635112"/>
                        <a:pt x="11958698" y="818132"/>
                        <a:pt x="11728558" y="948029"/>
                      </a:cubicBezTo>
                      <a:cubicBezTo>
                        <a:pt x="11402907" y="1131777"/>
                        <a:pt x="11048874" y="1258763"/>
                        <a:pt x="10676285" y="1325712"/>
                      </a:cubicBezTo>
                      <a:cubicBezTo>
                        <a:pt x="10177438" y="1414857"/>
                        <a:pt x="9703332" y="1459248"/>
                        <a:pt x="9239960" y="1459248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55EA93DB-2233-4F4E-A15E-6A6D34C2690F}"/>
                    </a:ext>
                  </a:extLst>
                </p:cNvPr>
                <p:cNvSpPr/>
                <p:nvPr/>
              </p:nvSpPr>
              <p:spPr>
                <a:xfrm>
                  <a:off x="-571727" y="5538776"/>
                  <a:ext cx="12846690" cy="1520739"/>
                </a:xfrm>
                <a:custGeom>
                  <a:avLst/>
                  <a:gdLst>
                    <a:gd name="connsiteX0" fmla="*/ 9166279 w 12846690"/>
                    <a:gd name="connsiteY0" fmla="*/ 1520740 h 1520739"/>
                    <a:gd name="connsiteX1" fmla="*/ 8801695 w 12846690"/>
                    <a:gd name="connsiteY1" fmla="*/ 1510551 h 1520739"/>
                    <a:gd name="connsiteX2" fmla="*/ 5892478 w 12846690"/>
                    <a:gd name="connsiteY2" fmla="*/ 1020073 h 1520739"/>
                    <a:gd name="connsiteX3" fmla="*/ 5806608 w 12846690"/>
                    <a:gd name="connsiteY3" fmla="*/ 1000424 h 1520739"/>
                    <a:gd name="connsiteX4" fmla="*/ 5355062 w 12846690"/>
                    <a:gd name="connsiteY4" fmla="*/ 894542 h 1520739"/>
                    <a:gd name="connsiteX5" fmla="*/ 2726561 w 12846690"/>
                    <a:gd name="connsiteY5" fmla="*/ 513402 h 1520739"/>
                    <a:gd name="connsiteX6" fmla="*/ 1387204 w 12846690"/>
                    <a:gd name="connsiteY6" fmla="*/ 648939 h 1520739"/>
                    <a:gd name="connsiteX7" fmla="*/ 691146 w 12846690"/>
                    <a:gd name="connsiteY7" fmla="*/ 744997 h 1520739"/>
                    <a:gd name="connsiteX8" fmla="*/ 671861 w 12846690"/>
                    <a:gd name="connsiteY8" fmla="*/ 744997 h 1520739"/>
                    <a:gd name="connsiteX9" fmla="*/ 0 w 12846690"/>
                    <a:gd name="connsiteY9" fmla="*/ 577805 h 1520739"/>
                    <a:gd name="connsiteX10" fmla="*/ 2547 w 12846690"/>
                    <a:gd name="connsiteY10" fmla="*/ 573438 h 1520739"/>
                    <a:gd name="connsiteX11" fmla="*/ 690964 w 12846690"/>
                    <a:gd name="connsiteY11" fmla="*/ 739721 h 1520739"/>
                    <a:gd name="connsiteX12" fmla="*/ 1386112 w 12846690"/>
                    <a:gd name="connsiteY12" fmla="*/ 643845 h 1520739"/>
                    <a:gd name="connsiteX13" fmla="*/ 2726379 w 12846690"/>
                    <a:gd name="connsiteY13" fmla="*/ 508126 h 1520739"/>
                    <a:gd name="connsiteX14" fmla="*/ 5356335 w 12846690"/>
                    <a:gd name="connsiteY14" fmla="*/ 889448 h 1520739"/>
                    <a:gd name="connsiteX15" fmla="*/ 5807882 w 12846690"/>
                    <a:gd name="connsiteY15" fmla="*/ 995330 h 1520739"/>
                    <a:gd name="connsiteX16" fmla="*/ 5893752 w 12846690"/>
                    <a:gd name="connsiteY16" fmla="*/ 1014979 h 1520739"/>
                    <a:gd name="connsiteX17" fmla="*/ 8802240 w 12846690"/>
                    <a:gd name="connsiteY17" fmla="*/ 1505276 h 1520739"/>
                    <a:gd name="connsiteX18" fmla="*/ 10729408 w 12846690"/>
                    <a:gd name="connsiteY18" fmla="*/ 1346088 h 1520739"/>
                    <a:gd name="connsiteX19" fmla="*/ 11762760 w 12846690"/>
                    <a:gd name="connsiteY19" fmla="*/ 946937 h 1520739"/>
                    <a:gd name="connsiteX20" fmla="*/ 12343659 w 12846690"/>
                    <a:gd name="connsiteY20" fmla="*/ 450273 h 1520739"/>
                    <a:gd name="connsiteX21" fmla="*/ 12843780 w 12846690"/>
                    <a:gd name="connsiteY21" fmla="*/ 0 h 1520739"/>
                    <a:gd name="connsiteX22" fmla="*/ 12846690 w 12846690"/>
                    <a:gd name="connsiteY22" fmla="*/ 4002 h 1520739"/>
                    <a:gd name="connsiteX23" fmla="*/ 12347115 w 12846690"/>
                    <a:gd name="connsiteY23" fmla="*/ 453729 h 1520739"/>
                    <a:gd name="connsiteX24" fmla="*/ 11765126 w 12846690"/>
                    <a:gd name="connsiteY24" fmla="*/ 951304 h 1520739"/>
                    <a:gd name="connsiteX25" fmla="*/ 10730136 w 12846690"/>
                    <a:gd name="connsiteY25" fmla="*/ 1351182 h 1520739"/>
                    <a:gd name="connsiteX26" fmla="*/ 9166279 w 12846690"/>
                    <a:gd name="connsiteY26" fmla="*/ 1520740 h 15207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2846690" h="1520739">
                      <a:moveTo>
                        <a:pt x="9166279" y="1520740"/>
                      </a:moveTo>
                      <a:cubicBezTo>
                        <a:pt x="9043660" y="1520740"/>
                        <a:pt x="8922313" y="1517283"/>
                        <a:pt x="8801695" y="1510551"/>
                      </a:cubicBezTo>
                      <a:cubicBezTo>
                        <a:pt x="7789446" y="1453062"/>
                        <a:pt x="6867978" y="1242753"/>
                        <a:pt x="5892478" y="1020073"/>
                      </a:cubicBezTo>
                      <a:lnTo>
                        <a:pt x="5806608" y="1000424"/>
                      </a:lnTo>
                      <a:cubicBezTo>
                        <a:pt x="5657063" y="966404"/>
                        <a:pt x="5503515" y="929836"/>
                        <a:pt x="5355062" y="894542"/>
                      </a:cubicBezTo>
                      <a:cubicBezTo>
                        <a:pt x="4509641" y="693693"/>
                        <a:pt x="3635657" y="485931"/>
                        <a:pt x="2726561" y="513402"/>
                      </a:cubicBezTo>
                      <a:cubicBezTo>
                        <a:pt x="2303941" y="525591"/>
                        <a:pt x="1849302" y="550515"/>
                        <a:pt x="1387204" y="648939"/>
                      </a:cubicBezTo>
                      <a:cubicBezTo>
                        <a:pt x="1165251" y="696240"/>
                        <a:pt x="928744" y="742450"/>
                        <a:pt x="691146" y="744997"/>
                      </a:cubicBezTo>
                      <a:cubicBezTo>
                        <a:pt x="684778" y="744997"/>
                        <a:pt x="678229" y="744997"/>
                        <a:pt x="671861" y="744997"/>
                      </a:cubicBezTo>
                      <a:cubicBezTo>
                        <a:pt x="412068" y="744997"/>
                        <a:pt x="192116" y="690236"/>
                        <a:pt x="0" y="577805"/>
                      </a:cubicBezTo>
                      <a:lnTo>
                        <a:pt x="2547" y="573438"/>
                      </a:lnTo>
                      <a:cubicBezTo>
                        <a:pt x="198484" y="688053"/>
                        <a:pt x="423711" y="742814"/>
                        <a:pt x="690964" y="739721"/>
                      </a:cubicBezTo>
                      <a:cubicBezTo>
                        <a:pt x="928199" y="737356"/>
                        <a:pt x="1164342" y="690964"/>
                        <a:pt x="1386112" y="643845"/>
                      </a:cubicBezTo>
                      <a:cubicBezTo>
                        <a:pt x="1848574" y="545421"/>
                        <a:pt x="2303577" y="520497"/>
                        <a:pt x="2726379" y="508126"/>
                      </a:cubicBezTo>
                      <a:cubicBezTo>
                        <a:pt x="3635839" y="480655"/>
                        <a:pt x="4510550" y="688599"/>
                        <a:pt x="5356335" y="889448"/>
                      </a:cubicBezTo>
                      <a:cubicBezTo>
                        <a:pt x="5504789" y="924742"/>
                        <a:pt x="5658336" y="961128"/>
                        <a:pt x="5807882" y="995330"/>
                      </a:cubicBezTo>
                      <a:lnTo>
                        <a:pt x="5893752" y="1014979"/>
                      </a:lnTo>
                      <a:cubicBezTo>
                        <a:pt x="6869070" y="1237659"/>
                        <a:pt x="7790355" y="1447968"/>
                        <a:pt x="8802240" y="1505276"/>
                      </a:cubicBezTo>
                      <a:cubicBezTo>
                        <a:pt x="9409335" y="1539660"/>
                        <a:pt x="10039535" y="1487629"/>
                        <a:pt x="10729408" y="1346088"/>
                      </a:cubicBezTo>
                      <a:cubicBezTo>
                        <a:pt x="11094720" y="1271134"/>
                        <a:pt x="11442385" y="1136871"/>
                        <a:pt x="11762760" y="946937"/>
                      </a:cubicBezTo>
                      <a:cubicBezTo>
                        <a:pt x="11981439" y="817404"/>
                        <a:pt x="12157363" y="639114"/>
                        <a:pt x="12343659" y="450273"/>
                      </a:cubicBezTo>
                      <a:cubicBezTo>
                        <a:pt x="12497752" y="293996"/>
                        <a:pt x="12657121" y="132626"/>
                        <a:pt x="12843780" y="0"/>
                      </a:cubicBezTo>
                      <a:lnTo>
                        <a:pt x="12846690" y="4002"/>
                      </a:lnTo>
                      <a:cubicBezTo>
                        <a:pt x="12660396" y="136264"/>
                        <a:pt x="12501208" y="297635"/>
                        <a:pt x="12347115" y="453729"/>
                      </a:cubicBezTo>
                      <a:cubicBezTo>
                        <a:pt x="12160639" y="642753"/>
                        <a:pt x="11984350" y="821407"/>
                        <a:pt x="11765126" y="951304"/>
                      </a:cubicBezTo>
                      <a:cubicBezTo>
                        <a:pt x="11444205" y="1141419"/>
                        <a:pt x="11095994" y="1276046"/>
                        <a:pt x="10730136" y="1351182"/>
                      </a:cubicBezTo>
                      <a:cubicBezTo>
                        <a:pt x="10176891" y="1464706"/>
                        <a:pt x="9661670" y="1520740"/>
                        <a:pt x="9166279" y="1520740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9D651717-11B7-4C97-BC73-52CD457CA68F}"/>
                    </a:ext>
                  </a:extLst>
                </p:cNvPr>
                <p:cNvSpPr/>
                <p:nvPr/>
              </p:nvSpPr>
              <p:spPr>
                <a:xfrm>
                  <a:off x="-570090" y="5522767"/>
                  <a:ext cx="12858333" cy="1584050"/>
                </a:xfrm>
                <a:custGeom>
                  <a:avLst/>
                  <a:gdLst>
                    <a:gd name="connsiteX0" fmla="*/ 9115157 w 12858333"/>
                    <a:gd name="connsiteY0" fmla="*/ 1584051 h 1584050"/>
                    <a:gd name="connsiteX1" fmla="*/ 8855000 w 12858333"/>
                    <a:gd name="connsiteY1" fmla="*/ 1578229 h 1584050"/>
                    <a:gd name="connsiteX2" fmla="*/ 5855547 w 12858333"/>
                    <a:gd name="connsiteY2" fmla="*/ 1058641 h 1584050"/>
                    <a:gd name="connsiteX3" fmla="*/ 5358155 w 12858333"/>
                    <a:gd name="connsiteY3" fmla="*/ 932383 h 1584050"/>
                    <a:gd name="connsiteX4" fmla="*/ 2752031 w 12858333"/>
                    <a:gd name="connsiteY4" fmla="*/ 521043 h 1584050"/>
                    <a:gd name="connsiteX5" fmla="*/ 1402304 w 12858333"/>
                    <a:gd name="connsiteY5" fmla="*/ 672589 h 1584050"/>
                    <a:gd name="connsiteX6" fmla="*/ 0 w 12858333"/>
                    <a:gd name="connsiteY6" fmla="*/ 622741 h 1584050"/>
                    <a:gd name="connsiteX7" fmla="*/ 2547 w 12858333"/>
                    <a:gd name="connsiteY7" fmla="*/ 618375 h 1584050"/>
                    <a:gd name="connsiteX8" fmla="*/ 1401212 w 12858333"/>
                    <a:gd name="connsiteY8" fmla="*/ 667677 h 1584050"/>
                    <a:gd name="connsiteX9" fmla="*/ 2751849 w 12858333"/>
                    <a:gd name="connsiteY9" fmla="*/ 516131 h 1584050"/>
                    <a:gd name="connsiteX10" fmla="*/ 5359428 w 12858333"/>
                    <a:gd name="connsiteY10" fmla="*/ 927653 h 1584050"/>
                    <a:gd name="connsiteX11" fmla="*/ 5856638 w 12858333"/>
                    <a:gd name="connsiteY11" fmla="*/ 1053911 h 1584050"/>
                    <a:gd name="connsiteX12" fmla="*/ 8855182 w 12858333"/>
                    <a:gd name="connsiteY12" fmla="*/ 1573317 h 1584050"/>
                    <a:gd name="connsiteX13" fmla="*/ 10783077 w 12858333"/>
                    <a:gd name="connsiteY13" fmla="*/ 1371740 h 1584050"/>
                    <a:gd name="connsiteX14" fmla="*/ 11799147 w 12858333"/>
                    <a:gd name="connsiteY14" fmla="*/ 950394 h 1584050"/>
                    <a:gd name="connsiteX15" fmla="*/ 12351118 w 12858333"/>
                    <a:gd name="connsiteY15" fmla="*/ 462280 h 1584050"/>
                    <a:gd name="connsiteX16" fmla="*/ 12855423 w 12858333"/>
                    <a:gd name="connsiteY16" fmla="*/ 0 h 1584050"/>
                    <a:gd name="connsiteX17" fmla="*/ 12858333 w 12858333"/>
                    <a:gd name="connsiteY17" fmla="*/ 4002 h 1584050"/>
                    <a:gd name="connsiteX18" fmla="*/ 12354756 w 12858333"/>
                    <a:gd name="connsiteY18" fmla="*/ 465737 h 1584050"/>
                    <a:gd name="connsiteX19" fmla="*/ 11801876 w 12858333"/>
                    <a:gd name="connsiteY19" fmla="*/ 954578 h 1584050"/>
                    <a:gd name="connsiteX20" fmla="*/ 10784350 w 12858333"/>
                    <a:gd name="connsiteY20" fmla="*/ 1376470 h 1584050"/>
                    <a:gd name="connsiteX21" fmla="*/ 9115157 w 12858333"/>
                    <a:gd name="connsiteY21" fmla="*/ 1584051 h 1584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2858333" h="1584050">
                      <a:moveTo>
                        <a:pt x="9115157" y="1584051"/>
                      </a:moveTo>
                      <a:cubicBezTo>
                        <a:pt x="9027650" y="1584051"/>
                        <a:pt x="8941052" y="1582049"/>
                        <a:pt x="8855000" y="1578229"/>
                      </a:cubicBezTo>
                      <a:cubicBezTo>
                        <a:pt x="7774164" y="1529654"/>
                        <a:pt x="6754819" y="1279502"/>
                        <a:pt x="5855547" y="1058641"/>
                      </a:cubicBezTo>
                      <a:cubicBezTo>
                        <a:pt x="5690902" y="1018253"/>
                        <a:pt x="5521890" y="974590"/>
                        <a:pt x="5358155" y="932383"/>
                      </a:cubicBezTo>
                      <a:cubicBezTo>
                        <a:pt x="4520193" y="716070"/>
                        <a:pt x="3653668" y="492480"/>
                        <a:pt x="2752031" y="521043"/>
                      </a:cubicBezTo>
                      <a:cubicBezTo>
                        <a:pt x="2353971" y="533414"/>
                        <a:pt x="1882231" y="561067"/>
                        <a:pt x="1402304" y="672589"/>
                      </a:cubicBezTo>
                      <a:cubicBezTo>
                        <a:pt x="906003" y="787750"/>
                        <a:pt x="425167" y="870709"/>
                        <a:pt x="0" y="622741"/>
                      </a:cubicBezTo>
                      <a:lnTo>
                        <a:pt x="2547" y="618375"/>
                      </a:lnTo>
                      <a:cubicBezTo>
                        <a:pt x="426076" y="865433"/>
                        <a:pt x="905821" y="782656"/>
                        <a:pt x="1401212" y="667677"/>
                      </a:cubicBezTo>
                      <a:cubicBezTo>
                        <a:pt x="1881503" y="556155"/>
                        <a:pt x="2353426" y="528502"/>
                        <a:pt x="2751849" y="516131"/>
                      </a:cubicBezTo>
                      <a:cubicBezTo>
                        <a:pt x="3654395" y="487386"/>
                        <a:pt x="4521103" y="711158"/>
                        <a:pt x="5359428" y="927653"/>
                      </a:cubicBezTo>
                      <a:cubicBezTo>
                        <a:pt x="5522982" y="969860"/>
                        <a:pt x="5692175" y="1013523"/>
                        <a:pt x="5856638" y="1053911"/>
                      </a:cubicBezTo>
                      <a:cubicBezTo>
                        <a:pt x="6755728" y="1274590"/>
                        <a:pt x="7774710" y="1524742"/>
                        <a:pt x="8855182" y="1573317"/>
                      </a:cubicBezTo>
                      <a:cubicBezTo>
                        <a:pt x="9451543" y="1600060"/>
                        <a:pt x="10082107" y="1534202"/>
                        <a:pt x="10783077" y="1371740"/>
                      </a:cubicBezTo>
                      <a:cubicBezTo>
                        <a:pt x="11141294" y="1288781"/>
                        <a:pt x="11483137" y="1147058"/>
                        <a:pt x="11799147" y="950394"/>
                      </a:cubicBezTo>
                      <a:cubicBezTo>
                        <a:pt x="12007273" y="820861"/>
                        <a:pt x="12174283" y="646755"/>
                        <a:pt x="12351118" y="462280"/>
                      </a:cubicBezTo>
                      <a:cubicBezTo>
                        <a:pt x="12505575" y="301273"/>
                        <a:pt x="12665307" y="134627"/>
                        <a:pt x="12855423" y="0"/>
                      </a:cubicBezTo>
                      <a:lnTo>
                        <a:pt x="12858333" y="4002"/>
                      </a:lnTo>
                      <a:cubicBezTo>
                        <a:pt x="12668582" y="138447"/>
                        <a:pt x="12509032" y="304730"/>
                        <a:pt x="12354756" y="465737"/>
                      </a:cubicBezTo>
                      <a:cubicBezTo>
                        <a:pt x="12177740" y="650394"/>
                        <a:pt x="12010365" y="824681"/>
                        <a:pt x="11801876" y="954578"/>
                      </a:cubicBezTo>
                      <a:cubicBezTo>
                        <a:pt x="11485320" y="1151425"/>
                        <a:pt x="11143113" y="1293511"/>
                        <a:pt x="10784350" y="1376470"/>
                      </a:cubicBezTo>
                      <a:cubicBezTo>
                        <a:pt x="10183986" y="1515645"/>
                        <a:pt x="9635108" y="1584051"/>
                        <a:pt x="9115157" y="158405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06" name="任意多边形: 形状 105">
                  <a:extLst>
                    <a:ext uri="{FF2B5EF4-FFF2-40B4-BE49-F238E27FC236}">
                      <a16:creationId xmlns:a16="http://schemas.microsoft.com/office/drawing/2014/main" id="{FADAF4DA-A243-447F-92EB-78C9C4D258A8}"/>
                    </a:ext>
                  </a:extLst>
                </p:cNvPr>
                <p:cNvSpPr/>
                <p:nvPr/>
              </p:nvSpPr>
              <p:spPr>
                <a:xfrm>
                  <a:off x="-567906" y="5506757"/>
                  <a:ext cx="12869976" cy="1648998"/>
                </a:xfrm>
                <a:custGeom>
                  <a:avLst/>
                  <a:gdLst>
                    <a:gd name="connsiteX0" fmla="*/ 9081865 w 12869976"/>
                    <a:gd name="connsiteY0" fmla="*/ 1648999 h 1648998"/>
                    <a:gd name="connsiteX1" fmla="*/ 8907759 w 12869976"/>
                    <a:gd name="connsiteY1" fmla="*/ 1646088 h 1648998"/>
                    <a:gd name="connsiteX2" fmla="*/ 5904122 w 12869976"/>
                    <a:gd name="connsiteY2" fmla="*/ 1117040 h 1648998"/>
                    <a:gd name="connsiteX3" fmla="*/ 5369252 w 12869976"/>
                    <a:gd name="connsiteY3" fmla="*/ 970770 h 1648998"/>
                    <a:gd name="connsiteX4" fmla="*/ 2777319 w 12869976"/>
                    <a:gd name="connsiteY4" fmla="*/ 528866 h 1648998"/>
                    <a:gd name="connsiteX5" fmla="*/ 1417404 w 12869976"/>
                    <a:gd name="connsiteY5" fmla="*/ 696240 h 1648998"/>
                    <a:gd name="connsiteX6" fmla="*/ 707519 w 12869976"/>
                    <a:gd name="connsiteY6" fmla="*/ 821407 h 1648998"/>
                    <a:gd name="connsiteX7" fmla="*/ 0 w 12869976"/>
                    <a:gd name="connsiteY7" fmla="*/ 667677 h 1648998"/>
                    <a:gd name="connsiteX8" fmla="*/ 2547 w 12869976"/>
                    <a:gd name="connsiteY8" fmla="*/ 663311 h 1648998"/>
                    <a:gd name="connsiteX9" fmla="*/ 1416131 w 12869976"/>
                    <a:gd name="connsiteY9" fmla="*/ 691328 h 1648998"/>
                    <a:gd name="connsiteX10" fmla="*/ 2777137 w 12869976"/>
                    <a:gd name="connsiteY10" fmla="*/ 523772 h 1648998"/>
                    <a:gd name="connsiteX11" fmla="*/ 5370708 w 12869976"/>
                    <a:gd name="connsiteY11" fmla="*/ 965858 h 1648998"/>
                    <a:gd name="connsiteX12" fmla="*/ 5905395 w 12869976"/>
                    <a:gd name="connsiteY12" fmla="*/ 1112128 h 1648998"/>
                    <a:gd name="connsiteX13" fmla="*/ 8907941 w 12869976"/>
                    <a:gd name="connsiteY13" fmla="*/ 1640994 h 1648998"/>
                    <a:gd name="connsiteX14" fmla="*/ 10836745 w 12869976"/>
                    <a:gd name="connsiteY14" fmla="*/ 1397210 h 1648998"/>
                    <a:gd name="connsiteX15" fmla="*/ 11835350 w 12869976"/>
                    <a:gd name="connsiteY15" fmla="*/ 953669 h 1648998"/>
                    <a:gd name="connsiteX16" fmla="*/ 12359668 w 12869976"/>
                    <a:gd name="connsiteY16" fmla="*/ 473923 h 1648998"/>
                    <a:gd name="connsiteX17" fmla="*/ 12867066 w 12869976"/>
                    <a:gd name="connsiteY17" fmla="*/ 0 h 1648998"/>
                    <a:gd name="connsiteX18" fmla="*/ 12869977 w 12869976"/>
                    <a:gd name="connsiteY18" fmla="*/ 4002 h 1648998"/>
                    <a:gd name="connsiteX19" fmla="*/ 12363489 w 12869976"/>
                    <a:gd name="connsiteY19" fmla="*/ 477198 h 1648998"/>
                    <a:gd name="connsiteX20" fmla="*/ 11838262 w 12869976"/>
                    <a:gd name="connsiteY20" fmla="*/ 957853 h 1648998"/>
                    <a:gd name="connsiteX21" fmla="*/ 10838019 w 12869976"/>
                    <a:gd name="connsiteY21" fmla="*/ 1401940 h 1648998"/>
                    <a:gd name="connsiteX22" fmla="*/ 9081865 w 12869976"/>
                    <a:gd name="connsiteY22" fmla="*/ 1648999 h 16489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2869976" h="1648998">
                      <a:moveTo>
                        <a:pt x="9081865" y="1648999"/>
                      </a:moveTo>
                      <a:cubicBezTo>
                        <a:pt x="9023465" y="1648999"/>
                        <a:pt x="8965430" y="1648089"/>
                        <a:pt x="8907759" y="1646088"/>
                      </a:cubicBezTo>
                      <a:cubicBezTo>
                        <a:pt x="7860215" y="1611340"/>
                        <a:pt x="6927651" y="1385930"/>
                        <a:pt x="5904122" y="1117040"/>
                      </a:cubicBezTo>
                      <a:cubicBezTo>
                        <a:pt x="5727287" y="1070467"/>
                        <a:pt x="5545177" y="1019891"/>
                        <a:pt x="5369252" y="970770"/>
                      </a:cubicBezTo>
                      <a:cubicBezTo>
                        <a:pt x="4536021" y="738629"/>
                        <a:pt x="3674407" y="498666"/>
                        <a:pt x="2777319" y="528866"/>
                      </a:cubicBezTo>
                      <a:cubicBezTo>
                        <a:pt x="2217343" y="547423"/>
                        <a:pt x="1810551" y="597453"/>
                        <a:pt x="1417404" y="696240"/>
                      </a:cubicBezTo>
                      <a:cubicBezTo>
                        <a:pt x="1189448" y="753547"/>
                        <a:pt x="946755" y="810309"/>
                        <a:pt x="707519" y="821407"/>
                      </a:cubicBezTo>
                      <a:cubicBezTo>
                        <a:pt x="431170" y="834142"/>
                        <a:pt x="199757" y="783747"/>
                        <a:pt x="0" y="667677"/>
                      </a:cubicBezTo>
                      <a:lnTo>
                        <a:pt x="2547" y="663311"/>
                      </a:lnTo>
                      <a:cubicBezTo>
                        <a:pt x="462826" y="930746"/>
                        <a:pt x="1013887" y="792480"/>
                        <a:pt x="1416131" y="691328"/>
                      </a:cubicBezTo>
                      <a:cubicBezTo>
                        <a:pt x="1809642" y="592541"/>
                        <a:pt x="2216615" y="542329"/>
                        <a:pt x="2777137" y="523772"/>
                      </a:cubicBezTo>
                      <a:cubicBezTo>
                        <a:pt x="3674953" y="493390"/>
                        <a:pt x="4537112" y="733535"/>
                        <a:pt x="5370708" y="965858"/>
                      </a:cubicBezTo>
                      <a:cubicBezTo>
                        <a:pt x="5546633" y="1014797"/>
                        <a:pt x="5728561" y="1065555"/>
                        <a:pt x="5905395" y="1112128"/>
                      </a:cubicBezTo>
                      <a:cubicBezTo>
                        <a:pt x="6928742" y="1381018"/>
                        <a:pt x="7860943" y="1606428"/>
                        <a:pt x="8907941" y="1640994"/>
                      </a:cubicBezTo>
                      <a:cubicBezTo>
                        <a:pt x="9495752" y="1660279"/>
                        <a:pt x="10126679" y="1580776"/>
                        <a:pt x="10836745" y="1397210"/>
                      </a:cubicBezTo>
                      <a:cubicBezTo>
                        <a:pt x="11187686" y="1306428"/>
                        <a:pt x="11523707" y="1157246"/>
                        <a:pt x="11835350" y="953669"/>
                      </a:cubicBezTo>
                      <a:cubicBezTo>
                        <a:pt x="12033470" y="824318"/>
                        <a:pt x="12191930" y="654033"/>
                        <a:pt x="12359668" y="473923"/>
                      </a:cubicBezTo>
                      <a:cubicBezTo>
                        <a:pt x="12513943" y="308005"/>
                        <a:pt x="12673676" y="136628"/>
                        <a:pt x="12867066" y="0"/>
                      </a:cubicBezTo>
                      <a:lnTo>
                        <a:pt x="12869977" y="4002"/>
                      </a:lnTo>
                      <a:cubicBezTo>
                        <a:pt x="12676951" y="140267"/>
                        <a:pt x="12517582" y="311643"/>
                        <a:pt x="12363489" y="477198"/>
                      </a:cubicBezTo>
                      <a:cubicBezTo>
                        <a:pt x="12195568" y="657671"/>
                        <a:pt x="12036927" y="828138"/>
                        <a:pt x="11838262" y="957853"/>
                      </a:cubicBezTo>
                      <a:cubicBezTo>
                        <a:pt x="11526072" y="1161795"/>
                        <a:pt x="11189504" y="1311158"/>
                        <a:pt x="10838019" y="1401940"/>
                      </a:cubicBezTo>
                      <a:cubicBezTo>
                        <a:pt x="10197085" y="1567859"/>
                        <a:pt x="9620554" y="1648999"/>
                        <a:pt x="9081865" y="164899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C7D8DA93-C90C-4DCE-8D8F-3C85A4BF8F21}"/>
                    </a:ext>
                  </a:extLst>
                </p:cNvPr>
                <p:cNvSpPr/>
                <p:nvPr/>
              </p:nvSpPr>
              <p:spPr>
                <a:xfrm>
                  <a:off x="-565905" y="5490929"/>
                  <a:ext cx="12881257" cy="1714856"/>
                </a:xfrm>
                <a:custGeom>
                  <a:avLst/>
                  <a:gdLst>
                    <a:gd name="connsiteX0" fmla="*/ 9063489 w 12881257"/>
                    <a:gd name="connsiteY0" fmla="*/ 1714857 h 1714856"/>
                    <a:gd name="connsiteX1" fmla="*/ 8960700 w 12881257"/>
                    <a:gd name="connsiteY1" fmla="*/ 1713765 h 1714856"/>
                    <a:gd name="connsiteX2" fmla="*/ 5952697 w 12881257"/>
                    <a:gd name="connsiteY2" fmla="*/ 1175257 h 1714856"/>
                    <a:gd name="connsiteX3" fmla="*/ 5386899 w 12881257"/>
                    <a:gd name="connsiteY3" fmla="*/ 1009703 h 1714856"/>
                    <a:gd name="connsiteX4" fmla="*/ 2802607 w 12881257"/>
                    <a:gd name="connsiteY4" fmla="*/ 536507 h 1714856"/>
                    <a:gd name="connsiteX5" fmla="*/ 1432504 w 12881257"/>
                    <a:gd name="connsiteY5" fmla="*/ 719709 h 1714856"/>
                    <a:gd name="connsiteX6" fmla="*/ 0 w 12881257"/>
                    <a:gd name="connsiteY6" fmla="*/ 712432 h 1714856"/>
                    <a:gd name="connsiteX7" fmla="*/ 2547 w 12881257"/>
                    <a:gd name="connsiteY7" fmla="*/ 708065 h 1714856"/>
                    <a:gd name="connsiteX8" fmla="*/ 1431231 w 12881257"/>
                    <a:gd name="connsiteY8" fmla="*/ 714979 h 1714856"/>
                    <a:gd name="connsiteX9" fmla="*/ 2802425 w 12881257"/>
                    <a:gd name="connsiteY9" fmla="*/ 531595 h 1714856"/>
                    <a:gd name="connsiteX10" fmla="*/ 5388355 w 12881257"/>
                    <a:gd name="connsiteY10" fmla="*/ 1004972 h 1714856"/>
                    <a:gd name="connsiteX11" fmla="*/ 5953970 w 12881257"/>
                    <a:gd name="connsiteY11" fmla="*/ 1170527 h 1714856"/>
                    <a:gd name="connsiteX12" fmla="*/ 8960700 w 12881257"/>
                    <a:gd name="connsiteY12" fmla="*/ 1708853 h 1714856"/>
                    <a:gd name="connsiteX13" fmla="*/ 10890233 w 12881257"/>
                    <a:gd name="connsiteY13" fmla="*/ 1422862 h 1714856"/>
                    <a:gd name="connsiteX14" fmla="*/ 11871555 w 12881257"/>
                    <a:gd name="connsiteY14" fmla="*/ 957125 h 1714856"/>
                    <a:gd name="connsiteX15" fmla="*/ 12369128 w 12881257"/>
                    <a:gd name="connsiteY15" fmla="*/ 485203 h 1714856"/>
                    <a:gd name="connsiteX16" fmla="*/ 12878346 w 12881257"/>
                    <a:gd name="connsiteY16" fmla="*/ 0 h 1714856"/>
                    <a:gd name="connsiteX17" fmla="*/ 12881257 w 12881257"/>
                    <a:gd name="connsiteY17" fmla="*/ 4002 h 1714856"/>
                    <a:gd name="connsiteX18" fmla="*/ 12372949 w 12881257"/>
                    <a:gd name="connsiteY18" fmla="*/ 488478 h 1714856"/>
                    <a:gd name="connsiteX19" fmla="*/ 11874465 w 12881257"/>
                    <a:gd name="connsiteY19" fmla="*/ 961310 h 1714856"/>
                    <a:gd name="connsiteX20" fmla="*/ 10891687 w 12881257"/>
                    <a:gd name="connsiteY20" fmla="*/ 1427592 h 1714856"/>
                    <a:gd name="connsiteX21" fmla="*/ 9063489 w 12881257"/>
                    <a:gd name="connsiteY21" fmla="*/ 1714857 h 171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2881257" h="1714856">
                      <a:moveTo>
                        <a:pt x="9063489" y="1714857"/>
                      </a:moveTo>
                      <a:cubicBezTo>
                        <a:pt x="9029105" y="1714857"/>
                        <a:pt x="8994903" y="1714493"/>
                        <a:pt x="8960700" y="1713765"/>
                      </a:cubicBezTo>
                      <a:cubicBezTo>
                        <a:pt x="7877681" y="1690660"/>
                        <a:pt x="6919828" y="1445785"/>
                        <a:pt x="5952697" y="1175257"/>
                      </a:cubicBezTo>
                      <a:cubicBezTo>
                        <a:pt x="5765492" y="1122862"/>
                        <a:pt x="5573012" y="1065373"/>
                        <a:pt x="5386899" y="1009703"/>
                      </a:cubicBezTo>
                      <a:cubicBezTo>
                        <a:pt x="4556396" y="761370"/>
                        <a:pt x="3697512" y="504851"/>
                        <a:pt x="2802607" y="536507"/>
                      </a:cubicBezTo>
                      <a:cubicBezTo>
                        <a:pt x="2253001" y="555791"/>
                        <a:pt x="1830563" y="612371"/>
                        <a:pt x="1432504" y="719709"/>
                      </a:cubicBezTo>
                      <a:cubicBezTo>
                        <a:pt x="1023711" y="829957"/>
                        <a:pt x="464099" y="981140"/>
                        <a:pt x="0" y="712432"/>
                      </a:cubicBezTo>
                      <a:lnTo>
                        <a:pt x="2547" y="708065"/>
                      </a:lnTo>
                      <a:cubicBezTo>
                        <a:pt x="464827" y="975864"/>
                        <a:pt x="1023347" y="825045"/>
                        <a:pt x="1431231" y="714979"/>
                      </a:cubicBezTo>
                      <a:cubicBezTo>
                        <a:pt x="1829654" y="607459"/>
                        <a:pt x="2252637" y="550879"/>
                        <a:pt x="2802425" y="531595"/>
                      </a:cubicBezTo>
                      <a:cubicBezTo>
                        <a:pt x="3698422" y="499393"/>
                        <a:pt x="4557488" y="756458"/>
                        <a:pt x="5388355" y="1004972"/>
                      </a:cubicBezTo>
                      <a:cubicBezTo>
                        <a:pt x="5574467" y="1060642"/>
                        <a:pt x="5766948" y="1118132"/>
                        <a:pt x="5953970" y="1170527"/>
                      </a:cubicBezTo>
                      <a:cubicBezTo>
                        <a:pt x="6920737" y="1441055"/>
                        <a:pt x="7878226" y="1685749"/>
                        <a:pt x="8960700" y="1708853"/>
                      </a:cubicBezTo>
                      <a:cubicBezTo>
                        <a:pt x="9541961" y="1721225"/>
                        <a:pt x="10173253" y="1627713"/>
                        <a:pt x="10890233" y="1422862"/>
                      </a:cubicBezTo>
                      <a:cubicBezTo>
                        <a:pt x="11233895" y="1324621"/>
                        <a:pt x="11564095" y="1167980"/>
                        <a:pt x="11871555" y="957125"/>
                      </a:cubicBezTo>
                      <a:cubicBezTo>
                        <a:pt x="12060032" y="827956"/>
                        <a:pt x="12210123" y="661492"/>
                        <a:pt x="12369128" y="485203"/>
                      </a:cubicBezTo>
                      <a:cubicBezTo>
                        <a:pt x="12522858" y="314736"/>
                        <a:pt x="12682045" y="138447"/>
                        <a:pt x="12878346" y="0"/>
                      </a:cubicBezTo>
                      <a:lnTo>
                        <a:pt x="12881257" y="4002"/>
                      </a:lnTo>
                      <a:cubicBezTo>
                        <a:pt x="12685320" y="141904"/>
                        <a:pt x="12526497" y="318011"/>
                        <a:pt x="12372949" y="488478"/>
                      </a:cubicBezTo>
                      <a:cubicBezTo>
                        <a:pt x="12213762" y="664948"/>
                        <a:pt x="12063307" y="831777"/>
                        <a:pt x="11874465" y="961310"/>
                      </a:cubicBezTo>
                      <a:cubicBezTo>
                        <a:pt x="11566460" y="1172347"/>
                        <a:pt x="11235897" y="1329351"/>
                        <a:pt x="10891687" y="1427592"/>
                      </a:cubicBezTo>
                      <a:cubicBezTo>
                        <a:pt x="10216369" y="1620618"/>
                        <a:pt x="9616916" y="1714857"/>
                        <a:pt x="9063489" y="1714857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id="{2802D603-1558-4B27-9BB8-4C5DC4C2DBE9}"/>
                    </a:ext>
                  </a:extLst>
                </p:cNvPr>
                <p:cNvSpPr/>
                <p:nvPr/>
              </p:nvSpPr>
              <p:spPr>
                <a:xfrm>
                  <a:off x="-563722" y="5474556"/>
                  <a:ext cx="12893263" cy="1782170"/>
                </a:xfrm>
                <a:custGeom>
                  <a:avLst/>
                  <a:gdLst>
                    <a:gd name="connsiteX0" fmla="*/ 9056577 w 12893263"/>
                    <a:gd name="connsiteY0" fmla="*/ 1782171 h 1782170"/>
                    <a:gd name="connsiteX1" fmla="*/ 9013641 w 12893263"/>
                    <a:gd name="connsiteY1" fmla="*/ 1781989 h 1782170"/>
                    <a:gd name="connsiteX2" fmla="*/ 6001454 w 12893263"/>
                    <a:gd name="connsiteY2" fmla="*/ 1234020 h 1782170"/>
                    <a:gd name="connsiteX3" fmla="*/ 5409277 w 12893263"/>
                    <a:gd name="connsiteY3" fmla="*/ 1049363 h 1782170"/>
                    <a:gd name="connsiteX4" fmla="*/ 2828077 w 12893263"/>
                    <a:gd name="connsiteY4" fmla="*/ 544694 h 1782170"/>
                    <a:gd name="connsiteX5" fmla="*/ 1447604 w 12893263"/>
                    <a:gd name="connsiteY5" fmla="*/ 743905 h 1782170"/>
                    <a:gd name="connsiteX6" fmla="*/ 0 w 12893263"/>
                    <a:gd name="connsiteY6" fmla="*/ 757732 h 1782170"/>
                    <a:gd name="connsiteX7" fmla="*/ 2547 w 12893263"/>
                    <a:gd name="connsiteY7" fmla="*/ 753365 h 1782170"/>
                    <a:gd name="connsiteX8" fmla="*/ 1446331 w 12893263"/>
                    <a:gd name="connsiteY8" fmla="*/ 738993 h 1782170"/>
                    <a:gd name="connsiteX9" fmla="*/ 2827895 w 12893263"/>
                    <a:gd name="connsiteY9" fmla="*/ 539600 h 1782170"/>
                    <a:gd name="connsiteX10" fmla="*/ 5410732 w 12893263"/>
                    <a:gd name="connsiteY10" fmla="*/ 1044451 h 1782170"/>
                    <a:gd name="connsiteX11" fmla="*/ 6002909 w 12893263"/>
                    <a:gd name="connsiteY11" fmla="*/ 1228926 h 1782170"/>
                    <a:gd name="connsiteX12" fmla="*/ 9013823 w 12893263"/>
                    <a:gd name="connsiteY12" fmla="*/ 1776713 h 1782170"/>
                    <a:gd name="connsiteX13" fmla="*/ 9056758 w 12893263"/>
                    <a:gd name="connsiteY13" fmla="*/ 1776895 h 1782170"/>
                    <a:gd name="connsiteX14" fmla="*/ 10944265 w 12893263"/>
                    <a:gd name="connsiteY14" fmla="*/ 1448332 h 1782170"/>
                    <a:gd name="connsiteX15" fmla="*/ 11908303 w 12893263"/>
                    <a:gd name="connsiteY15" fmla="*/ 960582 h 1782170"/>
                    <a:gd name="connsiteX16" fmla="*/ 12380590 w 12893263"/>
                    <a:gd name="connsiteY16" fmla="*/ 495937 h 1782170"/>
                    <a:gd name="connsiteX17" fmla="*/ 12890353 w 12893263"/>
                    <a:gd name="connsiteY17" fmla="*/ 0 h 1782170"/>
                    <a:gd name="connsiteX18" fmla="*/ 12893264 w 12893263"/>
                    <a:gd name="connsiteY18" fmla="*/ 4002 h 1782170"/>
                    <a:gd name="connsiteX19" fmla="*/ 12384411 w 12893263"/>
                    <a:gd name="connsiteY19" fmla="*/ 499030 h 1782170"/>
                    <a:gd name="connsiteX20" fmla="*/ 11911397 w 12893263"/>
                    <a:gd name="connsiteY20" fmla="*/ 964402 h 1782170"/>
                    <a:gd name="connsiteX21" fmla="*/ 10945903 w 12893263"/>
                    <a:gd name="connsiteY21" fmla="*/ 1452880 h 1782170"/>
                    <a:gd name="connsiteX22" fmla="*/ 9056577 w 12893263"/>
                    <a:gd name="connsiteY22" fmla="*/ 1782171 h 1782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2893263" h="1782170">
                      <a:moveTo>
                        <a:pt x="9056577" y="1782171"/>
                      </a:moveTo>
                      <a:cubicBezTo>
                        <a:pt x="9042204" y="1782171"/>
                        <a:pt x="9027832" y="1782171"/>
                        <a:pt x="9013641" y="1781989"/>
                      </a:cubicBezTo>
                      <a:cubicBezTo>
                        <a:pt x="7902423" y="1771255"/>
                        <a:pt x="6916371" y="1505276"/>
                        <a:pt x="6001454" y="1234020"/>
                      </a:cubicBezTo>
                      <a:cubicBezTo>
                        <a:pt x="5805517" y="1175985"/>
                        <a:pt x="5604122" y="1111582"/>
                        <a:pt x="5409277" y="1049363"/>
                      </a:cubicBezTo>
                      <a:cubicBezTo>
                        <a:pt x="4580047" y="784657"/>
                        <a:pt x="3722619" y="511219"/>
                        <a:pt x="2828077" y="544694"/>
                      </a:cubicBezTo>
                      <a:cubicBezTo>
                        <a:pt x="2280654" y="564888"/>
                        <a:pt x="1854942" y="626379"/>
                        <a:pt x="1447604" y="743905"/>
                      </a:cubicBezTo>
                      <a:cubicBezTo>
                        <a:pt x="1033353" y="863432"/>
                        <a:pt x="466282" y="1026986"/>
                        <a:pt x="0" y="757732"/>
                      </a:cubicBezTo>
                      <a:lnTo>
                        <a:pt x="2547" y="753365"/>
                      </a:lnTo>
                      <a:cubicBezTo>
                        <a:pt x="467010" y="1021528"/>
                        <a:pt x="1032989" y="858156"/>
                        <a:pt x="1446331" y="738993"/>
                      </a:cubicBezTo>
                      <a:cubicBezTo>
                        <a:pt x="1853850" y="621467"/>
                        <a:pt x="2280108" y="559976"/>
                        <a:pt x="2827895" y="539600"/>
                      </a:cubicBezTo>
                      <a:cubicBezTo>
                        <a:pt x="3723346" y="505761"/>
                        <a:pt x="4581139" y="779745"/>
                        <a:pt x="5410732" y="1044451"/>
                      </a:cubicBezTo>
                      <a:cubicBezTo>
                        <a:pt x="5605577" y="1106670"/>
                        <a:pt x="5806972" y="1170891"/>
                        <a:pt x="6002909" y="1228926"/>
                      </a:cubicBezTo>
                      <a:cubicBezTo>
                        <a:pt x="6917463" y="1500182"/>
                        <a:pt x="7903333" y="1765979"/>
                        <a:pt x="9013823" y="1776713"/>
                      </a:cubicBezTo>
                      <a:cubicBezTo>
                        <a:pt x="9028196" y="1776895"/>
                        <a:pt x="9042386" y="1776895"/>
                        <a:pt x="9056758" y="1776895"/>
                      </a:cubicBezTo>
                      <a:cubicBezTo>
                        <a:pt x="9621464" y="1776895"/>
                        <a:pt x="10239475" y="1669375"/>
                        <a:pt x="10944265" y="1448332"/>
                      </a:cubicBezTo>
                      <a:cubicBezTo>
                        <a:pt x="11280469" y="1342995"/>
                        <a:pt x="11604847" y="1178896"/>
                        <a:pt x="11908303" y="960582"/>
                      </a:cubicBezTo>
                      <a:cubicBezTo>
                        <a:pt x="12087503" y="831595"/>
                        <a:pt x="12236503" y="660946"/>
                        <a:pt x="12380590" y="495937"/>
                      </a:cubicBezTo>
                      <a:cubicBezTo>
                        <a:pt x="12533410" y="320922"/>
                        <a:pt x="12691506" y="139903"/>
                        <a:pt x="12890353" y="0"/>
                      </a:cubicBezTo>
                      <a:lnTo>
                        <a:pt x="12893264" y="4002"/>
                      </a:lnTo>
                      <a:cubicBezTo>
                        <a:pt x="12694780" y="143360"/>
                        <a:pt x="12537048" y="324196"/>
                        <a:pt x="12384411" y="499030"/>
                      </a:cubicBezTo>
                      <a:cubicBezTo>
                        <a:pt x="12240142" y="664221"/>
                        <a:pt x="12091142" y="835051"/>
                        <a:pt x="11911397" y="964402"/>
                      </a:cubicBezTo>
                      <a:cubicBezTo>
                        <a:pt x="11607576" y="1183080"/>
                        <a:pt x="11282652" y="1347362"/>
                        <a:pt x="10945903" y="1452880"/>
                      </a:cubicBezTo>
                      <a:cubicBezTo>
                        <a:pt x="10240202" y="1674469"/>
                        <a:pt x="9621645" y="1782171"/>
                        <a:pt x="9056577" y="178217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id="{0335ED03-52BB-436A-A847-641ED213D9B2}"/>
                    </a:ext>
                  </a:extLst>
                </p:cNvPr>
                <p:cNvSpPr/>
                <p:nvPr/>
              </p:nvSpPr>
              <p:spPr>
                <a:xfrm>
                  <a:off x="-561903" y="5458910"/>
                  <a:ext cx="12904906" cy="1849666"/>
                </a:xfrm>
                <a:custGeom>
                  <a:avLst/>
                  <a:gdLst>
                    <a:gd name="connsiteX0" fmla="*/ 9101877 w 12904906"/>
                    <a:gd name="connsiteY0" fmla="*/ 1849666 h 1849666"/>
                    <a:gd name="connsiteX1" fmla="*/ 9066765 w 12904906"/>
                    <a:gd name="connsiteY1" fmla="*/ 1849484 h 1849666"/>
                    <a:gd name="connsiteX2" fmla="*/ 6050210 w 12904906"/>
                    <a:gd name="connsiteY2" fmla="*/ 1292055 h 1849666"/>
                    <a:gd name="connsiteX3" fmla="*/ 5435111 w 12904906"/>
                    <a:gd name="connsiteY3" fmla="*/ 1088841 h 1849666"/>
                    <a:gd name="connsiteX4" fmla="*/ 2853365 w 12904906"/>
                    <a:gd name="connsiteY4" fmla="*/ 552335 h 1849666"/>
                    <a:gd name="connsiteX5" fmla="*/ 1462704 w 12904906"/>
                    <a:gd name="connsiteY5" fmla="*/ 767374 h 1849666"/>
                    <a:gd name="connsiteX6" fmla="*/ 0 w 12904906"/>
                    <a:gd name="connsiteY6" fmla="*/ 802486 h 1849666"/>
                    <a:gd name="connsiteX7" fmla="*/ 2547 w 12904906"/>
                    <a:gd name="connsiteY7" fmla="*/ 798120 h 1849666"/>
                    <a:gd name="connsiteX8" fmla="*/ 1461431 w 12904906"/>
                    <a:gd name="connsiteY8" fmla="*/ 762462 h 1849666"/>
                    <a:gd name="connsiteX9" fmla="*/ 2853365 w 12904906"/>
                    <a:gd name="connsiteY9" fmla="*/ 547241 h 1849666"/>
                    <a:gd name="connsiteX10" fmla="*/ 5436930 w 12904906"/>
                    <a:gd name="connsiteY10" fmla="*/ 1083929 h 1849666"/>
                    <a:gd name="connsiteX11" fmla="*/ 6051848 w 12904906"/>
                    <a:gd name="connsiteY11" fmla="*/ 1287143 h 1849666"/>
                    <a:gd name="connsiteX12" fmla="*/ 9066947 w 12904906"/>
                    <a:gd name="connsiteY12" fmla="*/ 1844390 h 1849666"/>
                    <a:gd name="connsiteX13" fmla="*/ 9102059 w 12904906"/>
                    <a:gd name="connsiteY13" fmla="*/ 1844572 h 1849666"/>
                    <a:gd name="connsiteX14" fmla="*/ 10998116 w 12904906"/>
                    <a:gd name="connsiteY14" fmla="*/ 1473802 h 1849666"/>
                    <a:gd name="connsiteX15" fmla="*/ 11944690 w 12904906"/>
                    <a:gd name="connsiteY15" fmla="*/ 963857 h 1849666"/>
                    <a:gd name="connsiteX16" fmla="*/ 12392779 w 12904906"/>
                    <a:gd name="connsiteY16" fmla="*/ 506125 h 1849666"/>
                    <a:gd name="connsiteX17" fmla="*/ 12901997 w 12904906"/>
                    <a:gd name="connsiteY17" fmla="*/ 0 h 1849666"/>
                    <a:gd name="connsiteX18" fmla="*/ 12904907 w 12904906"/>
                    <a:gd name="connsiteY18" fmla="*/ 4002 h 1849666"/>
                    <a:gd name="connsiteX19" fmla="*/ 12396599 w 12904906"/>
                    <a:gd name="connsiteY19" fmla="*/ 509218 h 1849666"/>
                    <a:gd name="connsiteX20" fmla="*/ 11947782 w 12904906"/>
                    <a:gd name="connsiteY20" fmla="*/ 967677 h 1849666"/>
                    <a:gd name="connsiteX21" fmla="*/ 10999754 w 12904906"/>
                    <a:gd name="connsiteY21" fmla="*/ 1478350 h 1849666"/>
                    <a:gd name="connsiteX22" fmla="*/ 9101877 w 12904906"/>
                    <a:gd name="connsiteY22" fmla="*/ 1849666 h 1849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2904906" h="1849666">
                      <a:moveTo>
                        <a:pt x="9101877" y="1849666"/>
                      </a:moveTo>
                      <a:cubicBezTo>
                        <a:pt x="9090051" y="1849666"/>
                        <a:pt x="9078408" y="1849666"/>
                        <a:pt x="9066765" y="1849484"/>
                      </a:cubicBezTo>
                      <a:cubicBezTo>
                        <a:pt x="8009579" y="1839842"/>
                        <a:pt x="7096299" y="1619708"/>
                        <a:pt x="6050210" y="1292055"/>
                      </a:cubicBezTo>
                      <a:cubicBezTo>
                        <a:pt x="5846814" y="1228380"/>
                        <a:pt x="5637597" y="1157429"/>
                        <a:pt x="5435111" y="1088841"/>
                      </a:cubicBezTo>
                      <a:cubicBezTo>
                        <a:pt x="4605881" y="807762"/>
                        <a:pt x="3748634" y="517222"/>
                        <a:pt x="2853365" y="552335"/>
                      </a:cubicBezTo>
                      <a:cubicBezTo>
                        <a:pt x="2306852" y="573620"/>
                        <a:pt x="1878047" y="639842"/>
                        <a:pt x="1462704" y="767374"/>
                      </a:cubicBezTo>
                      <a:cubicBezTo>
                        <a:pt x="1043177" y="895997"/>
                        <a:pt x="468648" y="1072286"/>
                        <a:pt x="0" y="802486"/>
                      </a:cubicBezTo>
                      <a:lnTo>
                        <a:pt x="2547" y="798120"/>
                      </a:lnTo>
                      <a:cubicBezTo>
                        <a:pt x="469557" y="1066828"/>
                        <a:pt x="1042813" y="890903"/>
                        <a:pt x="1461431" y="762462"/>
                      </a:cubicBezTo>
                      <a:cubicBezTo>
                        <a:pt x="1877137" y="634930"/>
                        <a:pt x="2306488" y="568526"/>
                        <a:pt x="2853365" y="547241"/>
                      </a:cubicBezTo>
                      <a:cubicBezTo>
                        <a:pt x="3749726" y="511765"/>
                        <a:pt x="4607337" y="802850"/>
                        <a:pt x="5436930" y="1083929"/>
                      </a:cubicBezTo>
                      <a:cubicBezTo>
                        <a:pt x="5639234" y="1152516"/>
                        <a:pt x="5848451" y="1223468"/>
                        <a:pt x="6051848" y="1287143"/>
                      </a:cubicBezTo>
                      <a:cubicBezTo>
                        <a:pt x="7097390" y="1614615"/>
                        <a:pt x="8010307" y="1834748"/>
                        <a:pt x="9066947" y="1844390"/>
                      </a:cubicBezTo>
                      <a:cubicBezTo>
                        <a:pt x="9078589" y="1844572"/>
                        <a:pt x="9090415" y="1844572"/>
                        <a:pt x="9102059" y="1844572"/>
                      </a:cubicBezTo>
                      <a:cubicBezTo>
                        <a:pt x="9654939" y="1844572"/>
                        <a:pt x="10258760" y="1726501"/>
                        <a:pt x="10998116" y="1473802"/>
                      </a:cubicBezTo>
                      <a:cubicBezTo>
                        <a:pt x="11326678" y="1361552"/>
                        <a:pt x="11645235" y="1189994"/>
                        <a:pt x="11944690" y="963857"/>
                      </a:cubicBezTo>
                      <a:cubicBezTo>
                        <a:pt x="12115338" y="835051"/>
                        <a:pt x="12256333" y="667859"/>
                        <a:pt x="12392779" y="506125"/>
                      </a:cubicBezTo>
                      <a:cubicBezTo>
                        <a:pt x="12544144" y="326561"/>
                        <a:pt x="12700784" y="140995"/>
                        <a:pt x="12901997" y="0"/>
                      </a:cubicBezTo>
                      <a:lnTo>
                        <a:pt x="12904907" y="4002"/>
                      </a:lnTo>
                      <a:cubicBezTo>
                        <a:pt x="12704241" y="144633"/>
                        <a:pt x="12547781" y="330018"/>
                        <a:pt x="12396599" y="509218"/>
                      </a:cubicBezTo>
                      <a:cubicBezTo>
                        <a:pt x="12259972" y="671134"/>
                        <a:pt x="12118795" y="838508"/>
                        <a:pt x="11947782" y="967677"/>
                      </a:cubicBezTo>
                      <a:cubicBezTo>
                        <a:pt x="11647782" y="1194178"/>
                        <a:pt x="11328861" y="1365918"/>
                        <a:pt x="10999754" y="1478350"/>
                      </a:cubicBezTo>
                      <a:cubicBezTo>
                        <a:pt x="10259487" y="1731413"/>
                        <a:pt x="9655120" y="1849666"/>
                        <a:pt x="9101877" y="1849666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id="{C06E393D-C0BE-4E96-968B-18EBD7FD3B2D}"/>
                    </a:ext>
                  </a:extLst>
                </p:cNvPr>
                <p:cNvSpPr/>
                <p:nvPr/>
              </p:nvSpPr>
              <p:spPr>
                <a:xfrm>
                  <a:off x="-560083" y="5442900"/>
                  <a:ext cx="12916732" cy="1917889"/>
                </a:xfrm>
                <a:custGeom>
                  <a:avLst/>
                  <a:gdLst>
                    <a:gd name="connsiteX0" fmla="*/ 9030197 w 12916732"/>
                    <a:gd name="connsiteY0" fmla="*/ 1917889 h 1917889"/>
                    <a:gd name="connsiteX1" fmla="*/ 7580956 w 12916732"/>
                    <a:gd name="connsiteY1" fmla="*/ 1763978 h 1917889"/>
                    <a:gd name="connsiteX2" fmla="*/ 6098967 w 12916732"/>
                    <a:gd name="connsiteY2" fmla="*/ 1350273 h 1917889"/>
                    <a:gd name="connsiteX3" fmla="*/ 5464037 w 12916732"/>
                    <a:gd name="connsiteY3" fmla="*/ 1128502 h 1917889"/>
                    <a:gd name="connsiteX4" fmla="*/ 2878835 w 12916732"/>
                    <a:gd name="connsiteY4" fmla="*/ 559976 h 1917889"/>
                    <a:gd name="connsiteX5" fmla="*/ 1477986 w 12916732"/>
                    <a:gd name="connsiteY5" fmla="*/ 790843 h 1917889"/>
                    <a:gd name="connsiteX6" fmla="*/ 0 w 12916732"/>
                    <a:gd name="connsiteY6" fmla="*/ 847241 h 1917889"/>
                    <a:gd name="connsiteX7" fmla="*/ 2547 w 12916732"/>
                    <a:gd name="connsiteY7" fmla="*/ 842874 h 1917889"/>
                    <a:gd name="connsiteX8" fmla="*/ 1476531 w 12916732"/>
                    <a:gd name="connsiteY8" fmla="*/ 786113 h 1917889"/>
                    <a:gd name="connsiteX9" fmla="*/ 2878835 w 12916732"/>
                    <a:gd name="connsiteY9" fmla="*/ 554882 h 1917889"/>
                    <a:gd name="connsiteX10" fmla="*/ 3026924 w 12916732"/>
                    <a:gd name="connsiteY10" fmla="*/ 551789 h 1917889"/>
                    <a:gd name="connsiteX11" fmla="*/ 5465856 w 12916732"/>
                    <a:gd name="connsiteY11" fmla="*/ 1123772 h 1917889"/>
                    <a:gd name="connsiteX12" fmla="*/ 6100786 w 12916732"/>
                    <a:gd name="connsiteY12" fmla="*/ 1345361 h 1917889"/>
                    <a:gd name="connsiteX13" fmla="*/ 7582229 w 12916732"/>
                    <a:gd name="connsiteY13" fmla="*/ 1758884 h 1917889"/>
                    <a:gd name="connsiteX14" fmla="*/ 9120069 w 12916732"/>
                    <a:gd name="connsiteY14" fmla="*/ 1912067 h 1917889"/>
                    <a:gd name="connsiteX15" fmla="*/ 11051966 w 12916732"/>
                    <a:gd name="connsiteY15" fmla="*/ 1499272 h 1917889"/>
                    <a:gd name="connsiteX16" fmla="*/ 11981257 w 12916732"/>
                    <a:gd name="connsiteY16" fmla="*/ 967131 h 1917889"/>
                    <a:gd name="connsiteX17" fmla="*/ 12406059 w 12916732"/>
                    <a:gd name="connsiteY17" fmla="*/ 515949 h 1917889"/>
                    <a:gd name="connsiteX18" fmla="*/ 12913822 w 12916732"/>
                    <a:gd name="connsiteY18" fmla="*/ 0 h 1917889"/>
                    <a:gd name="connsiteX19" fmla="*/ 12916732 w 12916732"/>
                    <a:gd name="connsiteY19" fmla="*/ 4002 h 1917889"/>
                    <a:gd name="connsiteX20" fmla="*/ 12410062 w 12916732"/>
                    <a:gd name="connsiteY20" fmla="*/ 519042 h 1917889"/>
                    <a:gd name="connsiteX21" fmla="*/ 11984532 w 12916732"/>
                    <a:gd name="connsiteY21" fmla="*/ 970952 h 1917889"/>
                    <a:gd name="connsiteX22" fmla="*/ 11053786 w 12916732"/>
                    <a:gd name="connsiteY22" fmla="*/ 1503820 h 1917889"/>
                    <a:gd name="connsiteX23" fmla="*/ 9120069 w 12916732"/>
                    <a:gd name="connsiteY23" fmla="*/ 1916979 h 1917889"/>
                    <a:gd name="connsiteX24" fmla="*/ 9030197 w 12916732"/>
                    <a:gd name="connsiteY24" fmla="*/ 1917889 h 19178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12916732" h="1917889">
                      <a:moveTo>
                        <a:pt x="9030197" y="1917889"/>
                      </a:moveTo>
                      <a:cubicBezTo>
                        <a:pt x="8556455" y="1917889"/>
                        <a:pt x="8081259" y="1867313"/>
                        <a:pt x="7580956" y="1763978"/>
                      </a:cubicBezTo>
                      <a:cubicBezTo>
                        <a:pt x="7044267" y="1653001"/>
                        <a:pt x="6530683" y="1492541"/>
                        <a:pt x="6098967" y="1350273"/>
                      </a:cubicBezTo>
                      <a:cubicBezTo>
                        <a:pt x="5888840" y="1280958"/>
                        <a:pt x="5672891" y="1203456"/>
                        <a:pt x="5464037" y="1128502"/>
                      </a:cubicBezTo>
                      <a:cubicBezTo>
                        <a:pt x="4634080" y="830867"/>
                        <a:pt x="3775742" y="523044"/>
                        <a:pt x="2878835" y="559976"/>
                      </a:cubicBezTo>
                      <a:cubicBezTo>
                        <a:pt x="2340145" y="581989"/>
                        <a:pt x="1895148" y="655306"/>
                        <a:pt x="1477986" y="790843"/>
                      </a:cubicBezTo>
                      <a:cubicBezTo>
                        <a:pt x="1053365" y="928744"/>
                        <a:pt x="471740" y="1117768"/>
                        <a:pt x="0" y="847241"/>
                      </a:cubicBezTo>
                      <a:lnTo>
                        <a:pt x="2547" y="842874"/>
                      </a:lnTo>
                      <a:cubicBezTo>
                        <a:pt x="472286" y="1112310"/>
                        <a:pt x="1052638" y="923832"/>
                        <a:pt x="1476531" y="786113"/>
                      </a:cubicBezTo>
                      <a:cubicBezTo>
                        <a:pt x="1894056" y="650394"/>
                        <a:pt x="2339781" y="576895"/>
                        <a:pt x="2878835" y="554882"/>
                      </a:cubicBezTo>
                      <a:cubicBezTo>
                        <a:pt x="2928319" y="552880"/>
                        <a:pt x="2977804" y="551789"/>
                        <a:pt x="3026924" y="551789"/>
                      </a:cubicBezTo>
                      <a:cubicBezTo>
                        <a:pt x="3871436" y="551789"/>
                        <a:pt x="4681199" y="842328"/>
                        <a:pt x="5465856" y="1123772"/>
                      </a:cubicBezTo>
                      <a:cubicBezTo>
                        <a:pt x="5674710" y="1198726"/>
                        <a:pt x="5890841" y="1276228"/>
                        <a:pt x="6100786" y="1345361"/>
                      </a:cubicBezTo>
                      <a:cubicBezTo>
                        <a:pt x="6532139" y="1487629"/>
                        <a:pt x="7045541" y="1647907"/>
                        <a:pt x="7582229" y="1758884"/>
                      </a:cubicBezTo>
                      <a:cubicBezTo>
                        <a:pt x="8113824" y="1868769"/>
                        <a:pt x="8616674" y="1918799"/>
                        <a:pt x="9120069" y="1912067"/>
                      </a:cubicBezTo>
                      <a:cubicBezTo>
                        <a:pt x="9690415" y="1904426"/>
                        <a:pt x="10322434" y="1769436"/>
                        <a:pt x="11051966" y="1499272"/>
                      </a:cubicBezTo>
                      <a:cubicBezTo>
                        <a:pt x="11373071" y="1380473"/>
                        <a:pt x="11685623" y="1201455"/>
                        <a:pt x="11981257" y="967131"/>
                      </a:cubicBezTo>
                      <a:cubicBezTo>
                        <a:pt x="12143537" y="838508"/>
                        <a:pt x="12276891" y="674590"/>
                        <a:pt x="12406059" y="515949"/>
                      </a:cubicBezTo>
                      <a:cubicBezTo>
                        <a:pt x="12555787" y="332019"/>
                        <a:pt x="12710426" y="141904"/>
                        <a:pt x="12913822" y="0"/>
                      </a:cubicBezTo>
                      <a:lnTo>
                        <a:pt x="12916732" y="4002"/>
                      </a:lnTo>
                      <a:cubicBezTo>
                        <a:pt x="12714065" y="145543"/>
                        <a:pt x="12559426" y="335476"/>
                        <a:pt x="12410062" y="519042"/>
                      </a:cubicBezTo>
                      <a:cubicBezTo>
                        <a:pt x="12280711" y="677865"/>
                        <a:pt x="12147176" y="842147"/>
                        <a:pt x="11984532" y="970952"/>
                      </a:cubicBezTo>
                      <a:cubicBezTo>
                        <a:pt x="11688534" y="1205458"/>
                        <a:pt x="11375436" y="1384839"/>
                        <a:pt x="11053786" y="1503820"/>
                      </a:cubicBezTo>
                      <a:cubicBezTo>
                        <a:pt x="10323526" y="1774166"/>
                        <a:pt x="9691142" y="1909157"/>
                        <a:pt x="9120069" y="1916979"/>
                      </a:cubicBezTo>
                      <a:cubicBezTo>
                        <a:pt x="9089869" y="1917707"/>
                        <a:pt x="9060033" y="1917889"/>
                        <a:pt x="9030197" y="191788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11" name="任意多边形: 形状 110">
                  <a:extLst>
                    <a:ext uri="{FF2B5EF4-FFF2-40B4-BE49-F238E27FC236}">
                      <a16:creationId xmlns:a16="http://schemas.microsoft.com/office/drawing/2014/main" id="{783F7F03-CB36-4C74-88AF-C78A15061A11}"/>
                    </a:ext>
                  </a:extLst>
                </p:cNvPr>
                <p:cNvSpPr/>
                <p:nvPr/>
              </p:nvSpPr>
              <p:spPr>
                <a:xfrm>
                  <a:off x="-558446" y="5427618"/>
                  <a:ext cx="12928739" cy="1986475"/>
                </a:xfrm>
                <a:custGeom>
                  <a:avLst/>
                  <a:gdLst>
                    <a:gd name="connsiteX0" fmla="*/ 9014369 w 12928739"/>
                    <a:gd name="connsiteY0" fmla="*/ 1986476 h 1986475"/>
                    <a:gd name="connsiteX1" fmla="*/ 7630804 w 12928739"/>
                    <a:gd name="connsiteY1" fmla="*/ 1837841 h 1986475"/>
                    <a:gd name="connsiteX2" fmla="*/ 6147906 w 12928739"/>
                    <a:gd name="connsiteY2" fmla="*/ 1408126 h 1986475"/>
                    <a:gd name="connsiteX3" fmla="*/ 5494965 w 12928739"/>
                    <a:gd name="connsiteY3" fmla="*/ 1168162 h 1986475"/>
                    <a:gd name="connsiteX4" fmla="*/ 2904305 w 12928739"/>
                    <a:gd name="connsiteY4" fmla="*/ 567253 h 1986475"/>
                    <a:gd name="connsiteX5" fmla="*/ 1493086 w 12928739"/>
                    <a:gd name="connsiteY5" fmla="*/ 814130 h 1986475"/>
                    <a:gd name="connsiteX6" fmla="*/ 748635 w 12928739"/>
                    <a:gd name="connsiteY6" fmla="*/ 1011704 h 1986475"/>
                    <a:gd name="connsiteX7" fmla="*/ 0 w 12928739"/>
                    <a:gd name="connsiteY7" fmla="*/ 891813 h 1986475"/>
                    <a:gd name="connsiteX8" fmla="*/ 2547 w 12928739"/>
                    <a:gd name="connsiteY8" fmla="*/ 887447 h 1986475"/>
                    <a:gd name="connsiteX9" fmla="*/ 748090 w 12928739"/>
                    <a:gd name="connsiteY9" fmla="*/ 1006792 h 1986475"/>
                    <a:gd name="connsiteX10" fmla="*/ 1491631 w 12928739"/>
                    <a:gd name="connsiteY10" fmla="*/ 809581 h 1986475"/>
                    <a:gd name="connsiteX11" fmla="*/ 2904305 w 12928739"/>
                    <a:gd name="connsiteY11" fmla="*/ 562523 h 1986475"/>
                    <a:gd name="connsiteX12" fmla="*/ 5496966 w 12928739"/>
                    <a:gd name="connsiteY12" fmla="*/ 1163796 h 1986475"/>
                    <a:gd name="connsiteX13" fmla="*/ 6149725 w 12928739"/>
                    <a:gd name="connsiteY13" fmla="*/ 1403760 h 1986475"/>
                    <a:gd name="connsiteX14" fmla="*/ 7632077 w 12928739"/>
                    <a:gd name="connsiteY14" fmla="*/ 1833474 h 1986475"/>
                    <a:gd name="connsiteX15" fmla="*/ 9173192 w 12928739"/>
                    <a:gd name="connsiteY15" fmla="*/ 1979927 h 1986475"/>
                    <a:gd name="connsiteX16" fmla="*/ 11105999 w 12928739"/>
                    <a:gd name="connsiteY16" fmla="*/ 1524924 h 1986475"/>
                    <a:gd name="connsiteX17" fmla="*/ 12018006 w 12928739"/>
                    <a:gd name="connsiteY17" fmla="*/ 970588 h 1986475"/>
                    <a:gd name="connsiteX18" fmla="*/ 12421705 w 12928739"/>
                    <a:gd name="connsiteY18" fmla="*/ 524682 h 1986475"/>
                    <a:gd name="connsiteX19" fmla="*/ 12925829 w 12928739"/>
                    <a:gd name="connsiteY19" fmla="*/ 0 h 1986475"/>
                    <a:gd name="connsiteX20" fmla="*/ 12928740 w 12928739"/>
                    <a:gd name="connsiteY20" fmla="*/ 4002 h 1986475"/>
                    <a:gd name="connsiteX21" fmla="*/ 12425708 w 12928739"/>
                    <a:gd name="connsiteY21" fmla="*/ 527592 h 1986475"/>
                    <a:gd name="connsiteX22" fmla="*/ 12021281 w 12928739"/>
                    <a:gd name="connsiteY22" fmla="*/ 974227 h 1986475"/>
                    <a:gd name="connsiteX23" fmla="*/ 11108001 w 12928739"/>
                    <a:gd name="connsiteY23" fmla="*/ 1529290 h 1986475"/>
                    <a:gd name="connsiteX24" fmla="*/ 9173556 w 12928739"/>
                    <a:gd name="connsiteY24" fmla="*/ 1984657 h 1986475"/>
                    <a:gd name="connsiteX25" fmla="*/ 9014369 w 12928739"/>
                    <a:gd name="connsiteY25" fmla="*/ 1986476 h 1986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2928739" h="1986475">
                      <a:moveTo>
                        <a:pt x="9014369" y="1986476"/>
                      </a:moveTo>
                      <a:cubicBezTo>
                        <a:pt x="8559548" y="1986476"/>
                        <a:pt x="8105273" y="1937538"/>
                        <a:pt x="7630804" y="1837841"/>
                      </a:cubicBezTo>
                      <a:cubicBezTo>
                        <a:pt x="7200543" y="1747422"/>
                        <a:pt x="6757002" y="1618799"/>
                        <a:pt x="6147906" y="1408126"/>
                      </a:cubicBezTo>
                      <a:cubicBezTo>
                        <a:pt x="5931957" y="1333353"/>
                        <a:pt x="5709822" y="1249484"/>
                        <a:pt x="5494965" y="1168162"/>
                      </a:cubicBezTo>
                      <a:cubicBezTo>
                        <a:pt x="4663552" y="853790"/>
                        <a:pt x="3803759" y="528866"/>
                        <a:pt x="2904305" y="567253"/>
                      </a:cubicBezTo>
                      <a:cubicBezTo>
                        <a:pt x="2363068" y="590358"/>
                        <a:pt x="1914614" y="668769"/>
                        <a:pt x="1493086" y="814130"/>
                      </a:cubicBezTo>
                      <a:cubicBezTo>
                        <a:pt x="1279502" y="886901"/>
                        <a:pt x="1013705" y="977501"/>
                        <a:pt x="748635" y="1011704"/>
                      </a:cubicBezTo>
                      <a:cubicBezTo>
                        <a:pt x="452456" y="1049727"/>
                        <a:pt x="207580" y="1010612"/>
                        <a:pt x="0" y="891813"/>
                      </a:cubicBezTo>
                      <a:lnTo>
                        <a:pt x="2547" y="887447"/>
                      </a:lnTo>
                      <a:cubicBezTo>
                        <a:pt x="209218" y="1005700"/>
                        <a:pt x="453002" y="1044633"/>
                        <a:pt x="748090" y="1006792"/>
                      </a:cubicBezTo>
                      <a:cubicBezTo>
                        <a:pt x="1012613" y="972771"/>
                        <a:pt x="1278229" y="882171"/>
                        <a:pt x="1491631" y="809581"/>
                      </a:cubicBezTo>
                      <a:cubicBezTo>
                        <a:pt x="1913523" y="664221"/>
                        <a:pt x="2362522" y="585628"/>
                        <a:pt x="2904305" y="562523"/>
                      </a:cubicBezTo>
                      <a:cubicBezTo>
                        <a:pt x="3805032" y="523954"/>
                        <a:pt x="4665008" y="849242"/>
                        <a:pt x="5496966" y="1163796"/>
                      </a:cubicBezTo>
                      <a:cubicBezTo>
                        <a:pt x="5711824" y="1244936"/>
                        <a:pt x="5933776" y="1328987"/>
                        <a:pt x="6149725" y="1403760"/>
                      </a:cubicBezTo>
                      <a:cubicBezTo>
                        <a:pt x="6758639" y="1614433"/>
                        <a:pt x="7201999" y="1743056"/>
                        <a:pt x="7632077" y="1833474"/>
                      </a:cubicBezTo>
                      <a:cubicBezTo>
                        <a:pt x="8161125" y="1944633"/>
                        <a:pt x="8665066" y="1992480"/>
                        <a:pt x="9173192" y="1979927"/>
                      </a:cubicBezTo>
                      <a:cubicBezTo>
                        <a:pt x="9742447" y="1965736"/>
                        <a:pt x="10374648" y="1816919"/>
                        <a:pt x="11105999" y="1524924"/>
                      </a:cubicBezTo>
                      <a:cubicBezTo>
                        <a:pt x="11421099" y="1399029"/>
                        <a:pt x="11728012" y="1212553"/>
                        <a:pt x="12018006" y="970588"/>
                      </a:cubicBezTo>
                      <a:cubicBezTo>
                        <a:pt x="12172827" y="842147"/>
                        <a:pt x="12299268" y="680776"/>
                        <a:pt x="12421705" y="524682"/>
                      </a:cubicBezTo>
                      <a:cubicBezTo>
                        <a:pt x="12568886" y="336750"/>
                        <a:pt x="12721160" y="142632"/>
                        <a:pt x="12925829" y="0"/>
                      </a:cubicBezTo>
                      <a:lnTo>
                        <a:pt x="12928740" y="4002"/>
                      </a:lnTo>
                      <a:cubicBezTo>
                        <a:pt x="12724799" y="146089"/>
                        <a:pt x="12572706" y="340024"/>
                        <a:pt x="12425708" y="527592"/>
                      </a:cubicBezTo>
                      <a:cubicBezTo>
                        <a:pt x="12303270" y="683869"/>
                        <a:pt x="12176466" y="845603"/>
                        <a:pt x="12021281" y="974227"/>
                      </a:cubicBezTo>
                      <a:cubicBezTo>
                        <a:pt x="11730924" y="1216555"/>
                        <a:pt x="11423647" y="1403214"/>
                        <a:pt x="11108001" y="1529290"/>
                      </a:cubicBezTo>
                      <a:cubicBezTo>
                        <a:pt x="10376103" y="1821467"/>
                        <a:pt x="9743356" y="1970467"/>
                        <a:pt x="9173556" y="1984657"/>
                      </a:cubicBezTo>
                      <a:cubicBezTo>
                        <a:pt x="9120252" y="1985748"/>
                        <a:pt x="9067310" y="1986476"/>
                        <a:pt x="9014369" y="1986476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id="{741E7BC1-7E17-47F7-B4C0-EC38B2568272}"/>
                    </a:ext>
                  </a:extLst>
                </p:cNvPr>
                <p:cNvSpPr/>
                <p:nvPr/>
              </p:nvSpPr>
              <p:spPr>
                <a:xfrm>
                  <a:off x="-556263" y="5411063"/>
                  <a:ext cx="12939655" cy="2057246"/>
                </a:xfrm>
                <a:custGeom>
                  <a:avLst/>
                  <a:gdLst>
                    <a:gd name="connsiteX0" fmla="*/ 8993265 w 12939655"/>
                    <a:gd name="connsiteY0" fmla="*/ 2057246 h 2057246"/>
                    <a:gd name="connsiteX1" fmla="*/ 6196480 w 12939655"/>
                    <a:gd name="connsiteY1" fmla="*/ 1466889 h 2057246"/>
                    <a:gd name="connsiteX2" fmla="*/ 5536263 w 12939655"/>
                    <a:gd name="connsiteY2" fmla="*/ 1211643 h 2057246"/>
                    <a:gd name="connsiteX3" fmla="*/ 2929593 w 12939655"/>
                    <a:gd name="connsiteY3" fmla="*/ 575440 h 2057246"/>
                    <a:gd name="connsiteX4" fmla="*/ 1508186 w 12939655"/>
                    <a:gd name="connsiteY4" fmla="*/ 838144 h 2057246"/>
                    <a:gd name="connsiteX5" fmla="*/ 0 w 12939655"/>
                    <a:gd name="connsiteY5" fmla="*/ 937113 h 2057246"/>
                    <a:gd name="connsiteX6" fmla="*/ 2547 w 12939655"/>
                    <a:gd name="connsiteY6" fmla="*/ 932747 h 2057246"/>
                    <a:gd name="connsiteX7" fmla="*/ 1506549 w 12939655"/>
                    <a:gd name="connsiteY7" fmla="*/ 833414 h 2057246"/>
                    <a:gd name="connsiteX8" fmla="*/ 2929411 w 12939655"/>
                    <a:gd name="connsiteY8" fmla="*/ 570346 h 2057246"/>
                    <a:gd name="connsiteX9" fmla="*/ 5538082 w 12939655"/>
                    <a:gd name="connsiteY9" fmla="*/ 1206913 h 2057246"/>
                    <a:gd name="connsiteX10" fmla="*/ 6198118 w 12939655"/>
                    <a:gd name="connsiteY10" fmla="*/ 1461977 h 2057246"/>
                    <a:gd name="connsiteX11" fmla="*/ 9225588 w 12939655"/>
                    <a:gd name="connsiteY11" fmla="*/ 2047604 h 2057246"/>
                    <a:gd name="connsiteX12" fmla="*/ 11159123 w 12939655"/>
                    <a:gd name="connsiteY12" fmla="*/ 1550394 h 2057246"/>
                    <a:gd name="connsiteX13" fmla="*/ 12053664 w 12939655"/>
                    <a:gd name="connsiteY13" fmla="*/ 974045 h 2057246"/>
                    <a:gd name="connsiteX14" fmla="*/ 12435896 w 12939655"/>
                    <a:gd name="connsiteY14" fmla="*/ 533960 h 2057246"/>
                    <a:gd name="connsiteX15" fmla="*/ 12936744 w 12939655"/>
                    <a:gd name="connsiteY15" fmla="*/ 0 h 2057246"/>
                    <a:gd name="connsiteX16" fmla="*/ 12939656 w 12939655"/>
                    <a:gd name="connsiteY16" fmla="*/ 4002 h 2057246"/>
                    <a:gd name="connsiteX17" fmla="*/ 12440080 w 12939655"/>
                    <a:gd name="connsiteY17" fmla="*/ 536871 h 2057246"/>
                    <a:gd name="connsiteX18" fmla="*/ 12057121 w 12939655"/>
                    <a:gd name="connsiteY18" fmla="*/ 977683 h 2057246"/>
                    <a:gd name="connsiteX19" fmla="*/ 11161124 w 12939655"/>
                    <a:gd name="connsiteY19" fmla="*/ 1554942 h 2057246"/>
                    <a:gd name="connsiteX20" fmla="*/ 9225770 w 12939655"/>
                    <a:gd name="connsiteY20" fmla="*/ 2052516 h 2057246"/>
                    <a:gd name="connsiteX21" fmla="*/ 8993265 w 12939655"/>
                    <a:gd name="connsiteY21" fmla="*/ 2057246 h 20572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2939655" h="2057246">
                      <a:moveTo>
                        <a:pt x="8993265" y="2057246"/>
                      </a:moveTo>
                      <a:cubicBezTo>
                        <a:pt x="8034685" y="2057246"/>
                        <a:pt x="7201271" y="1829290"/>
                        <a:pt x="6196480" y="1466889"/>
                      </a:cubicBezTo>
                      <a:cubicBezTo>
                        <a:pt x="5978166" y="1387386"/>
                        <a:pt x="5753485" y="1298059"/>
                        <a:pt x="5536263" y="1211643"/>
                      </a:cubicBezTo>
                      <a:cubicBezTo>
                        <a:pt x="4700120" y="878896"/>
                        <a:pt x="3835414" y="535051"/>
                        <a:pt x="2929593" y="575440"/>
                      </a:cubicBezTo>
                      <a:cubicBezTo>
                        <a:pt x="2389084" y="599454"/>
                        <a:pt x="1937355" y="682959"/>
                        <a:pt x="1508186" y="838144"/>
                      </a:cubicBezTo>
                      <a:cubicBezTo>
                        <a:pt x="1073014" y="994603"/>
                        <a:pt x="477016" y="1208914"/>
                        <a:pt x="0" y="937113"/>
                      </a:cubicBezTo>
                      <a:lnTo>
                        <a:pt x="2547" y="932747"/>
                      </a:lnTo>
                      <a:cubicBezTo>
                        <a:pt x="477562" y="1203456"/>
                        <a:pt x="1072286" y="989690"/>
                        <a:pt x="1506549" y="833414"/>
                      </a:cubicBezTo>
                      <a:cubicBezTo>
                        <a:pt x="1936264" y="678047"/>
                        <a:pt x="2388356" y="594542"/>
                        <a:pt x="2929411" y="570346"/>
                      </a:cubicBezTo>
                      <a:cubicBezTo>
                        <a:pt x="3836324" y="529957"/>
                        <a:pt x="4701393" y="873984"/>
                        <a:pt x="5538082" y="1206913"/>
                      </a:cubicBezTo>
                      <a:cubicBezTo>
                        <a:pt x="5755304" y="1293329"/>
                        <a:pt x="5979804" y="1382656"/>
                        <a:pt x="6198118" y="1461977"/>
                      </a:cubicBezTo>
                      <a:cubicBezTo>
                        <a:pt x="7282775" y="1853123"/>
                        <a:pt x="8167675" y="2087628"/>
                        <a:pt x="9225588" y="2047604"/>
                      </a:cubicBezTo>
                      <a:cubicBezTo>
                        <a:pt x="9792658" y="2027774"/>
                        <a:pt x="10425223" y="1865130"/>
                        <a:pt x="11159123" y="1550394"/>
                      </a:cubicBezTo>
                      <a:cubicBezTo>
                        <a:pt x="11465854" y="1418860"/>
                        <a:pt x="11766763" y="1224924"/>
                        <a:pt x="12053664" y="974045"/>
                      </a:cubicBezTo>
                      <a:cubicBezTo>
                        <a:pt x="12200663" y="845785"/>
                        <a:pt x="12320190" y="687326"/>
                        <a:pt x="12435896" y="533960"/>
                      </a:cubicBezTo>
                      <a:cubicBezTo>
                        <a:pt x="12580710" y="341843"/>
                        <a:pt x="12730438" y="143178"/>
                        <a:pt x="12936744" y="0"/>
                      </a:cubicBezTo>
                      <a:lnTo>
                        <a:pt x="12939656" y="4002"/>
                      </a:lnTo>
                      <a:cubicBezTo>
                        <a:pt x="12734077" y="146816"/>
                        <a:pt x="12584531" y="345118"/>
                        <a:pt x="12440080" y="536871"/>
                      </a:cubicBezTo>
                      <a:cubicBezTo>
                        <a:pt x="12324374" y="690418"/>
                        <a:pt x="12204665" y="849242"/>
                        <a:pt x="12057121" y="977683"/>
                      </a:cubicBezTo>
                      <a:cubicBezTo>
                        <a:pt x="11769857" y="1228926"/>
                        <a:pt x="11468401" y="1423226"/>
                        <a:pt x="11161124" y="1554942"/>
                      </a:cubicBezTo>
                      <a:cubicBezTo>
                        <a:pt x="10426497" y="1870042"/>
                        <a:pt x="9793569" y="2032868"/>
                        <a:pt x="9225770" y="2052516"/>
                      </a:cubicBezTo>
                      <a:cubicBezTo>
                        <a:pt x="9147541" y="2055791"/>
                        <a:pt x="9069857" y="2057246"/>
                        <a:pt x="8993265" y="2057246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id="{F44D854A-B5D5-465D-9294-24273956C23E}"/>
                    </a:ext>
                  </a:extLst>
                </p:cNvPr>
                <p:cNvSpPr/>
                <p:nvPr/>
              </p:nvSpPr>
              <p:spPr>
                <a:xfrm>
                  <a:off x="-554262" y="5395417"/>
                  <a:ext cx="12951299" cy="2127106"/>
                </a:xfrm>
                <a:custGeom>
                  <a:avLst/>
                  <a:gdLst>
                    <a:gd name="connsiteX0" fmla="*/ 9000543 w 12951299"/>
                    <a:gd name="connsiteY0" fmla="*/ 2127107 h 2127106"/>
                    <a:gd name="connsiteX1" fmla="*/ 7730137 w 12951299"/>
                    <a:gd name="connsiteY1" fmla="*/ 1987204 h 2127106"/>
                    <a:gd name="connsiteX2" fmla="*/ 6245237 w 12951299"/>
                    <a:gd name="connsiteY2" fmla="*/ 1525106 h 2127106"/>
                    <a:gd name="connsiteX3" fmla="*/ 5562097 w 12951299"/>
                    <a:gd name="connsiteY3" fmla="*/ 1249302 h 2127106"/>
                    <a:gd name="connsiteX4" fmla="*/ 2955063 w 12951299"/>
                    <a:gd name="connsiteY4" fmla="*/ 583262 h 2127106"/>
                    <a:gd name="connsiteX5" fmla="*/ 1523286 w 12951299"/>
                    <a:gd name="connsiteY5" fmla="*/ 861795 h 2127106"/>
                    <a:gd name="connsiteX6" fmla="*/ 0 w 12951299"/>
                    <a:gd name="connsiteY6" fmla="*/ 981868 h 2127106"/>
                    <a:gd name="connsiteX7" fmla="*/ 2547 w 12951299"/>
                    <a:gd name="connsiteY7" fmla="*/ 977501 h 2127106"/>
                    <a:gd name="connsiteX8" fmla="*/ 1521649 w 12951299"/>
                    <a:gd name="connsiteY8" fmla="*/ 857065 h 2127106"/>
                    <a:gd name="connsiteX9" fmla="*/ 2954881 w 12951299"/>
                    <a:gd name="connsiteY9" fmla="*/ 578168 h 2127106"/>
                    <a:gd name="connsiteX10" fmla="*/ 5564098 w 12951299"/>
                    <a:gd name="connsiteY10" fmla="*/ 1244572 h 2127106"/>
                    <a:gd name="connsiteX11" fmla="*/ 6247057 w 12951299"/>
                    <a:gd name="connsiteY11" fmla="*/ 1520376 h 2127106"/>
                    <a:gd name="connsiteX12" fmla="*/ 7731228 w 12951299"/>
                    <a:gd name="connsiteY12" fmla="*/ 1982292 h 2127106"/>
                    <a:gd name="connsiteX13" fmla="*/ 9278529 w 12951299"/>
                    <a:gd name="connsiteY13" fmla="*/ 2115463 h 2127106"/>
                    <a:gd name="connsiteX14" fmla="*/ 11212974 w 12951299"/>
                    <a:gd name="connsiteY14" fmla="*/ 1575864 h 2127106"/>
                    <a:gd name="connsiteX15" fmla="*/ 12090232 w 12951299"/>
                    <a:gd name="connsiteY15" fmla="*/ 977319 h 2127106"/>
                    <a:gd name="connsiteX16" fmla="*/ 12451906 w 12951299"/>
                    <a:gd name="connsiteY16" fmla="*/ 542692 h 2127106"/>
                    <a:gd name="connsiteX17" fmla="*/ 12948388 w 12951299"/>
                    <a:gd name="connsiteY17" fmla="*/ 0 h 2127106"/>
                    <a:gd name="connsiteX18" fmla="*/ 12951299 w 12951299"/>
                    <a:gd name="connsiteY18" fmla="*/ 4002 h 2127106"/>
                    <a:gd name="connsiteX19" fmla="*/ 12455908 w 12951299"/>
                    <a:gd name="connsiteY19" fmla="*/ 545603 h 2127106"/>
                    <a:gd name="connsiteX20" fmla="*/ 12093507 w 12951299"/>
                    <a:gd name="connsiteY20" fmla="*/ 980958 h 2127106"/>
                    <a:gd name="connsiteX21" fmla="*/ 11214975 w 12951299"/>
                    <a:gd name="connsiteY21" fmla="*/ 1580412 h 2127106"/>
                    <a:gd name="connsiteX22" fmla="*/ 9278711 w 12951299"/>
                    <a:gd name="connsiteY22" fmla="*/ 2120376 h 2127106"/>
                    <a:gd name="connsiteX23" fmla="*/ 9000543 w 12951299"/>
                    <a:gd name="connsiteY23" fmla="*/ 2127107 h 2127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2951299" h="2127106">
                      <a:moveTo>
                        <a:pt x="9000543" y="2127107"/>
                      </a:moveTo>
                      <a:cubicBezTo>
                        <a:pt x="8579014" y="2127107"/>
                        <a:pt x="8160944" y="2080897"/>
                        <a:pt x="7730137" y="1987204"/>
                      </a:cubicBezTo>
                      <a:cubicBezTo>
                        <a:pt x="7181623" y="1867859"/>
                        <a:pt x="6648391" y="1677562"/>
                        <a:pt x="6245237" y="1525106"/>
                      </a:cubicBezTo>
                      <a:cubicBezTo>
                        <a:pt x="6019283" y="1439599"/>
                        <a:pt x="5786778" y="1342813"/>
                        <a:pt x="5562097" y="1249302"/>
                      </a:cubicBezTo>
                      <a:cubicBezTo>
                        <a:pt x="4725953" y="901091"/>
                        <a:pt x="3861612" y="541237"/>
                        <a:pt x="2955063" y="583262"/>
                      </a:cubicBezTo>
                      <a:cubicBezTo>
                        <a:pt x="2414917" y="608368"/>
                        <a:pt x="1959914" y="696786"/>
                        <a:pt x="1523286" y="861795"/>
                      </a:cubicBezTo>
                      <a:cubicBezTo>
                        <a:pt x="1083566" y="1028077"/>
                        <a:pt x="481564" y="1255670"/>
                        <a:pt x="0" y="981868"/>
                      </a:cubicBezTo>
                      <a:lnTo>
                        <a:pt x="2547" y="977501"/>
                      </a:lnTo>
                      <a:cubicBezTo>
                        <a:pt x="482110" y="1250030"/>
                        <a:pt x="1082838" y="1022983"/>
                        <a:pt x="1521649" y="857065"/>
                      </a:cubicBezTo>
                      <a:cubicBezTo>
                        <a:pt x="1958823" y="691874"/>
                        <a:pt x="2414190" y="603274"/>
                        <a:pt x="2954881" y="578168"/>
                      </a:cubicBezTo>
                      <a:cubicBezTo>
                        <a:pt x="3862340" y="536143"/>
                        <a:pt x="4727409" y="896361"/>
                        <a:pt x="5564098" y="1244572"/>
                      </a:cubicBezTo>
                      <a:cubicBezTo>
                        <a:pt x="5788779" y="1338083"/>
                        <a:pt x="6021284" y="1434869"/>
                        <a:pt x="6247057" y="1520376"/>
                      </a:cubicBezTo>
                      <a:cubicBezTo>
                        <a:pt x="7014248" y="1810551"/>
                        <a:pt x="7443236" y="1919526"/>
                        <a:pt x="7731228" y="1982292"/>
                      </a:cubicBezTo>
                      <a:cubicBezTo>
                        <a:pt x="8256092" y="2096543"/>
                        <a:pt x="8762398" y="2140024"/>
                        <a:pt x="9278529" y="2115463"/>
                      </a:cubicBezTo>
                      <a:cubicBezTo>
                        <a:pt x="9848692" y="2088174"/>
                        <a:pt x="10481439" y="1911704"/>
                        <a:pt x="11212974" y="1575864"/>
                      </a:cubicBezTo>
                      <a:cubicBezTo>
                        <a:pt x="11511336" y="1438872"/>
                        <a:pt x="11806606" y="1237477"/>
                        <a:pt x="12090232" y="977319"/>
                      </a:cubicBezTo>
                      <a:cubicBezTo>
                        <a:pt x="12229771" y="849242"/>
                        <a:pt x="12342749" y="693511"/>
                        <a:pt x="12451906" y="542692"/>
                      </a:cubicBezTo>
                      <a:cubicBezTo>
                        <a:pt x="12593992" y="346392"/>
                        <a:pt x="12740990" y="143541"/>
                        <a:pt x="12948388" y="0"/>
                      </a:cubicBezTo>
                      <a:lnTo>
                        <a:pt x="12951299" y="4002"/>
                      </a:lnTo>
                      <a:cubicBezTo>
                        <a:pt x="12744447" y="147180"/>
                        <a:pt x="12597813" y="349666"/>
                        <a:pt x="12455908" y="545603"/>
                      </a:cubicBezTo>
                      <a:cubicBezTo>
                        <a:pt x="12346570" y="696604"/>
                        <a:pt x="12233592" y="852698"/>
                        <a:pt x="12093507" y="980958"/>
                      </a:cubicBezTo>
                      <a:cubicBezTo>
                        <a:pt x="11809335" y="1241479"/>
                        <a:pt x="11513883" y="1443238"/>
                        <a:pt x="11214975" y="1580412"/>
                      </a:cubicBezTo>
                      <a:cubicBezTo>
                        <a:pt x="10482895" y="1916434"/>
                        <a:pt x="9849603" y="2093086"/>
                        <a:pt x="9278711" y="2120376"/>
                      </a:cubicBezTo>
                      <a:cubicBezTo>
                        <a:pt x="9185745" y="2124742"/>
                        <a:pt x="9093144" y="2127107"/>
                        <a:pt x="9000543" y="2127107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</p:grpSp>
          <p:grpSp>
            <p:nvGrpSpPr>
              <p:cNvPr id="38" name="图形 26">
                <a:extLst>
                  <a:ext uri="{FF2B5EF4-FFF2-40B4-BE49-F238E27FC236}">
                    <a16:creationId xmlns:a16="http://schemas.microsoft.com/office/drawing/2014/main" id="{811FD875-4C71-4316-A87D-5045A1F913EC}"/>
                  </a:ext>
                </a:extLst>
              </p:cNvPr>
              <p:cNvGrpSpPr/>
              <p:nvPr/>
            </p:nvGrpSpPr>
            <p:grpSpPr>
              <a:xfrm>
                <a:off x="-819150" y="5157091"/>
                <a:ext cx="12727346" cy="1690114"/>
                <a:chOff x="-819150" y="5157091"/>
                <a:chExt cx="12727346" cy="1690114"/>
              </a:xfrm>
              <a:grpFill/>
            </p:grpSpPr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52A5D589-8CBB-4551-B083-E9FE195B2454}"/>
                    </a:ext>
                  </a:extLst>
                </p:cNvPr>
                <p:cNvSpPr/>
                <p:nvPr/>
              </p:nvSpPr>
              <p:spPr>
                <a:xfrm>
                  <a:off x="-819150" y="5157091"/>
                  <a:ext cx="11350147" cy="1670466"/>
                </a:xfrm>
                <a:custGeom>
                  <a:avLst/>
                  <a:gdLst>
                    <a:gd name="connsiteX0" fmla="*/ 2043238 w 11350147"/>
                    <a:gd name="connsiteY0" fmla="*/ 1670467 h 1670466"/>
                    <a:gd name="connsiteX1" fmla="*/ 856883 w 11350147"/>
                    <a:gd name="connsiteY1" fmla="*/ 1142510 h 1670466"/>
                    <a:gd name="connsiteX2" fmla="*/ 0 w 11350147"/>
                    <a:gd name="connsiteY2" fmla="*/ 1819 h 1670466"/>
                    <a:gd name="connsiteX3" fmla="*/ 4548 w 11350147"/>
                    <a:gd name="connsiteY3" fmla="*/ 0 h 1670466"/>
                    <a:gd name="connsiteX4" fmla="*/ 860157 w 11350147"/>
                    <a:gd name="connsiteY4" fmla="*/ 1138690 h 1670466"/>
                    <a:gd name="connsiteX5" fmla="*/ 2093996 w 11350147"/>
                    <a:gd name="connsiteY5" fmla="*/ 1664281 h 1670466"/>
                    <a:gd name="connsiteX6" fmla="*/ 3302364 w 11350147"/>
                    <a:gd name="connsiteY6" fmla="*/ 1144330 h 1670466"/>
                    <a:gd name="connsiteX7" fmla="*/ 4384838 w 11350147"/>
                    <a:gd name="connsiteY7" fmla="*/ 626379 h 1670466"/>
                    <a:gd name="connsiteX8" fmla="*/ 6879986 w 11350147"/>
                    <a:gd name="connsiteY8" fmla="*/ 1150151 h 1670466"/>
                    <a:gd name="connsiteX9" fmla="*/ 7044813 w 11350147"/>
                    <a:gd name="connsiteY9" fmla="*/ 1225106 h 1670466"/>
                    <a:gd name="connsiteX10" fmla="*/ 8693811 w 11350147"/>
                    <a:gd name="connsiteY10" fmla="*/ 1588963 h 1670466"/>
                    <a:gd name="connsiteX11" fmla="*/ 8697268 w 11350147"/>
                    <a:gd name="connsiteY11" fmla="*/ 1588963 h 1670466"/>
                    <a:gd name="connsiteX12" fmla="*/ 10102482 w 11350147"/>
                    <a:gd name="connsiteY12" fmla="*/ 1484536 h 1670466"/>
                    <a:gd name="connsiteX13" fmla="*/ 11346691 w 11350147"/>
                    <a:gd name="connsiteY13" fmla="*/ 891267 h 1670466"/>
                    <a:gd name="connsiteX14" fmla="*/ 11350148 w 11350147"/>
                    <a:gd name="connsiteY14" fmla="*/ 894906 h 1670466"/>
                    <a:gd name="connsiteX15" fmla="*/ 8697086 w 11350147"/>
                    <a:gd name="connsiteY15" fmla="*/ 1593875 h 1670466"/>
                    <a:gd name="connsiteX16" fmla="*/ 8693811 w 11350147"/>
                    <a:gd name="connsiteY16" fmla="*/ 1593875 h 1670466"/>
                    <a:gd name="connsiteX17" fmla="*/ 7042811 w 11350147"/>
                    <a:gd name="connsiteY17" fmla="*/ 1229654 h 1670466"/>
                    <a:gd name="connsiteX18" fmla="*/ 6877984 w 11350147"/>
                    <a:gd name="connsiteY18" fmla="*/ 1154700 h 1670466"/>
                    <a:gd name="connsiteX19" fmla="*/ 4385748 w 11350147"/>
                    <a:gd name="connsiteY19" fmla="*/ 631292 h 1670466"/>
                    <a:gd name="connsiteX20" fmla="*/ 3305275 w 11350147"/>
                    <a:gd name="connsiteY20" fmla="*/ 1148514 h 1670466"/>
                    <a:gd name="connsiteX21" fmla="*/ 2094541 w 11350147"/>
                    <a:gd name="connsiteY21" fmla="*/ 1669193 h 1670466"/>
                    <a:gd name="connsiteX22" fmla="*/ 2043238 w 11350147"/>
                    <a:gd name="connsiteY22" fmla="*/ 1670467 h 16704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1350147" h="1670466">
                      <a:moveTo>
                        <a:pt x="2043238" y="1670467"/>
                      </a:moveTo>
                      <a:cubicBezTo>
                        <a:pt x="1677926" y="1670467"/>
                        <a:pt x="1259126" y="1484536"/>
                        <a:pt x="856883" y="1142510"/>
                      </a:cubicBezTo>
                      <a:cubicBezTo>
                        <a:pt x="479017" y="821043"/>
                        <a:pt x="158642" y="394603"/>
                        <a:pt x="0" y="1819"/>
                      </a:cubicBezTo>
                      <a:lnTo>
                        <a:pt x="4548" y="0"/>
                      </a:lnTo>
                      <a:cubicBezTo>
                        <a:pt x="162826" y="392056"/>
                        <a:pt x="482656" y="817768"/>
                        <a:pt x="860157" y="1138690"/>
                      </a:cubicBezTo>
                      <a:cubicBezTo>
                        <a:pt x="1280230" y="1495997"/>
                        <a:pt x="1718677" y="1682656"/>
                        <a:pt x="2093996" y="1664281"/>
                      </a:cubicBezTo>
                      <a:cubicBezTo>
                        <a:pt x="2546452" y="1642268"/>
                        <a:pt x="2930684" y="1389205"/>
                        <a:pt x="3302364" y="1144330"/>
                      </a:cubicBezTo>
                      <a:cubicBezTo>
                        <a:pt x="3636748" y="924014"/>
                        <a:pt x="3982594" y="696240"/>
                        <a:pt x="4384838" y="626379"/>
                      </a:cubicBezTo>
                      <a:cubicBezTo>
                        <a:pt x="5359974" y="456822"/>
                        <a:pt x="6064401" y="778108"/>
                        <a:pt x="6879986" y="1150151"/>
                      </a:cubicBezTo>
                      <a:cubicBezTo>
                        <a:pt x="6934382" y="1174894"/>
                        <a:pt x="6989143" y="1200000"/>
                        <a:pt x="7044813" y="1225106"/>
                      </a:cubicBezTo>
                      <a:cubicBezTo>
                        <a:pt x="7577681" y="1466525"/>
                        <a:pt x="8132562" y="1588963"/>
                        <a:pt x="8693811" y="1588963"/>
                      </a:cubicBezTo>
                      <a:cubicBezTo>
                        <a:pt x="8694903" y="1588963"/>
                        <a:pt x="8696176" y="1588963"/>
                        <a:pt x="8697268" y="1588963"/>
                      </a:cubicBezTo>
                      <a:cubicBezTo>
                        <a:pt x="9156819" y="1588963"/>
                        <a:pt x="9645114" y="1576228"/>
                        <a:pt x="10102482" y="1484536"/>
                      </a:cubicBezTo>
                      <a:cubicBezTo>
                        <a:pt x="10630621" y="1378835"/>
                        <a:pt x="11037595" y="1184718"/>
                        <a:pt x="11346691" y="891267"/>
                      </a:cubicBezTo>
                      <a:lnTo>
                        <a:pt x="11350148" y="894906"/>
                      </a:lnTo>
                      <a:cubicBezTo>
                        <a:pt x="10671373" y="1539296"/>
                        <a:pt x="9625103" y="1593875"/>
                        <a:pt x="8697086" y="1593875"/>
                      </a:cubicBezTo>
                      <a:cubicBezTo>
                        <a:pt x="8695994" y="1593875"/>
                        <a:pt x="8694903" y="1593875"/>
                        <a:pt x="8693811" y="1593875"/>
                      </a:cubicBezTo>
                      <a:cubicBezTo>
                        <a:pt x="8131835" y="1593875"/>
                        <a:pt x="7576408" y="1471255"/>
                        <a:pt x="7042811" y="1229654"/>
                      </a:cubicBezTo>
                      <a:cubicBezTo>
                        <a:pt x="6987323" y="1204548"/>
                        <a:pt x="6932381" y="1179442"/>
                        <a:pt x="6877984" y="1154700"/>
                      </a:cubicBezTo>
                      <a:cubicBezTo>
                        <a:pt x="6063127" y="783020"/>
                        <a:pt x="5359428" y="462098"/>
                        <a:pt x="4385748" y="631292"/>
                      </a:cubicBezTo>
                      <a:cubicBezTo>
                        <a:pt x="3984595" y="700970"/>
                        <a:pt x="3639295" y="928562"/>
                        <a:pt x="3305275" y="1148514"/>
                      </a:cubicBezTo>
                      <a:cubicBezTo>
                        <a:pt x="2933049" y="1393753"/>
                        <a:pt x="2548271" y="1647180"/>
                        <a:pt x="2094541" y="1669193"/>
                      </a:cubicBezTo>
                      <a:cubicBezTo>
                        <a:pt x="2077440" y="1670103"/>
                        <a:pt x="2060339" y="1670467"/>
                        <a:pt x="2043238" y="1670467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757326F8-2570-4B6B-B5C3-5D1D01F0BCE6}"/>
                    </a:ext>
                  </a:extLst>
                </p:cNvPr>
                <p:cNvSpPr/>
                <p:nvPr/>
              </p:nvSpPr>
              <p:spPr>
                <a:xfrm>
                  <a:off x="-813692" y="5161821"/>
                  <a:ext cx="11382894" cy="1645178"/>
                </a:xfrm>
                <a:custGeom>
                  <a:avLst/>
                  <a:gdLst>
                    <a:gd name="connsiteX0" fmla="*/ 2054881 w 11382894"/>
                    <a:gd name="connsiteY0" fmla="*/ 1645178 h 1645178"/>
                    <a:gd name="connsiteX1" fmla="*/ 1296240 w 11382894"/>
                    <a:gd name="connsiteY1" fmla="*/ 1425045 h 1645178"/>
                    <a:gd name="connsiteX2" fmla="*/ 557429 w 11382894"/>
                    <a:gd name="connsiteY2" fmla="*/ 834869 h 1645178"/>
                    <a:gd name="connsiteX3" fmla="*/ 0 w 11382894"/>
                    <a:gd name="connsiteY3" fmla="*/ 2001 h 1645178"/>
                    <a:gd name="connsiteX4" fmla="*/ 4548 w 11382894"/>
                    <a:gd name="connsiteY4" fmla="*/ 0 h 1645178"/>
                    <a:gd name="connsiteX5" fmla="*/ 561067 w 11382894"/>
                    <a:gd name="connsiteY5" fmla="*/ 831413 h 1645178"/>
                    <a:gd name="connsiteX6" fmla="*/ 1298787 w 11382894"/>
                    <a:gd name="connsiteY6" fmla="*/ 1420679 h 1645178"/>
                    <a:gd name="connsiteX7" fmla="*/ 2119830 w 11382894"/>
                    <a:gd name="connsiteY7" fmla="*/ 1638265 h 1645178"/>
                    <a:gd name="connsiteX8" fmla="*/ 3321466 w 11382894"/>
                    <a:gd name="connsiteY8" fmla="*/ 1123226 h 1645178"/>
                    <a:gd name="connsiteX9" fmla="*/ 3360217 w 11382894"/>
                    <a:gd name="connsiteY9" fmla="*/ 1098120 h 1645178"/>
                    <a:gd name="connsiteX10" fmla="*/ 4425408 w 11382894"/>
                    <a:gd name="connsiteY10" fmla="*/ 607459 h 1645178"/>
                    <a:gd name="connsiteX11" fmla="*/ 5774225 w 11382894"/>
                    <a:gd name="connsiteY11" fmla="*/ 684233 h 1645178"/>
                    <a:gd name="connsiteX12" fmla="*/ 6907639 w 11382894"/>
                    <a:gd name="connsiteY12" fmla="*/ 1136325 h 1645178"/>
                    <a:gd name="connsiteX13" fmla="*/ 7094843 w 11382894"/>
                    <a:gd name="connsiteY13" fmla="*/ 1222013 h 1645178"/>
                    <a:gd name="connsiteX14" fmla="*/ 7470525 w 11382894"/>
                    <a:gd name="connsiteY14" fmla="*/ 1372104 h 1645178"/>
                    <a:gd name="connsiteX15" fmla="*/ 8739839 w 11382894"/>
                    <a:gd name="connsiteY15" fmla="*/ 1586597 h 1645178"/>
                    <a:gd name="connsiteX16" fmla="*/ 8751665 w 11382894"/>
                    <a:gd name="connsiteY16" fmla="*/ 1586597 h 1645178"/>
                    <a:gd name="connsiteX17" fmla="*/ 10146873 w 11382894"/>
                    <a:gd name="connsiteY17" fmla="*/ 1476531 h 1645178"/>
                    <a:gd name="connsiteX18" fmla="*/ 11379438 w 11382894"/>
                    <a:gd name="connsiteY18" fmla="*/ 884536 h 1645178"/>
                    <a:gd name="connsiteX19" fmla="*/ 11382894 w 11382894"/>
                    <a:gd name="connsiteY19" fmla="*/ 888174 h 1645178"/>
                    <a:gd name="connsiteX20" fmla="*/ 10147964 w 11382894"/>
                    <a:gd name="connsiteY20" fmla="*/ 1481443 h 1645178"/>
                    <a:gd name="connsiteX21" fmla="*/ 8751665 w 11382894"/>
                    <a:gd name="connsiteY21" fmla="*/ 1591510 h 1645178"/>
                    <a:gd name="connsiteX22" fmla="*/ 8739839 w 11382894"/>
                    <a:gd name="connsiteY22" fmla="*/ 1591510 h 1645178"/>
                    <a:gd name="connsiteX23" fmla="*/ 7468888 w 11382894"/>
                    <a:gd name="connsiteY23" fmla="*/ 1376652 h 1645178"/>
                    <a:gd name="connsiteX24" fmla="*/ 7092660 w 11382894"/>
                    <a:gd name="connsiteY24" fmla="*/ 1226379 h 1645178"/>
                    <a:gd name="connsiteX25" fmla="*/ 6905455 w 11382894"/>
                    <a:gd name="connsiteY25" fmla="*/ 1140691 h 1645178"/>
                    <a:gd name="connsiteX26" fmla="*/ 5772769 w 11382894"/>
                    <a:gd name="connsiteY26" fmla="*/ 688963 h 1645178"/>
                    <a:gd name="connsiteX27" fmla="*/ 4426136 w 11382894"/>
                    <a:gd name="connsiteY27" fmla="*/ 612189 h 1645178"/>
                    <a:gd name="connsiteX28" fmla="*/ 3362764 w 11382894"/>
                    <a:gd name="connsiteY28" fmla="*/ 1102304 h 1645178"/>
                    <a:gd name="connsiteX29" fmla="*/ 3324013 w 11382894"/>
                    <a:gd name="connsiteY29" fmla="*/ 1127410 h 1645178"/>
                    <a:gd name="connsiteX30" fmla="*/ 2120012 w 11382894"/>
                    <a:gd name="connsiteY30" fmla="*/ 1643359 h 1645178"/>
                    <a:gd name="connsiteX31" fmla="*/ 2054881 w 11382894"/>
                    <a:gd name="connsiteY31" fmla="*/ 1645178 h 1645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382894" h="1645178">
                      <a:moveTo>
                        <a:pt x="2054881" y="1645178"/>
                      </a:moveTo>
                      <a:cubicBezTo>
                        <a:pt x="1818738" y="1645178"/>
                        <a:pt x="1558035" y="1569678"/>
                        <a:pt x="1296240" y="1425045"/>
                      </a:cubicBezTo>
                      <a:cubicBezTo>
                        <a:pt x="1043177" y="1285870"/>
                        <a:pt x="787568" y="1081746"/>
                        <a:pt x="557429" y="834869"/>
                      </a:cubicBezTo>
                      <a:cubicBezTo>
                        <a:pt x="317829" y="577623"/>
                        <a:pt x="119891" y="281807"/>
                        <a:pt x="0" y="2001"/>
                      </a:cubicBezTo>
                      <a:lnTo>
                        <a:pt x="4548" y="0"/>
                      </a:lnTo>
                      <a:cubicBezTo>
                        <a:pt x="124257" y="279442"/>
                        <a:pt x="321831" y="574712"/>
                        <a:pt x="561067" y="831413"/>
                      </a:cubicBezTo>
                      <a:cubicBezTo>
                        <a:pt x="790843" y="1077926"/>
                        <a:pt x="1045906" y="1281686"/>
                        <a:pt x="1298787" y="1420679"/>
                      </a:cubicBezTo>
                      <a:cubicBezTo>
                        <a:pt x="1583869" y="1578411"/>
                        <a:pt x="1867859" y="1653547"/>
                        <a:pt x="2119830" y="1638265"/>
                      </a:cubicBezTo>
                      <a:cubicBezTo>
                        <a:pt x="2568283" y="1611522"/>
                        <a:pt x="2951242" y="1363189"/>
                        <a:pt x="3321466" y="1123226"/>
                      </a:cubicBezTo>
                      <a:lnTo>
                        <a:pt x="3360217" y="1098120"/>
                      </a:lnTo>
                      <a:cubicBezTo>
                        <a:pt x="3717706" y="866889"/>
                        <a:pt x="4044814" y="670224"/>
                        <a:pt x="4425408" y="607459"/>
                      </a:cubicBezTo>
                      <a:cubicBezTo>
                        <a:pt x="4884959" y="531231"/>
                        <a:pt x="5313582" y="555609"/>
                        <a:pt x="5774225" y="684233"/>
                      </a:cubicBezTo>
                      <a:cubicBezTo>
                        <a:pt x="6154273" y="790479"/>
                        <a:pt x="6520131" y="958581"/>
                        <a:pt x="6907639" y="1136325"/>
                      </a:cubicBezTo>
                      <a:cubicBezTo>
                        <a:pt x="6969313" y="1164706"/>
                        <a:pt x="7031714" y="1193268"/>
                        <a:pt x="7094843" y="1222013"/>
                      </a:cubicBezTo>
                      <a:cubicBezTo>
                        <a:pt x="7219100" y="1278593"/>
                        <a:pt x="7345540" y="1328987"/>
                        <a:pt x="7470525" y="1372104"/>
                      </a:cubicBezTo>
                      <a:cubicBezTo>
                        <a:pt x="7883320" y="1514554"/>
                        <a:pt x="8310306" y="1586597"/>
                        <a:pt x="8739839" y="1586597"/>
                      </a:cubicBezTo>
                      <a:cubicBezTo>
                        <a:pt x="8743842" y="1586597"/>
                        <a:pt x="8747662" y="1586597"/>
                        <a:pt x="8751665" y="1586597"/>
                      </a:cubicBezTo>
                      <a:cubicBezTo>
                        <a:pt x="9203575" y="1585688"/>
                        <a:pt x="9685321" y="1571861"/>
                        <a:pt x="10146873" y="1476531"/>
                      </a:cubicBezTo>
                      <a:cubicBezTo>
                        <a:pt x="10668643" y="1369011"/>
                        <a:pt x="11071797" y="1175257"/>
                        <a:pt x="11379438" y="884536"/>
                      </a:cubicBezTo>
                      <a:lnTo>
                        <a:pt x="11382894" y="888174"/>
                      </a:lnTo>
                      <a:cubicBezTo>
                        <a:pt x="11074526" y="1179624"/>
                        <a:pt x="10670645" y="1373741"/>
                        <a:pt x="10147964" y="1481443"/>
                      </a:cubicBezTo>
                      <a:cubicBezTo>
                        <a:pt x="9686049" y="1576773"/>
                        <a:pt x="9203938" y="1590600"/>
                        <a:pt x="8751665" y="1591510"/>
                      </a:cubicBezTo>
                      <a:cubicBezTo>
                        <a:pt x="8747662" y="1591510"/>
                        <a:pt x="8743842" y="1591510"/>
                        <a:pt x="8739839" y="1591510"/>
                      </a:cubicBezTo>
                      <a:cubicBezTo>
                        <a:pt x="8309761" y="1591510"/>
                        <a:pt x="7882229" y="1519284"/>
                        <a:pt x="7468888" y="1376652"/>
                      </a:cubicBezTo>
                      <a:cubicBezTo>
                        <a:pt x="7343721" y="1333535"/>
                        <a:pt x="7217099" y="1282959"/>
                        <a:pt x="7092660" y="1226379"/>
                      </a:cubicBezTo>
                      <a:cubicBezTo>
                        <a:pt x="7029531" y="1197635"/>
                        <a:pt x="6967129" y="1169072"/>
                        <a:pt x="6905455" y="1140691"/>
                      </a:cubicBezTo>
                      <a:cubicBezTo>
                        <a:pt x="6518312" y="962947"/>
                        <a:pt x="6152454" y="795209"/>
                        <a:pt x="5772769" y="688963"/>
                      </a:cubicBezTo>
                      <a:cubicBezTo>
                        <a:pt x="5312854" y="560521"/>
                        <a:pt x="4884959" y="536143"/>
                        <a:pt x="4426136" y="612189"/>
                      </a:cubicBezTo>
                      <a:cubicBezTo>
                        <a:pt x="4046269" y="674954"/>
                        <a:pt x="3719890" y="871255"/>
                        <a:pt x="3362764" y="1102304"/>
                      </a:cubicBezTo>
                      <a:lnTo>
                        <a:pt x="3324013" y="1127410"/>
                      </a:lnTo>
                      <a:cubicBezTo>
                        <a:pt x="2953244" y="1367920"/>
                        <a:pt x="2569738" y="1616616"/>
                        <a:pt x="2120012" y="1643359"/>
                      </a:cubicBezTo>
                      <a:cubicBezTo>
                        <a:pt x="2098544" y="1644451"/>
                        <a:pt x="2076894" y="1645178"/>
                        <a:pt x="2054881" y="1645178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89700D8D-D1BE-4F46-96BE-F2DF47568DA2}"/>
                    </a:ext>
                  </a:extLst>
                </p:cNvPr>
                <p:cNvSpPr/>
                <p:nvPr/>
              </p:nvSpPr>
              <p:spPr>
                <a:xfrm>
                  <a:off x="-808416" y="5166733"/>
                  <a:ext cx="11415641" cy="1619890"/>
                </a:xfrm>
                <a:custGeom>
                  <a:avLst/>
                  <a:gdLst>
                    <a:gd name="connsiteX0" fmla="*/ 2062704 w 11415641"/>
                    <a:gd name="connsiteY0" fmla="*/ 1619890 h 1619890"/>
                    <a:gd name="connsiteX1" fmla="*/ 1317707 w 11415641"/>
                    <a:gd name="connsiteY1" fmla="*/ 1411037 h 1619890"/>
                    <a:gd name="connsiteX2" fmla="*/ 569618 w 11415641"/>
                    <a:gd name="connsiteY2" fmla="*/ 829412 h 1619890"/>
                    <a:gd name="connsiteX3" fmla="*/ 0 w 11415641"/>
                    <a:gd name="connsiteY3" fmla="*/ 2001 h 1619890"/>
                    <a:gd name="connsiteX4" fmla="*/ 4548 w 11415641"/>
                    <a:gd name="connsiteY4" fmla="*/ 0 h 1619890"/>
                    <a:gd name="connsiteX5" fmla="*/ 573074 w 11415641"/>
                    <a:gd name="connsiteY5" fmla="*/ 825955 h 1619890"/>
                    <a:gd name="connsiteX6" fmla="*/ 1319890 w 11415641"/>
                    <a:gd name="connsiteY6" fmla="*/ 1406670 h 1619890"/>
                    <a:gd name="connsiteX7" fmla="*/ 2145481 w 11415641"/>
                    <a:gd name="connsiteY7" fmla="*/ 1611886 h 1619890"/>
                    <a:gd name="connsiteX8" fmla="*/ 3339659 w 11415641"/>
                    <a:gd name="connsiteY8" fmla="*/ 1101758 h 1619890"/>
                    <a:gd name="connsiteX9" fmla="*/ 3392418 w 11415641"/>
                    <a:gd name="connsiteY9" fmla="*/ 1068102 h 1619890"/>
                    <a:gd name="connsiteX10" fmla="*/ 4466160 w 11415641"/>
                    <a:gd name="connsiteY10" fmla="*/ 587811 h 1619890"/>
                    <a:gd name="connsiteX11" fmla="*/ 5819889 w 11415641"/>
                    <a:gd name="connsiteY11" fmla="*/ 673317 h 1619890"/>
                    <a:gd name="connsiteX12" fmla="*/ 6936747 w 11415641"/>
                    <a:gd name="connsiteY12" fmla="*/ 1122498 h 1619890"/>
                    <a:gd name="connsiteX13" fmla="*/ 7144873 w 11415641"/>
                    <a:gd name="connsiteY13" fmla="*/ 1218193 h 1619890"/>
                    <a:gd name="connsiteX14" fmla="*/ 7522193 w 11415641"/>
                    <a:gd name="connsiteY14" fmla="*/ 1369557 h 1619890"/>
                    <a:gd name="connsiteX15" fmla="*/ 8785503 w 11415641"/>
                    <a:gd name="connsiteY15" fmla="*/ 1583687 h 1619890"/>
                    <a:gd name="connsiteX16" fmla="*/ 8809518 w 11415641"/>
                    <a:gd name="connsiteY16" fmla="*/ 1583687 h 1619890"/>
                    <a:gd name="connsiteX17" fmla="*/ 10191264 w 11415641"/>
                    <a:gd name="connsiteY17" fmla="*/ 1468162 h 1619890"/>
                    <a:gd name="connsiteX18" fmla="*/ 11412185 w 11415641"/>
                    <a:gd name="connsiteY18" fmla="*/ 877259 h 1619890"/>
                    <a:gd name="connsiteX19" fmla="*/ 11415642 w 11415641"/>
                    <a:gd name="connsiteY19" fmla="*/ 880897 h 1619890"/>
                    <a:gd name="connsiteX20" fmla="*/ 10192356 w 11415641"/>
                    <a:gd name="connsiteY20" fmla="*/ 1472892 h 1619890"/>
                    <a:gd name="connsiteX21" fmla="*/ 8809518 w 11415641"/>
                    <a:gd name="connsiteY21" fmla="*/ 1588599 h 1619890"/>
                    <a:gd name="connsiteX22" fmla="*/ 8785503 w 11415641"/>
                    <a:gd name="connsiteY22" fmla="*/ 1588599 h 1619890"/>
                    <a:gd name="connsiteX23" fmla="*/ 7520555 w 11415641"/>
                    <a:gd name="connsiteY23" fmla="*/ 1374105 h 1619890"/>
                    <a:gd name="connsiteX24" fmla="*/ 7142872 w 11415641"/>
                    <a:gd name="connsiteY24" fmla="*/ 1222559 h 1619890"/>
                    <a:gd name="connsiteX25" fmla="*/ 6934746 w 11415641"/>
                    <a:gd name="connsiteY25" fmla="*/ 1126864 h 1619890"/>
                    <a:gd name="connsiteX26" fmla="*/ 5818616 w 11415641"/>
                    <a:gd name="connsiteY26" fmla="*/ 678047 h 1619890"/>
                    <a:gd name="connsiteX27" fmla="*/ 4467070 w 11415641"/>
                    <a:gd name="connsiteY27" fmla="*/ 592723 h 1619890"/>
                    <a:gd name="connsiteX28" fmla="*/ 3395329 w 11415641"/>
                    <a:gd name="connsiteY28" fmla="*/ 1072286 h 1619890"/>
                    <a:gd name="connsiteX29" fmla="*/ 3342570 w 11415641"/>
                    <a:gd name="connsiteY29" fmla="*/ 1105943 h 1619890"/>
                    <a:gd name="connsiteX30" fmla="*/ 2146027 w 11415641"/>
                    <a:gd name="connsiteY30" fmla="*/ 1616798 h 1619890"/>
                    <a:gd name="connsiteX31" fmla="*/ 2062704 w 11415641"/>
                    <a:gd name="connsiteY31" fmla="*/ 1619890 h 16198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415641" h="1619890">
                      <a:moveTo>
                        <a:pt x="2062704" y="1619890"/>
                      </a:moveTo>
                      <a:cubicBezTo>
                        <a:pt x="1828562" y="1619890"/>
                        <a:pt x="1578411" y="1549848"/>
                        <a:pt x="1317707" y="1411037"/>
                      </a:cubicBezTo>
                      <a:cubicBezTo>
                        <a:pt x="1063189" y="1275682"/>
                        <a:pt x="804487" y="1074469"/>
                        <a:pt x="569618" y="829412"/>
                      </a:cubicBezTo>
                      <a:cubicBezTo>
                        <a:pt x="331474" y="580715"/>
                        <a:pt x="129169" y="286901"/>
                        <a:pt x="0" y="2001"/>
                      </a:cubicBezTo>
                      <a:lnTo>
                        <a:pt x="4548" y="0"/>
                      </a:lnTo>
                      <a:cubicBezTo>
                        <a:pt x="133354" y="284354"/>
                        <a:pt x="335294" y="577805"/>
                        <a:pt x="573074" y="825955"/>
                      </a:cubicBezTo>
                      <a:cubicBezTo>
                        <a:pt x="807762" y="1070649"/>
                        <a:pt x="1065918" y="1271498"/>
                        <a:pt x="1319890" y="1406670"/>
                      </a:cubicBezTo>
                      <a:cubicBezTo>
                        <a:pt x="1610794" y="1561491"/>
                        <a:pt x="1888599" y="1630624"/>
                        <a:pt x="2145481" y="1611886"/>
                      </a:cubicBezTo>
                      <a:cubicBezTo>
                        <a:pt x="2589751" y="1580594"/>
                        <a:pt x="2970890" y="1337174"/>
                        <a:pt x="3339659" y="1101758"/>
                      </a:cubicBezTo>
                      <a:cubicBezTo>
                        <a:pt x="3357306" y="1090479"/>
                        <a:pt x="3374771" y="1079199"/>
                        <a:pt x="3392418" y="1068102"/>
                      </a:cubicBezTo>
                      <a:cubicBezTo>
                        <a:pt x="3735899" y="849788"/>
                        <a:pt x="4076469" y="648575"/>
                        <a:pt x="4466160" y="587811"/>
                      </a:cubicBezTo>
                      <a:cubicBezTo>
                        <a:pt x="4926985" y="515039"/>
                        <a:pt x="5357063" y="542147"/>
                        <a:pt x="5819889" y="673317"/>
                      </a:cubicBezTo>
                      <a:cubicBezTo>
                        <a:pt x="6195207" y="779927"/>
                        <a:pt x="6555426" y="946391"/>
                        <a:pt x="6936747" y="1122498"/>
                      </a:cubicBezTo>
                      <a:cubicBezTo>
                        <a:pt x="7004425" y="1153790"/>
                        <a:pt x="7074649" y="1186173"/>
                        <a:pt x="7144873" y="1218193"/>
                      </a:cubicBezTo>
                      <a:cubicBezTo>
                        <a:pt x="7269858" y="1275318"/>
                        <a:pt x="7396844" y="1326258"/>
                        <a:pt x="7522193" y="1369557"/>
                      </a:cubicBezTo>
                      <a:cubicBezTo>
                        <a:pt x="7932805" y="1511643"/>
                        <a:pt x="8357790" y="1583687"/>
                        <a:pt x="8785503" y="1583687"/>
                      </a:cubicBezTo>
                      <a:cubicBezTo>
                        <a:pt x="8793508" y="1583687"/>
                        <a:pt x="8801513" y="1583687"/>
                        <a:pt x="8809518" y="1583687"/>
                      </a:cubicBezTo>
                      <a:cubicBezTo>
                        <a:pt x="9231591" y="1582049"/>
                        <a:pt x="9725891" y="1566949"/>
                        <a:pt x="10191264" y="1468162"/>
                      </a:cubicBezTo>
                      <a:cubicBezTo>
                        <a:pt x="10706485" y="1358823"/>
                        <a:pt x="11105817" y="1165433"/>
                        <a:pt x="11412185" y="877259"/>
                      </a:cubicBezTo>
                      <a:lnTo>
                        <a:pt x="11415642" y="880897"/>
                      </a:lnTo>
                      <a:cubicBezTo>
                        <a:pt x="11108729" y="1169800"/>
                        <a:pt x="10708486" y="1363371"/>
                        <a:pt x="10192356" y="1472892"/>
                      </a:cubicBezTo>
                      <a:cubicBezTo>
                        <a:pt x="9726436" y="1571861"/>
                        <a:pt x="9231956" y="1586961"/>
                        <a:pt x="8809518" y="1588599"/>
                      </a:cubicBezTo>
                      <a:cubicBezTo>
                        <a:pt x="8801513" y="1588599"/>
                        <a:pt x="8793508" y="1588599"/>
                        <a:pt x="8785503" y="1588599"/>
                      </a:cubicBezTo>
                      <a:cubicBezTo>
                        <a:pt x="8357244" y="1588599"/>
                        <a:pt x="7931714" y="1516555"/>
                        <a:pt x="7520555" y="1374105"/>
                      </a:cubicBezTo>
                      <a:cubicBezTo>
                        <a:pt x="7395025" y="1330624"/>
                        <a:pt x="7268039" y="1279684"/>
                        <a:pt x="7142872" y="1222559"/>
                      </a:cubicBezTo>
                      <a:cubicBezTo>
                        <a:pt x="7072466" y="1190539"/>
                        <a:pt x="7002423" y="1158156"/>
                        <a:pt x="6934746" y="1126864"/>
                      </a:cubicBezTo>
                      <a:cubicBezTo>
                        <a:pt x="6553606" y="950758"/>
                        <a:pt x="6193570" y="784657"/>
                        <a:pt x="5818616" y="678047"/>
                      </a:cubicBezTo>
                      <a:cubicBezTo>
                        <a:pt x="5356517" y="547059"/>
                        <a:pt x="4926985" y="519951"/>
                        <a:pt x="4467070" y="592723"/>
                      </a:cubicBezTo>
                      <a:cubicBezTo>
                        <a:pt x="4078471" y="653487"/>
                        <a:pt x="3738446" y="854336"/>
                        <a:pt x="3395329" y="1072286"/>
                      </a:cubicBezTo>
                      <a:cubicBezTo>
                        <a:pt x="3377682" y="1083566"/>
                        <a:pt x="3360035" y="1094663"/>
                        <a:pt x="3342570" y="1105943"/>
                      </a:cubicBezTo>
                      <a:cubicBezTo>
                        <a:pt x="2973256" y="1341722"/>
                        <a:pt x="2591570" y="1585506"/>
                        <a:pt x="2146027" y="1616798"/>
                      </a:cubicBezTo>
                      <a:cubicBezTo>
                        <a:pt x="2118374" y="1618981"/>
                        <a:pt x="2090721" y="1619890"/>
                        <a:pt x="2062704" y="1619890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620CA43B-3065-4EFF-B65A-81926B28BE29}"/>
                    </a:ext>
                  </a:extLst>
                </p:cNvPr>
                <p:cNvSpPr/>
                <p:nvPr/>
              </p:nvSpPr>
              <p:spPr>
                <a:xfrm>
                  <a:off x="-802958" y="5171463"/>
                  <a:ext cx="11448752" cy="1595148"/>
                </a:xfrm>
                <a:custGeom>
                  <a:avLst/>
                  <a:gdLst>
                    <a:gd name="connsiteX0" fmla="*/ 2072164 w 11448752"/>
                    <a:gd name="connsiteY0" fmla="*/ 1595148 h 1595148"/>
                    <a:gd name="connsiteX1" fmla="*/ 1338993 w 11448752"/>
                    <a:gd name="connsiteY1" fmla="*/ 1397574 h 1595148"/>
                    <a:gd name="connsiteX2" fmla="*/ 581625 w 11448752"/>
                    <a:gd name="connsiteY2" fmla="*/ 824318 h 1595148"/>
                    <a:gd name="connsiteX3" fmla="*/ 0 w 11448752"/>
                    <a:gd name="connsiteY3" fmla="*/ 2183 h 1595148"/>
                    <a:gd name="connsiteX4" fmla="*/ 4548 w 11448752"/>
                    <a:gd name="connsiteY4" fmla="*/ 0 h 1595148"/>
                    <a:gd name="connsiteX5" fmla="*/ 585082 w 11448752"/>
                    <a:gd name="connsiteY5" fmla="*/ 820679 h 1595148"/>
                    <a:gd name="connsiteX6" fmla="*/ 1341176 w 11448752"/>
                    <a:gd name="connsiteY6" fmla="*/ 1393026 h 1595148"/>
                    <a:gd name="connsiteX7" fmla="*/ 2171133 w 11448752"/>
                    <a:gd name="connsiteY7" fmla="*/ 1586052 h 1595148"/>
                    <a:gd name="connsiteX8" fmla="*/ 3357488 w 11448752"/>
                    <a:gd name="connsiteY8" fmla="*/ 1080837 h 1595148"/>
                    <a:gd name="connsiteX9" fmla="*/ 3424620 w 11448752"/>
                    <a:gd name="connsiteY9" fmla="*/ 1038629 h 1595148"/>
                    <a:gd name="connsiteX10" fmla="*/ 4506730 w 11448752"/>
                    <a:gd name="connsiteY10" fmla="*/ 568708 h 1595148"/>
                    <a:gd name="connsiteX11" fmla="*/ 5865371 w 11448752"/>
                    <a:gd name="connsiteY11" fmla="*/ 662947 h 1595148"/>
                    <a:gd name="connsiteX12" fmla="*/ 6967129 w 11448752"/>
                    <a:gd name="connsiteY12" fmla="*/ 1109581 h 1595148"/>
                    <a:gd name="connsiteX13" fmla="*/ 7194904 w 11448752"/>
                    <a:gd name="connsiteY13" fmla="*/ 1214918 h 1595148"/>
                    <a:gd name="connsiteX14" fmla="*/ 7573861 w 11448752"/>
                    <a:gd name="connsiteY14" fmla="*/ 1367556 h 1595148"/>
                    <a:gd name="connsiteX15" fmla="*/ 8831713 w 11448752"/>
                    <a:gd name="connsiteY15" fmla="*/ 1581322 h 1595148"/>
                    <a:gd name="connsiteX16" fmla="*/ 8867553 w 11448752"/>
                    <a:gd name="connsiteY16" fmla="*/ 1581140 h 1595148"/>
                    <a:gd name="connsiteX17" fmla="*/ 10236019 w 11448752"/>
                    <a:gd name="connsiteY17" fmla="*/ 1459975 h 1595148"/>
                    <a:gd name="connsiteX18" fmla="*/ 11445296 w 11448752"/>
                    <a:gd name="connsiteY18" fmla="*/ 870345 h 1595148"/>
                    <a:gd name="connsiteX19" fmla="*/ 11448753 w 11448752"/>
                    <a:gd name="connsiteY19" fmla="*/ 873984 h 1595148"/>
                    <a:gd name="connsiteX20" fmla="*/ 10237110 w 11448752"/>
                    <a:gd name="connsiteY20" fmla="*/ 1464887 h 1595148"/>
                    <a:gd name="connsiteX21" fmla="*/ 8867735 w 11448752"/>
                    <a:gd name="connsiteY21" fmla="*/ 1586234 h 1595148"/>
                    <a:gd name="connsiteX22" fmla="*/ 7572405 w 11448752"/>
                    <a:gd name="connsiteY22" fmla="*/ 1372286 h 1595148"/>
                    <a:gd name="connsiteX23" fmla="*/ 7193084 w 11448752"/>
                    <a:gd name="connsiteY23" fmla="*/ 1219466 h 1595148"/>
                    <a:gd name="connsiteX24" fmla="*/ 6965310 w 11448752"/>
                    <a:gd name="connsiteY24" fmla="*/ 1114130 h 1595148"/>
                    <a:gd name="connsiteX25" fmla="*/ 5864280 w 11448752"/>
                    <a:gd name="connsiteY25" fmla="*/ 667677 h 1595148"/>
                    <a:gd name="connsiteX26" fmla="*/ 4507640 w 11448752"/>
                    <a:gd name="connsiteY26" fmla="*/ 573620 h 1595148"/>
                    <a:gd name="connsiteX27" fmla="*/ 3427531 w 11448752"/>
                    <a:gd name="connsiteY27" fmla="*/ 1042813 h 1595148"/>
                    <a:gd name="connsiteX28" fmla="*/ 3360399 w 11448752"/>
                    <a:gd name="connsiteY28" fmla="*/ 1085021 h 1595148"/>
                    <a:gd name="connsiteX29" fmla="*/ 2171679 w 11448752"/>
                    <a:gd name="connsiteY29" fmla="*/ 1590964 h 1595148"/>
                    <a:gd name="connsiteX30" fmla="*/ 2072164 w 11448752"/>
                    <a:gd name="connsiteY30" fmla="*/ 1595148 h 1595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11448752" h="1595148">
                      <a:moveTo>
                        <a:pt x="2072164" y="1595148"/>
                      </a:moveTo>
                      <a:cubicBezTo>
                        <a:pt x="1840751" y="1595148"/>
                        <a:pt x="1594602" y="1528926"/>
                        <a:pt x="1338993" y="1397574"/>
                      </a:cubicBezTo>
                      <a:cubicBezTo>
                        <a:pt x="1084111" y="1266585"/>
                        <a:pt x="822134" y="1068465"/>
                        <a:pt x="581625" y="824318"/>
                      </a:cubicBezTo>
                      <a:cubicBezTo>
                        <a:pt x="345300" y="584172"/>
                        <a:pt x="138629" y="292177"/>
                        <a:pt x="0" y="2183"/>
                      </a:cubicBezTo>
                      <a:lnTo>
                        <a:pt x="4548" y="0"/>
                      </a:lnTo>
                      <a:cubicBezTo>
                        <a:pt x="142996" y="289630"/>
                        <a:pt x="349121" y="581079"/>
                        <a:pt x="585082" y="820679"/>
                      </a:cubicBezTo>
                      <a:cubicBezTo>
                        <a:pt x="825409" y="1064463"/>
                        <a:pt x="1086840" y="1262219"/>
                        <a:pt x="1341176" y="1393026"/>
                      </a:cubicBezTo>
                      <a:cubicBezTo>
                        <a:pt x="1632989" y="1542935"/>
                        <a:pt x="1912249" y="1607883"/>
                        <a:pt x="2171133" y="1586052"/>
                      </a:cubicBezTo>
                      <a:cubicBezTo>
                        <a:pt x="2611036" y="1550394"/>
                        <a:pt x="2990539" y="1311704"/>
                        <a:pt x="3357488" y="1080837"/>
                      </a:cubicBezTo>
                      <a:cubicBezTo>
                        <a:pt x="3379865" y="1066828"/>
                        <a:pt x="3402243" y="1052638"/>
                        <a:pt x="3424620" y="1038629"/>
                      </a:cubicBezTo>
                      <a:cubicBezTo>
                        <a:pt x="3767191" y="824499"/>
                        <a:pt x="4107943" y="627653"/>
                        <a:pt x="4506730" y="568708"/>
                      </a:cubicBezTo>
                      <a:cubicBezTo>
                        <a:pt x="4968646" y="499211"/>
                        <a:pt x="5400362" y="529230"/>
                        <a:pt x="5865371" y="662947"/>
                      </a:cubicBezTo>
                      <a:cubicBezTo>
                        <a:pt x="6236505" y="769921"/>
                        <a:pt x="6591265" y="934930"/>
                        <a:pt x="6967129" y="1109581"/>
                      </a:cubicBezTo>
                      <a:cubicBezTo>
                        <a:pt x="7041174" y="1143966"/>
                        <a:pt x="7117766" y="1179624"/>
                        <a:pt x="7194904" y="1214918"/>
                      </a:cubicBezTo>
                      <a:cubicBezTo>
                        <a:pt x="7320798" y="1272589"/>
                        <a:pt x="7448148" y="1324075"/>
                        <a:pt x="7573861" y="1367556"/>
                      </a:cubicBezTo>
                      <a:cubicBezTo>
                        <a:pt x="7982472" y="1509460"/>
                        <a:pt x="8405455" y="1581322"/>
                        <a:pt x="8831713" y="1581322"/>
                      </a:cubicBezTo>
                      <a:cubicBezTo>
                        <a:pt x="8843720" y="1581322"/>
                        <a:pt x="8855545" y="1581322"/>
                        <a:pt x="8867553" y="1581140"/>
                      </a:cubicBezTo>
                      <a:cubicBezTo>
                        <a:pt x="9281622" y="1578593"/>
                        <a:pt x="9768098" y="1562219"/>
                        <a:pt x="10236019" y="1459975"/>
                      </a:cubicBezTo>
                      <a:cubicBezTo>
                        <a:pt x="10744690" y="1348817"/>
                        <a:pt x="11140202" y="1155973"/>
                        <a:pt x="11445296" y="870345"/>
                      </a:cubicBezTo>
                      <a:lnTo>
                        <a:pt x="11448753" y="873984"/>
                      </a:lnTo>
                      <a:cubicBezTo>
                        <a:pt x="11143113" y="1160157"/>
                        <a:pt x="10746873" y="1353547"/>
                        <a:pt x="10237110" y="1464887"/>
                      </a:cubicBezTo>
                      <a:cubicBezTo>
                        <a:pt x="9768826" y="1567313"/>
                        <a:pt x="9282168" y="1583687"/>
                        <a:pt x="8867735" y="1586234"/>
                      </a:cubicBezTo>
                      <a:cubicBezTo>
                        <a:pt x="8428924" y="1590600"/>
                        <a:pt x="7992842" y="1518374"/>
                        <a:pt x="7572405" y="1372286"/>
                      </a:cubicBezTo>
                      <a:cubicBezTo>
                        <a:pt x="7446692" y="1328623"/>
                        <a:pt x="7318979" y="1277137"/>
                        <a:pt x="7193084" y="1219466"/>
                      </a:cubicBezTo>
                      <a:cubicBezTo>
                        <a:pt x="7116129" y="1184172"/>
                        <a:pt x="7039537" y="1148514"/>
                        <a:pt x="6965310" y="1114130"/>
                      </a:cubicBezTo>
                      <a:cubicBezTo>
                        <a:pt x="6589810" y="939478"/>
                        <a:pt x="6235049" y="774651"/>
                        <a:pt x="5864280" y="667677"/>
                      </a:cubicBezTo>
                      <a:cubicBezTo>
                        <a:pt x="5399998" y="534142"/>
                        <a:pt x="4968828" y="504306"/>
                        <a:pt x="4507640" y="573620"/>
                      </a:cubicBezTo>
                      <a:cubicBezTo>
                        <a:pt x="4109762" y="632383"/>
                        <a:pt x="3769738" y="829048"/>
                        <a:pt x="3427531" y="1042813"/>
                      </a:cubicBezTo>
                      <a:cubicBezTo>
                        <a:pt x="3405153" y="1056822"/>
                        <a:pt x="3382776" y="1070831"/>
                        <a:pt x="3360399" y="1085021"/>
                      </a:cubicBezTo>
                      <a:cubicBezTo>
                        <a:pt x="2992904" y="1316070"/>
                        <a:pt x="2612674" y="1555124"/>
                        <a:pt x="2171679" y="1590964"/>
                      </a:cubicBezTo>
                      <a:cubicBezTo>
                        <a:pt x="2138750" y="1593693"/>
                        <a:pt x="2105639" y="1595148"/>
                        <a:pt x="2072164" y="1595148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CAB29515-A1FA-4333-8EF9-18FE3B1AB03D}"/>
                    </a:ext>
                  </a:extLst>
                </p:cNvPr>
                <p:cNvSpPr/>
                <p:nvPr/>
              </p:nvSpPr>
              <p:spPr>
                <a:xfrm>
                  <a:off x="-797500" y="5176375"/>
                  <a:ext cx="11481499" cy="1583686"/>
                </a:xfrm>
                <a:custGeom>
                  <a:avLst/>
                  <a:gdLst>
                    <a:gd name="connsiteX0" fmla="*/ 8884836 w 11481499"/>
                    <a:gd name="connsiteY0" fmla="*/ 1583687 h 1583686"/>
                    <a:gd name="connsiteX1" fmla="*/ 7623709 w 11481499"/>
                    <a:gd name="connsiteY1" fmla="*/ 1369921 h 1583686"/>
                    <a:gd name="connsiteX2" fmla="*/ 7242751 w 11481499"/>
                    <a:gd name="connsiteY2" fmla="*/ 1215828 h 1583686"/>
                    <a:gd name="connsiteX3" fmla="*/ 6996238 w 11481499"/>
                    <a:gd name="connsiteY3" fmla="*/ 1101213 h 1583686"/>
                    <a:gd name="connsiteX4" fmla="*/ 5909579 w 11481499"/>
                    <a:gd name="connsiteY4" fmla="*/ 656943 h 1583686"/>
                    <a:gd name="connsiteX5" fmla="*/ 4548028 w 11481499"/>
                    <a:gd name="connsiteY5" fmla="*/ 554154 h 1583686"/>
                    <a:gd name="connsiteX6" fmla="*/ 3459550 w 11481499"/>
                    <a:gd name="connsiteY6" fmla="*/ 1012977 h 1583686"/>
                    <a:gd name="connsiteX7" fmla="*/ 3381503 w 11481499"/>
                    <a:gd name="connsiteY7" fmla="*/ 1061188 h 1583686"/>
                    <a:gd name="connsiteX8" fmla="*/ 2197331 w 11481499"/>
                    <a:gd name="connsiteY8" fmla="*/ 1564584 h 1583686"/>
                    <a:gd name="connsiteX9" fmla="*/ 1360097 w 11481499"/>
                    <a:gd name="connsiteY9" fmla="*/ 1383384 h 1583686"/>
                    <a:gd name="connsiteX10" fmla="*/ 593450 w 11481499"/>
                    <a:gd name="connsiteY10" fmla="*/ 818496 h 1583686"/>
                    <a:gd name="connsiteX11" fmla="*/ 0 w 11481499"/>
                    <a:gd name="connsiteY11" fmla="*/ 2183 h 1583686"/>
                    <a:gd name="connsiteX12" fmla="*/ 4548 w 11481499"/>
                    <a:gd name="connsiteY12" fmla="*/ 0 h 1583686"/>
                    <a:gd name="connsiteX13" fmla="*/ 597089 w 11481499"/>
                    <a:gd name="connsiteY13" fmla="*/ 815221 h 1583686"/>
                    <a:gd name="connsiteX14" fmla="*/ 1362462 w 11481499"/>
                    <a:gd name="connsiteY14" fmla="*/ 1379199 h 1583686"/>
                    <a:gd name="connsiteX15" fmla="*/ 2196967 w 11481499"/>
                    <a:gd name="connsiteY15" fmla="*/ 1559854 h 1583686"/>
                    <a:gd name="connsiteX16" fmla="*/ 3378956 w 11481499"/>
                    <a:gd name="connsiteY16" fmla="*/ 1057186 h 1583686"/>
                    <a:gd name="connsiteX17" fmla="*/ 3457003 w 11481499"/>
                    <a:gd name="connsiteY17" fmla="*/ 1008975 h 1583686"/>
                    <a:gd name="connsiteX18" fmla="*/ 4547482 w 11481499"/>
                    <a:gd name="connsiteY18" fmla="*/ 549424 h 1583686"/>
                    <a:gd name="connsiteX19" fmla="*/ 5911217 w 11481499"/>
                    <a:gd name="connsiteY19" fmla="*/ 652395 h 1583686"/>
                    <a:gd name="connsiteX20" fmla="*/ 6998603 w 11481499"/>
                    <a:gd name="connsiteY20" fmla="*/ 1096846 h 1583686"/>
                    <a:gd name="connsiteX21" fmla="*/ 7244934 w 11481499"/>
                    <a:gd name="connsiteY21" fmla="*/ 1211461 h 1583686"/>
                    <a:gd name="connsiteX22" fmla="*/ 7625346 w 11481499"/>
                    <a:gd name="connsiteY22" fmla="*/ 1365373 h 1583686"/>
                    <a:gd name="connsiteX23" fmla="*/ 8925406 w 11481499"/>
                    <a:gd name="connsiteY23" fmla="*/ 1578593 h 1583686"/>
                    <a:gd name="connsiteX24" fmla="*/ 10280409 w 11481499"/>
                    <a:gd name="connsiteY24" fmla="*/ 1451061 h 1583686"/>
                    <a:gd name="connsiteX25" fmla="*/ 11478043 w 11481499"/>
                    <a:gd name="connsiteY25" fmla="*/ 863250 h 1583686"/>
                    <a:gd name="connsiteX26" fmla="*/ 11481499 w 11481499"/>
                    <a:gd name="connsiteY26" fmla="*/ 866889 h 1583686"/>
                    <a:gd name="connsiteX27" fmla="*/ 10281683 w 11481499"/>
                    <a:gd name="connsiteY27" fmla="*/ 1455791 h 1583686"/>
                    <a:gd name="connsiteX28" fmla="*/ 8925588 w 11481499"/>
                    <a:gd name="connsiteY28" fmla="*/ 1583505 h 1583686"/>
                    <a:gd name="connsiteX29" fmla="*/ 8884836 w 11481499"/>
                    <a:gd name="connsiteY29" fmla="*/ 1583687 h 15836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1481499" h="1583686">
                      <a:moveTo>
                        <a:pt x="8884836" y="1583687"/>
                      </a:moveTo>
                      <a:cubicBezTo>
                        <a:pt x="8454575" y="1583687"/>
                        <a:pt x="8030501" y="1511825"/>
                        <a:pt x="7623709" y="1369921"/>
                      </a:cubicBezTo>
                      <a:cubicBezTo>
                        <a:pt x="7497814" y="1326076"/>
                        <a:pt x="7369737" y="1274227"/>
                        <a:pt x="7242751" y="1215828"/>
                      </a:cubicBezTo>
                      <a:cubicBezTo>
                        <a:pt x="7159245" y="1177441"/>
                        <a:pt x="7076468" y="1138690"/>
                        <a:pt x="6996238" y="1101213"/>
                      </a:cubicBezTo>
                      <a:cubicBezTo>
                        <a:pt x="6626013" y="928017"/>
                        <a:pt x="6276166" y="764281"/>
                        <a:pt x="5909579" y="656943"/>
                      </a:cubicBezTo>
                      <a:cubicBezTo>
                        <a:pt x="5442933" y="520861"/>
                        <a:pt x="5010308" y="488114"/>
                        <a:pt x="4548028" y="554154"/>
                      </a:cubicBezTo>
                      <a:cubicBezTo>
                        <a:pt x="4141054" y="610734"/>
                        <a:pt x="3787203" y="811946"/>
                        <a:pt x="3459550" y="1012977"/>
                      </a:cubicBezTo>
                      <a:cubicBezTo>
                        <a:pt x="3433534" y="1028987"/>
                        <a:pt x="3407519" y="1045179"/>
                        <a:pt x="3381503" y="1061188"/>
                      </a:cubicBezTo>
                      <a:cubicBezTo>
                        <a:pt x="3014553" y="1288417"/>
                        <a:pt x="2635233" y="1523286"/>
                        <a:pt x="2197331" y="1564584"/>
                      </a:cubicBezTo>
                      <a:cubicBezTo>
                        <a:pt x="1934263" y="1589326"/>
                        <a:pt x="1652637" y="1528380"/>
                        <a:pt x="1360097" y="1383384"/>
                      </a:cubicBezTo>
                      <a:cubicBezTo>
                        <a:pt x="1101213" y="1255124"/>
                        <a:pt x="843238" y="1065009"/>
                        <a:pt x="593450" y="818496"/>
                      </a:cubicBezTo>
                      <a:cubicBezTo>
                        <a:pt x="293450" y="522316"/>
                        <a:pt x="105155" y="211037"/>
                        <a:pt x="0" y="2183"/>
                      </a:cubicBezTo>
                      <a:lnTo>
                        <a:pt x="4548" y="0"/>
                      </a:lnTo>
                      <a:cubicBezTo>
                        <a:pt x="153002" y="294724"/>
                        <a:pt x="363311" y="584354"/>
                        <a:pt x="597089" y="815221"/>
                      </a:cubicBezTo>
                      <a:cubicBezTo>
                        <a:pt x="846513" y="1061370"/>
                        <a:pt x="1103941" y="1251122"/>
                        <a:pt x="1362462" y="1379199"/>
                      </a:cubicBezTo>
                      <a:cubicBezTo>
                        <a:pt x="1654093" y="1523650"/>
                        <a:pt x="1934808" y="1584414"/>
                        <a:pt x="2196967" y="1559854"/>
                      </a:cubicBezTo>
                      <a:cubicBezTo>
                        <a:pt x="2633595" y="1518738"/>
                        <a:pt x="3012552" y="1284232"/>
                        <a:pt x="3378956" y="1057186"/>
                      </a:cubicBezTo>
                      <a:cubicBezTo>
                        <a:pt x="3404972" y="1040994"/>
                        <a:pt x="3430987" y="1024985"/>
                        <a:pt x="3457003" y="1008975"/>
                      </a:cubicBezTo>
                      <a:cubicBezTo>
                        <a:pt x="3785202" y="807580"/>
                        <a:pt x="4139598" y="606185"/>
                        <a:pt x="4547482" y="549424"/>
                      </a:cubicBezTo>
                      <a:cubicBezTo>
                        <a:pt x="5010671" y="483384"/>
                        <a:pt x="5443843" y="516131"/>
                        <a:pt x="5911217" y="652395"/>
                      </a:cubicBezTo>
                      <a:cubicBezTo>
                        <a:pt x="6278167" y="759733"/>
                        <a:pt x="6628197" y="923469"/>
                        <a:pt x="6998603" y="1096846"/>
                      </a:cubicBezTo>
                      <a:cubicBezTo>
                        <a:pt x="7078651" y="1134324"/>
                        <a:pt x="7161611" y="1173074"/>
                        <a:pt x="7244934" y="1211461"/>
                      </a:cubicBezTo>
                      <a:cubicBezTo>
                        <a:pt x="7371556" y="1269860"/>
                        <a:pt x="7499634" y="1321528"/>
                        <a:pt x="7625346" y="1365373"/>
                      </a:cubicBezTo>
                      <a:cubicBezTo>
                        <a:pt x="8044509" y="1511461"/>
                        <a:pt x="8481501" y="1583141"/>
                        <a:pt x="8925406" y="1578593"/>
                      </a:cubicBezTo>
                      <a:cubicBezTo>
                        <a:pt x="9309638" y="1574590"/>
                        <a:pt x="9810852" y="1556397"/>
                        <a:pt x="10280409" y="1451061"/>
                      </a:cubicBezTo>
                      <a:cubicBezTo>
                        <a:pt x="10782895" y="1338265"/>
                        <a:pt x="11174586" y="1146149"/>
                        <a:pt x="11478043" y="863250"/>
                      </a:cubicBezTo>
                      <a:lnTo>
                        <a:pt x="11481499" y="866889"/>
                      </a:lnTo>
                      <a:cubicBezTo>
                        <a:pt x="11177498" y="1150151"/>
                        <a:pt x="10784896" y="1342813"/>
                        <a:pt x="10281683" y="1455791"/>
                      </a:cubicBezTo>
                      <a:cubicBezTo>
                        <a:pt x="9811761" y="1561309"/>
                        <a:pt x="9310185" y="1579502"/>
                        <a:pt x="8925588" y="1583505"/>
                      </a:cubicBezTo>
                      <a:cubicBezTo>
                        <a:pt x="8911943" y="1583687"/>
                        <a:pt x="8898481" y="1583687"/>
                        <a:pt x="8884836" y="1583687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63A7714F-F55B-459F-98F3-E80AC43D8874}"/>
                    </a:ext>
                  </a:extLst>
                </p:cNvPr>
                <p:cNvSpPr/>
                <p:nvPr/>
              </p:nvSpPr>
              <p:spPr>
                <a:xfrm>
                  <a:off x="-792042" y="5181105"/>
                  <a:ext cx="11514247" cy="1581321"/>
                </a:xfrm>
                <a:custGeom>
                  <a:avLst/>
                  <a:gdLst>
                    <a:gd name="connsiteX0" fmla="*/ 8932501 w 11514247"/>
                    <a:gd name="connsiteY0" fmla="*/ 1581322 h 1581321"/>
                    <a:gd name="connsiteX1" fmla="*/ 7675377 w 11514247"/>
                    <a:gd name="connsiteY1" fmla="*/ 1367920 h 1581321"/>
                    <a:gd name="connsiteX2" fmla="*/ 7292963 w 11514247"/>
                    <a:gd name="connsiteY2" fmla="*/ 1212553 h 1581321"/>
                    <a:gd name="connsiteX3" fmla="*/ 7028985 w 11514247"/>
                    <a:gd name="connsiteY3" fmla="*/ 1089023 h 1581321"/>
                    <a:gd name="connsiteX4" fmla="*/ 5955426 w 11514247"/>
                    <a:gd name="connsiteY4" fmla="*/ 646574 h 1581321"/>
                    <a:gd name="connsiteX5" fmla="*/ 4588780 w 11514247"/>
                    <a:gd name="connsiteY5" fmla="*/ 535051 h 1581321"/>
                    <a:gd name="connsiteX6" fmla="*/ 3491751 w 11514247"/>
                    <a:gd name="connsiteY6" fmla="*/ 983505 h 1581321"/>
                    <a:gd name="connsiteX7" fmla="*/ 3398968 w 11514247"/>
                    <a:gd name="connsiteY7" fmla="*/ 1039903 h 1581321"/>
                    <a:gd name="connsiteX8" fmla="*/ 2222983 w 11514247"/>
                    <a:gd name="connsiteY8" fmla="*/ 1538569 h 1581321"/>
                    <a:gd name="connsiteX9" fmla="*/ 1381382 w 11514247"/>
                    <a:gd name="connsiteY9" fmla="*/ 1369921 h 1581321"/>
                    <a:gd name="connsiteX10" fmla="*/ 605458 w 11514247"/>
                    <a:gd name="connsiteY10" fmla="*/ 813584 h 1581321"/>
                    <a:gd name="connsiteX11" fmla="*/ 0 w 11514247"/>
                    <a:gd name="connsiteY11" fmla="*/ 2365 h 1581321"/>
                    <a:gd name="connsiteX12" fmla="*/ 4366 w 11514247"/>
                    <a:gd name="connsiteY12" fmla="*/ 0 h 1581321"/>
                    <a:gd name="connsiteX13" fmla="*/ 608914 w 11514247"/>
                    <a:gd name="connsiteY13" fmla="*/ 809945 h 1581321"/>
                    <a:gd name="connsiteX14" fmla="*/ 1383565 w 11514247"/>
                    <a:gd name="connsiteY14" fmla="*/ 1365373 h 1581321"/>
                    <a:gd name="connsiteX15" fmla="*/ 2222619 w 11514247"/>
                    <a:gd name="connsiteY15" fmla="*/ 1533656 h 1581321"/>
                    <a:gd name="connsiteX16" fmla="*/ 3396603 w 11514247"/>
                    <a:gd name="connsiteY16" fmla="*/ 1035718 h 1581321"/>
                    <a:gd name="connsiteX17" fmla="*/ 3489386 w 11514247"/>
                    <a:gd name="connsiteY17" fmla="*/ 979321 h 1581321"/>
                    <a:gd name="connsiteX18" fmla="*/ 4588234 w 11514247"/>
                    <a:gd name="connsiteY18" fmla="*/ 530139 h 1581321"/>
                    <a:gd name="connsiteX19" fmla="*/ 5956881 w 11514247"/>
                    <a:gd name="connsiteY19" fmla="*/ 641661 h 1581321"/>
                    <a:gd name="connsiteX20" fmla="*/ 7031168 w 11514247"/>
                    <a:gd name="connsiteY20" fmla="*/ 1084475 h 1581321"/>
                    <a:gd name="connsiteX21" fmla="*/ 7294964 w 11514247"/>
                    <a:gd name="connsiteY21" fmla="*/ 1208005 h 1581321"/>
                    <a:gd name="connsiteX22" fmla="*/ 7677014 w 11514247"/>
                    <a:gd name="connsiteY22" fmla="*/ 1363190 h 1581321"/>
                    <a:gd name="connsiteX23" fmla="*/ 8932501 w 11514247"/>
                    <a:gd name="connsiteY23" fmla="*/ 1576228 h 1581321"/>
                    <a:gd name="connsiteX24" fmla="*/ 8983441 w 11514247"/>
                    <a:gd name="connsiteY24" fmla="*/ 1575864 h 1581321"/>
                    <a:gd name="connsiteX25" fmla="*/ 11510790 w 11514247"/>
                    <a:gd name="connsiteY25" fmla="*/ 856155 h 1581321"/>
                    <a:gd name="connsiteX26" fmla="*/ 11514247 w 11514247"/>
                    <a:gd name="connsiteY26" fmla="*/ 859794 h 1581321"/>
                    <a:gd name="connsiteX27" fmla="*/ 8983441 w 11514247"/>
                    <a:gd name="connsiteY27" fmla="*/ 1580776 h 1581321"/>
                    <a:gd name="connsiteX28" fmla="*/ 8932501 w 11514247"/>
                    <a:gd name="connsiteY28" fmla="*/ 1581322 h 1581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1514247" h="1581321">
                      <a:moveTo>
                        <a:pt x="8932501" y="1581322"/>
                      </a:moveTo>
                      <a:cubicBezTo>
                        <a:pt x="8502786" y="1581322"/>
                        <a:pt x="8080349" y="1509642"/>
                        <a:pt x="7675377" y="1367920"/>
                      </a:cubicBezTo>
                      <a:cubicBezTo>
                        <a:pt x="7549300" y="1323893"/>
                        <a:pt x="7420677" y="1271498"/>
                        <a:pt x="7292963" y="1212553"/>
                      </a:cubicBezTo>
                      <a:cubicBezTo>
                        <a:pt x="7203636" y="1171255"/>
                        <a:pt x="7114855" y="1129411"/>
                        <a:pt x="7028985" y="1089023"/>
                      </a:cubicBezTo>
                      <a:cubicBezTo>
                        <a:pt x="6663491" y="916919"/>
                        <a:pt x="6318373" y="754275"/>
                        <a:pt x="5955426" y="646574"/>
                      </a:cubicBezTo>
                      <a:cubicBezTo>
                        <a:pt x="5495329" y="510491"/>
                        <a:pt x="5048331" y="474105"/>
                        <a:pt x="4588780" y="535051"/>
                      </a:cubicBezTo>
                      <a:cubicBezTo>
                        <a:pt x="4170708" y="590540"/>
                        <a:pt x="3803395" y="795573"/>
                        <a:pt x="3491751" y="983505"/>
                      </a:cubicBezTo>
                      <a:cubicBezTo>
                        <a:pt x="3460824" y="1002244"/>
                        <a:pt x="3429896" y="1021164"/>
                        <a:pt x="3398968" y="1039903"/>
                      </a:cubicBezTo>
                      <a:cubicBezTo>
                        <a:pt x="3033838" y="1262583"/>
                        <a:pt x="2656336" y="1492904"/>
                        <a:pt x="2222983" y="1538569"/>
                      </a:cubicBezTo>
                      <a:cubicBezTo>
                        <a:pt x="1957549" y="1566404"/>
                        <a:pt x="1674287" y="1509824"/>
                        <a:pt x="1381382" y="1369921"/>
                      </a:cubicBezTo>
                      <a:cubicBezTo>
                        <a:pt x="1122134" y="1246028"/>
                        <a:pt x="861067" y="1058823"/>
                        <a:pt x="605458" y="813584"/>
                      </a:cubicBezTo>
                      <a:cubicBezTo>
                        <a:pt x="308732" y="528138"/>
                        <a:pt x="112432" y="214857"/>
                        <a:pt x="0" y="2365"/>
                      </a:cubicBezTo>
                      <a:lnTo>
                        <a:pt x="4366" y="0"/>
                      </a:lnTo>
                      <a:cubicBezTo>
                        <a:pt x="116616" y="212310"/>
                        <a:pt x="312735" y="525045"/>
                        <a:pt x="608914" y="809945"/>
                      </a:cubicBezTo>
                      <a:cubicBezTo>
                        <a:pt x="864160" y="1055003"/>
                        <a:pt x="1124681" y="1241843"/>
                        <a:pt x="1383565" y="1365373"/>
                      </a:cubicBezTo>
                      <a:cubicBezTo>
                        <a:pt x="1675742" y="1504912"/>
                        <a:pt x="1957913" y="1561491"/>
                        <a:pt x="2222619" y="1533656"/>
                      </a:cubicBezTo>
                      <a:cubicBezTo>
                        <a:pt x="2654881" y="1488174"/>
                        <a:pt x="3031836" y="1258217"/>
                        <a:pt x="3396603" y="1035718"/>
                      </a:cubicBezTo>
                      <a:cubicBezTo>
                        <a:pt x="3427531" y="1016798"/>
                        <a:pt x="3458458" y="998059"/>
                        <a:pt x="3489386" y="979321"/>
                      </a:cubicBezTo>
                      <a:cubicBezTo>
                        <a:pt x="3801394" y="791207"/>
                        <a:pt x="4169253" y="585809"/>
                        <a:pt x="4588234" y="530139"/>
                      </a:cubicBezTo>
                      <a:cubicBezTo>
                        <a:pt x="5048512" y="469011"/>
                        <a:pt x="5496238" y="505579"/>
                        <a:pt x="5956881" y="641661"/>
                      </a:cubicBezTo>
                      <a:cubicBezTo>
                        <a:pt x="6320192" y="749545"/>
                        <a:pt x="6665492" y="912189"/>
                        <a:pt x="7031168" y="1084475"/>
                      </a:cubicBezTo>
                      <a:cubicBezTo>
                        <a:pt x="7116856" y="1124863"/>
                        <a:pt x="7205637" y="1166707"/>
                        <a:pt x="7294964" y="1208005"/>
                      </a:cubicBezTo>
                      <a:cubicBezTo>
                        <a:pt x="7422496" y="1266949"/>
                        <a:pt x="7551119" y="1319163"/>
                        <a:pt x="7677014" y="1363190"/>
                      </a:cubicBezTo>
                      <a:cubicBezTo>
                        <a:pt x="8081259" y="1504730"/>
                        <a:pt x="8503514" y="1576228"/>
                        <a:pt x="8932501" y="1576228"/>
                      </a:cubicBezTo>
                      <a:cubicBezTo>
                        <a:pt x="8949421" y="1576228"/>
                        <a:pt x="8966340" y="1576046"/>
                        <a:pt x="8983441" y="1575864"/>
                      </a:cubicBezTo>
                      <a:cubicBezTo>
                        <a:pt x="9861973" y="1564220"/>
                        <a:pt x="10849299" y="1469799"/>
                        <a:pt x="11510790" y="856155"/>
                      </a:cubicBezTo>
                      <a:lnTo>
                        <a:pt x="11514247" y="859794"/>
                      </a:lnTo>
                      <a:cubicBezTo>
                        <a:pt x="10851482" y="1474530"/>
                        <a:pt x="9863065" y="1569132"/>
                        <a:pt x="8983441" y="1580776"/>
                      </a:cubicBezTo>
                      <a:cubicBezTo>
                        <a:pt x="8966522" y="1581140"/>
                        <a:pt x="8949421" y="1581322"/>
                        <a:pt x="8932501" y="1581322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29D30C93-7C66-401C-9332-6FDBA0696FC0}"/>
                    </a:ext>
                  </a:extLst>
                </p:cNvPr>
                <p:cNvSpPr/>
                <p:nvPr/>
              </p:nvSpPr>
              <p:spPr>
                <a:xfrm>
                  <a:off x="-786766" y="5186017"/>
                  <a:ext cx="11547357" cy="1578774"/>
                </a:xfrm>
                <a:custGeom>
                  <a:avLst/>
                  <a:gdLst>
                    <a:gd name="connsiteX0" fmla="*/ 8980167 w 11547357"/>
                    <a:gd name="connsiteY0" fmla="*/ 1578775 h 1578774"/>
                    <a:gd name="connsiteX1" fmla="*/ 7727226 w 11547357"/>
                    <a:gd name="connsiteY1" fmla="*/ 1365736 h 1578774"/>
                    <a:gd name="connsiteX2" fmla="*/ 7343175 w 11547357"/>
                    <a:gd name="connsiteY2" fmla="*/ 1209096 h 1578774"/>
                    <a:gd name="connsiteX3" fmla="*/ 7062824 w 11547357"/>
                    <a:gd name="connsiteY3" fmla="*/ 1077198 h 1578774"/>
                    <a:gd name="connsiteX4" fmla="*/ 6001271 w 11547357"/>
                    <a:gd name="connsiteY4" fmla="*/ 636022 h 1578774"/>
                    <a:gd name="connsiteX5" fmla="*/ 4629532 w 11547357"/>
                    <a:gd name="connsiteY5" fmla="*/ 515949 h 1578774"/>
                    <a:gd name="connsiteX6" fmla="*/ 3524135 w 11547357"/>
                    <a:gd name="connsiteY6" fmla="*/ 954033 h 1578774"/>
                    <a:gd name="connsiteX7" fmla="*/ 3416069 w 11547357"/>
                    <a:gd name="connsiteY7" fmla="*/ 1018799 h 1578774"/>
                    <a:gd name="connsiteX8" fmla="*/ 2248817 w 11547357"/>
                    <a:gd name="connsiteY8" fmla="*/ 1512553 h 1578774"/>
                    <a:gd name="connsiteX9" fmla="*/ 1402668 w 11547357"/>
                    <a:gd name="connsiteY9" fmla="*/ 1356276 h 1578774"/>
                    <a:gd name="connsiteX10" fmla="*/ 617465 w 11547357"/>
                    <a:gd name="connsiteY10" fmla="*/ 808308 h 1578774"/>
                    <a:gd name="connsiteX11" fmla="*/ 0 w 11547357"/>
                    <a:gd name="connsiteY11" fmla="*/ 2365 h 1578774"/>
                    <a:gd name="connsiteX12" fmla="*/ 4366 w 11547357"/>
                    <a:gd name="connsiteY12" fmla="*/ 0 h 1578774"/>
                    <a:gd name="connsiteX13" fmla="*/ 620922 w 11547357"/>
                    <a:gd name="connsiteY13" fmla="*/ 804669 h 1578774"/>
                    <a:gd name="connsiteX14" fmla="*/ 1404851 w 11547357"/>
                    <a:gd name="connsiteY14" fmla="*/ 1351546 h 1578774"/>
                    <a:gd name="connsiteX15" fmla="*/ 2248453 w 11547357"/>
                    <a:gd name="connsiteY15" fmla="*/ 1507459 h 1578774"/>
                    <a:gd name="connsiteX16" fmla="*/ 3413704 w 11547357"/>
                    <a:gd name="connsiteY16" fmla="*/ 1014251 h 1578774"/>
                    <a:gd name="connsiteX17" fmla="*/ 3521770 w 11547357"/>
                    <a:gd name="connsiteY17" fmla="*/ 949484 h 1578774"/>
                    <a:gd name="connsiteX18" fmla="*/ 4628986 w 11547357"/>
                    <a:gd name="connsiteY18" fmla="*/ 510855 h 1578774"/>
                    <a:gd name="connsiteX19" fmla="*/ 6002727 w 11547357"/>
                    <a:gd name="connsiteY19" fmla="*/ 631110 h 1578774"/>
                    <a:gd name="connsiteX20" fmla="*/ 7065007 w 11547357"/>
                    <a:gd name="connsiteY20" fmla="*/ 1072468 h 1578774"/>
                    <a:gd name="connsiteX21" fmla="*/ 7345358 w 11547357"/>
                    <a:gd name="connsiteY21" fmla="*/ 1204366 h 1578774"/>
                    <a:gd name="connsiteX22" fmla="*/ 7729045 w 11547357"/>
                    <a:gd name="connsiteY22" fmla="*/ 1360824 h 1578774"/>
                    <a:gd name="connsiteX23" fmla="*/ 9041658 w 11547357"/>
                    <a:gd name="connsiteY23" fmla="*/ 1573135 h 1578774"/>
                    <a:gd name="connsiteX24" fmla="*/ 10369736 w 11547357"/>
                    <a:gd name="connsiteY24" fmla="*/ 1434142 h 1578774"/>
                    <a:gd name="connsiteX25" fmla="*/ 11543901 w 11547357"/>
                    <a:gd name="connsiteY25" fmla="*/ 849060 h 1578774"/>
                    <a:gd name="connsiteX26" fmla="*/ 11547358 w 11547357"/>
                    <a:gd name="connsiteY26" fmla="*/ 852698 h 1578774"/>
                    <a:gd name="connsiteX27" fmla="*/ 10370827 w 11547357"/>
                    <a:gd name="connsiteY27" fmla="*/ 1438872 h 1578774"/>
                    <a:gd name="connsiteX28" fmla="*/ 9041658 w 11547357"/>
                    <a:gd name="connsiteY28" fmla="*/ 1578047 h 1578774"/>
                    <a:gd name="connsiteX29" fmla="*/ 8980167 w 11547357"/>
                    <a:gd name="connsiteY29" fmla="*/ 1578775 h 15787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1547357" h="1578774">
                      <a:moveTo>
                        <a:pt x="8980167" y="1578775"/>
                      </a:moveTo>
                      <a:cubicBezTo>
                        <a:pt x="8551179" y="1578775"/>
                        <a:pt x="8130016" y="1507095"/>
                        <a:pt x="7727226" y="1365736"/>
                      </a:cubicBezTo>
                      <a:cubicBezTo>
                        <a:pt x="7600786" y="1321346"/>
                        <a:pt x="7471435" y="1268587"/>
                        <a:pt x="7343175" y="1209096"/>
                      </a:cubicBezTo>
                      <a:cubicBezTo>
                        <a:pt x="7248027" y="1165069"/>
                        <a:pt x="7153970" y="1120315"/>
                        <a:pt x="7062824" y="1077198"/>
                      </a:cubicBezTo>
                      <a:cubicBezTo>
                        <a:pt x="6701696" y="906003"/>
                        <a:pt x="6360762" y="744269"/>
                        <a:pt x="6001271" y="636022"/>
                      </a:cubicBezTo>
                      <a:cubicBezTo>
                        <a:pt x="5539537" y="497756"/>
                        <a:pt x="5090720" y="458460"/>
                        <a:pt x="4629532" y="515949"/>
                      </a:cubicBezTo>
                      <a:cubicBezTo>
                        <a:pt x="4222194" y="566707"/>
                        <a:pt x="3857610" y="756458"/>
                        <a:pt x="3524135" y="954033"/>
                      </a:cubicBezTo>
                      <a:cubicBezTo>
                        <a:pt x="3488113" y="975500"/>
                        <a:pt x="3452273" y="997149"/>
                        <a:pt x="3416069" y="1018799"/>
                      </a:cubicBezTo>
                      <a:cubicBezTo>
                        <a:pt x="3052940" y="1237113"/>
                        <a:pt x="2677440" y="1462886"/>
                        <a:pt x="2248817" y="1512553"/>
                      </a:cubicBezTo>
                      <a:cubicBezTo>
                        <a:pt x="1980654" y="1543662"/>
                        <a:pt x="1696118" y="1491085"/>
                        <a:pt x="1402668" y="1356276"/>
                      </a:cubicBezTo>
                      <a:cubicBezTo>
                        <a:pt x="1143056" y="1236931"/>
                        <a:pt x="878896" y="1052456"/>
                        <a:pt x="617465" y="808308"/>
                      </a:cubicBezTo>
                      <a:cubicBezTo>
                        <a:pt x="385870" y="591085"/>
                        <a:pt x="172286" y="312553"/>
                        <a:pt x="0" y="2365"/>
                      </a:cubicBezTo>
                      <a:lnTo>
                        <a:pt x="4366" y="0"/>
                      </a:lnTo>
                      <a:cubicBezTo>
                        <a:pt x="176289" y="309824"/>
                        <a:pt x="389509" y="587993"/>
                        <a:pt x="620922" y="804669"/>
                      </a:cubicBezTo>
                      <a:cubicBezTo>
                        <a:pt x="881989" y="1048271"/>
                        <a:pt x="1145785" y="1232383"/>
                        <a:pt x="1404851" y="1351546"/>
                      </a:cubicBezTo>
                      <a:cubicBezTo>
                        <a:pt x="1697392" y="1486173"/>
                        <a:pt x="1981200" y="1538568"/>
                        <a:pt x="2248453" y="1507459"/>
                      </a:cubicBezTo>
                      <a:cubicBezTo>
                        <a:pt x="2675984" y="1457792"/>
                        <a:pt x="3050939" y="1232201"/>
                        <a:pt x="3413704" y="1014251"/>
                      </a:cubicBezTo>
                      <a:cubicBezTo>
                        <a:pt x="3449726" y="992601"/>
                        <a:pt x="3485748" y="970952"/>
                        <a:pt x="3521770" y="949484"/>
                      </a:cubicBezTo>
                      <a:cubicBezTo>
                        <a:pt x="3855608" y="751728"/>
                        <a:pt x="4220739" y="561795"/>
                        <a:pt x="4628986" y="510855"/>
                      </a:cubicBezTo>
                      <a:cubicBezTo>
                        <a:pt x="5090902" y="453184"/>
                        <a:pt x="5540265" y="492662"/>
                        <a:pt x="6002727" y="631110"/>
                      </a:cubicBezTo>
                      <a:cubicBezTo>
                        <a:pt x="6362581" y="739357"/>
                        <a:pt x="6703697" y="901273"/>
                        <a:pt x="7065007" y="1072468"/>
                      </a:cubicBezTo>
                      <a:cubicBezTo>
                        <a:pt x="7156153" y="1115585"/>
                        <a:pt x="7250210" y="1160339"/>
                        <a:pt x="7345358" y="1204366"/>
                      </a:cubicBezTo>
                      <a:cubicBezTo>
                        <a:pt x="7473618" y="1263857"/>
                        <a:pt x="7602605" y="1316434"/>
                        <a:pt x="7729045" y="1360824"/>
                      </a:cubicBezTo>
                      <a:cubicBezTo>
                        <a:pt x="8150574" y="1508732"/>
                        <a:pt x="8592113" y="1580048"/>
                        <a:pt x="9041658" y="1573135"/>
                      </a:cubicBezTo>
                      <a:cubicBezTo>
                        <a:pt x="9754454" y="1561855"/>
                        <a:pt x="10141052" y="1488356"/>
                        <a:pt x="10369736" y="1434142"/>
                      </a:cubicBezTo>
                      <a:cubicBezTo>
                        <a:pt x="10859122" y="1318071"/>
                        <a:pt x="11243174" y="1126683"/>
                        <a:pt x="11543901" y="849060"/>
                      </a:cubicBezTo>
                      <a:lnTo>
                        <a:pt x="11547358" y="852698"/>
                      </a:lnTo>
                      <a:cubicBezTo>
                        <a:pt x="11245902" y="1130867"/>
                        <a:pt x="10861125" y="1322619"/>
                        <a:pt x="10370827" y="1438872"/>
                      </a:cubicBezTo>
                      <a:cubicBezTo>
                        <a:pt x="9892719" y="1552395"/>
                        <a:pt x="9383320" y="1572589"/>
                        <a:pt x="9041658" y="1578047"/>
                      </a:cubicBezTo>
                      <a:cubicBezTo>
                        <a:pt x="9021101" y="1578593"/>
                        <a:pt x="9000543" y="1578775"/>
                        <a:pt x="8980167" y="1578775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E632958D-4A07-4EA2-A810-F6618218C43F}"/>
                    </a:ext>
                  </a:extLst>
                </p:cNvPr>
                <p:cNvSpPr/>
                <p:nvPr/>
              </p:nvSpPr>
              <p:spPr>
                <a:xfrm>
                  <a:off x="-781672" y="5190565"/>
                  <a:ext cx="11580105" cy="1576591"/>
                </a:xfrm>
                <a:custGeom>
                  <a:avLst/>
                  <a:gdLst>
                    <a:gd name="connsiteX0" fmla="*/ 9028378 w 11580105"/>
                    <a:gd name="connsiteY0" fmla="*/ 1576592 h 1576591"/>
                    <a:gd name="connsiteX1" fmla="*/ 7779076 w 11580105"/>
                    <a:gd name="connsiteY1" fmla="*/ 1363735 h 1576591"/>
                    <a:gd name="connsiteX2" fmla="*/ 7393388 w 11580105"/>
                    <a:gd name="connsiteY2" fmla="*/ 1205821 h 1576591"/>
                    <a:gd name="connsiteX3" fmla="*/ 7097026 w 11580105"/>
                    <a:gd name="connsiteY3" fmla="*/ 1065555 h 1576591"/>
                    <a:gd name="connsiteX4" fmla="*/ 6046936 w 11580105"/>
                    <a:gd name="connsiteY4" fmla="*/ 625470 h 1576591"/>
                    <a:gd name="connsiteX5" fmla="*/ 4670283 w 11580105"/>
                    <a:gd name="connsiteY5" fmla="*/ 496665 h 1576591"/>
                    <a:gd name="connsiteX6" fmla="*/ 3556518 w 11580105"/>
                    <a:gd name="connsiteY6" fmla="*/ 924378 h 1576591"/>
                    <a:gd name="connsiteX7" fmla="*/ 3432625 w 11580105"/>
                    <a:gd name="connsiteY7" fmla="*/ 997513 h 1576591"/>
                    <a:gd name="connsiteX8" fmla="*/ 2274832 w 11580105"/>
                    <a:gd name="connsiteY8" fmla="*/ 1486537 h 1576591"/>
                    <a:gd name="connsiteX9" fmla="*/ 1424135 w 11580105"/>
                    <a:gd name="connsiteY9" fmla="*/ 1342450 h 1576591"/>
                    <a:gd name="connsiteX10" fmla="*/ 629654 w 11580105"/>
                    <a:gd name="connsiteY10" fmla="*/ 803032 h 1576591"/>
                    <a:gd name="connsiteX11" fmla="*/ 0 w 11580105"/>
                    <a:gd name="connsiteY11" fmla="*/ 2547 h 1576591"/>
                    <a:gd name="connsiteX12" fmla="*/ 4366 w 11580105"/>
                    <a:gd name="connsiteY12" fmla="*/ 0 h 1576591"/>
                    <a:gd name="connsiteX13" fmla="*/ 633293 w 11580105"/>
                    <a:gd name="connsiteY13" fmla="*/ 799393 h 1576591"/>
                    <a:gd name="connsiteX14" fmla="*/ 1426319 w 11580105"/>
                    <a:gd name="connsiteY14" fmla="*/ 1337901 h 1576591"/>
                    <a:gd name="connsiteX15" fmla="*/ 2274287 w 11580105"/>
                    <a:gd name="connsiteY15" fmla="*/ 1481443 h 1576591"/>
                    <a:gd name="connsiteX16" fmla="*/ 3430260 w 11580105"/>
                    <a:gd name="connsiteY16" fmla="*/ 993147 h 1576591"/>
                    <a:gd name="connsiteX17" fmla="*/ 3554153 w 11580105"/>
                    <a:gd name="connsiteY17" fmla="*/ 920012 h 1576591"/>
                    <a:gd name="connsiteX18" fmla="*/ 4669738 w 11580105"/>
                    <a:gd name="connsiteY18" fmla="*/ 491752 h 1576591"/>
                    <a:gd name="connsiteX19" fmla="*/ 6048391 w 11580105"/>
                    <a:gd name="connsiteY19" fmla="*/ 620740 h 1576591"/>
                    <a:gd name="connsiteX20" fmla="*/ 7099027 w 11580105"/>
                    <a:gd name="connsiteY20" fmla="*/ 1061006 h 1576591"/>
                    <a:gd name="connsiteX21" fmla="*/ 7395207 w 11580105"/>
                    <a:gd name="connsiteY21" fmla="*/ 1201273 h 1576591"/>
                    <a:gd name="connsiteX22" fmla="*/ 7780349 w 11580105"/>
                    <a:gd name="connsiteY22" fmla="*/ 1359005 h 1576591"/>
                    <a:gd name="connsiteX23" fmla="*/ 9099330 w 11580105"/>
                    <a:gd name="connsiteY23" fmla="*/ 1570952 h 1576591"/>
                    <a:gd name="connsiteX24" fmla="*/ 11576649 w 11580105"/>
                    <a:gd name="connsiteY24" fmla="*/ 842510 h 1576591"/>
                    <a:gd name="connsiteX25" fmla="*/ 11580105 w 11580105"/>
                    <a:gd name="connsiteY25" fmla="*/ 846149 h 1576591"/>
                    <a:gd name="connsiteX26" fmla="*/ 9099512 w 11580105"/>
                    <a:gd name="connsiteY26" fmla="*/ 1576046 h 1576591"/>
                    <a:gd name="connsiteX27" fmla="*/ 9028378 w 11580105"/>
                    <a:gd name="connsiteY27" fmla="*/ 1576592 h 1576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1580105" h="1576591">
                      <a:moveTo>
                        <a:pt x="9028378" y="1576592"/>
                      </a:moveTo>
                      <a:cubicBezTo>
                        <a:pt x="8600118" y="1576592"/>
                        <a:pt x="8180228" y="1505094"/>
                        <a:pt x="7779076" y="1363735"/>
                      </a:cubicBezTo>
                      <a:cubicBezTo>
                        <a:pt x="7652454" y="1319163"/>
                        <a:pt x="7522738" y="1265858"/>
                        <a:pt x="7393388" y="1205821"/>
                      </a:cubicBezTo>
                      <a:cubicBezTo>
                        <a:pt x="7292781" y="1159066"/>
                        <a:pt x="7193266" y="1111582"/>
                        <a:pt x="7097026" y="1065555"/>
                      </a:cubicBezTo>
                      <a:cubicBezTo>
                        <a:pt x="6740264" y="895088"/>
                        <a:pt x="6403151" y="734263"/>
                        <a:pt x="6046936" y="625470"/>
                      </a:cubicBezTo>
                      <a:cubicBezTo>
                        <a:pt x="5583382" y="484839"/>
                        <a:pt x="5133109" y="442632"/>
                        <a:pt x="4670283" y="496665"/>
                      </a:cubicBezTo>
                      <a:cubicBezTo>
                        <a:pt x="4253667" y="545239"/>
                        <a:pt x="3888719" y="730988"/>
                        <a:pt x="3556518" y="924378"/>
                      </a:cubicBezTo>
                      <a:cubicBezTo>
                        <a:pt x="3515220" y="948575"/>
                        <a:pt x="3473922" y="972953"/>
                        <a:pt x="3432625" y="997513"/>
                      </a:cubicBezTo>
                      <a:cubicBezTo>
                        <a:pt x="3071679" y="1211461"/>
                        <a:pt x="2698544" y="1432504"/>
                        <a:pt x="2274832" y="1486537"/>
                      </a:cubicBezTo>
                      <a:cubicBezTo>
                        <a:pt x="2004123" y="1521103"/>
                        <a:pt x="1717950" y="1472528"/>
                        <a:pt x="1424135" y="1342450"/>
                      </a:cubicBezTo>
                      <a:cubicBezTo>
                        <a:pt x="1164160" y="1227471"/>
                        <a:pt x="896907" y="1045906"/>
                        <a:pt x="629654" y="803032"/>
                      </a:cubicBezTo>
                      <a:cubicBezTo>
                        <a:pt x="398059" y="591995"/>
                        <a:pt x="186113" y="322741"/>
                        <a:pt x="0" y="2547"/>
                      </a:cubicBezTo>
                      <a:lnTo>
                        <a:pt x="4366" y="0"/>
                      </a:lnTo>
                      <a:cubicBezTo>
                        <a:pt x="190479" y="319830"/>
                        <a:pt x="402062" y="588720"/>
                        <a:pt x="633293" y="799393"/>
                      </a:cubicBezTo>
                      <a:cubicBezTo>
                        <a:pt x="900182" y="1041904"/>
                        <a:pt x="1166889" y="1223105"/>
                        <a:pt x="1426319" y="1337901"/>
                      </a:cubicBezTo>
                      <a:cubicBezTo>
                        <a:pt x="1719223" y="1467616"/>
                        <a:pt x="2004487" y="1515827"/>
                        <a:pt x="2274287" y="1481443"/>
                      </a:cubicBezTo>
                      <a:cubicBezTo>
                        <a:pt x="2696906" y="1427592"/>
                        <a:pt x="3069677" y="1206731"/>
                        <a:pt x="3430260" y="993147"/>
                      </a:cubicBezTo>
                      <a:cubicBezTo>
                        <a:pt x="3471557" y="968587"/>
                        <a:pt x="3512855" y="944208"/>
                        <a:pt x="3554153" y="920012"/>
                      </a:cubicBezTo>
                      <a:cubicBezTo>
                        <a:pt x="3886900" y="726440"/>
                        <a:pt x="4252394" y="540509"/>
                        <a:pt x="4669738" y="491752"/>
                      </a:cubicBezTo>
                      <a:cubicBezTo>
                        <a:pt x="5133291" y="437538"/>
                        <a:pt x="5584292" y="479745"/>
                        <a:pt x="6048391" y="620740"/>
                      </a:cubicBezTo>
                      <a:cubicBezTo>
                        <a:pt x="6404971" y="729533"/>
                        <a:pt x="6742084" y="890539"/>
                        <a:pt x="7099027" y="1061006"/>
                      </a:cubicBezTo>
                      <a:cubicBezTo>
                        <a:pt x="7195267" y="1107034"/>
                        <a:pt x="7294782" y="1154518"/>
                        <a:pt x="7395207" y="1201273"/>
                      </a:cubicBezTo>
                      <a:cubicBezTo>
                        <a:pt x="7524376" y="1261310"/>
                        <a:pt x="7653909" y="1314433"/>
                        <a:pt x="7780349" y="1359005"/>
                      </a:cubicBezTo>
                      <a:cubicBezTo>
                        <a:pt x="8203151" y="1508004"/>
                        <a:pt x="8646874" y="1579320"/>
                        <a:pt x="9099330" y="1570952"/>
                      </a:cubicBezTo>
                      <a:cubicBezTo>
                        <a:pt x="9899451" y="1556034"/>
                        <a:pt x="10904059" y="1459975"/>
                        <a:pt x="11576649" y="842510"/>
                      </a:cubicBezTo>
                      <a:lnTo>
                        <a:pt x="11580105" y="846149"/>
                      </a:lnTo>
                      <a:cubicBezTo>
                        <a:pt x="10906242" y="1464706"/>
                        <a:pt x="9900542" y="1561128"/>
                        <a:pt x="9099512" y="1576046"/>
                      </a:cubicBezTo>
                      <a:cubicBezTo>
                        <a:pt x="9076043" y="1576410"/>
                        <a:pt x="9052028" y="1576592"/>
                        <a:pt x="9028378" y="1576592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4E22C143-CC72-4CC5-88C0-1EB0467E4D1F}"/>
                    </a:ext>
                  </a:extLst>
                </p:cNvPr>
                <p:cNvSpPr/>
                <p:nvPr/>
              </p:nvSpPr>
              <p:spPr>
                <a:xfrm>
                  <a:off x="-776032" y="5195114"/>
                  <a:ext cx="11612487" cy="1574408"/>
                </a:xfrm>
                <a:custGeom>
                  <a:avLst/>
                  <a:gdLst>
                    <a:gd name="connsiteX0" fmla="*/ 9075861 w 11612487"/>
                    <a:gd name="connsiteY0" fmla="*/ 1574408 h 1574408"/>
                    <a:gd name="connsiteX1" fmla="*/ 7830562 w 11612487"/>
                    <a:gd name="connsiteY1" fmla="*/ 1361916 h 1574408"/>
                    <a:gd name="connsiteX2" fmla="*/ 7443236 w 11612487"/>
                    <a:gd name="connsiteY2" fmla="*/ 1202729 h 1574408"/>
                    <a:gd name="connsiteX3" fmla="*/ 7132138 w 11612487"/>
                    <a:gd name="connsiteY3" fmla="*/ 1054639 h 1574408"/>
                    <a:gd name="connsiteX4" fmla="*/ 6092418 w 11612487"/>
                    <a:gd name="connsiteY4" fmla="*/ 615282 h 1574408"/>
                    <a:gd name="connsiteX5" fmla="*/ 4710671 w 11612487"/>
                    <a:gd name="connsiteY5" fmla="*/ 477744 h 1574408"/>
                    <a:gd name="connsiteX6" fmla="*/ 3588537 w 11612487"/>
                    <a:gd name="connsiteY6" fmla="*/ 894906 h 1574408"/>
                    <a:gd name="connsiteX7" fmla="*/ 3448271 w 11612487"/>
                    <a:gd name="connsiteY7" fmla="*/ 976410 h 1574408"/>
                    <a:gd name="connsiteX8" fmla="*/ 2300485 w 11612487"/>
                    <a:gd name="connsiteY8" fmla="*/ 1460339 h 1574408"/>
                    <a:gd name="connsiteX9" fmla="*/ 1445421 w 11612487"/>
                    <a:gd name="connsiteY9" fmla="*/ 1328623 h 1574408"/>
                    <a:gd name="connsiteX10" fmla="*/ 641661 w 11612487"/>
                    <a:gd name="connsiteY10" fmla="*/ 797574 h 1574408"/>
                    <a:gd name="connsiteX11" fmla="*/ 0 w 11612487"/>
                    <a:gd name="connsiteY11" fmla="*/ 2547 h 1574408"/>
                    <a:gd name="connsiteX12" fmla="*/ 4184 w 11612487"/>
                    <a:gd name="connsiteY12" fmla="*/ 0 h 1574408"/>
                    <a:gd name="connsiteX13" fmla="*/ 644754 w 11612487"/>
                    <a:gd name="connsiteY13" fmla="*/ 793936 h 1574408"/>
                    <a:gd name="connsiteX14" fmla="*/ 1447058 w 11612487"/>
                    <a:gd name="connsiteY14" fmla="*/ 1324075 h 1574408"/>
                    <a:gd name="connsiteX15" fmla="*/ 2299575 w 11612487"/>
                    <a:gd name="connsiteY15" fmla="*/ 1455427 h 1574408"/>
                    <a:gd name="connsiteX16" fmla="*/ 3445542 w 11612487"/>
                    <a:gd name="connsiteY16" fmla="*/ 972043 h 1574408"/>
                    <a:gd name="connsiteX17" fmla="*/ 3585808 w 11612487"/>
                    <a:gd name="connsiteY17" fmla="*/ 890358 h 1574408"/>
                    <a:gd name="connsiteX18" fmla="*/ 4709944 w 11612487"/>
                    <a:gd name="connsiteY18" fmla="*/ 472468 h 1574408"/>
                    <a:gd name="connsiteX19" fmla="*/ 6093691 w 11612487"/>
                    <a:gd name="connsiteY19" fmla="*/ 610188 h 1574408"/>
                    <a:gd name="connsiteX20" fmla="*/ 7133958 w 11612487"/>
                    <a:gd name="connsiteY20" fmla="*/ 1049727 h 1574408"/>
                    <a:gd name="connsiteX21" fmla="*/ 7444873 w 11612487"/>
                    <a:gd name="connsiteY21" fmla="*/ 1197817 h 1574408"/>
                    <a:gd name="connsiteX22" fmla="*/ 7831653 w 11612487"/>
                    <a:gd name="connsiteY22" fmla="*/ 1356822 h 1574408"/>
                    <a:gd name="connsiteX23" fmla="*/ 9156819 w 11612487"/>
                    <a:gd name="connsiteY23" fmla="*/ 1568223 h 1574408"/>
                    <a:gd name="connsiteX24" fmla="*/ 10458152 w 11612487"/>
                    <a:gd name="connsiteY24" fmla="*/ 1417586 h 1574408"/>
                    <a:gd name="connsiteX25" fmla="*/ 11609031 w 11612487"/>
                    <a:gd name="connsiteY25" fmla="*/ 835233 h 1574408"/>
                    <a:gd name="connsiteX26" fmla="*/ 11612488 w 11612487"/>
                    <a:gd name="connsiteY26" fmla="*/ 838872 h 1574408"/>
                    <a:gd name="connsiteX27" fmla="*/ 10459426 w 11612487"/>
                    <a:gd name="connsiteY27" fmla="*/ 1422316 h 1574408"/>
                    <a:gd name="connsiteX28" fmla="*/ 9157001 w 11612487"/>
                    <a:gd name="connsiteY28" fmla="*/ 1572953 h 1574408"/>
                    <a:gd name="connsiteX29" fmla="*/ 9075861 w 11612487"/>
                    <a:gd name="connsiteY29" fmla="*/ 1574408 h 15744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1612487" h="1574408">
                      <a:moveTo>
                        <a:pt x="9075861" y="1574408"/>
                      </a:moveTo>
                      <a:cubicBezTo>
                        <a:pt x="8648329" y="1574408"/>
                        <a:pt x="8229894" y="1503092"/>
                        <a:pt x="7830562" y="1361916"/>
                      </a:cubicBezTo>
                      <a:cubicBezTo>
                        <a:pt x="7703757" y="1316980"/>
                        <a:pt x="7573497" y="1263493"/>
                        <a:pt x="7443236" y="1202729"/>
                      </a:cubicBezTo>
                      <a:cubicBezTo>
                        <a:pt x="7337718" y="1153426"/>
                        <a:pt x="7233109" y="1103214"/>
                        <a:pt x="7132138" y="1054639"/>
                      </a:cubicBezTo>
                      <a:cubicBezTo>
                        <a:pt x="6779197" y="884900"/>
                        <a:pt x="6445723" y="724621"/>
                        <a:pt x="6092418" y="615282"/>
                      </a:cubicBezTo>
                      <a:cubicBezTo>
                        <a:pt x="5627227" y="472286"/>
                        <a:pt x="5175135" y="427168"/>
                        <a:pt x="4710671" y="477744"/>
                      </a:cubicBezTo>
                      <a:cubicBezTo>
                        <a:pt x="4283686" y="524136"/>
                        <a:pt x="3903819" y="714797"/>
                        <a:pt x="3588537" y="894906"/>
                      </a:cubicBezTo>
                      <a:cubicBezTo>
                        <a:pt x="3541782" y="921831"/>
                        <a:pt x="3494298" y="949666"/>
                        <a:pt x="3448271" y="976410"/>
                      </a:cubicBezTo>
                      <a:cubicBezTo>
                        <a:pt x="3089690" y="1185991"/>
                        <a:pt x="2719102" y="1402668"/>
                        <a:pt x="2300485" y="1460339"/>
                      </a:cubicBezTo>
                      <a:cubicBezTo>
                        <a:pt x="2027046" y="1497998"/>
                        <a:pt x="1739417" y="1453790"/>
                        <a:pt x="1445421" y="1328623"/>
                      </a:cubicBezTo>
                      <a:cubicBezTo>
                        <a:pt x="1185263" y="1218011"/>
                        <a:pt x="914918" y="1039357"/>
                        <a:pt x="641661" y="797574"/>
                      </a:cubicBezTo>
                      <a:cubicBezTo>
                        <a:pt x="410612" y="592723"/>
                        <a:pt x="200849" y="332747"/>
                        <a:pt x="0" y="2547"/>
                      </a:cubicBezTo>
                      <a:lnTo>
                        <a:pt x="4184" y="0"/>
                      </a:lnTo>
                      <a:cubicBezTo>
                        <a:pt x="204669" y="329654"/>
                        <a:pt x="414251" y="589448"/>
                        <a:pt x="644754" y="793936"/>
                      </a:cubicBezTo>
                      <a:cubicBezTo>
                        <a:pt x="917465" y="1035173"/>
                        <a:pt x="1187447" y="1213644"/>
                        <a:pt x="1447058" y="1324075"/>
                      </a:cubicBezTo>
                      <a:cubicBezTo>
                        <a:pt x="1740327" y="1448878"/>
                        <a:pt x="2027046" y="1493086"/>
                        <a:pt x="2299575" y="1455427"/>
                      </a:cubicBezTo>
                      <a:cubicBezTo>
                        <a:pt x="2717282" y="1397756"/>
                        <a:pt x="3087507" y="1181443"/>
                        <a:pt x="3445542" y="972043"/>
                      </a:cubicBezTo>
                      <a:cubicBezTo>
                        <a:pt x="3491569" y="945118"/>
                        <a:pt x="3539235" y="917283"/>
                        <a:pt x="3585808" y="890358"/>
                      </a:cubicBezTo>
                      <a:cubicBezTo>
                        <a:pt x="3901636" y="709885"/>
                        <a:pt x="4282049" y="519042"/>
                        <a:pt x="4709944" y="472468"/>
                      </a:cubicBezTo>
                      <a:cubicBezTo>
                        <a:pt x="5175135" y="421892"/>
                        <a:pt x="5627772" y="466828"/>
                        <a:pt x="6093691" y="610188"/>
                      </a:cubicBezTo>
                      <a:cubicBezTo>
                        <a:pt x="6447360" y="719527"/>
                        <a:pt x="6780835" y="879988"/>
                        <a:pt x="7133958" y="1049727"/>
                      </a:cubicBezTo>
                      <a:cubicBezTo>
                        <a:pt x="7234928" y="1098302"/>
                        <a:pt x="7339355" y="1148514"/>
                        <a:pt x="7444873" y="1197817"/>
                      </a:cubicBezTo>
                      <a:cubicBezTo>
                        <a:pt x="7574770" y="1258581"/>
                        <a:pt x="7705031" y="1312068"/>
                        <a:pt x="7831653" y="1356822"/>
                      </a:cubicBezTo>
                      <a:cubicBezTo>
                        <a:pt x="8255728" y="1506731"/>
                        <a:pt x="8701634" y="1577683"/>
                        <a:pt x="9156819" y="1568223"/>
                      </a:cubicBezTo>
                      <a:cubicBezTo>
                        <a:pt x="9679499" y="1557125"/>
                        <a:pt x="10093023" y="1509278"/>
                        <a:pt x="10458152" y="1417586"/>
                      </a:cubicBezTo>
                      <a:cubicBezTo>
                        <a:pt x="10934259" y="1298059"/>
                        <a:pt x="11310851" y="1107580"/>
                        <a:pt x="11609031" y="835233"/>
                      </a:cubicBezTo>
                      <a:lnTo>
                        <a:pt x="11612488" y="838872"/>
                      </a:lnTo>
                      <a:cubicBezTo>
                        <a:pt x="11313580" y="1111764"/>
                        <a:pt x="10936442" y="1302789"/>
                        <a:pt x="10459426" y="1422316"/>
                      </a:cubicBezTo>
                      <a:cubicBezTo>
                        <a:pt x="10093932" y="1514008"/>
                        <a:pt x="9680045" y="1561855"/>
                        <a:pt x="9157001" y="1572953"/>
                      </a:cubicBezTo>
                      <a:cubicBezTo>
                        <a:pt x="9130258" y="1574226"/>
                        <a:pt x="9102968" y="1574408"/>
                        <a:pt x="9075861" y="1574408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3F515FED-7CAD-4F9E-AA62-88EFB970F7F1}"/>
                    </a:ext>
                  </a:extLst>
                </p:cNvPr>
                <p:cNvSpPr/>
                <p:nvPr/>
              </p:nvSpPr>
              <p:spPr>
                <a:xfrm>
                  <a:off x="-770393" y="5200208"/>
                  <a:ext cx="11645598" cy="1571861"/>
                </a:xfrm>
                <a:custGeom>
                  <a:avLst/>
                  <a:gdLst>
                    <a:gd name="connsiteX0" fmla="*/ 9123344 w 11645598"/>
                    <a:gd name="connsiteY0" fmla="*/ 1571861 h 1571861"/>
                    <a:gd name="connsiteX1" fmla="*/ 7881865 w 11645598"/>
                    <a:gd name="connsiteY1" fmla="*/ 1359551 h 1571861"/>
                    <a:gd name="connsiteX2" fmla="*/ 7493084 w 11645598"/>
                    <a:gd name="connsiteY2" fmla="*/ 1199090 h 1571861"/>
                    <a:gd name="connsiteX3" fmla="*/ 7167614 w 11645598"/>
                    <a:gd name="connsiteY3" fmla="*/ 1043177 h 1571861"/>
                    <a:gd name="connsiteX4" fmla="*/ 6138082 w 11645598"/>
                    <a:gd name="connsiteY4" fmla="*/ 604548 h 1571861"/>
                    <a:gd name="connsiteX5" fmla="*/ 4751424 w 11645598"/>
                    <a:gd name="connsiteY5" fmla="*/ 458460 h 1571861"/>
                    <a:gd name="connsiteX6" fmla="*/ 3620921 w 11645598"/>
                    <a:gd name="connsiteY6" fmla="*/ 865252 h 1571861"/>
                    <a:gd name="connsiteX7" fmla="*/ 3463552 w 11645598"/>
                    <a:gd name="connsiteY7" fmla="*/ 955488 h 1571861"/>
                    <a:gd name="connsiteX8" fmla="*/ 2326318 w 11645598"/>
                    <a:gd name="connsiteY8" fmla="*/ 1434324 h 1571861"/>
                    <a:gd name="connsiteX9" fmla="*/ 1466707 w 11645598"/>
                    <a:gd name="connsiteY9" fmla="*/ 1314978 h 1571861"/>
                    <a:gd name="connsiteX10" fmla="*/ 653487 w 11645598"/>
                    <a:gd name="connsiteY10" fmla="*/ 792480 h 1571861"/>
                    <a:gd name="connsiteX11" fmla="*/ 0 w 11645598"/>
                    <a:gd name="connsiteY11" fmla="*/ 2729 h 1571861"/>
                    <a:gd name="connsiteX12" fmla="*/ 4184 w 11645598"/>
                    <a:gd name="connsiteY12" fmla="*/ 0 h 1571861"/>
                    <a:gd name="connsiteX13" fmla="*/ 656761 w 11645598"/>
                    <a:gd name="connsiteY13" fmla="*/ 788660 h 1571861"/>
                    <a:gd name="connsiteX14" fmla="*/ 1468344 w 11645598"/>
                    <a:gd name="connsiteY14" fmla="*/ 1310248 h 1571861"/>
                    <a:gd name="connsiteX15" fmla="*/ 2325409 w 11645598"/>
                    <a:gd name="connsiteY15" fmla="*/ 1429230 h 1571861"/>
                    <a:gd name="connsiteX16" fmla="*/ 3460824 w 11645598"/>
                    <a:gd name="connsiteY16" fmla="*/ 950940 h 1571861"/>
                    <a:gd name="connsiteX17" fmla="*/ 3618374 w 11645598"/>
                    <a:gd name="connsiteY17" fmla="*/ 860703 h 1571861"/>
                    <a:gd name="connsiteX18" fmla="*/ 4750878 w 11645598"/>
                    <a:gd name="connsiteY18" fmla="*/ 453184 h 1571861"/>
                    <a:gd name="connsiteX19" fmla="*/ 6139537 w 11645598"/>
                    <a:gd name="connsiteY19" fmla="*/ 599636 h 1571861"/>
                    <a:gd name="connsiteX20" fmla="*/ 7169797 w 11645598"/>
                    <a:gd name="connsiteY20" fmla="*/ 1038447 h 1571861"/>
                    <a:gd name="connsiteX21" fmla="*/ 7495268 w 11645598"/>
                    <a:gd name="connsiteY21" fmla="*/ 1194360 h 1571861"/>
                    <a:gd name="connsiteX22" fmla="*/ 7883684 w 11645598"/>
                    <a:gd name="connsiteY22" fmla="*/ 1354639 h 1571861"/>
                    <a:gd name="connsiteX23" fmla="*/ 9215218 w 11645598"/>
                    <a:gd name="connsiteY23" fmla="*/ 1565676 h 1571861"/>
                    <a:gd name="connsiteX24" fmla="*/ 10503089 w 11645598"/>
                    <a:gd name="connsiteY24" fmla="*/ 1409399 h 1571861"/>
                    <a:gd name="connsiteX25" fmla="*/ 11642324 w 11645598"/>
                    <a:gd name="connsiteY25" fmla="*/ 828320 h 1571861"/>
                    <a:gd name="connsiteX26" fmla="*/ 11645599 w 11645598"/>
                    <a:gd name="connsiteY26" fmla="*/ 831959 h 1571861"/>
                    <a:gd name="connsiteX27" fmla="*/ 10504180 w 11645598"/>
                    <a:gd name="connsiteY27" fmla="*/ 1414129 h 1571861"/>
                    <a:gd name="connsiteX28" fmla="*/ 9215218 w 11645598"/>
                    <a:gd name="connsiteY28" fmla="*/ 1570588 h 1571861"/>
                    <a:gd name="connsiteX29" fmla="*/ 9123344 w 11645598"/>
                    <a:gd name="connsiteY29" fmla="*/ 1571861 h 1571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1645598" h="1571861">
                      <a:moveTo>
                        <a:pt x="9123344" y="1571861"/>
                      </a:moveTo>
                      <a:cubicBezTo>
                        <a:pt x="8696540" y="1571861"/>
                        <a:pt x="8279378" y="1500545"/>
                        <a:pt x="7881865" y="1359551"/>
                      </a:cubicBezTo>
                      <a:cubicBezTo>
                        <a:pt x="7754697" y="1314433"/>
                        <a:pt x="7623891" y="1260400"/>
                        <a:pt x="7493084" y="1199090"/>
                      </a:cubicBezTo>
                      <a:cubicBezTo>
                        <a:pt x="7382472" y="1147241"/>
                        <a:pt x="7273315" y="1094481"/>
                        <a:pt x="7167614" y="1043177"/>
                      </a:cubicBezTo>
                      <a:cubicBezTo>
                        <a:pt x="6818312" y="874166"/>
                        <a:pt x="6488475" y="714251"/>
                        <a:pt x="6138082" y="604548"/>
                      </a:cubicBezTo>
                      <a:cubicBezTo>
                        <a:pt x="5671071" y="459187"/>
                        <a:pt x="5217524" y="411340"/>
                        <a:pt x="4751424" y="458460"/>
                      </a:cubicBezTo>
                      <a:cubicBezTo>
                        <a:pt x="4315159" y="502486"/>
                        <a:pt x="3935111" y="688781"/>
                        <a:pt x="3620921" y="865252"/>
                      </a:cubicBezTo>
                      <a:cubicBezTo>
                        <a:pt x="3568525" y="894906"/>
                        <a:pt x="3515220" y="925652"/>
                        <a:pt x="3463552" y="955488"/>
                      </a:cubicBezTo>
                      <a:cubicBezTo>
                        <a:pt x="3107701" y="1160703"/>
                        <a:pt x="2739660" y="1372832"/>
                        <a:pt x="2326318" y="1434324"/>
                      </a:cubicBezTo>
                      <a:cubicBezTo>
                        <a:pt x="2050151" y="1475439"/>
                        <a:pt x="1760885" y="1435233"/>
                        <a:pt x="1466707" y="1314978"/>
                      </a:cubicBezTo>
                      <a:cubicBezTo>
                        <a:pt x="1202547" y="1207095"/>
                        <a:pt x="936749" y="1036082"/>
                        <a:pt x="653487" y="792480"/>
                      </a:cubicBezTo>
                      <a:cubicBezTo>
                        <a:pt x="351668" y="531777"/>
                        <a:pt x="135900" y="216859"/>
                        <a:pt x="0" y="2729"/>
                      </a:cubicBezTo>
                      <a:lnTo>
                        <a:pt x="4184" y="0"/>
                      </a:lnTo>
                      <a:cubicBezTo>
                        <a:pt x="139903" y="213948"/>
                        <a:pt x="355488" y="528502"/>
                        <a:pt x="656761" y="788660"/>
                      </a:cubicBezTo>
                      <a:cubicBezTo>
                        <a:pt x="939478" y="1032080"/>
                        <a:pt x="1204912" y="1202729"/>
                        <a:pt x="1468344" y="1310248"/>
                      </a:cubicBezTo>
                      <a:cubicBezTo>
                        <a:pt x="1761794" y="1430139"/>
                        <a:pt x="2050151" y="1470163"/>
                        <a:pt x="2325409" y="1429230"/>
                      </a:cubicBezTo>
                      <a:cubicBezTo>
                        <a:pt x="2737840" y="1367920"/>
                        <a:pt x="3105335" y="1155973"/>
                        <a:pt x="3460824" y="950940"/>
                      </a:cubicBezTo>
                      <a:cubicBezTo>
                        <a:pt x="3512491" y="921104"/>
                        <a:pt x="3565978" y="890358"/>
                        <a:pt x="3618374" y="860703"/>
                      </a:cubicBezTo>
                      <a:cubicBezTo>
                        <a:pt x="3933110" y="684051"/>
                        <a:pt x="4313704" y="497392"/>
                        <a:pt x="4750878" y="453184"/>
                      </a:cubicBezTo>
                      <a:cubicBezTo>
                        <a:pt x="5217706" y="406064"/>
                        <a:pt x="5671981" y="453911"/>
                        <a:pt x="6139537" y="599636"/>
                      </a:cubicBezTo>
                      <a:cubicBezTo>
                        <a:pt x="6490295" y="709521"/>
                        <a:pt x="6820313" y="869254"/>
                        <a:pt x="7169797" y="1038447"/>
                      </a:cubicBezTo>
                      <a:cubicBezTo>
                        <a:pt x="7275498" y="1089569"/>
                        <a:pt x="7384655" y="1142510"/>
                        <a:pt x="7495268" y="1194360"/>
                      </a:cubicBezTo>
                      <a:cubicBezTo>
                        <a:pt x="7626074" y="1255670"/>
                        <a:pt x="7756699" y="1309702"/>
                        <a:pt x="7883684" y="1354639"/>
                      </a:cubicBezTo>
                      <a:cubicBezTo>
                        <a:pt x="8309215" y="1505639"/>
                        <a:pt x="8756940" y="1576410"/>
                        <a:pt x="9215218" y="1565676"/>
                      </a:cubicBezTo>
                      <a:cubicBezTo>
                        <a:pt x="9721161" y="1553487"/>
                        <a:pt x="10142325" y="1502547"/>
                        <a:pt x="10503089" y="1409399"/>
                      </a:cubicBezTo>
                      <a:cubicBezTo>
                        <a:pt x="10972646" y="1288235"/>
                        <a:pt x="11345235" y="1098302"/>
                        <a:pt x="11642324" y="828320"/>
                      </a:cubicBezTo>
                      <a:lnTo>
                        <a:pt x="11645599" y="831959"/>
                      </a:lnTo>
                      <a:cubicBezTo>
                        <a:pt x="11347964" y="1102486"/>
                        <a:pt x="10974647" y="1292783"/>
                        <a:pt x="10504180" y="1414129"/>
                      </a:cubicBezTo>
                      <a:cubicBezTo>
                        <a:pt x="10143053" y="1507277"/>
                        <a:pt x="9721524" y="1558399"/>
                        <a:pt x="9215218" y="1570588"/>
                      </a:cubicBezTo>
                      <a:cubicBezTo>
                        <a:pt x="9184654" y="1571498"/>
                        <a:pt x="9153908" y="1571861"/>
                        <a:pt x="9123344" y="157186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162D7BB0-F51F-4E4E-8677-17D27A623C4C}"/>
                    </a:ext>
                  </a:extLst>
                </p:cNvPr>
                <p:cNvSpPr/>
                <p:nvPr/>
              </p:nvSpPr>
              <p:spPr>
                <a:xfrm>
                  <a:off x="-764935" y="5205120"/>
                  <a:ext cx="11678709" cy="1569314"/>
                </a:xfrm>
                <a:custGeom>
                  <a:avLst/>
                  <a:gdLst>
                    <a:gd name="connsiteX0" fmla="*/ 9171009 w 11678709"/>
                    <a:gd name="connsiteY0" fmla="*/ 1569314 h 1569314"/>
                    <a:gd name="connsiteX1" fmla="*/ 7933351 w 11678709"/>
                    <a:gd name="connsiteY1" fmla="*/ 1357186 h 1569314"/>
                    <a:gd name="connsiteX2" fmla="*/ 7542933 w 11678709"/>
                    <a:gd name="connsiteY2" fmla="*/ 1195452 h 1569314"/>
                    <a:gd name="connsiteX3" fmla="*/ 7204182 w 11678709"/>
                    <a:gd name="connsiteY3" fmla="*/ 1032262 h 1569314"/>
                    <a:gd name="connsiteX4" fmla="*/ 6183564 w 11678709"/>
                    <a:gd name="connsiteY4" fmla="*/ 593814 h 1569314"/>
                    <a:gd name="connsiteX5" fmla="*/ 4791812 w 11678709"/>
                    <a:gd name="connsiteY5" fmla="*/ 438993 h 1569314"/>
                    <a:gd name="connsiteX6" fmla="*/ 3652940 w 11678709"/>
                    <a:gd name="connsiteY6" fmla="*/ 835415 h 1569314"/>
                    <a:gd name="connsiteX7" fmla="*/ 3477743 w 11678709"/>
                    <a:gd name="connsiteY7" fmla="*/ 934384 h 1569314"/>
                    <a:gd name="connsiteX8" fmla="*/ 2351788 w 11678709"/>
                    <a:gd name="connsiteY8" fmla="*/ 1408126 h 1569314"/>
                    <a:gd name="connsiteX9" fmla="*/ 1487628 w 11678709"/>
                    <a:gd name="connsiteY9" fmla="*/ 1301152 h 1569314"/>
                    <a:gd name="connsiteX10" fmla="*/ 665494 w 11678709"/>
                    <a:gd name="connsiteY10" fmla="*/ 787204 h 1569314"/>
                    <a:gd name="connsiteX11" fmla="*/ 0 w 11678709"/>
                    <a:gd name="connsiteY11" fmla="*/ 2729 h 1569314"/>
                    <a:gd name="connsiteX12" fmla="*/ 4184 w 11678709"/>
                    <a:gd name="connsiteY12" fmla="*/ 0 h 1569314"/>
                    <a:gd name="connsiteX13" fmla="*/ 668951 w 11678709"/>
                    <a:gd name="connsiteY13" fmla="*/ 783202 h 1569314"/>
                    <a:gd name="connsiteX14" fmla="*/ 1489812 w 11678709"/>
                    <a:gd name="connsiteY14" fmla="*/ 1296422 h 1569314"/>
                    <a:gd name="connsiteX15" fmla="*/ 2351424 w 11678709"/>
                    <a:gd name="connsiteY15" fmla="*/ 1403032 h 1569314"/>
                    <a:gd name="connsiteX16" fmla="*/ 3475742 w 11678709"/>
                    <a:gd name="connsiteY16" fmla="*/ 930018 h 1569314"/>
                    <a:gd name="connsiteX17" fmla="*/ 3650939 w 11678709"/>
                    <a:gd name="connsiteY17" fmla="*/ 831049 h 1569314"/>
                    <a:gd name="connsiteX18" fmla="*/ 4791812 w 11678709"/>
                    <a:gd name="connsiteY18" fmla="*/ 434081 h 1569314"/>
                    <a:gd name="connsiteX19" fmla="*/ 6185565 w 11678709"/>
                    <a:gd name="connsiteY19" fmla="*/ 589084 h 1569314"/>
                    <a:gd name="connsiteX20" fmla="*/ 7206911 w 11678709"/>
                    <a:gd name="connsiteY20" fmla="*/ 1027713 h 1569314"/>
                    <a:gd name="connsiteX21" fmla="*/ 7545661 w 11678709"/>
                    <a:gd name="connsiteY21" fmla="*/ 1190903 h 1569314"/>
                    <a:gd name="connsiteX22" fmla="*/ 7935534 w 11678709"/>
                    <a:gd name="connsiteY22" fmla="*/ 1352456 h 1569314"/>
                    <a:gd name="connsiteX23" fmla="*/ 9273435 w 11678709"/>
                    <a:gd name="connsiteY23" fmla="*/ 1562947 h 1569314"/>
                    <a:gd name="connsiteX24" fmla="*/ 10547843 w 11678709"/>
                    <a:gd name="connsiteY24" fmla="*/ 1401031 h 1569314"/>
                    <a:gd name="connsiteX25" fmla="*/ 11675435 w 11678709"/>
                    <a:gd name="connsiteY25" fmla="*/ 821225 h 1569314"/>
                    <a:gd name="connsiteX26" fmla="*/ 11678710 w 11678709"/>
                    <a:gd name="connsiteY26" fmla="*/ 824863 h 1569314"/>
                    <a:gd name="connsiteX27" fmla="*/ 10549117 w 11678709"/>
                    <a:gd name="connsiteY27" fmla="*/ 1405761 h 1569314"/>
                    <a:gd name="connsiteX28" fmla="*/ 9273435 w 11678709"/>
                    <a:gd name="connsiteY28" fmla="*/ 1567859 h 1569314"/>
                    <a:gd name="connsiteX29" fmla="*/ 9171009 w 11678709"/>
                    <a:gd name="connsiteY29" fmla="*/ 1569314 h 1569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1678709" h="1569314">
                      <a:moveTo>
                        <a:pt x="9171009" y="1569314"/>
                      </a:moveTo>
                      <a:cubicBezTo>
                        <a:pt x="8745115" y="1569314"/>
                        <a:pt x="8329227" y="1497998"/>
                        <a:pt x="7933351" y="1357186"/>
                      </a:cubicBezTo>
                      <a:cubicBezTo>
                        <a:pt x="7806365" y="1311886"/>
                        <a:pt x="7674831" y="1257489"/>
                        <a:pt x="7542933" y="1195452"/>
                      </a:cubicBezTo>
                      <a:cubicBezTo>
                        <a:pt x="7427772" y="1141419"/>
                        <a:pt x="7314067" y="1085931"/>
                        <a:pt x="7204182" y="1032262"/>
                      </a:cubicBezTo>
                      <a:cubicBezTo>
                        <a:pt x="6858154" y="863614"/>
                        <a:pt x="6531411" y="704245"/>
                        <a:pt x="6183564" y="593814"/>
                      </a:cubicBezTo>
                      <a:cubicBezTo>
                        <a:pt x="5714916" y="446088"/>
                        <a:pt x="5259731" y="395330"/>
                        <a:pt x="4791812" y="438993"/>
                      </a:cubicBezTo>
                      <a:cubicBezTo>
                        <a:pt x="4343904" y="480655"/>
                        <a:pt x="3947846" y="672771"/>
                        <a:pt x="3652940" y="835415"/>
                      </a:cubicBezTo>
                      <a:cubicBezTo>
                        <a:pt x="3594723" y="867798"/>
                        <a:pt x="3535232" y="901637"/>
                        <a:pt x="3477743" y="934384"/>
                      </a:cubicBezTo>
                      <a:cubicBezTo>
                        <a:pt x="3124620" y="1135233"/>
                        <a:pt x="2759490" y="1342995"/>
                        <a:pt x="2351788" y="1408126"/>
                      </a:cubicBezTo>
                      <a:cubicBezTo>
                        <a:pt x="2072710" y="1452516"/>
                        <a:pt x="1781988" y="1416676"/>
                        <a:pt x="1487628" y="1301152"/>
                      </a:cubicBezTo>
                      <a:cubicBezTo>
                        <a:pt x="1223468" y="1197635"/>
                        <a:pt x="954578" y="1029533"/>
                        <a:pt x="665494" y="787204"/>
                      </a:cubicBezTo>
                      <a:cubicBezTo>
                        <a:pt x="373317" y="541419"/>
                        <a:pt x="156276" y="238872"/>
                        <a:pt x="0" y="2729"/>
                      </a:cubicBezTo>
                      <a:lnTo>
                        <a:pt x="4184" y="0"/>
                      </a:lnTo>
                      <a:cubicBezTo>
                        <a:pt x="160461" y="235779"/>
                        <a:pt x="377138" y="537962"/>
                        <a:pt x="668951" y="783202"/>
                      </a:cubicBezTo>
                      <a:cubicBezTo>
                        <a:pt x="957671" y="1025167"/>
                        <a:pt x="1226197" y="1193086"/>
                        <a:pt x="1489812" y="1296422"/>
                      </a:cubicBezTo>
                      <a:cubicBezTo>
                        <a:pt x="1783262" y="1411582"/>
                        <a:pt x="2073256" y="1447422"/>
                        <a:pt x="2351424" y="1403032"/>
                      </a:cubicBezTo>
                      <a:cubicBezTo>
                        <a:pt x="2758398" y="1338265"/>
                        <a:pt x="3122983" y="1130685"/>
                        <a:pt x="3475742" y="930018"/>
                      </a:cubicBezTo>
                      <a:cubicBezTo>
                        <a:pt x="3533231" y="897271"/>
                        <a:pt x="3592722" y="863432"/>
                        <a:pt x="3650939" y="831049"/>
                      </a:cubicBezTo>
                      <a:cubicBezTo>
                        <a:pt x="3946390" y="668223"/>
                        <a:pt x="4342994" y="475743"/>
                        <a:pt x="4791812" y="434081"/>
                      </a:cubicBezTo>
                      <a:cubicBezTo>
                        <a:pt x="5260277" y="390418"/>
                        <a:pt x="5716190" y="441176"/>
                        <a:pt x="6185565" y="589084"/>
                      </a:cubicBezTo>
                      <a:cubicBezTo>
                        <a:pt x="6533958" y="699515"/>
                        <a:pt x="6860883" y="859066"/>
                        <a:pt x="7206911" y="1027713"/>
                      </a:cubicBezTo>
                      <a:cubicBezTo>
                        <a:pt x="7316796" y="1081382"/>
                        <a:pt x="7430501" y="1136689"/>
                        <a:pt x="7545661" y="1190903"/>
                      </a:cubicBezTo>
                      <a:cubicBezTo>
                        <a:pt x="7677559" y="1252941"/>
                        <a:pt x="7808730" y="1307338"/>
                        <a:pt x="7935534" y="1352456"/>
                      </a:cubicBezTo>
                      <a:cubicBezTo>
                        <a:pt x="8362338" y="1504366"/>
                        <a:pt x="8812611" y="1575318"/>
                        <a:pt x="9273435" y="1562947"/>
                      </a:cubicBezTo>
                      <a:cubicBezTo>
                        <a:pt x="9769735" y="1549666"/>
                        <a:pt x="10186715" y="1496725"/>
                        <a:pt x="10547843" y="1401031"/>
                      </a:cubicBezTo>
                      <a:cubicBezTo>
                        <a:pt x="11004301" y="1280048"/>
                        <a:pt x="11383622" y="1085021"/>
                        <a:pt x="11675435" y="821225"/>
                      </a:cubicBezTo>
                      <a:lnTo>
                        <a:pt x="11678710" y="824863"/>
                      </a:lnTo>
                      <a:cubicBezTo>
                        <a:pt x="11386351" y="1089023"/>
                        <a:pt x="11006303" y="1284596"/>
                        <a:pt x="10549117" y="1405761"/>
                      </a:cubicBezTo>
                      <a:cubicBezTo>
                        <a:pt x="10187443" y="1501637"/>
                        <a:pt x="9770282" y="1554578"/>
                        <a:pt x="9273435" y="1567859"/>
                      </a:cubicBezTo>
                      <a:cubicBezTo>
                        <a:pt x="9239051" y="1568950"/>
                        <a:pt x="9205030" y="1569314"/>
                        <a:pt x="9171009" y="1569314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16BA23E1-DA68-4578-A450-FBA6775ABE53}"/>
                    </a:ext>
                  </a:extLst>
                </p:cNvPr>
                <p:cNvSpPr/>
                <p:nvPr/>
              </p:nvSpPr>
              <p:spPr>
                <a:xfrm>
                  <a:off x="-759659" y="5210032"/>
                  <a:ext cx="11711275" cy="1566949"/>
                </a:xfrm>
                <a:custGeom>
                  <a:avLst/>
                  <a:gdLst>
                    <a:gd name="connsiteX0" fmla="*/ 9219039 w 11711275"/>
                    <a:gd name="connsiteY0" fmla="*/ 1566949 h 1566949"/>
                    <a:gd name="connsiteX1" fmla="*/ 7985201 w 11711275"/>
                    <a:gd name="connsiteY1" fmla="*/ 1355003 h 1566949"/>
                    <a:gd name="connsiteX2" fmla="*/ 7593145 w 11711275"/>
                    <a:gd name="connsiteY2" fmla="*/ 1191995 h 1566949"/>
                    <a:gd name="connsiteX3" fmla="*/ 7241477 w 11711275"/>
                    <a:gd name="connsiteY3" fmla="*/ 1021528 h 1566949"/>
                    <a:gd name="connsiteX4" fmla="*/ 6229228 w 11711275"/>
                    <a:gd name="connsiteY4" fmla="*/ 583262 h 1566949"/>
                    <a:gd name="connsiteX5" fmla="*/ 4832564 w 11711275"/>
                    <a:gd name="connsiteY5" fmla="*/ 419709 h 1566949"/>
                    <a:gd name="connsiteX6" fmla="*/ 3685323 w 11711275"/>
                    <a:gd name="connsiteY6" fmla="*/ 805761 h 1566949"/>
                    <a:gd name="connsiteX7" fmla="*/ 3491933 w 11711275"/>
                    <a:gd name="connsiteY7" fmla="*/ 913462 h 1566949"/>
                    <a:gd name="connsiteX8" fmla="*/ 2377804 w 11711275"/>
                    <a:gd name="connsiteY8" fmla="*/ 1381928 h 1566949"/>
                    <a:gd name="connsiteX9" fmla="*/ 1509096 w 11711275"/>
                    <a:gd name="connsiteY9" fmla="*/ 1287325 h 1566949"/>
                    <a:gd name="connsiteX10" fmla="*/ 677683 w 11711275"/>
                    <a:gd name="connsiteY10" fmla="*/ 781746 h 1566949"/>
                    <a:gd name="connsiteX11" fmla="*/ 0 w 11711275"/>
                    <a:gd name="connsiteY11" fmla="*/ 2911 h 1566949"/>
                    <a:gd name="connsiteX12" fmla="*/ 4184 w 11711275"/>
                    <a:gd name="connsiteY12" fmla="*/ 0 h 1566949"/>
                    <a:gd name="connsiteX13" fmla="*/ 680958 w 11711275"/>
                    <a:gd name="connsiteY13" fmla="*/ 777744 h 1566949"/>
                    <a:gd name="connsiteX14" fmla="*/ 1510915 w 11711275"/>
                    <a:gd name="connsiteY14" fmla="*/ 1282595 h 1566949"/>
                    <a:gd name="connsiteX15" fmla="*/ 2376894 w 11711275"/>
                    <a:gd name="connsiteY15" fmla="*/ 1376834 h 1566949"/>
                    <a:gd name="connsiteX16" fmla="*/ 3489386 w 11711275"/>
                    <a:gd name="connsiteY16" fmla="*/ 909096 h 1566949"/>
                    <a:gd name="connsiteX17" fmla="*/ 3682958 w 11711275"/>
                    <a:gd name="connsiteY17" fmla="*/ 801395 h 1566949"/>
                    <a:gd name="connsiteX18" fmla="*/ 4832200 w 11711275"/>
                    <a:gd name="connsiteY18" fmla="*/ 414797 h 1566949"/>
                    <a:gd name="connsiteX19" fmla="*/ 6230865 w 11711275"/>
                    <a:gd name="connsiteY19" fmla="*/ 578532 h 1566949"/>
                    <a:gd name="connsiteX20" fmla="*/ 7243660 w 11711275"/>
                    <a:gd name="connsiteY20" fmla="*/ 1017162 h 1566949"/>
                    <a:gd name="connsiteX21" fmla="*/ 7595328 w 11711275"/>
                    <a:gd name="connsiteY21" fmla="*/ 1187629 h 1566949"/>
                    <a:gd name="connsiteX22" fmla="*/ 7986838 w 11711275"/>
                    <a:gd name="connsiteY22" fmla="*/ 1350455 h 1566949"/>
                    <a:gd name="connsiteX23" fmla="*/ 9330924 w 11711275"/>
                    <a:gd name="connsiteY23" fmla="*/ 1560582 h 1566949"/>
                    <a:gd name="connsiteX24" fmla="*/ 10592052 w 11711275"/>
                    <a:gd name="connsiteY24" fmla="*/ 1392844 h 1566949"/>
                    <a:gd name="connsiteX25" fmla="*/ 11708001 w 11711275"/>
                    <a:gd name="connsiteY25" fmla="*/ 814312 h 1566949"/>
                    <a:gd name="connsiteX26" fmla="*/ 11711275 w 11711275"/>
                    <a:gd name="connsiteY26" fmla="*/ 817950 h 1566949"/>
                    <a:gd name="connsiteX27" fmla="*/ 10593325 w 11711275"/>
                    <a:gd name="connsiteY27" fmla="*/ 1397574 h 1566949"/>
                    <a:gd name="connsiteX28" fmla="*/ 9331106 w 11711275"/>
                    <a:gd name="connsiteY28" fmla="*/ 1565494 h 1566949"/>
                    <a:gd name="connsiteX29" fmla="*/ 9219039 w 11711275"/>
                    <a:gd name="connsiteY29" fmla="*/ 1566949 h 15669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1711275" h="1566949">
                      <a:moveTo>
                        <a:pt x="9219039" y="1566949"/>
                      </a:moveTo>
                      <a:cubicBezTo>
                        <a:pt x="8794054" y="1566949"/>
                        <a:pt x="8379621" y="1495815"/>
                        <a:pt x="7985201" y="1355003"/>
                      </a:cubicBezTo>
                      <a:cubicBezTo>
                        <a:pt x="7857851" y="1309521"/>
                        <a:pt x="7725953" y="1254578"/>
                        <a:pt x="7593145" y="1191995"/>
                      </a:cubicBezTo>
                      <a:cubicBezTo>
                        <a:pt x="7473618" y="1135597"/>
                        <a:pt x="7355546" y="1077562"/>
                        <a:pt x="7241477" y="1021528"/>
                      </a:cubicBezTo>
                      <a:cubicBezTo>
                        <a:pt x="6898724" y="853244"/>
                        <a:pt x="6574892" y="694239"/>
                        <a:pt x="6229228" y="583262"/>
                      </a:cubicBezTo>
                      <a:cubicBezTo>
                        <a:pt x="5758761" y="433172"/>
                        <a:pt x="5301939" y="379685"/>
                        <a:pt x="4832564" y="419709"/>
                      </a:cubicBezTo>
                      <a:cubicBezTo>
                        <a:pt x="4475802" y="450091"/>
                        <a:pt x="4121951" y="569254"/>
                        <a:pt x="3685323" y="805761"/>
                      </a:cubicBezTo>
                      <a:cubicBezTo>
                        <a:pt x="3621102" y="840873"/>
                        <a:pt x="3555426" y="877805"/>
                        <a:pt x="3491933" y="913462"/>
                      </a:cubicBezTo>
                      <a:cubicBezTo>
                        <a:pt x="3141903" y="1110127"/>
                        <a:pt x="2779866" y="1313523"/>
                        <a:pt x="2377804" y="1381928"/>
                      </a:cubicBezTo>
                      <a:cubicBezTo>
                        <a:pt x="2095815" y="1429775"/>
                        <a:pt x="1803638" y="1398120"/>
                        <a:pt x="1509096" y="1287325"/>
                      </a:cubicBezTo>
                      <a:cubicBezTo>
                        <a:pt x="1244936" y="1187992"/>
                        <a:pt x="972953" y="1022619"/>
                        <a:pt x="677683" y="781746"/>
                      </a:cubicBezTo>
                      <a:cubicBezTo>
                        <a:pt x="394603" y="550152"/>
                        <a:pt x="184657" y="270528"/>
                        <a:pt x="0" y="2911"/>
                      </a:cubicBezTo>
                      <a:lnTo>
                        <a:pt x="4184" y="0"/>
                      </a:lnTo>
                      <a:cubicBezTo>
                        <a:pt x="188660" y="267435"/>
                        <a:pt x="398423" y="546695"/>
                        <a:pt x="680958" y="777744"/>
                      </a:cubicBezTo>
                      <a:cubicBezTo>
                        <a:pt x="975864" y="1018253"/>
                        <a:pt x="1247301" y="1183444"/>
                        <a:pt x="1510915" y="1282595"/>
                      </a:cubicBezTo>
                      <a:cubicBezTo>
                        <a:pt x="1804548" y="1392844"/>
                        <a:pt x="2095815" y="1424681"/>
                        <a:pt x="2376894" y="1376834"/>
                      </a:cubicBezTo>
                      <a:cubicBezTo>
                        <a:pt x="2778228" y="1308611"/>
                        <a:pt x="3139720" y="1105397"/>
                        <a:pt x="3489386" y="909096"/>
                      </a:cubicBezTo>
                      <a:cubicBezTo>
                        <a:pt x="3552879" y="873438"/>
                        <a:pt x="3618555" y="836507"/>
                        <a:pt x="3682958" y="801395"/>
                      </a:cubicBezTo>
                      <a:cubicBezTo>
                        <a:pt x="4120314" y="564524"/>
                        <a:pt x="4474710" y="445179"/>
                        <a:pt x="4832200" y="414797"/>
                      </a:cubicBezTo>
                      <a:cubicBezTo>
                        <a:pt x="5302303" y="374591"/>
                        <a:pt x="5759853" y="428259"/>
                        <a:pt x="6230865" y="578532"/>
                      </a:cubicBezTo>
                      <a:cubicBezTo>
                        <a:pt x="6576893" y="689691"/>
                        <a:pt x="6900725" y="848696"/>
                        <a:pt x="7243660" y="1017162"/>
                      </a:cubicBezTo>
                      <a:cubicBezTo>
                        <a:pt x="7357730" y="1073196"/>
                        <a:pt x="7475801" y="1131231"/>
                        <a:pt x="7595328" y="1187629"/>
                      </a:cubicBezTo>
                      <a:cubicBezTo>
                        <a:pt x="7727772" y="1250212"/>
                        <a:pt x="7859670" y="1304972"/>
                        <a:pt x="7986838" y="1350455"/>
                      </a:cubicBezTo>
                      <a:cubicBezTo>
                        <a:pt x="8415279" y="1503456"/>
                        <a:pt x="8867553" y="1574045"/>
                        <a:pt x="9330924" y="1560582"/>
                      </a:cubicBezTo>
                      <a:cubicBezTo>
                        <a:pt x="9817947" y="1546209"/>
                        <a:pt x="10230378" y="1491449"/>
                        <a:pt x="10592052" y="1392844"/>
                      </a:cubicBezTo>
                      <a:cubicBezTo>
                        <a:pt x="11041779" y="1270224"/>
                        <a:pt x="11417279" y="1075743"/>
                        <a:pt x="11708001" y="814312"/>
                      </a:cubicBezTo>
                      <a:lnTo>
                        <a:pt x="11711275" y="817950"/>
                      </a:lnTo>
                      <a:cubicBezTo>
                        <a:pt x="11420008" y="1079745"/>
                        <a:pt x="11043780" y="1274772"/>
                        <a:pt x="10593325" y="1397574"/>
                      </a:cubicBezTo>
                      <a:cubicBezTo>
                        <a:pt x="10231469" y="1496179"/>
                        <a:pt x="9818493" y="1551122"/>
                        <a:pt x="9331106" y="1565494"/>
                      </a:cubicBezTo>
                      <a:cubicBezTo>
                        <a:pt x="9293811" y="1566403"/>
                        <a:pt x="9256334" y="1566949"/>
                        <a:pt x="9219039" y="156694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82BC2DBC-8548-48A4-A25C-F09F96D3F946}"/>
                    </a:ext>
                  </a:extLst>
                </p:cNvPr>
                <p:cNvSpPr/>
                <p:nvPr/>
              </p:nvSpPr>
              <p:spPr>
                <a:xfrm>
                  <a:off x="-754201" y="5214762"/>
                  <a:ext cx="11743840" cy="1564766"/>
                </a:xfrm>
                <a:custGeom>
                  <a:avLst/>
                  <a:gdLst>
                    <a:gd name="connsiteX0" fmla="*/ 9266886 w 11743840"/>
                    <a:gd name="connsiteY0" fmla="*/ 1564766 h 1564766"/>
                    <a:gd name="connsiteX1" fmla="*/ 8036868 w 11743840"/>
                    <a:gd name="connsiteY1" fmla="*/ 1352820 h 1564766"/>
                    <a:gd name="connsiteX2" fmla="*/ 7643357 w 11743840"/>
                    <a:gd name="connsiteY2" fmla="*/ 1188538 h 1564766"/>
                    <a:gd name="connsiteX3" fmla="*/ 7279136 w 11743840"/>
                    <a:gd name="connsiteY3" fmla="*/ 1010976 h 1564766"/>
                    <a:gd name="connsiteX4" fmla="*/ 6275074 w 11743840"/>
                    <a:gd name="connsiteY4" fmla="*/ 572711 h 1564766"/>
                    <a:gd name="connsiteX5" fmla="*/ 4873316 w 11743840"/>
                    <a:gd name="connsiteY5" fmla="*/ 400424 h 1564766"/>
                    <a:gd name="connsiteX6" fmla="*/ 3717525 w 11743840"/>
                    <a:gd name="connsiteY6" fmla="*/ 776107 h 1564766"/>
                    <a:gd name="connsiteX7" fmla="*/ 3505214 w 11743840"/>
                    <a:gd name="connsiteY7" fmla="*/ 892723 h 1564766"/>
                    <a:gd name="connsiteX8" fmla="*/ 2403456 w 11743840"/>
                    <a:gd name="connsiteY8" fmla="*/ 1355730 h 1564766"/>
                    <a:gd name="connsiteX9" fmla="*/ 1530382 w 11743840"/>
                    <a:gd name="connsiteY9" fmla="*/ 1273499 h 1564766"/>
                    <a:gd name="connsiteX10" fmla="*/ 689690 w 11743840"/>
                    <a:gd name="connsiteY10" fmla="*/ 776470 h 1564766"/>
                    <a:gd name="connsiteX11" fmla="*/ 0 w 11743840"/>
                    <a:gd name="connsiteY11" fmla="*/ 2911 h 1564766"/>
                    <a:gd name="connsiteX12" fmla="*/ 4002 w 11743840"/>
                    <a:gd name="connsiteY12" fmla="*/ 0 h 1564766"/>
                    <a:gd name="connsiteX13" fmla="*/ 692783 w 11743840"/>
                    <a:gd name="connsiteY13" fmla="*/ 772468 h 1564766"/>
                    <a:gd name="connsiteX14" fmla="*/ 1532019 w 11743840"/>
                    <a:gd name="connsiteY14" fmla="*/ 1268769 h 1564766"/>
                    <a:gd name="connsiteX15" fmla="*/ 2402546 w 11743840"/>
                    <a:gd name="connsiteY15" fmla="*/ 1350818 h 1564766"/>
                    <a:gd name="connsiteX16" fmla="*/ 3502849 w 11743840"/>
                    <a:gd name="connsiteY16" fmla="*/ 888356 h 1564766"/>
                    <a:gd name="connsiteX17" fmla="*/ 3715159 w 11743840"/>
                    <a:gd name="connsiteY17" fmla="*/ 771740 h 1564766"/>
                    <a:gd name="connsiteX18" fmla="*/ 4872770 w 11743840"/>
                    <a:gd name="connsiteY18" fmla="*/ 395512 h 1564766"/>
                    <a:gd name="connsiteX19" fmla="*/ 6276347 w 11743840"/>
                    <a:gd name="connsiteY19" fmla="*/ 567980 h 1564766"/>
                    <a:gd name="connsiteX20" fmla="*/ 7281138 w 11743840"/>
                    <a:gd name="connsiteY20" fmla="*/ 1006610 h 1564766"/>
                    <a:gd name="connsiteX21" fmla="*/ 7645176 w 11743840"/>
                    <a:gd name="connsiteY21" fmla="*/ 1183990 h 1564766"/>
                    <a:gd name="connsiteX22" fmla="*/ 8038324 w 11743840"/>
                    <a:gd name="connsiteY22" fmla="*/ 1348089 h 1564766"/>
                    <a:gd name="connsiteX23" fmla="*/ 9388778 w 11743840"/>
                    <a:gd name="connsiteY23" fmla="*/ 1557671 h 1564766"/>
                    <a:gd name="connsiteX24" fmla="*/ 11740565 w 11743840"/>
                    <a:gd name="connsiteY24" fmla="*/ 807034 h 1564766"/>
                    <a:gd name="connsiteX25" fmla="*/ 11743841 w 11743840"/>
                    <a:gd name="connsiteY25" fmla="*/ 810855 h 1564766"/>
                    <a:gd name="connsiteX26" fmla="*/ 9388778 w 11743840"/>
                    <a:gd name="connsiteY26" fmla="*/ 1562583 h 1564766"/>
                    <a:gd name="connsiteX27" fmla="*/ 9266886 w 11743840"/>
                    <a:gd name="connsiteY27" fmla="*/ 1564766 h 1564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1743840" h="1564766">
                      <a:moveTo>
                        <a:pt x="9266886" y="1564766"/>
                      </a:moveTo>
                      <a:cubicBezTo>
                        <a:pt x="8842993" y="1564766"/>
                        <a:pt x="8429651" y="1493632"/>
                        <a:pt x="8036868" y="1352820"/>
                      </a:cubicBezTo>
                      <a:cubicBezTo>
                        <a:pt x="7909154" y="1306974"/>
                        <a:pt x="7776711" y="1251667"/>
                        <a:pt x="7643357" y="1188538"/>
                      </a:cubicBezTo>
                      <a:cubicBezTo>
                        <a:pt x="7519464" y="1129957"/>
                        <a:pt x="7397390" y="1069557"/>
                        <a:pt x="7279136" y="1010976"/>
                      </a:cubicBezTo>
                      <a:cubicBezTo>
                        <a:pt x="6939294" y="842874"/>
                        <a:pt x="6618372" y="684233"/>
                        <a:pt x="6275074" y="572711"/>
                      </a:cubicBezTo>
                      <a:cubicBezTo>
                        <a:pt x="5802970" y="420255"/>
                        <a:pt x="5344328" y="363857"/>
                        <a:pt x="4873316" y="400424"/>
                      </a:cubicBezTo>
                      <a:cubicBezTo>
                        <a:pt x="4514189" y="428259"/>
                        <a:pt x="4146875" y="547786"/>
                        <a:pt x="3717525" y="776107"/>
                      </a:cubicBezTo>
                      <a:cubicBezTo>
                        <a:pt x="3647118" y="813948"/>
                        <a:pt x="3574893" y="853972"/>
                        <a:pt x="3505214" y="892723"/>
                      </a:cubicBezTo>
                      <a:cubicBezTo>
                        <a:pt x="3158277" y="1085203"/>
                        <a:pt x="2799696" y="1284233"/>
                        <a:pt x="2403456" y="1355730"/>
                      </a:cubicBezTo>
                      <a:cubicBezTo>
                        <a:pt x="2118556" y="1407216"/>
                        <a:pt x="1824742" y="1379381"/>
                        <a:pt x="1530382" y="1273499"/>
                      </a:cubicBezTo>
                      <a:cubicBezTo>
                        <a:pt x="1266040" y="1178350"/>
                        <a:pt x="991146" y="1015706"/>
                        <a:pt x="689690" y="776470"/>
                      </a:cubicBezTo>
                      <a:cubicBezTo>
                        <a:pt x="400061" y="545603"/>
                        <a:pt x="181928" y="256155"/>
                        <a:pt x="0" y="2911"/>
                      </a:cubicBezTo>
                      <a:lnTo>
                        <a:pt x="4002" y="0"/>
                      </a:lnTo>
                      <a:cubicBezTo>
                        <a:pt x="185749" y="253062"/>
                        <a:pt x="403699" y="542147"/>
                        <a:pt x="692783" y="772468"/>
                      </a:cubicBezTo>
                      <a:cubicBezTo>
                        <a:pt x="993693" y="1011522"/>
                        <a:pt x="1268223" y="1173802"/>
                        <a:pt x="1532019" y="1268769"/>
                      </a:cubicBezTo>
                      <a:cubicBezTo>
                        <a:pt x="1825651" y="1374469"/>
                        <a:pt x="2118556" y="1401940"/>
                        <a:pt x="2402546" y="1350818"/>
                      </a:cubicBezTo>
                      <a:cubicBezTo>
                        <a:pt x="2798058" y="1279502"/>
                        <a:pt x="3156275" y="1080655"/>
                        <a:pt x="3502849" y="888356"/>
                      </a:cubicBezTo>
                      <a:cubicBezTo>
                        <a:pt x="3572528" y="849606"/>
                        <a:pt x="3644753" y="809581"/>
                        <a:pt x="3715159" y="771740"/>
                      </a:cubicBezTo>
                      <a:cubicBezTo>
                        <a:pt x="4145238" y="543056"/>
                        <a:pt x="4513097" y="423529"/>
                        <a:pt x="4872770" y="395512"/>
                      </a:cubicBezTo>
                      <a:cubicBezTo>
                        <a:pt x="5344510" y="358763"/>
                        <a:pt x="5803697" y="415161"/>
                        <a:pt x="6276347" y="567980"/>
                      </a:cubicBezTo>
                      <a:cubicBezTo>
                        <a:pt x="6620010" y="679684"/>
                        <a:pt x="6941114" y="838508"/>
                        <a:pt x="7281138" y="1006610"/>
                      </a:cubicBezTo>
                      <a:cubicBezTo>
                        <a:pt x="7399209" y="1065009"/>
                        <a:pt x="7521465" y="1125409"/>
                        <a:pt x="7645176" y="1183990"/>
                      </a:cubicBezTo>
                      <a:cubicBezTo>
                        <a:pt x="7778348" y="1247119"/>
                        <a:pt x="7910610" y="1302425"/>
                        <a:pt x="8038324" y="1348089"/>
                      </a:cubicBezTo>
                      <a:cubicBezTo>
                        <a:pt x="8468220" y="1502183"/>
                        <a:pt x="8922677" y="1572589"/>
                        <a:pt x="9388778" y="1557671"/>
                      </a:cubicBezTo>
                      <a:cubicBezTo>
                        <a:pt x="10444145" y="1523832"/>
                        <a:pt x="11213337" y="1278229"/>
                        <a:pt x="11740565" y="807034"/>
                      </a:cubicBezTo>
                      <a:lnTo>
                        <a:pt x="11743841" y="810855"/>
                      </a:lnTo>
                      <a:cubicBezTo>
                        <a:pt x="11215702" y="1282959"/>
                        <a:pt x="10445236" y="1528744"/>
                        <a:pt x="9388778" y="1562583"/>
                      </a:cubicBezTo>
                      <a:cubicBezTo>
                        <a:pt x="9348389" y="1564038"/>
                        <a:pt x="9307455" y="1564766"/>
                        <a:pt x="9266886" y="1564766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6E55FAC7-31EF-46C2-8ABB-59DA0EA9826C}"/>
                    </a:ext>
                  </a:extLst>
                </p:cNvPr>
                <p:cNvSpPr/>
                <p:nvPr/>
              </p:nvSpPr>
              <p:spPr>
                <a:xfrm>
                  <a:off x="-748743" y="5219856"/>
                  <a:ext cx="11777132" cy="1562219"/>
                </a:xfrm>
                <a:custGeom>
                  <a:avLst/>
                  <a:gdLst>
                    <a:gd name="connsiteX0" fmla="*/ 9314733 w 11777132"/>
                    <a:gd name="connsiteY0" fmla="*/ 1562219 h 1562219"/>
                    <a:gd name="connsiteX1" fmla="*/ 8088536 w 11777132"/>
                    <a:gd name="connsiteY1" fmla="*/ 1350455 h 1562219"/>
                    <a:gd name="connsiteX2" fmla="*/ 7693387 w 11777132"/>
                    <a:gd name="connsiteY2" fmla="*/ 1184900 h 1562219"/>
                    <a:gd name="connsiteX3" fmla="*/ 7317341 w 11777132"/>
                    <a:gd name="connsiteY3" fmla="*/ 1000606 h 1562219"/>
                    <a:gd name="connsiteX4" fmla="*/ 6320738 w 11777132"/>
                    <a:gd name="connsiteY4" fmla="*/ 561977 h 1562219"/>
                    <a:gd name="connsiteX5" fmla="*/ 4913886 w 11777132"/>
                    <a:gd name="connsiteY5" fmla="*/ 381140 h 1562219"/>
                    <a:gd name="connsiteX6" fmla="*/ 3749726 w 11777132"/>
                    <a:gd name="connsiteY6" fmla="*/ 746452 h 1562219"/>
                    <a:gd name="connsiteX7" fmla="*/ 3517767 w 11777132"/>
                    <a:gd name="connsiteY7" fmla="*/ 872165 h 1562219"/>
                    <a:gd name="connsiteX8" fmla="*/ 2429290 w 11777132"/>
                    <a:gd name="connsiteY8" fmla="*/ 1329533 h 1562219"/>
                    <a:gd name="connsiteX9" fmla="*/ 1551667 w 11777132"/>
                    <a:gd name="connsiteY9" fmla="*/ 1259672 h 1562219"/>
                    <a:gd name="connsiteX10" fmla="*/ 701698 w 11777132"/>
                    <a:gd name="connsiteY10" fmla="*/ 771012 h 1562219"/>
                    <a:gd name="connsiteX11" fmla="*/ 0 w 11777132"/>
                    <a:gd name="connsiteY11" fmla="*/ 2911 h 1562219"/>
                    <a:gd name="connsiteX12" fmla="*/ 4002 w 11777132"/>
                    <a:gd name="connsiteY12" fmla="*/ 0 h 1562219"/>
                    <a:gd name="connsiteX13" fmla="*/ 704609 w 11777132"/>
                    <a:gd name="connsiteY13" fmla="*/ 766828 h 1562219"/>
                    <a:gd name="connsiteX14" fmla="*/ 1553123 w 11777132"/>
                    <a:gd name="connsiteY14" fmla="*/ 1254760 h 1562219"/>
                    <a:gd name="connsiteX15" fmla="*/ 2428198 w 11777132"/>
                    <a:gd name="connsiteY15" fmla="*/ 1324439 h 1562219"/>
                    <a:gd name="connsiteX16" fmla="*/ 3515220 w 11777132"/>
                    <a:gd name="connsiteY16" fmla="*/ 867435 h 1562219"/>
                    <a:gd name="connsiteX17" fmla="*/ 3747361 w 11777132"/>
                    <a:gd name="connsiteY17" fmla="*/ 741722 h 1562219"/>
                    <a:gd name="connsiteX18" fmla="*/ 4913522 w 11777132"/>
                    <a:gd name="connsiteY18" fmla="*/ 375864 h 1562219"/>
                    <a:gd name="connsiteX19" fmla="*/ 6322193 w 11777132"/>
                    <a:gd name="connsiteY19" fmla="*/ 557065 h 1562219"/>
                    <a:gd name="connsiteX20" fmla="*/ 7319525 w 11777132"/>
                    <a:gd name="connsiteY20" fmla="*/ 996058 h 1562219"/>
                    <a:gd name="connsiteX21" fmla="*/ 7695388 w 11777132"/>
                    <a:gd name="connsiteY21" fmla="*/ 1180351 h 1562219"/>
                    <a:gd name="connsiteX22" fmla="*/ 8090173 w 11777132"/>
                    <a:gd name="connsiteY22" fmla="*/ 1345724 h 1562219"/>
                    <a:gd name="connsiteX23" fmla="*/ 9446995 w 11777132"/>
                    <a:gd name="connsiteY23" fmla="*/ 1554942 h 1562219"/>
                    <a:gd name="connsiteX24" fmla="*/ 10681196 w 11777132"/>
                    <a:gd name="connsiteY24" fmla="*/ 1375924 h 1562219"/>
                    <a:gd name="connsiteX25" fmla="*/ 11773858 w 11777132"/>
                    <a:gd name="connsiteY25" fmla="*/ 799939 h 1562219"/>
                    <a:gd name="connsiteX26" fmla="*/ 11777133 w 11777132"/>
                    <a:gd name="connsiteY26" fmla="*/ 803760 h 1562219"/>
                    <a:gd name="connsiteX27" fmla="*/ 10682652 w 11777132"/>
                    <a:gd name="connsiteY27" fmla="*/ 1380655 h 1562219"/>
                    <a:gd name="connsiteX28" fmla="*/ 9447177 w 11777132"/>
                    <a:gd name="connsiteY28" fmla="*/ 1559854 h 1562219"/>
                    <a:gd name="connsiteX29" fmla="*/ 9314733 w 11777132"/>
                    <a:gd name="connsiteY29" fmla="*/ 1562219 h 1562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1777132" h="1562219">
                      <a:moveTo>
                        <a:pt x="9314733" y="1562219"/>
                      </a:moveTo>
                      <a:cubicBezTo>
                        <a:pt x="8891749" y="1562219"/>
                        <a:pt x="8479864" y="1491085"/>
                        <a:pt x="8088536" y="1350455"/>
                      </a:cubicBezTo>
                      <a:cubicBezTo>
                        <a:pt x="7958639" y="1303699"/>
                        <a:pt x="7829470" y="1249666"/>
                        <a:pt x="7693387" y="1184900"/>
                      </a:cubicBezTo>
                      <a:cubicBezTo>
                        <a:pt x="7565492" y="1124136"/>
                        <a:pt x="7439416" y="1061370"/>
                        <a:pt x="7317341" y="1000606"/>
                      </a:cubicBezTo>
                      <a:cubicBezTo>
                        <a:pt x="6980228" y="832686"/>
                        <a:pt x="6662035" y="674227"/>
                        <a:pt x="6320738" y="561977"/>
                      </a:cubicBezTo>
                      <a:cubicBezTo>
                        <a:pt x="5846996" y="407156"/>
                        <a:pt x="5386717" y="348029"/>
                        <a:pt x="4913886" y="381140"/>
                      </a:cubicBezTo>
                      <a:cubicBezTo>
                        <a:pt x="4547664" y="406792"/>
                        <a:pt x="4177803" y="522862"/>
                        <a:pt x="3749726" y="746452"/>
                      </a:cubicBezTo>
                      <a:cubicBezTo>
                        <a:pt x="3672770" y="787022"/>
                        <a:pt x="3593995" y="830321"/>
                        <a:pt x="3517767" y="872165"/>
                      </a:cubicBezTo>
                      <a:cubicBezTo>
                        <a:pt x="3174468" y="1060461"/>
                        <a:pt x="2819344" y="1255124"/>
                        <a:pt x="2429290" y="1329533"/>
                      </a:cubicBezTo>
                      <a:cubicBezTo>
                        <a:pt x="2141297" y="1384475"/>
                        <a:pt x="1846027" y="1361006"/>
                        <a:pt x="1551667" y="1259672"/>
                      </a:cubicBezTo>
                      <a:cubicBezTo>
                        <a:pt x="1283505" y="1167435"/>
                        <a:pt x="1013523" y="1012068"/>
                        <a:pt x="701698" y="771012"/>
                      </a:cubicBezTo>
                      <a:cubicBezTo>
                        <a:pt x="420255" y="552698"/>
                        <a:pt x="209218" y="283081"/>
                        <a:pt x="0" y="2911"/>
                      </a:cubicBezTo>
                      <a:lnTo>
                        <a:pt x="4002" y="0"/>
                      </a:lnTo>
                      <a:cubicBezTo>
                        <a:pt x="212856" y="279624"/>
                        <a:pt x="423711" y="548696"/>
                        <a:pt x="704609" y="766828"/>
                      </a:cubicBezTo>
                      <a:cubicBezTo>
                        <a:pt x="1015888" y="1007519"/>
                        <a:pt x="1285506" y="1162704"/>
                        <a:pt x="1553123" y="1254760"/>
                      </a:cubicBezTo>
                      <a:cubicBezTo>
                        <a:pt x="1846755" y="1355730"/>
                        <a:pt x="2141115" y="1379199"/>
                        <a:pt x="2428198" y="1324439"/>
                      </a:cubicBezTo>
                      <a:cubicBezTo>
                        <a:pt x="2817525" y="1250212"/>
                        <a:pt x="3172285" y="1055549"/>
                        <a:pt x="3515220" y="867435"/>
                      </a:cubicBezTo>
                      <a:cubicBezTo>
                        <a:pt x="3591448" y="825591"/>
                        <a:pt x="3670405" y="782292"/>
                        <a:pt x="3747361" y="741722"/>
                      </a:cubicBezTo>
                      <a:cubicBezTo>
                        <a:pt x="4175984" y="517768"/>
                        <a:pt x="4546572" y="401516"/>
                        <a:pt x="4913522" y="375864"/>
                      </a:cubicBezTo>
                      <a:cubicBezTo>
                        <a:pt x="5387082" y="342753"/>
                        <a:pt x="5847724" y="401880"/>
                        <a:pt x="6322193" y="557065"/>
                      </a:cubicBezTo>
                      <a:cubicBezTo>
                        <a:pt x="6663855" y="669496"/>
                        <a:pt x="6982229" y="827956"/>
                        <a:pt x="7319525" y="996058"/>
                      </a:cubicBezTo>
                      <a:cubicBezTo>
                        <a:pt x="7441416" y="1056822"/>
                        <a:pt x="7567675" y="1119587"/>
                        <a:pt x="7695388" y="1180351"/>
                      </a:cubicBezTo>
                      <a:cubicBezTo>
                        <a:pt x="7831289" y="1245118"/>
                        <a:pt x="7960458" y="1299151"/>
                        <a:pt x="8090173" y="1345724"/>
                      </a:cubicBezTo>
                      <a:cubicBezTo>
                        <a:pt x="8521707" y="1500909"/>
                        <a:pt x="8978165" y="1571134"/>
                        <a:pt x="9446995" y="1554942"/>
                      </a:cubicBezTo>
                      <a:cubicBezTo>
                        <a:pt x="9915643" y="1538568"/>
                        <a:pt x="10319342" y="1479987"/>
                        <a:pt x="10681196" y="1375924"/>
                      </a:cubicBezTo>
                      <a:cubicBezTo>
                        <a:pt x="11117461" y="1250394"/>
                        <a:pt x="11484956" y="1056640"/>
                        <a:pt x="11773858" y="799939"/>
                      </a:cubicBezTo>
                      <a:lnTo>
                        <a:pt x="11777133" y="803760"/>
                      </a:lnTo>
                      <a:cubicBezTo>
                        <a:pt x="11487867" y="1060824"/>
                        <a:pt x="11119645" y="1254942"/>
                        <a:pt x="10682652" y="1380655"/>
                      </a:cubicBezTo>
                      <a:cubicBezTo>
                        <a:pt x="10320433" y="1484900"/>
                        <a:pt x="9916370" y="1543480"/>
                        <a:pt x="9447177" y="1559854"/>
                      </a:cubicBezTo>
                      <a:cubicBezTo>
                        <a:pt x="9402787" y="1561491"/>
                        <a:pt x="9358759" y="1562219"/>
                        <a:pt x="9314733" y="156221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34AEB18D-FEA7-4405-9000-DBEC9FB4E6A8}"/>
                    </a:ext>
                  </a:extLst>
                </p:cNvPr>
                <p:cNvSpPr/>
                <p:nvPr/>
              </p:nvSpPr>
              <p:spPr>
                <a:xfrm>
                  <a:off x="-743467" y="5224404"/>
                  <a:ext cx="11809880" cy="1560217"/>
                </a:xfrm>
                <a:custGeom>
                  <a:avLst/>
                  <a:gdLst>
                    <a:gd name="connsiteX0" fmla="*/ 9362944 w 11809880"/>
                    <a:gd name="connsiteY0" fmla="*/ 1560218 h 1560217"/>
                    <a:gd name="connsiteX1" fmla="*/ 8140204 w 11809880"/>
                    <a:gd name="connsiteY1" fmla="*/ 1348453 h 1560217"/>
                    <a:gd name="connsiteX2" fmla="*/ 7743418 w 11809880"/>
                    <a:gd name="connsiteY2" fmla="*/ 1181625 h 1560217"/>
                    <a:gd name="connsiteX3" fmla="*/ 7356092 w 11809880"/>
                    <a:gd name="connsiteY3" fmla="*/ 990600 h 1560217"/>
                    <a:gd name="connsiteX4" fmla="*/ 6366402 w 11809880"/>
                    <a:gd name="connsiteY4" fmla="*/ 551425 h 1560217"/>
                    <a:gd name="connsiteX5" fmla="*/ 4954638 w 11809880"/>
                    <a:gd name="connsiteY5" fmla="*/ 361856 h 1560217"/>
                    <a:gd name="connsiteX6" fmla="*/ 3782109 w 11809880"/>
                    <a:gd name="connsiteY6" fmla="*/ 716798 h 1560217"/>
                    <a:gd name="connsiteX7" fmla="*/ 3522497 w 11809880"/>
                    <a:gd name="connsiteY7" fmla="*/ 855245 h 1560217"/>
                    <a:gd name="connsiteX8" fmla="*/ 2455124 w 11809880"/>
                    <a:gd name="connsiteY8" fmla="*/ 1303517 h 1560217"/>
                    <a:gd name="connsiteX9" fmla="*/ 1572953 w 11809880"/>
                    <a:gd name="connsiteY9" fmla="*/ 1246028 h 1560217"/>
                    <a:gd name="connsiteX10" fmla="*/ 713887 w 11809880"/>
                    <a:gd name="connsiteY10" fmla="*/ 765737 h 1560217"/>
                    <a:gd name="connsiteX11" fmla="*/ 3457 w 11809880"/>
                    <a:gd name="connsiteY11" fmla="*/ 7459 h 1560217"/>
                    <a:gd name="connsiteX12" fmla="*/ 0 w 11809880"/>
                    <a:gd name="connsiteY12" fmla="*/ 3093 h 1560217"/>
                    <a:gd name="connsiteX13" fmla="*/ 4002 w 11809880"/>
                    <a:gd name="connsiteY13" fmla="*/ 0 h 1560217"/>
                    <a:gd name="connsiteX14" fmla="*/ 7459 w 11809880"/>
                    <a:gd name="connsiteY14" fmla="*/ 4366 h 1560217"/>
                    <a:gd name="connsiteX15" fmla="*/ 716798 w 11809880"/>
                    <a:gd name="connsiteY15" fmla="*/ 761734 h 1560217"/>
                    <a:gd name="connsiteX16" fmla="*/ 1574590 w 11809880"/>
                    <a:gd name="connsiteY16" fmla="*/ 1241116 h 1560217"/>
                    <a:gd name="connsiteX17" fmla="*/ 2454214 w 11809880"/>
                    <a:gd name="connsiteY17" fmla="*/ 1298423 h 1560217"/>
                    <a:gd name="connsiteX18" fmla="*/ 3520132 w 11809880"/>
                    <a:gd name="connsiteY18" fmla="*/ 850697 h 1560217"/>
                    <a:gd name="connsiteX19" fmla="*/ 3779926 w 11809880"/>
                    <a:gd name="connsiteY19" fmla="*/ 712250 h 1560217"/>
                    <a:gd name="connsiteX20" fmla="*/ 4954456 w 11809880"/>
                    <a:gd name="connsiteY20" fmla="*/ 356762 h 1560217"/>
                    <a:gd name="connsiteX21" fmla="*/ 6368039 w 11809880"/>
                    <a:gd name="connsiteY21" fmla="*/ 546513 h 1560217"/>
                    <a:gd name="connsiteX22" fmla="*/ 7358457 w 11809880"/>
                    <a:gd name="connsiteY22" fmla="*/ 985870 h 1560217"/>
                    <a:gd name="connsiteX23" fmla="*/ 7745601 w 11809880"/>
                    <a:gd name="connsiteY23" fmla="*/ 1176895 h 1560217"/>
                    <a:gd name="connsiteX24" fmla="*/ 8141841 w 11809880"/>
                    <a:gd name="connsiteY24" fmla="*/ 1343541 h 1560217"/>
                    <a:gd name="connsiteX25" fmla="*/ 9504848 w 11809880"/>
                    <a:gd name="connsiteY25" fmla="*/ 1552213 h 1560217"/>
                    <a:gd name="connsiteX26" fmla="*/ 10725588 w 11809880"/>
                    <a:gd name="connsiteY26" fmla="*/ 1367556 h 1560217"/>
                    <a:gd name="connsiteX27" fmla="*/ 11806606 w 11809880"/>
                    <a:gd name="connsiteY27" fmla="*/ 792844 h 1560217"/>
                    <a:gd name="connsiteX28" fmla="*/ 11809880 w 11809880"/>
                    <a:gd name="connsiteY28" fmla="*/ 796664 h 1560217"/>
                    <a:gd name="connsiteX29" fmla="*/ 10727042 w 11809880"/>
                    <a:gd name="connsiteY29" fmla="*/ 1372468 h 1560217"/>
                    <a:gd name="connsiteX30" fmla="*/ 9505030 w 11809880"/>
                    <a:gd name="connsiteY30" fmla="*/ 1557307 h 1560217"/>
                    <a:gd name="connsiteX31" fmla="*/ 9362944 w 11809880"/>
                    <a:gd name="connsiteY31" fmla="*/ 1560218 h 15602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809880" h="1560217">
                      <a:moveTo>
                        <a:pt x="9362944" y="1560218"/>
                      </a:moveTo>
                      <a:cubicBezTo>
                        <a:pt x="8941052" y="1560218"/>
                        <a:pt x="8530439" y="1489266"/>
                        <a:pt x="8140204" y="1348453"/>
                      </a:cubicBezTo>
                      <a:cubicBezTo>
                        <a:pt x="8010125" y="1301516"/>
                        <a:pt x="7880228" y="1246937"/>
                        <a:pt x="7743418" y="1181625"/>
                      </a:cubicBezTo>
                      <a:cubicBezTo>
                        <a:pt x="7611701" y="1118860"/>
                        <a:pt x="7481805" y="1053547"/>
                        <a:pt x="7356092" y="990600"/>
                      </a:cubicBezTo>
                      <a:cubicBezTo>
                        <a:pt x="7021708" y="822862"/>
                        <a:pt x="6705698" y="664403"/>
                        <a:pt x="6366402" y="551425"/>
                      </a:cubicBezTo>
                      <a:cubicBezTo>
                        <a:pt x="5890841" y="394239"/>
                        <a:pt x="5429107" y="332201"/>
                        <a:pt x="4954638" y="361856"/>
                      </a:cubicBezTo>
                      <a:cubicBezTo>
                        <a:pt x="4578956" y="385324"/>
                        <a:pt x="4206366" y="498120"/>
                        <a:pt x="3782109" y="716798"/>
                      </a:cubicBezTo>
                      <a:cubicBezTo>
                        <a:pt x="3696057" y="761188"/>
                        <a:pt x="3607822" y="808854"/>
                        <a:pt x="3522497" y="855245"/>
                      </a:cubicBezTo>
                      <a:cubicBezTo>
                        <a:pt x="3185202" y="1037902"/>
                        <a:pt x="2836446" y="1226743"/>
                        <a:pt x="2455124" y="1303517"/>
                      </a:cubicBezTo>
                      <a:cubicBezTo>
                        <a:pt x="2164038" y="1362098"/>
                        <a:pt x="1867313" y="1342813"/>
                        <a:pt x="1572953" y="1246028"/>
                      </a:cubicBezTo>
                      <a:cubicBezTo>
                        <a:pt x="1304972" y="1157792"/>
                        <a:pt x="1031898" y="1005154"/>
                        <a:pt x="713887" y="765737"/>
                      </a:cubicBezTo>
                      <a:cubicBezTo>
                        <a:pt x="418617" y="542692"/>
                        <a:pt x="198120" y="258338"/>
                        <a:pt x="3457" y="7459"/>
                      </a:cubicBezTo>
                      <a:lnTo>
                        <a:pt x="0" y="3093"/>
                      </a:lnTo>
                      <a:lnTo>
                        <a:pt x="4002" y="0"/>
                      </a:lnTo>
                      <a:lnTo>
                        <a:pt x="7459" y="4366"/>
                      </a:lnTo>
                      <a:cubicBezTo>
                        <a:pt x="201759" y="255064"/>
                        <a:pt x="422074" y="539054"/>
                        <a:pt x="716798" y="761734"/>
                      </a:cubicBezTo>
                      <a:cubicBezTo>
                        <a:pt x="1034445" y="1000788"/>
                        <a:pt x="1306974" y="1153244"/>
                        <a:pt x="1574590" y="1241116"/>
                      </a:cubicBezTo>
                      <a:cubicBezTo>
                        <a:pt x="1868041" y="1337538"/>
                        <a:pt x="2163856" y="1356822"/>
                        <a:pt x="2454214" y="1298423"/>
                      </a:cubicBezTo>
                      <a:cubicBezTo>
                        <a:pt x="2834626" y="1221831"/>
                        <a:pt x="3183201" y="1033171"/>
                        <a:pt x="3520132" y="850697"/>
                      </a:cubicBezTo>
                      <a:cubicBezTo>
                        <a:pt x="3605457" y="804487"/>
                        <a:pt x="3693874" y="756640"/>
                        <a:pt x="3779926" y="712250"/>
                      </a:cubicBezTo>
                      <a:cubicBezTo>
                        <a:pt x="4204729" y="493208"/>
                        <a:pt x="4578046" y="380412"/>
                        <a:pt x="4954456" y="356762"/>
                      </a:cubicBezTo>
                      <a:cubicBezTo>
                        <a:pt x="5429471" y="327107"/>
                        <a:pt x="5891932" y="389145"/>
                        <a:pt x="6368039" y="546513"/>
                      </a:cubicBezTo>
                      <a:cubicBezTo>
                        <a:pt x="6707699" y="659490"/>
                        <a:pt x="7023891" y="818132"/>
                        <a:pt x="7358457" y="985870"/>
                      </a:cubicBezTo>
                      <a:cubicBezTo>
                        <a:pt x="7483988" y="1048817"/>
                        <a:pt x="7613885" y="1113948"/>
                        <a:pt x="7745601" y="1176895"/>
                      </a:cubicBezTo>
                      <a:cubicBezTo>
                        <a:pt x="7882229" y="1242207"/>
                        <a:pt x="8011944" y="1296786"/>
                        <a:pt x="8141841" y="1343541"/>
                      </a:cubicBezTo>
                      <a:cubicBezTo>
                        <a:pt x="8575012" y="1499818"/>
                        <a:pt x="9033472" y="1570042"/>
                        <a:pt x="9504848" y="1552213"/>
                      </a:cubicBezTo>
                      <a:cubicBezTo>
                        <a:pt x="9958214" y="1535112"/>
                        <a:pt x="10368825" y="1473074"/>
                        <a:pt x="10725588" y="1367556"/>
                      </a:cubicBezTo>
                      <a:cubicBezTo>
                        <a:pt x="11154938" y="1240570"/>
                        <a:pt x="11518613" y="1047180"/>
                        <a:pt x="11806606" y="792844"/>
                      </a:cubicBezTo>
                      <a:lnTo>
                        <a:pt x="11809880" y="796664"/>
                      </a:lnTo>
                      <a:cubicBezTo>
                        <a:pt x="11521524" y="1051546"/>
                        <a:pt x="11157121" y="1245118"/>
                        <a:pt x="10727042" y="1372468"/>
                      </a:cubicBezTo>
                      <a:cubicBezTo>
                        <a:pt x="10369917" y="1478168"/>
                        <a:pt x="9958759" y="1540388"/>
                        <a:pt x="9505030" y="1557307"/>
                      </a:cubicBezTo>
                      <a:cubicBezTo>
                        <a:pt x="9457547" y="1559308"/>
                        <a:pt x="9410245" y="1560218"/>
                        <a:pt x="9362944" y="1560218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0FCFB272-512D-458D-8B5E-B317EB2B7A2B}"/>
                    </a:ext>
                  </a:extLst>
                </p:cNvPr>
                <p:cNvSpPr/>
                <p:nvPr/>
              </p:nvSpPr>
              <p:spPr>
                <a:xfrm>
                  <a:off x="-738009" y="5229498"/>
                  <a:ext cx="11842627" cy="1557670"/>
                </a:xfrm>
                <a:custGeom>
                  <a:avLst/>
                  <a:gdLst>
                    <a:gd name="connsiteX0" fmla="*/ 9410973 w 11842627"/>
                    <a:gd name="connsiteY0" fmla="*/ 1557671 h 1557670"/>
                    <a:gd name="connsiteX1" fmla="*/ 8191871 w 11842627"/>
                    <a:gd name="connsiteY1" fmla="*/ 1346088 h 1557670"/>
                    <a:gd name="connsiteX2" fmla="*/ 7793630 w 11842627"/>
                    <a:gd name="connsiteY2" fmla="*/ 1177986 h 1557670"/>
                    <a:gd name="connsiteX3" fmla="*/ 7395571 w 11842627"/>
                    <a:gd name="connsiteY3" fmla="*/ 980594 h 1557670"/>
                    <a:gd name="connsiteX4" fmla="*/ 6412066 w 11842627"/>
                    <a:gd name="connsiteY4" fmla="*/ 540873 h 1557670"/>
                    <a:gd name="connsiteX5" fmla="*/ 4995208 w 11842627"/>
                    <a:gd name="connsiteY5" fmla="*/ 342571 h 1557670"/>
                    <a:gd name="connsiteX6" fmla="*/ 3814310 w 11842627"/>
                    <a:gd name="connsiteY6" fmla="*/ 686962 h 1557670"/>
                    <a:gd name="connsiteX7" fmla="*/ 3533959 w 11842627"/>
                    <a:gd name="connsiteY7" fmla="*/ 834506 h 1557670"/>
                    <a:gd name="connsiteX8" fmla="*/ 2480776 w 11842627"/>
                    <a:gd name="connsiteY8" fmla="*/ 1277137 h 1557670"/>
                    <a:gd name="connsiteX9" fmla="*/ 1594238 w 11842627"/>
                    <a:gd name="connsiteY9" fmla="*/ 1232019 h 1557670"/>
                    <a:gd name="connsiteX10" fmla="*/ 725712 w 11842627"/>
                    <a:gd name="connsiteY10" fmla="*/ 760279 h 1557670"/>
                    <a:gd name="connsiteX11" fmla="*/ 28927 w 11842627"/>
                    <a:gd name="connsiteY11" fmla="*/ 39115 h 1557670"/>
                    <a:gd name="connsiteX12" fmla="*/ 0 w 11842627"/>
                    <a:gd name="connsiteY12" fmla="*/ 3093 h 1557670"/>
                    <a:gd name="connsiteX13" fmla="*/ 3820 w 11842627"/>
                    <a:gd name="connsiteY13" fmla="*/ 0 h 1557670"/>
                    <a:gd name="connsiteX14" fmla="*/ 32747 w 11842627"/>
                    <a:gd name="connsiteY14" fmla="*/ 36022 h 1557670"/>
                    <a:gd name="connsiteX15" fmla="*/ 728623 w 11842627"/>
                    <a:gd name="connsiteY15" fmla="*/ 756458 h 1557670"/>
                    <a:gd name="connsiteX16" fmla="*/ 1595694 w 11842627"/>
                    <a:gd name="connsiteY16" fmla="*/ 1227471 h 1557670"/>
                    <a:gd name="connsiteX17" fmla="*/ 2479684 w 11842627"/>
                    <a:gd name="connsiteY17" fmla="*/ 1272407 h 1557670"/>
                    <a:gd name="connsiteX18" fmla="*/ 3531412 w 11842627"/>
                    <a:gd name="connsiteY18" fmla="*/ 830321 h 1557670"/>
                    <a:gd name="connsiteX19" fmla="*/ 3811945 w 11842627"/>
                    <a:gd name="connsiteY19" fmla="*/ 682777 h 1557670"/>
                    <a:gd name="connsiteX20" fmla="*/ 4994844 w 11842627"/>
                    <a:gd name="connsiteY20" fmla="*/ 337841 h 1557670"/>
                    <a:gd name="connsiteX21" fmla="*/ 6413521 w 11842627"/>
                    <a:gd name="connsiteY21" fmla="*/ 536325 h 1557670"/>
                    <a:gd name="connsiteX22" fmla="*/ 7397572 w 11842627"/>
                    <a:gd name="connsiteY22" fmla="*/ 976410 h 1557670"/>
                    <a:gd name="connsiteX23" fmla="*/ 7795449 w 11842627"/>
                    <a:gd name="connsiteY23" fmla="*/ 1173802 h 1557670"/>
                    <a:gd name="connsiteX24" fmla="*/ 8193327 w 11842627"/>
                    <a:gd name="connsiteY24" fmla="*/ 1341722 h 1557670"/>
                    <a:gd name="connsiteX25" fmla="*/ 9562702 w 11842627"/>
                    <a:gd name="connsiteY25" fmla="*/ 1550030 h 1557670"/>
                    <a:gd name="connsiteX26" fmla="*/ 11839352 w 11842627"/>
                    <a:gd name="connsiteY26" fmla="*/ 786295 h 1557670"/>
                    <a:gd name="connsiteX27" fmla="*/ 11842627 w 11842627"/>
                    <a:gd name="connsiteY27" fmla="*/ 789933 h 1557670"/>
                    <a:gd name="connsiteX28" fmla="*/ 9562883 w 11842627"/>
                    <a:gd name="connsiteY28" fmla="*/ 1554942 h 1557670"/>
                    <a:gd name="connsiteX29" fmla="*/ 9410973 w 11842627"/>
                    <a:gd name="connsiteY29" fmla="*/ 1557671 h 1557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1842627" h="1557670">
                      <a:moveTo>
                        <a:pt x="9410973" y="1557671"/>
                      </a:moveTo>
                      <a:cubicBezTo>
                        <a:pt x="8989990" y="1557671"/>
                        <a:pt x="8580652" y="1486719"/>
                        <a:pt x="8191871" y="1346088"/>
                      </a:cubicBezTo>
                      <a:cubicBezTo>
                        <a:pt x="8061610" y="1298969"/>
                        <a:pt x="7931350" y="1244026"/>
                        <a:pt x="7793630" y="1177986"/>
                      </a:cubicBezTo>
                      <a:cubicBezTo>
                        <a:pt x="7658275" y="1113220"/>
                        <a:pt x="7524740" y="1045724"/>
                        <a:pt x="7395571" y="980594"/>
                      </a:cubicBezTo>
                      <a:cubicBezTo>
                        <a:pt x="7063551" y="812856"/>
                        <a:pt x="6749725" y="654396"/>
                        <a:pt x="6412066" y="540873"/>
                      </a:cubicBezTo>
                      <a:cubicBezTo>
                        <a:pt x="5934868" y="381322"/>
                        <a:pt x="5471496" y="316373"/>
                        <a:pt x="4995208" y="342571"/>
                      </a:cubicBezTo>
                      <a:cubicBezTo>
                        <a:pt x="4617524" y="363311"/>
                        <a:pt x="4231290" y="475925"/>
                        <a:pt x="3814310" y="686962"/>
                      </a:cubicBezTo>
                      <a:cubicBezTo>
                        <a:pt x="3721527" y="733899"/>
                        <a:pt x="3626196" y="785021"/>
                        <a:pt x="3533959" y="834506"/>
                      </a:cubicBezTo>
                      <a:cubicBezTo>
                        <a:pt x="3200484" y="1013159"/>
                        <a:pt x="2855730" y="1197817"/>
                        <a:pt x="2480776" y="1277137"/>
                      </a:cubicBezTo>
                      <a:cubicBezTo>
                        <a:pt x="2186415" y="1339357"/>
                        <a:pt x="1888235" y="1324075"/>
                        <a:pt x="1594238" y="1232019"/>
                      </a:cubicBezTo>
                      <a:cubicBezTo>
                        <a:pt x="1326076" y="1147968"/>
                        <a:pt x="1050091" y="998059"/>
                        <a:pt x="725712" y="760279"/>
                      </a:cubicBezTo>
                      <a:cubicBezTo>
                        <a:pt x="438993" y="549424"/>
                        <a:pt x="221043" y="278169"/>
                        <a:pt x="28927" y="39115"/>
                      </a:cubicBezTo>
                      <a:lnTo>
                        <a:pt x="0" y="3093"/>
                      </a:lnTo>
                      <a:lnTo>
                        <a:pt x="3820" y="0"/>
                      </a:lnTo>
                      <a:lnTo>
                        <a:pt x="32747" y="36022"/>
                      </a:lnTo>
                      <a:cubicBezTo>
                        <a:pt x="224682" y="274894"/>
                        <a:pt x="442268" y="545785"/>
                        <a:pt x="728623" y="756458"/>
                      </a:cubicBezTo>
                      <a:cubicBezTo>
                        <a:pt x="1052456" y="993875"/>
                        <a:pt x="1328077" y="1143602"/>
                        <a:pt x="1595694" y="1227471"/>
                      </a:cubicBezTo>
                      <a:cubicBezTo>
                        <a:pt x="1888780" y="1319345"/>
                        <a:pt x="2186233" y="1334445"/>
                        <a:pt x="2479684" y="1272407"/>
                      </a:cubicBezTo>
                      <a:cubicBezTo>
                        <a:pt x="2853911" y="1193268"/>
                        <a:pt x="3198301" y="1008793"/>
                        <a:pt x="3531412" y="830321"/>
                      </a:cubicBezTo>
                      <a:cubicBezTo>
                        <a:pt x="3623649" y="780837"/>
                        <a:pt x="3718980" y="729715"/>
                        <a:pt x="3811945" y="682777"/>
                      </a:cubicBezTo>
                      <a:cubicBezTo>
                        <a:pt x="4229653" y="471376"/>
                        <a:pt x="4616615" y="358581"/>
                        <a:pt x="4994844" y="337841"/>
                      </a:cubicBezTo>
                      <a:cubicBezTo>
                        <a:pt x="5471678" y="311643"/>
                        <a:pt x="5935778" y="376592"/>
                        <a:pt x="6413521" y="536325"/>
                      </a:cubicBezTo>
                      <a:cubicBezTo>
                        <a:pt x="6751544" y="650030"/>
                        <a:pt x="7065371" y="808672"/>
                        <a:pt x="7397572" y="976410"/>
                      </a:cubicBezTo>
                      <a:cubicBezTo>
                        <a:pt x="7526741" y="1041540"/>
                        <a:pt x="7660095" y="1109036"/>
                        <a:pt x="7795449" y="1173802"/>
                      </a:cubicBezTo>
                      <a:cubicBezTo>
                        <a:pt x="7933169" y="1239842"/>
                        <a:pt x="8063248" y="1294784"/>
                        <a:pt x="8193327" y="1341722"/>
                      </a:cubicBezTo>
                      <a:cubicBezTo>
                        <a:pt x="8628135" y="1499090"/>
                        <a:pt x="9088778" y="1569132"/>
                        <a:pt x="9562702" y="1550030"/>
                      </a:cubicBezTo>
                      <a:cubicBezTo>
                        <a:pt x="10541112" y="1510551"/>
                        <a:pt x="11307212" y="1253669"/>
                        <a:pt x="11839352" y="786295"/>
                      </a:cubicBezTo>
                      <a:lnTo>
                        <a:pt x="11842627" y="789933"/>
                      </a:lnTo>
                      <a:cubicBezTo>
                        <a:pt x="11309577" y="1258035"/>
                        <a:pt x="10542568" y="1515464"/>
                        <a:pt x="9562883" y="1554942"/>
                      </a:cubicBezTo>
                      <a:cubicBezTo>
                        <a:pt x="9512307" y="1556761"/>
                        <a:pt x="9461550" y="1557671"/>
                        <a:pt x="9410973" y="155767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5B6F3F06-3E38-43B1-95CA-953A31C3E9B5}"/>
                    </a:ext>
                  </a:extLst>
                </p:cNvPr>
                <p:cNvSpPr/>
                <p:nvPr/>
              </p:nvSpPr>
              <p:spPr>
                <a:xfrm>
                  <a:off x="-732552" y="5233864"/>
                  <a:ext cx="11875374" cy="1556033"/>
                </a:xfrm>
                <a:custGeom>
                  <a:avLst/>
                  <a:gdLst>
                    <a:gd name="connsiteX0" fmla="*/ 9459002 w 11875374"/>
                    <a:gd name="connsiteY0" fmla="*/ 1556034 h 1556033"/>
                    <a:gd name="connsiteX1" fmla="*/ 8243357 w 11875374"/>
                    <a:gd name="connsiteY1" fmla="*/ 1344451 h 1556033"/>
                    <a:gd name="connsiteX2" fmla="*/ 7843479 w 11875374"/>
                    <a:gd name="connsiteY2" fmla="*/ 1174894 h 1556033"/>
                    <a:gd name="connsiteX3" fmla="*/ 7435049 w 11875374"/>
                    <a:gd name="connsiteY3" fmla="*/ 971134 h 1556033"/>
                    <a:gd name="connsiteX4" fmla="*/ 6457548 w 11875374"/>
                    <a:gd name="connsiteY4" fmla="*/ 530503 h 1556033"/>
                    <a:gd name="connsiteX5" fmla="*/ 5035778 w 11875374"/>
                    <a:gd name="connsiteY5" fmla="*/ 323651 h 1556033"/>
                    <a:gd name="connsiteX6" fmla="*/ 3846512 w 11875374"/>
                    <a:gd name="connsiteY6" fmla="*/ 657671 h 1556033"/>
                    <a:gd name="connsiteX7" fmla="*/ 3544875 w 11875374"/>
                    <a:gd name="connsiteY7" fmla="*/ 814311 h 1556033"/>
                    <a:gd name="connsiteX8" fmla="*/ 2506427 w 11875374"/>
                    <a:gd name="connsiteY8" fmla="*/ 1251304 h 1556033"/>
                    <a:gd name="connsiteX9" fmla="*/ 1615342 w 11875374"/>
                    <a:gd name="connsiteY9" fmla="*/ 1218556 h 1556033"/>
                    <a:gd name="connsiteX10" fmla="*/ 737720 w 11875374"/>
                    <a:gd name="connsiteY10" fmla="*/ 755367 h 1556033"/>
                    <a:gd name="connsiteX11" fmla="*/ 52032 w 11875374"/>
                    <a:gd name="connsiteY11" fmla="*/ 65858 h 1556033"/>
                    <a:gd name="connsiteX12" fmla="*/ 0 w 11875374"/>
                    <a:gd name="connsiteY12" fmla="*/ 3275 h 1556033"/>
                    <a:gd name="connsiteX13" fmla="*/ 3820 w 11875374"/>
                    <a:gd name="connsiteY13" fmla="*/ 0 h 1556033"/>
                    <a:gd name="connsiteX14" fmla="*/ 55852 w 11875374"/>
                    <a:gd name="connsiteY14" fmla="*/ 62583 h 1556033"/>
                    <a:gd name="connsiteX15" fmla="*/ 740630 w 11875374"/>
                    <a:gd name="connsiteY15" fmla="*/ 751000 h 1556033"/>
                    <a:gd name="connsiteX16" fmla="*/ 1616797 w 11875374"/>
                    <a:gd name="connsiteY16" fmla="*/ 1213462 h 1556033"/>
                    <a:gd name="connsiteX17" fmla="*/ 2505336 w 11875374"/>
                    <a:gd name="connsiteY17" fmla="*/ 1246028 h 1556033"/>
                    <a:gd name="connsiteX18" fmla="*/ 3542509 w 11875374"/>
                    <a:gd name="connsiteY18" fmla="*/ 809581 h 1556033"/>
                    <a:gd name="connsiteX19" fmla="*/ 3844147 w 11875374"/>
                    <a:gd name="connsiteY19" fmla="*/ 652941 h 1556033"/>
                    <a:gd name="connsiteX20" fmla="*/ 5035414 w 11875374"/>
                    <a:gd name="connsiteY20" fmla="*/ 318375 h 1556033"/>
                    <a:gd name="connsiteX21" fmla="*/ 6459003 w 11875374"/>
                    <a:gd name="connsiteY21" fmla="*/ 525591 h 1556033"/>
                    <a:gd name="connsiteX22" fmla="*/ 7437050 w 11875374"/>
                    <a:gd name="connsiteY22" fmla="*/ 966404 h 1556033"/>
                    <a:gd name="connsiteX23" fmla="*/ 7845297 w 11875374"/>
                    <a:gd name="connsiteY23" fmla="*/ 1170163 h 1556033"/>
                    <a:gd name="connsiteX24" fmla="*/ 8244812 w 11875374"/>
                    <a:gd name="connsiteY24" fmla="*/ 1339357 h 1556033"/>
                    <a:gd name="connsiteX25" fmla="*/ 9620555 w 11875374"/>
                    <a:gd name="connsiteY25" fmla="*/ 1547119 h 1556033"/>
                    <a:gd name="connsiteX26" fmla="*/ 10814551 w 11875374"/>
                    <a:gd name="connsiteY26" fmla="*/ 1351182 h 1556033"/>
                    <a:gd name="connsiteX27" fmla="*/ 11872100 w 11875374"/>
                    <a:gd name="connsiteY27" fmla="*/ 779017 h 1556033"/>
                    <a:gd name="connsiteX28" fmla="*/ 11875375 w 11875374"/>
                    <a:gd name="connsiteY28" fmla="*/ 782838 h 1556033"/>
                    <a:gd name="connsiteX29" fmla="*/ 10816006 w 11875374"/>
                    <a:gd name="connsiteY29" fmla="*/ 1356094 h 1556033"/>
                    <a:gd name="connsiteX30" fmla="*/ 9620737 w 11875374"/>
                    <a:gd name="connsiteY30" fmla="*/ 1552213 h 1556033"/>
                    <a:gd name="connsiteX31" fmla="*/ 9459002 w 11875374"/>
                    <a:gd name="connsiteY31" fmla="*/ 1556034 h 15560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875374" h="1556033">
                      <a:moveTo>
                        <a:pt x="9459002" y="1556034"/>
                      </a:moveTo>
                      <a:cubicBezTo>
                        <a:pt x="9039111" y="1556034"/>
                        <a:pt x="8630864" y="1485082"/>
                        <a:pt x="8243357" y="1344451"/>
                      </a:cubicBezTo>
                      <a:cubicBezTo>
                        <a:pt x="8112732" y="1296967"/>
                        <a:pt x="7981926" y="1241661"/>
                        <a:pt x="7843479" y="1174894"/>
                      </a:cubicBezTo>
                      <a:cubicBezTo>
                        <a:pt x="7704485" y="1108126"/>
                        <a:pt x="7567493" y="1038447"/>
                        <a:pt x="7435049" y="971134"/>
                      </a:cubicBezTo>
                      <a:cubicBezTo>
                        <a:pt x="7105213" y="803396"/>
                        <a:pt x="6793569" y="644936"/>
                        <a:pt x="6457548" y="530503"/>
                      </a:cubicBezTo>
                      <a:cubicBezTo>
                        <a:pt x="5985262" y="370770"/>
                        <a:pt x="5506972" y="301273"/>
                        <a:pt x="5035778" y="323651"/>
                      </a:cubicBezTo>
                      <a:cubicBezTo>
                        <a:pt x="4651181" y="341843"/>
                        <a:pt x="4262218" y="451182"/>
                        <a:pt x="3846512" y="657671"/>
                      </a:cubicBezTo>
                      <a:cubicBezTo>
                        <a:pt x="3746815" y="707156"/>
                        <a:pt x="3644208" y="761552"/>
                        <a:pt x="3544875" y="814311"/>
                      </a:cubicBezTo>
                      <a:cubicBezTo>
                        <a:pt x="3215402" y="988963"/>
                        <a:pt x="2874832" y="1169618"/>
                        <a:pt x="2506427" y="1251304"/>
                      </a:cubicBezTo>
                      <a:cubicBezTo>
                        <a:pt x="2208974" y="1317162"/>
                        <a:pt x="1909156" y="1306246"/>
                        <a:pt x="1615342" y="1218556"/>
                      </a:cubicBezTo>
                      <a:cubicBezTo>
                        <a:pt x="1347180" y="1138508"/>
                        <a:pt x="1068283" y="991328"/>
                        <a:pt x="737720" y="755367"/>
                      </a:cubicBezTo>
                      <a:cubicBezTo>
                        <a:pt x="457732" y="554700"/>
                        <a:pt x="242147" y="294906"/>
                        <a:pt x="52032" y="65858"/>
                      </a:cubicBezTo>
                      <a:cubicBezTo>
                        <a:pt x="34566" y="44754"/>
                        <a:pt x="17283" y="24015"/>
                        <a:pt x="0" y="3275"/>
                      </a:cubicBezTo>
                      <a:lnTo>
                        <a:pt x="3820" y="0"/>
                      </a:lnTo>
                      <a:cubicBezTo>
                        <a:pt x="21104" y="20558"/>
                        <a:pt x="38387" y="41480"/>
                        <a:pt x="55852" y="62583"/>
                      </a:cubicBezTo>
                      <a:cubicBezTo>
                        <a:pt x="245785" y="291449"/>
                        <a:pt x="461188" y="550879"/>
                        <a:pt x="740630" y="751000"/>
                      </a:cubicBezTo>
                      <a:cubicBezTo>
                        <a:pt x="1070830" y="986780"/>
                        <a:pt x="1349363" y="1133778"/>
                        <a:pt x="1616797" y="1213462"/>
                      </a:cubicBezTo>
                      <a:cubicBezTo>
                        <a:pt x="1909702" y="1300788"/>
                        <a:pt x="2208611" y="1311886"/>
                        <a:pt x="2505336" y="1246028"/>
                      </a:cubicBezTo>
                      <a:cubicBezTo>
                        <a:pt x="2873013" y="1164524"/>
                        <a:pt x="3213401" y="984051"/>
                        <a:pt x="3542509" y="809581"/>
                      </a:cubicBezTo>
                      <a:cubicBezTo>
                        <a:pt x="3641842" y="757004"/>
                        <a:pt x="3744450" y="702426"/>
                        <a:pt x="3844147" y="652941"/>
                      </a:cubicBezTo>
                      <a:cubicBezTo>
                        <a:pt x="4260581" y="446088"/>
                        <a:pt x="4650271" y="336568"/>
                        <a:pt x="5035414" y="318375"/>
                      </a:cubicBezTo>
                      <a:cubicBezTo>
                        <a:pt x="5507336" y="295998"/>
                        <a:pt x="5986171" y="365676"/>
                        <a:pt x="6459003" y="525591"/>
                      </a:cubicBezTo>
                      <a:cubicBezTo>
                        <a:pt x="6795389" y="640024"/>
                        <a:pt x="7107032" y="798666"/>
                        <a:pt x="7437050" y="966404"/>
                      </a:cubicBezTo>
                      <a:cubicBezTo>
                        <a:pt x="7569494" y="1033717"/>
                        <a:pt x="7706486" y="1103396"/>
                        <a:pt x="7845297" y="1170163"/>
                      </a:cubicBezTo>
                      <a:cubicBezTo>
                        <a:pt x="7983563" y="1236749"/>
                        <a:pt x="8114370" y="1292055"/>
                        <a:pt x="8244812" y="1339357"/>
                      </a:cubicBezTo>
                      <a:cubicBezTo>
                        <a:pt x="8681440" y="1497816"/>
                        <a:pt x="9144448" y="1567677"/>
                        <a:pt x="9620555" y="1547119"/>
                      </a:cubicBezTo>
                      <a:cubicBezTo>
                        <a:pt x="10056636" y="1528380"/>
                        <a:pt x="10458334" y="1462340"/>
                        <a:pt x="10814551" y="1351182"/>
                      </a:cubicBezTo>
                      <a:cubicBezTo>
                        <a:pt x="11230074" y="1221467"/>
                        <a:pt x="11585926" y="1028987"/>
                        <a:pt x="11872100" y="779017"/>
                      </a:cubicBezTo>
                      <a:lnTo>
                        <a:pt x="11875375" y="782838"/>
                      </a:lnTo>
                      <a:cubicBezTo>
                        <a:pt x="11588473" y="1033171"/>
                        <a:pt x="11232076" y="1226015"/>
                        <a:pt x="10816006" y="1356094"/>
                      </a:cubicBezTo>
                      <a:cubicBezTo>
                        <a:pt x="10459426" y="1467434"/>
                        <a:pt x="10057183" y="1533474"/>
                        <a:pt x="9620737" y="1552213"/>
                      </a:cubicBezTo>
                      <a:cubicBezTo>
                        <a:pt x="9566885" y="1554760"/>
                        <a:pt x="9512853" y="1556034"/>
                        <a:pt x="9459002" y="1556034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75EAD304-BF0A-40D0-8A14-7FE57EB8CF30}"/>
                    </a:ext>
                  </a:extLst>
                </p:cNvPr>
                <p:cNvSpPr/>
                <p:nvPr/>
              </p:nvSpPr>
              <p:spPr>
                <a:xfrm>
                  <a:off x="-727094" y="5238776"/>
                  <a:ext cx="11908303" cy="1553668"/>
                </a:xfrm>
                <a:custGeom>
                  <a:avLst/>
                  <a:gdLst>
                    <a:gd name="connsiteX0" fmla="*/ 9507213 w 11908303"/>
                    <a:gd name="connsiteY0" fmla="*/ 1553669 h 1553668"/>
                    <a:gd name="connsiteX1" fmla="*/ 8295025 w 11908303"/>
                    <a:gd name="connsiteY1" fmla="*/ 1342086 h 1553668"/>
                    <a:gd name="connsiteX2" fmla="*/ 7893509 w 11908303"/>
                    <a:gd name="connsiteY2" fmla="*/ 1171437 h 1553668"/>
                    <a:gd name="connsiteX3" fmla="*/ 7475073 w 11908303"/>
                    <a:gd name="connsiteY3" fmla="*/ 961492 h 1553668"/>
                    <a:gd name="connsiteX4" fmla="*/ 6503212 w 11908303"/>
                    <a:gd name="connsiteY4" fmla="*/ 519951 h 1553668"/>
                    <a:gd name="connsiteX5" fmla="*/ 5076348 w 11908303"/>
                    <a:gd name="connsiteY5" fmla="*/ 304366 h 1553668"/>
                    <a:gd name="connsiteX6" fmla="*/ 3878713 w 11908303"/>
                    <a:gd name="connsiteY6" fmla="*/ 628017 h 1553668"/>
                    <a:gd name="connsiteX7" fmla="*/ 3555608 w 11908303"/>
                    <a:gd name="connsiteY7" fmla="*/ 793754 h 1553668"/>
                    <a:gd name="connsiteX8" fmla="*/ 2532261 w 11908303"/>
                    <a:gd name="connsiteY8" fmla="*/ 1225106 h 1553668"/>
                    <a:gd name="connsiteX9" fmla="*/ 1636628 w 11908303"/>
                    <a:gd name="connsiteY9" fmla="*/ 1204730 h 1553668"/>
                    <a:gd name="connsiteX10" fmla="*/ 749727 w 11908303"/>
                    <a:gd name="connsiteY10" fmla="*/ 749909 h 1553668"/>
                    <a:gd name="connsiteX11" fmla="*/ 73135 w 11908303"/>
                    <a:gd name="connsiteY11" fmla="*/ 88599 h 1553668"/>
                    <a:gd name="connsiteX12" fmla="*/ 0 w 11908303"/>
                    <a:gd name="connsiteY12" fmla="*/ 3275 h 1553668"/>
                    <a:gd name="connsiteX13" fmla="*/ 3820 w 11908303"/>
                    <a:gd name="connsiteY13" fmla="*/ 0 h 1553668"/>
                    <a:gd name="connsiteX14" fmla="*/ 77138 w 11908303"/>
                    <a:gd name="connsiteY14" fmla="*/ 85324 h 1553668"/>
                    <a:gd name="connsiteX15" fmla="*/ 752638 w 11908303"/>
                    <a:gd name="connsiteY15" fmla="*/ 745724 h 1553668"/>
                    <a:gd name="connsiteX16" fmla="*/ 1638083 w 11908303"/>
                    <a:gd name="connsiteY16" fmla="*/ 1199818 h 1553668"/>
                    <a:gd name="connsiteX17" fmla="*/ 2531170 w 11908303"/>
                    <a:gd name="connsiteY17" fmla="*/ 1220194 h 1553668"/>
                    <a:gd name="connsiteX18" fmla="*/ 3553243 w 11908303"/>
                    <a:gd name="connsiteY18" fmla="*/ 789387 h 1553668"/>
                    <a:gd name="connsiteX19" fmla="*/ 3876530 w 11908303"/>
                    <a:gd name="connsiteY19" fmla="*/ 623469 h 1553668"/>
                    <a:gd name="connsiteX20" fmla="*/ 5076166 w 11908303"/>
                    <a:gd name="connsiteY20" fmla="*/ 299272 h 1553668"/>
                    <a:gd name="connsiteX21" fmla="*/ 6504849 w 11908303"/>
                    <a:gd name="connsiteY21" fmla="*/ 515221 h 1553668"/>
                    <a:gd name="connsiteX22" fmla="*/ 7477439 w 11908303"/>
                    <a:gd name="connsiteY22" fmla="*/ 957125 h 1553668"/>
                    <a:gd name="connsiteX23" fmla="*/ 7895692 w 11908303"/>
                    <a:gd name="connsiteY23" fmla="*/ 1167071 h 1553668"/>
                    <a:gd name="connsiteX24" fmla="*/ 8296662 w 11908303"/>
                    <a:gd name="connsiteY24" fmla="*/ 1337538 h 1553668"/>
                    <a:gd name="connsiteX25" fmla="*/ 9678589 w 11908303"/>
                    <a:gd name="connsiteY25" fmla="*/ 1544936 h 1553668"/>
                    <a:gd name="connsiteX26" fmla="*/ 10859123 w 11908303"/>
                    <a:gd name="connsiteY26" fmla="*/ 1343359 h 1553668"/>
                    <a:gd name="connsiteX27" fmla="*/ 11905029 w 11908303"/>
                    <a:gd name="connsiteY27" fmla="*/ 772286 h 1553668"/>
                    <a:gd name="connsiteX28" fmla="*/ 11908304 w 11908303"/>
                    <a:gd name="connsiteY28" fmla="*/ 776107 h 1553668"/>
                    <a:gd name="connsiteX29" fmla="*/ 10860579 w 11908303"/>
                    <a:gd name="connsiteY29" fmla="*/ 1348089 h 1553668"/>
                    <a:gd name="connsiteX30" fmla="*/ 9678772 w 11908303"/>
                    <a:gd name="connsiteY30" fmla="*/ 1549848 h 1553668"/>
                    <a:gd name="connsiteX31" fmla="*/ 9507213 w 11908303"/>
                    <a:gd name="connsiteY31" fmla="*/ 1553669 h 1553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908303" h="1553668">
                      <a:moveTo>
                        <a:pt x="9507213" y="1553669"/>
                      </a:moveTo>
                      <a:cubicBezTo>
                        <a:pt x="9088414" y="1553669"/>
                        <a:pt x="8681440" y="1482716"/>
                        <a:pt x="8295025" y="1342086"/>
                      </a:cubicBezTo>
                      <a:cubicBezTo>
                        <a:pt x="8164218" y="1294421"/>
                        <a:pt x="8032866" y="1238569"/>
                        <a:pt x="7893509" y="1171437"/>
                      </a:cubicBezTo>
                      <a:cubicBezTo>
                        <a:pt x="7751058" y="1102850"/>
                        <a:pt x="7610792" y="1030988"/>
                        <a:pt x="7475073" y="961492"/>
                      </a:cubicBezTo>
                      <a:cubicBezTo>
                        <a:pt x="7147239" y="793572"/>
                        <a:pt x="6837778" y="635112"/>
                        <a:pt x="6503212" y="519951"/>
                      </a:cubicBezTo>
                      <a:cubicBezTo>
                        <a:pt x="6029471" y="358035"/>
                        <a:pt x="5549361" y="285446"/>
                        <a:pt x="5076348" y="304366"/>
                      </a:cubicBezTo>
                      <a:cubicBezTo>
                        <a:pt x="4684838" y="320012"/>
                        <a:pt x="4293146" y="425894"/>
                        <a:pt x="3878713" y="628017"/>
                      </a:cubicBezTo>
                      <a:cubicBezTo>
                        <a:pt x="3771921" y="680048"/>
                        <a:pt x="3666948" y="735355"/>
                        <a:pt x="3555608" y="793754"/>
                      </a:cubicBezTo>
                      <a:cubicBezTo>
                        <a:pt x="3230502" y="964584"/>
                        <a:pt x="2894117" y="1141237"/>
                        <a:pt x="2532261" y="1225106"/>
                      </a:cubicBezTo>
                      <a:cubicBezTo>
                        <a:pt x="2231352" y="1294784"/>
                        <a:pt x="1930078" y="1287871"/>
                        <a:pt x="1636628" y="1204730"/>
                      </a:cubicBezTo>
                      <a:cubicBezTo>
                        <a:pt x="1364827" y="1127592"/>
                        <a:pt x="1091206" y="987325"/>
                        <a:pt x="749727" y="749909"/>
                      </a:cubicBezTo>
                      <a:cubicBezTo>
                        <a:pt x="475379" y="558520"/>
                        <a:pt x="270891" y="319648"/>
                        <a:pt x="73135" y="88599"/>
                      </a:cubicBezTo>
                      <a:cubicBezTo>
                        <a:pt x="48575" y="59854"/>
                        <a:pt x="24196" y="31292"/>
                        <a:pt x="0" y="3275"/>
                      </a:cubicBezTo>
                      <a:lnTo>
                        <a:pt x="3820" y="0"/>
                      </a:lnTo>
                      <a:cubicBezTo>
                        <a:pt x="28017" y="28017"/>
                        <a:pt x="52395" y="56580"/>
                        <a:pt x="77138" y="85324"/>
                      </a:cubicBezTo>
                      <a:cubicBezTo>
                        <a:pt x="274712" y="316192"/>
                        <a:pt x="478835" y="554700"/>
                        <a:pt x="752638" y="745724"/>
                      </a:cubicBezTo>
                      <a:cubicBezTo>
                        <a:pt x="1093753" y="982777"/>
                        <a:pt x="1366828" y="1122862"/>
                        <a:pt x="1638083" y="1199818"/>
                      </a:cubicBezTo>
                      <a:cubicBezTo>
                        <a:pt x="1930624" y="1282777"/>
                        <a:pt x="2231170" y="1289508"/>
                        <a:pt x="2531170" y="1220194"/>
                      </a:cubicBezTo>
                      <a:cubicBezTo>
                        <a:pt x="2892297" y="1136507"/>
                        <a:pt x="3228319" y="960036"/>
                        <a:pt x="3553243" y="789387"/>
                      </a:cubicBezTo>
                      <a:cubicBezTo>
                        <a:pt x="3664583" y="730806"/>
                        <a:pt x="3769738" y="675682"/>
                        <a:pt x="3876530" y="623469"/>
                      </a:cubicBezTo>
                      <a:cubicBezTo>
                        <a:pt x="4291509" y="420982"/>
                        <a:pt x="4683928" y="314918"/>
                        <a:pt x="5076166" y="299272"/>
                      </a:cubicBezTo>
                      <a:cubicBezTo>
                        <a:pt x="5549725" y="280352"/>
                        <a:pt x="6030380" y="352941"/>
                        <a:pt x="6504849" y="515221"/>
                      </a:cubicBezTo>
                      <a:cubicBezTo>
                        <a:pt x="6839598" y="630382"/>
                        <a:pt x="7149422" y="789023"/>
                        <a:pt x="7477439" y="957125"/>
                      </a:cubicBezTo>
                      <a:cubicBezTo>
                        <a:pt x="7613157" y="1026622"/>
                        <a:pt x="7753424" y="1098484"/>
                        <a:pt x="7895692" y="1167071"/>
                      </a:cubicBezTo>
                      <a:cubicBezTo>
                        <a:pt x="8034867" y="1234202"/>
                        <a:pt x="8166038" y="1290054"/>
                        <a:pt x="8296662" y="1337538"/>
                      </a:cubicBezTo>
                      <a:cubicBezTo>
                        <a:pt x="8734927" y="1497089"/>
                        <a:pt x="9199936" y="1566949"/>
                        <a:pt x="9678589" y="1544936"/>
                      </a:cubicBezTo>
                      <a:cubicBezTo>
                        <a:pt x="10106121" y="1525288"/>
                        <a:pt x="10503271" y="1457428"/>
                        <a:pt x="10859123" y="1343359"/>
                      </a:cubicBezTo>
                      <a:cubicBezTo>
                        <a:pt x="11267552" y="1212371"/>
                        <a:pt x="11619401" y="1020255"/>
                        <a:pt x="11905029" y="772286"/>
                      </a:cubicBezTo>
                      <a:lnTo>
                        <a:pt x="11908304" y="776107"/>
                      </a:lnTo>
                      <a:cubicBezTo>
                        <a:pt x="11622131" y="1024439"/>
                        <a:pt x="11269553" y="1216737"/>
                        <a:pt x="10860579" y="1348089"/>
                      </a:cubicBezTo>
                      <a:cubicBezTo>
                        <a:pt x="10504363" y="1462340"/>
                        <a:pt x="10106848" y="1530200"/>
                        <a:pt x="9678772" y="1549848"/>
                      </a:cubicBezTo>
                      <a:cubicBezTo>
                        <a:pt x="9621464" y="1552395"/>
                        <a:pt x="9564157" y="1553669"/>
                        <a:pt x="9507213" y="155366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9B765EB3-E38C-4F38-ABBB-C24DC28E7054}"/>
                    </a:ext>
                  </a:extLst>
                </p:cNvPr>
                <p:cNvSpPr/>
                <p:nvPr/>
              </p:nvSpPr>
              <p:spPr>
                <a:xfrm>
                  <a:off x="-721636" y="5243688"/>
                  <a:ext cx="11941414" cy="1551485"/>
                </a:xfrm>
                <a:custGeom>
                  <a:avLst/>
                  <a:gdLst>
                    <a:gd name="connsiteX0" fmla="*/ 9555606 w 11941414"/>
                    <a:gd name="connsiteY0" fmla="*/ 1551485 h 1551485"/>
                    <a:gd name="connsiteX1" fmla="*/ 8346692 w 11941414"/>
                    <a:gd name="connsiteY1" fmla="*/ 1339903 h 1551485"/>
                    <a:gd name="connsiteX2" fmla="*/ 7943539 w 11941414"/>
                    <a:gd name="connsiteY2" fmla="*/ 1167798 h 1551485"/>
                    <a:gd name="connsiteX3" fmla="*/ 7515643 w 11941414"/>
                    <a:gd name="connsiteY3" fmla="*/ 951849 h 1551485"/>
                    <a:gd name="connsiteX4" fmla="*/ 6548876 w 11941414"/>
                    <a:gd name="connsiteY4" fmla="*/ 509218 h 1551485"/>
                    <a:gd name="connsiteX5" fmla="*/ 5117100 w 11941414"/>
                    <a:gd name="connsiteY5" fmla="*/ 284900 h 1551485"/>
                    <a:gd name="connsiteX6" fmla="*/ 3910914 w 11941414"/>
                    <a:gd name="connsiteY6" fmla="*/ 598181 h 1551485"/>
                    <a:gd name="connsiteX7" fmla="*/ 3565614 w 11941414"/>
                    <a:gd name="connsiteY7" fmla="*/ 773196 h 1551485"/>
                    <a:gd name="connsiteX8" fmla="*/ 2558095 w 11941414"/>
                    <a:gd name="connsiteY8" fmla="*/ 1198726 h 1551485"/>
                    <a:gd name="connsiteX9" fmla="*/ 1658095 w 11941414"/>
                    <a:gd name="connsiteY9" fmla="*/ 1190721 h 1551485"/>
                    <a:gd name="connsiteX10" fmla="*/ 761916 w 11941414"/>
                    <a:gd name="connsiteY10" fmla="*/ 744451 h 1551485"/>
                    <a:gd name="connsiteX11" fmla="*/ 92783 w 11941414"/>
                    <a:gd name="connsiteY11" fmla="*/ 108065 h 1551485"/>
                    <a:gd name="connsiteX12" fmla="*/ 0 w 11941414"/>
                    <a:gd name="connsiteY12" fmla="*/ 3275 h 1551485"/>
                    <a:gd name="connsiteX13" fmla="*/ 3639 w 11941414"/>
                    <a:gd name="connsiteY13" fmla="*/ 0 h 1551485"/>
                    <a:gd name="connsiteX14" fmla="*/ 96604 w 11941414"/>
                    <a:gd name="connsiteY14" fmla="*/ 104973 h 1551485"/>
                    <a:gd name="connsiteX15" fmla="*/ 764645 w 11941414"/>
                    <a:gd name="connsiteY15" fmla="*/ 740449 h 1551485"/>
                    <a:gd name="connsiteX16" fmla="*/ 1659369 w 11941414"/>
                    <a:gd name="connsiteY16" fmla="*/ 1186173 h 1551485"/>
                    <a:gd name="connsiteX17" fmla="*/ 2557003 w 11941414"/>
                    <a:gd name="connsiteY17" fmla="*/ 1194178 h 1551485"/>
                    <a:gd name="connsiteX18" fmla="*/ 3563431 w 11941414"/>
                    <a:gd name="connsiteY18" fmla="*/ 769011 h 1551485"/>
                    <a:gd name="connsiteX19" fmla="*/ 3908913 w 11941414"/>
                    <a:gd name="connsiteY19" fmla="*/ 593814 h 1551485"/>
                    <a:gd name="connsiteX20" fmla="*/ 5117100 w 11941414"/>
                    <a:gd name="connsiteY20" fmla="*/ 279988 h 1551485"/>
                    <a:gd name="connsiteX21" fmla="*/ 6550695 w 11941414"/>
                    <a:gd name="connsiteY21" fmla="*/ 504487 h 1551485"/>
                    <a:gd name="connsiteX22" fmla="*/ 7518190 w 11941414"/>
                    <a:gd name="connsiteY22" fmla="*/ 947483 h 1551485"/>
                    <a:gd name="connsiteX23" fmla="*/ 7945904 w 11941414"/>
                    <a:gd name="connsiteY23" fmla="*/ 1163432 h 1551485"/>
                    <a:gd name="connsiteX24" fmla="*/ 8348511 w 11941414"/>
                    <a:gd name="connsiteY24" fmla="*/ 1335172 h 1551485"/>
                    <a:gd name="connsiteX25" fmla="*/ 9736807 w 11941414"/>
                    <a:gd name="connsiteY25" fmla="*/ 1542207 h 1551485"/>
                    <a:gd name="connsiteX26" fmla="*/ 11938140 w 11941414"/>
                    <a:gd name="connsiteY26" fmla="*/ 765191 h 1551485"/>
                    <a:gd name="connsiteX27" fmla="*/ 11941414 w 11941414"/>
                    <a:gd name="connsiteY27" fmla="*/ 769011 h 1551485"/>
                    <a:gd name="connsiteX28" fmla="*/ 9736989 w 11941414"/>
                    <a:gd name="connsiteY28" fmla="*/ 1547301 h 1551485"/>
                    <a:gd name="connsiteX29" fmla="*/ 9555606 w 11941414"/>
                    <a:gd name="connsiteY29" fmla="*/ 1551485 h 15514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1941414" h="1551485">
                      <a:moveTo>
                        <a:pt x="9555606" y="1551485"/>
                      </a:moveTo>
                      <a:cubicBezTo>
                        <a:pt x="9137717" y="1551485"/>
                        <a:pt x="8732016" y="1480533"/>
                        <a:pt x="8346692" y="1339903"/>
                      </a:cubicBezTo>
                      <a:cubicBezTo>
                        <a:pt x="8215522" y="1292056"/>
                        <a:pt x="8083806" y="1235840"/>
                        <a:pt x="7943539" y="1167798"/>
                      </a:cubicBezTo>
                      <a:cubicBezTo>
                        <a:pt x="7797996" y="1097392"/>
                        <a:pt x="7654455" y="1023347"/>
                        <a:pt x="7515643" y="951849"/>
                      </a:cubicBezTo>
                      <a:cubicBezTo>
                        <a:pt x="7189810" y="783748"/>
                        <a:pt x="6881987" y="625106"/>
                        <a:pt x="6548876" y="509218"/>
                      </a:cubicBezTo>
                      <a:cubicBezTo>
                        <a:pt x="6073497" y="344936"/>
                        <a:pt x="5591751" y="269436"/>
                        <a:pt x="5117100" y="284900"/>
                      </a:cubicBezTo>
                      <a:cubicBezTo>
                        <a:pt x="4718677" y="297817"/>
                        <a:pt x="4324074" y="400424"/>
                        <a:pt x="3910914" y="598181"/>
                      </a:cubicBezTo>
                      <a:cubicBezTo>
                        <a:pt x="3797027" y="652759"/>
                        <a:pt x="3684595" y="711158"/>
                        <a:pt x="3565614" y="773196"/>
                      </a:cubicBezTo>
                      <a:cubicBezTo>
                        <a:pt x="3244875" y="940206"/>
                        <a:pt x="2913219" y="1112856"/>
                        <a:pt x="2558095" y="1198726"/>
                      </a:cubicBezTo>
                      <a:cubicBezTo>
                        <a:pt x="2253911" y="1272225"/>
                        <a:pt x="1951000" y="1269496"/>
                        <a:pt x="1658095" y="1190721"/>
                      </a:cubicBezTo>
                      <a:cubicBezTo>
                        <a:pt x="1309884" y="1097028"/>
                        <a:pt x="996240" y="902911"/>
                        <a:pt x="761916" y="744451"/>
                      </a:cubicBezTo>
                      <a:cubicBezTo>
                        <a:pt x="492116" y="561249"/>
                        <a:pt x="289084" y="330928"/>
                        <a:pt x="92783" y="108065"/>
                      </a:cubicBezTo>
                      <a:cubicBezTo>
                        <a:pt x="62219" y="73317"/>
                        <a:pt x="30746" y="37477"/>
                        <a:pt x="0" y="3275"/>
                      </a:cubicBezTo>
                      <a:lnTo>
                        <a:pt x="3639" y="0"/>
                      </a:lnTo>
                      <a:cubicBezTo>
                        <a:pt x="34384" y="34384"/>
                        <a:pt x="66040" y="70224"/>
                        <a:pt x="96604" y="104973"/>
                      </a:cubicBezTo>
                      <a:cubicBezTo>
                        <a:pt x="292723" y="327471"/>
                        <a:pt x="495391" y="557611"/>
                        <a:pt x="764645" y="740449"/>
                      </a:cubicBezTo>
                      <a:cubicBezTo>
                        <a:pt x="998605" y="898726"/>
                        <a:pt x="1311704" y="1092662"/>
                        <a:pt x="1659369" y="1186173"/>
                      </a:cubicBezTo>
                      <a:cubicBezTo>
                        <a:pt x="1951546" y="1264766"/>
                        <a:pt x="2253547" y="1267495"/>
                        <a:pt x="2557003" y="1194178"/>
                      </a:cubicBezTo>
                      <a:cubicBezTo>
                        <a:pt x="2911582" y="1108490"/>
                        <a:pt x="3243055" y="936022"/>
                        <a:pt x="3563431" y="769011"/>
                      </a:cubicBezTo>
                      <a:cubicBezTo>
                        <a:pt x="3682412" y="706974"/>
                        <a:pt x="3795026" y="648393"/>
                        <a:pt x="3908913" y="593814"/>
                      </a:cubicBezTo>
                      <a:cubicBezTo>
                        <a:pt x="4322800" y="395694"/>
                        <a:pt x="4717949" y="293087"/>
                        <a:pt x="5117100" y="279988"/>
                      </a:cubicBezTo>
                      <a:cubicBezTo>
                        <a:pt x="5592297" y="264524"/>
                        <a:pt x="6074770" y="340024"/>
                        <a:pt x="6550695" y="504487"/>
                      </a:cubicBezTo>
                      <a:cubicBezTo>
                        <a:pt x="6884170" y="620558"/>
                        <a:pt x="7192175" y="779199"/>
                        <a:pt x="7518190" y="947483"/>
                      </a:cubicBezTo>
                      <a:cubicBezTo>
                        <a:pt x="7657002" y="1018981"/>
                        <a:pt x="7800361" y="1093026"/>
                        <a:pt x="7945904" y="1163432"/>
                      </a:cubicBezTo>
                      <a:cubicBezTo>
                        <a:pt x="8085807" y="1231291"/>
                        <a:pt x="8217523" y="1287507"/>
                        <a:pt x="8348511" y="1335172"/>
                      </a:cubicBezTo>
                      <a:cubicBezTo>
                        <a:pt x="8788596" y="1495815"/>
                        <a:pt x="9255606" y="1565494"/>
                        <a:pt x="9736807" y="1542207"/>
                      </a:cubicBezTo>
                      <a:cubicBezTo>
                        <a:pt x="10365369" y="1511643"/>
                        <a:pt x="11257546" y="1351910"/>
                        <a:pt x="11938140" y="765191"/>
                      </a:cubicBezTo>
                      <a:lnTo>
                        <a:pt x="11941414" y="769011"/>
                      </a:lnTo>
                      <a:cubicBezTo>
                        <a:pt x="11259547" y="1356822"/>
                        <a:pt x="10366278" y="1516555"/>
                        <a:pt x="9736989" y="1547301"/>
                      </a:cubicBezTo>
                      <a:cubicBezTo>
                        <a:pt x="9676224" y="1550030"/>
                        <a:pt x="9615643" y="1551485"/>
                        <a:pt x="9555606" y="1551485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139546F7-4E55-49F7-9C52-4B99C6EF3DD7}"/>
                    </a:ext>
                  </a:extLst>
                </p:cNvPr>
                <p:cNvSpPr/>
                <p:nvPr/>
              </p:nvSpPr>
              <p:spPr>
                <a:xfrm>
                  <a:off x="-716178" y="5248419"/>
                  <a:ext cx="11974162" cy="1549302"/>
                </a:xfrm>
                <a:custGeom>
                  <a:avLst/>
                  <a:gdLst>
                    <a:gd name="connsiteX0" fmla="*/ 9610548 w 11974162"/>
                    <a:gd name="connsiteY0" fmla="*/ 1549302 h 1549302"/>
                    <a:gd name="connsiteX1" fmla="*/ 8398178 w 11974162"/>
                    <a:gd name="connsiteY1" fmla="*/ 1337719 h 1549302"/>
                    <a:gd name="connsiteX2" fmla="*/ 7993569 w 11974162"/>
                    <a:gd name="connsiteY2" fmla="*/ 1164342 h 1549302"/>
                    <a:gd name="connsiteX3" fmla="*/ 7556395 w 11974162"/>
                    <a:gd name="connsiteY3" fmla="*/ 942389 h 1549302"/>
                    <a:gd name="connsiteX4" fmla="*/ 6594540 w 11974162"/>
                    <a:gd name="connsiteY4" fmla="*/ 498666 h 1549302"/>
                    <a:gd name="connsiteX5" fmla="*/ 5157670 w 11974162"/>
                    <a:gd name="connsiteY5" fmla="*/ 265797 h 1549302"/>
                    <a:gd name="connsiteX6" fmla="*/ 3943116 w 11974162"/>
                    <a:gd name="connsiteY6" fmla="*/ 568708 h 1549302"/>
                    <a:gd name="connsiteX7" fmla="*/ 3575256 w 11974162"/>
                    <a:gd name="connsiteY7" fmla="*/ 753002 h 1549302"/>
                    <a:gd name="connsiteX8" fmla="*/ 2583747 w 11974162"/>
                    <a:gd name="connsiteY8" fmla="*/ 1172710 h 1549302"/>
                    <a:gd name="connsiteX9" fmla="*/ 1679199 w 11974162"/>
                    <a:gd name="connsiteY9" fmla="*/ 1177077 h 1549302"/>
                    <a:gd name="connsiteX10" fmla="*/ 773741 w 11974162"/>
                    <a:gd name="connsiteY10" fmla="*/ 739175 h 1549302"/>
                    <a:gd name="connsiteX11" fmla="*/ 110976 w 11974162"/>
                    <a:gd name="connsiteY11" fmla="*/ 125167 h 1549302"/>
                    <a:gd name="connsiteX12" fmla="*/ 0 w 11974162"/>
                    <a:gd name="connsiteY12" fmla="*/ 3457 h 1549302"/>
                    <a:gd name="connsiteX13" fmla="*/ 3639 w 11974162"/>
                    <a:gd name="connsiteY13" fmla="*/ 0 h 1549302"/>
                    <a:gd name="connsiteX14" fmla="*/ 114615 w 11974162"/>
                    <a:gd name="connsiteY14" fmla="*/ 121710 h 1549302"/>
                    <a:gd name="connsiteX15" fmla="*/ 776470 w 11974162"/>
                    <a:gd name="connsiteY15" fmla="*/ 734991 h 1549302"/>
                    <a:gd name="connsiteX16" fmla="*/ 1680472 w 11974162"/>
                    <a:gd name="connsiteY16" fmla="*/ 1172165 h 1549302"/>
                    <a:gd name="connsiteX17" fmla="*/ 2582473 w 11974162"/>
                    <a:gd name="connsiteY17" fmla="*/ 1167798 h 1549302"/>
                    <a:gd name="connsiteX18" fmla="*/ 3572892 w 11974162"/>
                    <a:gd name="connsiteY18" fmla="*/ 748453 h 1549302"/>
                    <a:gd name="connsiteX19" fmla="*/ 3940933 w 11974162"/>
                    <a:gd name="connsiteY19" fmla="*/ 563978 h 1549302"/>
                    <a:gd name="connsiteX20" fmla="*/ 5157488 w 11974162"/>
                    <a:gd name="connsiteY20" fmla="*/ 260703 h 1549302"/>
                    <a:gd name="connsiteX21" fmla="*/ 6596178 w 11974162"/>
                    <a:gd name="connsiteY21" fmla="*/ 493936 h 1549302"/>
                    <a:gd name="connsiteX22" fmla="*/ 7558761 w 11974162"/>
                    <a:gd name="connsiteY22" fmla="*/ 938023 h 1549302"/>
                    <a:gd name="connsiteX23" fmla="*/ 7995752 w 11974162"/>
                    <a:gd name="connsiteY23" fmla="*/ 1159976 h 1549302"/>
                    <a:gd name="connsiteX24" fmla="*/ 8399997 w 11974162"/>
                    <a:gd name="connsiteY24" fmla="*/ 1332989 h 1549302"/>
                    <a:gd name="connsiteX25" fmla="*/ 9794659 w 11974162"/>
                    <a:gd name="connsiteY25" fmla="*/ 1539478 h 1549302"/>
                    <a:gd name="connsiteX26" fmla="*/ 10948268 w 11974162"/>
                    <a:gd name="connsiteY26" fmla="*/ 1326622 h 1549302"/>
                    <a:gd name="connsiteX27" fmla="*/ 11970887 w 11974162"/>
                    <a:gd name="connsiteY27" fmla="*/ 758096 h 1549302"/>
                    <a:gd name="connsiteX28" fmla="*/ 11974162 w 11974162"/>
                    <a:gd name="connsiteY28" fmla="*/ 761916 h 1549302"/>
                    <a:gd name="connsiteX29" fmla="*/ 10949905 w 11974162"/>
                    <a:gd name="connsiteY29" fmla="*/ 1331352 h 1549302"/>
                    <a:gd name="connsiteX30" fmla="*/ 9794842 w 11974162"/>
                    <a:gd name="connsiteY30" fmla="*/ 1544390 h 1549302"/>
                    <a:gd name="connsiteX31" fmla="*/ 9610548 w 11974162"/>
                    <a:gd name="connsiteY31" fmla="*/ 1549302 h 15493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1974162" h="1549302">
                      <a:moveTo>
                        <a:pt x="9610548" y="1549302"/>
                      </a:moveTo>
                      <a:cubicBezTo>
                        <a:pt x="9194114" y="1549302"/>
                        <a:pt x="8778408" y="1477077"/>
                        <a:pt x="8398178" y="1337719"/>
                      </a:cubicBezTo>
                      <a:cubicBezTo>
                        <a:pt x="8266826" y="1289508"/>
                        <a:pt x="8134382" y="1232929"/>
                        <a:pt x="7993569" y="1164342"/>
                      </a:cubicBezTo>
                      <a:cubicBezTo>
                        <a:pt x="7844752" y="1092116"/>
                        <a:pt x="7698117" y="1016070"/>
                        <a:pt x="7556395" y="942389"/>
                      </a:cubicBezTo>
                      <a:cubicBezTo>
                        <a:pt x="7232381" y="774105"/>
                        <a:pt x="6926377" y="615282"/>
                        <a:pt x="6594540" y="498666"/>
                      </a:cubicBezTo>
                      <a:cubicBezTo>
                        <a:pt x="6117524" y="332019"/>
                        <a:pt x="5633958" y="253608"/>
                        <a:pt x="5157670" y="265797"/>
                      </a:cubicBezTo>
                      <a:cubicBezTo>
                        <a:pt x="4757973" y="275803"/>
                        <a:pt x="4349362" y="377865"/>
                        <a:pt x="3943116" y="568708"/>
                      </a:cubicBezTo>
                      <a:cubicBezTo>
                        <a:pt x="3821952" y="625652"/>
                        <a:pt x="3702061" y="687507"/>
                        <a:pt x="3575256" y="753002"/>
                      </a:cubicBezTo>
                      <a:cubicBezTo>
                        <a:pt x="3259065" y="916191"/>
                        <a:pt x="2932140" y="1085203"/>
                        <a:pt x="2583747" y="1172710"/>
                      </a:cubicBezTo>
                      <a:cubicBezTo>
                        <a:pt x="2276106" y="1250030"/>
                        <a:pt x="1971740" y="1251485"/>
                        <a:pt x="1679199" y="1177077"/>
                      </a:cubicBezTo>
                      <a:cubicBezTo>
                        <a:pt x="1330988" y="1088478"/>
                        <a:pt x="1012431" y="896543"/>
                        <a:pt x="773741" y="739175"/>
                      </a:cubicBezTo>
                      <a:cubicBezTo>
                        <a:pt x="507944" y="563250"/>
                        <a:pt x="306004" y="340570"/>
                        <a:pt x="110976" y="125167"/>
                      </a:cubicBezTo>
                      <a:cubicBezTo>
                        <a:pt x="74591" y="84961"/>
                        <a:pt x="36750" y="43299"/>
                        <a:pt x="0" y="3457"/>
                      </a:cubicBezTo>
                      <a:lnTo>
                        <a:pt x="3639" y="0"/>
                      </a:lnTo>
                      <a:cubicBezTo>
                        <a:pt x="40388" y="39842"/>
                        <a:pt x="78229" y="81504"/>
                        <a:pt x="114615" y="121710"/>
                      </a:cubicBezTo>
                      <a:cubicBezTo>
                        <a:pt x="309460" y="336931"/>
                        <a:pt x="511037" y="559430"/>
                        <a:pt x="776470" y="734991"/>
                      </a:cubicBezTo>
                      <a:cubicBezTo>
                        <a:pt x="1230200" y="1034081"/>
                        <a:pt x="1497816" y="1125773"/>
                        <a:pt x="1680472" y="1172165"/>
                      </a:cubicBezTo>
                      <a:cubicBezTo>
                        <a:pt x="1972286" y="1246391"/>
                        <a:pt x="2275742" y="1244936"/>
                        <a:pt x="2582473" y="1167798"/>
                      </a:cubicBezTo>
                      <a:cubicBezTo>
                        <a:pt x="2930320" y="1080291"/>
                        <a:pt x="3256882" y="911643"/>
                        <a:pt x="3572892" y="748453"/>
                      </a:cubicBezTo>
                      <a:cubicBezTo>
                        <a:pt x="3699877" y="682959"/>
                        <a:pt x="3819768" y="620922"/>
                        <a:pt x="3940933" y="563978"/>
                      </a:cubicBezTo>
                      <a:cubicBezTo>
                        <a:pt x="4347725" y="372771"/>
                        <a:pt x="4757064" y="270709"/>
                        <a:pt x="5157488" y="260703"/>
                      </a:cubicBezTo>
                      <a:cubicBezTo>
                        <a:pt x="5634504" y="248696"/>
                        <a:pt x="6118616" y="327107"/>
                        <a:pt x="6596178" y="493936"/>
                      </a:cubicBezTo>
                      <a:cubicBezTo>
                        <a:pt x="6928378" y="610734"/>
                        <a:pt x="7234564" y="769739"/>
                        <a:pt x="7558761" y="938023"/>
                      </a:cubicBezTo>
                      <a:cubicBezTo>
                        <a:pt x="7700482" y="1011704"/>
                        <a:pt x="7847117" y="1087750"/>
                        <a:pt x="7995752" y="1159976"/>
                      </a:cubicBezTo>
                      <a:cubicBezTo>
                        <a:pt x="8136565" y="1228380"/>
                        <a:pt x="8268645" y="1284960"/>
                        <a:pt x="8399997" y="1332989"/>
                      </a:cubicBezTo>
                      <a:cubicBezTo>
                        <a:pt x="8835897" y="1492541"/>
                        <a:pt x="9318008" y="1563856"/>
                        <a:pt x="9794659" y="1539478"/>
                      </a:cubicBezTo>
                      <a:cubicBezTo>
                        <a:pt x="10205818" y="1518374"/>
                        <a:pt x="10594053" y="1446695"/>
                        <a:pt x="10948268" y="1326622"/>
                      </a:cubicBezTo>
                      <a:cubicBezTo>
                        <a:pt x="11342142" y="1193268"/>
                        <a:pt x="11686169" y="1001880"/>
                        <a:pt x="11970887" y="758096"/>
                      </a:cubicBezTo>
                      <a:lnTo>
                        <a:pt x="11974162" y="761916"/>
                      </a:lnTo>
                      <a:cubicBezTo>
                        <a:pt x="11689080" y="1006246"/>
                        <a:pt x="11344325" y="1197817"/>
                        <a:pt x="10949905" y="1331352"/>
                      </a:cubicBezTo>
                      <a:cubicBezTo>
                        <a:pt x="10595144" y="1451607"/>
                        <a:pt x="10206546" y="1523287"/>
                        <a:pt x="9794842" y="1544390"/>
                      </a:cubicBezTo>
                      <a:cubicBezTo>
                        <a:pt x="9733350" y="1547665"/>
                        <a:pt x="9672040" y="1549302"/>
                        <a:pt x="9610548" y="1549302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C8E0B4E9-4B95-457B-AD0C-63FC7517BAB0}"/>
                    </a:ext>
                  </a:extLst>
                </p:cNvPr>
                <p:cNvSpPr/>
                <p:nvPr/>
              </p:nvSpPr>
              <p:spPr>
                <a:xfrm>
                  <a:off x="-710902" y="5253149"/>
                  <a:ext cx="12006726" cy="1547300"/>
                </a:xfrm>
                <a:custGeom>
                  <a:avLst/>
                  <a:gdLst>
                    <a:gd name="connsiteX0" fmla="*/ 9659487 w 12006726"/>
                    <a:gd name="connsiteY0" fmla="*/ 1547301 h 1547300"/>
                    <a:gd name="connsiteX1" fmla="*/ 8450027 w 12006726"/>
                    <a:gd name="connsiteY1" fmla="*/ 1335718 h 1547300"/>
                    <a:gd name="connsiteX2" fmla="*/ 8043781 w 12006726"/>
                    <a:gd name="connsiteY2" fmla="*/ 1161067 h 1547300"/>
                    <a:gd name="connsiteX3" fmla="*/ 7597693 w 12006726"/>
                    <a:gd name="connsiteY3" fmla="*/ 933293 h 1547300"/>
                    <a:gd name="connsiteX4" fmla="*/ 6640386 w 12006726"/>
                    <a:gd name="connsiteY4" fmla="*/ 488114 h 1547300"/>
                    <a:gd name="connsiteX5" fmla="*/ 5198422 w 12006726"/>
                    <a:gd name="connsiteY5" fmla="*/ 246513 h 1547300"/>
                    <a:gd name="connsiteX6" fmla="*/ 3975499 w 12006726"/>
                    <a:gd name="connsiteY6" fmla="*/ 539054 h 1547300"/>
                    <a:gd name="connsiteX7" fmla="*/ 3584535 w 12006726"/>
                    <a:gd name="connsiteY7" fmla="*/ 732808 h 1547300"/>
                    <a:gd name="connsiteX8" fmla="*/ 2609581 w 12006726"/>
                    <a:gd name="connsiteY8" fmla="*/ 1146695 h 1547300"/>
                    <a:gd name="connsiteX9" fmla="*/ 1700485 w 12006726"/>
                    <a:gd name="connsiteY9" fmla="*/ 1163432 h 1547300"/>
                    <a:gd name="connsiteX10" fmla="*/ 785749 w 12006726"/>
                    <a:gd name="connsiteY10" fmla="*/ 734081 h 1547300"/>
                    <a:gd name="connsiteX11" fmla="*/ 128078 w 12006726"/>
                    <a:gd name="connsiteY11" fmla="*/ 139903 h 1547300"/>
                    <a:gd name="connsiteX12" fmla="*/ 0 w 12006726"/>
                    <a:gd name="connsiteY12" fmla="*/ 3457 h 1547300"/>
                    <a:gd name="connsiteX13" fmla="*/ 3639 w 12006726"/>
                    <a:gd name="connsiteY13" fmla="*/ 0 h 1547300"/>
                    <a:gd name="connsiteX14" fmla="*/ 131716 w 12006726"/>
                    <a:gd name="connsiteY14" fmla="*/ 136446 h 1547300"/>
                    <a:gd name="connsiteX15" fmla="*/ 788478 w 12006726"/>
                    <a:gd name="connsiteY15" fmla="*/ 729533 h 1547300"/>
                    <a:gd name="connsiteX16" fmla="*/ 1701576 w 12006726"/>
                    <a:gd name="connsiteY16" fmla="*/ 1158338 h 1547300"/>
                    <a:gd name="connsiteX17" fmla="*/ 2608125 w 12006726"/>
                    <a:gd name="connsiteY17" fmla="*/ 1141601 h 1547300"/>
                    <a:gd name="connsiteX18" fmla="*/ 3581988 w 12006726"/>
                    <a:gd name="connsiteY18" fmla="*/ 728259 h 1547300"/>
                    <a:gd name="connsiteX19" fmla="*/ 3973134 w 12006726"/>
                    <a:gd name="connsiteY19" fmla="*/ 534324 h 1547300"/>
                    <a:gd name="connsiteX20" fmla="*/ 5198058 w 12006726"/>
                    <a:gd name="connsiteY20" fmla="*/ 241419 h 1547300"/>
                    <a:gd name="connsiteX21" fmla="*/ 6641659 w 12006726"/>
                    <a:gd name="connsiteY21" fmla="*/ 483384 h 1547300"/>
                    <a:gd name="connsiteX22" fmla="*/ 7599694 w 12006726"/>
                    <a:gd name="connsiteY22" fmla="*/ 928744 h 1547300"/>
                    <a:gd name="connsiteX23" fmla="*/ 8045601 w 12006726"/>
                    <a:gd name="connsiteY23" fmla="*/ 1156519 h 1547300"/>
                    <a:gd name="connsiteX24" fmla="*/ 8451301 w 12006726"/>
                    <a:gd name="connsiteY24" fmla="*/ 1330806 h 1547300"/>
                    <a:gd name="connsiteX25" fmla="*/ 9852149 w 12006726"/>
                    <a:gd name="connsiteY25" fmla="*/ 1536931 h 1547300"/>
                    <a:gd name="connsiteX26" fmla="*/ 10992476 w 12006726"/>
                    <a:gd name="connsiteY26" fmla="*/ 1318435 h 1547300"/>
                    <a:gd name="connsiteX27" fmla="*/ 12003452 w 12006726"/>
                    <a:gd name="connsiteY27" fmla="*/ 751000 h 1547300"/>
                    <a:gd name="connsiteX28" fmla="*/ 12006727 w 12006726"/>
                    <a:gd name="connsiteY28" fmla="*/ 754821 h 1547300"/>
                    <a:gd name="connsiteX29" fmla="*/ 10994478 w 12006726"/>
                    <a:gd name="connsiteY29" fmla="*/ 1323347 h 1547300"/>
                    <a:gd name="connsiteX30" fmla="*/ 9852877 w 12006726"/>
                    <a:gd name="connsiteY30" fmla="*/ 1542025 h 1547300"/>
                    <a:gd name="connsiteX31" fmla="*/ 9659487 w 12006726"/>
                    <a:gd name="connsiteY31" fmla="*/ 1547301 h 1547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2006726" h="1547300">
                      <a:moveTo>
                        <a:pt x="9659487" y="1547301"/>
                      </a:moveTo>
                      <a:cubicBezTo>
                        <a:pt x="9243963" y="1547301"/>
                        <a:pt x="8829530" y="1475075"/>
                        <a:pt x="8450027" y="1335718"/>
                      </a:cubicBezTo>
                      <a:cubicBezTo>
                        <a:pt x="8318311" y="1287325"/>
                        <a:pt x="8185504" y="1230200"/>
                        <a:pt x="8043781" y="1161067"/>
                      </a:cubicBezTo>
                      <a:cubicBezTo>
                        <a:pt x="7892053" y="1087204"/>
                        <a:pt x="7742326" y="1008975"/>
                        <a:pt x="7597693" y="933293"/>
                      </a:cubicBezTo>
                      <a:cubicBezTo>
                        <a:pt x="7275498" y="764827"/>
                        <a:pt x="6970950" y="605640"/>
                        <a:pt x="6640386" y="488114"/>
                      </a:cubicBezTo>
                      <a:cubicBezTo>
                        <a:pt x="6161733" y="319284"/>
                        <a:pt x="5676529" y="237962"/>
                        <a:pt x="5198422" y="246513"/>
                      </a:cubicBezTo>
                      <a:cubicBezTo>
                        <a:pt x="4791994" y="253790"/>
                        <a:pt x="4380654" y="352213"/>
                        <a:pt x="3975499" y="539054"/>
                      </a:cubicBezTo>
                      <a:cubicBezTo>
                        <a:pt x="3846875" y="598363"/>
                        <a:pt x="3719344" y="663675"/>
                        <a:pt x="3584535" y="732808"/>
                      </a:cubicBezTo>
                      <a:cubicBezTo>
                        <a:pt x="3273074" y="892359"/>
                        <a:pt x="2951060" y="1057368"/>
                        <a:pt x="2609581" y="1146695"/>
                      </a:cubicBezTo>
                      <a:cubicBezTo>
                        <a:pt x="2298301" y="1228017"/>
                        <a:pt x="1992480" y="1233474"/>
                        <a:pt x="1700485" y="1163432"/>
                      </a:cubicBezTo>
                      <a:cubicBezTo>
                        <a:pt x="1354275" y="1080109"/>
                        <a:pt x="1043905" y="899636"/>
                        <a:pt x="785749" y="734081"/>
                      </a:cubicBezTo>
                      <a:cubicBezTo>
                        <a:pt x="523044" y="564706"/>
                        <a:pt x="322377" y="348757"/>
                        <a:pt x="128078" y="139903"/>
                      </a:cubicBezTo>
                      <a:cubicBezTo>
                        <a:pt x="84051" y="92602"/>
                        <a:pt x="42571" y="48029"/>
                        <a:pt x="0" y="3457"/>
                      </a:cubicBezTo>
                      <a:lnTo>
                        <a:pt x="3639" y="0"/>
                      </a:lnTo>
                      <a:cubicBezTo>
                        <a:pt x="46210" y="44572"/>
                        <a:pt x="89691" y="91328"/>
                        <a:pt x="131716" y="136446"/>
                      </a:cubicBezTo>
                      <a:cubicBezTo>
                        <a:pt x="325652" y="344936"/>
                        <a:pt x="526319" y="560703"/>
                        <a:pt x="788478" y="729533"/>
                      </a:cubicBezTo>
                      <a:cubicBezTo>
                        <a:pt x="1046088" y="894906"/>
                        <a:pt x="1356276" y="1075197"/>
                        <a:pt x="1701576" y="1158338"/>
                      </a:cubicBezTo>
                      <a:cubicBezTo>
                        <a:pt x="1992843" y="1228381"/>
                        <a:pt x="2297756" y="1222741"/>
                        <a:pt x="2608125" y="1141601"/>
                      </a:cubicBezTo>
                      <a:cubicBezTo>
                        <a:pt x="2949059" y="1052638"/>
                        <a:pt x="3270890" y="887629"/>
                        <a:pt x="3581988" y="728259"/>
                      </a:cubicBezTo>
                      <a:cubicBezTo>
                        <a:pt x="3716979" y="659127"/>
                        <a:pt x="3844511" y="593814"/>
                        <a:pt x="3973134" y="534324"/>
                      </a:cubicBezTo>
                      <a:cubicBezTo>
                        <a:pt x="4378834" y="347301"/>
                        <a:pt x="4790902" y="248696"/>
                        <a:pt x="5198058" y="241419"/>
                      </a:cubicBezTo>
                      <a:cubicBezTo>
                        <a:pt x="5676712" y="233050"/>
                        <a:pt x="6162460" y="314190"/>
                        <a:pt x="6641659" y="483384"/>
                      </a:cubicBezTo>
                      <a:cubicBezTo>
                        <a:pt x="6972587" y="600910"/>
                        <a:pt x="7277135" y="760097"/>
                        <a:pt x="7599694" y="928744"/>
                      </a:cubicBezTo>
                      <a:cubicBezTo>
                        <a:pt x="7744327" y="1004427"/>
                        <a:pt x="7893873" y="1082656"/>
                        <a:pt x="8045601" y="1156519"/>
                      </a:cubicBezTo>
                      <a:cubicBezTo>
                        <a:pt x="8187141" y="1225470"/>
                        <a:pt x="8319767" y="1282595"/>
                        <a:pt x="8451301" y="1330806"/>
                      </a:cubicBezTo>
                      <a:cubicBezTo>
                        <a:pt x="8889020" y="1491631"/>
                        <a:pt x="9373496" y="1562765"/>
                        <a:pt x="9852149" y="1536931"/>
                      </a:cubicBezTo>
                      <a:cubicBezTo>
                        <a:pt x="10255303" y="1515100"/>
                        <a:pt x="10638989" y="1441601"/>
                        <a:pt x="10992476" y="1318435"/>
                      </a:cubicBezTo>
                      <a:cubicBezTo>
                        <a:pt x="11378892" y="1183808"/>
                        <a:pt x="11719098" y="992965"/>
                        <a:pt x="12003452" y="751000"/>
                      </a:cubicBezTo>
                      <a:lnTo>
                        <a:pt x="12006727" y="754821"/>
                      </a:lnTo>
                      <a:cubicBezTo>
                        <a:pt x="11722192" y="997331"/>
                        <a:pt x="11381439" y="1188538"/>
                        <a:pt x="10994478" y="1323347"/>
                      </a:cubicBezTo>
                      <a:cubicBezTo>
                        <a:pt x="10640627" y="1446513"/>
                        <a:pt x="10256575" y="1520194"/>
                        <a:pt x="9852877" y="1542025"/>
                      </a:cubicBezTo>
                      <a:cubicBezTo>
                        <a:pt x="9788474" y="1545482"/>
                        <a:pt x="9723890" y="1547301"/>
                        <a:pt x="9659487" y="154730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F38F019C-65B9-4A16-B177-23691A6B2E0C}"/>
                    </a:ext>
                  </a:extLst>
                </p:cNvPr>
                <p:cNvSpPr/>
                <p:nvPr/>
              </p:nvSpPr>
              <p:spPr>
                <a:xfrm>
                  <a:off x="-705444" y="5258061"/>
                  <a:ext cx="12039837" cy="1545117"/>
                </a:xfrm>
                <a:custGeom>
                  <a:avLst/>
                  <a:gdLst>
                    <a:gd name="connsiteX0" fmla="*/ 9708062 w 12039837"/>
                    <a:gd name="connsiteY0" fmla="*/ 1545118 h 1545117"/>
                    <a:gd name="connsiteX1" fmla="*/ 8501513 w 12039837"/>
                    <a:gd name="connsiteY1" fmla="*/ 1333535 h 1545117"/>
                    <a:gd name="connsiteX2" fmla="*/ 8093630 w 12039837"/>
                    <a:gd name="connsiteY2" fmla="*/ 1157610 h 1545117"/>
                    <a:gd name="connsiteX3" fmla="*/ 7639173 w 12039837"/>
                    <a:gd name="connsiteY3" fmla="*/ 924196 h 1545117"/>
                    <a:gd name="connsiteX4" fmla="*/ 6685868 w 12039837"/>
                    <a:gd name="connsiteY4" fmla="*/ 477562 h 1545117"/>
                    <a:gd name="connsiteX5" fmla="*/ 5238992 w 12039837"/>
                    <a:gd name="connsiteY5" fmla="*/ 227229 h 1545117"/>
                    <a:gd name="connsiteX6" fmla="*/ 4007700 w 12039837"/>
                    <a:gd name="connsiteY6" fmla="*/ 509399 h 1545117"/>
                    <a:gd name="connsiteX7" fmla="*/ 3599453 w 12039837"/>
                    <a:gd name="connsiteY7" fmla="*/ 709885 h 1545117"/>
                    <a:gd name="connsiteX8" fmla="*/ 2635415 w 12039837"/>
                    <a:gd name="connsiteY8" fmla="*/ 1120315 h 1545117"/>
                    <a:gd name="connsiteX9" fmla="*/ 1721952 w 12039837"/>
                    <a:gd name="connsiteY9" fmla="*/ 1149424 h 1545117"/>
                    <a:gd name="connsiteX10" fmla="*/ 797756 w 12039837"/>
                    <a:gd name="connsiteY10" fmla="*/ 728441 h 1545117"/>
                    <a:gd name="connsiteX11" fmla="*/ 143905 w 12039837"/>
                    <a:gd name="connsiteY11" fmla="*/ 152638 h 1545117"/>
                    <a:gd name="connsiteX12" fmla="*/ 0 w 12039837"/>
                    <a:gd name="connsiteY12" fmla="*/ 3457 h 1545117"/>
                    <a:gd name="connsiteX13" fmla="*/ 3639 w 12039837"/>
                    <a:gd name="connsiteY13" fmla="*/ 0 h 1545117"/>
                    <a:gd name="connsiteX14" fmla="*/ 147726 w 12039837"/>
                    <a:gd name="connsiteY14" fmla="*/ 149181 h 1545117"/>
                    <a:gd name="connsiteX15" fmla="*/ 800667 w 12039837"/>
                    <a:gd name="connsiteY15" fmla="*/ 724075 h 1545117"/>
                    <a:gd name="connsiteX16" fmla="*/ 1723044 w 12039837"/>
                    <a:gd name="connsiteY16" fmla="*/ 1144330 h 1545117"/>
                    <a:gd name="connsiteX17" fmla="*/ 2634141 w 12039837"/>
                    <a:gd name="connsiteY17" fmla="*/ 1115403 h 1545117"/>
                    <a:gd name="connsiteX18" fmla="*/ 3597270 w 12039837"/>
                    <a:gd name="connsiteY18" fmla="*/ 705336 h 1545117"/>
                    <a:gd name="connsiteX19" fmla="*/ 4005699 w 12039837"/>
                    <a:gd name="connsiteY19" fmla="*/ 504669 h 1545117"/>
                    <a:gd name="connsiteX20" fmla="*/ 5238992 w 12039837"/>
                    <a:gd name="connsiteY20" fmla="*/ 222135 h 1545117"/>
                    <a:gd name="connsiteX21" fmla="*/ 5280289 w 12039837"/>
                    <a:gd name="connsiteY21" fmla="*/ 221953 h 1545117"/>
                    <a:gd name="connsiteX22" fmla="*/ 6687505 w 12039837"/>
                    <a:gd name="connsiteY22" fmla="*/ 472832 h 1545117"/>
                    <a:gd name="connsiteX23" fmla="*/ 7641356 w 12039837"/>
                    <a:gd name="connsiteY23" fmla="*/ 919648 h 1545117"/>
                    <a:gd name="connsiteX24" fmla="*/ 8095813 w 12039837"/>
                    <a:gd name="connsiteY24" fmla="*/ 1153062 h 1545117"/>
                    <a:gd name="connsiteX25" fmla="*/ 8503151 w 12039837"/>
                    <a:gd name="connsiteY25" fmla="*/ 1328623 h 1545117"/>
                    <a:gd name="connsiteX26" fmla="*/ 9910366 w 12039837"/>
                    <a:gd name="connsiteY26" fmla="*/ 1534202 h 1545117"/>
                    <a:gd name="connsiteX27" fmla="*/ 11037231 w 12039837"/>
                    <a:gd name="connsiteY27" fmla="*/ 1310248 h 1545117"/>
                    <a:gd name="connsiteX28" fmla="*/ 12036563 w 12039837"/>
                    <a:gd name="connsiteY28" fmla="*/ 744087 h 1545117"/>
                    <a:gd name="connsiteX29" fmla="*/ 12039838 w 12039837"/>
                    <a:gd name="connsiteY29" fmla="*/ 747908 h 1545117"/>
                    <a:gd name="connsiteX30" fmla="*/ 11038868 w 12039837"/>
                    <a:gd name="connsiteY30" fmla="*/ 1314978 h 1545117"/>
                    <a:gd name="connsiteX31" fmla="*/ 9910548 w 12039837"/>
                    <a:gd name="connsiteY31" fmla="*/ 1539296 h 1545117"/>
                    <a:gd name="connsiteX32" fmla="*/ 9708062 w 12039837"/>
                    <a:gd name="connsiteY32" fmla="*/ 1545118 h 1545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12039837" h="1545117">
                      <a:moveTo>
                        <a:pt x="9708062" y="1545118"/>
                      </a:moveTo>
                      <a:cubicBezTo>
                        <a:pt x="9293447" y="1545118"/>
                        <a:pt x="8880106" y="1472892"/>
                        <a:pt x="8501513" y="1333535"/>
                      </a:cubicBezTo>
                      <a:cubicBezTo>
                        <a:pt x="8369615" y="1284960"/>
                        <a:pt x="8236262" y="1227471"/>
                        <a:pt x="8093630" y="1157610"/>
                      </a:cubicBezTo>
                      <a:cubicBezTo>
                        <a:pt x="7938991" y="1082110"/>
                        <a:pt x="7786535" y="1001880"/>
                        <a:pt x="7639173" y="924196"/>
                      </a:cubicBezTo>
                      <a:cubicBezTo>
                        <a:pt x="7318433" y="755367"/>
                        <a:pt x="7015522" y="595815"/>
                        <a:pt x="6685868" y="477562"/>
                      </a:cubicBezTo>
                      <a:cubicBezTo>
                        <a:pt x="6205577" y="306367"/>
                        <a:pt x="5718919" y="222135"/>
                        <a:pt x="5238992" y="227229"/>
                      </a:cubicBezTo>
                      <a:cubicBezTo>
                        <a:pt x="4828198" y="231595"/>
                        <a:pt x="4413765" y="326561"/>
                        <a:pt x="4007700" y="509399"/>
                      </a:cubicBezTo>
                      <a:cubicBezTo>
                        <a:pt x="3873619" y="570346"/>
                        <a:pt x="3740448" y="638205"/>
                        <a:pt x="3599453" y="709885"/>
                      </a:cubicBezTo>
                      <a:cubicBezTo>
                        <a:pt x="3290902" y="866889"/>
                        <a:pt x="2971982" y="1029169"/>
                        <a:pt x="2635415" y="1120315"/>
                      </a:cubicBezTo>
                      <a:cubicBezTo>
                        <a:pt x="2320678" y="1205640"/>
                        <a:pt x="2013401" y="1215282"/>
                        <a:pt x="1721952" y="1149424"/>
                      </a:cubicBezTo>
                      <a:cubicBezTo>
                        <a:pt x="1375742" y="1071013"/>
                        <a:pt x="1060461" y="892541"/>
                        <a:pt x="797756" y="728441"/>
                      </a:cubicBezTo>
                      <a:cubicBezTo>
                        <a:pt x="537598" y="565251"/>
                        <a:pt x="337477" y="355488"/>
                        <a:pt x="143905" y="152638"/>
                      </a:cubicBezTo>
                      <a:cubicBezTo>
                        <a:pt x="96604" y="103153"/>
                        <a:pt x="47847" y="52031"/>
                        <a:pt x="0" y="3457"/>
                      </a:cubicBezTo>
                      <a:lnTo>
                        <a:pt x="3639" y="0"/>
                      </a:lnTo>
                      <a:cubicBezTo>
                        <a:pt x="51668" y="48575"/>
                        <a:pt x="100424" y="99697"/>
                        <a:pt x="147726" y="149181"/>
                      </a:cubicBezTo>
                      <a:cubicBezTo>
                        <a:pt x="341116" y="351849"/>
                        <a:pt x="540873" y="561249"/>
                        <a:pt x="800667" y="724075"/>
                      </a:cubicBezTo>
                      <a:cubicBezTo>
                        <a:pt x="1063008" y="887992"/>
                        <a:pt x="1377744" y="1066100"/>
                        <a:pt x="1723044" y="1144330"/>
                      </a:cubicBezTo>
                      <a:cubicBezTo>
                        <a:pt x="2013583" y="1210188"/>
                        <a:pt x="2320133" y="1200364"/>
                        <a:pt x="2634141" y="1115403"/>
                      </a:cubicBezTo>
                      <a:cubicBezTo>
                        <a:pt x="2970345" y="1024439"/>
                        <a:pt x="3289083" y="862159"/>
                        <a:pt x="3597270" y="705336"/>
                      </a:cubicBezTo>
                      <a:cubicBezTo>
                        <a:pt x="3738264" y="633475"/>
                        <a:pt x="3871618" y="565797"/>
                        <a:pt x="4005699" y="504669"/>
                      </a:cubicBezTo>
                      <a:cubicBezTo>
                        <a:pt x="4412491" y="321649"/>
                        <a:pt x="4827470" y="226501"/>
                        <a:pt x="5238992" y="222135"/>
                      </a:cubicBezTo>
                      <a:cubicBezTo>
                        <a:pt x="5252818" y="221953"/>
                        <a:pt x="5266645" y="221953"/>
                        <a:pt x="5280289" y="221953"/>
                      </a:cubicBezTo>
                      <a:cubicBezTo>
                        <a:pt x="5747300" y="221953"/>
                        <a:pt x="6220495" y="306185"/>
                        <a:pt x="6687505" y="472832"/>
                      </a:cubicBezTo>
                      <a:cubicBezTo>
                        <a:pt x="7017524" y="591085"/>
                        <a:pt x="7320616" y="750819"/>
                        <a:pt x="7641356" y="919648"/>
                      </a:cubicBezTo>
                      <a:cubicBezTo>
                        <a:pt x="7788718" y="997331"/>
                        <a:pt x="7941174" y="1077562"/>
                        <a:pt x="8095813" y="1153062"/>
                      </a:cubicBezTo>
                      <a:cubicBezTo>
                        <a:pt x="8238081" y="1222741"/>
                        <a:pt x="8371434" y="1280230"/>
                        <a:pt x="8503151" y="1328623"/>
                      </a:cubicBezTo>
                      <a:cubicBezTo>
                        <a:pt x="8942871" y="1490539"/>
                        <a:pt x="9429530" y="1561673"/>
                        <a:pt x="9910366" y="1534202"/>
                      </a:cubicBezTo>
                      <a:cubicBezTo>
                        <a:pt x="10305696" y="1511643"/>
                        <a:pt x="10684835" y="1436325"/>
                        <a:pt x="11037231" y="1310248"/>
                      </a:cubicBezTo>
                      <a:cubicBezTo>
                        <a:pt x="11416188" y="1174712"/>
                        <a:pt x="11752391" y="984233"/>
                        <a:pt x="12036563" y="744087"/>
                      </a:cubicBezTo>
                      <a:lnTo>
                        <a:pt x="12039838" y="747908"/>
                      </a:lnTo>
                      <a:cubicBezTo>
                        <a:pt x="11755120" y="988417"/>
                        <a:pt x="11418371" y="1179260"/>
                        <a:pt x="11038868" y="1314978"/>
                      </a:cubicBezTo>
                      <a:cubicBezTo>
                        <a:pt x="10685927" y="1441237"/>
                        <a:pt x="10306425" y="1516737"/>
                        <a:pt x="9910548" y="1539296"/>
                      </a:cubicBezTo>
                      <a:cubicBezTo>
                        <a:pt x="9843234" y="1543117"/>
                        <a:pt x="9775558" y="1545118"/>
                        <a:pt x="9708062" y="1545118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E0A16C09-0DB2-4740-BE1C-FAAA458B413C}"/>
                    </a:ext>
                  </a:extLst>
                </p:cNvPr>
                <p:cNvSpPr/>
                <p:nvPr/>
              </p:nvSpPr>
              <p:spPr>
                <a:xfrm>
                  <a:off x="-699986" y="5262791"/>
                  <a:ext cx="12072767" cy="1543116"/>
                </a:xfrm>
                <a:custGeom>
                  <a:avLst/>
                  <a:gdLst>
                    <a:gd name="connsiteX0" fmla="*/ 9756818 w 12072767"/>
                    <a:gd name="connsiteY0" fmla="*/ 1543117 h 1543116"/>
                    <a:gd name="connsiteX1" fmla="*/ 8552999 w 12072767"/>
                    <a:gd name="connsiteY1" fmla="*/ 1331352 h 1543116"/>
                    <a:gd name="connsiteX2" fmla="*/ 8143660 w 12072767"/>
                    <a:gd name="connsiteY2" fmla="*/ 1154154 h 1543116"/>
                    <a:gd name="connsiteX3" fmla="*/ 7680834 w 12072767"/>
                    <a:gd name="connsiteY3" fmla="*/ 915100 h 1543116"/>
                    <a:gd name="connsiteX4" fmla="*/ 6731350 w 12072767"/>
                    <a:gd name="connsiteY4" fmla="*/ 467010 h 1543116"/>
                    <a:gd name="connsiteX5" fmla="*/ 5279380 w 12072767"/>
                    <a:gd name="connsiteY5" fmla="*/ 207944 h 1543116"/>
                    <a:gd name="connsiteX6" fmla="*/ 4039720 w 12072767"/>
                    <a:gd name="connsiteY6" fmla="*/ 479563 h 1543116"/>
                    <a:gd name="connsiteX7" fmla="*/ 3607094 w 12072767"/>
                    <a:gd name="connsiteY7" fmla="*/ 689872 h 1543116"/>
                    <a:gd name="connsiteX8" fmla="*/ 2660884 w 12072767"/>
                    <a:gd name="connsiteY8" fmla="*/ 1094117 h 1543116"/>
                    <a:gd name="connsiteX9" fmla="*/ 1742874 w 12072767"/>
                    <a:gd name="connsiteY9" fmla="*/ 1135597 h 1543116"/>
                    <a:gd name="connsiteX10" fmla="*/ 809581 w 12072767"/>
                    <a:gd name="connsiteY10" fmla="*/ 723165 h 1543116"/>
                    <a:gd name="connsiteX11" fmla="*/ 159005 w 12072767"/>
                    <a:gd name="connsiteY11" fmla="*/ 164099 h 1543116"/>
                    <a:gd name="connsiteX12" fmla="*/ 0 w 12072767"/>
                    <a:gd name="connsiteY12" fmla="*/ 3639 h 1543116"/>
                    <a:gd name="connsiteX13" fmla="*/ 3457 w 12072767"/>
                    <a:gd name="connsiteY13" fmla="*/ 0 h 1543116"/>
                    <a:gd name="connsiteX14" fmla="*/ 162644 w 12072767"/>
                    <a:gd name="connsiteY14" fmla="*/ 160461 h 1543116"/>
                    <a:gd name="connsiteX15" fmla="*/ 812492 w 12072767"/>
                    <a:gd name="connsiteY15" fmla="*/ 718799 h 1543116"/>
                    <a:gd name="connsiteX16" fmla="*/ 1744147 w 12072767"/>
                    <a:gd name="connsiteY16" fmla="*/ 1130685 h 1543116"/>
                    <a:gd name="connsiteX17" fmla="*/ 2659793 w 12072767"/>
                    <a:gd name="connsiteY17" fmla="*/ 1089387 h 1543116"/>
                    <a:gd name="connsiteX18" fmla="*/ 3605093 w 12072767"/>
                    <a:gd name="connsiteY18" fmla="*/ 685506 h 1543116"/>
                    <a:gd name="connsiteX19" fmla="*/ 4038082 w 12072767"/>
                    <a:gd name="connsiteY19" fmla="*/ 475015 h 1543116"/>
                    <a:gd name="connsiteX20" fmla="*/ 5279744 w 12072767"/>
                    <a:gd name="connsiteY20" fmla="*/ 202850 h 1543116"/>
                    <a:gd name="connsiteX21" fmla="*/ 6733351 w 12072767"/>
                    <a:gd name="connsiteY21" fmla="*/ 462098 h 1543116"/>
                    <a:gd name="connsiteX22" fmla="*/ 7683381 w 12072767"/>
                    <a:gd name="connsiteY22" fmla="*/ 910552 h 1543116"/>
                    <a:gd name="connsiteX23" fmla="*/ 8146025 w 12072767"/>
                    <a:gd name="connsiteY23" fmla="*/ 1149424 h 1543116"/>
                    <a:gd name="connsiteX24" fmla="*/ 8555000 w 12072767"/>
                    <a:gd name="connsiteY24" fmla="*/ 1326258 h 1543116"/>
                    <a:gd name="connsiteX25" fmla="*/ 9968401 w 12072767"/>
                    <a:gd name="connsiteY25" fmla="*/ 1531473 h 1543116"/>
                    <a:gd name="connsiteX26" fmla="*/ 12069492 w 12072767"/>
                    <a:gd name="connsiteY26" fmla="*/ 736810 h 1543116"/>
                    <a:gd name="connsiteX27" fmla="*/ 12072767 w 12072767"/>
                    <a:gd name="connsiteY27" fmla="*/ 740630 h 1543116"/>
                    <a:gd name="connsiteX28" fmla="*/ 9968765 w 12072767"/>
                    <a:gd name="connsiteY28" fmla="*/ 1536385 h 1543116"/>
                    <a:gd name="connsiteX29" fmla="*/ 9756818 w 12072767"/>
                    <a:gd name="connsiteY29" fmla="*/ 1543117 h 15431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072767" h="1543116">
                      <a:moveTo>
                        <a:pt x="9756818" y="1543117"/>
                      </a:moveTo>
                      <a:cubicBezTo>
                        <a:pt x="9343113" y="1543117"/>
                        <a:pt x="8930864" y="1470891"/>
                        <a:pt x="8552999" y="1331352"/>
                      </a:cubicBezTo>
                      <a:cubicBezTo>
                        <a:pt x="8420919" y="1282595"/>
                        <a:pt x="8287020" y="1224560"/>
                        <a:pt x="8143660" y="1154154"/>
                      </a:cubicBezTo>
                      <a:cubicBezTo>
                        <a:pt x="7986110" y="1077016"/>
                        <a:pt x="7830925" y="994784"/>
                        <a:pt x="7680834" y="915100"/>
                      </a:cubicBezTo>
                      <a:cubicBezTo>
                        <a:pt x="7361550" y="745906"/>
                        <a:pt x="7060095" y="585991"/>
                        <a:pt x="6731350" y="467010"/>
                      </a:cubicBezTo>
                      <a:cubicBezTo>
                        <a:pt x="6239962" y="289994"/>
                        <a:pt x="5751484" y="203032"/>
                        <a:pt x="5279380" y="207944"/>
                      </a:cubicBezTo>
                      <a:cubicBezTo>
                        <a:pt x="4854577" y="212492"/>
                        <a:pt x="4437597" y="304002"/>
                        <a:pt x="4039720" y="479563"/>
                      </a:cubicBezTo>
                      <a:cubicBezTo>
                        <a:pt x="3897816" y="542874"/>
                        <a:pt x="3756639" y="614372"/>
                        <a:pt x="3607094" y="689872"/>
                      </a:cubicBezTo>
                      <a:cubicBezTo>
                        <a:pt x="3303819" y="843238"/>
                        <a:pt x="2990357" y="1001698"/>
                        <a:pt x="2660884" y="1094117"/>
                      </a:cubicBezTo>
                      <a:cubicBezTo>
                        <a:pt x="2342510" y="1183444"/>
                        <a:pt x="2033595" y="1197453"/>
                        <a:pt x="1742874" y="1135597"/>
                      </a:cubicBezTo>
                      <a:cubicBezTo>
                        <a:pt x="1397756" y="1062098"/>
                        <a:pt x="1090297" y="893996"/>
                        <a:pt x="809581" y="723165"/>
                      </a:cubicBezTo>
                      <a:cubicBezTo>
                        <a:pt x="551607" y="565615"/>
                        <a:pt x="352031" y="361492"/>
                        <a:pt x="159005" y="164099"/>
                      </a:cubicBezTo>
                      <a:cubicBezTo>
                        <a:pt x="106974" y="110794"/>
                        <a:pt x="53123" y="55670"/>
                        <a:pt x="0" y="3639"/>
                      </a:cubicBezTo>
                      <a:lnTo>
                        <a:pt x="3457" y="0"/>
                      </a:lnTo>
                      <a:cubicBezTo>
                        <a:pt x="56580" y="52031"/>
                        <a:pt x="110431" y="107156"/>
                        <a:pt x="162644" y="160461"/>
                      </a:cubicBezTo>
                      <a:cubicBezTo>
                        <a:pt x="355488" y="357671"/>
                        <a:pt x="554882" y="561613"/>
                        <a:pt x="812492" y="718799"/>
                      </a:cubicBezTo>
                      <a:cubicBezTo>
                        <a:pt x="1092844" y="889448"/>
                        <a:pt x="1399757" y="1057368"/>
                        <a:pt x="1744147" y="1130685"/>
                      </a:cubicBezTo>
                      <a:cubicBezTo>
                        <a:pt x="2034141" y="1192359"/>
                        <a:pt x="2342146" y="1178532"/>
                        <a:pt x="2659793" y="1089387"/>
                      </a:cubicBezTo>
                      <a:cubicBezTo>
                        <a:pt x="2988719" y="997149"/>
                        <a:pt x="3302000" y="838690"/>
                        <a:pt x="3605093" y="685506"/>
                      </a:cubicBezTo>
                      <a:cubicBezTo>
                        <a:pt x="3754638" y="609824"/>
                        <a:pt x="3895996" y="538508"/>
                        <a:pt x="4038082" y="475015"/>
                      </a:cubicBezTo>
                      <a:cubicBezTo>
                        <a:pt x="4436506" y="299090"/>
                        <a:pt x="4854395" y="207398"/>
                        <a:pt x="5279744" y="202850"/>
                      </a:cubicBezTo>
                      <a:cubicBezTo>
                        <a:pt x="5752393" y="197938"/>
                        <a:pt x="6241417" y="284900"/>
                        <a:pt x="6733351" y="462098"/>
                      </a:cubicBezTo>
                      <a:cubicBezTo>
                        <a:pt x="7062278" y="581261"/>
                        <a:pt x="7364097" y="741176"/>
                        <a:pt x="7683381" y="910552"/>
                      </a:cubicBezTo>
                      <a:cubicBezTo>
                        <a:pt x="7833472" y="990054"/>
                        <a:pt x="7988657" y="1072286"/>
                        <a:pt x="8146025" y="1149424"/>
                      </a:cubicBezTo>
                      <a:cubicBezTo>
                        <a:pt x="8289385" y="1219830"/>
                        <a:pt x="8423102" y="1277683"/>
                        <a:pt x="8555000" y="1326258"/>
                      </a:cubicBezTo>
                      <a:cubicBezTo>
                        <a:pt x="8996722" y="1489448"/>
                        <a:pt x="9485381" y="1560400"/>
                        <a:pt x="9968401" y="1531473"/>
                      </a:cubicBezTo>
                      <a:cubicBezTo>
                        <a:pt x="10769977" y="1483444"/>
                        <a:pt x="11516248" y="1201273"/>
                        <a:pt x="12069492" y="736810"/>
                      </a:cubicBezTo>
                      <a:lnTo>
                        <a:pt x="12072767" y="740630"/>
                      </a:lnTo>
                      <a:cubicBezTo>
                        <a:pt x="11518613" y="1205639"/>
                        <a:pt x="10771433" y="1488356"/>
                        <a:pt x="9968765" y="1536385"/>
                      </a:cubicBezTo>
                      <a:cubicBezTo>
                        <a:pt x="9898177" y="1540933"/>
                        <a:pt x="9827407" y="1543117"/>
                        <a:pt x="9756818" y="1543117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648A5A62-7011-4D84-AB97-10F60DFFEC54}"/>
                    </a:ext>
                  </a:extLst>
                </p:cNvPr>
                <p:cNvSpPr/>
                <p:nvPr/>
              </p:nvSpPr>
              <p:spPr>
                <a:xfrm>
                  <a:off x="-694529" y="5267703"/>
                  <a:ext cx="12105878" cy="1540933"/>
                </a:xfrm>
                <a:custGeom>
                  <a:avLst/>
                  <a:gdLst>
                    <a:gd name="connsiteX0" fmla="*/ 9805758 w 12105878"/>
                    <a:gd name="connsiteY0" fmla="*/ 1540934 h 1540933"/>
                    <a:gd name="connsiteX1" fmla="*/ 8604666 w 12105878"/>
                    <a:gd name="connsiteY1" fmla="*/ 1328987 h 1540933"/>
                    <a:gd name="connsiteX2" fmla="*/ 8193691 w 12105878"/>
                    <a:gd name="connsiteY2" fmla="*/ 1150515 h 1540933"/>
                    <a:gd name="connsiteX3" fmla="*/ 7722860 w 12105878"/>
                    <a:gd name="connsiteY3" fmla="*/ 906003 h 1540933"/>
                    <a:gd name="connsiteX4" fmla="*/ 6777014 w 12105878"/>
                    <a:gd name="connsiteY4" fmla="*/ 456276 h 1540933"/>
                    <a:gd name="connsiteX5" fmla="*/ 5320132 w 12105878"/>
                    <a:gd name="connsiteY5" fmla="*/ 188660 h 1540933"/>
                    <a:gd name="connsiteX6" fmla="*/ 5309034 w 12105878"/>
                    <a:gd name="connsiteY6" fmla="*/ 188660 h 1540933"/>
                    <a:gd name="connsiteX7" fmla="*/ 4071921 w 12105878"/>
                    <a:gd name="connsiteY7" fmla="*/ 449909 h 1540933"/>
                    <a:gd name="connsiteX8" fmla="*/ 3614371 w 12105878"/>
                    <a:gd name="connsiteY8" fmla="*/ 670042 h 1540933"/>
                    <a:gd name="connsiteX9" fmla="*/ 2686537 w 12105878"/>
                    <a:gd name="connsiteY9" fmla="*/ 1067920 h 1540933"/>
                    <a:gd name="connsiteX10" fmla="*/ 1764160 w 12105878"/>
                    <a:gd name="connsiteY10" fmla="*/ 1121771 h 1540933"/>
                    <a:gd name="connsiteX11" fmla="*/ 821771 w 12105878"/>
                    <a:gd name="connsiteY11" fmla="*/ 717708 h 1540933"/>
                    <a:gd name="connsiteX12" fmla="*/ 173378 w 12105878"/>
                    <a:gd name="connsiteY12" fmla="*/ 173924 h 1540933"/>
                    <a:gd name="connsiteX13" fmla="*/ 0 w 12105878"/>
                    <a:gd name="connsiteY13" fmla="*/ 3639 h 1540933"/>
                    <a:gd name="connsiteX14" fmla="*/ 3457 w 12105878"/>
                    <a:gd name="connsiteY14" fmla="*/ 0 h 1540933"/>
                    <a:gd name="connsiteX15" fmla="*/ 177016 w 12105878"/>
                    <a:gd name="connsiteY15" fmla="*/ 170467 h 1540933"/>
                    <a:gd name="connsiteX16" fmla="*/ 824499 w 12105878"/>
                    <a:gd name="connsiteY16" fmla="*/ 713523 h 1540933"/>
                    <a:gd name="connsiteX17" fmla="*/ 1765433 w 12105878"/>
                    <a:gd name="connsiteY17" fmla="*/ 1116858 h 1540933"/>
                    <a:gd name="connsiteX18" fmla="*/ 2685445 w 12105878"/>
                    <a:gd name="connsiteY18" fmla="*/ 1063190 h 1540933"/>
                    <a:gd name="connsiteX19" fmla="*/ 3612370 w 12105878"/>
                    <a:gd name="connsiteY19" fmla="*/ 665676 h 1540933"/>
                    <a:gd name="connsiteX20" fmla="*/ 4070284 w 12105878"/>
                    <a:gd name="connsiteY20" fmla="*/ 445361 h 1540933"/>
                    <a:gd name="connsiteX21" fmla="*/ 5320495 w 12105878"/>
                    <a:gd name="connsiteY21" fmla="*/ 183748 h 1540933"/>
                    <a:gd name="connsiteX22" fmla="*/ 6779197 w 12105878"/>
                    <a:gd name="connsiteY22" fmla="*/ 451728 h 1540933"/>
                    <a:gd name="connsiteX23" fmla="*/ 7725589 w 12105878"/>
                    <a:gd name="connsiteY23" fmla="*/ 901819 h 1540933"/>
                    <a:gd name="connsiteX24" fmla="*/ 8196237 w 12105878"/>
                    <a:gd name="connsiteY24" fmla="*/ 1146331 h 1540933"/>
                    <a:gd name="connsiteX25" fmla="*/ 8606850 w 12105878"/>
                    <a:gd name="connsiteY25" fmla="*/ 1324439 h 1540933"/>
                    <a:gd name="connsiteX26" fmla="*/ 10026618 w 12105878"/>
                    <a:gd name="connsiteY26" fmla="*/ 1529108 h 1540933"/>
                    <a:gd name="connsiteX27" fmla="*/ 12102604 w 12105878"/>
                    <a:gd name="connsiteY27" fmla="*/ 730079 h 1540933"/>
                    <a:gd name="connsiteX28" fmla="*/ 12105878 w 12105878"/>
                    <a:gd name="connsiteY28" fmla="*/ 733899 h 1540933"/>
                    <a:gd name="connsiteX29" fmla="*/ 10026982 w 12105878"/>
                    <a:gd name="connsiteY29" fmla="*/ 1534020 h 1540933"/>
                    <a:gd name="connsiteX30" fmla="*/ 9805758 w 12105878"/>
                    <a:gd name="connsiteY30" fmla="*/ 1540934 h 1540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12105878" h="1540933">
                      <a:moveTo>
                        <a:pt x="9805758" y="1540934"/>
                      </a:moveTo>
                      <a:cubicBezTo>
                        <a:pt x="9392962" y="1540934"/>
                        <a:pt x="8981804" y="1468708"/>
                        <a:pt x="8604666" y="1328987"/>
                      </a:cubicBezTo>
                      <a:cubicBezTo>
                        <a:pt x="8472223" y="1279866"/>
                        <a:pt x="8337778" y="1221649"/>
                        <a:pt x="8193691" y="1150515"/>
                      </a:cubicBezTo>
                      <a:cubicBezTo>
                        <a:pt x="8033412" y="1071740"/>
                        <a:pt x="7875680" y="987507"/>
                        <a:pt x="7722860" y="906003"/>
                      </a:cubicBezTo>
                      <a:cubicBezTo>
                        <a:pt x="7405031" y="736446"/>
                        <a:pt x="7104849" y="576167"/>
                        <a:pt x="6777014" y="456276"/>
                      </a:cubicBezTo>
                      <a:cubicBezTo>
                        <a:pt x="6293631" y="280352"/>
                        <a:pt x="5803333" y="190297"/>
                        <a:pt x="5320132" y="188660"/>
                      </a:cubicBezTo>
                      <a:cubicBezTo>
                        <a:pt x="5316493" y="188660"/>
                        <a:pt x="5312673" y="188660"/>
                        <a:pt x="5309034" y="188660"/>
                      </a:cubicBezTo>
                      <a:cubicBezTo>
                        <a:pt x="4888598" y="188660"/>
                        <a:pt x="4472345" y="276531"/>
                        <a:pt x="4071921" y="449909"/>
                      </a:cubicBezTo>
                      <a:cubicBezTo>
                        <a:pt x="3922012" y="515403"/>
                        <a:pt x="3772649" y="590540"/>
                        <a:pt x="3614371" y="670042"/>
                      </a:cubicBezTo>
                      <a:cubicBezTo>
                        <a:pt x="3316554" y="819769"/>
                        <a:pt x="3008550" y="974409"/>
                        <a:pt x="2686537" y="1067920"/>
                      </a:cubicBezTo>
                      <a:cubicBezTo>
                        <a:pt x="2364523" y="1161431"/>
                        <a:pt x="2054153" y="1179442"/>
                        <a:pt x="1764160" y="1121771"/>
                      </a:cubicBezTo>
                      <a:cubicBezTo>
                        <a:pt x="1419041" y="1053002"/>
                        <a:pt x="1107216" y="886901"/>
                        <a:pt x="821771" y="717708"/>
                      </a:cubicBezTo>
                      <a:cubicBezTo>
                        <a:pt x="565251" y="565252"/>
                        <a:pt x="366040" y="366222"/>
                        <a:pt x="173378" y="173924"/>
                      </a:cubicBezTo>
                      <a:cubicBezTo>
                        <a:pt x="116616" y="117344"/>
                        <a:pt x="58035" y="58763"/>
                        <a:pt x="0" y="3639"/>
                      </a:cubicBezTo>
                      <a:lnTo>
                        <a:pt x="3457" y="0"/>
                      </a:lnTo>
                      <a:cubicBezTo>
                        <a:pt x="61674" y="55306"/>
                        <a:pt x="120255" y="113705"/>
                        <a:pt x="177016" y="170467"/>
                      </a:cubicBezTo>
                      <a:cubicBezTo>
                        <a:pt x="369497" y="362765"/>
                        <a:pt x="568526" y="561431"/>
                        <a:pt x="824499" y="713523"/>
                      </a:cubicBezTo>
                      <a:cubicBezTo>
                        <a:pt x="1109581" y="882535"/>
                        <a:pt x="1420861" y="1048271"/>
                        <a:pt x="1765433" y="1116858"/>
                      </a:cubicBezTo>
                      <a:cubicBezTo>
                        <a:pt x="2054699" y="1174530"/>
                        <a:pt x="2364159" y="1156337"/>
                        <a:pt x="2685445" y="1063190"/>
                      </a:cubicBezTo>
                      <a:cubicBezTo>
                        <a:pt x="3007094" y="969860"/>
                        <a:pt x="3314735" y="815221"/>
                        <a:pt x="3612370" y="665676"/>
                      </a:cubicBezTo>
                      <a:cubicBezTo>
                        <a:pt x="3770648" y="586173"/>
                        <a:pt x="3920193" y="511037"/>
                        <a:pt x="4070284" y="445361"/>
                      </a:cubicBezTo>
                      <a:cubicBezTo>
                        <a:pt x="4474893" y="270164"/>
                        <a:pt x="4895511" y="182292"/>
                        <a:pt x="5320495" y="183748"/>
                      </a:cubicBezTo>
                      <a:cubicBezTo>
                        <a:pt x="5804425" y="185567"/>
                        <a:pt x="6295086" y="275622"/>
                        <a:pt x="6779197" y="451728"/>
                      </a:cubicBezTo>
                      <a:cubicBezTo>
                        <a:pt x="7107396" y="571801"/>
                        <a:pt x="7407578" y="732080"/>
                        <a:pt x="7725589" y="901819"/>
                      </a:cubicBezTo>
                      <a:cubicBezTo>
                        <a:pt x="7878227" y="983323"/>
                        <a:pt x="8036141" y="1067556"/>
                        <a:pt x="8196237" y="1146331"/>
                      </a:cubicBezTo>
                      <a:cubicBezTo>
                        <a:pt x="8340325" y="1217283"/>
                        <a:pt x="8474588" y="1275500"/>
                        <a:pt x="8606850" y="1324439"/>
                      </a:cubicBezTo>
                      <a:cubicBezTo>
                        <a:pt x="9050573" y="1488902"/>
                        <a:pt x="9541598" y="1559672"/>
                        <a:pt x="10026618" y="1529108"/>
                      </a:cubicBezTo>
                      <a:cubicBezTo>
                        <a:pt x="10805818" y="1480169"/>
                        <a:pt x="11543174" y="1196361"/>
                        <a:pt x="12102604" y="730079"/>
                      </a:cubicBezTo>
                      <a:lnTo>
                        <a:pt x="12105878" y="733899"/>
                      </a:lnTo>
                      <a:cubicBezTo>
                        <a:pt x="11545538" y="1200909"/>
                        <a:pt x="10807273" y="1485082"/>
                        <a:pt x="10026982" y="1534020"/>
                      </a:cubicBezTo>
                      <a:cubicBezTo>
                        <a:pt x="9952937" y="1538750"/>
                        <a:pt x="9879257" y="1540934"/>
                        <a:pt x="9805758" y="1540934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4F37D888-444A-4711-A2CC-C27989674941}"/>
                    </a:ext>
                  </a:extLst>
                </p:cNvPr>
                <p:cNvSpPr/>
                <p:nvPr/>
              </p:nvSpPr>
              <p:spPr>
                <a:xfrm>
                  <a:off x="-689071" y="5272615"/>
                  <a:ext cx="12138260" cy="1538932"/>
                </a:xfrm>
                <a:custGeom>
                  <a:avLst/>
                  <a:gdLst>
                    <a:gd name="connsiteX0" fmla="*/ 9854697 w 12138260"/>
                    <a:gd name="connsiteY0" fmla="*/ 1538932 h 1538932"/>
                    <a:gd name="connsiteX1" fmla="*/ 8656334 w 12138260"/>
                    <a:gd name="connsiteY1" fmla="*/ 1326804 h 1538932"/>
                    <a:gd name="connsiteX2" fmla="*/ 8243721 w 12138260"/>
                    <a:gd name="connsiteY2" fmla="*/ 1147059 h 1538932"/>
                    <a:gd name="connsiteX3" fmla="*/ 7765249 w 12138260"/>
                    <a:gd name="connsiteY3" fmla="*/ 897089 h 1538932"/>
                    <a:gd name="connsiteX4" fmla="*/ 6822678 w 12138260"/>
                    <a:gd name="connsiteY4" fmla="*/ 445543 h 1538932"/>
                    <a:gd name="connsiteX5" fmla="*/ 5360702 w 12138260"/>
                    <a:gd name="connsiteY5" fmla="*/ 169193 h 1538932"/>
                    <a:gd name="connsiteX6" fmla="*/ 5327045 w 12138260"/>
                    <a:gd name="connsiteY6" fmla="*/ 169011 h 1538932"/>
                    <a:gd name="connsiteX7" fmla="*/ 4104304 w 12138260"/>
                    <a:gd name="connsiteY7" fmla="*/ 420073 h 1538932"/>
                    <a:gd name="connsiteX8" fmla="*/ 3621466 w 12138260"/>
                    <a:gd name="connsiteY8" fmla="*/ 650212 h 1538932"/>
                    <a:gd name="connsiteX9" fmla="*/ 2712552 w 12138260"/>
                    <a:gd name="connsiteY9" fmla="*/ 1041540 h 1538932"/>
                    <a:gd name="connsiteX10" fmla="*/ 1785627 w 12138260"/>
                    <a:gd name="connsiteY10" fmla="*/ 1107580 h 1538932"/>
                    <a:gd name="connsiteX11" fmla="*/ 833778 w 12138260"/>
                    <a:gd name="connsiteY11" fmla="*/ 712432 h 1538932"/>
                    <a:gd name="connsiteX12" fmla="*/ 187022 w 12138260"/>
                    <a:gd name="connsiteY12" fmla="*/ 182656 h 1538932"/>
                    <a:gd name="connsiteX13" fmla="*/ 0 w 12138260"/>
                    <a:gd name="connsiteY13" fmla="*/ 3639 h 1538932"/>
                    <a:gd name="connsiteX14" fmla="*/ 3457 w 12138260"/>
                    <a:gd name="connsiteY14" fmla="*/ 0 h 1538932"/>
                    <a:gd name="connsiteX15" fmla="*/ 190479 w 12138260"/>
                    <a:gd name="connsiteY15" fmla="*/ 179018 h 1538932"/>
                    <a:gd name="connsiteX16" fmla="*/ 836325 w 12138260"/>
                    <a:gd name="connsiteY16" fmla="*/ 708065 h 1538932"/>
                    <a:gd name="connsiteX17" fmla="*/ 1786537 w 12138260"/>
                    <a:gd name="connsiteY17" fmla="*/ 1103032 h 1538932"/>
                    <a:gd name="connsiteX18" fmla="*/ 2711097 w 12138260"/>
                    <a:gd name="connsiteY18" fmla="*/ 1036992 h 1538932"/>
                    <a:gd name="connsiteX19" fmla="*/ 3619283 w 12138260"/>
                    <a:gd name="connsiteY19" fmla="*/ 646028 h 1538932"/>
                    <a:gd name="connsiteX20" fmla="*/ 4102485 w 12138260"/>
                    <a:gd name="connsiteY20" fmla="*/ 415706 h 1538932"/>
                    <a:gd name="connsiteX21" fmla="*/ 5361065 w 12138260"/>
                    <a:gd name="connsiteY21" fmla="*/ 164463 h 1538932"/>
                    <a:gd name="connsiteX22" fmla="*/ 6824679 w 12138260"/>
                    <a:gd name="connsiteY22" fmla="*/ 441176 h 1538932"/>
                    <a:gd name="connsiteX23" fmla="*/ 7767796 w 12138260"/>
                    <a:gd name="connsiteY23" fmla="*/ 892905 h 1538932"/>
                    <a:gd name="connsiteX24" fmla="*/ 8246086 w 12138260"/>
                    <a:gd name="connsiteY24" fmla="*/ 1142692 h 1538932"/>
                    <a:gd name="connsiteX25" fmla="*/ 8658153 w 12138260"/>
                    <a:gd name="connsiteY25" fmla="*/ 1322074 h 1538932"/>
                    <a:gd name="connsiteX26" fmla="*/ 10084290 w 12138260"/>
                    <a:gd name="connsiteY26" fmla="*/ 1526379 h 1538932"/>
                    <a:gd name="connsiteX27" fmla="*/ 12135168 w 12138260"/>
                    <a:gd name="connsiteY27" fmla="*/ 722983 h 1538932"/>
                    <a:gd name="connsiteX28" fmla="*/ 12138261 w 12138260"/>
                    <a:gd name="connsiteY28" fmla="*/ 726804 h 1538932"/>
                    <a:gd name="connsiteX29" fmla="*/ 10084472 w 12138260"/>
                    <a:gd name="connsiteY29" fmla="*/ 1531473 h 1538932"/>
                    <a:gd name="connsiteX30" fmla="*/ 9854697 w 12138260"/>
                    <a:gd name="connsiteY30" fmla="*/ 1538932 h 15389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12138260" h="1538932">
                      <a:moveTo>
                        <a:pt x="9854697" y="1538932"/>
                      </a:moveTo>
                      <a:cubicBezTo>
                        <a:pt x="9442810" y="1538932"/>
                        <a:pt x="9032744" y="1466707"/>
                        <a:pt x="8656334" y="1326804"/>
                      </a:cubicBezTo>
                      <a:cubicBezTo>
                        <a:pt x="8523890" y="1277501"/>
                        <a:pt x="8388899" y="1218738"/>
                        <a:pt x="8243721" y="1147059"/>
                      </a:cubicBezTo>
                      <a:cubicBezTo>
                        <a:pt x="8080895" y="1066828"/>
                        <a:pt x="7920434" y="980594"/>
                        <a:pt x="7765249" y="897089"/>
                      </a:cubicBezTo>
                      <a:cubicBezTo>
                        <a:pt x="7448693" y="726986"/>
                        <a:pt x="7149785" y="566343"/>
                        <a:pt x="6822678" y="445543"/>
                      </a:cubicBezTo>
                      <a:cubicBezTo>
                        <a:pt x="6337657" y="267435"/>
                        <a:pt x="5845723" y="174469"/>
                        <a:pt x="5360702" y="169193"/>
                      </a:cubicBezTo>
                      <a:cubicBezTo>
                        <a:pt x="5349422" y="169011"/>
                        <a:pt x="5338143" y="169011"/>
                        <a:pt x="5327045" y="169011"/>
                      </a:cubicBezTo>
                      <a:cubicBezTo>
                        <a:pt x="4907700" y="169011"/>
                        <a:pt x="4496542" y="253426"/>
                        <a:pt x="4104304" y="420073"/>
                      </a:cubicBezTo>
                      <a:cubicBezTo>
                        <a:pt x="3946391" y="487750"/>
                        <a:pt x="3788477" y="566707"/>
                        <a:pt x="3621466" y="650212"/>
                      </a:cubicBezTo>
                      <a:cubicBezTo>
                        <a:pt x="3329289" y="796301"/>
                        <a:pt x="3027106" y="947301"/>
                        <a:pt x="2712552" y="1041540"/>
                      </a:cubicBezTo>
                      <a:cubicBezTo>
                        <a:pt x="2386718" y="1139236"/>
                        <a:pt x="2074893" y="1161431"/>
                        <a:pt x="1785627" y="1107580"/>
                      </a:cubicBezTo>
                      <a:cubicBezTo>
                        <a:pt x="1440509" y="1043905"/>
                        <a:pt x="1124136" y="879988"/>
                        <a:pt x="833778" y="712432"/>
                      </a:cubicBezTo>
                      <a:cubicBezTo>
                        <a:pt x="578532" y="564706"/>
                        <a:pt x="379503" y="370588"/>
                        <a:pt x="187022" y="182656"/>
                      </a:cubicBezTo>
                      <a:cubicBezTo>
                        <a:pt x="125894" y="123165"/>
                        <a:pt x="62947" y="61492"/>
                        <a:pt x="0" y="3639"/>
                      </a:cubicBezTo>
                      <a:lnTo>
                        <a:pt x="3457" y="0"/>
                      </a:lnTo>
                      <a:cubicBezTo>
                        <a:pt x="66404" y="57853"/>
                        <a:pt x="129533" y="119527"/>
                        <a:pt x="190479" y="179018"/>
                      </a:cubicBezTo>
                      <a:cubicBezTo>
                        <a:pt x="382777" y="366586"/>
                        <a:pt x="581625" y="560703"/>
                        <a:pt x="836325" y="708065"/>
                      </a:cubicBezTo>
                      <a:cubicBezTo>
                        <a:pt x="1126319" y="875439"/>
                        <a:pt x="1442146" y="1038993"/>
                        <a:pt x="1786537" y="1103032"/>
                      </a:cubicBezTo>
                      <a:cubicBezTo>
                        <a:pt x="2075075" y="1156701"/>
                        <a:pt x="2386173" y="1134506"/>
                        <a:pt x="2711097" y="1036992"/>
                      </a:cubicBezTo>
                      <a:cubicBezTo>
                        <a:pt x="3025287" y="942935"/>
                        <a:pt x="3327288" y="791934"/>
                        <a:pt x="3619283" y="646028"/>
                      </a:cubicBezTo>
                      <a:cubicBezTo>
                        <a:pt x="3786475" y="562523"/>
                        <a:pt x="3944389" y="483566"/>
                        <a:pt x="4102485" y="415706"/>
                      </a:cubicBezTo>
                      <a:cubicBezTo>
                        <a:pt x="4506002" y="244330"/>
                        <a:pt x="4929531" y="159733"/>
                        <a:pt x="5361065" y="164463"/>
                      </a:cubicBezTo>
                      <a:cubicBezTo>
                        <a:pt x="5846632" y="169739"/>
                        <a:pt x="6339112" y="262705"/>
                        <a:pt x="6824679" y="441176"/>
                      </a:cubicBezTo>
                      <a:cubicBezTo>
                        <a:pt x="7151968" y="561977"/>
                        <a:pt x="7451059" y="722801"/>
                        <a:pt x="7767796" y="892905"/>
                      </a:cubicBezTo>
                      <a:cubicBezTo>
                        <a:pt x="7922981" y="976228"/>
                        <a:pt x="8083442" y="1062462"/>
                        <a:pt x="8246086" y="1142692"/>
                      </a:cubicBezTo>
                      <a:cubicBezTo>
                        <a:pt x="8391083" y="1214190"/>
                        <a:pt x="8525892" y="1272953"/>
                        <a:pt x="8658153" y="1322074"/>
                      </a:cubicBezTo>
                      <a:cubicBezTo>
                        <a:pt x="9104060" y="1487810"/>
                        <a:pt x="9597085" y="1558399"/>
                        <a:pt x="10084290" y="1526379"/>
                      </a:cubicBezTo>
                      <a:cubicBezTo>
                        <a:pt x="10840749" y="1476713"/>
                        <a:pt x="11569007" y="1191267"/>
                        <a:pt x="12135168" y="722983"/>
                      </a:cubicBezTo>
                      <a:lnTo>
                        <a:pt x="12138261" y="726804"/>
                      </a:lnTo>
                      <a:cubicBezTo>
                        <a:pt x="11571372" y="1195815"/>
                        <a:pt x="10842021" y="1481625"/>
                        <a:pt x="10084472" y="1531473"/>
                      </a:cubicBezTo>
                      <a:cubicBezTo>
                        <a:pt x="10007880" y="1536385"/>
                        <a:pt x="9931288" y="1538932"/>
                        <a:pt x="9854697" y="1538932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B9606D30-0BF0-48BF-9C15-B2A37869609A}"/>
                    </a:ext>
                  </a:extLst>
                </p:cNvPr>
                <p:cNvSpPr/>
                <p:nvPr/>
              </p:nvSpPr>
              <p:spPr>
                <a:xfrm>
                  <a:off x="-683613" y="5277527"/>
                  <a:ext cx="12170826" cy="1536749"/>
                </a:xfrm>
                <a:custGeom>
                  <a:avLst/>
                  <a:gdLst>
                    <a:gd name="connsiteX0" fmla="*/ 9903635 w 12170826"/>
                    <a:gd name="connsiteY0" fmla="*/ 1536749 h 1536749"/>
                    <a:gd name="connsiteX1" fmla="*/ 8707820 w 12170826"/>
                    <a:gd name="connsiteY1" fmla="*/ 1324439 h 1536749"/>
                    <a:gd name="connsiteX2" fmla="*/ 8293751 w 12170826"/>
                    <a:gd name="connsiteY2" fmla="*/ 1143420 h 1536749"/>
                    <a:gd name="connsiteX3" fmla="*/ 7807820 w 12170826"/>
                    <a:gd name="connsiteY3" fmla="*/ 888174 h 1536749"/>
                    <a:gd name="connsiteX4" fmla="*/ 6868342 w 12170826"/>
                    <a:gd name="connsiteY4" fmla="*/ 434809 h 1536749"/>
                    <a:gd name="connsiteX5" fmla="*/ 5401454 w 12170826"/>
                    <a:gd name="connsiteY5" fmla="*/ 149727 h 1536749"/>
                    <a:gd name="connsiteX6" fmla="*/ 5343601 w 12170826"/>
                    <a:gd name="connsiteY6" fmla="*/ 149181 h 1536749"/>
                    <a:gd name="connsiteX7" fmla="*/ 4136506 w 12170826"/>
                    <a:gd name="connsiteY7" fmla="*/ 390236 h 1536749"/>
                    <a:gd name="connsiteX8" fmla="*/ 3627834 w 12170826"/>
                    <a:gd name="connsiteY8" fmla="*/ 630564 h 1536749"/>
                    <a:gd name="connsiteX9" fmla="*/ 2738204 w 12170826"/>
                    <a:gd name="connsiteY9" fmla="*/ 1015342 h 1536749"/>
                    <a:gd name="connsiteX10" fmla="*/ 1806731 w 12170826"/>
                    <a:gd name="connsiteY10" fmla="*/ 1093754 h 1536749"/>
                    <a:gd name="connsiteX11" fmla="*/ 845785 w 12170826"/>
                    <a:gd name="connsiteY11" fmla="*/ 706974 h 1536749"/>
                    <a:gd name="connsiteX12" fmla="*/ 199939 w 12170826"/>
                    <a:gd name="connsiteY12" fmla="*/ 190297 h 1536749"/>
                    <a:gd name="connsiteX13" fmla="*/ 0 w 12170826"/>
                    <a:gd name="connsiteY13" fmla="*/ 3639 h 1536749"/>
                    <a:gd name="connsiteX14" fmla="*/ 3275 w 12170826"/>
                    <a:gd name="connsiteY14" fmla="*/ 0 h 1536749"/>
                    <a:gd name="connsiteX15" fmla="*/ 203396 w 12170826"/>
                    <a:gd name="connsiteY15" fmla="*/ 186840 h 1536749"/>
                    <a:gd name="connsiteX16" fmla="*/ 848332 w 12170826"/>
                    <a:gd name="connsiteY16" fmla="*/ 702789 h 1536749"/>
                    <a:gd name="connsiteX17" fmla="*/ 1807459 w 12170826"/>
                    <a:gd name="connsiteY17" fmla="*/ 1089205 h 1536749"/>
                    <a:gd name="connsiteX18" fmla="*/ 2736567 w 12170826"/>
                    <a:gd name="connsiteY18" fmla="*/ 1010794 h 1536749"/>
                    <a:gd name="connsiteX19" fmla="*/ 3625469 w 12170826"/>
                    <a:gd name="connsiteY19" fmla="*/ 626379 h 1536749"/>
                    <a:gd name="connsiteX20" fmla="*/ 4134504 w 12170826"/>
                    <a:gd name="connsiteY20" fmla="*/ 385870 h 1536749"/>
                    <a:gd name="connsiteX21" fmla="*/ 5401454 w 12170826"/>
                    <a:gd name="connsiteY21" fmla="*/ 144997 h 1536749"/>
                    <a:gd name="connsiteX22" fmla="*/ 6869980 w 12170826"/>
                    <a:gd name="connsiteY22" fmla="*/ 430261 h 1536749"/>
                    <a:gd name="connsiteX23" fmla="*/ 7810003 w 12170826"/>
                    <a:gd name="connsiteY23" fmla="*/ 883808 h 1536749"/>
                    <a:gd name="connsiteX24" fmla="*/ 8295752 w 12170826"/>
                    <a:gd name="connsiteY24" fmla="*/ 1138872 h 1536749"/>
                    <a:gd name="connsiteX25" fmla="*/ 8709457 w 12170826"/>
                    <a:gd name="connsiteY25" fmla="*/ 1319527 h 1536749"/>
                    <a:gd name="connsiteX26" fmla="*/ 10141779 w 12170826"/>
                    <a:gd name="connsiteY26" fmla="*/ 1523286 h 1536749"/>
                    <a:gd name="connsiteX27" fmla="*/ 12167734 w 12170826"/>
                    <a:gd name="connsiteY27" fmla="*/ 715342 h 1536749"/>
                    <a:gd name="connsiteX28" fmla="*/ 12170826 w 12170826"/>
                    <a:gd name="connsiteY28" fmla="*/ 719163 h 1536749"/>
                    <a:gd name="connsiteX29" fmla="*/ 10142143 w 12170826"/>
                    <a:gd name="connsiteY29" fmla="*/ 1528198 h 1536749"/>
                    <a:gd name="connsiteX30" fmla="*/ 9903635 w 12170826"/>
                    <a:gd name="connsiteY30" fmla="*/ 1536749 h 15367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12170826" h="1536749">
                      <a:moveTo>
                        <a:pt x="9903635" y="1536749"/>
                      </a:moveTo>
                      <a:cubicBezTo>
                        <a:pt x="9492840" y="1536749"/>
                        <a:pt x="9083684" y="1464524"/>
                        <a:pt x="8707820" y="1324439"/>
                      </a:cubicBezTo>
                      <a:cubicBezTo>
                        <a:pt x="8574830" y="1274954"/>
                        <a:pt x="8439475" y="1215646"/>
                        <a:pt x="8293751" y="1143420"/>
                      </a:cubicBezTo>
                      <a:cubicBezTo>
                        <a:pt x="8128378" y="1061552"/>
                        <a:pt x="7965370" y="973499"/>
                        <a:pt x="7807820" y="888174"/>
                      </a:cubicBezTo>
                      <a:cubicBezTo>
                        <a:pt x="7492539" y="717526"/>
                        <a:pt x="7194540" y="556519"/>
                        <a:pt x="6868342" y="434809"/>
                      </a:cubicBezTo>
                      <a:cubicBezTo>
                        <a:pt x="6381866" y="254336"/>
                        <a:pt x="5888294" y="158460"/>
                        <a:pt x="5401454" y="149727"/>
                      </a:cubicBezTo>
                      <a:cubicBezTo>
                        <a:pt x="5382169" y="149363"/>
                        <a:pt x="5362885" y="149181"/>
                        <a:pt x="5343601" y="149181"/>
                      </a:cubicBezTo>
                      <a:cubicBezTo>
                        <a:pt x="4926439" y="149181"/>
                        <a:pt x="4520556" y="230139"/>
                        <a:pt x="4136506" y="390236"/>
                      </a:cubicBezTo>
                      <a:cubicBezTo>
                        <a:pt x="3970405" y="460097"/>
                        <a:pt x="3803940" y="542874"/>
                        <a:pt x="3627834" y="630564"/>
                      </a:cubicBezTo>
                      <a:cubicBezTo>
                        <a:pt x="3341297" y="773014"/>
                        <a:pt x="3045117" y="920376"/>
                        <a:pt x="2738204" y="1015342"/>
                      </a:cubicBezTo>
                      <a:cubicBezTo>
                        <a:pt x="2408550" y="1117222"/>
                        <a:pt x="2095269" y="1143602"/>
                        <a:pt x="1806731" y="1093754"/>
                      </a:cubicBezTo>
                      <a:cubicBezTo>
                        <a:pt x="1481079" y="1037902"/>
                        <a:pt x="1186901" y="898726"/>
                        <a:pt x="845785" y="706974"/>
                      </a:cubicBezTo>
                      <a:cubicBezTo>
                        <a:pt x="591631" y="563796"/>
                        <a:pt x="392420" y="373863"/>
                        <a:pt x="199939" y="190297"/>
                      </a:cubicBezTo>
                      <a:cubicBezTo>
                        <a:pt x="134809" y="128078"/>
                        <a:pt x="67313" y="63857"/>
                        <a:pt x="0" y="3639"/>
                      </a:cubicBezTo>
                      <a:lnTo>
                        <a:pt x="3275" y="0"/>
                      </a:lnTo>
                      <a:cubicBezTo>
                        <a:pt x="70770" y="60218"/>
                        <a:pt x="138266" y="124621"/>
                        <a:pt x="203396" y="186840"/>
                      </a:cubicBezTo>
                      <a:cubicBezTo>
                        <a:pt x="395694" y="370224"/>
                        <a:pt x="594542" y="559976"/>
                        <a:pt x="848332" y="702789"/>
                      </a:cubicBezTo>
                      <a:cubicBezTo>
                        <a:pt x="1188902" y="893996"/>
                        <a:pt x="1482534" y="1032989"/>
                        <a:pt x="1807459" y="1089205"/>
                      </a:cubicBezTo>
                      <a:cubicBezTo>
                        <a:pt x="2095087" y="1138872"/>
                        <a:pt x="2407822" y="1112492"/>
                        <a:pt x="2736567" y="1010794"/>
                      </a:cubicBezTo>
                      <a:cubicBezTo>
                        <a:pt x="3043116" y="916009"/>
                        <a:pt x="3339114" y="768829"/>
                        <a:pt x="3625469" y="626379"/>
                      </a:cubicBezTo>
                      <a:cubicBezTo>
                        <a:pt x="3801757" y="538690"/>
                        <a:pt x="3968222" y="455913"/>
                        <a:pt x="4134504" y="385870"/>
                      </a:cubicBezTo>
                      <a:cubicBezTo>
                        <a:pt x="4536930" y="218132"/>
                        <a:pt x="4963188" y="136992"/>
                        <a:pt x="5401454" y="144997"/>
                      </a:cubicBezTo>
                      <a:cubicBezTo>
                        <a:pt x="5888840" y="153729"/>
                        <a:pt x="6382957" y="249606"/>
                        <a:pt x="6869980" y="430261"/>
                      </a:cubicBezTo>
                      <a:cubicBezTo>
                        <a:pt x="7196541" y="551971"/>
                        <a:pt x="7508366" y="720618"/>
                        <a:pt x="7810003" y="883808"/>
                      </a:cubicBezTo>
                      <a:cubicBezTo>
                        <a:pt x="7967553" y="969133"/>
                        <a:pt x="8130561" y="1057186"/>
                        <a:pt x="8295752" y="1138872"/>
                      </a:cubicBezTo>
                      <a:cubicBezTo>
                        <a:pt x="8441295" y="1211097"/>
                        <a:pt x="8576649" y="1270224"/>
                        <a:pt x="8709457" y="1319527"/>
                      </a:cubicBezTo>
                      <a:cubicBezTo>
                        <a:pt x="9157365" y="1486355"/>
                        <a:pt x="9652756" y="1556943"/>
                        <a:pt x="10141779" y="1523286"/>
                      </a:cubicBezTo>
                      <a:cubicBezTo>
                        <a:pt x="10875132" y="1472892"/>
                        <a:pt x="11594660" y="1185991"/>
                        <a:pt x="12167734" y="715342"/>
                      </a:cubicBezTo>
                      <a:lnTo>
                        <a:pt x="12170826" y="719163"/>
                      </a:lnTo>
                      <a:cubicBezTo>
                        <a:pt x="11597025" y="1190539"/>
                        <a:pt x="10876588" y="1477804"/>
                        <a:pt x="10142143" y="1528198"/>
                      </a:cubicBezTo>
                      <a:cubicBezTo>
                        <a:pt x="10062822" y="1534020"/>
                        <a:pt x="9983138" y="1536749"/>
                        <a:pt x="9903635" y="153674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45A1327-83FA-4822-AC23-05CE9B416A52}"/>
                    </a:ext>
                  </a:extLst>
                </p:cNvPr>
                <p:cNvSpPr/>
                <p:nvPr/>
              </p:nvSpPr>
              <p:spPr>
                <a:xfrm>
                  <a:off x="-678337" y="5282075"/>
                  <a:ext cx="12204119" cy="1535111"/>
                </a:xfrm>
                <a:custGeom>
                  <a:avLst/>
                  <a:gdLst>
                    <a:gd name="connsiteX0" fmla="*/ 9952756 w 12204119"/>
                    <a:gd name="connsiteY0" fmla="*/ 1535112 h 1535111"/>
                    <a:gd name="connsiteX1" fmla="*/ 8759487 w 12204119"/>
                    <a:gd name="connsiteY1" fmla="*/ 1322620 h 1535111"/>
                    <a:gd name="connsiteX2" fmla="*/ 8343781 w 12204119"/>
                    <a:gd name="connsiteY2" fmla="*/ 1140327 h 1535111"/>
                    <a:gd name="connsiteX3" fmla="*/ 7850755 w 12204119"/>
                    <a:gd name="connsiteY3" fmla="*/ 879988 h 1535111"/>
                    <a:gd name="connsiteX4" fmla="*/ 6914006 w 12204119"/>
                    <a:gd name="connsiteY4" fmla="*/ 424803 h 1535111"/>
                    <a:gd name="connsiteX5" fmla="*/ 5442024 w 12204119"/>
                    <a:gd name="connsiteY5" fmla="*/ 130988 h 1535111"/>
                    <a:gd name="connsiteX6" fmla="*/ 4168707 w 12204119"/>
                    <a:gd name="connsiteY6" fmla="*/ 361128 h 1535111"/>
                    <a:gd name="connsiteX7" fmla="*/ 3633837 w 12204119"/>
                    <a:gd name="connsiteY7" fmla="*/ 611643 h 1535111"/>
                    <a:gd name="connsiteX8" fmla="*/ 2764038 w 12204119"/>
                    <a:gd name="connsiteY8" fmla="*/ 989690 h 1535111"/>
                    <a:gd name="connsiteX9" fmla="*/ 1828198 w 12204119"/>
                    <a:gd name="connsiteY9" fmla="*/ 1080473 h 1535111"/>
                    <a:gd name="connsiteX10" fmla="*/ 857974 w 12204119"/>
                    <a:gd name="connsiteY10" fmla="*/ 701880 h 1535111"/>
                    <a:gd name="connsiteX11" fmla="*/ 212492 w 12204119"/>
                    <a:gd name="connsiteY11" fmla="*/ 197392 h 1535111"/>
                    <a:gd name="connsiteX12" fmla="*/ 0 w 12204119"/>
                    <a:gd name="connsiteY12" fmla="*/ 3820 h 1535111"/>
                    <a:gd name="connsiteX13" fmla="*/ 3275 w 12204119"/>
                    <a:gd name="connsiteY13" fmla="*/ 0 h 1535111"/>
                    <a:gd name="connsiteX14" fmla="*/ 215949 w 12204119"/>
                    <a:gd name="connsiteY14" fmla="*/ 193572 h 1535111"/>
                    <a:gd name="connsiteX15" fmla="*/ 860339 w 12204119"/>
                    <a:gd name="connsiteY15" fmla="*/ 697332 h 1535111"/>
                    <a:gd name="connsiteX16" fmla="*/ 1828926 w 12204119"/>
                    <a:gd name="connsiteY16" fmla="*/ 1075379 h 1535111"/>
                    <a:gd name="connsiteX17" fmla="*/ 2762582 w 12204119"/>
                    <a:gd name="connsiteY17" fmla="*/ 984778 h 1535111"/>
                    <a:gd name="connsiteX18" fmla="*/ 3631836 w 12204119"/>
                    <a:gd name="connsiteY18" fmla="*/ 607095 h 1535111"/>
                    <a:gd name="connsiteX19" fmla="*/ 4167069 w 12204119"/>
                    <a:gd name="connsiteY19" fmla="*/ 356398 h 1535111"/>
                    <a:gd name="connsiteX20" fmla="*/ 5442388 w 12204119"/>
                    <a:gd name="connsiteY20" fmla="*/ 125894 h 1535111"/>
                    <a:gd name="connsiteX21" fmla="*/ 6916008 w 12204119"/>
                    <a:gd name="connsiteY21" fmla="*/ 419891 h 1535111"/>
                    <a:gd name="connsiteX22" fmla="*/ 7853302 w 12204119"/>
                    <a:gd name="connsiteY22" fmla="*/ 875439 h 1535111"/>
                    <a:gd name="connsiteX23" fmla="*/ 8346146 w 12204119"/>
                    <a:gd name="connsiteY23" fmla="*/ 1135779 h 1535111"/>
                    <a:gd name="connsiteX24" fmla="*/ 8761488 w 12204119"/>
                    <a:gd name="connsiteY24" fmla="*/ 1317889 h 1535111"/>
                    <a:gd name="connsiteX25" fmla="*/ 10200178 w 12204119"/>
                    <a:gd name="connsiteY25" fmla="*/ 1521285 h 1535111"/>
                    <a:gd name="connsiteX26" fmla="*/ 12201027 w 12204119"/>
                    <a:gd name="connsiteY26" fmla="*/ 708975 h 1535111"/>
                    <a:gd name="connsiteX27" fmla="*/ 12204119 w 12204119"/>
                    <a:gd name="connsiteY27" fmla="*/ 712795 h 1535111"/>
                    <a:gd name="connsiteX28" fmla="*/ 10200542 w 12204119"/>
                    <a:gd name="connsiteY28" fmla="*/ 1526197 h 1535111"/>
                    <a:gd name="connsiteX29" fmla="*/ 9952756 w 12204119"/>
                    <a:gd name="connsiteY29" fmla="*/ 1535112 h 1535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204119" h="1535111">
                      <a:moveTo>
                        <a:pt x="9952756" y="1535112"/>
                      </a:moveTo>
                      <a:cubicBezTo>
                        <a:pt x="9542872" y="1535112"/>
                        <a:pt x="9134806" y="1462886"/>
                        <a:pt x="8759487" y="1322620"/>
                      </a:cubicBezTo>
                      <a:cubicBezTo>
                        <a:pt x="8626316" y="1272771"/>
                        <a:pt x="8490234" y="1213281"/>
                        <a:pt x="8343781" y="1140327"/>
                      </a:cubicBezTo>
                      <a:cubicBezTo>
                        <a:pt x="8176043" y="1057004"/>
                        <a:pt x="8010670" y="966949"/>
                        <a:pt x="7850755" y="879988"/>
                      </a:cubicBezTo>
                      <a:cubicBezTo>
                        <a:pt x="7550392" y="716434"/>
                        <a:pt x="7239658" y="547241"/>
                        <a:pt x="6914006" y="424803"/>
                      </a:cubicBezTo>
                      <a:cubicBezTo>
                        <a:pt x="6425893" y="242147"/>
                        <a:pt x="5930684" y="143178"/>
                        <a:pt x="5442024" y="130988"/>
                      </a:cubicBezTo>
                      <a:cubicBezTo>
                        <a:pt x="4997936" y="119891"/>
                        <a:pt x="4569495" y="197392"/>
                        <a:pt x="4168707" y="361128"/>
                      </a:cubicBezTo>
                      <a:cubicBezTo>
                        <a:pt x="3994237" y="432990"/>
                        <a:pt x="3819222" y="519769"/>
                        <a:pt x="3633837" y="611643"/>
                      </a:cubicBezTo>
                      <a:cubicBezTo>
                        <a:pt x="3353304" y="750637"/>
                        <a:pt x="3063310" y="894360"/>
                        <a:pt x="2764038" y="989690"/>
                      </a:cubicBezTo>
                      <a:cubicBezTo>
                        <a:pt x="2430563" y="1095937"/>
                        <a:pt x="2115645" y="1126501"/>
                        <a:pt x="1828198" y="1080473"/>
                      </a:cubicBezTo>
                      <a:cubicBezTo>
                        <a:pt x="1466161" y="1022619"/>
                        <a:pt x="1137598" y="854700"/>
                        <a:pt x="857974" y="701880"/>
                      </a:cubicBezTo>
                      <a:cubicBezTo>
                        <a:pt x="604366" y="562886"/>
                        <a:pt x="405155" y="377138"/>
                        <a:pt x="212492" y="197392"/>
                      </a:cubicBezTo>
                      <a:cubicBezTo>
                        <a:pt x="143360" y="132990"/>
                        <a:pt x="71862" y="66222"/>
                        <a:pt x="0" y="3820"/>
                      </a:cubicBezTo>
                      <a:lnTo>
                        <a:pt x="3275" y="0"/>
                      </a:lnTo>
                      <a:cubicBezTo>
                        <a:pt x="75318" y="62401"/>
                        <a:pt x="146816" y="129169"/>
                        <a:pt x="215949" y="193572"/>
                      </a:cubicBezTo>
                      <a:cubicBezTo>
                        <a:pt x="408429" y="373135"/>
                        <a:pt x="607277" y="558702"/>
                        <a:pt x="860339" y="697332"/>
                      </a:cubicBezTo>
                      <a:cubicBezTo>
                        <a:pt x="1139599" y="849969"/>
                        <a:pt x="1467616" y="1017707"/>
                        <a:pt x="1828926" y="1075379"/>
                      </a:cubicBezTo>
                      <a:cubicBezTo>
                        <a:pt x="2115827" y="1121225"/>
                        <a:pt x="2429836" y="1090661"/>
                        <a:pt x="2762582" y="984778"/>
                      </a:cubicBezTo>
                      <a:cubicBezTo>
                        <a:pt x="3061491" y="889630"/>
                        <a:pt x="3351485" y="745906"/>
                        <a:pt x="3631836" y="607095"/>
                      </a:cubicBezTo>
                      <a:cubicBezTo>
                        <a:pt x="3817221" y="515221"/>
                        <a:pt x="3992418" y="428441"/>
                        <a:pt x="4167069" y="356398"/>
                      </a:cubicBezTo>
                      <a:cubicBezTo>
                        <a:pt x="4568585" y="192298"/>
                        <a:pt x="4997755" y="114797"/>
                        <a:pt x="5442388" y="125894"/>
                      </a:cubicBezTo>
                      <a:cubicBezTo>
                        <a:pt x="5931593" y="138084"/>
                        <a:pt x="6427348" y="237053"/>
                        <a:pt x="6916008" y="419891"/>
                      </a:cubicBezTo>
                      <a:cubicBezTo>
                        <a:pt x="7242023" y="542510"/>
                        <a:pt x="7552757" y="711704"/>
                        <a:pt x="7853302" y="875439"/>
                      </a:cubicBezTo>
                      <a:cubicBezTo>
                        <a:pt x="8013218" y="962583"/>
                        <a:pt x="8178590" y="1052638"/>
                        <a:pt x="8346146" y="1135779"/>
                      </a:cubicBezTo>
                      <a:cubicBezTo>
                        <a:pt x="8492598" y="1208550"/>
                        <a:pt x="8628317" y="1268041"/>
                        <a:pt x="8761488" y="1317889"/>
                      </a:cubicBezTo>
                      <a:cubicBezTo>
                        <a:pt x="9211580" y="1485991"/>
                        <a:pt x="9709153" y="1556397"/>
                        <a:pt x="10200178" y="1521285"/>
                      </a:cubicBezTo>
                      <a:cubicBezTo>
                        <a:pt x="10910063" y="1470527"/>
                        <a:pt x="11620675" y="1181989"/>
                        <a:pt x="12201027" y="708975"/>
                      </a:cubicBezTo>
                      <a:lnTo>
                        <a:pt x="12204119" y="712795"/>
                      </a:lnTo>
                      <a:cubicBezTo>
                        <a:pt x="11623040" y="1186355"/>
                        <a:pt x="10911518" y="1475257"/>
                        <a:pt x="10200542" y="1526197"/>
                      </a:cubicBezTo>
                      <a:cubicBezTo>
                        <a:pt x="10117947" y="1532201"/>
                        <a:pt x="10035351" y="1535112"/>
                        <a:pt x="9952756" y="1535112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9BE70164-B495-43A9-B566-40F727F99162}"/>
                    </a:ext>
                  </a:extLst>
                </p:cNvPr>
                <p:cNvSpPr/>
                <p:nvPr/>
              </p:nvSpPr>
              <p:spPr>
                <a:xfrm>
                  <a:off x="-672879" y="5286987"/>
                  <a:ext cx="12236865" cy="1533110"/>
                </a:xfrm>
                <a:custGeom>
                  <a:avLst/>
                  <a:gdLst>
                    <a:gd name="connsiteX0" fmla="*/ 10001876 w 12236865"/>
                    <a:gd name="connsiteY0" fmla="*/ 1533111 h 1533110"/>
                    <a:gd name="connsiteX1" fmla="*/ 8811155 w 12236865"/>
                    <a:gd name="connsiteY1" fmla="*/ 1320436 h 1533110"/>
                    <a:gd name="connsiteX2" fmla="*/ 8393812 w 12236865"/>
                    <a:gd name="connsiteY2" fmla="*/ 1137053 h 1533110"/>
                    <a:gd name="connsiteX3" fmla="*/ 7893690 w 12236865"/>
                    <a:gd name="connsiteY3" fmla="*/ 871437 h 1533110"/>
                    <a:gd name="connsiteX4" fmla="*/ 6959488 w 12236865"/>
                    <a:gd name="connsiteY4" fmla="*/ 414251 h 1533110"/>
                    <a:gd name="connsiteX5" fmla="*/ 5482594 w 12236865"/>
                    <a:gd name="connsiteY5" fmla="*/ 111886 h 1533110"/>
                    <a:gd name="connsiteX6" fmla="*/ 4200908 w 12236865"/>
                    <a:gd name="connsiteY6" fmla="*/ 331655 h 1533110"/>
                    <a:gd name="connsiteX7" fmla="*/ 3639295 w 12236865"/>
                    <a:gd name="connsiteY7" fmla="*/ 592541 h 1533110"/>
                    <a:gd name="connsiteX8" fmla="*/ 2789690 w 12236865"/>
                    <a:gd name="connsiteY8" fmla="*/ 963675 h 1533110"/>
                    <a:gd name="connsiteX9" fmla="*/ 1849302 w 12236865"/>
                    <a:gd name="connsiteY9" fmla="*/ 1066828 h 1533110"/>
                    <a:gd name="connsiteX10" fmla="*/ 869800 w 12236865"/>
                    <a:gd name="connsiteY10" fmla="*/ 696604 h 1533110"/>
                    <a:gd name="connsiteX11" fmla="*/ 224500 w 12236865"/>
                    <a:gd name="connsiteY11" fmla="*/ 203396 h 1533110"/>
                    <a:gd name="connsiteX12" fmla="*/ 0 w 12236865"/>
                    <a:gd name="connsiteY12" fmla="*/ 3820 h 1533110"/>
                    <a:gd name="connsiteX13" fmla="*/ 3275 w 12236865"/>
                    <a:gd name="connsiteY13" fmla="*/ 0 h 1533110"/>
                    <a:gd name="connsiteX14" fmla="*/ 227956 w 12236865"/>
                    <a:gd name="connsiteY14" fmla="*/ 199575 h 1533110"/>
                    <a:gd name="connsiteX15" fmla="*/ 872347 w 12236865"/>
                    <a:gd name="connsiteY15" fmla="*/ 692056 h 1533110"/>
                    <a:gd name="connsiteX16" fmla="*/ 1850212 w 12236865"/>
                    <a:gd name="connsiteY16" fmla="*/ 1061734 h 1533110"/>
                    <a:gd name="connsiteX17" fmla="*/ 2788416 w 12236865"/>
                    <a:gd name="connsiteY17" fmla="*/ 958763 h 1533110"/>
                    <a:gd name="connsiteX18" fmla="*/ 3637294 w 12236865"/>
                    <a:gd name="connsiteY18" fmla="*/ 587993 h 1533110"/>
                    <a:gd name="connsiteX19" fmla="*/ 4199271 w 12236865"/>
                    <a:gd name="connsiteY19" fmla="*/ 326925 h 1533110"/>
                    <a:gd name="connsiteX20" fmla="*/ 5482958 w 12236865"/>
                    <a:gd name="connsiteY20" fmla="*/ 106792 h 1533110"/>
                    <a:gd name="connsiteX21" fmla="*/ 6961490 w 12236865"/>
                    <a:gd name="connsiteY21" fmla="*/ 409521 h 1533110"/>
                    <a:gd name="connsiteX22" fmla="*/ 7896238 w 12236865"/>
                    <a:gd name="connsiteY22" fmla="*/ 867071 h 1533110"/>
                    <a:gd name="connsiteX23" fmla="*/ 8396176 w 12236865"/>
                    <a:gd name="connsiteY23" fmla="*/ 1132504 h 1533110"/>
                    <a:gd name="connsiteX24" fmla="*/ 8812974 w 12236865"/>
                    <a:gd name="connsiteY24" fmla="*/ 1315888 h 1533110"/>
                    <a:gd name="connsiteX25" fmla="*/ 10258032 w 12236865"/>
                    <a:gd name="connsiteY25" fmla="*/ 1518738 h 1533110"/>
                    <a:gd name="connsiteX26" fmla="*/ 11304302 w 12236865"/>
                    <a:gd name="connsiteY26" fmla="*/ 1261491 h 1533110"/>
                    <a:gd name="connsiteX27" fmla="*/ 12233773 w 12236865"/>
                    <a:gd name="connsiteY27" fmla="*/ 702062 h 1533110"/>
                    <a:gd name="connsiteX28" fmla="*/ 12236866 w 12236865"/>
                    <a:gd name="connsiteY28" fmla="*/ 705882 h 1533110"/>
                    <a:gd name="connsiteX29" fmla="*/ 11306303 w 12236865"/>
                    <a:gd name="connsiteY29" fmla="*/ 1266040 h 1533110"/>
                    <a:gd name="connsiteX30" fmla="*/ 10258395 w 12236865"/>
                    <a:gd name="connsiteY30" fmla="*/ 1523650 h 1533110"/>
                    <a:gd name="connsiteX31" fmla="*/ 10001876 w 12236865"/>
                    <a:gd name="connsiteY31" fmla="*/ 1533111 h 1533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2236865" h="1533110">
                      <a:moveTo>
                        <a:pt x="10001876" y="1533111"/>
                      </a:moveTo>
                      <a:cubicBezTo>
                        <a:pt x="9592902" y="1533111"/>
                        <a:pt x="9185928" y="1460703"/>
                        <a:pt x="8811155" y="1320436"/>
                      </a:cubicBezTo>
                      <a:cubicBezTo>
                        <a:pt x="8677619" y="1270406"/>
                        <a:pt x="8541173" y="1210370"/>
                        <a:pt x="8393812" y="1137053"/>
                      </a:cubicBezTo>
                      <a:cubicBezTo>
                        <a:pt x="8223709" y="1052274"/>
                        <a:pt x="8055971" y="960400"/>
                        <a:pt x="7893690" y="871437"/>
                      </a:cubicBezTo>
                      <a:cubicBezTo>
                        <a:pt x="7594236" y="707338"/>
                        <a:pt x="7284595" y="537598"/>
                        <a:pt x="6959488" y="414251"/>
                      </a:cubicBezTo>
                      <a:cubicBezTo>
                        <a:pt x="6476832" y="231777"/>
                        <a:pt x="5965977" y="127350"/>
                        <a:pt x="5482594" y="111886"/>
                      </a:cubicBezTo>
                      <a:cubicBezTo>
                        <a:pt x="5031775" y="97696"/>
                        <a:pt x="4600605" y="171377"/>
                        <a:pt x="4200908" y="331655"/>
                      </a:cubicBezTo>
                      <a:cubicBezTo>
                        <a:pt x="4018070" y="405518"/>
                        <a:pt x="3833959" y="496483"/>
                        <a:pt x="3639295" y="592541"/>
                      </a:cubicBezTo>
                      <a:cubicBezTo>
                        <a:pt x="3364947" y="728077"/>
                        <a:pt x="3081321" y="868162"/>
                        <a:pt x="2789690" y="963675"/>
                      </a:cubicBezTo>
                      <a:cubicBezTo>
                        <a:pt x="2452395" y="1074287"/>
                        <a:pt x="2135839" y="1109036"/>
                        <a:pt x="1849302" y="1066828"/>
                      </a:cubicBezTo>
                      <a:cubicBezTo>
                        <a:pt x="1487265" y="1013705"/>
                        <a:pt x="1153972" y="847786"/>
                        <a:pt x="869800" y="696604"/>
                      </a:cubicBezTo>
                      <a:cubicBezTo>
                        <a:pt x="616737" y="561431"/>
                        <a:pt x="417344" y="379321"/>
                        <a:pt x="224500" y="203396"/>
                      </a:cubicBezTo>
                      <a:cubicBezTo>
                        <a:pt x="151546" y="136810"/>
                        <a:pt x="76228" y="68041"/>
                        <a:pt x="0" y="3820"/>
                      </a:cubicBezTo>
                      <a:lnTo>
                        <a:pt x="3275" y="0"/>
                      </a:lnTo>
                      <a:cubicBezTo>
                        <a:pt x="79503" y="64221"/>
                        <a:pt x="155003" y="132990"/>
                        <a:pt x="227956" y="199575"/>
                      </a:cubicBezTo>
                      <a:cubicBezTo>
                        <a:pt x="420618" y="375318"/>
                        <a:pt x="619830" y="557247"/>
                        <a:pt x="872347" y="692056"/>
                      </a:cubicBezTo>
                      <a:cubicBezTo>
                        <a:pt x="1155973" y="843056"/>
                        <a:pt x="1488902" y="1008611"/>
                        <a:pt x="1850212" y="1061734"/>
                      </a:cubicBezTo>
                      <a:cubicBezTo>
                        <a:pt x="2136021" y="1103760"/>
                        <a:pt x="2451667" y="1069011"/>
                        <a:pt x="2788416" y="958763"/>
                      </a:cubicBezTo>
                      <a:cubicBezTo>
                        <a:pt x="3079684" y="863250"/>
                        <a:pt x="3363128" y="723347"/>
                        <a:pt x="3637294" y="587993"/>
                      </a:cubicBezTo>
                      <a:cubicBezTo>
                        <a:pt x="3832139" y="491752"/>
                        <a:pt x="4016251" y="400788"/>
                        <a:pt x="4199271" y="326925"/>
                      </a:cubicBezTo>
                      <a:cubicBezTo>
                        <a:pt x="4599695" y="166464"/>
                        <a:pt x="5031593" y="92420"/>
                        <a:pt x="5482958" y="106792"/>
                      </a:cubicBezTo>
                      <a:cubicBezTo>
                        <a:pt x="5967069" y="122256"/>
                        <a:pt x="6478288" y="226865"/>
                        <a:pt x="6961490" y="409521"/>
                      </a:cubicBezTo>
                      <a:cubicBezTo>
                        <a:pt x="7286778" y="533050"/>
                        <a:pt x="7596602" y="702789"/>
                        <a:pt x="7896238" y="867071"/>
                      </a:cubicBezTo>
                      <a:cubicBezTo>
                        <a:pt x="8058336" y="956034"/>
                        <a:pt x="8226074" y="1047908"/>
                        <a:pt x="8396176" y="1132504"/>
                      </a:cubicBezTo>
                      <a:cubicBezTo>
                        <a:pt x="8543357" y="1205821"/>
                        <a:pt x="8679621" y="1265858"/>
                        <a:pt x="8812974" y="1315888"/>
                      </a:cubicBezTo>
                      <a:cubicBezTo>
                        <a:pt x="9265431" y="1485445"/>
                        <a:pt x="9765005" y="1555670"/>
                        <a:pt x="10258032" y="1518738"/>
                      </a:cubicBezTo>
                      <a:cubicBezTo>
                        <a:pt x="10608971" y="1492541"/>
                        <a:pt x="10961003" y="1405943"/>
                        <a:pt x="11304302" y="1261491"/>
                      </a:cubicBezTo>
                      <a:cubicBezTo>
                        <a:pt x="11633592" y="1122862"/>
                        <a:pt x="11946145" y="934566"/>
                        <a:pt x="12233773" y="702062"/>
                      </a:cubicBezTo>
                      <a:lnTo>
                        <a:pt x="12236866" y="705882"/>
                      </a:lnTo>
                      <a:cubicBezTo>
                        <a:pt x="11949056" y="938751"/>
                        <a:pt x="11635957" y="1127046"/>
                        <a:pt x="11306303" y="1266040"/>
                      </a:cubicBezTo>
                      <a:cubicBezTo>
                        <a:pt x="10962458" y="1410855"/>
                        <a:pt x="10609881" y="1497453"/>
                        <a:pt x="10258395" y="1523650"/>
                      </a:cubicBezTo>
                      <a:cubicBezTo>
                        <a:pt x="10172889" y="1530018"/>
                        <a:pt x="10087383" y="1533111"/>
                        <a:pt x="10001876" y="153311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F442F494-9537-434E-B16A-A301F6F941C2}"/>
                    </a:ext>
                  </a:extLst>
                </p:cNvPr>
                <p:cNvSpPr/>
                <p:nvPr/>
              </p:nvSpPr>
              <p:spPr>
                <a:xfrm>
                  <a:off x="-667421" y="5291900"/>
                  <a:ext cx="12269613" cy="1531109"/>
                </a:xfrm>
                <a:custGeom>
                  <a:avLst/>
                  <a:gdLst>
                    <a:gd name="connsiteX0" fmla="*/ 10051361 w 12269613"/>
                    <a:gd name="connsiteY0" fmla="*/ 1531109 h 1531109"/>
                    <a:gd name="connsiteX1" fmla="*/ 8862823 w 12269613"/>
                    <a:gd name="connsiteY1" fmla="*/ 1318071 h 1531109"/>
                    <a:gd name="connsiteX2" fmla="*/ 8443842 w 12269613"/>
                    <a:gd name="connsiteY2" fmla="*/ 1133232 h 1531109"/>
                    <a:gd name="connsiteX3" fmla="*/ 7936989 w 12269613"/>
                    <a:gd name="connsiteY3" fmla="*/ 862523 h 1531109"/>
                    <a:gd name="connsiteX4" fmla="*/ 7005334 w 12269613"/>
                    <a:gd name="connsiteY4" fmla="*/ 403335 h 1531109"/>
                    <a:gd name="connsiteX5" fmla="*/ 5523346 w 12269613"/>
                    <a:gd name="connsiteY5" fmla="*/ 92238 h 1531109"/>
                    <a:gd name="connsiteX6" fmla="*/ 4233292 w 12269613"/>
                    <a:gd name="connsiteY6" fmla="*/ 301637 h 1531109"/>
                    <a:gd name="connsiteX7" fmla="*/ 3644389 w 12269613"/>
                    <a:gd name="connsiteY7" fmla="*/ 573074 h 1531109"/>
                    <a:gd name="connsiteX8" fmla="*/ 2815524 w 12269613"/>
                    <a:gd name="connsiteY8" fmla="*/ 937113 h 1531109"/>
                    <a:gd name="connsiteX9" fmla="*/ 1870588 w 12269613"/>
                    <a:gd name="connsiteY9" fmla="*/ 1052638 h 1531109"/>
                    <a:gd name="connsiteX10" fmla="*/ 881807 w 12269613"/>
                    <a:gd name="connsiteY10" fmla="*/ 690964 h 1531109"/>
                    <a:gd name="connsiteX11" fmla="*/ 235961 w 12269613"/>
                    <a:gd name="connsiteY11" fmla="*/ 208490 h 1531109"/>
                    <a:gd name="connsiteX12" fmla="*/ 0 w 12269613"/>
                    <a:gd name="connsiteY12" fmla="*/ 3821 h 1531109"/>
                    <a:gd name="connsiteX13" fmla="*/ 3093 w 12269613"/>
                    <a:gd name="connsiteY13" fmla="*/ 0 h 1531109"/>
                    <a:gd name="connsiteX14" fmla="*/ 239236 w 12269613"/>
                    <a:gd name="connsiteY14" fmla="*/ 204851 h 1531109"/>
                    <a:gd name="connsiteX15" fmla="*/ 884172 w 12269613"/>
                    <a:gd name="connsiteY15" fmla="*/ 686598 h 1531109"/>
                    <a:gd name="connsiteX16" fmla="*/ 1871315 w 12269613"/>
                    <a:gd name="connsiteY16" fmla="*/ 1047726 h 1531109"/>
                    <a:gd name="connsiteX17" fmla="*/ 2813886 w 12269613"/>
                    <a:gd name="connsiteY17" fmla="*/ 932383 h 1531109"/>
                    <a:gd name="connsiteX18" fmla="*/ 3642206 w 12269613"/>
                    <a:gd name="connsiteY18" fmla="*/ 568526 h 1531109"/>
                    <a:gd name="connsiteX19" fmla="*/ 4231472 w 12269613"/>
                    <a:gd name="connsiteY19" fmla="*/ 296907 h 1531109"/>
                    <a:gd name="connsiteX20" fmla="*/ 5523528 w 12269613"/>
                    <a:gd name="connsiteY20" fmla="*/ 87326 h 1531109"/>
                    <a:gd name="connsiteX21" fmla="*/ 7007154 w 12269613"/>
                    <a:gd name="connsiteY21" fmla="*/ 398787 h 1531109"/>
                    <a:gd name="connsiteX22" fmla="*/ 7939536 w 12269613"/>
                    <a:gd name="connsiteY22" fmla="*/ 858338 h 1531109"/>
                    <a:gd name="connsiteX23" fmla="*/ 8446207 w 12269613"/>
                    <a:gd name="connsiteY23" fmla="*/ 1128866 h 1531109"/>
                    <a:gd name="connsiteX24" fmla="*/ 8864642 w 12269613"/>
                    <a:gd name="connsiteY24" fmla="*/ 1313523 h 1531109"/>
                    <a:gd name="connsiteX25" fmla="*/ 10315885 w 12269613"/>
                    <a:gd name="connsiteY25" fmla="*/ 1516009 h 1531109"/>
                    <a:gd name="connsiteX26" fmla="*/ 11348874 w 12269613"/>
                    <a:gd name="connsiteY26" fmla="*/ 1253123 h 1531109"/>
                    <a:gd name="connsiteX27" fmla="*/ 12266521 w 12269613"/>
                    <a:gd name="connsiteY27" fmla="*/ 694785 h 1531109"/>
                    <a:gd name="connsiteX28" fmla="*/ 12269614 w 12269613"/>
                    <a:gd name="connsiteY28" fmla="*/ 698605 h 1531109"/>
                    <a:gd name="connsiteX29" fmla="*/ 11350693 w 12269613"/>
                    <a:gd name="connsiteY29" fmla="*/ 1257489 h 1531109"/>
                    <a:gd name="connsiteX30" fmla="*/ 10316249 w 12269613"/>
                    <a:gd name="connsiteY30" fmla="*/ 1520740 h 1531109"/>
                    <a:gd name="connsiteX31" fmla="*/ 10051361 w 12269613"/>
                    <a:gd name="connsiteY31" fmla="*/ 1531109 h 15311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2269613" h="1531109">
                      <a:moveTo>
                        <a:pt x="10051361" y="1531109"/>
                      </a:moveTo>
                      <a:cubicBezTo>
                        <a:pt x="9643296" y="1531109"/>
                        <a:pt x="9237232" y="1458702"/>
                        <a:pt x="8862823" y="1318071"/>
                      </a:cubicBezTo>
                      <a:cubicBezTo>
                        <a:pt x="8729105" y="1267859"/>
                        <a:pt x="8592113" y="1207459"/>
                        <a:pt x="8443842" y="1133232"/>
                      </a:cubicBezTo>
                      <a:cubicBezTo>
                        <a:pt x="8271556" y="1047180"/>
                        <a:pt x="8101453" y="953305"/>
                        <a:pt x="7936989" y="862523"/>
                      </a:cubicBezTo>
                      <a:cubicBezTo>
                        <a:pt x="7638445" y="697877"/>
                        <a:pt x="7329713" y="527410"/>
                        <a:pt x="7005334" y="403335"/>
                      </a:cubicBezTo>
                      <a:cubicBezTo>
                        <a:pt x="6521223" y="218678"/>
                        <a:pt x="6008731" y="111158"/>
                        <a:pt x="5523346" y="92238"/>
                      </a:cubicBezTo>
                      <a:cubicBezTo>
                        <a:pt x="5066160" y="74591"/>
                        <a:pt x="4632079" y="144997"/>
                        <a:pt x="4233292" y="301637"/>
                      </a:cubicBezTo>
                      <a:cubicBezTo>
                        <a:pt x="4041903" y="377501"/>
                        <a:pt x="3848695" y="472468"/>
                        <a:pt x="3644389" y="573074"/>
                      </a:cubicBezTo>
                      <a:cubicBezTo>
                        <a:pt x="3376409" y="704973"/>
                        <a:pt x="3099332" y="841419"/>
                        <a:pt x="2815524" y="937113"/>
                      </a:cubicBezTo>
                      <a:cubicBezTo>
                        <a:pt x="2469314" y="1053729"/>
                        <a:pt x="2160218" y="1091570"/>
                        <a:pt x="1870588" y="1052638"/>
                      </a:cubicBezTo>
                      <a:cubicBezTo>
                        <a:pt x="1508550" y="1004063"/>
                        <a:pt x="1183626" y="847241"/>
                        <a:pt x="881807" y="690964"/>
                      </a:cubicBezTo>
                      <a:cubicBezTo>
                        <a:pt x="628926" y="559612"/>
                        <a:pt x="429169" y="381140"/>
                        <a:pt x="235961" y="208490"/>
                      </a:cubicBezTo>
                      <a:cubicBezTo>
                        <a:pt x="159369" y="140267"/>
                        <a:pt x="80230" y="69497"/>
                        <a:pt x="0" y="3821"/>
                      </a:cubicBezTo>
                      <a:lnTo>
                        <a:pt x="3093" y="0"/>
                      </a:lnTo>
                      <a:cubicBezTo>
                        <a:pt x="83505" y="65858"/>
                        <a:pt x="162644" y="136446"/>
                        <a:pt x="239236" y="204851"/>
                      </a:cubicBezTo>
                      <a:cubicBezTo>
                        <a:pt x="432262" y="377320"/>
                        <a:pt x="631837" y="555609"/>
                        <a:pt x="884172" y="686598"/>
                      </a:cubicBezTo>
                      <a:cubicBezTo>
                        <a:pt x="1185627" y="842692"/>
                        <a:pt x="1510006" y="999333"/>
                        <a:pt x="1871315" y="1047726"/>
                      </a:cubicBezTo>
                      <a:cubicBezTo>
                        <a:pt x="2160218" y="1086476"/>
                        <a:pt x="2468586" y="1048817"/>
                        <a:pt x="2813886" y="932383"/>
                      </a:cubicBezTo>
                      <a:cubicBezTo>
                        <a:pt x="3097331" y="836871"/>
                        <a:pt x="3374226" y="700424"/>
                        <a:pt x="3642206" y="568526"/>
                      </a:cubicBezTo>
                      <a:cubicBezTo>
                        <a:pt x="3846694" y="467738"/>
                        <a:pt x="4039901" y="372771"/>
                        <a:pt x="4231472" y="296907"/>
                      </a:cubicBezTo>
                      <a:cubicBezTo>
                        <a:pt x="4630987" y="140085"/>
                        <a:pt x="5065796" y="69497"/>
                        <a:pt x="5523528" y="87326"/>
                      </a:cubicBezTo>
                      <a:cubicBezTo>
                        <a:pt x="6009458" y="106246"/>
                        <a:pt x="6522496" y="213948"/>
                        <a:pt x="7007154" y="398787"/>
                      </a:cubicBezTo>
                      <a:cubicBezTo>
                        <a:pt x="7332077" y="523044"/>
                        <a:pt x="7640810" y="693511"/>
                        <a:pt x="7939536" y="858338"/>
                      </a:cubicBezTo>
                      <a:cubicBezTo>
                        <a:pt x="8104000" y="949120"/>
                        <a:pt x="8273921" y="1042814"/>
                        <a:pt x="8446207" y="1128866"/>
                      </a:cubicBezTo>
                      <a:cubicBezTo>
                        <a:pt x="8594296" y="1202911"/>
                        <a:pt x="8731107" y="1263311"/>
                        <a:pt x="8864642" y="1313523"/>
                      </a:cubicBezTo>
                      <a:cubicBezTo>
                        <a:pt x="9319281" y="1484354"/>
                        <a:pt x="9821221" y="1554396"/>
                        <a:pt x="10315885" y="1516009"/>
                      </a:cubicBezTo>
                      <a:cubicBezTo>
                        <a:pt x="10660093" y="1489448"/>
                        <a:pt x="11007577" y="1400849"/>
                        <a:pt x="11348874" y="1253123"/>
                      </a:cubicBezTo>
                      <a:cubicBezTo>
                        <a:pt x="11668704" y="1114675"/>
                        <a:pt x="11977437" y="926743"/>
                        <a:pt x="12266521" y="694785"/>
                      </a:cubicBezTo>
                      <a:lnTo>
                        <a:pt x="12269614" y="698605"/>
                      </a:lnTo>
                      <a:cubicBezTo>
                        <a:pt x="11980165" y="930928"/>
                        <a:pt x="11671069" y="1118860"/>
                        <a:pt x="11350693" y="1257489"/>
                      </a:cubicBezTo>
                      <a:cubicBezTo>
                        <a:pt x="11008850" y="1405397"/>
                        <a:pt x="10660821" y="1493996"/>
                        <a:pt x="10316249" y="1520740"/>
                      </a:cubicBezTo>
                      <a:cubicBezTo>
                        <a:pt x="10228013" y="1527653"/>
                        <a:pt x="10139596" y="1531109"/>
                        <a:pt x="10051361" y="1531109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FF5E5EC1-8980-4F10-9ADC-F7CB25A04254}"/>
                    </a:ext>
                  </a:extLst>
                </p:cNvPr>
                <p:cNvSpPr/>
                <p:nvPr/>
              </p:nvSpPr>
              <p:spPr>
                <a:xfrm>
                  <a:off x="-662145" y="5296812"/>
                  <a:ext cx="12302542" cy="1529108"/>
                </a:xfrm>
                <a:custGeom>
                  <a:avLst/>
                  <a:gdLst>
                    <a:gd name="connsiteX0" fmla="*/ 10100846 w 12302542"/>
                    <a:gd name="connsiteY0" fmla="*/ 1529108 h 1529108"/>
                    <a:gd name="connsiteX1" fmla="*/ 8914673 w 12302542"/>
                    <a:gd name="connsiteY1" fmla="*/ 1315888 h 1529108"/>
                    <a:gd name="connsiteX2" fmla="*/ 8494236 w 12302542"/>
                    <a:gd name="connsiteY2" fmla="*/ 1129775 h 1529108"/>
                    <a:gd name="connsiteX3" fmla="*/ 7980652 w 12302542"/>
                    <a:gd name="connsiteY3" fmla="*/ 854154 h 1529108"/>
                    <a:gd name="connsiteX4" fmla="*/ 7051180 w 12302542"/>
                    <a:gd name="connsiteY4" fmla="*/ 392783 h 1529108"/>
                    <a:gd name="connsiteX5" fmla="*/ 5564098 w 12302542"/>
                    <a:gd name="connsiteY5" fmla="*/ 72953 h 1529108"/>
                    <a:gd name="connsiteX6" fmla="*/ 4265493 w 12302542"/>
                    <a:gd name="connsiteY6" fmla="*/ 271801 h 1529108"/>
                    <a:gd name="connsiteX7" fmla="*/ 3649120 w 12302542"/>
                    <a:gd name="connsiteY7" fmla="*/ 553972 h 1529108"/>
                    <a:gd name="connsiteX8" fmla="*/ 2841357 w 12302542"/>
                    <a:gd name="connsiteY8" fmla="*/ 910916 h 1529108"/>
                    <a:gd name="connsiteX9" fmla="*/ 1892055 w 12302542"/>
                    <a:gd name="connsiteY9" fmla="*/ 1038811 h 1529108"/>
                    <a:gd name="connsiteX10" fmla="*/ 893996 w 12302542"/>
                    <a:gd name="connsiteY10" fmla="*/ 685506 h 1529108"/>
                    <a:gd name="connsiteX11" fmla="*/ 247241 w 12302542"/>
                    <a:gd name="connsiteY11" fmla="*/ 213220 h 1529108"/>
                    <a:gd name="connsiteX12" fmla="*/ 0 w 12302542"/>
                    <a:gd name="connsiteY12" fmla="*/ 3821 h 1529108"/>
                    <a:gd name="connsiteX13" fmla="*/ 3093 w 12302542"/>
                    <a:gd name="connsiteY13" fmla="*/ 0 h 1529108"/>
                    <a:gd name="connsiteX14" fmla="*/ 250515 w 12302542"/>
                    <a:gd name="connsiteY14" fmla="*/ 209582 h 1529108"/>
                    <a:gd name="connsiteX15" fmla="*/ 896179 w 12302542"/>
                    <a:gd name="connsiteY15" fmla="*/ 681322 h 1529108"/>
                    <a:gd name="connsiteX16" fmla="*/ 1892601 w 12302542"/>
                    <a:gd name="connsiteY16" fmla="*/ 1034081 h 1529108"/>
                    <a:gd name="connsiteX17" fmla="*/ 2839720 w 12302542"/>
                    <a:gd name="connsiteY17" fmla="*/ 906367 h 1529108"/>
                    <a:gd name="connsiteX18" fmla="*/ 3646936 w 12302542"/>
                    <a:gd name="connsiteY18" fmla="*/ 549788 h 1529108"/>
                    <a:gd name="connsiteX19" fmla="*/ 4263674 w 12302542"/>
                    <a:gd name="connsiteY19" fmla="*/ 267435 h 1529108"/>
                    <a:gd name="connsiteX20" fmla="*/ 5564280 w 12302542"/>
                    <a:gd name="connsiteY20" fmla="*/ 68223 h 1529108"/>
                    <a:gd name="connsiteX21" fmla="*/ 7052817 w 12302542"/>
                    <a:gd name="connsiteY21" fmla="*/ 388235 h 1529108"/>
                    <a:gd name="connsiteX22" fmla="*/ 7982836 w 12302542"/>
                    <a:gd name="connsiteY22" fmla="*/ 849788 h 1529108"/>
                    <a:gd name="connsiteX23" fmla="*/ 8496237 w 12302542"/>
                    <a:gd name="connsiteY23" fmla="*/ 1125409 h 1529108"/>
                    <a:gd name="connsiteX24" fmla="*/ 8916310 w 12302542"/>
                    <a:gd name="connsiteY24" fmla="*/ 1311340 h 1529108"/>
                    <a:gd name="connsiteX25" fmla="*/ 10373919 w 12302542"/>
                    <a:gd name="connsiteY25" fmla="*/ 1513280 h 1529108"/>
                    <a:gd name="connsiteX26" fmla="*/ 12299450 w 12302542"/>
                    <a:gd name="connsiteY26" fmla="*/ 687689 h 1529108"/>
                    <a:gd name="connsiteX27" fmla="*/ 12302542 w 12302542"/>
                    <a:gd name="connsiteY27" fmla="*/ 691510 h 1529108"/>
                    <a:gd name="connsiteX28" fmla="*/ 10374284 w 12302542"/>
                    <a:gd name="connsiteY28" fmla="*/ 1518011 h 1529108"/>
                    <a:gd name="connsiteX29" fmla="*/ 10100846 w 12302542"/>
                    <a:gd name="connsiteY29" fmla="*/ 1529108 h 1529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302542" h="1529108">
                      <a:moveTo>
                        <a:pt x="10100846" y="1529108"/>
                      </a:moveTo>
                      <a:cubicBezTo>
                        <a:pt x="9693871" y="1529108"/>
                        <a:pt x="9288535" y="1456701"/>
                        <a:pt x="8914673" y="1315888"/>
                      </a:cubicBezTo>
                      <a:cubicBezTo>
                        <a:pt x="8780591" y="1265312"/>
                        <a:pt x="8643053" y="1204548"/>
                        <a:pt x="8494236" y="1129775"/>
                      </a:cubicBezTo>
                      <a:cubicBezTo>
                        <a:pt x="8319585" y="1042268"/>
                        <a:pt x="8147298" y="946573"/>
                        <a:pt x="7980652" y="854154"/>
                      </a:cubicBezTo>
                      <a:cubicBezTo>
                        <a:pt x="7683017" y="688963"/>
                        <a:pt x="7375194" y="517950"/>
                        <a:pt x="7051180" y="392783"/>
                      </a:cubicBezTo>
                      <a:cubicBezTo>
                        <a:pt x="6565432" y="205761"/>
                        <a:pt x="6051302" y="95330"/>
                        <a:pt x="5564098" y="72953"/>
                      </a:cubicBezTo>
                      <a:cubicBezTo>
                        <a:pt x="5100362" y="51850"/>
                        <a:pt x="4663552" y="118617"/>
                        <a:pt x="4265493" y="271801"/>
                      </a:cubicBezTo>
                      <a:cubicBezTo>
                        <a:pt x="4065372" y="349303"/>
                        <a:pt x="3863249" y="448817"/>
                        <a:pt x="3649120" y="553972"/>
                      </a:cubicBezTo>
                      <a:cubicBezTo>
                        <a:pt x="3387506" y="682595"/>
                        <a:pt x="3117161" y="815403"/>
                        <a:pt x="2841357" y="910916"/>
                      </a:cubicBezTo>
                      <a:cubicBezTo>
                        <a:pt x="2491145" y="1032080"/>
                        <a:pt x="2180594" y="1073923"/>
                        <a:pt x="1892055" y="1038811"/>
                      </a:cubicBezTo>
                      <a:cubicBezTo>
                        <a:pt x="1530018" y="994784"/>
                        <a:pt x="1200545" y="840145"/>
                        <a:pt x="893996" y="685506"/>
                      </a:cubicBezTo>
                      <a:cubicBezTo>
                        <a:pt x="641116" y="557792"/>
                        <a:pt x="440994" y="382595"/>
                        <a:pt x="247241" y="213220"/>
                      </a:cubicBezTo>
                      <a:cubicBezTo>
                        <a:pt x="167192" y="143178"/>
                        <a:pt x="84597" y="70952"/>
                        <a:pt x="0" y="3821"/>
                      </a:cubicBezTo>
                      <a:lnTo>
                        <a:pt x="3093" y="0"/>
                      </a:lnTo>
                      <a:cubicBezTo>
                        <a:pt x="87689" y="67132"/>
                        <a:pt x="170467" y="139539"/>
                        <a:pt x="250515" y="209582"/>
                      </a:cubicBezTo>
                      <a:cubicBezTo>
                        <a:pt x="443905" y="378775"/>
                        <a:pt x="644026" y="553790"/>
                        <a:pt x="896179" y="681322"/>
                      </a:cubicBezTo>
                      <a:cubicBezTo>
                        <a:pt x="1202183" y="835597"/>
                        <a:pt x="1531291" y="990054"/>
                        <a:pt x="1892601" y="1034081"/>
                      </a:cubicBezTo>
                      <a:cubicBezTo>
                        <a:pt x="2180594" y="1069011"/>
                        <a:pt x="2490236" y="1027350"/>
                        <a:pt x="2839720" y="906367"/>
                      </a:cubicBezTo>
                      <a:cubicBezTo>
                        <a:pt x="3115160" y="811037"/>
                        <a:pt x="3385505" y="678229"/>
                        <a:pt x="3646936" y="549788"/>
                      </a:cubicBezTo>
                      <a:cubicBezTo>
                        <a:pt x="3861066" y="444451"/>
                        <a:pt x="4063370" y="345118"/>
                        <a:pt x="4263674" y="267435"/>
                      </a:cubicBezTo>
                      <a:cubicBezTo>
                        <a:pt x="4662279" y="114069"/>
                        <a:pt x="5099817" y="46938"/>
                        <a:pt x="5564280" y="68223"/>
                      </a:cubicBezTo>
                      <a:cubicBezTo>
                        <a:pt x="6051848" y="90418"/>
                        <a:pt x="6566705" y="201213"/>
                        <a:pt x="7052817" y="388235"/>
                      </a:cubicBezTo>
                      <a:cubicBezTo>
                        <a:pt x="7377196" y="513402"/>
                        <a:pt x="7685018" y="684415"/>
                        <a:pt x="7982836" y="849788"/>
                      </a:cubicBezTo>
                      <a:cubicBezTo>
                        <a:pt x="8149482" y="942207"/>
                        <a:pt x="8321586" y="1037901"/>
                        <a:pt x="8496237" y="1125409"/>
                      </a:cubicBezTo>
                      <a:cubicBezTo>
                        <a:pt x="8644872" y="1200000"/>
                        <a:pt x="8782410" y="1260764"/>
                        <a:pt x="8916310" y="1311340"/>
                      </a:cubicBezTo>
                      <a:cubicBezTo>
                        <a:pt x="9373313" y="1483444"/>
                        <a:pt x="9877255" y="1553305"/>
                        <a:pt x="10373919" y="1513280"/>
                      </a:cubicBezTo>
                      <a:cubicBezTo>
                        <a:pt x="11020493" y="1461249"/>
                        <a:pt x="11686169" y="1175803"/>
                        <a:pt x="12299450" y="687689"/>
                      </a:cubicBezTo>
                      <a:lnTo>
                        <a:pt x="12302542" y="691510"/>
                      </a:lnTo>
                      <a:cubicBezTo>
                        <a:pt x="11688534" y="1180170"/>
                        <a:pt x="11021767" y="1465979"/>
                        <a:pt x="10374284" y="1518011"/>
                      </a:cubicBezTo>
                      <a:cubicBezTo>
                        <a:pt x="10283319" y="1525470"/>
                        <a:pt x="10191991" y="1529108"/>
                        <a:pt x="10100846" y="1529108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id="{D7618BD3-F9C0-4972-B4FA-484A95758732}"/>
                    </a:ext>
                  </a:extLst>
                </p:cNvPr>
                <p:cNvSpPr/>
                <p:nvPr/>
              </p:nvSpPr>
              <p:spPr>
                <a:xfrm>
                  <a:off x="-656869" y="5301360"/>
                  <a:ext cx="12335652" cy="1527470"/>
                </a:xfrm>
                <a:custGeom>
                  <a:avLst/>
                  <a:gdLst>
                    <a:gd name="connsiteX0" fmla="*/ 10150329 w 12335652"/>
                    <a:gd name="connsiteY0" fmla="*/ 1527471 h 1527470"/>
                    <a:gd name="connsiteX1" fmla="*/ 8966340 w 12335652"/>
                    <a:gd name="connsiteY1" fmla="*/ 1313887 h 1527470"/>
                    <a:gd name="connsiteX2" fmla="*/ 8544266 w 12335652"/>
                    <a:gd name="connsiteY2" fmla="*/ 1126501 h 1527470"/>
                    <a:gd name="connsiteX3" fmla="*/ 8024497 w 12335652"/>
                    <a:gd name="connsiteY3" fmla="*/ 845967 h 1527470"/>
                    <a:gd name="connsiteX4" fmla="*/ 7096844 w 12335652"/>
                    <a:gd name="connsiteY4" fmla="*/ 382413 h 1527470"/>
                    <a:gd name="connsiteX5" fmla="*/ 5604850 w 12335652"/>
                    <a:gd name="connsiteY5" fmla="*/ 54033 h 1527470"/>
                    <a:gd name="connsiteX6" fmla="*/ 4297876 w 12335652"/>
                    <a:gd name="connsiteY6" fmla="*/ 242511 h 1527470"/>
                    <a:gd name="connsiteX7" fmla="*/ 3653486 w 12335652"/>
                    <a:gd name="connsiteY7" fmla="*/ 535415 h 1527470"/>
                    <a:gd name="connsiteX8" fmla="*/ 2867009 w 12335652"/>
                    <a:gd name="connsiteY8" fmla="*/ 884900 h 1527470"/>
                    <a:gd name="connsiteX9" fmla="*/ 1913159 w 12335652"/>
                    <a:gd name="connsiteY9" fmla="*/ 1025167 h 1527470"/>
                    <a:gd name="connsiteX10" fmla="*/ 906003 w 12335652"/>
                    <a:gd name="connsiteY10" fmla="*/ 680412 h 1527470"/>
                    <a:gd name="connsiteX11" fmla="*/ 257974 w 12335652"/>
                    <a:gd name="connsiteY11" fmla="*/ 217586 h 1527470"/>
                    <a:gd name="connsiteX12" fmla="*/ 0 w 12335652"/>
                    <a:gd name="connsiteY12" fmla="*/ 4002 h 1527470"/>
                    <a:gd name="connsiteX13" fmla="*/ 3093 w 12335652"/>
                    <a:gd name="connsiteY13" fmla="*/ 0 h 1527470"/>
                    <a:gd name="connsiteX14" fmla="*/ 261249 w 12335652"/>
                    <a:gd name="connsiteY14" fmla="*/ 213766 h 1527470"/>
                    <a:gd name="connsiteX15" fmla="*/ 908186 w 12335652"/>
                    <a:gd name="connsiteY15" fmla="*/ 675864 h 1527470"/>
                    <a:gd name="connsiteX16" fmla="*/ 1913887 w 12335652"/>
                    <a:gd name="connsiteY16" fmla="*/ 1020436 h 1527470"/>
                    <a:gd name="connsiteX17" fmla="*/ 2865554 w 12335652"/>
                    <a:gd name="connsiteY17" fmla="*/ 880533 h 1527470"/>
                    <a:gd name="connsiteX18" fmla="*/ 3651485 w 12335652"/>
                    <a:gd name="connsiteY18" fmla="*/ 531231 h 1527470"/>
                    <a:gd name="connsiteX19" fmla="*/ 4296239 w 12335652"/>
                    <a:gd name="connsiteY19" fmla="*/ 238144 h 1527470"/>
                    <a:gd name="connsiteX20" fmla="*/ 5605213 w 12335652"/>
                    <a:gd name="connsiteY20" fmla="*/ 49303 h 1527470"/>
                    <a:gd name="connsiteX21" fmla="*/ 7098845 w 12335652"/>
                    <a:gd name="connsiteY21" fmla="*/ 378047 h 1527470"/>
                    <a:gd name="connsiteX22" fmla="*/ 8027044 w 12335652"/>
                    <a:gd name="connsiteY22" fmla="*/ 841965 h 1527470"/>
                    <a:gd name="connsiteX23" fmla="*/ 8546631 w 12335652"/>
                    <a:gd name="connsiteY23" fmla="*/ 1122498 h 1527470"/>
                    <a:gd name="connsiteX24" fmla="*/ 8968159 w 12335652"/>
                    <a:gd name="connsiteY24" fmla="*/ 1309703 h 1527470"/>
                    <a:gd name="connsiteX25" fmla="*/ 10432137 w 12335652"/>
                    <a:gd name="connsiteY25" fmla="*/ 1511279 h 1527470"/>
                    <a:gd name="connsiteX26" fmla="*/ 11438201 w 12335652"/>
                    <a:gd name="connsiteY26" fmla="*/ 1237477 h 1527470"/>
                    <a:gd name="connsiteX27" fmla="*/ 12332560 w 12335652"/>
                    <a:gd name="connsiteY27" fmla="*/ 681322 h 1527470"/>
                    <a:gd name="connsiteX28" fmla="*/ 12335653 w 12335652"/>
                    <a:gd name="connsiteY28" fmla="*/ 685142 h 1527470"/>
                    <a:gd name="connsiteX29" fmla="*/ 11440202 w 12335652"/>
                    <a:gd name="connsiteY29" fmla="*/ 1241843 h 1527470"/>
                    <a:gd name="connsiteX30" fmla="*/ 10432500 w 12335652"/>
                    <a:gd name="connsiteY30" fmla="*/ 1516191 h 1527470"/>
                    <a:gd name="connsiteX31" fmla="*/ 10150329 w 12335652"/>
                    <a:gd name="connsiteY31" fmla="*/ 1527471 h 15274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2335652" h="1527470">
                      <a:moveTo>
                        <a:pt x="10150329" y="1527471"/>
                      </a:moveTo>
                      <a:cubicBezTo>
                        <a:pt x="9744266" y="1527471"/>
                        <a:pt x="9339839" y="1454881"/>
                        <a:pt x="8966340" y="1313887"/>
                      </a:cubicBezTo>
                      <a:cubicBezTo>
                        <a:pt x="8831895" y="1263129"/>
                        <a:pt x="8693811" y="1201819"/>
                        <a:pt x="8544266" y="1126501"/>
                      </a:cubicBezTo>
                      <a:cubicBezTo>
                        <a:pt x="8367614" y="1037720"/>
                        <a:pt x="8193144" y="940206"/>
                        <a:pt x="8024497" y="845967"/>
                      </a:cubicBezTo>
                      <a:cubicBezTo>
                        <a:pt x="7727590" y="680048"/>
                        <a:pt x="7420495" y="508490"/>
                        <a:pt x="7096844" y="382413"/>
                      </a:cubicBezTo>
                      <a:cubicBezTo>
                        <a:pt x="6609640" y="193208"/>
                        <a:pt x="6093691" y="79685"/>
                        <a:pt x="5604850" y="54033"/>
                      </a:cubicBezTo>
                      <a:cubicBezTo>
                        <a:pt x="5134747" y="29290"/>
                        <a:pt x="4695026" y="92783"/>
                        <a:pt x="4297876" y="242511"/>
                      </a:cubicBezTo>
                      <a:cubicBezTo>
                        <a:pt x="4089022" y="321831"/>
                        <a:pt x="3877440" y="425531"/>
                        <a:pt x="3653486" y="535415"/>
                      </a:cubicBezTo>
                      <a:cubicBezTo>
                        <a:pt x="3398604" y="660582"/>
                        <a:pt x="3134990" y="789933"/>
                        <a:pt x="2867009" y="884900"/>
                      </a:cubicBezTo>
                      <a:cubicBezTo>
                        <a:pt x="2512795" y="1010794"/>
                        <a:pt x="2200788" y="1056640"/>
                        <a:pt x="1913159" y="1025167"/>
                      </a:cubicBezTo>
                      <a:cubicBezTo>
                        <a:pt x="1550758" y="985506"/>
                        <a:pt x="1230018" y="839418"/>
                        <a:pt x="906003" y="680412"/>
                      </a:cubicBezTo>
                      <a:cubicBezTo>
                        <a:pt x="653123" y="555973"/>
                        <a:pt x="452274" y="384051"/>
                        <a:pt x="257974" y="217586"/>
                      </a:cubicBezTo>
                      <a:cubicBezTo>
                        <a:pt x="174651" y="146270"/>
                        <a:pt x="88417" y="72407"/>
                        <a:pt x="0" y="4002"/>
                      </a:cubicBezTo>
                      <a:lnTo>
                        <a:pt x="3093" y="0"/>
                      </a:lnTo>
                      <a:cubicBezTo>
                        <a:pt x="91692" y="68405"/>
                        <a:pt x="177926" y="142268"/>
                        <a:pt x="261249" y="213766"/>
                      </a:cubicBezTo>
                      <a:cubicBezTo>
                        <a:pt x="455185" y="380048"/>
                        <a:pt x="655852" y="551789"/>
                        <a:pt x="908186" y="675864"/>
                      </a:cubicBezTo>
                      <a:cubicBezTo>
                        <a:pt x="1231837" y="834869"/>
                        <a:pt x="1552395" y="980776"/>
                        <a:pt x="1913887" y="1020436"/>
                      </a:cubicBezTo>
                      <a:cubicBezTo>
                        <a:pt x="2200788" y="1051910"/>
                        <a:pt x="2511885" y="1006064"/>
                        <a:pt x="2865554" y="880533"/>
                      </a:cubicBezTo>
                      <a:cubicBezTo>
                        <a:pt x="3133171" y="785567"/>
                        <a:pt x="3396603" y="656216"/>
                        <a:pt x="3651485" y="531231"/>
                      </a:cubicBezTo>
                      <a:cubicBezTo>
                        <a:pt x="3875620" y="421346"/>
                        <a:pt x="4087203" y="317465"/>
                        <a:pt x="4296239" y="238144"/>
                      </a:cubicBezTo>
                      <a:cubicBezTo>
                        <a:pt x="4693934" y="88053"/>
                        <a:pt x="5134383" y="24560"/>
                        <a:pt x="5605213" y="49303"/>
                      </a:cubicBezTo>
                      <a:cubicBezTo>
                        <a:pt x="6094601" y="74955"/>
                        <a:pt x="6611095" y="188660"/>
                        <a:pt x="7098845" y="378047"/>
                      </a:cubicBezTo>
                      <a:cubicBezTo>
                        <a:pt x="7422860" y="504306"/>
                        <a:pt x="7729955" y="675864"/>
                        <a:pt x="8027044" y="841965"/>
                      </a:cubicBezTo>
                      <a:cubicBezTo>
                        <a:pt x="8195692" y="936204"/>
                        <a:pt x="8369979" y="1033717"/>
                        <a:pt x="8546631" y="1122498"/>
                      </a:cubicBezTo>
                      <a:cubicBezTo>
                        <a:pt x="8695994" y="1197635"/>
                        <a:pt x="8833896" y="1258945"/>
                        <a:pt x="8968159" y="1309703"/>
                      </a:cubicBezTo>
                      <a:cubicBezTo>
                        <a:pt x="9427528" y="1483262"/>
                        <a:pt x="9933653" y="1552941"/>
                        <a:pt x="10432137" y="1511279"/>
                      </a:cubicBezTo>
                      <a:cubicBezTo>
                        <a:pt x="10762883" y="1483626"/>
                        <a:pt x="11101451" y="1391570"/>
                        <a:pt x="11438201" y="1237477"/>
                      </a:cubicBezTo>
                      <a:cubicBezTo>
                        <a:pt x="11737837" y="1100485"/>
                        <a:pt x="12038747" y="913281"/>
                        <a:pt x="12332560" y="681322"/>
                      </a:cubicBezTo>
                      <a:lnTo>
                        <a:pt x="12335653" y="685142"/>
                      </a:lnTo>
                      <a:cubicBezTo>
                        <a:pt x="12041475" y="917283"/>
                        <a:pt x="11740202" y="1104669"/>
                        <a:pt x="11440202" y="1241843"/>
                      </a:cubicBezTo>
                      <a:cubicBezTo>
                        <a:pt x="11102907" y="1396119"/>
                        <a:pt x="10763792" y="1488538"/>
                        <a:pt x="10432500" y="1516191"/>
                      </a:cubicBezTo>
                      <a:cubicBezTo>
                        <a:pt x="10338626" y="1523650"/>
                        <a:pt x="10244387" y="1527471"/>
                        <a:pt x="10150329" y="152747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804CFDF3-870D-4F3F-BB75-827041169F42}"/>
                    </a:ext>
                  </a:extLst>
                </p:cNvPr>
                <p:cNvSpPr/>
                <p:nvPr/>
              </p:nvSpPr>
              <p:spPr>
                <a:xfrm>
                  <a:off x="-651230" y="5306272"/>
                  <a:ext cx="12367854" cy="1525651"/>
                </a:xfrm>
                <a:custGeom>
                  <a:avLst/>
                  <a:gdLst>
                    <a:gd name="connsiteX0" fmla="*/ 10199632 w 12367854"/>
                    <a:gd name="connsiteY0" fmla="*/ 1525652 h 1525651"/>
                    <a:gd name="connsiteX1" fmla="*/ 9017826 w 12367854"/>
                    <a:gd name="connsiteY1" fmla="*/ 1311704 h 1525651"/>
                    <a:gd name="connsiteX2" fmla="*/ 8594114 w 12367854"/>
                    <a:gd name="connsiteY2" fmla="*/ 1123044 h 1525651"/>
                    <a:gd name="connsiteX3" fmla="*/ 8068160 w 12367854"/>
                    <a:gd name="connsiteY3" fmla="*/ 837598 h 1525651"/>
                    <a:gd name="connsiteX4" fmla="*/ 7142508 w 12367854"/>
                    <a:gd name="connsiteY4" fmla="*/ 371862 h 1525651"/>
                    <a:gd name="connsiteX5" fmla="*/ 5645420 w 12367854"/>
                    <a:gd name="connsiteY5" fmla="*/ 34748 h 1525651"/>
                    <a:gd name="connsiteX6" fmla="*/ 4330078 w 12367854"/>
                    <a:gd name="connsiteY6" fmla="*/ 212856 h 1525651"/>
                    <a:gd name="connsiteX7" fmla="*/ 3660581 w 12367854"/>
                    <a:gd name="connsiteY7" fmla="*/ 515585 h 1525651"/>
                    <a:gd name="connsiteX8" fmla="*/ 2892843 w 12367854"/>
                    <a:gd name="connsiteY8" fmla="*/ 858884 h 1525651"/>
                    <a:gd name="connsiteX9" fmla="*/ 1934444 w 12367854"/>
                    <a:gd name="connsiteY9" fmla="*/ 1011522 h 1525651"/>
                    <a:gd name="connsiteX10" fmla="*/ 918011 w 12367854"/>
                    <a:gd name="connsiteY10" fmla="*/ 675136 h 1525651"/>
                    <a:gd name="connsiteX11" fmla="*/ 268526 w 12367854"/>
                    <a:gd name="connsiteY11" fmla="*/ 221225 h 1525651"/>
                    <a:gd name="connsiteX12" fmla="*/ 0 w 12367854"/>
                    <a:gd name="connsiteY12" fmla="*/ 4002 h 1525651"/>
                    <a:gd name="connsiteX13" fmla="*/ 2911 w 12367854"/>
                    <a:gd name="connsiteY13" fmla="*/ 0 h 1525651"/>
                    <a:gd name="connsiteX14" fmla="*/ 271619 w 12367854"/>
                    <a:gd name="connsiteY14" fmla="*/ 217404 h 1525651"/>
                    <a:gd name="connsiteX15" fmla="*/ 920012 w 12367854"/>
                    <a:gd name="connsiteY15" fmla="*/ 670588 h 1525651"/>
                    <a:gd name="connsiteX16" fmla="*/ 1934808 w 12367854"/>
                    <a:gd name="connsiteY16" fmla="*/ 1006428 h 1525651"/>
                    <a:gd name="connsiteX17" fmla="*/ 2891024 w 12367854"/>
                    <a:gd name="connsiteY17" fmla="*/ 854154 h 1525651"/>
                    <a:gd name="connsiteX18" fmla="*/ 3658216 w 12367854"/>
                    <a:gd name="connsiteY18" fmla="*/ 511037 h 1525651"/>
                    <a:gd name="connsiteX19" fmla="*/ 4328076 w 12367854"/>
                    <a:gd name="connsiteY19" fmla="*/ 207944 h 1525651"/>
                    <a:gd name="connsiteX20" fmla="*/ 5645420 w 12367854"/>
                    <a:gd name="connsiteY20" fmla="*/ 29472 h 1525651"/>
                    <a:gd name="connsiteX21" fmla="*/ 7143964 w 12367854"/>
                    <a:gd name="connsiteY21" fmla="*/ 366950 h 1525651"/>
                    <a:gd name="connsiteX22" fmla="*/ 8070343 w 12367854"/>
                    <a:gd name="connsiteY22" fmla="*/ 833050 h 1525651"/>
                    <a:gd name="connsiteX23" fmla="*/ 8596116 w 12367854"/>
                    <a:gd name="connsiteY23" fmla="*/ 1118496 h 1525651"/>
                    <a:gd name="connsiteX24" fmla="*/ 9019281 w 12367854"/>
                    <a:gd name="connsiteY24" fmla="*/ 1306974 h 1525651"/>
                    <a:gd name="connsiteX25" fmla="*/ 10489444 w 12367854"/>
                    <a:gd name="connsiteY25" fmla="*/ 1508186 h 1525651"/>
                    <a:gd name="connsiteX26" fmla="*/ 11482045 w 12367854"/>
                    <a:gd name="connsiteY26" fmla="*/ 1228926 h 1525651"/>
                    <a:gd name="connsiteX27" fmla="*/ 12364762 w 12367854"/>
                    <a:gd name="connsiteY27" fmla="*/ 673863 h 1525651"/>
                    <a:gd name="connsiteX28" fmla="*/ 12367855 w 12367854"/>
                    <a:gd name="connsiteY28" fmla="*/ 677865 h 1525651"/>
                    <a:gd name="connsiteX29" fmla="*/ 11484046 w 12367854"/>
                    <a:gd name="connsiteY29" fmla="*/ 1233475 h 1525651"/>
                    <a:gd name="connsiteX30" fmla="*/ 10489626 w 12367854"/>
                    <a:gd name="connsiteY30" fmla="*/ 1513280 h 1525651"/>
                    <a:gd name="connsiteX31" fmla="*/ 10199632 w 12367854"/>
                    <a:gd name="connsiteY31" fmla="*/ 1525652 h 1525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2367854" h="1525651">
                      <a:moveTo>
                        <a:pt x="10199632" y="1525652"/>
                      </a:moveTo>
                      <a:cubicBezTo>
                        <a:pt x="9794477" y="1525652"/>
                        <a:pt x="9390960" y="1453062"/>
                        <a:pt x="9017826" y="1311704"/>
                      </a:cubicBezTo>
                      <a:cubicBezTo>
                        <a:pt x="8883017" y="1260764"/>
                        <a:pt x="8744570" y="1198908"/>
                        <a:pt x="8594114" y="1123044"/>
                      </a:cubicBezTo>
                      <a:cubicBezTo>
                        <a:pt x="8415279" y="1032989"/>
                        <a:pt x="8238809" y="933657"/>
                        <a:pt x="8068160" y="837598"/>
                      </a:cubicBezTo>
                      <a:cubicBezTo>
                        <a:pt x="7771980" y="670952"/>
                        <a:pt x="7465795" y="498666"/>
                        <a:pt x="7142508" y="371862"/>
                      </a:cubicBezTo>
                      <a:cubicBezTo>
                        <a:pt x="6651301" y="179381"/>
                        <a:pt x="6133533" y="62765"/>
                        <a:pt x="5645420" y="34748"/>
                      </a:cubicBezTo>
                      <a:cubicBezTo>
                        <a:pt x="5170769" y="5822"/>
                        <a:pt x="4728319" y="65676"/>
                        <a:pt x="4330078" y="212856"/>
                      </a:cubicBezTo>
                      <a:cubicBezTo>
                        <a:pt x="4113401" y="293451"/>
                        <a:pt x="3893449" y="401334"/>
                        <a:pt x="3660581" y="515585"/>
                      </a:cubicBezTo>
                      <a:cubicBezTo>
                        <a:pt x="3411521" y="637841"/>
                        <a:pt x="3153910" y="764281"/>
                        <a:pt x="2892843" y="858884"/>
                      </a:cubicBezTo>
                      <a:cubicBezTo>
                        <a:pt x="2536082" y="989690"/>
                        <a:pt x="2222619" y="1039539"/>
                        <a:pt x="1934444" y="1011522"/>
                      </a:cubicBezTo>
                      <a:cubicBezTo>
                        <a:pt x="1572225" y="976228"/>
                        <a:pt x="1246937" y="832322"/>
                        <a:pt x="918011" y="675136"/>
                      </a:cubicBezTo>
                      <a:cubicBezTo>
                        <a:pt x="664766" y="553972"/>
                        <a:pt x="463372" y="384779"/>
                        <a:pt x="268526" y="221225"/>
                      </a:cubicBezTo>
                      <a:cubicBezTo>
                        <a:pt x="181928" y="148635"/>
                        <a:pt x="92420" y="73317"/>
                        <a:pt x="0" y="4002"/>
                      </a:cubicBezTo>
                      <a:lnTo>
                        <a:pt x="2911" y="0"/>
                      </a:lnTo>
                      <a:cubicBezTo>
                        <a:pt x="95512" y="69497"/>
                        <a:pt x="185021" y="144815"/>
                        <a:pt x="271619" y="217404"/>
                      </a:cubicBezTo>
                      <a:cubicBezTo>
                        <a:pt x="466282" y="380776"/>
                        <a:pt x="667495" y="549788"/>
                        <a:pt x="920012" y="670588"/>
                      </a:cubicBezTo>
                      <a:cubicBezTo>
                        <a:pt x="1248575" y="827592"/>
                        <a:pt x="1573317" y="971316"/>
                        <a:pt x="1934808" y="1006428"/>
                      </a:cubicBezTo>
                      <a:cubicBezTo>
                        <a:pt x="2222255" y="1034445"/>
                        <a:pt x="2534990" y="984597"/>
                        <a:pt x="2891024" y="854154"/>
                      </a:cubicBezTo>
                      <a:cubicBezTo>
                        <a:pt x="3151727" y="759733"/>
                        <a:pt x="3409338" y="633293"/>
                        <a:pt x="3658216" y="511037"/>
                      </a:cubicBezTo>
                      <a:cubicBezTo>
                        <a:pt x="3891084" y="396604"/>
                        <a:pt x="4111218" y="288720"/>
                        <a:pt x="4328076" y="207944"/>
                      </a:cubicBezTo>
                      <a:cubicBezTo>
                        <a:pt x="4726863" y="60582"/>
                        <a:pt x="5170223" y="546"/>
                        <a:pt x="5645420" y="29472"/>
                      </a:cubicBezTo>
                      <a:cubicBezTo>
                        <a:pt x="6134079" y="57671"/>
                        <a:pt x="6652211" y="174287"/>
                        <a:pt x="7143964" y="366950"/>
                      </a:cubicBezTo>
                      <a:cubicBezTo>
                        <a:pt x="7467614" y="494118"/>
                        <a:pt x="7773982" y="666404"/>
                        <a:pt x="8070343" y="833050"/>
                      </a:cubicBezTo>
                      <a:cubicBezTo>
                        <a:pt x="8240992" y="929108"/>
                        <a:pt x="8417462" y="1028259"/>
                        <a:pt x="8596116" y="1118496"/>
                      </a:cubicBezTo>
                      <a:cubicBezTo>
                        <a:pt x="8746388" y="1194360"/>
                        <a:pt x="8884654" y="1255852"/>
                        <a:pt x="9019281" y="1306974"/>
                      </a:cubicBezTo>
                      <a:cubicBezTo>
                        <a:pt x="9481015" y="1481807"/>
                        <a:pt x="9989323" y="1551303"/>
                        <a:pt x="10489444" y="1508186"/>
                      </a:cubicBezTo>
                      <a:cubicBezTo>
                        <a:pt x="10813641" y="1480169"/>
                        <a:pt x="11147661" y="1386113"/>
                        <a:pt x="11482045" y="1228926"/>
                      </a:cubicBezTo>
                      <a:cubicBezTo>
                        <a:pt x="11770583" y="1093208"/>
                        <a:pt x="12067673" y="906549"/>
                        <a:pt x="12364762" y="673863"/>
                      </a:cubicBezTo>
                      <a:lnTo>
                        <a:pt x="12367855" y="677865"/>
                      </a:lnTo>
                      <a:cubicBezTo>
                        <a:pt x="12070402" y="910734"/>
                        <a:pt x="11773131" y="1097574"/>
                        <a:pt x="11484046" y="1233475"/>
                      </a:cubicBezTo>
                      <a:cubicBezTo>
                        <a:pt x="11149117" y="1391025"/>
                        <a:pt x="10814550" y="1485081"/>
                        <a:pt x="10489626" y="1513280"/>
                      </a:cubicBezTo>
                      <a:cubicBezTo>
                        <a:pt x="10393569" y="1521467"/>
                        <a:pt x="10296418" y="1525652"/>
                        <a:pt x="10199632" y="1525652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9ED447C7-200A-4659-B260-83E04AC328DA}"/>
                    </a:ext>
                  </a:extLst>
                </p:cNvPr>
                <p:cNvSpPr/>
                <p:nvPr/>
              </p:nvSpPr>
              <p:spPr>
                <a:xfrm>
                  <a:off x="-645590" y="5311184"/>
                  <a:ext cx="12400783" cy="1523832"/>
                </a:xfrm>
                <a:custGeom>
                  <a:avLst/>
                  <a:gdLst>
                    <a:gd name="connsiteX0" fmla="*/ 10249117 w 12400783"/>
                    <a:gd name="connsiteY0" fmla="*/ 1523832 h 1523832"/>
                    <a:gd name="connsiteX1" fmla="*/ 9069130 w 12400783"/>
                    <a:gd name="connsiteY1" fmla="*/ 1309521 h 1523832"/>
                    <a:gd name="connsiteX2" fmla="*/ 8643963 w 12400783"/>
                    <a:gd name="connsiteY2" fmla="*/ 1119587 h 1523832"/>
                    <a:gd name="connsiteX3" fmla="*/ 8111823 w 12400783"/>
                    <a:gd name="connsiteY3" fmla="*/ 829230 h 1523832"/>
                    <a:gd name="connsiteX4" fmla="*/ 7187808 w 12400783"/>
                    <a:gd name="connsiteY4" fmla="*/ 361128 h 1523832"/>
                    <a:gd name="connsiteX5" fmla="*/ 5685808 w 12400783"/>
                    <a:gd name="connsiteY5" fmla="*/ 15282 h 1523832"/>
                    <a:gd name="connsiteX6" fmla="*/ 4362097 w 12400783"/>
                    <a:gd name="connsiteY6" fmla="*/ 183020 h 1523832"/>
                    <a:gd name="connsiteX7" fmla="*/ 3663674 w 12400783"/>
                    <a:gd name="connsiteY7" fmla="*/ 497028 h 1523832"/>
                    <a:gd name="connsiteX8" fmla="*/ 2918495 w 12400783"/>
                    <a:gd name="connsiteY8" fmla="*/ 832504 h 1523832"/>
                    <a:gd name="connsiteX9" fmla="*/ 1955730 w 12400783"/>
                    <a:gd name="connsiteY9" fmla="*/ 997513 h 1523832"/>
                    <a:gd name="connsiteX10" fmla="*/ 930018 w 12400783"/>
                    <a:gd name="connsiteY10" fmla="*/ 669678 h 1523832"/>
                    <a:gd name="connsiteX11" fmla="*/ 278714 w 12400783"/>
                    <a:gd name="connsiteY11" fmla="*/ 224500 h 1523832"/>
                    <a:gd name="connsiteX12" fmla="*/ 0 w 12400783"/>
                    <a:gd name="connsiteY12" fmla="*/ 4002 h 1523832"/>
                    <a:gd name="connsiteX13" fmla="*/ 2911 w 12400783"/>
                    <a:gd name="connsiteY13" fmla="*/ 0 h 1523832"/>
                    <a:gd name="connsiteX14" fmla="*/ 281807 w 12400783"/>
                    <a:gd name="connsiteY14" fmla="*/ 220679 h 1523832"/>
                    <a:gd name="connsiteX15" fmla="*/ 932019 w 12400783"/>
                    <a:gd name="connsiteY15" fmla="*/ 665312 h 1523832"/>
                    <a:gd name="connsiteX16" fmla="*/ 1956094 w 12400783"/>
                    <a:gd name="connsiteY16" fmla="*/ 992783 h 1523832"/>
                    <a:gd name="connsiteX17" fmla="*/ 2916676 w 12400783"/>
                    <a:gd name="connsiteY17" fmla="*/ 828138 h 1523832"/>
                    <a:gd name="connsiteX18" fmla="*/ 3661491 w 12400783"/>
                    <a:gd name="connsiteY18" fmla="*/ 492844 h 1523832"/>
                    <a:gd name="connsiteX19" fmla="*/ 4360460 w 12400783"/>
                    <a:gd name="connsiteY19" fmla="*/ 178472 h 1523832"/>
                    <a:gd name="connsiteX20" fmla="*/ 5686172 w 12400783"/>
                    <a:gd name="connsiteY20" fmla="*/ 10552 h 1523832"/>
                    <a:gd name="connsiteX21" fmla="*/ 7189809 w 12400783"/>
                    <a:gd name="connsiteY21" fmla="*/ 356762 h 1523832"/>
                    <a:gd name="connsiteX22" fmla="*/ 8114552 w 12400783"/>
                    <a:gd name="connsiteY22" fmla="*/ 825227 h 1523832"/>
                    <a:gd name="connsiteX23" fmla="*/ 8646328 w 12400783"/>
                    <a:gd name="connsiteY23" fmla="*/ 1115403 h 1523832"/>
                    <a:gd name="connsiteX24" fmla="*/ 9071131 w 12400783"/>
                    <a:gd name="connsiteY24" fmla="*/ 1305154 h 1523832"/>
                    <a:gd name="connsiteX25" fmla="*/ 10547661 w 12400783"/>
                    <a:gd name="connsiteY25" fmla="*/ 1505821 h 1523832"/>
                    <a:gd name="connsiteX26" fmla="*/ 11526982 w 12400783"/>
                    <a:gd name="connsiteY26" fmla="*/ 1221103 h 1523832"/>
                    <a:gd name="connsiteX27" fmla="*/ 12397691 w 12400783"/>
                    <a:gd name="connsiteY27" fmla="*/ 666768 h 1523832"/>
                    <a:gd name="connsiteX28" fmla="*/ 12400783 w 12400783"/>
                    <a:gd name="connsiteY28" fmla="*/ 670770 h 1523832"/>
                    <a:gd name="connsiteX29" fmla="*/ 11528801 w 12400783"/>
                    <a:gd name="connsiteY29" fmla="*/ 1225288 h 1523832"/>
                    <a:gd name="connsiteX30" fmla="*/ 10547843 w 12400783"/>
                    <a:gd name="connsiteY30" fmla="*/ 1510552 h 1523832"/>
                    <a:gd name="connsiteX31" fmla="*/ 10249117 w 12400783"/>
                    <a:gd name="connsiteY31" fmla="*/ 1523832 h 15238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2400783" h="1523832">
                      <a:moveTo>
                        <a:pt x="10249117" y="1523832"/>
                      </a:moveTo>
                      <a:cubicBezTo>
                        <a:pt x="9844872" y="1523832"/>
                        <a:pt x="9442082" y="1451061"/>
                        <a:pt x="9069130" y="1309521"/>
                      </a:cubicBezTo>
                      <a:cubicBezTo>
                        <a:pt x="8934321" y="1258399"/>
                        <a:pt x="8795146" y="1196179"/>
                        <a:pt x="8643963" y="1119587"/>
                      </a:cubicBezTo>
                      <a:cubicBezTo>
                        <a:pt x="8463126" y="1028077"/>
                        <a:pt x="8284655" y="927107"/>
                        <a:pt x="8111823" y="829230"/>
                      </a:cubicBezTo>
                      <a:cubicBezTo>
                        <a:pt x="7816371" y="662037"/>
                        <a:pt x="7510731" y="489024"/>
                        <a:pt x="7187808" y="361128"/>
                      </a:cubicBezTo>
                      <a:cubicBezTo>
                        <a:pt x="6695510" y="166646"/>
                        <a:pt x="6176105" y="46938"/>
                        <a:pt x="5685808" y="15282"/>
                      </a:cubicBezTo>
                      <a:cubicBezTo>
                        <a:pt x="5204607" y="-17283"/>
                        <a:pt x="4759247" y="39297"/>
                        <a:pt x="4362097" y="183020"/>
                      </a:cubicBezTo>
                      <a:cubicBezTo>
                        <a:pt x="4136324" y="265252"/>
                        <a:pt x="3906730" y="377865"/>
                        <a:pt x="3663674" y="497028"/>
                      </a:cubicBezTo>
                      <a:cubicBezTo>
                        <a:pt x="3421527" y="615828"/>
                        <a:pt x="3171194" y="738629"/>
                        <a:pt x="2918495" y="832504"/>
                      </a:cubicBezTo>
                      <a:cubicBezTo>
                        <a:pt x="2557185" y="968041"/>
                        <a:pt x="2242267" y="1021892"/>
                        <a:pt x="1955730" y="997513"/>
                      </a:cubicBezTo>
                      <a:cubicBezTo>
                        <a:pt x="1593511" y="966586"/>
                        <a:pt x="1263857" y="824863"/>
                        <a:pt x="930018" y="669678"/>
                      </a:cubicBezTo>
                      <a:cubicBezTo>
                        <a:pt x="676410" y="551607"/>
                        <a:pt x="474105" y="385324"/>
                        <a:pt x="278714" y="224500"/>
                      </a:cubicBezTo>
                      <a:cubicBezTo>
                        <a:pt x="189024" y="150637"/>
                        <a:pt x="96240" y="74409"/>
                        <a:pt x="0" y="4002"/>
                      </a:cubicBezTo>
                      <a:lnTo>
                        <a:pt x="2911" y="0"/>
                      </a:lnTo>
                      <a:cubicBezTo>
                        <a:pt x="99151" y="70406"/>
                        <a:pt x="192116" y="146816"/>
                        <a:pt x="281807" y="220679"/>
                      </a:cubicBezTo>
                      <a:cubicBezTo>
                        <a:pt x="477016" y="381322"/>
                        <a:pt x="678957" y="547423"/>
                        <a:pt x="932019" y="665312"/>
                      </a:cubicBezTo>
                      <a:cubicBezTo>
                        <a:pt x="1265494" y="820315"/>
                        <a:pt x="1594602" y="961855"/>
                        <a:pt x="1956094" y="992783"/>
                      </a:cubicBezTo>
                      <a:cubicBezTo>
                        <a:pt x="2242085" y="1017344"/>
                        <a:pt x="2556276" y="963311"/>
                        <a:pt x="2916676" y="828138"/>
                      </a:cubicBezTo>
                      <a:cubicBezTo>
                        <a:pt x="3169193" y="734263"/>
                        <a:pt x="3419526" y="611643"/>
                        <a:pt x="3661491" y="492844"/>
                      </a:cubicBezTo>
                      <a:cubicBezTo>
                        <a:pt x="3904729" y="373499"/>
                        <a:pt x="4134322" y="260885"/>
                        <a:pt x="4360460" y="178472"/>
                      </a:cubicBezTo>
                      <a:cubicBezTo>
                        <a:pt x="4758155" y="34384"/>
                        <a:pt x="5204243" y="-22013"/>
                        <a:pt x="5686172" y="10552"/>
                      </a:cubicBezTo>
                      <a:cubicBezTo>
                        <a:pt x="6177014" y="42207"/>
                        <a:pt x="6696966" y="161916"/>
                        <a:pt x="7189809" y="356762"/>
                      </a:cubicBezTo>
                      <a:cubicBezTo>
                        <a:pt x="7513097" y="484839"/>
                        <a:pt x="7818918" y="657853"/>
                        <a:pt x="8114552" y="825227"/>
                      </a:cubicBezTo>
                      <a:cubicBezTo>
                        <a:pt x="8287202" y="922923"/>
                        <a:pt x="8465673" y="1024075"/>
                        <a:pt x="8646328" y="1115403"/>
                      </a:cubicBezTo>
                      <a:cubicBezTo>
                        <a:pt x="8797510" y="1191995"/>
                        <a:pt x="8936322" y="1254032"/>
                        <a:pt x="9071131" y="1305154"/>
                      </a:cubicBezTo>
                      <a:cubicBezTo>
                        <a:pt x="9535229" y="1481443"/>
                        <a:pt x="10045903" y="1550758"/>
                        <a:pt x="10547661" y="1505821"/>
                      </a:cubicBezTo>
                      <a:cubicBezTo>
                        <a:pt x="10865491" y="1477259"/>
                        <a:pt x="11194963" y="1381564"/>
                        <a:pt x="11526982" y="1221103"/>
                      </a:cubicBezTo>
                      <a:cubicBezTo>
                        <a:pt x="11807151" y="1085021"/>
                        <a:pt x="12092052" y="903820"/>
                        <a:pt x="12397691" y="666768"/>
                      </a:cubicBezTo>
                      <a:lnTo>
                        <a:pt x="12400783" y="670770"/>
                      </a:lnTo>
                      <a:cubicBezTo>
                        <a:pt x="12094780" y="908187"/>
                        <a:pt x="11809516" y="1089569"/>
                        <a:pt x="11528801" y="1225288"/>
                      </a:cubicBezTo>
                      <a:cubicBezTo>
                        <a:pt x="11196236" y="1386112"/>
                        <a:pt x="10866218" y="1481989"/>
                        <a:pt x="10547843" y="1510552"/>
                      </a:cubicBezTo>
                      <a:cubicBezTo>
                        <a:pt x="10448510" y="1519284"/>
                        <a:pt x="10348632" y="1523832"/>
                        <a:pt x="10249117" y="1523832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C1C81726-F235-45CB-A273-8A07F19FAF8D}"/>
                    </a:ext>
                  </a:extLst>
                </p:cNvPr>
                <p:cNvSpPr/>
                <p:nvPr/>
              </p:nvSpPr>
              <p:spPr>
                <a:xfrm>
                  <a:off x="-640314" y="5296343"/>
                  <a:ext cx="12434076" cy="1541947"/>
                </a:xfrm>
                <a:custGeom>
                  <a:avLst/>
                  <a:gdLst>
                    <a:gd name="connsiteX0" fmla="*/ 10296964 w 12434076"/>
                    <a:gd name="connsiteY0" fmla="*/ 1541948 h 1541947"/>
                    <a:gd name="connsiteX1" fmla="*/ 9120979 w 12434076"/>
                    <a:gd name="connsiteY1" fmla="*/ 1326908 h 1541947"/>
                    <a:gd name="connsiteX2" fmla="*/ 8694175 w 12434076"/>
                    <a:gd name="connsiteY2" fmla="*/ 1135701 h 1541947"/>
                    <a:gd name="connsiteX3" fmla="*/ 8156395 w 12434076"/>
                    <a:gd name="connsiteY3" fmla="*/ 840795 h 1541947"/>
                    <a:gd name="connsiteX4" fmla="*/ 7233654 w 12434076"/>
                    <a:gd name="connsiteY4" fmla="*/ 370329 h 1541947"/>
                    <a:gd name="connsiteX5" fmla="*/ 5726560 w 12434076"/>
                    <a:gd name="connsiteY5" fmla="*/ 15750 h 1541947"/>
                    <a:gd name="connsiteX6" fmla="*/ 4394480 w 12434076"/>
                    <a:gd name="connsiteY6" fmla="*/ 173118 h 1541947"/>
                    <a:gd name="connsiteX7" fmla="*/ 3666403 w 12434076"/>
                    <a:gd name="connsiteY7" fmla="*/ 498770 h 1541947"/>
                    <a:gd name="connsiteX8" fmla="*/ 2944329 w 12434076"/>
                    <a:gd name="connsiteY8" fmla="*/ 826241 h 1541947"/>
                    <a:gd name="connsiteX9" fmla="*/ 1977016 w 12434076"/>
                    <a:gd name="connsiteY9" fmla="*/ 1003621 h 1541947"/>
                    <a:gd name="connsiteX10" fmla="*/ 942025 w 12434076"/>
                    <a:gd name="connsiteY10" fmla="*/ 684337 h 1541947"/>
                    <a:gd name="connsiteX11" fmla="*/ 288538 w 12434076"/>
                    <a:gd name="connsiteY11" fmla="*/ 247163 h 1541947"/>
                    <a:gd name="connsiteX12" fmla="*/ 0 w 12434076"/>
                    <a:gd name="connsiteY12" fmla="*/ 23937 h 1541947"/>
                    <a:gd name="connsiteX13" fmla="*/ 2911 w 12434076"/>
                    <a:gd name="connsiteY13" fmla="*/ 19935 h 1541947"/>
                    <a:gd name="connsiteX14" fmla="*/ 291631 w 12434076"/>
                    <a:gd name="connsiteY14" fmla="*/ 243343 h 1541947"/>
                    <a:gd name="connsiteX15" fmla="*/ 944026 w 12434076"/>
                    <a:gd name="connsiteY15" fmla="*/ 679789 h 1541947"/>
                    <a:gd name="connsiteX16" fmla="*/ 1977380 w 12434076"/>
                    <a:gd name="connsiteY16" fmla="*/ 998709 h 1541947"/>
                    <a:gd name="connsiteX17" fmla="*/ 2942510 w 12434076"/>
                    <a:gd name="connsiteY17" fmla="*/ 821693 h 1541947"/>
                    <a:gd name="connsiteX18" fmla="*/ 3664220 w 12434076"/>
                    <a:gd name="connsiteY18" fmla="*/ 494404 h 1541947"/>
                    <a:gd name="connsiteX19" fmla="*/ 4392843 w 12434076"/>
                    <a:gd name="connsiteY19" fmla="*/ 168570 h 1541947"/>
                    <a:gd name="connsiteX20" fmla="*/ 5726923 w 12434076"/>
                    <a:gd name="connsiteY20" fmla="*/ 11020 h 1541947"/>
                    <a:gd name="connsiteX21" fmla="*/ 7235474 w 12434076"/>
                    <a:gd name="connsiteY21" fmla="*/ 365781 h 1541947"/>
                    <a:gd name="connsiteX22" fmla="*/ 8158760 w 12434076"/>
                    <a:gd name="connsiteY22" fmla="*/ 836611 h 1541947"/>
                    <a:gd name="connsiteX23" fmla="*/ 8696358 w 12434076"/>
                    <a:gd name="connsiteY23" fmla="*/ 1131517 h 1541947"/>
                    <a:gd name="connsiteX24" fmla="*/ 9122798 w 12434076"/>
                    <a:gd name="connsiteY24" fmla="*/ 1322542 h 1541947"/>
                    <a:gd name="connsiteX25" fmla="*/ 10605696 w 12434076"/>
                    <a:gd name="connsiteY25" fmla="*/ 1522845 h 1541947"/>
                    <a:gd name="connsiteX26" fmla="*/ 11571554 w 12434076"/>
                    <a:gd name="connsiteY26" fmla="*/ 1233033 h 1541947"/>
                    <a:gd name="connsiteX27" fmla="*/ 12430984 w 12434076"/>
                    <a:gd name="connsiteY27" fmla="*/ 679607 h 1541947"/>
                    <a:gd name="connsiteX28" fmla="*/ 12434076 w 12434076"/>
                    <a:gd name="connsiteY28" fmla="*/ 683609 h 1541947"/>
                    <a:gd name="connsiteX29" fmla="*/ 11573920 w 12434076"/>
                    <a:gd name="connsiteY29" fmla="*/ 1237581 h 1541947"/>
                    <a:gd name="connsiteX30" fmla="*/ 10606242 w 12434076"/>
                    <a:gd name="connsiteY30" fmla="*/ 1527939 h 1541947"/>
                    <a:gd name="connsiteX31" fmla="*/ 10296964 w 12434076"/>
                    <a:gd name="connsiteY31" fmla="*/ 1541948 h 15419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2434076" h="1541947">
                      <a:moveTo>
                        <a:pt x="10296964" y="1541948"/>
                      </a:moveTo>
                      <a:cubicBezTo>
                        <a:pt x="9895630" y="1541948"/>
                        <a:pt x="9494296" y="1468994"/>
                        <a:pt x="9120979" y="1326908"/>
                      </a:cubicBezTo>
                      <a:cubicBezTo>
                        <a:pt x="8985988" y="1275422"/>
                        <a:pt x="8846267" y="1213021"/>
                        <a:pt x="8694175" y="1135701"/>
                      </a:cubicBezTo>
                      <a:cubicBezTo>
                        <a:pt x="8511519" y="1043100"/>
                        <a:pt x="8330864" y="940128"/>
                        <a:pt x="8156395" y="840795"/>
                      </a:cubicBezTo>
                      <a:cubicBezTo>
                        <a:pt x="7861489" y="672876"/>
                        <a:pt x="7556577" y="499134"/>
                        <a:pt x="7233654" y="370329"/>
                      </a:cubicBezTo>
                      <a:cubicBezTo>
                        <a:pt x="6740446" y="173846"/>
                        <a:pt x="6219222" y="51226"/>
                        <a:pt x="5726560" y="15750"/>
                      </a:cubicBezTo>
                      <a:cubicBezTo>
                        <a:pt x="5238628" y="-20272"/>
                        <a:pt x="4790357" y="32670"/>
                        <a:pt x="4394480" y="173118"/>
                      </a:cubicBezTo>
                      <a:cubicBezTo>
                        <a:pt x="4159429" y="256805"/>
                        <a:pt x="3920011" y="374331"/>
                        <a:pt x="3666403" y="498770"/>
                      </a:cubicBezTo>
                      <a:cubicBezTo>
                        <a:pt x="3431533" y="614113"/>
                        <a:pt x="3188659" y="733094"/>
                        <a:pt x="2944329" y="826241"/>
                      </a:cubicBezTo>
                      <a:cubicBezTo>
                        <a:pt x="2578471" y="966508"/>
                        <a:pt x="2262279" y="1024543"/>
                        <a:pt x="1977016" y="1003621"/>
                      </a:cubicBezTo>
                      <a:cubicBezTo>
                        <a:pt x="1614250" y="976878"/>
                        <a:pt x="1293693" y="843161"/>
                        <a:pt x="942025" y="684337"/>
                      </a:cubicBezTo>
                      <a:cubicBezTo>
                        <a:pt x="687689" y="569176"/>
                        <a:pt x="484839" y="405623"/>
                        <a:pt x="288538" y="247163"/>
                      </a:cubicBezTo>
                      <a:cubicBezTo>
                        <a:pt x="195755" y="172391"/>
                        <a:pt x="99879" y="95071"/>
                        <a:pt x="0" y="23937"/>
                      </a:cubicBezTo>
                      <a:lnTo>
                        <a:pt x="2911" y="19935"/>
                      </a:lnTo>
                      <a:cubicBezTo>
                        <a:pt x="102971" y="91069"/>
                        <a:pt x="198848" y="168570"/>
                        <a:pt x="291631" y="243343"/>
                      </a:cubicBezTo>
                      <a:cubicBezTo>
                        <a:pt x="487568" y="401438"/>
                        <a:pt x="690418" y="564992"/>
                        <a:pt x="944026" y="679789"/>
                      </a:cubicBezTo>
                      <a:cubicBezTo>
                        <a:pt x="1295148" y="838612"/>
                        <a:pt x="1615342" y="972148"/>
                        <a:pt x="1977380" y="998709"/>
                      </a:cubicBezTo>
                      <a:cubicBezTo>
                        <a:pt x="2261734" y="1019631"/>
                        <a:pt x="2577379" y="961778"/>
                        <a:pt x="2942510" y="821693"/>
                      </a:cubicBezTo>
                      <a:cubicBezTo>
                        <a:pt x="3186658" y="728728"/>
                        <a:pt x="3429350" y="609565"/>
                        <a:pt x="3664220" y="494404"/>
                      </a:cubicBezTo>
                      <a:cubicBezTo>
                        <a:pt x="3917828" y="369965"/>
                        <a:pt x="4157609" y="252257"/>
                        <a:pt x="4392843" y="168570"/>
                      </a:cubicBezTo>
                      <a:cubicBezTo>
                        <a:pt x="4789447" y="27939"/>
                        <a:pt x="5238446" y="-25184"/>
                        <a:pt x="5726923" y="11020"/>
                      </a:cubicBezTo>
                      <a:cubicBezTo>
                        <a:pt x="6220132" y="46314"/>
                        <a:pt x="6741902" y="169116"/>
                        <a:pt x="7235474" y="365781"/>
                      </a:cubicBezTo>
                      <a:cubicBezTo>
                        <a:pt x="7558578" y="494768"/>
                        <a:pt x="7863672" y="668509"/>
                        <a:pt x="8158760" y="836611"/>
                      </a:cubicBezTo>
                      <a:cubicBezTo>
                        <a:pt x="8333230" y="936126"/>
                        <a:pt x="8513884" y="1038915"/>
                        <a:pt x="8696358" y="1131517"/>
                      </a:cubicBezTo>
                      <a:cubicBezTo>
                        <a:pt x="8848268" y="1208655"/>
                        <a:pt x="8987807" y="1271056"/>
                        <a:pt x="9122798" y="1322542"/>
                      </a:cubicBezTo>
                      <a:cubicBezTo>
                        <a:pt x="9591445" y="1501014"/>
                        <a:pt x="10104119" y="1570146"/>
                        <a:pt x="10605696" y="1522845"/>
                      </a:cubicBezTo>
                      <a:cubicBezTo>
                        <a:pt x="10921525" y="1494100"/>
                        <a:pt x="11237352" y="1399316"/>
                        <a:pt x="11571554" y="1233033"/>
                      </a:cubicBezTo>
                      <a:cubicBezTo>
                        <a:pt x="11838080" y="1100407"/>
                        <a:pt x="12119158" y="919389"/>
                        <a:pt x="12430984" y="679607"/>
                      </a:cubicBezTo>
                      <a:lnTo>
                        <a:pt x="12434076" y="683609"/>
                      </a:lnTo>
                      <a:cubicBezTo>
                        <a:pt x="12122070" y="923573"/>
                        <a:pt x="11840626" y="1104774"/>
                        <a:pt x="11573920" y="1237581"/>
                      </a:cubicBezTo>
                      <a:cubicBezTo>
                        <a:pt x="11239171" y="1404228"/>
                        <a:pt x="10922797" y="1499194"/>
                        <a:pt x="10606242" y="1527939"/>
                      </a:cubicBezTo>
                      <a:cubicBezTo>
                        <a:pt x="10503270" y="1537217"/>
                        <a:pt x="10400117" y="1541948"/>
                        <a:pt x="10296964" y="1541948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E319645A-2D8F-441F-BAB5-CA893B351730}"/>
                    </a:ext>
                  </a:extLst>
                </p:cNvPr>
                <p:cNvSpPr/>
                <p:nvPr/>
              </p:nvSpPr>
              <p:spPr>
                <a:xfrm>
                  <a:off x="-635220" y="5279380"/>
                  <a:ext cx="12466823" cy="1561822"/>
                </a:xfrm>
                <a:custGeom>
                  <a:avLst/>
                  <a:gdLst>
                    <a:gd name="connsiteX0" fmla="*/ 10347722 w 12466823"/>
                    <a:gd name="connsiteY0" fmla="*/ 1561822 h 1561822"/>
                    <a:gd name="connsiteX1" fmla="*/ 9172829 w 12466823"/>
                    <a:gd name="connsiteY1" fmla="*/ 1346419 h 1561822"/>
                    <a:gd name="connsiteX2" fmla="*/ 8744388 w 12466823"/>
                    <a:gd name="connsiteY2" fmla="*/ 1153939 h 1561822"/>
                    <a:gd name="connsiteX3" fmla="*/ 8200786 w 12466823"/>
                    <a:gd name="connsiteY3" fmla="*/ 854303 h 1561822"/>
                    <a:gd name="connsiteX4" fmla="*/ 7279500 w 12466823"/>
                    <a:gd name="connsiteY4" fmla="*/ 381289 h 1561822"/>
                    <a:gd name="connsiteX5" fmla="*/ 5767312 w 12466823"/>
                    <a:gd name="connsiteY5" fmla="*/ 18160 h 1561822"/>
                    <a:gd name="connsiteX6" fmla="*/ 4426863 w 12466823"/>
                    <a:gd name="connsiteY6" fmla="*/ 165158 h 1561822"/>
                    <a:gd name="connsiteX7" fmla="*/ 3668586 w 12466823"/>
                    <a:gd name="connsiteY7" fmla="*/ 502635 h 1561822"/>
                    <a:gd name="connsiteX8" fmla="*/ 2970163 w 12466823"/>
                    <a:gd name="connsiteY8" fmla="*/ 821738 h 1561822"/>
                    <a:gd name="connsiteX9" fmla="*/ 1998301 w 12466823"/>
                    <a:gd name="connsiteY9" fmla="*/ 1011307 h 1561822"/>
                    <a:gd name="connsiteX10" fmla="*/ 954032 w 12466823"/>
                    <a:gd name="connsiteY10" fmla="*/ 700391 h 1561822"/>
                    <a:gd name="connsiteX11" fmla="*/ 298181 w 12466823"/>
                    <a:gd name="connsiteY11" fmla="*/ 271040 h 1561822"/>
                    <a:gd name="connsiteX12" fmla="*/ 0 w 12466823"/>
                    <a:gd name="connsiteY12" fmla="*/ 45449 h 1561822"/>
                    <a:gd name="connsiteX13" fmla="*/ 2911 w 12466823"/>
                    <a:gd name="connsiteY13" fmla="*/ 41447 h 1561822"/>
                    <a:gd name="connsiteX14" fmla="*/ 301273 w 12466823"/>
                    <a:gd name="connsiteY14" fmla="*/ 267220 h 1561822"/>
                    <a:gd name="connsiteX15" fmla="*/ 956216 w 12466823"/>
                    <a:gd name="connsiteY15" fmla="*/ 695843 h 1561822"/>
                    <a:gd name="connsiteX16" fmla="*/ 1998665 w 12466823"/>
                    <a:gd name="connsiteY16" fmla="*/ 1006395 h 1561822"/>
                    <a:gd name="connsiteX17" fmla="*/ 2968344 w 12466823"/>
                    <a:gd name="connsiteY17" fmla="*/ 817007 h 1561822"/>
                    <a:gd name="connsiteX18" fmla="*/ 3666403 w 12466823"/>
                    <a:gd name="connsiteY18" fmla="*/ 498087 h 1561822"/>
                    <a:gd name="connsiteX19" fmla="*/ 4425226 w 12466823"/>
                    <a:gd name="connsiteY19" fmla="*/ 160428 h 1561822"/>
                    <a:gd name="connsiteX20" fmla="*/ 5767676 w 12466823"/>
                    <a:gd name="connsiteY20" fmla="*/ 13248 h 1561822"/>
                    <a:gd name="connsiteX21" fmla="*/ 7281320 w 12466823"/>
                    <a:gd name="connsiteY21" fmla="*/ 376741 h 1561822"/>
                    <a:gd name="connsiteX22" fmla="*/ 8203151 w 12466823"/>
                    <a:gd name="connsiteY22" fmla="*/ 849936 h 1561822"/>
                    <a:gd name="connsiteX23" fmla="*/ 8746571 w 12466823"/>
                    <a:gd name="connsiteY23" fmla="*/ 1149572 h 1561822"/>
                    <a:gd name="connsiteX24" fmla="*/ 9174466 w 12466823"/>
                    <a:gd name="connsiteY24" fmla="*/ 1341871 h 1561822"/>
                    <a:gd name="connsiteX25" fmla="*/ 10663550 w 12466823"/>
                    <a:gd name="connsiteY25" fmla="*/ 1541628 h 1561822"/>
                    <a:gd name="connsiteX26" fmla="*/ 12463731 w 12466823"/>
                    <a:gd name="connsiteY26" fmla="*/ 694024 h 1561822"/>
                    <a:gd name="connsiteX27" fmla="*/ 12466824 w 12466823"/>
                    <a:gd name="connsiteY27" fmla="*/ 698026 h 1561822"/>
                    <a:gd name="connsiteX28" fmla="*/ 10664096 w 12466823"/>
                    <a:gd name="connsiteY28" fmla="*/ 1546540 h 1561822"/>
                    <a:gd name="connsiteX29" fmla="*/ 10347722 w 12466823"/>
                    <a:gd name="connsiteY29" fmla="*/ 1561822 h 1561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2466823" h="1561822">
                      <a:moveTo>
                        <a:pt x="10347722" y="1561822"/>
                      </a:moveTo>
                      <a:cubicBezTo>
                        <a:pt x="9946752" y="1561822"/>
                        <a:pt x="9545964" y="1488869"/>
                        <a:pt x="9172829" y="1346419"/>
                      </a:cubicBezTo>
                      <a:cubicBezTo>
                        <a:pt x="9037474" y="1294751"/>
                        <a:pt x="8897389" y="1231804"/>
                        <a:pt x="8744388" y="1153939"/>
                      </a:cubicBezTo>
                      <a:cubicBezTo>
                        <a:pt x="8559730" y="1060064"/>
                        <a:pt x="8377256" y="955455"/>
                        <a:pt x="8200786" y="854303"/>
                      </a:cubicBezTo>
                      <a:cubicBezTo>
                        <a:pt x="7906426" y="685655"/>
                        <a:pt x="7602059" y="511186"/>
                        <a:pt x="7279500" y="381289"/>
                      </a:cubicBezTo>
                      <a:cubicBezTo>
                        <a:pt x="6785383" y="182623"/>
                        <a:pt x="6262521" y="57092"/>
                        <a:pt x="5767312" y="18160"/>
                      </a:cubicBezTo>
                      <a:cubicBezTo>
                        <a:pt x="5272648" y="-21501"/>
                        <a:pt x="4821648" y="27984"/>
                        <a:pt x="4426863" y="165158"/>
                      </a:cubicBezTo>
                      <a:cubicBezTo>
                        <a:pt x="4182533" y="250300"/>
                        <a:pt x="3932928" y="372920"/>
                        <a:pt x="3668586" y="502635"/>
                      </a:cubicBezTo>
                      <a:cubicBezTo>
                        <a:pt x="3441175" y="614339"/>
                        <a:pt x="3205942" y="729864"/>
                        <a:pt x="2970163" y="821738"/>
                      </a:cubicBezTo>
                      <a:cubicBezTo>
                        <a:pt x="2593389" y="969281"/>
                        <a:pt x="2284657" y="1029682"/>
                        <a:pt x="1998301" y="1011307"/>
                      </a:cubicBezTo>
                      <a:cubicBezTo>
                        <a:pt x="1637355" y="989657"/>
                        <a:pt x="1311704" y="857759"/>
                        <a:pt x="954032" y="700391"/>
                      </a:cubicBezTo>
                      <a:cubicBezTo>
                        <a:pt x="699151" y="588141"/>
                        <a:pt x="495209" y="426953"/>
                        <a:pt x="298181" y="271040"/>
                      </a:cubicBezTo>
                      <a:cubicBezTo>
                        <a:pt x="202486" y="195358"/>
                        <a:pt x="103699" y="117129"/>
                        <a:pt x="0" y="45449"/>
                      </a:cubicBezTo>
                      <a:lnTo>
                        <a:pt x="2911" y="41447"/>
                      </a:lnTo>
                      <a:cubicBezTo>
                        <a:pt x="106610" y="113308"/>
                        <a:pt x="205579" y="191537"/>
                        <a:pt x="301273" y="267220"/>
                      </a:cubicBezTo>
                      <a:cubicBezTo>
                        <a:pt x="498302" y="422950"/>
                        <a:pt x="701880" y="583957"/>
                        <a:pt x="956216" y="695843"/>
                      </a:cubicBezTo>
                      <a:cubicBezTo>
                        <a:pt x="1313523" y="852847"/>
                        <a:pt x="1638447" y="984745"/>
                        <a:pt x="1998665" y="1006395"/>
                      </a:cubicBezTo>
                      <a:cubicBezTo>
                        <a:pt x="2284111" y="1024588"/>
                        <a:pt x="2592298" y="964369"/>
                        <a:pt x="2968344" y="817007"/>
                      </a:cubicBezTo>
                      <a:cubicBezTo>
                        <a:pt x="3203941" y="725133"/>
                        <a:pt x="3438992" y="609791"/>
                        <a:pt x="3666403" y="498087"/>
                      </a:cubicBezTo>
                      <a:cubicBezTo>
                        <a:pt x="3930745" y="368190"/>
                        <a:pt x="4180532" y="245570"/>
                        <a:pt x="4425226" y="160428"/>
                      </a:cubicBezTo>
                      <a:cubicBezTo>
                        <a:pt x="4820738" y="23072"/>
                        <a:pt x="5272648" y="-26413"/>
                        <a:pt x="5767676" y="13248"/>
                      </a:cubicBezTo>
                      <a:cubicBezTo>
                        <a:pt x="6263248" y="52362"/>
                        <a:pt x="6786656" y="177893"/>
                        <a:pt x="7281320" y="376741"/>
                      </a:cubicBezTo>
                      <a:cubicBezTo>
                        <a:pt x="7604242" y="506637"/>
                        <a:pt x="7908790" y="681289"/>
                        <a:pt x="8203151" y="849936"/>
                      </a:cubicBezTo>
                      <a:cubicBezTo>
                        <a:pt x="8379621" y="951089"/>
                        <a:pt x="8562095" y="1055697"/>
                        <a:pt x="8746571" y="1149572"/>
                      </a:cubicBezTo>
                      <a:cubicBezTo>
                        <a:pt x="8899208" y="1227256"/>
                        <a:pt x="9039293" y="1290203"/>
                        <a:pt x="9174466" y="1341871"/>
                      </a:cubicBezTo>
                      <a:cubicBezTo>
                        <a:pt x="9645115" y="1521434"/>
                        <a:pt x="10159972" y="1590567"/>
                        <a:pt x="10663550" y="1541628"/>
                      </a:cubicBezTo>
                      <a:cubicBezTo>
                        <a:pt x="11355242" y="1476316"/>
                        <a:pt x="11961608" y="1076437"/>
                        <a:pt x="12463731" y="694024"/>
                      </a:cubicBezTo>
                      <a:lnTo>
                        <a:pt x="12466824" y="698026"/>
                      </a:lnTo>
                      <a:cubicBezTo>
                        <a:pt x="11964156" y="1080985"/>
                        <a:pt x="11357061" y="1481046"/>
                        <a:pt x="10664096" y="1546540"/>
                      </a:cubicBezTo>
                      <a:cubicBezTo>
                        <a:pt x="10559123" y="1556910"/>
                        <a:pt x="10453423" y="1561822"/>
                        <a:pt x="10347722" y="1561822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1CD0E771-59D9-4879-A675-F9DD02F95E4E}"/>
                    </a:ext>
                  </a:extLst>
                </p:cNvPr>
                <p:cNvSpPr/>
                <p:nvPr/>
              </p:nvSpPr>
              <p:spPr>
                <a:xfrm>
                  <a:off x="-629762" y="5262289"/>
                  <a:ext cx="12499934" cy="1582005"/>
                </a:xfrm>
                <a:custGeom>
                  <a:avLst/>
                  <a:gdLst>
                    <a:gd name="connsiteX0" fmla="*/ 10398117 w 12499934"/>
                    <a:gd name="connsiteY0" fmla="*/ 1582005 h 1582005"/>
                    <a:gd name="connsiteX1" fmla="*/ 9224314 w 12499934"/>
                    <a:gd name="connsiteY1" fmla="*/ 1366238 h 1582005"/>
                    <a:gd name="connsiteX2" fmla="*/ 8794235 w 12499934"/>
                    <a:gd name="connsiteY2" fmla="*/ 1172484 h 1582005"/>
                    <a:gd name="connsiteX3" fmla="*/ 8245176 w 12499934"/>
                    <a:gd name="connsiteY3" fmla="*/ 868118 h 1582005"/>
                    <a:gd name="connsiteX4" fmla="*/ 7324800 w 12499934"/>
                    <a:gd name="connsiteY4" fmla="*/ 392557 h 1582005"/>
                    <a:gd name="connsiteX5" fmla="*/ 5808064 w 12499934"/>
                    <a:gd name="connsiteY5" fmla="*/ 20878 h 1582005"/>
                    <a:gd name="connsiteX6" fmla="*/ 4459065 w 12499934"/>
                    <a:gd name="connsiteY6" fmla="*/ 157324 h 1582005"/>
                    <a:gd name="connsiteX7" fmla="*/ 3670041 w 12499934"/>
                    <a:gd name="connsiteY7" fmla="*/ 506990 h 1582005"/>
                    <a:gd name="connsiteX8" fmla="*/ 2995815 w 12499934"/>
                    <a:gd name="connsiteY8" fmla="*/ 817360 h 1582005"/>
                    <a:gd name="connsiteX9" fmla="*/ 2019587 w 12499934"/>
                    <a:gd name="connsiteY9" fmla="*/ 1019301 h 1582005"/>
                    <a:gd name="connsiteX10" fmla="*/ 966040 w 12499934"/>
                    <a:gd name="connsiteY10" fmla="*/ 716936 h 1582005"/>
                    <a:gd name="connsiteX11" fmla="*/ 307641 w 12499934"/>
                    <a:gd name="connsiteY11" fmla="*/ 295226 h 1582005"/>
                    <a:gd name="connsiteX12" fmla="*/ 0 w 12499934"/>
                    <a:gd name="connsiteY12" fmla="*/ 67451 h 1582005"/>
                    <a:gd name="connsiteX13" fmla="*/ 2729 w 12499934"/>
                    <a:gd name="connsiteY13" fmla="*/ 63267 h 1582005"/>
                    <a:gd name="connsiteX14" fmla="*/ 310552 w 12499934"/>
                    <a:gd name="connsiteY14" fmla="*/ 291223 h 1582005"/>
                    <a:gd name="connsiteX15" fmla="*/ 967859 w 12499934"/>
                    <a:gd name="connsiteY15" fmla="*/ 712387 h 1582005"/>
                    <a:gd name="connsiteX16" fmla="*/ 2019587 w 12499934"/>
                    <a:gd name="connsiteY16" fmla="*/ 1014389 h 1582005"/>
                    <a:gd name="connsiteX17" fmla="*/ 2993813 w 12499934"/>
                    <a:gd name="connsiteY17" fmla="*/ 812812 h 1582005"/>
                    <a:gd name="connsiteX18" fmla="*/ 3667676 w 12499934"/>
                    <a:gd name="connsiteY18" fmla="*/ 502442 h 1582005"/>
                    <a:gd name="connsiteX19" fmla="*/ 4457245 w 12499934"/>
                    <a:gd name="connsiteY19" fmla="*/ 152594 h 1582005"/>
                    <a:gd name="connsiteX20" fmla="*/ 5808246 w 12499934"/>
                    <a:gd name="connsiteY20" fmla="*/ 15784 h 1582005"/>
                    <a:gd name="connsiteX21" fmla="*/ 7326802 w 12499934"/>
                    <a:gd name="connsiteY21" fmla="*/ 388009 h 1582005"/>
                    <a:gd name="connsiteX22" fmla="*/ 8247723 w 12499934"/>
                    <a:gd name="connsiteY22" fmla="*/ 863752 h 1582005"/>
                    <a:gd name="connsiteX23" fmla="*/ 8796601 w 12499934"/>
                    <a:gd name="connsiteY23" fmla="*/ 1167936 h 1582005"/>
                    <a:gd name="connsiteX24" fmla="*/ 9226133 w 12499934"/>
                    <a:gd name="connsiteY24" fmla="*/ 1361508 h 1582005"/>
                    <a:gd name="connsiteX25" fmla="*/ 10721585 w 12499934"/>
                    <a:gd name="connsiteY25" fmla="*/ 1560901 h 1582005"/>
                    <a:gd name="connsiteX26" fmla="*/ 11660699 w 12499934"/>
                    <a:gd name="connsiteY26" fmla="*/ 1259810 h 1582005"/>
                    <a:gd name="connsiteX27" fmla="*/ 12496842 w 12499934"/>
                    <a:gd name="connsiteY27" fmla="*/ 708931 h 1582005"/>
                    <a:gd name="connsiteX28" fmla="*/ 12499935 w 12499934"/>
                    <a:gd name="connsiteY28" fmla="*/ 712933 h 1582005"/>
                    <a:gd name="connsiteX29" fmla="*/ 11663246 w 12499934"/>
                    <a:gd name="connsiteY29" fmla="*/ 1264358 h 1582005"/>
                    <a:gd name="connsiteX30" fmla="*/ 10722313 w 12499934"/>
                    <a:gd name="connsiteY30" fmla="*/ 1565995 h 1582005"/>
                    <a:gd name="connsiteX31" fmla="*/ 10398117 w 12499934"/>
                    <a:gd name="connsiteY31" fmla="*/ 1582005 h 1582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2499934" h="1582005">
                      <a:moveTo>
                        <a:pt x="10398117" y="1582005"/>
                      </a:moveTo>
                      <a:cubicBezTo>
                        <a:pt x="9997510" y="1582005"/>
                        <a:pt x="9597085" y="1508870"/>
                        <a:pt x="9224314" y="1366238"/>
                      </a:cubicBezTo>
                      <a:cubicBezTo>
                        <a:pt x="9088596" y="1314207"/>
                        <a:pt x="8947783" y="1250895"/>
                        <a:pt x="8794235" y="1172484"/>
                      </a:cubicBezTo>
                      <a:cubicBezTo>
                        <a:pt x="8607759" y="1077336"/>
                        <a:pt x="8423466" y="971090"/>
                        <a:pt x="8245176" y="868118"/>
                      </a:cubicBezTo>
                      <a:cubicBezTo>
                        <a:pt x="7951362" y="698561"/>
                        <a:pt x="7647360" y="523364"/>
                        <a:pt x="7324800" y="392557"/>
                      </a:cubicBezTo>
                      <a:cubicBezTo>
                        <a:pt x="6830137" y="192072"/>
                        <a:pt x="6305456" y="63631"/>
                        <a:pt x="5808064" y="20878"/>
                      </a:cubicBezTo>
                      <a:cubicBezTo>
                        <a:pt x="5306851" y="-22421"/>
                        <a:pt x="4852940" y="23425"/>
                        <a:pt x="4459065" y="157324"/>
                      </a:cubicBezTo>
                      <a:cubicBezTo>
                        <a:pt x="4205093" y="243740"/>
                        <a:pt x="3945299" y="371636"/>
                        <a:pt x="3670041" y="506990"/>
                      </a:cubicBezTo>
                      <a:cubicBezTo>
                        <a:pt x="3450272" y="615056"/>
                        <a:pt x="3223043" y="726760"/>
                        <a:pt x="2995815" y="817360"/>
                      </a:cubicBezTo>
                      <a:cubicBezTo>
                        <a:pt x="2614857" y="969816"/>
                        <a:pt x="2304669" y="1034037"/>
                        <a:pt x="2019587" y="1019301"/>
                      </a:cubicBezTo>
                      <a:cubicBezTo>
                        <a:pt x="1657004" y="1001472"/>
                        <a:pt x="1341176" y="877215"/>
                        <a:pt x="966040" y="716936"/>
                      </a:cubicBezTo>
                      <a:cubicBezTo>
                        <a:pt x="710248" y="607597"/>
                        <a:pt x="505579" y="448773"/>
                        <a:pt x="307641" y="295226"/>
                      </a:cubicBezTo>
                      <a:cubicBezTo>
                        <a:pt x="209218" y="218816"/>
                        <a:pt x="107338" y="139859"/>
                        <a:pt x="0" y="67451"/>
                      </a:cubicBezTo>
                      <a:lnTo>
                        <a:pt x="2729" y="63267"/>
                      </a:lnTo>
                      <a:cubicBezTo>
                        <a:pt x="110067" y="135674"/>
                        <a:pt x="212128" y="214813"/>
                        <a:pt x="310552" y="291223"/>
                      </a:cubicBezTo>
                      <a:cubicBezTo>
                        <a:pt x="508308" y="444589"/>
                        <a:pt x="712614" y="603230"/>
                        <a:pt x="967859" y="712387"/>
                      </a:cubicBezTo>
                      <a:cubicBezTo>
                        <a:pt x="1342449" y="872666"/>
                        <a:pt x="1657731" y="996560"/>
                        <a:pt x="2019587" y="1014389"/>
                      </a:cubicBezTo>
                      <a:cubicBezTo>
                        <a:pt x="2303941" y="1028943"/>
                        <a:pt x="2613401" y="964904"/>
                        <a:pt x="2993813" y="812812"/>
                      </a:cubicBezTo>
                      <a:cubicBezTo>
                        <a:pt x="3220860" y="722212"/>
                        <a:pt x="3447907" y="610508"/>
                        <a:pt x="3667676" y="502442"/>
                      </a:cubicBezTo>
                      <a:cubicBezTo>
                        <a:pt x="3942934" y="367087"/>
                        <a:pt x="4203092" y="239192"/>
                        <a:pt x="4457245" y="152594"/>
                      </a:cubicBezTo>
                      <a:cubicBezTo>
                        <a:pt x="4851666" y="18331"/>
                        <a:pt x="5306305" y="-27515"/>
                        <a:pt x="5808246" y="15784"/>
                      </a:cubicBezTo>
                      <a:cubicBezTo>
                        <a:pt x="6306184" y="58537"/>
                        <a:pt x="6831411" y="187160"/>
                        <a:pt x="7326802" y="388009"/>
                      </a:cubicBezTo>
                      <a:cubicBezTo>
                        <a:pt x="7649725" y="518998"/>
                        <a:pt x="7953727" y="694195"/>
                        <a:pt x="8247723" y="863752"/>
                      </a:cubicBezTo>
                      <a:cubicBezTo>
                        <a:pt x="8426013" y="966541"/>
                        <a:pt x="8610306" y="1072788"/>
                        <a:pt x="8796601" y="1167936"/>
                      </a:cubicBezTo>
                      <a:cubicBezTo>
                        <a:pt x="8949966" y="1246165"/>
                        <a:pt x="9090415" y="1309476"/>
                        <a:pt x="9226133" y="1361508"/>
                      </a:cubicBezTo>
                      <a:cubicBezTo>
                        <a:pt x="9698784" y="1542345"/>
                        <a:pt x="10215824" y="1611296"/>
                        <a:pt x="10721585" y="1560901"/>
                      </a:cubicBezTo>
                      <a:cubicBezTo>
                        <a:pt x="11025223" y="1531065"/>
                        <a:pt x="11332318" y="1432642"/>
                        <a:pt x="11660699" y="1259810"/>
                      </a:cubicBezTo>
                      <a:cubicBezTo>
                        <a:pt x="11969068" y="1097530"/>
                        <a:pt x="12256332" y="890313"/>
                        <a:pt x="12496842" y="708931"/>
                      </a:cubicBezTo>
                      <a:lnTo>
                        <a:pt x="12499935" y="712933"/>
                      </a:lnTo>
                      <a:cubicBezTo>
                        <a:pt x="12259426" y="894498"/>
                        <a:pt x="11971797" y="1101896"/>
                        <a:pt x="11663246" y="1264358"/>
                      </a:cubicBezTo>
                      <a:cubicBezTo>
                        <a:pt x="11334501" y="1437372"/>
                        <a:pt x="11026679" y="1535977"/>
                        <a:pt x="10722313" y="1565995"/>
                      </a:cubicBezTo>
                      <a:cubicBezTo>
                        <a:pt x="10614429" y="1576547"/>
                        <a:pt x="10506363" y="1582005"/>
                        <a:pt x="10398117" y="1582005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FBDE7B19-9F4E-4799-A4BC-DB94848AA9FC}"/>
                    </a:ext>
                  </a:extLst>
                </p:cNvPr>
                <p:cNvSpPr/>
                <p:nvPr/>
              </p:nvSpPr>
              <p:spPr>
                <a:xfrm>
                  <a:off x="-624122" y="5245154"/>
                  <a:ext cx="12532318" cy="1602051"/>
                </a:xfrm>
                <a:custGeom>
                  <a:avLst/>
                  <a:gdLst>
                    <a:gd name="connsiteX0" fmla="*/ 10448510 w 12532318"/>
                    <a:gd name="connsiteY0" fmla="*/ 1602051 h 1602051"/>
                    <a:gd name="connsiteX1" fmla="*/ 9275800 w 12532318"/>
                    <a:gd name="connsiteY1" fmla="*/ 1385920 h 1602051"/>
                    <a:gd name="connsiteX2" fmla="*/ 8289931 w 12532318"/>
                    <a:gd name="connsiteY2" fmla="*/ 882161 h 1602051"/>
                    <a:gd name="connsiteX3" fmla="*/ 7370646 w 12532318"/>
                    <a:gd name="connsiteY3" fmla="*/ 404053 h 1602051"/>
                    <a:gd name="connsiteX4" fmla="*/ 5945965 w 12532318"/>
                    <a:gd name="connsiteY4" fmla="*/ 33647 h 1602051"/>
                    <a:gd name="connsiteX5" fmla="*/ 4491266 w 12532318"/>
                    <a:gd name="connsiteY5" fmla="*/ 149717 h 1602051"/>
                    <a:gd name="connsiteX6" fmla="*/ 3670769 w 12532318"/>
                    <a:gd name="connsiteY6" fmla="*/ 511936 h 1602051"/>
                    <a:gd name="connsiteX7" fmla="*/ 2040873 w 12532318"/>
                    <a:gd name="connsiteY7" fmla="*/ 1027703 h 1602051"/>
                    <a:gd name="connsiteX8" fmla="*/ 978047 w 12532318"/>
                    <a:gd name="connsiteY8" fmla="*/ 733707 h 1602051"/>
                    <a:gd name="connsiteX9" fmla="*/ 316737 w 12532318"/>
                    <a:gd name="connsiteY9" fmla="*/ 319092 h 1602051"/>
                    <a:gd name="connsiteX10" fmla="*/ 0 w 12532318"/>
                    <a:gd name="connsiteY10" fmla="*/ 89499 h 1602051"/>
                    <a:gd name="connsiteX11" fmla="*/ 2729 w 12532318"/>
                    <a:gd name="connsiteY11" fmla="*/ 85314 h 1602051"/>
                    <a:gd name="connsiteX12" fmla="*/ 319830 w 12532318"/>
                    <a:gd name="connsiteY12" fmla="*/ 315090 h 1602051"/>
                    <a:gd name="connsiteX13" fmla="*/ 980048 w 12532318"/>
                    <a:gd name="connsiteY13" fmla="*/ 729159 h 1602051"/>
                    <a:gd name="connsiteX14" fmla="*/ 2041055 w 12532318"/>
                    <a:gd name="connsiteY14" fmla="*/ 1022791 h 1602051"/>
                    <a:gd name="connsiteX15" fmla="*/ 3668586 w 12532318"/>
                    <a:gd name="connsiteY15" fmla="*/ 507570 h 1602051"/>
                    <a:gd name="connsiteX16" fmla="*/ 4489629 w 12532318"/>
                    <a:gd name="connsiteY16" fmla="*/ 145169 h 1602051"/>
                    <a:gd name="connsiteX17" fmla="*/ 5946511 w 12532318"/>
                    <a:gd name="connsiteY17" fmla="*/ 28917 h 1602051"/>
                    <a:gd name="connsiteX18" fmla="*/ 7372648 w 12532318"/>
                    <a:gd name="connsiteY18" fmla="*/ 399687 h 1602051"/>
                    <a:gd name="connsiteX19" fmla="*/ 8292660 w 12532318"/>
                    <a:gd name="connsiteY19" fmla="*/ 878158 h 1602051"/>
                    <a:gd name="connsiteX20" fmla="*/ 9277801 w 12532318"/>
                    <a:gd name="connsiteY20" fmla="*/ 1381554 h 1602051"/>
                    <a:gd name="connsiteX21" fmla="*/ 10779438 w 12532318"/>
                    <a:gd name="connsiteY21" fmla="*/ 1580402 h 1602051"/>
                    <a:gd name="connsiteX22" fmla="*/ 12529407 w 12532318"/>
                    <a:gd name="connsiteY22" fmla="*/ 724065 h 1602051"/>
                    <a:gd name="connsiteX23" fmla="*/ 12532318 w 12532318"/>
                    <a:gd name="connsiteY23" fmla="*/ 728067 h 1602051"/>
                    <a:gd name="connsiteX24" fmla="*/ 10779802 w 12532318"/>
                    <a:gd name="connsiteY24" fmla="*/ 1585496 h 1602051"/>
                    <a:gd name="connsiteX25" fmla="*/ 10448510 w 12532318"/>
                    <a:gd name="connsiteY25" fmla="*/ 1602051 h 1602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2532318" h="1602051">
                      <a:moveTo>
                        <a:pt x="10448510" y="1602051"/>
                      </a:moveTo>
                      <a:cubicBezTo>
                        <a:pt x="10048087" y="1602051"/>
                        <a:pt x="9648207" y="1528916"/>
                        <a:pt x="9275800" y="1385920"/>
                      </a:cubicBezTo>
                      <a:cubicBezTo>
                        <a:pt x="8928681" y="1252749"/>
                        <a:pt x="8603939" y="1064453"/>
                        <a:pt x="8289931" y="882161"/>
                      </a:cubicBezTo>
                      <a:cubicBezTo>
                        <a:pt x="7996480" y="711876"/>
                        <a:pt x="7693023" y="535769"/>
                        <a:pt x="7370646" y="404053"/>
                      </a:cubicBezTo>
                      <a:cubicBezTo>
                        <a:pt x="6908912" y="215393"/>
                        <a:pt x="6416250" y="87316"/>
                        <a:pt x="5945965" y="33647"/>
                      </a:cubicBezTo>
                      <a:cubicBezTo>
                        <a:pt x="5399453" y="-28755"/>
                        <a:pt x="4909883" y="10360"/>
                        <a:pt x="4491266" y="149717"/>
                      </a:cubicBezTo>
                      <a:cubicBezTo>
                        <a:pt x="4227652" y="237588"/>
                        <a:pt x="3957124" y="370760"/>
                        <a:pt x="3670769" y="511936"/>
                      </a:cubicBezTo>
                      <a:cubicBezTo>
                        <a:pt x="3135172" y="775915"/>
                        <a:pt x="2581200" y="1049171"/>
                        <a:pt x="2040873" y="1027703"/>
                      </a:cubicBezTo>
                      <a:cubicBezTo>
                        <a:pt x="1677198" y="1013513"/>
                        <a:pt x="1357913" y="891621"/>
                        <a:pt x="978047" y="733707"/>
                      </a:cubicBezTo>
                      <a:cubicBezTo>
                        <a:pt x="721346" y="626915"/>
                        <a:pt x="515767" y="470457"/>
                        <a:pt x="316737" y="319092"/>
                      </a:cubicBezTo>
                      <a:cubicBezTo>
                        <a:pt x="215403" y="241955"/>
                        <a:pt x="110794" y="162452"/>
                        <a:pt x="0" y="89499"/>
                      </a:cubicBezTo>
                      <a:lnTo>
                        <a:pt x="2729" y="85314"/>
                      </a:lnTo>
                      <a:cubicBezTo>
                        <a:pt x="113705" y="158268"/>
                        <a:pt x="218496" y="237952"/>
                        <a:pt x="319830" y="315090"/>
                      </a:cubicBezTo>
                      <a:cubicBezTo>
                        <a:pt x="518496" y="466272"/>
                        <a:pt x="723893" y="622549"/>
                        <a:pt x="980048" y="729159"/>
                      </a:cubicBezTo>
                      <a:cubicBezTo>
                        <a:pt x="1359369" y="886891"/>
                        <a:pt x="1678289" y="1008601"/>
                        <a:pt x="2041055" y="1022791"/>
                      </a:cubicBezTo>
                      <a:cubicBezTo>
                        <a:pt x="2580290" y="1043895"/>
                        <a:pt x="3133535" y="771184"/>
                        <a:pt x="3668586" y="507570"/>
                      </a:cubicBezTo>
                      <a:cubicBezTo>
                        <a:pt x="3955123" y="366394"/>
                        <a:pt x="4225651" y="233040"/>
                        <a:pt x="4489629" y="145169"/>
                      </a:cubicBezTo>
                      <a:cubicBezTo>
                        <a:pt x="4908973" y="5448"/>
                        <a:pt x="5399088" y="-33667"/>
                        <a:pt x="5946511" y="28917"/>
                      </a:cubicBezTo>
                      <a:cubicBezTo>
                        <a:pt x="6417342" y="82767"/>
                        <a:pt x="6910550" y="210845"/>
                        <a:pt x="7372648" y="399687"/>
                      </a:cubicBezTo>
                      <a:cubicBezTo>
                        <a:pt x="7695571" y="531585"/>
                        <a:pt x="7999027" y="707691"/>
                        <a:pt x="8292660" y="878158"/>
                      </a:cubicBezTo>
                      <a:cubicBezTo>
                        <a:pt x="8606486" y="1060269"/>
                        <a:pt x="8931228" y="1248746"/>
                        <a:pt x="9277801" y="1381554"/>
                      </a:cubicBezTo>
                      <a:cubicBezTo>
                        <a:pt x="9752271" y="1563483"/>
                        <a:pt x="10271676" y="1632251"/>
                        <a:pt x="10779438" y="1580402"/>
                      </a:cubicBezTo>
                      <a:cubicBezTo>
                        <a:pt x="11425466" y="1514362"/>
                        <a:pt x="11975981" y="1137588"/>
                        <a:pt x="12529407" y="724065"/>
                      </a:cubicBezTo>
                      <a:lnTo>
                        <a:pt x="12532318" y="728067"/>
                      </a:lnTo>
                      <a:cubicBezTo>
                        <a:pt x="11978164" y="1142136"/>
                        <a:pt x="11427103" y="1519274"/>
                        <a:pt x="10779802" y="1585496"/>
                      </a:cubicBezTo>
                      <a:cubicBezTo>
                        <a:pt x="10669736" y="1596412"/>
                        <a:pt x="10559123" y="1602051"/>
                        <a:pt x="10448510" y="1602051"/>
                      </a:cubicBezTo>
                      <a:close/>
                    </a:path>
                  </a:pathLst>
                </a:custGeom>
                <a:grpFill/>
                <a:ln w="1818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</p:grpSp>
        </p:grpSp>
      </p:grpSp>
      <p:grpSp>
        <p:nvGrpSpPr>
          <p:cNvPr id="285" name="组合 284">
            <a:extLst>
              <a:ext uri="{FF2B5EF4-FFF2-40B4-BE49-F238E27FC236}">
                <a16:creationId xmlns:a16="http://schemas.microsoft.com/office/drawing/2014/main" id="{0AFD4152-3BAF-4693-903B-85C5507EC41D}"/>
              </a:ext>
            </a:extLst>
          </p:cNvPr>
          <p:cNvGrpSpPr/>
          <p:nvPr/>
        </p:nvGrpSpPr>
        <p:grpSpPr>
          <a:xfrm>
            <a:off x="0" y="6308725"/>
            <a:ext cx="12192000" cy="894080"/>
            <a:chOff x="0" y="6308725"/>
            <a:chExt cx="12192000" cy="894080"/>
          </a:xfrm>
        </p:grpSpPr>
        <p:sp>
          <p:nvSpPr>
            <p:cNvPr id="286" name="矩形 285">
              <a:extLst>
                <a:ext uri="{FF2B5EF4-FFF2-40B4-BE49-F238E27FC236}">
                  <a16:creationId xmlns:a16="http://schemas.microsoft.com/office/drawing/2014/main" id="{2678B0D6-64B6-4B92-AE94-B1FE18031D99}"/>
                </a:ext>
              </a:extLst>
            </p:cNvPr>
            <p:cNvSpPr/>
            <p:nvPr/>
          </p:nvSpPr>
          <p:spPr>
            <a:xfrm>
              <a:off x="0" y="6308725"/>
              <a:ext cx="12192000" cy="894080"/>
            </a:xfrm>
            <a:prstGeom prst="rect">
              <a:avLst/>
            </a:prstGeom>
            <a:gradFill flip="none" rotWithShape="1">
              <a:gsLst>
                <a:gs pos="16000">
                  <a:schemeClr val="accent1">
                    <a:lumMod val="50000"/>
                  </a:schemeClr>
                </a:gs>
                <a:gs pos="100000">
                  <a:schemeClr val="accent1"/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reflection blurRad="6350" stA="60000" endA="900" endPos="58000" dir="5400000" sy="-100000" algn="bl" rotWithShape="0"/>
                </a:effectLst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grpSp>
          <p:nvGrpSpPr>
            <p:cNvPr id="287" name="组合 286">
              <a:extLst>
                <a:ext uri="{FF2B5EF4-FFF2-40B4-BE49-F238E27FC236}">
                  <a16:creationId xmlns:a16="http://schemas.microsoft.com/office/drawing/2014/main" id="{2628B089-2601-466D-9B17-A4C0791AD6B2}"/>
                </a:ext>
              </a:extLst>
            </p:cNvPr>
            <p:cNvGrpSpPr/>
            <p:nvPr/>
          </p:nvGrpSpPr>
          <p:grpSpPr>
            <a:xfrm>
              <a:off x="0" y="6364605"/>
              <a:ext cx="12192000" cy="812412"/>
              <a:chOff x="0" y="6364605"/>
              <a:chExt cx="12192000" cy="812412"/>
            </a:xfrm>
          </p:grpSpPr>
          <p:cxnSp>
            <p:nvCxnSpPr>
              <p:cNvPr id="288" name="直接连接符 287">
                <a:extLst>
                  <a:ext uri="{FF2B5EF4-FFF2-40B4-BE49-F238E27FC236}">
                    <a16:creationId xmlns:a16="http://schemas.microsoft.com/office/drawing/2014/main" id="{FE15BAAC-C262-4D3D-B6B9-9D08D1F2A5BD}"/>
                  </a:ext>
                </a:extLst>
              </p:cNvPr>
              <p:cNvCxnSpPr/>
              <p:nvPr/>
            </p:nvCxnSpPr>
            <p:spPr>
              <a:xfrm>
                <a:off x="0" y="6364605"/>
                <a:ext cx="12192000" cy="0"/>
              </a:xfrm>
              <a:prstGeom prst="line">
                <a:avLst/>
              </a:prstGeom>
              <a:ln w="158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9" name="直接连接符 288">
                <a:extLst>
                  <a:ext uri="{FF2B5EF4-FFF2-40B4-BE49-F238E27FC236}">
                    <a16:creationId xmlns:a16="http://schemas.microsoft.com/office/drawing/2014/main" id="{454DD487-4F95-4C89-A798-AF1A16BF894B}"/>
                  </a:ext>
                </a:extLst>
              </p:cNvPr>
              <p:cNvCxnSpPr/>
              <p:nvPr/>
            </p:nvCxnSpPr>
            <p:spPr>
              <a:xfrm>
                <a:off x="0" y="6409739"/>
                <a:ext cx="12192000" cy="0"/>
              </a:xfrm>
              <a:prstGeom prst="line">
                <a:avLst/>
              </a:prstGeom>
              <a:ln w="158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0" name="直接连接符 289">
                <a:extLst>
                  <a:ext uri="{FF2B5EF4-FFF2-40B4-BE49-F238E27FC236}">
                    <a16:creationId xmlns:a16="http://schemas.microsoft.com/office/drawing/2014/main" id="{BF8CCD62-8B1D-4E9D-9A41-222E751121EB}"/>
                  </a:ext>
                </a:extLst>
              </p:cNvPr>
              <p:cNvCxnSpPr/>
              <p:nvPr/>
            </p:nvCxnSpPr>
            <p:spPr>
              <a:xfrm>
                <a:off x="0" y="6454873"/>
                <a:ext cx="12192000" cy="0"/>
              </a:xfrm>
              <a:prstGeom prst="line">
                <a:avLst/>
              </a:prstGeom>
              <a:ln w="158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1" name="直接连接符 290">
                <a:extLst>
                  <a:ext uri="{FF2B5EF4-FFF2-40B4-BE49-F238E27FC236}">
                    <a16:creationId xmlns:a16="http://schemas.microsoft.com/office/drawing/2014/main" id="{343A4294-2423-40AA-93C7-22509AB1F68E}"/>
                  </a:ext>
                </a:extLst>
              </p:cNvPr>
              <p:cNvCxnSpPr/>
              <p:nvPr/>
            </p:nvCxnSpPr>
            <p:spPr>
              <a:xfrm>
                <a:off x="0" y="6500007"/>
                <a:ext cx="12192000" cy="0"/>
              </a:xfrm>
              <a:prstGeom prst="line">
                <a:avLst/>
              </a:prstGeom>
              <a:ln w="158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2" name="直接连接符 291">
                <a:extLst>
                  <a:ext uri="{FF2B5EF4-FFF2-40B4-BE49-F238E27FC236}">
                    <a16:creationId xmlns:a16="http://schemas.microsoft.com/office/drawing/2014/main" id="{0B6AD4B0-1F96-44DE-BF46-92E84CD25DDF}"/>
                  </a:ext>
                </a:extLst>
              </p:cNvPr>
              <p:cNvCxnSpPr/>
              <p:nvPr/>
            </p:nvCxnSpPr>
            <p:spPr>
              <a:xfrm>
                <a:off x="0" y="6545141"/>
                <a:ext cx="12192000" cy="0"/>
              </a:xfrm>
              <a:prstGeom prst="line">
                <a:avLst/>
              </a:prstGeom>
              <a:ln w="158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3" name="直接连接符 292">
                <a:extLst>
                  <a:ext uri="{FF2B5EF4-FFF2-40B4-BE49-F238E27FC236}">
                    <a16:creationId xmlns:a16="http://schemas.microsoft.com/office/drawing/2014/main" id="{9EDEB864-C28E-4FE0-9528-3F12C4D2D337}"/>
                  </a:ext>
                </a:extLst>
              </p:cNvPr>
              <p:cNvCxnSpPr/>
              <p:nvPr/>
            </p:nvCxnSpPr>
            <p:spPr>
              <a:xfrm>
                <a:off x="0" y="6590275"/>
                <a:ext cx="12192000" cy="0"/>
              </a:xfrm>
              <a:prstGeom prst="line">
                <a:avLst/>
              </a:prstGeom>
              <a:ln w="158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4" name="直接连接符 293">
                <a:extLst>
                  <a:ext uri="{FF2B5EF4-FFF2-40B4-BE49-F238E27FC236}">
                    <a16:creationId xmlns:a16="http://schemas.microsoft.com/office/drawing/2014/main" id="{033EDE51-01A6-4CB6-81EA-2AE1C007DCCE}"/>
                  </a:ext>
                </a:extLst>
              </p:cNvPr>
              <p:cNvCxnSpPr/>
              <p:nvPr/>
            </p:nvCxnSpPr>
            <p:spPr>
              <a:xfrm>
                <a:off x="0" y="6635409"/>
                <a:ext cx="12192000" cy="0"/>
              </a:xfrm>
              <a:prstGeom prst="line">
                <a:avLst/>
              </a:prstGeom>
              <a:ln w="158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5" name="直接连接符 294">
                <a:extLst>
                  <a:ext uri="{FF2B5EF4-FFF2-40B4-BE49-F238E27FC236}">
                    <a16:creationId xmlns:a16="http://schemas.microsoft.com/office/drawing/2014/main" id="{2F937175-A0B2-4EBA-A971-F340F4DAAD6F}"/>
                  </a:ext>
                </a:extLst>
              </p:cNvPr>
              <p:cNvCxnSpPr/>
              <p:nvPr/>
            </p:nvCxnSpPr>
            <p:spPr>
              <a:xfrm>
                <a:off x="0" y="6680543"/>
                <a:ext cx="12192000" cy="0"/>
              </a:xfrm>
              <a:prstGeom prst="line">
                <a:avLst/>
              </a:prstGeom>
              <a:ln w="158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6" name="直接连接符 295">
                <a:extLst>
                  <a:ext uri="{FF2B5EF4-FFF2-40B4-BE49-F238E27FC236}">
                    <a16:creationId xmlns:a16="http://schemas.microsoft.com/office/drawing/2014/main" id="{C0A7AF0C-5D14-448C-AB6B-0CF1990811AB}"/>
                  </a:ext>
                </a:extLst>
              </p:cNvPr>
              <p:cNvCxnSpPr/>
              <p:nvPr/>
            </p:nvCxnSpPr>
            <p:spPr>
              <a:xfrm>
                <a:off x="0" y="6725677"/>
                <a:ext cx="12192000" cy="0"/>
              </a:xfrm>
              <a:prstGeom prst="line">
                <a:avLst/>
              </a:prstGeom>
              <a:ln w="158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7" name="直接连接符 296">
                <a:extLst>
                  <a:ext uri="{FF2B5EF4-FFF2-40B4-BE49-F238E27FC236}">
                    <a16:creationId xmlns:a16="http://schemas.microsoft.com/office/drawing/2014/main" id="{9E284BD7-8F34-4012-B62B-388B2A0080F1}"/>
                  </a:ext>
                </a:extLst>
              </p:cNvPr>
              <p:cNvCxnSpPr/>
              <p:nvPr/>
            </p:nvCxnSpPr>
            <p:spPr>
              <a:xfrm>
                <a:off x="0" y="6770811"/>
                <a:ext cx="12192000" cy="0"/>
              </a:xfrm>
              <a:prstGeom prst="line">
                <a:avLst/>
              </a:prstGeom>
              <a:ln w="158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8" name="直接连接符 297">
                <a:extLst>
                  <a:ext uri="{FF2B5EF4-FFF2-40B4-BE49-F238E27FC236}">
                    <a16:creationId xmlns:a16="http://schemas.microsoft.com/office/drawing/2014/main" id="{82B836DA-CC4D-42B1-805B-A262277C640E}"/>
                  </a:ext>
                </a:extLst>
              </p:cNvPr>
              <p:cNvCxnSpPr/>
              <p:nvPr/>
            </p:nvCxnSpPr>
            <p:spPr>
              <a:xfrm>
                <a:off x="0" y="6815945"/>
                <a:ext cx="12192000" cy="0"/>
              </a:xfrm>
              <a:prstGeom prst="line">
                <a:avLst/>
              </a:prstGeom>
              <a:ln w="158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9" name="直接连接符 298">
                <a:extLst>
                  <a:ext uri="{FF2B5EF4-FFF2-40B4-BE49-F238E27FC236}">
                    <a16:creationId xmlns:a16="http://schemas.microsoft.com/office/drawing/2014/main" id="{38797C85-5441-4951-9AAD-69B9327C632C}"/>
                  </a:ext>
                </a:extLst>
              </p:cNvPr>
              <p:cNvCxnSpPr/>
              <p:nvPr/>
            </p:nvCxnSpPr>
            <p:spPr>
              <a:xfrm>
                <a:off x="0" y="6861079"/>
                <a:ext cx="12192000" cy="0"/>
              </a:xfrm>
              <a:prstGeom prst="line">
                <a:avLst/>
              </a:prstGeom>
              <a:ln w="158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0" name="直接连接符 299">
                <a:extLst>
                  <a:ext uri="{FF2B5EF4-FFF2-40B4-BE49-F238E27FC236}">
                    <a16:creationId xmlns:a16="http://schemas.microsoft.com/office/drawing/2014/main" id="{7B1FD2AD-BDA8-42E5-AD67-0A679E804680}"/>
                  </a:ext>
                </a:extLst>
              </p:cNvPr>
              <p:cNvCxnSpPr/>
              <p:nvPr/>
            </p:nvCxnSpPr>
            <p:spPr>
              <a:xfrm>
                <a:off x="0" y="6906213"/>
                <a:ext cx="12192000" cy="0"/>
              </a:xfrm>
              <a:prstGeom prst="line">
                <a:avLst/>
              </a:prstGeom>
              <a:ln w="158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1" name="直接连接符 300">
                <a:extLst>
                  <a:ext uri="{FF2B5EF4-FFF2-40B4-BE49-F238E27FC236}">
                    <a16:creationId xmlns:a16="http://schemas.microsoft.com/office/drawing/2014/main" id="{C6BAEB17-EDC9-4A28-883E-16CA4BA132F2}"/>
                  </a:ext>
                </a:extLst>
              </p:cNvPr>
              <p:cNvCxnSpPr/>
              <p:nvPr/>
            </p:nvCxnSpPr>
            <p:spPr>
              <a:xfrm>
                <a:off x="0" y="6951347"/>
                <a:ext cx="12192000" cy="0"/>
              </a:xfrm>
              <a:prstGeom prst="line">
                <a:avLst/>
              </a:prstGeom>
              <a:ln w="158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2" name="直接连接符 301">
                <a:extLst>
                  <a:ext uri="{FF2B5EF4-FFF2-40B4-BE49-F238E27FC236}">
                    <a16:creationId xmlns:a16="http://schemas.microsoft.com/office/drawing/2014/main" id="{3E11C143-F4A7-4EA0-AA20-55F74DFCE46A}"/>
                  </a:ext>
                </a:extLst>
              </p:cNvPr>
              <p:cNvCxnSpPr/>
              <p:nvPr/>
            </p:nvCxnSpPr>
            <p:spPr>
              <a:xfrm>
                <a:off x="0" y="6996481"/>
                <a:ext cx="12192000" cy="0"/>
              </a:xfrm>
              <a:prstGeom prst="line">
                <a:avLst/>
              </a:prstGeom>
              <a:ln w="158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3" name="直接连接符 302">
                <a:extLst>
                  <a:ext uri="{FF2B5EF4-FFF2-40B4-BE49-F238E27FC236}">
                    <a16:creationId xmlns:a16="http://schemas.microsoft.com/office/drawing/2014/main" id="{B09ACD48-A0C0-408B-8516-B35E9F363C84}"/>
                  </a:ext>
                </a:extLst>
              </p:cNvPr>
              <p:cNvCxnSpPr/>
              <p:nvPr/>
            </p:nvCxnSpPr>
            <p:spPr>
              <a:xfrm>
                <a:off x="0" y="7041615"/>
                <a:ext cx="12192000" cy="0"/>
              </a:xfrm>
              <a:prstGeom prst="line">
                <a:avLst/>
              </a:prstGeom>
              <a:ln w="158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4" name="直接连接符 303">
                <a:extLst>
                  <a:ext uri="{FF2B5EF4-FFF2-40B4-BE49-F238E27FC236}">
                    <a16:creationId xmlns:a16="http://schemas.microsoft.com/office/drawing/2014/main" id="{F43C83D0-E77E-40F7-8585-8C021785A19C}"/>
                  </a:ext>
                </a:extLst>
              </p:cNvPr>
              <p:cNvCxnSpPr/>
              <p:nvPr/>
            </p:nvCxnSpPr>
            <p:spPr>
              <a:xfrm>
                <a:off x="0" y="7086749"/>
                <a:ext cx="12192000" cy="0"/>
              </a:xfrm>
              <a:prstGeom prst="line">
                <a:avLst/>
              </a:prstGeom>
              <a:ln w="158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5" name="直接连接符 304">
                <a:extLst>
                  <a:ext uri="{FF2B5EF4-FFF2-40B4-BE49-F238E27FC236}">
                    <a16:creationId xmlns:a16="http://schemas.microsoft.com/office/drawing/2014/main" id="{3935E8AA-2A84-49E6-9078-E4522DD01F3B}"/>
                  </a:ext>
                </a:extLst>
              </p:cNvPr>
              <p:cNvCxnSpPr/>
              <p:nvPr/>
            </p:nvCxnSpPr>
            <p:spPr>
              <a:xfrm>
                <a:off x="0" y="7131883"/>
                <a:ext cx="12192000" cy="0"/>
              </a:xfrm>
              <a:prstGeom prst="line">
                <a:avLst/>
              </a:prstGeom>
              <a:ln w="158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6" name="直接连接符 305">
                <a:extLst>
                  <a:ext uri="{FF2B5EF4-FFF2-40B4-BE49-F238E27FC236}">
                    <a16:creationId xmlns:a16="http://schemas.microsoft.com/office/drawing/2014/main" id="{BC981F21-BC05-42A0-BEAF-73C152A621D1}"/>
                  </a:ext>
                </a:extLst>
              </p:cNvPr>
              <p:cNvCxnSpPr/>
              <p:nvPr/>
            </p:nvCxnSpPr>
            <p:spPr>
              <a:xfrm>
                <a:off x="0" y="7177017"/>
                <a:ext cx="12192000" cy="0"/>
              </a:xfrm>
              <a:prstGeom prst="line">
                <a:avLst/>
              </a:prstGeom>
              <a:ln w="158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72" name="图片 271">
            <a:extLst>
              <a:ext uri="{FF2B5EF4-FFF2-40B4-BE49-F238E27FC236}">
                <a16:creationId xmlns:a16="http://schemas.microsoft.com/office/drawing/2014/main" id="{02CC2E52-E651-4E88-AC39-59647409043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6935" y="481168"/>
            <a:ext cx="2638130" cy="1184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3742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" name="图片 9" descr="背景图案&#10;&#10;描述已自动生成">
              <a:extLst>
                <a:ext uri="{FF2B5EF4-FFF2-40B4-BE49-F238E27FC236}">
                  <a16:creationId xmlns:a16="http://schemas.microsoft.com/office/drawing/2014/main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chemeClr val="tx1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800" b="1" dirty="0">
                <a:latin typeface="Radikal" pitchFamily="50" charset="0"/>
              </a:endParaRPr>
            </a:p>
          </p:txBody>
        </p:sp>
        <p:pic>
          <p:nvPicPr>
            <p:cNvPr id="13" name="图片 12" descr="图标&#10;&#10;描述已自动生成">
              <a:extLst>
                <a:ext uri="{FF2B5EF4-FFF2-40B4-BE49-F238E27FC236}">
                  <a16:creationId xmlns:a16="http://schemas.microsoft.com/office/drawing/2014/main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1996003" y="3169661"/>
            <a:ext cx="9599097" cy="25283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54FE7397-8F62-4C8C-9E41-1BA72DFFDD0C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6F5F11E-E745-421B-BD6C-03AB1FFC3BA8}"/>
              </a:ext>
            </a:extLst>
          </p:cNvPr>
          <p:cNvSpPr txBox="1"/>
          <p:nvPr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200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106BC4-5A71-42A4-8B46-CAF99D2FA880}"/>
              </a:ext>
            </a:extLst>
          </p:cNvPr>
          <p:cNvGrpSpPr/>
          <p:nvPr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18" name="Rectangle 151">
              <a:extLst>
                <a:ext uri="{FF2B5EF4-FFF2-40B4-BE49-F238E27FC236}">
                  <a16:creationId xmlns:a16="http://schemas.microsoft.com/office/drawing/2014/main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52">
              <a:extLst>
                <a:ext uri="{FF2B5EF4-FFF2-40B4-BE49-F238E27FC236}">
                  <a16:creationId xmlns:a16="http://schemas.microsoft.com/office/drawing/2014/main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53">
              <a:extLst>
                <a:ext uri="{FF2B5EF4-FFF2-40B4-BE49-F238E27FC236}">
                  <a16:creationId xmlns:a16="http://schemas.microsoft.com/office/drawing/2014/main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54">
              <a:extLst>
                <a:ext uri="{FF2B5EF4-FFF2-40B4-BE49-F238E27FC236}">
                  <a16:creationId xmlns:a16="http://schemas.microsoft.com/office/drawing/2014/main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55">
              <a:extLst>
                <a:ext uri="{FF2B5EF4-FFF2-40B4-BE49-F238E27FC236}">
                  <a16:creationId xmlns:a16="http://schemas.microsoft.com/office/drawing/2014/main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56">
              <a:extLst>
                <a:ext uri="{FF2B5EF4-FFF2-40B4-BE49-F238E27FC236}">
                  <a16:creationId xmlns:a16="http://schemas.microsoft.com/office/drawing/2014/main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57">
              <a:extLst>
                <a:ext uri="{FF2B5EF4-FFF2-40B4-BE49-F238E27FC236}">
                  <a16:creationId xmlns:a16="http://schemas.microsoft.com/office/drawing/2014/main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58">
              <a:extLst>
                <a:ext uri="{FF2B5EF4-FFF2-40B4-BE49-F238E27FC236}">
                  <a16:creationId xmlns:a16="http://schemas.microsoft.com/office/drawing/2014/main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59">
              <a:extLst>
                <a:ext uri="{FF2B5EF4-FFF2-40B4-BE49-F238E27FC236}">
                  <a16:creationId xmlns:a16="http://schemas.microsoft.com/office/drawing/2014/main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60">
              <a:extLst>
                <a:ext uri="{FF2B5EF4-FFF2-40B4-BE49-F238E27FC236}">
                  <a16:creationId xmlns:a16="http://schemas.microsoft.com/office/drawing/2014/main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61">
              <a:extLst>
                <a:ext uri="{FF2B5EF4-FFF2-40B4-BE49-F238E27FC236}">
                  <a16:creationId xmlns:a16="http://schemas.microsoft.com/office/drawing/2014/main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62">
              <a:extLst>
                <a:ext uri="{FF2B5EF4-FFF2-40B4-BE49-F238E27FC236}">
                  <a16:creationId xmlns:a16="http://schemas.microsoft.com/office/drawing/2014/main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63">
              <a:extLst>
                <a:ext uri="{FF2B5EF4-FFF2-40B4-BE49-F238E27FC236}">
                  <a16:creationId xmlns:a16="http://schemas.microsoft.com/office/drawing/2014/main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64">
              <a:extLst>
                <a:ext uri="{FF2B5EF4-FFF2-40B4-BE49-F238E27FC236}">
                  <a16:creationId xmlns:a16="http://schemas.microsoft.com/office/drawing/2014/main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65">
              <a:extLst>
                <a:ext uri="{FF2B5EF4-FFF2-40B4-BE49-F238E27FC236}">
                  <a16:creationId xmlns:a16="http://schemas.microsoft.com/office/drawing/2014/main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66">
              <a:extLst>
                <a:ext uri="{FF2B5EF4-FFF2-40B4-BE49-F238E27FC236}">
                  <a16:creationId xmlns:a16="http://schemas.microsoft.com/office/drawing/2014/main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67">
              <a:extLst>
                <a:ext uri="{FF2B5EF4-FFF2-40B4-BE49-F238E27FC236}">
                  <a16:creationId xmlns:a16="http://schemas.microsoft.com/office/drawing/2014/main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68">
              <a:extLst>
                <a:ext uri="{FF2B5EF4-FFF2-40B4-BE49-F238E27FC236}">
                  <a16:creationId xmlns:a16="http://schemas.microsoft.com/office/drawing/2014/main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69">
              <a:extLst>
                <a:ext uri="{FF2B5EF4-FFF2-40B4-BE49-F238E27FC236}">
                  <a16:creationId xmlns:a16="http://schemas.microsoft.com/office/drawing/2014/main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70">
              <a:extLst>
                <a:ext uri="{FF2B5EF4-FFF2-40B4-BE49-F238E27FC236}">
                  <a16:creationId xmlns:a16="http://schemas.microsoft.com/office/drawing/2014/main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71">
              <a:extLst>
                <a:ext uri="{FF2B5EF4-FFF2-40B4-BE49-F238E27FC236}">
                  <a16:creationId xmlns:a16="http://schemas.microsoft.com/office/drawing/2014/main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72">
              <a:extLst>
                <a:ext uri="{FF2B5EF4-FFF2-40B4-BE49-F238E27FC236}">
                  <a16:creationId xmlns:a16="http://schemas.microsoft.com/office/drawing/2014/main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73">
              <a:extLst>
                <a:ext uri="{FF2B5EF4-FFF2-40B4-BE49-F238E27FC236}">
                  <a16:creationId xmlns:a16="http://schemas.microsoft.com/office/drawing/2014/main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74">
              <a:extLst>
                <a:ext uri="{FF2B5EF4-FFF2-40B4-BE49-F238E27FC236}">
                  <a16:creationId xmlns:a16="http://schemas.microsoft.com/office/drawing/2014/main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75">
              <a:extLst>
                <a:ext uri="{FF2B5EF4-FFF2-40B4-BE49-F238E27FC236}">
                  <a16:creationId xmlns:a16="http://schemas.microsoft.com/office/drawing/2014/main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76">
              <a:extLst>
                <a:ext uri="{FF2B5EF4-FFF2-40B4-BE49-F238E27FC236}">
                  <a16:creationId xmlns:a16="http://schemas.microsoft.com/office/drawing/2014/main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77">
              <a:extLst>
                <a:ext uri="{FF2B5EF4-FFF2-40B4-BE49-F238E27FC236}">
                  <a16:creationId xmlns:a16="http://schemas.microsoft.com/office/drawing/2014/main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78">
              <a:extLst>
                <a:ext uri="{FF2B5EF4-FFF2-40B4-BE49-F238E27FC236}">
                  <a16:creationId xmlns:a16="http://schemas.microsoft.com/office/drawing/2014/main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79">
              <a:extLst>
                <a:ext uri="{FF2B5EF4-FFF2-40B4-BE49-F238E27FC236}">
                  <a16:creationId xmlns:a16="http://schemas.microsoft.com/office/drawing/2014/main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80">
              <a:extLst>
                <a:ext uri="{FF2B5EF4-FFF2-40B4-BE49-F238E27FC236}">
                  <a16:creationId xmlns:a16="http://schemas.microsoft.com/office/drawing/2014/main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81">
              <a:extLst>
                <a:ext uri="{FF2B5EF4-FFF2-40B4-BE49-F238E27FC236}">
                  <a16:creationId xmlns:a16="http://schemas.microsoft.com/office/drawing/2014/main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82">
              <a:extLst>
                <a:ext uri="{FF2B5EF4-FFF2-40B4-BE49-F238E27FC236}">
                  <a16:creationId xmlns:a16="http://schemas.microsoft.com/office/drawing/2014/main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83">
              <a:extLst>
                <a:ext uri="{FF2B5EF4-FFF2-40B4-BE49-F238E27FC236}">
                  <a16:creationId xmlns:a16="http://schemas.microsoft.com/office/drawing/2014/main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84">
              <a:extLst>
                <a:ext uri="{FF2B5EF4-FFF2-40B4-BE49-F238E27FC236}">
                  <a16:creationId xmlns:a16="http://schemas.microsoft.com/office/drawing/2014/main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85">
              <a:extLst>
                <a:ext uri="{FF2B5EF4-FFF2-40B4-BE49-F238E27FC236}">
                  <a16:creationId xmlns:a16="http://schemas.microsoft.com/office/drawing/2014/main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86">
              <a:extLst>
                <a:ext uri="{FF2B5EF4-FFF2-40B4-BE49-F238E27FC236}">
                  <a16:creationId xmlns:a16="http://schemas.microsoft.com/office/drawing/2014/main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87">
              <a:extLst>
                <a:ext uri="{FF2B5EF4-FFF2-40B4-BE49-F238E27FC236}">
                  <a16:creationId xmlns:a16="http://schemas.microsoft.com/office/drawing/2014/main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88">
              <a:extLst>
                <a:ext uri="{FF2B5EF4-FFF2-40B4-BE49-F238E27FC236}">
                  <a16:creationId xmlns:a16="http://schemas.microsoft.com/office/drawing/2014/main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89">
              <a:extLst>
                <a:ext uri="{FF2B5EF4-FFF2-40B4-BE49-F238E27FC236}">
                  <a16:creationId xmlns:a16="http://schemas.microsoft.com/office/drawing/2014/main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90">
              <a:extLst>
                <a:ext uri="{FF2B5EF4-FFF2-40B4-BE49-F238E27FC236}">
                  <a16:creationId xmlns:a16="http://schemas.microsoft.com/office/drawing/2014/main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91">
              <a:extLst>
                <a:ext uri="{FF2B5EF4-FFF2-40B4-BE49-F238E27FC236}">
                  <a16:creationId xmlns:a16="http://schemas.microsoft.com/office/drawing/2014/main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92">
              <a:extLst>
                <a:ext uri="{FF2B5EF4-FFF2-40B4-BE49-F238E27FC236}">
                  <a16:creationId xmlns:a16="http://schemas.microsoft.com/office/drawing/2014/main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93">
              <a:extLst>
                <a:ext uri="{FF2B5EF4-FFF2-40B4-BE49-F238E27FC236}">
                  <a16:creationId xmlns:a16="http://schemas.microsoft.com/office/drawing/2014/main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94">
              <a:extLst>
                <a:ext uri="{FF2B5EF4-FFF2-40B4-BE49-F238E27FC236}">
                  <a16:creationId xmlns:a16="http://schemas.microsoft.com/office/drawing/2014/main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95">
              <a:extLst>
                <a:ext uri="{FF2B5EF4-FFF2-40B4-BE49-F238E27FC236}">
                  <a16:creationId xmlns:a16="http://schemas.microsoft.com/office/drawing/2014/main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96">
              <a:extLst>
                <a:ext uri="{FF2B5EF4-FFF2-40B4-BE49-F238E27FC236}">
                  <a16:creationId xmlns:a16="http://schemas.microsoft.com/office/drawing/2014/main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97">
              <a:extLst>
                <a:ext uri="{FF2B5EF4-FFF2-40B4-BE49-F238E27FC236}">
                  <a16:creationId xmlns:a16="http://schemas.microsoft.com/office/drawing/2014/main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98">
              <a:extLst>
                <a:ext uri="{FF2B5EF4-FFF2-40B4-BE49-F238E27FC236}">
                  <a16:creationId xmlns:a16="http://schemas.microsoft.com/office/drawing/2014/main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199">
              <a:extLst>
                <a:ext uri="{FF2B5EF4-FFF2-40B4-BE49-F238E27FC236}">
                  <a16:creationId xmlns:a16="http://schemas.microsoft.com/office/drawing/2014/main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00">
              <a:extLst>
                <a:ext uri="{FF2B5EF4-FFF2-40B4-BE49-F238E27FC236}">
                  <a16:creationId xmlns:a16="http://schemas.microsoft.com/office/drawing/2014/main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01">
              <a:extLst>
                <a:ext uri="{FF2B5EF4-FFF2-40B4-BE49-F238E27FC236}">
                  <a16:creationId xmlns:a16="http://schemas.microsoft.com/office/drawing/2014/main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02">
              <a:extLst>
                <a:ext uri="{FF2B5EF4-FFF2-40B4-BE49-F238E27FC236}">
                  <a16:creationId xmlns:a16="http://schemas.microsoft.com/office/drawing/2014/main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03">
              <a:extLst>
                <a:ext uri="{FF2B5EF4-FFF2-40B4-BE49-F238E27FC236}">
                  <a16:creationId xmlns:a16="http://schemas.microsoft.com/office/drawing/2014/main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04">
              <a:extLst>
                <a:ext uri="{FF2B5EF4-FFF2-40B4-BE49-F238E27FC236}">
                  <a16:creationId xmlns:a16="http://schemas.microsoft.com/office/drawing/2014/main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05">
              <a:extLst>
                <a:ext uri="{FF2B5EF4-FFF2-40B4-BE49-F238E27FC236}">
                  <a16:creationId xmlns:a16="http://schemas.microsoft.com/office/drawing/2014/main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06">
              <a:extLst>
                <a:ext uri="{FF2B5EF4-FFF2-40B4-BE49-F238E27FC236}">
                  <a16:creationId xmlns:a16="http://schemas.microsoft.com/office/drawing/2014/main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07">
              <a:extLst>
                <a:ext uri="{FF2B5EF4-FFF2-40B4-BE49-F238E27FC236}">
                  <a16:creationId xmlns:a16="http://schemas.microsoft.com/office/drawing/2014/main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08">
              <a:extLst>
                <a:ext uri="{FF2B5EF4-FFF2-40B4-BE49-F238E27FC236}">
                  <a16:creationId xmlns:a16="http://schemas.microsoft.com/office/drawing/2014/main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09">
              <a:extLst>
                <a:ext uri="{FF2B5EF4-FFF2-40B4-BE49-F238E27FC236}">
                  <a16:creationId xmlns:a16="http://schemas.microsoft.com/office/drawing/2014/main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10">
              <a:extLst>
                <a:ext uri="{FF2B5EF4-FFF2-40B4-BE49-F238E27FC236}">
                  <a16:creationId xmlns:a16="http://schemas.microsoft.com/office/drawing/2014/main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11">
              <a:extLst>
                <a:ext uri="{FF2B5EF4-FFF2-40B4-BE49-F238E27FC236}">
                  <a16:creationId xmlns:a16="http://schemas.microsoft.com/office/drawing/2014/main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12">
              <a:extLst>
                <a:ext uri="{FF2B5EF4-FFF2-40B4-BE49-F238E27FC236}">
                  <a16:creationId xmlns:a16="http://schemas.microsoft.com/office/drawing/2014/main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13">
              <a:extLst>
                <a:ext uri="{FF2B5EF4-FFF2-40B4-BE49-F238E27FC236}">
                  <a16:creationId xmlns:a16="http://schemas.microsoft.com/office/drawing/2014/main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14">
              <a:extLst>
                <a:ext uri="{FF2B5EF4-FFF2-40B4-BE49-F238E27FC236}">
                  <a16:creationId xmlns:a16="http://schemas.microsoft.com/office/drawing/2014/main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5">
              <a:extLst>
                <a:ext uri="{FF2B5EF4-FFF2-40B4-BE49-F238E27FC236}">
                  <a16:creationId xmlns:a16="http://schemas.microsoft.com/office/drawing/2014/main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16">
              <a:extLst>
                <a:ext uri="{FF2B5EF4-FFF2-40B4-BE49-F238E27FC236}">
                  <a16:creationId xmlns:a16="http://schemas.microsoft.com/office/drawing/2014/main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17">
              <a:extLst>
                <a:ext uri="{FF2B5EF4-FFF2-40B4-BE49-F238E27FC236}">
                  <a16:creationId xmlns:a16="http://schemas.microsoft.com/office/drawing/2014/main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8">
              <a:extLst>
                <a:ext uri="{FF2B5EF4-FFF2-40B4-BE49-F238E27FC236}">
                  <a16:creationId xmlns:a16="http://schemas.microsoft.com/office/drawing/2014/main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19">
              <a:extLst>
                <a:ext uri="{FF2B5EF4-FFF2-40B4-BE49-F238E27FC236}">
                  <a16:creationId xmlns:a16="http://schemas.microsoft.com/office/drawing/2014/main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220">
              <a:extLst>
                <a:ext uri="{FF2B5EF4-FFF2-40B4-BE49-F238E27FC236}">
                  <a16:creationId xmlns:a16="http://schemas.microsoft.com/office/drawing/2014/main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221">
              <a:extLst>
                <a:ext uri="{FF2B5EF4-FFF2-40B4-BE49-F238E27FC236}">
                  <a16:creationId xmlns:a16="http://schemas.microsoft.com/office/drawing/2014/main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222">
              <a:extLst>
                <a:ext uri="{FF2B5EF4-FFF2-40B4-BE49-F238E27FC236}">
                  <a16:creationId xmlns:a16="http://schemas.microsoft.com/office/drawing/2014/main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223">
              <a:extLst>
                <a:ext uri="{FF2B5EF4-FFF2-40B4-BE49-F238E27FC236}">
                  <a16:creationId xmlns:a16="http://schemas.microsoft.com/office/drawing/2014/main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224">
              <a:extLst>
                <a:ext uri="{FF2B5EF4-FFF2-40B4-BE49-F238E27FC236}">
                  <a16:creationId xmlns:a16="http://schemas.microsoft.com/office/drawing/2014/main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225">
              <a:extLst>
                <a:ext uri="{FF2B5EF4-FFF2-40B4-BE49-F238E27FC236}">
                  <a16:creationId xmlns:a16="http://schemas.microsoft.com/office/drawing/2014/main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226">
              <a:extLst>
                <a:ext uri="{FF2B5EF4-FFF2-40B4-BE49-F238E27FC236}">
                  <a16:creationId xmlns:a16="http://schemas.microsoft.com/office/drawing/2014/main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Rectangle 227">
              <a:extLst>
                <a:ext uri="{FF2B5EF4-FFF2-40B4-BE49-F238E27FC236}">
                  <a16:creationId xmlns:a16="http://schemas.microsoft.com/office/drawing/2014/main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228">
              <a:extLst>
                <a:ext uri="{FF2B5EF4-FFF2-40B4-BE49-F238E27FC236}">
                  <a16:creationId xmlns:a16="http://schemas.microsoft.com/office/drawing/2014/main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AB71CE6D-2E1B-4F06-89BE-B749D1C859FC}"/>
              </a:ext>
            </a:extLst>
          </p:cNvPr>
          <p:cNvGrpSpPr/>
          <p:nvPr/>
        </p:nvGrpSpPr>
        <p:grpSpPr>
          <a:xfrm>
            <a:off x="4719999" y="4631626"/>
            <a:ext cx="4520522" cy="908749"/>
            <a:chOff x="4592998" y="4518814"/>
            <a:chExt cx="4955347" cy="996161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5C2DCA89-5130-4FA1-85FD-047551B7A539}"/>
                </a:ext>
              </a:extLst>
            </p:cNvPr>
            <p:cNvGrpSpPr/>
            <p:nvPr/>
          </p:nvGrpSpPr>
          <p:grpSpPr>
            <a:xfrm>
              <a:off x="4592998" y="4906449"/>
              <a:ext cx="4955347" cy="221986"/>
              <a:chOff x="4592998" y="5031776"/>
              <a:chExt cx="4955347" cy="221986"/>
            </a:xfrm>
          </p:grpSpPr>
          <p:sp>
            <p:nvSpPr>
              <p:cNvPr id="104" name="任意多边形: 形状 90">
                <a:extLst>
                  <a:ext uri="{FF2B5EF4-FFF2-40B4-BE49-F238E27FC236}">
                    <a16:creationId xmlns:a16="http://schemas.microsoft.com/office/drawing/2014/main" id="{6A2CB27F-0B1E-4FF7-9C1C-5B52B517E992}"/>
                  </a:ext>
                </a:extLst>
              </p:cNvPr>
              <p:cNvSpPr/>
              <p:nvPr/>
            </p:nvSpPr>
            <p:spPr>
              <a:xfrm>
                <a:off x="4592998" y="5042635"/>
                <a:ext cx="4955347" cy="200269"/>
              </a:xfrm>
              <a:custGeom>
                <a:avLst/>
                <a:gdLst>
                  <a:gd name="connsiteX0" fmla="*/ 3434461 w 6487123"/>
                  <a:gd name="connsiteY0" fmla="*/ 212852 h 262175"/>
                  <a:gd name="connsiteX1" fmla="*/ 3444667 w 6487123"/>
                  <a:gd name="connsiteY1" fmla="*/ 217077 h 262175"/>
                  <a:gd name="connsiteX2" fmla="*/ 3449073 w 6487123"/>
                  <a:gd name="connsiteY2" fmla="*/ 228594 h 262175"/>
                  <a:gd name="connsiteX3" fmla="*/ 3444667 w 6487123"/>
                  <a:gd name="connsiteY3" fmla="*/ 239890 h 262175"/>
                  <a:gd name="connsiteX4" fmla="*/ 3434461 w 6487123"/>
                  <a:gd name="connsiteY4" fmla="*/ 244086 h 262175"/>
                  <a:gd name="connsiteX5" fmla="*/ 3424254 w 6487123"/>
                  <a:gd name="connsiteY5" fmla="*/ 239892 h 262175"/>
                  <a:gd name="connsiteX6" fmla="*/ 3419848 w 6487123"/>
                  <a:gd name="connsiteY6" fmla="*/ 228612 h 262175"/>
                  <a:gd name="connsiteX7" fmla="*/ 3424254 w 6487123"/>
                  <a:gd name="connsiteY7" fmla="*/ 217079 h 262175"/>
                  <a:gd name="connsiteX8" fmla="*/ 3434461 w 6487123"/>
                  <a:gd name="connsiteY8" fmla="*/ 212852 h 262175"/>
                  <a:gd name="connsiteX9" fmla="*/ 2390706 w 6487123"/>
                  <a:gd name="connsiteY9" fmla="*/ 209948 h 262175"/>
                  <a:gd name="connsiteX10" fmla="*/ 2429773 w 6487123"/>
                  <a:gd name="connsiteY10" fmla="*/ 222061 h 262175"/>
                  <a:gd name="connsiteX11" fmla="*/ 2468776 w 6487123"/>
                  <a:gd name="connsiteY11" fmla="*/ 236085 h 262175"/>
                  <a:gd name="connsiteX12" fmla="*/ 2500576 w 6487123"/>
                  <a:gd name="connsiteY12" fmla="*/ 249536 h 262175"/>
                  <a:gd name="connsiteX13" fmla="*/ 2492543 w 6487123"/>
                  <a:gd name="connsiteY13" fmla="*/ 261297 h 262175"/>
                  <a:gd name="connsiteX14" fmla="*/ 2461658 w 6487123"/>
                  <a:gd name="connsiteY14" fmla="*/ 247400 h 262175"/>
                  <a:gd name="connsiteX15" fmla="*/ 2422739 w 6487123"/>
                  <a:gd name="connsiteY15" fmla="*/ 232738 h 262175"/>
                  <a:gd name="connsiteX16" fmla="*/ 2383248 w 6487123"/>
                  <a:gd name="connsiteY16" fmla="*/ 219988 h 262175"/>
                  <a:gd name="connsiteX17" fmla="*/ 5724639 w 6487123"/>
                  <a:gd name="connsiteY17" fmla="*/ 203943 h 262175"/>
                  <a:gd name="connsiteX18" fmla="*/ 5763950 w 6487123"/>
                  <a:gd name="connsiteY18" fmla="*/ 217690 h 262175"/>
                  <a:gd name="connsiteX19" fmla="*/ 5802942 w 6487123"/>
                  <a:gd name="connsiteY19" fmla="*/ 233415 h 262175"/>
                  <a:gd name="connsiteX20" fmla="*/ 5834221 w 6487123"/>
                  <a:gd name="connsiteY20" fmla="*/ 248119 h 262175"/>
                  <a:gd name="connsiteX21" fmla="*/ 5826475 w 6487123"/>
                  <a:gd name="connsiteY21" fmla="*/ 260454 h 262175"/>
                  <a:gd name="connsiteX22" fmla="*/ 5795600 w 6487123"/>
                  <a:gd name="connsiteY22" fmla="*/ 245229 h 262175"/>
                  <a:gd name="connsiteX23" fmla="*/ 5756757 w 6487123"/>
                  <a:gd name="connsiteY23" fmla="*/ 228730 h 262175"/>
                  <a:gd name="connsiteX24" fmla="*/ 5717467 w 6487123"/>
                  <a:gd name="connsiteY24" fmla="*/ 214269 h 262175"/>
                  <a:gd name="connsiteX25" fmla="*/ 382373 w 6487123"/>
                  <a:gd name="connsiteY25" fmla="*/ 180688 h 262175"/>
                  <a:gd name="connsiteX26" fmla="*/ 408585 w 6487123"/>
                  <a:gd name="connsiteY26" fmla="*/ 202245 h 262175"/>
                  <a:gd name="connsiteX27" fmla="*/ 442327 w 6487123"/>
                  <a:gd name="connsiteY27" fmla="*/ 219712 h 262175"/>
                  <a:gd name="connsiteX28" fmla="*/ 476965 w 6487123"/>
                  <a:gd name="connsiteY28" fmla="*/ 202245 h 262175"/>
                  <a:gd name="connsiteX29" fmla="*/ 504290 w 6487123"/>
                  <a:gd name="connsiteY29" fmla="*/ 180688 h 262175"/>
                  <a:gd name="connsiteX30" fmla="*/ 2372060 w 6487123"/>
                  <a:gd name="connsiteY30" fmla="*/ 170648 h 262175"/>
                  <a:gd name="connsiteX31" fmla="*/ 2386117 w 6487123"/>
                  <a:gd name="connsiteY31" fmla="*/ 170648 h 262175"/>
                  <a:gd name="connsiteX32" fmla="*/ 2367981 w 6487123"/>
                  <a:gd name="connsiteY32" fmla="*/ 216865 h 262175"/>
                  <a:gd name="connsiteX33" fmla="*/ 2327278 w 6487123"/>
                  <a:gd name="connsiteY33" fmla="*/ 245870 h 262175"/>
                  <a:gd name="connsiteX34" fmla="*/ 2254446 w 6487123"/>
                  <a:gd name="connsiteY34" fmla="*/ 261871 h 262175"/>
                  <a:gd name="connsiteX35" fmla="*/ 2251972 w 6487123"/>
                  <a:gd name="connsiteY35" fmla="*/ 255775 h 262175"/>
                  <a:gd name="connsiteX36" fmla="*/ 2248421 w 6487123"/>
                  <a:gd name="connsiteY36" fmla="*/ 250109 h 262175"/>
                  <a:gd name="connsiteX37" fmla="*/ 2318151 w 6487123"/>
                  <a:gd name="connsiteY37" fmla="*/ 236330 h 262175"/>
                  <a:gd name="connsiteX38" fmla="*/ 2356070 w 6487123"/>
                  <a:gd name="connsiteY38" fmla="*/ 211011 h 262175"/>
                  <a:gd name="connsiteX39" fmla="*/ 2372060 w 6487123"/>
                  <a:gd name="connsiteY39" fmla="*/ 170648 h 262175"/>
                  <a:gd name="connsiteX40" fmla="*/ 5708287 w 6487123"/>
                  <a:gd name="connsiteY40" fmla="*/ 156323 h 262175"/>
                  <a:gd name="connsiteX41" fmla="*/ 5722343 w 6487123"/>
                  <a:gd name="connsiteY41" fmla="*/ 156323 h 262175"/>
                  <a:gd name="connsiteX42" fmla="*/ 5705197 w 6487123"/>
                  <a:gd name="connsiteY42" fmla="*/ 208107 h 262175"/>
                  <a:gd name="connsiteX43" fmla="*/ 5665290 w 6487123"/>
                  <a:gd name="connsiteY43" fmla="*/ 242424 h 262175"/>
                  <a:gd name="connsiteX44" fmla="*/ 5591533 w 6487123"/>
                  <a:gd name="connsiteY44" fmla="*/ 261888 h 262175"/>
                  <a:gd name="connsiteX45" fmla="*/ 5588952 w 6487123"/>
                  <a:gd name="connsiteY45" fmla="*/ 256223 h 262175"/>
                  <a:gd name="connsiteX46" fmla="*/ 5585510 w 6487123"/>
                  <a:gd name="connsiteY46" fmla="*/ 250988 h 262175"/>
                  <a:gd name="connsiteX47" fmla="*/ 5655845 w 6487123"/>
                  <a:gd name="connsiteY47" fmla="*/ 233075 h 262175"/>
                  <a:gd name="connsiteX48" fmla="*/ 5693031 w 6487123"/>
                  <a:gd name="connsiteY48" fmla="*/ 202348 h 262175"/>
                  <a:gd name="connsiteX49" fmla="*/ 5708287 w 6487123"/>
                  <a:gd name="connsiteY49" fmla="*/ 156323 h 262175"/>
                  <a:gd name="connsiteX50" fmla="*/ 2928003 w 6487123"/>
                  <a:gd name="connsiteY50" fmla="*/ 148004 h 262175"/>
                  <a:gd name="connsiteX51" fmla="*/ 2928003 w 6487123"/>
                  <a:gd name="connsiteY51" fmla="*/ 200213 h 262175"/>
                  <a:gd name="connsiteX52" fmla="*/ 2956008 w 6487123"/>
                  <a:gd name="connsiteY52" fmla="*/ 195658 h 262175"/>
                  <a:gd name="connsiteX53" fmla="*/ 2985949 w 6487123"/>
                  <a:gd name="connsiteY53" fmla="*/ 190460 h 262175"/>
                  <a:gd name="connsiteX54" fmla="*/ 2985949 w 6487123"/>
                  <a:gd name="connsiteY54" fmla="*/ 148004 h 262175"/>
                  <a:gd name="connsiteX55" fmla="*/ 2289444 w 6487123"/>
                  <a:gd name="connsiteY55" fmla="*/ 145153 h 262175"/>
                  <a:gd name="connsiteX56" fmla="*/ 2466438 w 6487123"/>
                  <a:gd name="connsiteY56" fmla="*/ 145153 h 262175"/>
                  <a:gd name="connsiteX57" fmla="*/ 2466438 w 6487123"/>
                  <a:gd name="connsiteY57" fmla="*/ 223718 h 262175"/>
                  <a:gd name="connsiteX58" fmla="*/ 2452669 w 6487123"/>
                  <a:gd name="connsiteY58" fmla="*/ 223718 h 262175"/>
                  <a:gd name="connsiteX59" fmla="*/ 2452669 w 6487123"/>
                  <a:gd name="connsiteY59" fmla="*/ 157452 h 262175"/>
                  <a:gd name="connsiteX60" fmla="*/ 2302639 w 6487123"/>
                  <a:gd name="connsiteY60" fmla="*/ 157452 h 262175"/>
                  <a:gd name="connsiteX61" fmla="*/ 2302639 w 6487123"/>
                  <a:gd name="connsiteY61" fmla="*/ 225152 h 262175"/>
                  <a:gd name="connsiteX62" fmla="*/ 2289444 w 6487123"/>
                  <a:gd name="connsiteY62" fmla="*/ 225152 h 262175"/>
                  <a:gd name="connsiteX63" fmla="*/ 4109219 w 6487123"/>
                  <a:gd name="connsiteY63" fmla="*/ 137659 h 262175"/>
                  <a:gd name="connsiteX64" fmla="*/ 4109219 w 6487123"/>
                  <a:gd name="connsiteY64" fmla="*/ 200805 h 262175"/>
                  <a:gd name="connsiteX65" fmla="*/ 4190723 w 6487123"/>
                  <a:gd name="connsiteY65" fmla="*/ 200805 h 262175"/>
                  <a:gd name="connsiteX66" fmla="*/ 4190723 w 6487123"/>
                  <a:gd name="connsiteY66" fmla="*/ 137659 h 262175"/>
                  <a:gd name="connsiteX67" fmla="*/ 5623663 w 6487123"/>
                  <a:gd name="connsiteY67" fmla="*/ 134521 h 262175"/>
                  <a:gd name="connsiteX68" fmla="*/ 5802379 w 6487123"/>
                  <a:gd name="connsiteY68" fmla="*/ 134521 h 262175"/>
                  <a:gd name="connsiteX69" fmla="*/ 5802379 w 6487123"/>
                  <a:gd name="connsiteY69" fmla="*/ 213122 h 262175"/>
                  <a:gd name="connsiteX70" fmla="*/ 5788323 w 6487123"/>
                  <a:gd name="connsiteY70" fmla="*/ 213122 h 262175"/>
                  <a:gd name="connsiteX71" fmla="*/ 5788323 w 6487123"/>
                  <a:gd name="connsiteY71" fmla="*/ 147430 h 262175"/>
                  <a:gd name="connsiteX72" fmla="*/ 5637145 w 6487123"/>
                  <a:gd name="connsiteY72" fmla="*/ 147430 h 262175"/>
                  <a:gd name="connsiteX73" fmla="*/ 5637145 w 6487123"/>
                  <a:gd name="connsiteY73" fmla="*/ 214556 h 262175"/>
                  <a:gd name="connsiteX74" fmla="*/ 5623663 w 6487123"/>
                  <a:gd name="connsiteY74" fmla="*/ 214556 h 262175"/>
                  <a:gd name="connsiteX75" fmla="*/ 4096059 w 6487123"/>
                  <a:gd name="connsiteY75" fmla="*/ 125359 h 262175"/>
                  <a:gd name="connsiteX76" fmla="*/ 4204170 w 6487123"/>
                  <a:gd name="connsiteY76" fmla="*/ 125359 h 262175"/>
                  <a:gd name="connsiteX77" fmla="*/ 4204170 w 6487123"/>
                  <a:gd name="connsiteY77" fmla="*/ 213104 h 262175"/>
                  <a:gd name="connsiteX78" fmla="*/ 4096059 w 6487123"/>
                  <a:gd name="connsiteY78" fmla="*/ 213104 h 262175"/>
                  <a:gd name="connsiteX79" fmla="*/ 374627 w 6487123"/>
                  <a:gd name="connsiteY79" fmla="*/ 111554 h 262175"/>
                  <a:gd name="connsiteX80" fmla="*/ 374627 w 6487123"/>
                  <a:gd name="connsiteY80" fmla="*/ 135686 h 262175"/>
                  <a:gd name="connsiteX81" fmla="*/ 517199 w 6487123"/>
                  <a:gd name="connsiteY81" fmla="*/ 135686 h 262175"/>
                  <a:gd name="connsiteX82" fmla="*/ 517199 w 6487123"/>
                  <a:gd name="connsiteY82" fmla="*/ 111554 h 262175"/>
                  <a:gd name="connsiteX83" fmla="*/ 6284311 w 6487123"/>
                  <a:gd name="connsiteY83" fmla="*/ 101801 h 262175"/>
                  <a:gd name="connsiteX84" fmla="*/ 6284311 w 6487123"/>
                  <a:gd name="connsiteY84" fmla="*/ 157201 h 262175"/>
                  <a:gd name="connsiteX85" fmla="*/ 6371803 w 6487123"/>
                  <a:gd name="connsiteY85" fmla="*/ 157201 h 262175"/>
                  <a:gd name="connsiteX86" fmla="*/ 6371803 w 6487123"/>
                  <a:gd name="connsiteY86" fmla="*/ 101801 h 262175"/>
                  <a:gd name="connsiteX87" fmla="*/ 5463235 w 6487123"/>
                  <a:gd name="connsiteY87" fmla="*/ 97784 h 262175"/>
                  <a:gd name="connsiteX88" fmla="*/ 5429803 w 6487123"/>
                  <a:gd name="connsiteY88" fmla="*/ 112496 h 262175"/>
                  <a:gd name="connsiteX89" fmla="*/ 5412728 w 6487123"/>
                  <a:gd name="connsiteY89" fmla="*/ 153472 h 262175"/>
                  <a:gd name="connsiteX90" fmla="*/ 5506856 w 6487123"/>
                  <a:gd name="connsiteY90" fmla="*/ 153472 h 262175"/>
                  <a:gd name="connsiteX91" fmla="*/ 5495054 w 6487123"/>
                  <a:gd name="connsiteY91" fmla="*/ 111742 h 262175"/>
                  <a:gd name="connsiteX92" fmla="*/ 5463235 w 6487123"/>
                  <a:gd name="connsiteY92" fmla="*/ 97784 h 262175"/>
                  <a:gd name="connsiteX93" fmla="*/ 6031869 w 6487123"/>
                  <a:gd name="connsiteY93" fmla="*/ 96655 h 262175"/>
                  <a:gd name="connsiteX94" fmla="*/ 6058800 w 6487123"/>
                  <a:gd name="connsiteY94" fmla="*/ 112182 h 262175"/>
                  <a:gd name="connsiteX95" fmla="*/ 6080351 w 6487123"/>
                  <a:gd name="connsiteY95" fmla="*/ 128784 h 262175"/>
                  <a:gd name="connsiteX96" fmla="*/ 6073465 w 6487123"/>
                  <a:gd name="connsiteY96" fmla="*/ 139971 h 262175"/>
                  <a:gd name="connsiteX97" fmla="*/ 6051950 w 6487123"/>
                  <a:gd name="connsiteY97" fmla="*/ 122652 h 262175"/>
                  <a:gd name="connsiteX98" fmla="*/ 6025272 w 6487123"/>
                  <a:gd name="connsiteY98" fmla="*/ 106409 h 262175"/>
                  <a:gd name="connsiteX99" fmla="*/ 76558 w 6487123"/>
                  <a:gd name="connsiteY99" fmla="*/ 92047 h 262175"/>
                  <a:gd name="connsiteX100" fmla="*/ 76558 w 6487123"/>
                  <a:gd name="connsiteY100" fmla="*/ 167241 h 262175"/>
                  <a:gd name="connsiteX101" fmla="*/ 157488 w 6487123"/>
                  <a:gd name="connsiteY101" fmla="*/ 167241 h 262175"/>
                  <a:gd name="connsiteX102" fmla="*/ 157488 w 6487123"/>
                  <a:gd name="connsiteY102" fmla="*/ 92047 h 262175"/>
                  <a:gd name="connsiteX103" fmla="*/ 6270828 w 6487123"/>
                  <a:gd name="connsiteY103" fmla="*/ 89215 h 262175"/>
                  <a:gd name="connsiteX104" fmla="*/ 6385287 w 6487123"/>
                  <a:gd name="connsiteY104" fmla="*/ 89215 h 262175"/>
                  <a:gd name="connsiteX105" fmla="*/ 6385287 w 6487123"/>
                  <a:gd name="connsiteY105" fmla="*/ 169787 h 262175"/>
                  <a:gd name="connsiteX106" fmla="*/ 6284311 w 6487123"/>
                  <a:gd name="connsiteY106" fmla="*/ 169787 h 262175"/>
                  <a:gd name="connsiteX107" fmla="*/ 6284311 w 6487123"/>
                  <a:gd name="connsiteY107" fmla="*/ 221451 h 262175"/>
                  <a:gd name="connsiteX108" fmla="*/ 6291195 w 6487123"/>
                  <a:gd name="connsiteY108" fmla="*/ 237557 h 262175"/>
                  <a:gd name="connsiteX109" fmla="*/ 6321316 w 6487123"/>
                  <a:gd name="connsiteY109" fmla="*/ 241826 h 262175"/>
                  <a:gd name="connsiteX110" fmla="*/ 6441512 w 6487123"/>
                  <a:gd name="connsiteY110" fmla="*/ 241826 h 262175"/>
                  <a:gd name="connsiteX111" fmla="*/ 6465931 w 6487123"/>
                  <a:gd name="connsiteY111" fmla="*/ 234293 h 262175"/>
                  <a:gd name="connsiteX112" fmla="*/ 6473354 w 6487123"/>
                  <a:gd name="connsiteY112" fmla="*/ 203084 h 262175"/>
                  <a:gd name="connsiteX113" fmla="*/ 6480131 w 6487123"/>
                  <a:gd name="connsiteY113" fmla="*/ 206456 h 262175"/>
                  <a:gd name="connsiteX114" fmla="*/ 6487123 w 6487123"/>
                  <a:gd name="connsiteY114" fmla="*/ 208536 h 262175"/>
                  <a:gd name="connsiteX115" fmla="*/ 6481524 w 6487123"/>
                  <a:gd name="connsiteY115" fmla="*/ 236646 h 262175"/>
                  <a:gd name="connsiteX116" fmla="*/ 6468147 w 6487123"/>
                  <a:gd name="connsiteY116" fmla="*/ 250977 h 262175"/>
                  <a:gd name="connsiteX117" fmla="*/ 6440939 w 6487123"/>
                  <a:gd name="connsiteY117" fmla="*/ 254986 h 262175"/>
                  <a:gd name="connsiteX118" fmla="*/ 6323325 w 6487123"/>
                  <a:gd name="connsiteY118" fmla="*/ 254986 h 262175"/>
                  <a:gd name="connsiteX119" fmla="*/ 6282015 w 6487123"/>
                  <a:gd name="connsiteY119" fmla="*/ 248434 h 262175"/>
                  <a:gd name="connsiteX120" fmla="*/ 6270828 w 6487123"/>
                  <a:gd name="connsiteY120" fmla="*/ 221451 h 262175"/>
                  <a:gd name="connsiteX121" fmla="*/ 2928003 w 6487123"/>
                  <a:gd name="connsiteY121" fmla="*/ 87763 h 262175"/>
                  <a:gd name="connsiteX122" fmla="*/ 2928003 w 6487123"/>
                  <a:gd name="connsiteY122" fmla="*/ 135381 h 262175"/>
                  <a:gd name="connsiteX123" fmla="*/ 2985949 w 6487123"/>
                  <a:gd name="connsiteY123" fmla="*/ 135381 h 262175"/>
                  <a:gd name="connsiteX124" fmla="*/ 2985949 w 6487123"/>
                  <a:gd name="connsiteY124" fmla="*/ 87763 h 262175"/>
                  <a:gd name="connsiteX125" fmla="*/ 5130561 w 6487123"/>
                  <a:gd name="connsiteY125" fmla="*/ 87494 h 262175"/>
                  <a:gd name="connsiteX126" fmla="*/ 5147163 w 6487123"/>
                  <a:gd name="connsiteY126" fmla="*/ 87494 h 262175"/>
                  <a:gd name="connsiteX127" fmla="*/ 5147163 w 6487123"/>
                  <a:gd name="connsiteY127" fmla="*/ 240356 h 262175"/>
                  <a:gd name="connsiteX128" fmla="*/ 5130561 w 6487123"/>
                  <a:gd name="connsiteY128" fmla="*/ 240356 h 262175"/>
                  <a:gd name="connsiteX129" fmla="*/ 2062821 w 6487123"/>
                  <a:gd name="connsiteY129" fmla="*/ 86884 h 262175"/>
                  <a:gd name="connsiteX130" fmla="*/ 2059665 w 6487123"/>
                  <a:gd name="connsiteY130" fmla="*/ 116843 h 262175"/>
                  <a:gd name="connsiteX131" fmla="*/ 2054789 w 6487123"/>
                  <a:gd name="connsiteY131" fmla="*/ 144866 h 262175"/>
                  <a:gd name="connsiteX132" fmla="*/ 2146012 w 6487123"/>
                  <a:gd name="connsiteY132" fmla="*/ 144866 h 262175"/>
                  <a:gd name="connsiteX133" fmla="*/ 2146012 w 6487123"/>
                  <a:gd name="connsiteY133" fmla="*/ 86884 h 262175"/>
                  <a:gd name="connsiteX134" fmla="*/ 1971312 w 6487123"/>
                  <a:gd name="connsiteY134" fmla="*/ 86884 h 262175"/>
                  <a:gd name="connsiteX135" fmla="*/ 1971312 w 6487123"/>
                  <a:gd name="connsiteY135" fmla="*/ 144866 h 262175"/>
                  <a:gd name="connsiteX136" fmla="*/ 2040732 w 6487123"/>
                  <a:gd name="connsiteY136" fmla="*/ 144866 h 262175"/>
                  <a:gd name="connsiteX137" fmla="*/ 2045466 w 6487123"/>
                  <a:gd name="connsiteY137" fmla="*/ 116951 h 262175"/>
                  <a:gd name="connsiteX138" fmla="*/ 2048478 w 6487123"/>
                  <a:gd name="connsiteY138" fmla="*/ 86884 h 262175"/>
                  <a:gd name="connsiteX139" fmla="*/ 5462948 w 6487123"/>
                  <a:gd name="connsiteY139" fmla="*/ 83478 h 262175"/>
                  <a:gd name="connsiteX140" fmla="*/ 5506369 w 6487123"/>
                  <a:gd name="connsiteY140" fmla="*/ 102256 h 262175"/>
                  <a:gd name="connsiteX141" fmla="*/ 5522023 w 6487123"/>
                  <a:gd name="connsiteY141" fmla="*/ 154617 h 262175"/>
                  <a:gd name="connsiteX142" fmla="*/ 5521165 w 6487123"/>
                  <a:gd name="connsiteY142" fmla="*/ 166632 h 262175"/>
                  <a:gd name="connsiteX143" fmla="*/ 5412728 w 6487123"/>
                  <a:gd name="connsiteY143" fmla="*/ 166632 h 262175"/>
                  <a:gd name="connsiteX144" fmla="*/ 5428655 w 6487123"/>
                  <a:gd name="connsiteY144" fmla="*/ 212340 h 262175"/>
                  <a:gd name="connsiteX145" fmla="*/ 5468689 w 6487123"/>
                  <a:gd name="connsiteY145" fmla="*/ 230064 h 262175"/>
                  <a:gd name="connsiteX146" fmla="*/ 5490892 w 6487123"/>
                  <a:gd name="connsiteY146" fmla="*/ 226477 h 262175"/>
                  <a:gd name="connsiteX147" fmla="*/ 5509431 w 6487123"/>
                  <a:gd name="connsiteY147" fmla="*/ 216862 h 262175"/>
                  <a:gd name="connsiteX148" fmla="*/ 5515727 w 6487123"/>
                  <a:gd name="connsiteY148" fmla="*/ 229203 h 262175"/>
                  <a:gd name="connsiteX149" fmla="*/ 5495014 w 6487123"/>
                  <a:gd name="connsiteY149" fmla="*/ 239543 h 262175"/>
                  <a:gd name="connsiteX150" fmla="*/ 5466966 w 6487123"/>
                  <a:gd name="connsiteY150" fmla="*/ 244086 h 262175"/>
                  <a:gd name="connsiteX151" fmla="*/ 5431053 w 6487123"/>
                  <a:gd name="connsiteY151" fmla="*/ 234497 h 262175"/>
                  <a:gd name="connsiteX152" fmla="*/ 5405543 w 6487123"/>
                  <a:gd name="connsiteY152" fmla="*/ 207126 h 262175"/>
                  <a:gd name="connsiteX153" fmla="*/ 5395839 w 6487123"/>
                  <a:gd name="connsiteY153" fmla="*/ 164057 h 262175"/>
                  <a:gd name="connsiteX154" fmla="*/ 5405521 w 6487123"/>
                  <a:gd name="connsiteY154" fmla="*/ 121112 h 262175"/>
                  <a:gd name="connsiteX155" fmla="*/ 5430118 w 6487123"/>
                  <a:gd name="connsiteY155" fmla="*/ 93341 h 262175"/>
                  <a:gd name="connsiteX156" fmla="*/ 5462948 w 6487123"/>
                  <a:gd name="connsiteY156" fmla="*/ 83478 h 262175"/>
                  <a:gd name="connsiteX157" fmla="*/ 5296333 w 6487123"/>
                  <a:gd name="connsiteY157" fmla="*/ 83478 h 262175"/>
                  <a:gd name="connsiteX158" fmla="*/ 5322366 w 6487123"/>
                  <a:gd name="connsiteY158" fmla="*/ 89237 h 262175"/>
                  <a:gd name="connsiteX159" fmla="*/ 5341085 w 6487123"/>
                  <a:gd name="connsiteY159" fmla="*/ 102088 h 262175"/>
                  <a:gd name="connsiteX160" fmla="*/ 5331617 w 6487123"/>
                  <a:gd name="connsiteY160" fmla="*/ 113566 h 262175"/>
                  <a:gd name="connsiteX161" fmla="*/ 5315947 w 6487123"/>
                  <a:gd name="connsiteY161" fmla="*/ 102483 h 262175"/>
                  <a:gd name="connsiteX162" fmla="*/ 5296620 w 6487123"/>
                  <a:gd name="connsiteY162" fmla="*/ 98071 h 262175"/>
                  <a:gd name="connsiteX163" fmla="*/ 5258395 w 6487123"/>
                  <a:gd name="connsiteY163" fmla="*/ 116436 h 262175"/>
                  <a:gd name="connsiteX164" fmla="*/ 5242977 w 6487123"/>
                  <a:gd name="connsiteY164" fmla="*/ 164068 h 262175"/>
                  <a:gd name="connsiteX165" fmla="*/ 5257606 w 6487123"/>
                  <a:gd name="connsiteY165" fmla="*/ 211556 h 262175"/>
                  <a:gd name="connsiteX166" fmla="*/ 5296333 w 6487123"/>
                  <a:gd name="connsiteY166" fmla="*/ 229778 h 262175"/>
                  <a:gd name="connsiteX167" fmla="*/ 5318315 w 6487123"/>
                  <a:gd name="connsiteY167" fmla="*/ 224756 h 262175"/>
                  <a:gd name="connsiteX168" fmla="*/ 5336207 w 6487123"/>
                  <a:gd name="connsiteY168" fmla="*/ 212848 h 262175"/>
                  <a:gd name="connsiteX169" fmla="*/ 5344239 w 6487123"/>
                  <a:gd name="connsiteY169" fmla="*/ 224326 h 262175"/>
                  <a:gd name="connsiteX170" fmla="*/ 5322115 w 6487123"/>
                  <a:gd name="connsiteY170" fmla="*/ 238504 h 262175"/>
                  <a:gd name="connsiteX171" fmla="*/ 5295473 w 6487123"/>
                  <a:gd name="connsiteY171" fmla="*/ 244086 h 262175"/>
                  <a:gd name="connsiteX172" fmla="*/ 5245541 w 6487123"/>
                  <a:gd name="connsiteY172" fmla="*/ 223122 h 262175"/>
                  <a:gd name="connsiteX173" fmla="*/ 5225513 w 6487123"/>
                  <a:gd name="connsiteY173" fmla="*/ 164068 h 262175"/>
                  <a:gd name="connsiteX174" fmla="*/ 5235459 w 6487123"/>
                  <a:gd name="connsiteY174" fmla="*/ 120473 h 262175"/>
                  <a:gd name="connsiteX175" fmla="*/ 5261143 w 6487123"/>
                  <a:gd name="connsiteY175" fmla="*/ 93021 h 262175"/>
                  <a:gd name="connsiteX176" fmla="*/ 5296333 w 6487123"/>
                  <a:gd name="connsiteY176" fmla="*/ 83478 h 262175"/>
                  <a:gd name="connsiteX177" fmla="*/ 63397 w 6487123"/>
                  <a:gd name="connsiteY177" fmla="*/ 79175 h 262175"/>
                  <a:gd name="connsiteX178" fmla="*/ 170936 w 6487123"/>
                  <a:gd name="connsiteY178" fmla="*/ 79175 h 262175"/>
                  <a:gd name="connsiteX179" fmla="*/ 170936 w 6487123"/>
                  <a:gd name="connsiteY179" fmla="*/ 179827 h 262175"/>
                  <a:gd name="connsiteX180" fmla="*/ 63397 w 6487123"/>
                  <a:gd name="connsiteY180" fmla="*/ 179827 h 262175"/>
                  <a:gd name="connsiteX181" fmla="*/ 374627 w 6487123"/>
                  <a:gd name="connsiteY181" fmla="*/ 77418 h 262175"/>
                  <a:gd name="connsiteX182" fmla="*/ 374627 w 6487123"/>
                  <a:gd name="connsiteY182" fmla="*/ 100689 h 262175"/>
                  <a:gd name="connsiteX183" fmla="*/ 517199 w 6487123"/>
                  <a:gd name="connsiteY183" fmla="*/ 100689 h 262175"/>
                  <a:gd name="connsiteX184" fmla="*/ 517199 w 6487123"/>
                  <a:gd name="connsiteY184" fmla="*/ 77418 h 262175"/>
                  <a:gd name="connsiteX185" fmla="*/ 5665832 w 6487123"/>
                  <a:gd name="connsiteY185" fmla="*/ 76861 h 262175"/>
                  <a:gd name="connsiteX186" fmla="*/ 5667553 w 6487123"/>
                  <a:gd name="connsiteY186" fmla="*/ 89197 h 262175"/>
                  <a:gd name="connsiteX187" fmla="*/ 5625384 w 6487123"/>
                  <a:gd name="connsiteY187" fmla="*/ 102823 h 262175"/>
                  <a:gd name="connsiteX188" fmla="*/ 5587519 w 6487123"/>
                  <a:gd name="connsiteY188" fmla="*/ 114728 h 262175"/>
                  <a:gd name="connsiteX189" fmla="*/ 5583501 w 6487123"/>
                  <a:gd name="connsiteY189" fmla="*/ 101819 h 262175"/>
                  <a:gd name="connsiteX190" fmla="*/ 5620687 w 6487123"/>
                  <a:gd name="connsiteY190" fmla="*/ 90631 h 262175"/>
                  <a:gd name="connsiteX191" fmla="*/ 5665832 w 6487123"/>
                  <a:gd name="connsiteY191" fmla="*/ 76861 h 262175"/>
                  <a:gd name="connsiteX192" fmla="*/ 2766785 w 6487123"/>
                  <a:gd name="connsiteY192" fmla="*/ 73993 h 262175"/>
                  <a:gd name="connsiteX193" fmla="*/ 2791886 w 6487123"/>
                  <a:gd name="connsiteY193" fmla="*/ 91276 h 262175"/>
                  <a:gd name="connsiteX194" fmla="*/ 2810962 w 6487123"/>
                  <a:gd name="connsiteY194" fmla="*/ 109851 h 262175"/>
                  <a:gd name="connsiteX195" fmla="*/ 2801496 w 6487123"/>
                  <a:gd name="connsiteY195" fmla="*/ 118457 h 262175"/>
                  <a:gd name="connsiteX196" fmla="*/ 2782240 w 6487123"/>
                  <a:gd name="connsiteY196" fmla="*/ 99632 h 262175"/>
                  <a:gd name="connsiteX197" fmla="*/ 2757606 w 6487123"/>
                  <a:gd name="connsiteY197" fmla="*/ 81451 h 262175"/>
                  <a:gd name="connsiteX198" fmla="*/ 2732074 w 6487123"/>
                  <a:gd name="connsiteY198" fmla="*/ 69977 h 262175"/>
                  <a:gd name="connsiteX199" fmla="*/ 2745270 w 6487123"/>
                  <a:gd name="connsiteY199" fmla="*/ 69977 h 262175"/>
                  <a:gd name="connsiteX200" fmla="*/ 2745270 w 6487123"/>
                  <a:gd name="connsiteY200" fmla="*/ 110998 h 262175"/>
                  <a:gd name="connsiteX201" fmla="*/ 2745234 w 6487123"/>
                  <a:gd name="connsiteY201" fmla="*/ 118601 h 262175"/>
                  <a:gd name="connsiteX202" fmla="*/ 2744983 w 6487123"/>
                  <a:gd name="connsiteY202" fmla="*/ 126202 h 262175"/>
                  <a:gd name="connsiteX203" fmla="*/ 2825305 w 6487123"/>
                  <a:gd name="connsiteY203" fmla="*/ 126202 h 262175"/>
                  <a:gd name="connsiteX204" fmla="*/ 2825305 w 6487123"/>
                  <a:gd name="connsiteY204" fmla="*/ 139111 h 262175"/>
                  <a:gd name="connsiteX205" fmla="*/ 2746991 w 6487123"/>
                  <a:gd name="connsiteY205" fmla="*/ 139111 h 262175"/>
                  <a:gd name="connsiteX206" fmla="*/ 2776718 w 6487123"/>
                  <a:gd name="connsiteY206" fmla="*/ 207349 h 262175"/>
                  <a:gd name="connsiteX207" fmla="*/ 2827313 w 6487123"/>
                  <a:gd name="connsiteY207" fmla="*/ 250414 h 262175"/>
                  <a:gd name="connsiteX208" fmla="*/ 2822042 w 6487123"/>
                  <a:gd name="connsiteY208" fmla="*/ 255434 h 262175"/>
                  <a:gd name="connsiteX209" fmla="*/ 2817847 w 6487123"/>
                  <a:gd name="connsiteY209" fmla="*/ 261315 h 262175"/>
                  <a:gd name="connsiteX210" fmla="*/ 2770765 w 6487123"/>
                  <a:gd name="connsiteY210" fmla="*/ 221369 h 262175"/>
                  <a:gd name="connsiteX211" fmla="*/ 2740680 w 6487123"/>
                  <a:gd name="connsiteY211" fmla="*/ 160339 h 262175"/>
                  <a:gd name="connsiteX212" fmla="*/ 2717838 w 6487123"/>
                  <a:gd name="connsiteY212" fmla="*/ 213193 h 262175"/>
                  <a:gd name="connsiteX213" fmla="*/ 2663801 w 6487123"/>
                  <a:gd name="connsiteY213" fmla="*/ 262175 h 262175"/>
                  <a:gd name="connsiteX214" fmla="*/ 2659175 w 6487123"/>
                  <a:gd name="connsiteY214" fmla="*/ 257407 h 262175"/>
                  <a:gd name="connsiteX215" fmla="*/ 2653474 w 6487123"/>
                  <a:gd name="connsiteY215" fmla="*/ 253283 h 262175"/>
                  <a:gd name="connsiteX216" fmla="*/ 2697449 w 6487123"/>
                  <a:gd name="connsiteY216" fmla="*/ 217117 h 262175"/>
                  <a:gd name="connsiteX217" fmla="*/ 2721089 w 6487123"/>
                  <a:gd name="connsiteY217" fmla="*/ 177954 h 262175"/>
                  <a:gd name="connsiteX218" fmla="*/ 2730640 w 6487123"/>
                  <a:gd name="connsiteY218" fmla="*/ 139111 h 262175"/>
                  <a:gd name="connsiteX219" fmla="*/ 2660072 w 6487123"/>
                  <a:gd name="connsiteY219" fmla="*/ 139111 h 262175"/>
                  <a:gd name="connsiteX220" fmla="*/ 2660072 w 6487123"/>
                  <a:gd name="connsiteY220" fmla="*/ 126202 h 262175"/>
                  <a:gd name="connsiteX221" fmla="*/ 2731788 w 6487123"/>
                  <a:gd name="connsiteY221" fmla="*/ 126202 h 262175"/>
                  <a:gd name="connsiteX222" fmla="*/ 2732038 w 6487123"/>
                  <a:gd name="connsiteY222" fmla="*/ 118385 h 262175"/>
                  <a:gd name="connsiteX223" fmla="*/ 2732074 w 6487123"/>
                  <a:gd name="connsiteY223" fmla="*/ 110998 h 262175"/>
                  <a:gd name="connsiteX224" fmla="*/ 2350832 w 6487123"/>
                  <a:gd name="connsiteY224" fmla="*/ 69385 h 262175"/>
                  <a:gd name="connsiteX225" fmla="*/ 2348932 w 6487123"/>
                  <a:gd name="connsiteY225" fmla="*/ 83065 h 262175"/>
                  <a:gd name="connsiteX226" fmla="*/ 2345095 w 6487123"/>
                  <a:gd name="connsiteY226" fmla="*/ 96099 h 262175"/>
                  <a:gd name="connsiteX227" fmla="*/ 2405336 w 6487123"/>
                  <a:gd name="connsiteY227" fmla="*/ 96099 h 262175"/>
                  <a:gd name="connsiteX228" fmla="*/ 2405336 w 6487123"/>
                  <a:gd name="connsiteY228" fmla="*/ 69385 h 262175"/>
                  <a:gd name="connsiteX229" fmla="*/ 2289730 w 6487123"/>
                  <a:gd name="connsiteY229" fmla="*/ 69385 h 262175"/>
                  <a:gd name="connsiteX230" fmla="*/ 2287578 w 6487123"/>
                  <a:gd name="connsiteY230" fmla="*/ 83065 h 262175"/>
                  <a:gd name="connsiteX231" fmla="*/ 2285428 w 6487123"/>
                  <a:gd name="connsiteY231" fmla="*/ 96099 h 262175"/>
                  <a:gd name="connsiteX232" fmla="*/ 2330465 w 6487123"/>
                  <a:gd name="connsiteY232" fmla="*/ 96099 h 262175"/>
                  <a:gd name="connsiteX233" fmla="*/ 2335342 w 6487123"/>
                  <a:gd name="connsiteY233" fmla="*/ 83065 h 262175"/>
                  <a:gd name="connsiteX234" fmla="*/ 2337636 w 6487123"/>
                  <a:gd name="connsiteY234" fmla="*/ 69385 h 262175"/>
                  <a:gd name="connsiteX235" fmla="*/ 2595241 w 6487123"/>
                  <a:gd name="connsiteY235" fmla="*/ 68829 h 262175"/>
                  <a:gd name="connsiteX236" fmla="*/ 2613133 w 6487123"/>
                  <a:gd name="connsiteY236" fmla="*/ 82957 h 262175"/>
                  <a:gd name="connsiteX237" fmla="*/ 2626509 w 6487123"/>
                  <a:gd name="connsiteY237" fmla="*/ 97516 h 262175"/>
                  <a:gd name="connsiteX238" fmla="*/ 2641497 w 6487123"/>
                  <a:gd name="connsiteY238" fmla="*/ 85683 h 262175"/>
                  <a:gd name="connsiteX239" fmla="*/ 2653474 w 6487123"/>
                  <a:gd name="connsiteY239" fmla="*/ 73420 h 262175"/>
                  <a:gd name="connsiteX240" fmla="*/ 2664661 w 6487123"/>
                  <a:gd name="connsiteY240" fmla="*/ 80017 h 262175"/>
                  <a:gd name="connsiteX241" fmla="*/ 2650426 w 6487123"/>
                  <a:gd name="connsiteY241" fmla="*/ 94002 h 262175"/>
                  <a:gd name="connsiteX242" fmla="*/ 2633393 w 6487123"/>
                  <a:gd name="connsiteY242" fmla="*/ 107556 h 262175"/>
                  <a:gd name="connsiteX243" fmla="*/ 2647091 w 6487123"/>
                  <a:gd name="connsiteY243" fmla="*/ 143664 h 262175"/>
                  <a:gd name="connsiteX244" fmla="*/ 2650032 w 6487123"/>
                  <a:gd name="connsiteY244" fmla="*/ 181280 h 262175"/>
                  <a:gd name="connsiteX245" fmla="*/ 2647271 w 6487123"/>
                  <a:gd name="connsiteY245" fmla="*/ 224202 h 262175"/>
                  <a:gd name="connsiteX246" fmla="*/ 2636549 w 6487123"/>
                  <a:gd name="connsiteY246" fmla="*/ 251848 h 262175"/>
                  <a:gd name="connsiteX247" fmla="*/ 2630740 w 6487123"/>
                  <a:gd name="connsiteY247" fmla="*/ 256510 h 262175"/>
                  <a:gd name="connsiteX248" fmla="*/ 2622780 w 6487123"/>
                  <a:gd name="connsiteY248" fmla="*/ 259020 h 262175"/>
                  <a:gd name="connsiteX249" fmla="*/ 2608758 w 6487123"/>
                  <a:gd name="connsiteY249" fmla="*/ 260204 h 262175"/>
                  <a:gd name="connsiteX250" fmla="*/ 2593232 w 6487123"/>
                  <a:gd name="connsiteY250" fmla="*/ 259881 h 262175"/>
                  <a:gd name="connsiteX251" fmla="*/ 2591619 w 6487123"/>
                  <a:gd name="connsiteY251" fmla="*/ 253318 h 262175"/>
                  <a:gd name="connsiteX252" fmla="*/ 2588068 w 6487123"/>
                  <a:gd name="connsiteY252" fmla="*/ 246972 h 262175"/>
                  <a:gd name="connsiteX253" fmla="*/ 2605568 w 6487123"/>
                  <a:gd name="connsiteY253" fmla="*/ 247617 h 262175"/>
                  <a:gd name="connsiteX254" fmla="*/ 2617903 w 6487123"/>
                  <a:gd name="connsiteY254" fmla="*/ 246972 h 262175"/>
                  <a:gd name="connsiteX255" fmla="*/ 2623246 w 6487123"/>
                  <a:gd name="connsiteY255" fmla="*/ 245645 h 262175"/>
                  <a:gd name="connsiteX256" fmla="*/ 2627083 w 6487123"/>
                  <a:gd name="connsiteY256" fmla="*/ 242382 h 262175"/>
                  <a:gd name="connsiteX257" fmla="*/ 2634899 w 6487123"/>
                  <a:gd name="connsiteY257" fmla="*/ 219612 h 262175"/>
                  <a:gd name="connsiteX258" fmla="*/ 2637123 w 6487123"/>
                  <a:gd name="connsiteY258" fmla="*/ 180706 h 262175"/>
                  <a:gd name="connsiteX259" fmla="*/ 2636549 w 6487123"/>
                  <a:gd name="connsiteY259" fmla="*/ 163207 h 262175"/>
                  <a:gd name="connsiteX260" fmla="*/ 2608794 w 6487123"/>
                  <a:gd name="connsiteY260" fmla="*/ 189885 h 262175"/>
                  <a:gd name="connsiteX261" fmla="*/ 2578028 w 6487123"/>
                  <a:gd name="connsiteY261" fmla="*/ 210540 h 262175"/>
                  <a:gd name="connsiteX262" fmla="*/ 2574263 w 6487123"/>
                  <a:gd name="connsiteY262" fmla="*/ 204982 h 262175"/>
                  <a:gd name="connsiteX263" fmla="*/ 2569423 w 6487123"/>
                  <a:gd name="connsiteY263" fmla="*/ 199640 h 262175"/>
                  <a:gd name="connsiteX264" fmla="*/ 2605317 w 6487123"/>
                  <a:gd name="connsiteY264" fmla="*/ 177622 h 262175"/>
                  <a:gd name="connsiteX265" fmla="*/ 2634540 w 6487123"/>
                  <a:gd name="connsiteY265" fmla="*/ 147430 h 262175"/>
                  <a:gd name="connsiteX266" fmla="*/ 2630166 w 6487123"/>
                  <a:gd name="connsiteY266" fmla="*/ 131007 h 262175"/>
                  <a:gd name="connsiteX267" fmla="*/ 2622780 w 6487123"/>
                  <a:gd name="connsiteY267" fmla="*/ 115015 h 262175"/>
                  <a:gd name="connsiteX268" fmla="*/ 2601121 w 6487123"/>
                  <a:gd name="connsiteY268" fmla="*/ 127815 h 262175"/>
                  <a:gd name="connsiteX269" fmla="*/ 2578602 w 6487123"/>
                  <a:gd name="connsiteY269" fmla="*/ 139111 h 262175"/>
                  <a:gd name="connsiteX270" fmla="*/ 2574622 w 6487123"/>
                  <a:gd name="connsiteY270" fmla="*/ 134700 h 262175"/>
                  <a:gd name="connsiteX271" fmla="*/ 2569996 w 6487123"/>
                  <a:gd name="connsiteY271" fmla="*/ 130505 h 262175"/>
                  <a:gd name="connsiteX272" fmla="*/ 2593627 w 6487123"/>
                  <a:gd name="connsiteY272" fmla="*/ 118744 h 262175"/>
                  <a:gd name="connsiteX273" fmla="*/ 2616181 w 6487123"/>
                  <a:gd name="connsiteY273" fmla="*/ 105261 h 262175"/>
                  <a:gd name="connsiteX274" fmla="*/ 2603129 w 6487123"/>
                  <a:gd name="connsiteY274" fmla="*/ 90452 h 262175"/>
                  <a:gd name="connsiteX275" fmla="*/ 2585774 w 6487123"/>
                  <a:gd name="connsiteY275" fmla="*/ 76288 h 262175"/>
                  <a:gd name="connsiteX276" fmla="*/ 361144 w 6487123"/>
                  <a:gd name="connsiteY276" fmla="*/ 66266 h 262175"/>
                  <a:gd name="connsiteX277" fmla="*/ 531255 w 6487123"/>
                  <a:gd name="connsiteY277" fmla="*/ 66266 h 262175"/>
                  <a:gd name="connsiteX278" fmla="*/ 531255 w 6487123"/>
                  <a:gd name="connsiteY278" fmla="*/ 146838 h 262175"/>
                  <a:gd name="connsiteX279" fmla="*/ 408763 w 6487123"/>
                  <a:gd name="connsiteY279" fmla="*/ 146838 h 262175"/>
                  <a:gd name="connsiteX280" fmla="*/ 401126 w 6487123"/>
                  <a:gd name="connsiteY280" fmla="*/ 158116 h 262175"/>
                  <a:gd name="connsiteX281" fmla="*/ 392413 w 6487123"/>
                  <a:gd name="connsiteY281" fmla="*/ 168963 h 262175"/>
                  <a:gd name="connsiteX282" fmla="*/ 515190 w 6487123"/>
                  <a:gd name="connsiteY282" fmla="*/ 168963 h 262175"/>
                  <a:gd name="connsiteX283" fmla="*/ 518059 w 6487123"/>
                  <a:gd name="connsiteY283" fmla="*/ 168101 h 262175"/>
                  <a:gd name="connsiteX284" fmla="*/ 526665 w 6487123"/>
                  <a:gd name="connsiteY284" fmla="*/ 174397 h 262175"/>
                  <a:gd name="connsiteX285" fmla="*/ 497404 w 6487123"/>
                  <a:gd name="connsiteY285" fmla="*/ 203179 h 262175"/>
                  <a:gd name="connsiteX286" fmla="*/ 458678 w 6487123"/>
                  <a:gd name="connsiteY286" fmla="*/ 225738 h 262175"/>
                  <a:gd name="connsiteX287" fmla="*/ 511927 w 6487123"/>
                  <a:gd name="connsiteY287" fmla="*/ 239368 h 262175"/>
                  <a:gd name="connsiteX288" fmla="*/ 570555 w 6487123"/>
                  <a:gd name="connsiteY288" fmla="*/ 246972 h 262175"/>
                  <a:gd name="connsiteX289" fmla="*/ 566109 w 6487123"/>
                  <a:gd name="connsiteY289" fmla="*/ 253175 h 262175"/>
                  <a:gd name="connsiteX290" fmla="*/ 562523 w 6487123"/>
                  <a:gd name="connsiteY290" fmla="*/ 259594 h 262175"/>
                  <a:gd name="connsiteX291" fmla="*/ 499305 w 6487123"/>
                  <a:gd name="connsiteY291" fmla="*/ 249984 h 262175"/>
                  <a:gd name="connsiteX292" fmla="*/ 442327 w 6487123"/>
                  <a:gd name="connsiteY292" fmla="*/ 232624 h 262175"/>
                  <a:gd name="connsiteX293" fmla="*/ 379431 w 6487123"/>
                  <a:gd name="connsiteY293" fmla="*/ 251203 h 262175"/>
                  <a:gd name="connsiteX294" fmla="*/ 314385 w 6487123"/>
                  <a:gd name="connsiteY294" fmla="*/ 261601 h 262175"/>
                  <a:gd name="connsiteX295" fmla="*/ 312055 w 6487123"/>
                  <a:gd name="connsiteY295" fmla="*/ 254932 h 262175"/>
                  <a:gd name="connsiteX296" fmla="*/ 308648 w 6487123"/>
                  <a:gd name="connsiteY296" fmla="*/ 248693 h 262175"/>
                  <a:gd name="connsiteX297" fmla="*/ 368280 w 6487123"/>
                  <a:gd name="connsiteY297" fmla="*/ 240516 h 262175"/>
                  <a:gd name="connsiteX298" fmla="*/ 425975 w 6487123"/>
                  <a:gd name="connsiteY298" fmla="*/ 225451 h 262175"/>
                  <a:gd name="connsiteX299" fmla="*/ 397182 w 6487123"/>
                  <a:gd name="connsiteY299" fmla="*/ 208665 h 262175"/>
                  <a:gd name="connsiteX300" fmla="*/ 373767 w 6487123"/>
                  <a:gd name="connsiteY300" fmla="*/ 188435 h 262175"/>
                  <a:gd name="connsiteX301" fmla="*/ 355192 w 6487123"/>
                  <a:gd name="connsiteY301" fmla="*/ 203859 h 262175"/>
                  <a:gd name="connsiteX302" fmla="*/ 336187 w 6487123"/>
                  <a:gd name="connsiteY302" fmla="*/ 217130 h 262175"/>
                  <a:gd name="connsiteX303" fmla="*/ 331561 w 6487123"/>
                  <a:gd name="connsiteY303" fmla="*/ 212395 h 262175"/>
                  <a:gd name="connsiteX304" fmla="*/ 325860 w 6487123"/>
                  <a:gd name="connsiteY304" fmla="*/ 207660 h 262175"/>
                  <a:gd name="connsiteX305" fmla="*/ 363368 w 6487123"/>
                  <a:gd name="connsiteY305" fmla="*/ 180916 h 262175"/>
                  <a:gd name="connsiteX306" fmla="*/ 393560 w 6487123"/>
                  <a:gd name="connsiteY306" fmla="*/ 146838 h 262175"/>
                  <a:gd name="connsiteX307" fmla="*/ 361144 w 6487123"/>
                  <a:gd name="connsiteY307" fmla="*/ 146838 h 262175"/>
                  <a:gd name="connsiteX308" fmla="*/ 3299509 w 6487123"/>
                  <a:gd name="connsiteY308" fmla="*/ 54755 h 262175"/>
                  <a:gd name="connsiteX309" fmla="*/ 3291621 w 6487123"/>
                  <a:gd name="connsiteY309" fmla="*/ 69246 h 262175"/>
                  <a:gd name="connsiteX310" fmla="*/ 3282871 w 6487123"/>
                  <a:gd name="connsiteY310" fmla="*/ 83737 h 262175"/>
                  <a:gd name="connsiteX311" fmla="*/ 3226072 w 6487123"/>
                  <a:gd name="connsiteY311" fmla="*/ 166668 h 262175"/>
                  <a:gd name="connsiteX312" fmla="*/ 3299222 w 6487123"/>
                  <a:gd name="connsiteY312" fmla="*/ 166668 h 262175"/>
                  <a:gd name="connsiteX313" fmla="*/ 3299222 w 6487123"/>
                  <a:gd name="connsiteY313" fmla="*/ 89477 h 262175"/>
                  <a:gd name="connsiteX314" fmla="*/ 3299759 w 6487123"/>
                  <a:gd name="connsiteY314" fmla="*/ 72223 h 262175"/>
                  <a:gd name="connsiteX315" fmla="*/ 3300940 w 6487123"/>
                  <a:gd name="connsiteY315" fmla="*/ 54755 h 262175"/>
                  <a:gd name="connsiteX316" fmla="*/ 3052502 w 6487123"/>
                  <a:gd name="connsiteY316" fmla="*/ 48462 h 262175"/>
                  <a:gd name="connsiteX317" fmla="*/ 3066128 w 6487123"/>
                  <a:gd name="connsiteY317" fmla="*/ 114225 h 262175"/>
                  <a:gd name="connsiteX318" fmla="*/ 3086638 w 6487123"/>
                  <a:gd name="connsiteY318" fmla="*/ 170953 h 262175"/>
                  <a:gd name="connsiteX319" fmla="*/ 3110878 w 6487123"/>
                  <a:gd name="connsiteY319" fmla="*/ 115086 h 262175"/>
                  <a:gd name="connsiteX320" fmla="*/ 3127372 w 6487123"/>
                  <a:gd name="connsiteY320" fmla="*/ 48462 h 262175"/>
                  <a:gd name="connsiteX321" fmla="*/ 4712654 w 6487123"/>
                  <a:gd name="connsiteY321" fmla="*/ 42994 h 262175"/>
                  <a:gd name="connsiteX322" fmla="*/ 4662871 w 6487123"/>
                  <a:gd name="connsiteY322" fmla="*/ 67740 h 262175"/>
                  <a:gd name="connsiteX323" fmla="*/ 4644077 w 6487123"/>
                  <a:gd name="connsiteY323" fmla="*/ 135094 h 262175"/>
                  <a:gd name="connsiteX324" fmla="*/ 4662871 w 6487123"/>
                  <a:gd name="connsiteY324" fmla="*/ 203166 h 262175"/>
                  <a:gd name="connsiteX325" fmla="*/ 4712654 w 6487123"/>
                  <a:gd name="connsiteY325" fmla="*/ 228630 h 262175"/>
                  <a:gd name="connsiteX326" fmla="*/ 4762833 w 6487123"/>
                  <a:gd name="connsiteY326" fmla="*/ 203166 h 262175"/>
                  <a:gd name="connsiteX327" fmla="*/ 4781807 w 6487123"/>
                  <a:gd name="connsiteY327" fmla="*/ 135094 h 262175"/>
                  <a:gd name="connsiteX328" fmla="*/ 4762833 w 6487123"/>
                  <a:gd name="connsiteY328" fmla="*/ 67740 h 262175"/>
                  <a:gd name="connsiteX329" fmla="*/ 4712654 w 6487123"/>
                  <a:gd name="connsiteY329" fmla="*/ 42994 h 262175"/>
                  <a:gd name="connsiteX330" fmla="*/ 3584560 w 6487123"/>
                  <a:gd name="connsiteY330" fmla="*/ 41272 h 262175"/>
                  <a:gd name="connsiteX331" fmla="*/ 3556256 w 6487123"/>
                  <a:gd name="connsiteY331" fmla="*/ 56410 h 262175"/>
                  <a:gd name="connsiteX332" fmla="*/ 3544957 w 6487123"/>
                  <a:gd name="connsiteY332" fmla="*/ 94360 h 262175"/>
                  <a:gd name="connsiteX333" fmla="*/ 3555037 w 6487123"/>
                  <a:gd name="connsiteY333" fmla="*/ 131773 h 262175"/>
                  <a:gd name="connsiteX334" fmla="*/ 3586855 w 6487123"/>
                  <a:gd name="connsiteY334" fmla="*/ 146588 h 262175"/>
                  <a:gd name="connsiteX335" fmla="*/ 3611141 w 6487123"/>
                  <a:gd name="connsiteY335" fmla="*/ 139413 h 262175"/>
                  <a:gd name="connsiteX336" fmla="*/ 3635642 w 6487123"/>
                  <a:gd name="connsiteY336" fmla="*/ 115882 h 262175"/>
                  <a:gd name="connsiteX337" fmla="*/ 3621723 w 6487123"/>
                  <a:gd name="connsiteY337" fmla="*/ 61468 h 262175"/>
                  <a:gd name="connsiteX338" fmla="*/ 3584560 w 6487123"/>
                  <a:gd name="connsiteY338" fmla="*/ 41272 h 262175"/>
                  <a:gd name="connsiteX339" fmla="*/ 2003440 w 6487123"/>
                  <a:gd name="connsiteY339" fmla="*/ 37543 h 262175"/>
                  <a:gd name="connsiteX340" fmla="*/ 1987914 w 6487123"/>
                  <a:gd name="connsiteY340" fmla="*/ 55992 h 262175"/>
                  <a:gd name="connsiteX341" fmla="*/ 1970451 w 6487123"/>
                  <a:gd name="connsiteY341" fmla="*/ 74011 h 262175"/>
                  <a:gd name="connsiteX342" fmla="*/ 2056224 w 6487123"/>
                  <a:gd name="connsiteY342" fmla="*/ 74011 h 262175"/>
                  <a:gd name="connsiteX343" fmla="*/ 2070853 w 6487123"/>
                  <a:gd name="connsiteY343" fmla="*/ 56639 h 262175"/>
                  <a:gd name="connsiteX344" fmla="*/ 2083762 w 6487123"/>
                  <a:gd name="connsiteY344" fmla="*/ 37543 h 262175"/>
                  <a:gd name="connsiteX345" fmla="*/ 3133397 w 6487123"/>
                  <a:gd name="connsiteY345" fmla="*/ 34406 h 262175"/>
                  <a:gd name="connsiteX346" fmla="*/ 3142004 w 6487123"/>
                  <a:gd name="connsiteY346" fmla="*/ 36987 h 262175"/>
                  <a:gd name="connsiteX347" fmla="*/ 3123321 w 6487123"/>
                  <a:gd name="connsiteY347" fmla="*/ 119425 h 262175"/>
                  <a:gd name="connsiteX348" fmla="*/ 3094097 w 6487123"/>
                  <a:gd name="connsiteY348" fmla="*/ 185296 h 262175"/>
                  <a:gd name="connsiteX349" fmla="*/ 3120273 w 6487123"/>
                  <a:gd name="connsiteY349" fmla="*/ 221584 h 262175"/>
                  <a:gd name="connsiteX350" fmla="*/ 3153764 w 6487123"/>
                  <a:gd name="connsiteY350" fmla="*/ 248406 h 262175"/>
                  <a:gd name="connsiteX351" fmla="*/ 3148314 w 6487123"/>
                  <a:gd name="connsiteY351" fmla="*/ 253283 h 262175"/>
                  <a:gd name="connsiteX352" fmla="*/ 3143724 w 6487123"/>
                  <a:gd name="connsiteY352" fmla="*/ 259020 h 262175"/>
                  <a:gd name="connsiteX353" fmla="*/ 3111667 w 6487123"/>
                  <a:gd name="connsiteY353" fmla="*/ 232772 h 262175"/>
                  <a:gd name="connsiteX354" fmla="*/ 3086064 w 6487123"/>
                  <a:gd name="connsiteY354" fmla="*/ 197918 h 262175"/>
                  <a:gd name="connsiteX355" fmla="*/ 3057593 w 6487123"/>
                  <a:gd name="connsiteY355" fmla="*/ 234027 h 262175"/>
                  <a:gd name="connsiteX356" fmla="*/ 3026110 w 6487123"/>
                  <a:gd name="connsiteY356" fmla="*/ 261315 h 262175"/>
                  <a:gd name="connsiteX357" fmla="*/ 3021843 w 6487123"/>
                  <a:gd name="connsiteY357" fmla="*/ 255578 h 262175"/>
                  <a:gd name="connsiteX358" fmla="*/ 3016931 w 6487123"/>
                  <a:gd name="connsiteY358" fmla="*/ 250701 h 262175"/>
                  <a:gd name="connsiteX359" fmla="*/ 3049382 w 6487123"/>
                  <a:gd name="connsiteY359" fmla="*/ 222947 h 262175"/>
                  <a:gd name="connsiteX360" fmla="*/ 3078605 w 6487123"/>
                  <a:gd name="connsiteY360" fmla="*/ 184435 h 262175"/>
                  <a:gd name="connsiteX361" fmla="*/ 3055263 w 6487123"/>
                  <a:gd name="connsiteY361" fmla="*/ 122150 h 262175"/>
                  <a:gd name="connsiteX362" fmla="*/ 3039880 w 6487123"/>
                  <a:gd name="connsiteY362" fmla="*/ 48462 h 262175"/>
                  <a:gd name="connsiteX363" fmla="*/ 3022955 w 6487123"/>
                  <a:gd name="connsiteY363" fmla="*/ 48462 h 262175"/>
                  <a:gd name="connsiteX364" fmla="*/ 3022955 w 6487123"/>
                  <a:gd name="connsiteY364" fmla="*/ 35266 h 262175"/>
                  <a:gd name="connsiteX365" fmla="*/ 3131102 w 6487123"/>
                  <a:gd name="connsiteY365" fmla="*/ 35266 h 262175"/>
                  <a:gd name="connsiteX366" fmla="*/ 2418532 w 6487123"/>
                  <a:gd name="connsiteY366" fmla="*/ 33240 h 262175"/>
                  <a:gd name="connsiteX367" fmla="*/ 2418532 w 6487123"/>
                  <a:gd name="connsiteY367" fmla="*/ 58233 h 262175"/>
                  <a:gd name="connsiteX368" fmla="*/ 2468733 w 6487123"/>
                  <a:gd name="connsiteY368" fmla="*/ 58233 h 262175"/>
                  <a:gd name="connsiteX369" fmla="*/ 2468733 w 6487123"/>
                  <a:gd name="connsiteY369" fmla="*/ 33240 h 262175"/>
                  <a:gd name="connsiteX370" fmla="*/ 2351119 w 6487123"/>
                  <a:gd name="connsiteY370" fmla="*/ 33240 h 262175"/>
                  <a:gd name="connsiteX371" fmla="*/ 2351119 w 6487123"/>
                  <a:gd name="connsiteY371" fmla="*/ 56797 h 262175"/>
                  <a:gd name="connsiteX372" fmla="*/ 2351119 w 6487123"/>
                  <a:gd name="connsiteY372" fmla="*/ 58233 h 262175"/>
                  <a:gd name="connsiteX373" fmla="*/ 2405336 w 6487123"/>
                  <a:gd name="connsiteY373" fmla="*/ 58233 h 262175"/>
                  <a:gd name="connsiteX374" fmla="*/ 2405336 w 6487123"/>
                  <a:gd name="connsiteY374" fmla="*/ 33240 h 262175"/>
                  <a:gd name="connsiteX375" fmla="*/ 3299222 w 6487123"/>
                  <a:gd name="connsiteY375" fmla="*/ 31268 h 262175"/>
                  <a:gd name="connsiteX376" fmla="*/ 3315537 w 6487123"/>
                  <a:gd name="connsiteY376" fmla="*/ 31268 h 262175"/>
                  <a:gd name="connsiteX377" fmla="*/ 3315537 w 6487123"/>
                  <a:gd name="connsiteY377" fmla="*/ 166668 h 262175"/>
                  <a:gd name="connsiteX378" fmla="*/ 3345085 w 6487123"/>
                  <a:gd name="connsiteY378" fmla="*/ 166668 h 262175"/>
                  <a:gd name="connsiteX379" fmla="*/ 3345085 w 6487123"/>
                  <a:gd name="connsiteY379" fmla="*/ 180688 h 262175"/>
                  <a:gd name="connsiteX380" fmla="*/ 3315537 w 6487123"/>
                  <a:gd name="connsiteY380" fmla="*/ 180688 h 262175"/>
                  <a:gd name="connsiteX381" fmla="*/ 3315537 w 6487123"/>
                  <a:gd name="connsiteY381" fmla="*/ 240356 h 262175"/>
                  <a:gd name="connsiteX382" fmla="*/ 3299222 w 6487123"/>
                  <a:gd name="connsiteY382" fmla="*/ 240356 h 262175"/>
                  <a:gd name="connsiteX383" fmla="*/ 3299222 w 6487123"/>
                  <a:gd name="connsiteY383" fmla="*/ 180688 h 262175"/>
                  <a:gd name="connsiteX384" fmla="*/ 3206852 w 6487123"/>
                  <a:gd name="connsiteY384" fmla="*/ 180688 h 262175"/>
                  <a:gd name="connsiteX385" fmla="*/ 3206852 w 6487123"/>
                  <a:gd name="connsiteY385" fmla="*/ 170101 h 262175"/>
                  <a:gd name="connsiteX386" fmla="*/ 2928003 w 6487123"/>
                  <a:gd name="connsiteY386" fmla="*/ 28956 h 262175"/>
                  <a:gd name="connsiteX387" fmla="*/ 2928003 w 6487123"/>
                  <a:gd name="connsiteY387" fmla="*/ 75427 h 262175"/>
                  <a:gd name="connsiteX388" fmla="*/ 2985949 w 6487123"/>
                  <a:gd name="connsiteY388" fmla="*/ 75427 h 262175"/>
                  <a:gd name="connsiteX389" fmla="*/ 2985949 w 6487123"/>
                  <a:gd name="connsiteY389" fmla="*/ 28956 h 262175"/>
                  <a:gd name="connsiteX390" fmla="*/ 13735 w 6487123"/>
                  <a:gd name="connsiteY390" fmla="*/ 28077 h 262175"/>
                  <a:gd name="connsiteX391" fmla="*/ 13735 w 6487123"/>
                  <a:gd name="connsiteY391" fmla="*/ 232360 h 262175"/>
                  <a:gd name="connsiteX392" fmla="*/ 221460 w 6487123"/>
                  <a:gd name="connsiteY392" fmla="*/ 232360 h 262175"/>
                  <a:gd name="connsiteX393" fmla="*/ 221460 w 6487123"/>
                  <a:gd name="connsiteY393" fmla="*/ 28077 h 262175"/>
                  <a:gd name="connsiteX394" fmla="*/ 4712654 w 6487123"/>
                  <a:gd name="connsiteY394" fmla="*/ 27539 h 262175"/>
                  <a:gd name="connsiteX395" fmla="*/ 4775259 w 6487123"/>
                  <a:gd name="connsiteY395" fmla="*/ 56462 h 262175"/>
                  <a:gd name="connsiteX396" fmla="*/ 4799557 w 6487123"/>
                  <a:gd name="connsiteY396" fmla="*/ 135094 h 262175"/>
                  <a:gd name="connsiteX397" fmla="*/ 4775259 w 6487123"/>
                  <a:gd name="connsiteY397" fmla="*/ 214552 h 262175"/>
                  <a:gd name="connsiteX398" fmla="*/ 4712654 w 6487123"/>
                  <a:gd name="connsiteY398" fmla="*/ 244086 h 262175"/>
                  <a:gd name="connsiteX399" fmla="*/ 4650409 w 6487123"/>
                  <a:gd name="connsiteY399" fmla="*/ 214552 h 262175"/>
                  <a:gd name="connsiteX400" fmla="*/ 4626039 w 6487123"/>
                  <a:gd name="connsiteY400" fmla="*/ 135094 h 262175"/>
                  <a:gd name="connsiteX401" fmla="*/ 4650409 w 6487123"/>
                  <a:gd name="connsiteY401" fmla="*/ 56462 h 262175"/>
                  <a:gd name="connsiteX402" fmla="*/ 4712654 w 6487123"/>
                  <a:gd name="connsiteY402" fmla="*/ 27539 h 262175"/>
                  <a:gd name="connsiteX403" fmla="*/ 3822807 w 6487123"/>
                  <a:gd name="connsiteY403" fmla="*/ 27539 h 262175"/>
                  <a:gd name="connsiteX404" fmla="*/ 3858132 w 6487123"/>
                  <a:gd name="connsiteY404" fmla="*/ 35627 h 262175"/>
                  <a:gd name="connsiteX405" fmla="*/ 3880736 w 6487123"/>
                  <a:gd name="connsiteY405" fmla="*/ 52751 h 262175"/>
                  <a:gd name="connsiteX406" fmla="*/ 3870718 w 6487123"/>
                  <a:gd name="connsiteY406" fmla="*/ 63943 h 262175"/>
                  <a:gd name="connsiteX407" fmla="*/ 3851430 w 6487123"/>
                  <a:gd name="connsiteY407" fmla="*/ 49164 h 262175"/>
                  <a:gd name="connsiteX408" fmla="*/ 3823095 w 6487123"/>
                  <a:gd name="connsiteY408" fmla="*/ 42994 h 262175"/>
                  <a:gd name="connsiteX409" fmla="*/ 3767929 w 6487123"/>
                  <a:gd name="connsiteY409" fmla="*/ 67853 h 262175"/>
                  <a:gd name="connsiteX410" fmla="*/ 3747626 w 6487123"/>
                  <a:gd name="connsiteY410" fmla="*/ 135112 h 262175"/>
                  <a:gd name="connsiteX411" fmla="*/ 3767139 w 6487123"/>
                  <a:gd name="connsiteY411" fmla="*/ 203272 h 262175"/>
                  <a:gd name="connsiteX412" fmla="*/ 3821946 w 6487123"/>
                  <a:gd name="connsiteY412" fmla="*/ 228630 h 262175"/>
                  <a:gd name="connsiteX413" fmla="*/ 3847307 w 6487123"/>
                  <a:gd name="connsiteY413" fmla="*/ 224720 h 262175"/>
                  <a:gd name="connsiteX414" fmla="*/ 3866424 w 6487123"/>
                  <a:gd name="connsiteY414" fmla="*/ 213707 h 262175"/>
                  <a:gd name="connsiteX415" fmla="*/ 3866424 w 6487123"/>
                  <a:gd name="connsiteY415" fmla="*/ 150854 h 262175"/>
                  <a:gd name="connsiteX416" fmla="*/ 3817929 w 6487123"/>
                  <a:gd name="connsiteY416" fmla="*/ 150854 h 262175"/>
                  <a:gd name="connsiteX417" fmla="*/ 3817929 w 6487123"/>
                  <a:gd name="connsiteY417" fmla="*/ 136260 h 262175"/>
                  <a:gd name="connsiteX418" fmla="*/ 3883026 w 6487123"/>
                  <a:gd name="connsiteY418" fmla="*/ 136260 h 262175"/>
                  <a:gd name="connsiteX419" fmla="*/ 3883026 w 6487123"/>
                  <a:gd name="connsiteY419" fmla="*/ 220307 h 262175"/>
                  <a:gd name="connsiteX420" fmla="*/ 3857126 w 6487123"/>
                  <a:gd name="connsiteY420" fmla="*/ 237464 h 262175"/>
                  <a:gd name="connsiteX421" fmla="*/ 3820225 w 6487123"/>
                  <a:gd name="connsiteY421" fmla="*/ 244086 h 262175"/>
                  <a:gd name="connsiteX422" fmla="*/ 3754677 w 6487123"/>
                  <a:gd name="connsiteY422" fmla="*/ 214946 h 262175"/>
                  <a:gd name="connsiteX423" fmla="*/ 3729590 w 6487123"/>
                  <a:gd name="connsiteY423" fmla="*/ 135686 h 262175"/>
                  <a:gd name="connsiteX424" fmla="*/ 3755538 w 6487123"/>
                  <a:gd name="connsiteY424" fmla="*/ 56538 h 262175"/>
                  <a:gd name="connsiteX425" fmla="*/ 3822807 w 6487123"/>
                  <a:gd name="connsiteY425" fmla="*/ 27539 h 262175"/>
                  <a:gd name="connsiteX426" fmla="*/ 3584847 w 6487123"/>
                  <a:gd name="connsiteY426" fmla="*/ 27539 h 262175"/>
                  <a:gd name="connsiteX427" fmla="*/ 3633719 w 6487123"/>
                  <a:gd name="connsiteY427" fmla="*/ 52340 h 262175"/>
                  <a:gd name="connsiteX428" fmla="*/ 3652245 w 6487123"/>
                  <a:gd name="connsiteY428" fmla="*/ 124491 h 262175"/>
                  <a:gd name="connsiteX429" fmla="*/ 3641690 w 6487123"/>
                  <a:gd name="connsiteY429" fmla="*/ 194637 h 262175"/>
                  <a:gd name="connsiteX430" fmla="*/ 3614820 w 6487123"/>
                  <a:gd name="connsiteY430" fmla="*/ 232650 h 262175"/>
                  <a:gd name="connsiteX431" fmla="*/ 3578821 w 6487123"/>
                  <a:gd name="connsiteY431" fmla="*/ 244086 h 262175"/>
                  <a:gd name="connsiteX432" fmla="*/ 3552280 w 6487123"/>
                  <a:gd name="connsiteY432" fmla="*/ 238467 h 262175"/>
                  <a:gd name="connsiteX433" fmla="*/ 3532649 w 6487123"/>
                  <a:gd name="connsiteY433" fmla="*/ 224037 h 262175"/>
                  <a:gd name="connsiteX434" fmla="*/ 3542667 w 6487123"/>
                  <a:gd name="connsiteY434" fmla="*/ 213131 h 262175"/>
                  <a:gd name="connsiteX435" fmla="*/ 3559055 w 6487123"/>
                  <a:gd name="connsiteY435" fmla="*/ 225544 h 262175"/>
                  <a:gd name="connsiteX436" fmla="*/ 3579107 w 6487123"/>
                  <a:gd name="connsiteY436" fmla="*/ 229778 h 262175"/>
                  <a:gd name="connsiteX437" fmla="*/ 3617742 w 6487123"/>
                  <a:gd name="connsiteY437" fmla="*/ 208114 h 262175"/>
                  <a:gd name="connsiteX438" fmla="*/ 3635929 w 6487123"/>
                  <a:gd name="connsiteY438" fmla="*/ 132239 h 262175"/>
                  <a:gd name="connsiteX439" fmla="*/ 3612540 w 6487123"/>
                  <a:gd name="connsiteY439" fmla="*/ 152376 h 262175"/>
                  <a:gd name="connsiteX440" fmla="*/ 3584847 w 6487123"/>
                  <a:gd name="connsiteY440" fmla="*/ 160034 h 262175"/>
                  <a:gd name="connsiteX441" fmla="*/ 3543472 w 6487123"/>
                  <a:gd name="connsiteY441" fmla="*/ 143123 h 262175"/>
                  <a:gd name="connsiteX442" fmla="*/ 3528355 w 6487123"/>
                  <a:gd name="connsiteY442" fmla="*/ 94360 h 262175"/>
                  <a:gd name="connsiteX443" fmla="*/ 3545194 w 6487123"/>
                  <a:gd name="connsiteY443" fmla="*/ 46207 h 262175"/>
                  <a:gd name="connsiteX444" fmla="*/ 3584847 w 6487123"/>
                  <a:gd name="connsiteY444" fmla="*/ 27539 h 262175"/>
                  <a:gd name="connsiteX445" fmla="*/ 5139149 w 6487123"/>
                  <a:gd name="connsiteY445" fmla="*/ 24671 h 262175"/>
                  <a:gd name="connsiteX446" fmla="*/ 5148962 w 6487123"/>
                  <a:gd name="connsiteY446" fmla="*/ 28323 h 262175"/>
                  <a:gd name="connsiteX447" fmla="*/ 5153188 w 6487123"/>
                  <a:gd name="connsiteY447" fmla="*/ 38421 h 262175"/>
                  <a:gd name="connsiteX448" fmla="*/ 5148962 w 6487123"/>
                  <a:gd name="connsiteY448" fmla="*/ 47911 h 262175"/>
                  <a:gd name="connsiteX449" fmla="*/ 5139149 w 6487123"/>
                  <a:gd name="connsiteY449" fmla="*/ 51600 h 262175"/>
                  <a:gd name="connsiteX450" fmla="*/ 5129229 w 6487123"/>
                  <a:gd name="connsiteY450" fmla="*/ 47911 h 262175"/>
                  <a:gd name="connsiteX451" fmla="*/ 5125111 w 6487123"/>
                  <a:gd name="connsiteY451" fmla="*/ 38421 h 262175"/>
                  <a:gd name="connsiteX452" fmla="*/ 5129229 w 6487123"/>
                  <a:gd name="connsiteY452" fmla="*/ 28323 h 262175"/>
                  <a:gd name="connsiteX453" fmla="*/ 5139149 w 6487123"/>
                  <a:gd name="connsiteY453" fmla="*/ 24671 h 262175"/>
                  <a:gd name="connsiteX454" fmla="*/ 6048508 w 6487123"/>
                  <a:gd name="connsiteY454" fmla="*/ 24653 h 262175"/>
                  <a:gd name="connsiteX455" fmla="*/ 6074075 w 6487123"/>
                  <a:gd name="connsiteY455" fmla="*/ 42008 h 262175"/>
                  <a:gd name="connsiteX456" fmla="*/ 6093833 w 6487123"/>
                  <a:gd name="connsiteY456" fmla="*/ 60224 h 262175"/>
                  <a:gd name="connsiteX457" fmla="*/ 6086661 w 6487123"/>
                  <a:gd name="connsiteY457" fmla="*/ 70837 h 262175"/>
                  <a:gd name="connsiteX458" fmla="*/ 6066616 w 6487123"/>
                  <a:gd name="connsiteY458" fmla="*/ 52299 h 262175"/>
                  <a:gd name="connsiteX459" fmla="*/ 6040763 w 6487123"/>
                  <a:gd name="connsiteY459" fmla="*/ 34406 h 262175"/>
                  <a:gd name="connsiteX460" fmla="*/ 5920567 w 6487123"/>
                  <a:gd name="connsiteY460" fmla="*/ 20350 h 262175"/>
                  <a:gd name="connsiteX461" fmla="*/ 5931970 w 6487123"/>
                  <a:gd name="connsiteY461" fmla="*/ 52012 h 262175"/>
                  <a:gd name="connsiteX462" fmla="*/ 5938639 w 6487123"/>
                  <a:gd name="connsiteY462" fmla="*/ 81738 h 262175"/>
                  <a:gd name="connsiteX463" fmla="*/ 5926878 w 6487123"/>
                  <a:gd name="connsiteY463" fmla="*/ 84894 h 262175"/>
                  <a:gd name="connsiteX464" fmla="*/ 5920531 w 6487123"/>
                  <a:gd name="connsiteY464" fmla="*/ 54988 h 262175"/>
                  <a:gd name="connsiteX465" fmla="*/ 5909667 w 6487123"/>
                  <a:gd name="connsiteY465" fmla="*/ 22931 h 262175"/>
                  <a:gd name="connsiteX466" fmla="*/ 6000889 w 6487123"/>
                  <a:gd name="connsiteY466" fmla="*/ 19489 h 262175"/>
                  <a:gd name="connsiteX467" fmla="*/ 6013797 w 6487123"/>
                  <a:gd name="connsiteY467" fmla="*/ 23218 h 262175"/>
                  <a:gd name="connsiteX468" fmla="*/ 6001965 w 6487123"/>
                  <a:gd name="connsiteY468" fmla="*/ 56709 h 262175"/>
                  <a:gd name="connsiteX469" fmla="*/ 5989701 w 6487123"/>
                  <a:gd name="connsiteY469" fmla="*/ 86328 h 262175"/>
                  <a:gd name="connsiteX470" fmla="*/ 5980234 w 6487123"/>
                  <a:gd name="connsiteY470" fmla="*/ 82886 h 262175"/>
                  <a:gd name="connsiteX471" fmla="*/ 5991423 w 6487123"/>
                  <a:gd name="connsiteY471" fmla="*/ 52048 h 262175"/>
                  <a:gd name="connsiteX472" fmla="*/ 6000889 w 6487123"/>
                  <a:gd name="connsiteY472" fmla="*/ 19489 h 262175"/>
                  <a:gd name="connsiteX473" fmla="*/ 2893292 w 6487123"/>
                  <a:gd name="connsiteY473" fmla="*/ 16047 h 262175"/>
                  <a:gd name="connsiteX474" fmla="*/ 3022381 w 6487123"/>
                  <a:gd name="connsiteY474" fmla="*/ 16047 h 262175"/>
                  <a:gd name="connsiteX475" fmla="*/ 3022381 w 6487123"/>
                  <a:gd name="connsiteY475" fmla="*/ 28956 h 262175"/>
                  <a:gd name="connsiteX476" fmla="*/ 2999432 w 6487123"/>
                  <a:gd name="connsiteY476" fmla="*/ 28956 h 262175"/>
                  <a:gd name="connsiteX477" fmla="*/ 2999432 w 6487123"/>
                  <a:gd name="connsiteY477" fmla="*/ 188165 h 262175"/>
                  <a:gd name="connsiteX478" fmla="*/ 3024675 w 6487123"/>
                  <a:gd name="connsiteY478" fmla="*/ 183575 h 262175"/>
                  <a:gd name="connsiteX479" fmla="*/ 3025537 w 6487123"/>
                  <a:gd name="connsiteY479" fmla="*/ 195910 h 262175"/>
                  <a:gd name="connsiteX480" fmla="*/ 2999432 w 6487123"/>
                  <a:gd name="connsiteY480" fmla="*/ 200787 h 262175"/>
                  <a:gd name="connsiteX481" fmla="*/ 2999432 w 6487123"/>
                  <a:gd name="connsiteY481" fmla="*/ 261028 h 262175"/>
                  <a:gd name="connsiteX482" fmla="*/ 2985949 w 6487123"/>
                  <a:gd name="connsiteY482" fmla="*/ 261028 h 262175"/>
                  <a:gd name="connsiteX483" fmla="*/ 2985949 w 6487123"/>
                  <a:gd name="connsiteY483" fmla="*/ 203368 h 262175"/>
                  <a:gd name="connsiteX484" fmla="*/ 2937182 w 6487123"/>
                  <a:gd name="connsiteY484" fmla="*/ 212190 h 262175"/>
                  <a:gd name="connsiteX485" fmla="*/ 2894439 w 6487123"/>
                  <a:gd name="connsiteY485" fmla="*/ 219720 h 262175"/>
                  <a:gd name="connsiteX486" fmla="*/ 2891284 w 6487123"/>
                  <a:gd name="connsiteY486" fmla="*/ 206237 h 262175"/>
                  <a:gd name="connsiteX487" fmla="*/ 2914520 w 6487123"/>
                  <a:gd name="connsiteY487" fmla="*/ 202508 h 262175"/>
                  <a:gd name="connsiteX488" fmla="*/ 2914520 w 6487123"/>
                  <a:gd name="connsiteY488" fmla="*/ 28956 h 262175"/>
                  <a:gd name="connsiteX489" fmla="*/ 2893292 w 6487123"/>
                  <a:gd name="connsiteY489" fmla="*/ 28956 h 262175"/>
                  <a:gd name="connsiteX490" fmla="*/ 4085430 w 6487123"/>
                  <a:gd name="connsiteY490" fmla="*/ 14343 h 262175"/>
                  <a:gd name="connsiteX491" fmla="*/ 4210212 w 6487123"/>
                  <a:gd name="connsiteY491" fmla="*/ 14343 h 262175"/>
                  <a:gd name="connsiteX492" fmla="*/ 4210177 w 6487123"/>
                  <a:gd name="connsiteY492" fmla="*/ 16917 h 262175"/>
                  <a:gd name="connsiteX493" fmla="*/ 4209926 w 6487123"/>
                  <a:gd name="connsiteY493" fmla="*/ 21208 h 262175"/>
                  <a:gd name="connsiteX494" fmla="*/ 4205227 w 6487123"/>
                  <a:gd name="connsiteY494" fmla="*/ 78876 h 262175"/>
                  <a:gd name="connsiteX495" fmla="*/ 4198163 w 6487123"/>
                  <a:gd name="connsiteY495" fmla="*/ 101245 h 262175"/>
                  <a:gd name="connsiteX496" fmla="*/ 4191745 w 6487123"/>
                  <a:gd name="connsiteY496" fmla="*/ 105606 h 262175"/>
                  <a:gd name="connsiteX497" fmla="*/ 4182957 w 6487123"/>
                  <a:gd name="connsiteY497" fmla="*/ 106964 h 262175"/>
                  <a:gd name="connsiteX498" fmla="*/ 4169938 w 6487123"/>
                  <a:gd name="connsiteY498" fmla="*/ 107216 h 262175"/>
                  <a:gd name="connsiteX499" fmla="*/ 4151969 w 6487123"/>
                  <a:gd name="connsiteY499" fmla="*/ 106392 h 262175"/>
                  <a:gd name="connsiteX500" fmla="*/ 4150750 w 6487123"/>
                  <a:gd name="connsiteY500" fmla="*/ 100243 h 262175"/>
                  <a:gd name="connsiteX501" fmla="*/ 4148240 w 6487123"/>
                  <a:gd name="connsiteY501" fmla="*/ 94090 h 262175"/>
                  <a:gd name="connsiteX502" fmla="*/ 4166460 w 6487123"/>
                  <a:gd name="connsiteY502" fmla="*/ 95347 h 262175"/>
                  <a:gd name="connsiteX503" fmla="*/ 4177793 w 6487123"/>
                  <a:gd name="connsiteY503" fmla="*/ 95525 h 262175"/>
                  <a:gd name="connsiteX504" fmla="*/ 4183459 w 6487123"/>
                  <a:gd name="connsiteY504" fmla="*/ 95095 h 262175"/>
                  <a:gd name="connsiteX505" fmla="*/ 4186974 w 6487123"/>
                  <a:gd name="connsiteY505" fmla="*/ 92942 h 262175"/>
                  <a:gd name="connsiteX506" fmla="*/ 4192462 w 6487123"/>
                  <a:gd name="connsiteY506" fmla="*/ 75001 h 262175"/>
                  <a:gd name="connsiteX507" fmla="*/ 4196443 w 6487123"/>
                  <a:gd name="connsiteY507" fmla="*/ 26929 h 262175"/>
                  <a:gd name="connsiteX508" fmla="*/ 4144223 w 6487123"/>
                  <a:gd name="connsiteY508" fmla="*/ 26929 h 262175"/>
                  <a:gd name="connsiteX509" fmla="*/ 4126688 w 6487123"/>
                  <a:gd name="connsiteY509" fmla="*/ 84247 h 262175"/>
                  <a:gd name="connsiteX510" fmla="*/ 4087441 w 6487123"/>
                  <a:gd name="connsiteY510" fmla="*/ 120473 h 262175"/>
                  <a:gd name="connsiteX511" fmla="*/ 4082452 w 6487123"/>
                  <a:gd name="connsiteY511" fmla="*/ 115767 h 262175"/>
                  <a:gd name="connsiteX512" fmla="*/ 4076820 w 6487123"/>
                  <a:gd name="connsiteY512" fmla="*/ 111276 h 262175"/>
                  <a:gd name="connsiteX513" fmla="*/ 4114385 w 6487123"/>
                  <a:gd name="connsiteY513" fmla="*/ 79122 h 262175"/>
                  <a:gd name="connsiteX514" fmla="*/ 4130451 w 6487123"/>
                  <a:gd name="connsiteY514" fmla="*/ 26929 h 262175"/>
                  <a:gd name="connsiteX515" fmla="*/ 4085430 w 6487123"/>
                  <a:gd name="connsiteY515" fmla="*/ 26929 h 262175"/>
                  <a:gd name="connsiteX516" fmla="*/ 0 w 6487123"/>
                  <a:gd name="connsiteY516" fmla="*/ 14343 h 262175"/>
                  <a:gd name="connsiteX517" fmla="*/ 235480 w 6487123"/>
                  <a:gd name="connsiteY517" fmla="*/ 14343 h 262175"/>
                  <a:gd name="connsiteX518" fmla="*/ 235480 w 6487123"/>
                  <a:gd name="connsiteY518" fmla="*/ 261010 h 262175"/>
                  <a:gd name="connsiteX519" fmla="*/ 221460 w 6487123"/>
                  <a:gd name="connsiteY519" fmla="*/ 261010 h 262175"/>
                  <a:gd name="connsiteX520" fmla="*/ 221460 w 6487123"/>
                  <a:gd name="connsiteY520" fmla="*/ 245520 h 262175"/>
                  <a:gd name="connsiteX521" fmla="*/ 13735 w 6487123"/>
                  <a:gd name="connsiteY521" fmla="*/ 245520 h 262175"/>
                  <a:gd name="connsiteX522" fmla="*/ 13735 w 6487123"/>
                  <a:gd name="connsiteY522" fmla="*/ 261010 h 262175"/>
                  <a:gd name="connsiteX523" fmla="*/ 0 w 6487123"/>
                  <a:gd name="connsiteY523" fmla="*/ 261010 h 262175"/>
                  <a:gd name="connsiteX524" fmla="*/ 5602435 w 6487123"/>
                  <a:gd name="connsiteY524" fmla="*/ 13751 h 262175"/>
                  <a:gd name="connsiteX525" fmla="*/ 5635890 w 6487123"/>
                  <a:gd name="connsiteY525" fmla="*/ 27413 h 262175"/>
                  <a:gd name="connsiteX526" fmla="*/ 5663537 w 6487123"/>
                  <a:gd name="connsiteY526" fmla="*/ 43012 h 262175"/>
                  <a:gd name="connsiteX527" fmla="*/ 5656078 w 6487123"/>
                  <a:gd name="connsiteY527" fmla="*/ 54486 h 262175"/>
                  <a:gd name="connsiteX528" fmla="*/ 5628647 w 6487123"/>
                  <a:gd name="connsiteY528" fmla="*/ 38027 h 262175"/>
                  <a:gd name="connsiteX529" fmla="*/ 5594976 w 6487123"/>
                  <a:gd name="connsiteY529" fmla="*/ 23504 h 262175"/>
                  <a:gd name="connsiteX530" fmla="*/ 5046904 w 6487123"/>
                  <a:gd name="connsiteY530" fmla="*/ 8606 h 262175"/>
                  <a:gd name="connsiteX531" fmla="*/ 5058594 w 6487123"/>
                  <a:gd name="connsiteY531" fmla="*/ 10001 h 262175"/>
                  <a:gd name="connsiteX532" fmla="*/ 5069854 w 6487123"/>
                  <a:gd name="connsiteY532" fmla="*/ 13756 h 262175"/>
                  <a:gd name="connsiteX533" fmla="*/ 5065839 w 6487123"/>
                  <a:gd name="connsiteY533" fmla="*/ 26932 h 262175"/>
                  <a:gd name="connsiteX534" fmla="*/ 5047765 w 6487123"/>
                  <a:gd name="connsiteY534" fmla="*/ 22626 h 262175"/>
                  <a:gd name="connsiteX535" fmla="*/ 5029873 w 6487123"/>
                  <a:gd name="connsiteY535" fmla="*/ 31344 h 262175"/>
                  <a:gd name="connsiteX536" fmla="*/ 5024243 w 6487123"/>
                  <a:gd name="connsiteY536" fmla="*/ 56208 h 262175"/>
                  <a:gd name="connsiteX537" fmla="*/ 5024243 w 6487123"/>
                  <a:gd name="connsiteY537" fmla="*/ 87494 h 262175"/>
                  <a:gd name="connsiteX538" fmla="*/ 5058953 w 6487123"/>
                  <a:gd name="connsiteY538" fmla="*/ 87494 h 262175"/>
                  <a:gd name="connsiteX539" fmla="*/ 5058953 w 6487123"/>
                  <a:gd name="connsiteY539" fmla="*/ 101514 h 262175"/>
                  <a:gd name="connsiteX540" fmla="*/ 5024243 w 6487123"/>
                  <a:gd name="connsiteY540" fmla="*/ 101514 h 262175"/>
                  <a:gd name="connsiteX541" fmla="*/ 5024243 w 6487123"/>
                  <a:gd name="connsiteY541" fmla="*/ 240356 h 262175"/>
                  <a:gd name="connsiteX542" fmla="*/ 5007641 w 6487123"/>
                  <a:gd name="connsiteY542" fmla="*/ 240356 h 262175"/>
                  <a:gd name="connsiteX543" fmla="*/ 5007641 w 6487123"/>
                  <a:gd name="connsiteY543" fmla="*/ 101514 h 262175"/>
                  <a:gd name="connsiteX544" fmla="*/ 4986413 w 6487123"/>
                  <a:gd name="connsiteY544" fmla="*/ 101514 h 262175"/>
                  <a:gd name="connsiteX545" fmla="*/ 4986413 w 6487123"/>
                  <a:gd name="connsiteY545" fmla="*/ 88924 h 262175"/>
                  <a:gd name="connsiteX546" fmla="*/ 5007641 w 6487123"/>
                  <a:gd name="connsiteY546" fmla="*/ 87494 h 262175"/>
                  <a:gd name="connsiteX547" fmla="*/ 5007641 w 6487123"/>
                  <a:gd name="connsiteY547" fmla="*/ 55347 h 262175"/>
                  <a:gd name="connsiteX548" fmla="*/ 5017593 w 6487123"/>
                  <a:gd name="connsiteY548" fmla="*/ 20567 h 262175"/>
                  <a:gd name="connsiteX549" fmla="*/ 5046904 w 6487123"/>
                  <a:gd name="connsiteY549" fmla="*/ 8606 h 262175"/>
                  <a:gd name="connsiteX550" fmla="*/ 4921401 w 6487123"/>
                  <a:gd name="connsiteY550" fmla="*/ 8606 h 262175"/>
                  <a:gd name="connsiteX551" fmla="*/ 4933091 w 6487123"/>
                  <a:gd name="connsiteY551" fmla="*/ 10001 h 262175"/>
                  <a:gd name="connsiteX552" fmla="*/ 4944351 w 6487123"/>
                  <a:gd name="connsiteY552" fmla="*/ 13756 h 262175"/>
                  <a:gd name="connsiteX553" fmla="*/ 4940335 w 6487123"/>
                  <a:gd name="connsiteY553" fmla="*/ 26932 h 262175"/>
                  <a:gd name="connsiteX554" fmla="*/ 4922263 w 6487123"/>
                  <a:gd name="connsiteY554" fmla="*/ 22626 h 262175"/>
                  <a:gd name="connsiteX555" fmla="*/ 4904370 w 6487123"/>
                  <a:gd name="connsiteY555" fmla="*/ 31344 h 262175"/>
                  <a:gd name="connsiteX556" fmla="*/ 4898740 w 6487123"/>
                  <a:gd name="connsiteY556" fmla="*/ 56208 h 262175"/>
                  <a:gd name="connsiteX557" fmla="*/ 4898740 w 6487123"/>
                  <a:gd name="connsiteY557" fmla="*/ 87494 h 262175"/>
                  <a:gd name="connsiteX558" fmla="*/ 4933450 w 6487123"/>
                  <a:gd name="connsiteY558" fmla="*/ 87494 h 262175"/>
                  <a:gd name="connsiteX559" fmla="*/ 4933450 w 6487123"/>
                  <a:gd name="connsiteY559" fmla="*/ 101514 h 262175"/>
                  <a:gd name="connsiteX560" fmla="*/ 4898740 w 6487123"/>
                  <a:gd name="connsiteY560" fmla="*/ 101514 h 262175"/>
                  <a:gd name="connsiteX561" fmla="*/ 4898740 w 6487123"/>
                  <a:gd name="connsiteY561" fmla="*/ 240356 h 262175"/>
                  <a:gd name="connsiteX562" fmla="*/ 4882138 w 6487123"/>
                  <a:gd name="connsiteY562" fmla="*/ 240356 h 262175"/>
                  <a:gd name="connsiteX563" fmla="*/ 4882138 w 6487123"/>
                  <a:gd name="connsiteY563" fmla="*/ 101514 h 262175"/>
                  <a:gd name="connsiteX564" fmla="*/ 4860909 w 6487123"/>
                  <a:gd name="connsiteY564" fmla="*/ 101514 h 262175"/>
                  <a:gd name="connsiteX565" fmla="*/ 4860909 w 6487123"/>
                  <a:gd name="connsiteY565" fmla="*/ 88924 h 262175"/>
                  <a:gd name="connsiteX566" fmla="*/ 4882138 w 6487123"/>
                  <a:gd name="connsiteY566" fmla="*/ 87494 h 262175"/>
                  <a:gd name="connsiteX567" fmla="*/ 4882138 w 6487123"/>
                  <a:gd name="connsiteY567" fmla="*/ 55347 h 262175"/>
                  <a:gd name="connsiteX568" fmla="*/ 4892090 w 6487123"/>
                  <a:gd name="connsiteY568" fmla="*/ 20567 h 262175"/>
                  <a:gd name="connsiteX569" fmla="*/ 4921401 w 6487123"/>
                  <a:gd name="connsiteY569" fmla="*/ 8606 h 262175"/>
                  <a:gd name="connsiteX570" fmla="*/ 5953843 w 6487123"/>
                  <a:gd name="connsiteY570" fmla="*/ 1990 h 262175"/>
                  <a:gd name="connsiteX571" fmla="*/ 5967039 w 6487123"/>
                  <a:gd name="connsiteY571" fmla="*/ 1990 h 262175"/>
                  <a:gd name="connsiteX572" fmla="*/ 5967039 w 6487123"/>
                  <a:gd name="connsiteY572" fmla="*/ 97803 h 262175"/>
                  <a:gd name="connsiteX573" fmla="*/ 6016666 w 6487123"/>
                  <a:gd name="connsiteY573" fmla="*/ 97803 h 262175"/>
                  <a:gd name="connsiteX574" fmla="*/ 6016666 w 6487123"/>
                  <a:gd name="connsiteY574" fmla="*/ 110998 h 262175"/>
                  <a:gd name="connsiteX575" fmla="*/ 5967039 w 6487123"/>
                  <a:gd name="connsiteY575" fmla="*/ 110998 h 262175"/>
                  <a:gd name="connsiteX576" fmla="*/ 5967039 w 6487123"/>
                  <a:gd name="connsiteY576" fmla="*/ 116162 h 262175"/>
                  <a:gd name="connsiteX577" fmla="*/ 5980585 w 6487123"/>
                  <a:gd name="connsiteY577" fmla="*/ 134383 h 262175"/>
                  <a:gd name="connsiteX578" fmla="*/ 5998530 w 6487123"/>
                  <a:gd name="connsiteY578" fmla="*/ 159616 h 262175"/>
                  <a:gd name="connsiteX579" fmla="*/ 6010929 w 6487123"/>
                  <a:gd name="connsiteY579" fmla="*/ 177838 h 262175"/>
                  <a:gd name="connsiteX580" fmla="*/ 6000889 w 6487123"/>
                  <a:gd name="connsiteY580" fmla="*/ 189025 h 262175"/>
                  <a:gd name="connsiteX581" fmla="*/ 5992177 w 6487123"/>
                  <a:gd name="connsiteY581" fmla="*/ 173184 h 262175"/>
                  <a:gd name="connsiteX582" fmla="*/ 5979575 w 6487123"/>
                  <a:gd name="connsiteY582" fmla="*/ 152561 h 262175"/>
                  <a:gd name="connsiteX583" fmla="*/ 5967039 w 6487123"/>
                  <a:gd name="connsiteY583" fmla="*/ 133087 h 262175"/>
                  <a:gd name="connsiteX584" fmla="*/ 5967039 w 6487123"/>
                  <a:gd name="connsiteY584" fmla="*/ 261028 h 262175"/>
                  <a:gd name="connsiteX585" fmla="*/ 5953843 w 6487123"/>
                  <a:gd name="connsiteY585" fmla="*/ 261028 h 262175"/>
                  <a:gd name="connsiteX586" fmla="*/ 5953843 w 6487123"/>
                  <a:gd name="connsiteY586" fmla="*/ 134521 h 262175"/>
                  <a:gd name="connsiteX587" fmla="*/ 5933547 w 6487123"/>
                  <a:gd name="connsiteY587" fmla="*/ 182965 h 262175"/>
                  <a:gd name="connsiteX588" fmla="*/ 5910241 w 6487123"/>
                  <a:gd name="connsiteY588" fmla="*/ 221728 h 262175"/>
                  <a:gd name="connsiteX589" fmla="*/ 5906691 w 6487123"/>
                  <a:gd name="connsiteY589" fmla="*/ 215237 h 262175"/>
                  <a:gd name="connsiteX590" fmla="*/ 5902495 w 6487123"/>
                  <a:gd name="connsiteY590" fmla="*/ 209393 h 262175"/>
                  <a:gd name="connsiteX591" fmla="*/ 5920471 w 6487123"/>
                  <a:gd name="connsiteY591" fmla="*/ 182289 h 262175"/>
                  <a:gd name="connsiteX592" fmla="*/ 5937491 w 6487123"/>
                  <a:gd name="connsiteY592" fmla="*/ 147472 h 262175"/>
                  <a:gd name="connsiteX593" fmla="*/ 5950687 w 6487123"/>
                  <a:gd name="connsiteY593" fmla="*/ 110998 h 262175"/>
                  <a:gd name="connsiteX594" fmla="*/ 5906223 w 6487123"/>
                  <a:gd name="connsiteY594" fmla="*/ 110998 h 262175"/>
                  <a:gd name="connsiteX595" fmla="*/ 5906223 w 6487123"/>
                  <a:gd name="connsiteY595" fmla="*/ 97803 h 262175"/>
                  <a:gd name="connsiteX596" fmla="*/ 5953843 w 6487123"/>
                  <a:gd name="connsiteY596" fmla="*/ 97803 h 262175"/>
                  <a:gd name="connsiteX597" fmla="*/ 6113626 w 6487123"/>
                  <a:gd name="connsiteY597" fmla="*/ 1704 h 262175"/>
                  <a:gd name="connsiteX598" fmla="*/ 6126821 w 6487123"/>
                  <a:gd name="connsiteY598" fmla="*/ 1704 h 262175"/>
                  <a:gd name="connsiteX599" fmla="*/ 6126821 w 6487123"/>
                  <a:gd name="connsiteY599" fmla="*/ 165502 h 262175"/>
                  <a:gd name="connsiteX600" fmla="*/ 6162967 w 6487123"/>
                  <a:gd name="connsiteY600" fmla="*/ 159192 h 262175"/>
                  <a:gd name="connsiteX601" fmla="*/ 6165261 w 6487123"/>
                  <a:gd name="connsiteY601" fmla="*/ 171526 h 262175"/>
                  <a:gd name="connsiteX602" fmla="*/ 6126821 w 6487123"/>
                  <a:gd name="connsiteY602" fmla="*/ 178411 h 262175"/>
                  <a:gd name="connsiteX603" fmla="*/ 6126821 w 6487123"/>
                  <a:gd name="connsiteY603" fmla="*/ 261028 h 262175"/>
                  <a:gd name="connsiteX604" fmla="*/ 6113626 w 6487123"/>
                  <a:gd name="connsiteY604" fmla="*/ 261028 h 262175"/>
                  <a:gd name="connsiteX605" fmla="*/ 6113626 w 6487123"/>
                  <a:gd name="connsiteY605" fmla="*/ 180706 h 262175"/>
                  <a:gd name="connsiteX606" fmla="*/ 6018675 w 6487123"/>
                  <a:gd name="connsiteY606" fmla="*/ 198205 h 262175"/>
                  <a:gd name="connsiteX607" fmla="*/ 6016092 w 6487123"/>
                  <a:gd name="connsiteY607" fmla="*/ 185582 h 262175"/>
                  <a:gd name="connsiteX608" fmla="*/ 6113626 w 6487123"/>
                  <a:gd name="connsiteY608" fmla="*/ 168085 h 262175"/>
                  <a:gd name="connsiteX609" fmla="*/ 5710583 w 6487123"/>
                  <a:gd name="connsiteY609" fmla="*/ 1704 h 262175"/>
                  <a:gd name="connsiteX610" fmla="*/ 5723779 w 6487123"/>
                  <a:gd name="connsiteY610" fmla="*/ 3711 h 262175"/>
                  <a:gd name="connsiteX611" fmla="*/ 5718077 w 6487123"/>
                  <a:gd name="connsiteY611" fmla="*/ 16226 h 262175"/>
                  <a:gd name="connsiteX612" fmla="*/ 5710870 w 6487123"/>
                  <a:gd name="connsiteY612" fmla="*/ 28956 h 262175"/>
                  <a:gd name="connsiteX613" fmla="*/ 5818444 w 6487123"/>
                  <a:gd name="connsiteY613" fmla="*/ 28956 h 262175"/>
                  <a:gd name="connsiteX614" fmla="*/ 5820739 w 6487123"/>
                  <a:gd name="connsiteY614" fmla="*/ 28382 h 262175"/>
                  <a:gd name="connsiteX615" fmla="*/ 5830205 w 6487123"/>
                  <a:gd name="connsiteY615" fmla="*/ 31537 h 262175"/>
                  <a:gd name="connsiteX616" fmla="*/ 5817763 w 6487123"/>
                  <a:gd name="connsiteY616" fmla="*/ 54056 h 262175"/>
                  <a:gd name="connsiteX617" fmla="*/ 5805535 w 6487123"/>
                  <a:gd name="connsiteY617" fmla="*/ 73132 h 262175"/>
                  <a:gd name="connsiteX618" fmla="*/ 5793773 w 6487123"/>
                  <a:gd name="connsiteY618" fmla="*/ 69117 h 262175"/>
                  <a:gd name="connsiteX619" fmla="*/ 5802021 w 6487123"/>
                  <a:gd name="connsiteY619" fmla="*/ 55992 h 262175"/>
                  <a:gd name="connsiteX620" fmla="*/ 5810698 w 6487123"/>
                  <a:gd name="connsiteY620" fmla="*/ 40716 h 262175"/>
                  <a:gd name="connsiteX621" fmla="*/ 5758201 w 6487123"/>
                  <a:gd name="connsiteY621" fmla="*/ 40716 h 262175"/>
                  <a:gd name="connsiteX622" fmla="*/ 5755225 w 6487123"/>
                  <a:gd name="connsiteY622" fmla="*/ 50255 h 262175"/>
                  <a:gd name="connsiteX623" fmla="*/ 5751604 w 6487123"/>
                  <a:gd name="connsiteY623" fmla="*/ 59362 h 262175"/>
                  <a:gd name="connsiteX624" fmla="*/ 5787713 w 6487123"/>
                  <a:gd name="connsiteY624" fmla="*/ 93141 h 262175"/>
                  <a:gd name="connsiteX625" fmla="*/ 5838237 w 6487123"/>
                  <a:gd name="connsiteY625" fmla="*/ 113580 h 262175"/>
                  <a:gd name="connsiteX626" fmla="*/ 5833719 w 6487123"/>
                  <a:gd name="connsiteY626" fmla="*/ 118744 h 262175"/>
                  <a:gd name="connsiteX627" fmla="*/ 5829631 w 6487123"/>
                  <a:gd name="connsiteY627" fmla="*/ 124768 h 262175"/>
                  <a:gd name="connsiteX628" fmla="*/ 5782299 w 6487123"/>
                  <a:gd name="connsiteY628" fmla="*/ 103576 h 262175"/>
                  <a:gd name="connsiteX629" fmla="*/ 5746154 w 6487123"/>
                  <a:gd name="connsiteY629" fmla="*/ 70551 h 262175"/>
                  <a:gd name="connsiteX630" fmla="*/ 5717181 w 6487123"/>
                  <a:gd name="connsiteY630" fmla="*/ 103217 h 262175"/>
                  <a:gd name="connsiteX631" fmla="*/ 5668413 w 6487123"/>
                  <a:gd name="connsiteY631" fmla="*/ 126202 h 262175"/>
                  <a:gd name="connsiteX632" fmla="*/ 5664935 w 6487123"/>
                  <a:gd name="connsiteY632" fmla="*/ 120715 h 262175"/>
                  <a:gd name="connsiteX633" fmla="*/ 5660381 w 6487123"/>
                  <a:gd name="connsiteY633" fmla="*/ 115875 h 262175"/>
                  <a:gd name="connsiteX634" fmla="*/ 5718759 w 6487123"/>
                  <a:gd name="connsiteY634" fmla="*/ 85396 h 262175"/>
                  <a:gd name="connsiteX635" fmla="*/ 5744433 w 6487123"/>
                  <a:gd name="connsiteY635" fmla="*/ 40716 h 262175"/>
                  <a:gd name="connsiteX636" fmla="*/ 5703411 w 6487123"/>
                  <a:gd name="connsiteY636" fmla="*/ 40716 h 262175"/>
                  <a:gd name="connsiteX637" fmla="*/ 5689605 w 6487123"/>
                  <a:gd name="connsiteY637" fmla="*/ 57570 h 262175"/>
                  <a:gd name="connsiteX638" fmla="*/ 5673003 w 6487123"/>
                  <a:gd name="connsiteY638" fmla="*/ 73132 h 262175"/>
                  <a:gd name="connsiteX639" fmla="*/ 5668306 w 6487123"/>
                  <a:gd name="connsiteY639" fmla="*/ 68291 h 262175"/>
                  <a:gd name="connsiteX640" fmla="*/ 5662963 w 6487123"/>
                  <a:gd name="connsiteY640" fmla="*/ 64527 h 262175"/>
                  <a:gd name="connsiteX641" fmla="*/ 5692797 w 6487123"/>
                  <a:gd name="connsiteY641" fmla="*/ 33867 h 262175"/>
                  <a:gd name="connsiteX642" fmla="*/ 5710583 w 6487123"/>
                  <a:gd name="connsiteY642" fmla="*/ 1704 h 262175"/>
                  <a:gd name="connsiteX643" fmla="*/ 4414818 w 6487123"/>
                  <a:gd name="connsiteY643" fmla="*/ 1704 h 262175"/>
                  <a:gd name="connsiteX644" fmla="*/ 4429161 w 6487123"/>
                  <a:gd name="connsiteY644" fmla="*/ 1704 h 262175"/>
                  <a:gd name="connsiteX645" fmla="*/ 4428157 w 6487123"/>
                  <a:gd name="connsiteY645" fmla="*/ 40393 h 262175"/>
                  <a:gd name="connsiteX646" fmla="*/ 4423711 w 6487123"/>
                  <a:gd name="connsiteY646" fmla="*/ 86614 h 262175"/>
                  <a:gd name="connsiteX647" fmla="*/ 4545915 w 6487123"/>
                  <a:gd name="connsiteY647" fmla="*/ 86614 h 262175"/>
                  <a:gd name="connsiteX648" fmla="*/ 4545915 w 6487123"/>
                  <a:gd name="connsiteY648" fmla="*/ 100385 h 262175"/>
                  <a:gd name="connsiteX649" fmla="*/ 4433465 w 6487123"/>
                  <a:gd name="connsiteY649" fmla="*/ 100385 h 262175"/>
                  <a:gd name="connsiteX650" fmla="*/ 4478359 w 6487123"/>
                  <a:gd name="connsiteY650" fmla="*/ 190495 h 262175"/>
                  <a:gd name="connsiteX651" fmla="*/ 4549931 w 6487123"/>
                  <a:gd name="connsiteY651" fmla="*/ 248119 h 262175"/>
                  <a:gd name="connsiteX652" fmla="*/ 4544337 w 6487123"/>
                  <a:gd name="connsiteY652" fmla="*/ 254251 h 262175"/>
                  <a:gd name="connsiteX653" fmla="*/ 4539604 w 6487123"/>
                  <a:gd name="connsiteY653" fmla="*/ 261028 h 262175"/>
                  <a:gd name="connsiteX654" fmla="*/ 4466597 w 6487123"/>
                  <a:gd name="connsiteY654" fmla="*/ 199388 h 262175"/>
                  <a:gd name="connsiteX655" fmla="*/ 4420269 w 6487123"/>
                  <a:gd name="connsiteY655" fmla="*/ 104400 h 262175"/>
                  <a:gd name="connsiteX656" fmla="*/ 4401080 w 6487123"/>
                  <a:gd name="connsiteY656" fmla="*/ 164015 h 262175"/>
                  <a:gd name="connsiteX657" fmla="*/ 4363533 w 6487123"/>
                  <a:gd name="connsiteY657" fmla="*/ 218721 h 262175"/>
                  <a:gd name="connsiteX658" fmla="*/ 4301507 w 6487123"/>
                  <a:gd name="connsiteY658" fmla="*/ 261315 h 262175"/>
                  <a:gd name="connsiteX659" fmla="*/ 4296881 w 6487123"/>
                  <a:gd name="connsiteY659" fmla="*/ 255291 h 262175"/>
                  <a:gd name="connsiteX660" fmla="*/ 4291179 w 6487123"/>
                  <a:gd name="connsiteY660" fmla="*/ 250127 h 262175"/>
                  <a:gd name="connsiteX661" fmla="*/ 4351697 w 6487123"/>
                  <a:gd name="connsiteY661" fmla="*/ 209839 h 262175"/>
                  <a:gd name="connsiteX662" fmla="*/ 4388247 w 6487123"/>
                  <a:gd name="connsiteY662" fmla="*/ 157502 h 262175"/>
                  <a:gd name="connsiteX663" fmla="*/ 4407073 w 6487123"/>
                  <a:gd name="connsiteY663" fmla="*/ 100385 h 262175"/>
                  <a:gd name="connsiteX664" fmla="*/ 4296343 w 6487123"/>
                  <a:gd name="connsiteY664" fmla="*/ 100385 h 262175"/>
                  <a:gd name="connsiteX665" fmla="*/ 4296343 w 6487123"/>
                  <a:gd name="connsiteY665" fmla="*/ 86614 h 262175"/>
                  <a:gd name="connsiteX666" fmla="*/ 4409368 w 6487123"/>
                  <a:gd name="connsiteY666" fmla="*/ 86614 h 262175"/>
                  <a:gd name="connsiteX667" fmla="*/ 4413921 w 6487123"/>
                  <a:gd name="connsiteY667" fmla="*/ 40072 h 262175"/>
                  <a:gd name="connsiteX668" fmla="*/ 4414818 w 6487123"/>
                  <a:gd name="connsiteY668" fmla="*/ 1704 h 262175"/>
                  <a:gd name="connsiteX669" fmla="*/ 2646589 w 6487123"/>
                  <a:gd name="connsiteY669" fmla="*/ 1704 h 262175"/>
                  <a:gd name="connsiteX670" fmla="*/ 2660358 w 6487123"/>
                  <a:gd name="connsiteY670" fmla="*/ 1704 h 262175"/>
                  <a:gd name="connsiteX671" fmla="*/ 2660358 w 6487123"/>
                  <a:gd name="connsiteY671" fmla="*/ 26087 h 262175"/>
                  <a:gd name="connsiteX672" fmla="*/ 2740393 w 6487123"/>
                  <a:gd name="connsiteY672" fmla="*/ 26087 h 262175"/>
                  <a:gd name="connsiteX673" fmla="*/ 2740393 w 6487123"/>
                  <a:gd name="connsiteY673" fmla="*/ 1704 h 262175"/>
                  <a:gd name="connsiteX674" fmla="*/ 2753876 w 6487123"/>
                  <a:gd name="connsiteY674" fmla="*/ 1704 h 262175"/>
                  <a:gd name="connsiteX675" fmla="*/ 2753876 w 6487123"/>
                  <a:gd name="connsiteY675" fmla="*/ 26087 h 262175"/>
                  <a:gd name="connsiteX676" fmla="*/ 2825018 w 6487123"/>
                  <a:gd name="connsiteY676" fmla="*/ 26087 h 262175"/>
                  <a:gd name="connsiteX677" fmla="*/ 2825018 w 6487123"/>
                  <a:gd name="connsiteY677" fmla="*/ 38996 h 262175"/>
                  <a:gd name="connsiteX678" fmla="*/ 2753876 w 6487123"/>
                  <a:gd name="connsiteY678" fmla="*/ 38996 h 262175"/>
                  <a:gd name="connsiteX679" fmla="*/ 2753876 w 6487123"/>
                  <a:gd name="connsiteY679" fmla="*/ 64239 h 262175"/>
                  <a:gd name="connsiteX680" fmla="*/ 2740393 w 6487123"/>
                  <a:gd name="connsiteY680" fmla="*/ 64239 h 262175"/>
                  <a:gd name="connsiteX681" fmla="*/ 2740393 w 6487123"/>
                  <a:gd name="connsiteY681" fmla="*/ 38996 h 262175"/>
                  <a:gd name="connsiteX682" fmla="*/ 2660358 w 6487123"/>
                  <a:gd name="connsiteY682" fmla="*/ 38996 h 262175"/>
                  <a:gd name="connsiteX683" fmla="*/ 2660358 w 6487123"/>
                  <a:gd name="connsiteY683" fmla="*/ 65100 h 262175"/>
                  <a:gd name="connsiteX684" fmla="*/ 2646589 w 6487123"/>
                  <a:gd name="connsiteY684" fmla="*/ 65100 h 262175"/>
                  <a:gd name="connsiteX685" fmla="*/ 2646589 w 6487123"/>
                  <a:gd name="connsiteY685" fmla="*/ 38996 h 262175"/>
                  <a:gd name="connsiteX686" fmla="*/ 2575447 w 6487123"/>
                  <a:gd name="connsiteY686" fmla="*/ 38996 h 262175"/>
                  <a:gd name="connsiteX687" fmla="*/ 2575447 w 6487123"/>
                  <a:gd name="connsiteY687" fmla="*/ 26087 h 262175"/>
                  <a:gd name="connsiteX688" fmla="*/ 2646589 w 6487123"/>
                  <a:gd name="connsiteY688" fmla="*/ 26087 h 262175"/>
                  <a:gd name="connsiteX689" fmla="*/ 4015431 w 6487123"/>
                  <a:gd name="connsiteY689" fmla="*/ 1434 h 262175"/>
                  <a:gd name="connsiteX690" fmla="*/ 4028627 w 6487123"/>
                  <a:gd name="connsiteY690" fmla="*/ 1434 h 262175"/>
                  <a:gd name="connsiteX691" fmla="*/ 4028627 w 6487123"/>
                  <a:gd name="connsiteY691" fmla="*/ 39300 h 262175"/>
                  <a:gd name="connsiteX692" fmla="*/ 4076259 w 6487123"/>
                  <a:gd name="connsiteY692" fmla="*/ 39300 h 262175"/>
                  <a:gd name="connsiteX693" fmla="*/ 4076259 w 6487123"/>
                  <a:gd name="connsiteY693" fmla="*/ 51886 h 262175"/>
                  <a:gd name="connsiteX694" fmla="*/ 4028627 w 6487123"/>
                  <a:gd name="connsiteY694" fmla="*/ 51886 h 262175"/>
                  <a:gd name="connsiteX695" fmla="*/ 4028627 w 6487123"/>
                  <a:gd name="connsiteY695" fmla="*/ 92657 h 262175"/>
                  <a:gd name="connsiteX696" fmla="*/ 4082557 w 6487123"/>
                  <a:gd name="connsiteY696" fmla="*/ 92657 h 262175"/>
                  <a:gd name="connsiteX697" fmla="*/ 4082557 w 6487123"/>
                  <a:gd name="connsiteY697" fmla="*/ 105530 h 262175"/>
                  <a:gd name="connsiteX698" fmla="*/ 4031191 w 6487123"/>
                  <a:gd name="connsiteY698" fmla="*/ 105530 h 262175"/>
                  <a:gd name="connsiteX699" fmla="*/ 4031191 w 6487123"/>
                  <a:gd name="connsiteY699" fmla="*/ 152038 h 262175"/>
                  <a:gd name="connsiteX700" fmla="*/ 4080263 w 6487123"/>
                  <a:gd name="connsiteY700" fmla="*/ 152038 h 262175"/>
                  <a:gd name="connsiteX701" fmla="*/ 4080263 w 6487123"/>
                  <a:gd name="connsiteY701" fmla="*/ 164911 h 262175"/>
                  <a:gd name="connsiteX702" fmla="*/ 4031191 w 6487123"/>
                  <a:gd name="connsiteY702" fmla="*/ 164911 h 262175"/>
                  <a:gd name="connsiteX703" fmla="*/ 4031191 w 6487123"/>
                  <a:gd name="connsiteY703" fmla="*/ 229189 h 262175"/>
                  <a:gd name="connsiteX704" fmla="*/ 4062905 w 6487123"/>
                  <a:gd name="connsiteY704" fmla="*/ 237914 h 262175"/>
                  <a:gd name="connsiteX705" fmla="*/ 4104927 w 6487123"/>
                  <a:gd name="connsiteY705" fmla="*/ 240392 h 262175"/>
                  <a:gd name="connsiteX706" fmla="*/ 4125463 w 6487123"/>
                  <a:gd name="connsiteY706" fmla="*/ 240387 h 262175"/>
                  <a:gd name="connsiteX707" fmla="*/ 4162111 w 6487123"/>
                  <a:gd name="connsiteY707" fmla="*/ 240356 h 262175"/>
                  <a:gd name="connsiteX708" fmla="*/ 4199353 w 6487123"/>
                  <a:gd name="connsiteY708" fmla="*/ 240270 h 262175"/>
                  <a:gd name="connsiteX709" fmla="*/ 4221669 w 6487123"/>
                  <a:gd name="connsiteY709" fmla="*/ 240104 h 262175"/>
                  <a:gd name="connsiteX710" fmla="*/ 4217867 w 6487123"/>
                  <a:gd name="connsiteY710" fmla="*/ 246758 h 262175"/>
                  <a:gd name="connsiteX711" fmla="*/ 4215359 w 6487123"/>
                  <a:gd name="connsiteY711" fmla="*/ 253839 h 262175"/>
                  <a:gd name="connsiteX712" fmla="*/ 4105499 w 6487123"/>
                  <a:gd name="connsiteY712" fmla="*/ 253839 h 262175"/>
                  <a:gd name="connsiteX713" fmla="*/ 4028119 w 6487123"/>
                  <a:gd name="connsiteY713" fmla="*/ 242595 h 262175"/>
                  <a:gd name="connsiteX714" fmla="*/ 3985593 w 6487123"/>
                  <a:gd name="connsiteY714" fmla="*/ 198220 h 262175"/>
                  <a:gd name="connsiteX715" fmla="*/ 3978759 w 6487123"/>
                  <a:gd name="connsiteY715" fmla="*/ 233059 h 262175"/>
                  <a:gd name="connsiteX716" fmla="*/ 3966970 w 6487123"/>
                  <a:gd name="connsiteY716" fmla="*/ 261871 h 262175"/>
                  <a:gd name="connsiteX717" fmla="*/ 3961734 w 6487123"/>
                  <a:gd name="connsiteY717" fmla="*/ 258249 h 262175"/>
                  <a:gd name="connsiteX718" fmla="*/ 3956069 w 6487123"/>
                  <a:gd name="connsiteY718" fmla="*/ 254412 h 262175"/>
                  <a:gd name="connsiteX719" fmla="*/ 3972707 w 6487123"/>
                  <a:gd name="connsiteY719" fmla="*/ 200641 h 262175"/>
                  <a:gd name="connsiteX720" fmla="*/ 3977297 w 6487123"/>
                  <a:gd name="connsiteY720" fmla="*/ 129650 h 262175"/>
                  <a:gd name="connsiteX721" fmla="*/ 3990456 w 6487123"/>
                  <a:gd name="connsiteY721" fmla="*/ 130508 h 262175"/>
                  <a:gd name="connsiteX722" fmla="*/ 3988454 w 6487123"/>
                  <a:gd name="connsiteY722" fmla="*/ 171802 h 262175"/>
                  <a:gd name="connsiteX723" fmla="*/ 4000797 w 6487123"/>
                  <a:gd name="connsiteY723" fmla="*/ 201108 h 262175"/>
                  <a:gd name="connsiteX724" fmla="*/ 4018318 w 6487123"/>
                  <a:gd name="connsiteY724" fmla="*/ 221147 h 262175"/>
                  <a:gd name="connsiteX725" fmla="*/ 4018318 w 6487123"/>
                  <a:gd name="connsiteY725" fmla="*/ 105530 h 262175"/>
                  <a:gd name="connsiteX726" fmla="*/ 3962093 w 6487123"/>
                  <a:gd name="connsiteY726" fmla="*/ 105530 h 262175"/>
                  <a:gd name="connsiteX727" fmla="*/ 3962093 w 6487123"/>
                  <a:gd name="connsiteY727" fmla="*/ 92657 h 262175"/>
                  <a:gd name="connsiteX728" fmla="*/ 4015431 w 6487123"/>
                  <a:gd name="connsiteY728" fmla="*/ 92657 h 262175"/>
                  <a:gd name="connsiteX729" fmla="*/ 4015431 w 6487123"/>
                  <a:gd name="connsiteY729" fmla="*/ 51886 h 262175"/>
                  <a:gd name="connsiteX730" fmla="*/ 3967543 w 6487123"/>
                  <a:gd name="connsiteY730" fmla="*/ 51886 h 262175"/>
                  <a:gd name="connsiteX731" fmla="*/ 3967543 w 6487123"/>
                  <a:gd name="connsiteY731" fmla="*/ 39300 h 262175"/>
                  <a:gd name="connsiteX732" fmla="*/ 4015431 w 6487123"/>
                  <a:gd name="connsiteY732" fmla="*/ 39300 h 262175"/>
                  <a:gd name="connsiteX733" fmla="*/ 2338210 w 6487123"/>
                  <a:gd name="connsiteY733" fmla="*/ 1434 h 262175"/>
                  <a:gd name="connsiteX734" fmla="*/ 2351119 w 6487123"/>
                  <a:gd name="connsiteY734" fmla="*/ 1434 h 262175"/>
                  <a:gd name="connsiteX735" fmla="*/ 2351119 w 6487123"/>
                  <a:gd name="connsiteY735" fmla="*/ 21802 h 262175"/>
                  <a:gd name="connsiteX736" fmla="*/ 2405336 w 6487123"/>
                  <a:gd name="connsiteY736" fmla="*/ 21802 h 262175"/>
                  <a:gd name="connsiteX737" fmla="*/ 2405336 w 6487123"/>
                  <a:gd name="connsiteY737" fmla="*/ 1434 h 262175"/>
                  <a:gd name="connsiteX738" fmla="*/ 2418532 w 6487123"/>
                  <a:gd name="connsiteY738" fmla="*/ 1434 h 262175"/>
                  <a:gd name="connsiteX739" fmla="*/ 2418532 w 6487123"/>
                  <a:gd name="connsiteY739" fmla="*/ 21802 h 262175"/>
                  <a:gd name="connsiteX740" fmla="*/ 2481642 w 6487123"/>
                  <a:gd name="connsiteY740" fmla="*/ 21802 h 262175"/>
                  <a:gd name="connsiteX741" fmla="*/ 2481642 w 6487123"/>
                  <a:gd name="connsiteY741" fmla="*/ 69385 h 262175"/>
                  <a:gd name="connsiteX742" fmla="*/ 2418532 w 6487123"/>
                  <a:gd name="connsiteY742" fmla="*/ 69385 h 262175"/>
                  <a:gd name="connsiteX743" fmla="*/ 2418532 w 6487123"/>
                  <a:gd name="connsiteY743" fmla="*/ 96099 h 262175"/>
                  <a:gd name="connsiteX744" fmla="*/ 2498280 w 6487123"/>
                  <a:gd name="connsiteY744" fmla="*/ 96099 h 262175"/>
                  <a:gd name="connsiteX745" fmla="*/ 2498137 w 6487123"/>
                  <a:gd name="connsiteY745" fmla="*/ 98208 h 262175"/>
                  <a:gd name="connsiteX746" fmla="*/ 2497994 w 6487123"/>
                  <a:gd name="connsiteY746" fmla="*/ 101818 h 262175"/>
                  <a:gd name="connsiteX747" fmla="*/ 2494228 w 6487123"/>
                  <a:gd name="connsiteY747" fmla="*/ 122506 h 262175"/>
                  <a:gd name="connsiteX748" fmla="*/ 2489387 w 6487123"/>
                  <a:gd name="connsiteY748" fmla="*/ 132227 h 262175"/>
                  <a:gd name="connsiteX749" fmla="*/ 2483937 w 6487123"/>
                  <a:gd name="connsiteY749" fmla="*/ 135310 h 262175"/>
                  <a:gd name="connsiteX750" fmla="*/ 2476765 w 6487123"/>
                  <a:gd name="connsiteY750" fmla="*/ 136242 h 262175"/>
                  <a:gd name="connsiteX751" fmla="*/ 2466905 w 6487123"/>
                  <a:gd name="connsiteY751" fmla="*/ 136530 h 262175"/>
                  <a:gd name="connsiteX752" fmla="*/ 2452956 w 6487123"/>
                  <a:gd name="connsiteY752" fmla="*/ 135955 h 262175"/>
                  <a:gd name="connsiteX753" fmla="*/ 2451952 w 6487123"/>
                  <a:gd name="connsiteY753" fmla="*/ 130648 h 262175"/>
                  <a:gd name="connsiteX754" fmla="*/ 2450087 w 6487123"/>
                  <a:gd name="connsiteY754" fmla="*/ 125340 h 262175"/>
                  <a:gd name="connsiteX755" fmla="*/ 2463606 w 6487123"/>
                  <a:gd name="connsiteY755" fmla="*/ 126345 h 262175"/>
                  <a:gd name="connsiteX756" fmla="*/ 2472176 w 6487123"/>
                  <a:gd name="connsiteY756" fmla="*/ 126489 h 262175"/>
                  <a:gd name="connsiteX757" fmla="*/ 2476371 w 6487123"/>
                  <a:gd name="connsiteY757" fmla="*/ 126166 h 262175"/>
                  <a:gd name="connsiteX758" fmla="*/ 2479061 w 6487123"/>
                  <a:gd name="connsiteY758" fmla="*/ 124766 h 262175"/>
                  <a:gd name="connsiteX759" fmla="*/ 2481750 w 6487123"/>
                  <a:gd name="connsiteY759" fmla="*/ 119239 h 262175"/>
                  <a:gd name="connsiteX760" fmla="*/ 2484224 w 6487123"/>
                  <a:gd name="connsiteY760" fmla="*/ 107251 h 262175"/>
                  <a:gd name="connsiteX761" fmla="*/ 2418532 w 6487123"/>
                  <a:gd name="connsiteY761" fmla="*/ 107251 h 262175"/>
                  <a:gd name="connsiteX762" fmla="*/ 2418532 w 6487123"/>
                  <a:gd name="connsiteY762" fmla="*/ 137372 h 262175"/>
                  <a:gd name="connsiteX763" fmla="*/ 2405336 w 6487123"/>
                  <a:gd name="connsiteY763" fmla="*/ 137372 h 262175"/>
                  <a:gd name="connsiteX764" fmla="*/ 2405336 w 6487123"/>
                  <a:gd name="connsiteY764" fmla="*/ 107251 h 262175"/>
                  <a:gd name="connsiteX765" fmla="*/ 2339931 w 6487123"/>
                  <a:gd name="connsiteY765" fmla="*/ 107251 h 262175"/>
                  <a:gd name="connsiteX766" fmla="*/ 2312357 w 6487123"/>
                  <a:gd name="connsiteY766" fmla="*/ 133715 h 262175"/>
                  <a:gd name="connsiteX767" fmla="*/ 2259610 w 6487123"/>
                  <a:gd name="connsiteY767" fmla="*/ 155444 h 262175"/>
                  <a:gd name="connsiteX768" fmla="*/ 2256597 w 6487123"/>
                  <a:gd name="connsiteY768" fmla="*/ 149528 h 262175"/>
                  <a:gd name="connsiteX769" fmla="*/ 2252725 w 6487123"/>
                  <a:gd name="connsiteY769" fmla="*/ 144256 h 262175"/>
                  <a:gd name="connsiteX770" fmla="*/ 2297475 w 6487123"/>
                  <a:gd name="connsiteY770" fmla="*/ 127367 h 262175"/>
                  <a:gd name="connsiteX771" fmla="*/ 2323293 w 6487123"/>
                  <a:gd name="connsiteY771" fmla="*/ 107251 h 262175"/>
                  <a:gd name="connsiteX772" fmla="*/ 2270223 w 6487123"/>
                  <a:gd name="connsiteY772" fmla="*/ 107251 h 262175"/>
                  <a:gd name="connsiteX773" fmla="*/ 2274706 w 6487123"/>
                  <a:gd name="connsiteY773" fmla="*/ 83712 h 262175"/>
                  <a:gd name="connsiteX774" fmla="*/ 2278543 w 6487123"/>
                  <a:gd name="connsiteY774" fmla="*/ 58233 h 262175"/>
                  <a:gd name="connsiteX775" fmla="*/ 2338210 w 6487123"/>
                  <a:gd name="connsiteY775" fmla="*/ 58233 h 262175"/>
                  <a:gd name="connsiteX776" fmla="*/ 2338210 w 6487123"/>
                  <a:gd name="connsiteY776" fmla="*/ 56797 h 262175"/>
                  <a:gd name="connsiteX777" fmla="*/ 2338210 w 6487123"/>
                  <a:gd name="connsiteY777" fmla="*/ 33240 h 262175"/>
                  <a:gd name="connsiteX778" fmla="*/ 2264773 w 6487123"/>
                  <a:gd name="connsiteY778" fmla="*/ 33240 h 262175"/>
                  <a:gd name="connsiteX779" fmla="*/ 2264773 w 6487123"/>
                  <a:gd name="connsiteY779" fmla="*/ 21802 h 262175"/>
                  <a:gd name="connsiteX780" fmla="*/ 2338210 w 6487123"/>
                  <a:gd name="connsiteY780" fmla="*/ 21802 h 262175"/>
                  <a:gd name="connsiteX781" fmla="*/ 2010611 w 6487123"/>
                  <a:gd name="connsiteY781" fmla="*/ 1434 h 262175"/>
                  <a:gd name="connsiteX782" fmla="*/ 2025816 w 6487123"/>
                  <a:gd name="connsiteY782" fmla="*/ 4016 h 262175"/>
                  <a:gd name="connsiteX783" fmla="*/ 2019504 w 6487123"/>
                  <a:gd name="connsiteY783" fmla="*/ 14522 h 262175"/>
                  <a:gd name="connsiteX784" fmla="*/ 2012333 w 6487123"/>
                  <a:gd name="connsiteY784" fmla="*/ 25244 h 262175"/>
                  <a:gd name="connsiteX785" fmla="*/ 2091507 w 6487123"/>
                  <a:gd name="connsiteY785" fmla="*/ 25244 h 262175"/>
                  <a:gd name="connsiteX786" fmla="*/ 2094089 w 6487123"/>
                  <a:gd name="connsiteY786" fmla="*/ 24383 h 262175"/>
                  <a:gd name="connsiteX787" fmla="*/ 2102982 w 6487123"/>
                  <a:gd name="connsiteY787" fmla="*/ 30679 h 262175"/>
                  <a:gd name="connsiteX788" fmla="*/ 2088675 w 6487123"/>
                  <a:gd name="connsiteY788" fmla="*/ 52980 h 262175"/>
                  <a:gd name="connsiteX789" fmla="*/ 2072000 w 6487123"/>
                  <a:gd name="connsiteY789" fmla="*/ 74011 h 262175"/>
                  <a:gd name="connsiteX790" fmla="*/ 2160068 w 6487123"/>
                  <a:gd name="connsiteY790" fmla="*/ 74011 h 262175"/>
                  <a:gd name="connsiteX791" fmla="*/ 2160068 w 6487123"/>
                  <a:gd name="connsiteY791" fmla="*/ 157739 h 262175"/>
                  <a:gd name="connsiteX792" fmla="*/ 2083475 w 6487123"/>
                  <a:gd name="connsiteY792" fmla="*/ 157739 h 262175"/>
                  <a:gd name="connsiteX793" fmla="*/ 2083475 w 6487123"/>
                  <a:gd name="connsiteY793" fmla="*/ 232929 h 262175"/>
                  <a:gd name="connsiteX794" fmla="*/ 2086595 w 6487123"/>
                  <a:gd name="connsiteY794" fmla="*/ 240678 h 262175"/>
                  <a:gd name="connsiteX795" fmla="*/ 2100686 w 6487123"/>
                  <a:gd name="connsiteY795" fmla="*/ 242400 h 262175"/>
                  <a:gd name="connsiteX796" fmla="*/ 2152609 w 6487123"/>
                  <a:gd name="connsiteY796" fmla="*/ 242400 h 262175"/>
                  <a:gd name="connsiteX797" fmla="*/ 2162661 w 6487123"/>
                  <a:gd name="connsiteY797" fmla="*/ 239636 h 262175"/>
                  <a:gd name="connsiteX798" fmla="*/ 2167420 w 6487123"/>
                  <a:gd name="connsiteY798" fmla="*/ 227562 h 262175"/>
                  <a:gd name="connsiteX799" fmla="*/ 2169248 w 6487123"/>
                  <a:gd name="connsiteY799" fmla="*/ 200500 h 262175"/>
                  <a:gd name="connsiteX800" fmla="*/ 2175630 w 6487123"/>
                  <a:gd name="connsiteY800" fmla="*/ 203800 h 262175"/>
                  <a:gd name="connsiteX801" fmla="*/ 2182444 w 6487123"/>
                  <a:gd name="connsiteY801" fmla="*/ 206240 h 262175"/>
                  <a:gd name="connsiteX802" fmla="*/ 2175451 w 6487123"/>
                  <a:gd name="connsiteY802" fmla="*/ 245604 h 262175"/>
                  <a:gd name="connsiteX803" fmla="*/ 2153183 w 6487123"/>
                  <a:gd name="connsiteY803" fmla="*/ 255273 h 262175"/>
                  <a:gd name="connsiteX804" fmla="*/ 2100113 w 6487123"/>
                  <a:gd name="connsiteY804" fmla="*/ 255273 h 262175"/>
                  <a:gd name="connsiteX805" fmla="*/ 2075981 w 6487123"/>
                  <a:gd name="connsiteY805" fmla="*/ 250870 h 262175"/>
                  <a:gd name="connsiteX806" fmla="*/ 2069706 w 6487123"/>
                  <a:gd name="connsiteY806" fmla="*/ 232929 h 262175"/>
                  <a:gd name="connsiteX807" fmla="*/ 2069706 w 6487123"/>
                  <a:gd name="connsiteY807" fmla="*/ 157739 h 262175"/>
                  <a:gd name="connsiteX808" fmla="*/ 2051347 w 6487123"/>
                  <a:gd name="connsiteY808" fmla="*/ 157739 h 262175"/>
                  <a:gd name="connsiteX809" fmla="*/ 2031276 w 6487123"/>
                  <a:gd name="connsiteY809" fmla="*/ 200296 h 262175"/>
                  <a:gd name="connsiteX810" fmla="*/ 1994824 w 6487123"/>
                  <a:gd name="connsiteY810" fmla="*/ 234171 h 262175"/>
                  <a:gd name="connsiteX811" fmla="*/ 1936314 w 6487123"/>
                  <a:gd name="connsiteY811" fmla="*/ 258142 h 262175"/>
                  <a:gd name="connsiteX812" fmla="*/ 1932835 w 6487123"/>
                  <a:gd name="connsiteY812" fmla="*/ 251948 h 262175"/>
                  <a:gd name="connsiteX813" fmla="*/ 1928282 w 6487123"/>
                  <a:gd name="connsiteY813" fmla="*/ 246405 h 262175"/>
                  <a:gd name="connsiteX814" fmla="*/ 1983371 w 6487123"/>
                  <a:gd name="connsiteY814" fmla="*/ 225273 h 262175"/>
                  <a:gd name="connsiteX815" fmla="*/ 2017869 w 6487123"/>
                  <a:gd name="connsiteY815" fmla="*/ 195334 h 262175"/>
                  <a:gd name="connsiteX816" fmla="*/ 2037003 w 6487123"/>
                  <a:gd name="connsiteY816" fmla="*/ 157739 h 262175"/>
                  <a:gd name="connsiteX817" fmla="*/ 1957542 w 6487123"/>
                  <a:gd name="connsiteY817" fmla="*/ 157739 h 262175"/>
                  <a:gd name="connsiteX818" fmla="*/ 1957542 w 6487123"/>
                  <a:gd name="connsiteY818" fmla="*/ 85453 h 262175"/>
                  <a:gd name="connsiteX819" fmla="*/ 1947143 w 6487123"/>
                  <a:gd name="connsiteY819" fmla="*/ 93988 h 262175"/>
                  <a:gd name="connsiteX820" fmla="*/ 1936314 w 6487123"/>
                  <a:gd name="connsiteY820" fmla="*/ 102096 h 262175"/>
                  <a:gd name="connsiteX821" fmla="*/ 1931581 w 6487123"/>
                  <a:gd name="connsiteY821" fmla="*/ 96930 h 262175"/>
                  <a:gd name="connsiteX822" fmla="*/ 1925987 w 6487123"/>
                  <a:gd name="connsiteY822" fmla="*/ 92624 h 262175"/>
                  <a:gd name="connsiteX823" fmla="*/ 1977443 w 6487123"/>
                  <a:gd name="connsiteY823" fmla="*/ 47786 h 262175"/>
                  <a:gd name="connsiteX824" fmla="*/ 2010611 w 6487123"/>
                  <a:gd name="connsiteY824" fmla="*/ 1434 h 262175"/>
                  <a:gd name="connsiteX825" fmla="*/ 377783 w 6487123"/>
                  <a:gd name="connsiteY825" fmla="*/ 1434 h 262175"/>
                  <a:gd name="connsiteX826" fmla="*/ 390117 w 6487123"/>
                  <a:gd name="connsiteY826" fmla="*/ 5450 h 262175"/>
                  <a:gd name="connsiteX827" fmla="*/ 383017 w 6487123"/>
                  <a:gd name="connsiteY827" fmla="*/ 18431 h 262175"/>
                  <a:gd name="connsiteX828" fmla="*/ 374627 w 6487123"/>
                  <a:gd name="connsiteY828" fmla="*/ 30981 h 262175"/>
                  <a:gd name="connsiteX829" fmla="*/ 552482 w 6487123"/>
                  <a:gd name="connsiteY829" fmla="*/ 30981 h 262175"/>
                  <a:gd name="connsiteX830" fmla="*/ 552482 w 6487123"/>
                  <a:gd name="connsiteY830" fmla="*/ 43280 h 262175"/>
                  <a:gd name="connsiteX831" fmla="*/ 365734 w 6487123"/>
                  <a:gd name="connsiteY831" fmla="*/ 43280 h 262175"/>
                  <a:gd name="connsiteX832" fmla="*/ 344291 w 6487123"/>
                  <a:gd name="connsiteY832" fmla="*/ 67033 h 262175"/>
                  <a:gd name="connsiteX833" fmla="*/ 321557 w 6487123"/>
                  <a:gd name="connsiteY833" fmla="*/ 86899 h 262175"/>
                  <a:gd name="connsiteX834" fmla="*/ 317684 w 6487123"/>
                  <a:gd name="connsiteY834" fmla="*/ 81010 h 262175"/>
                  <a:gd name="connsiteX835" fmla="*/ 312951 w 6487123"/>
                  <a:gd name="connsiteY835" fmla="*/ 75130 h 262175"/>
                  <a:gd name="connsiteX836" fmla="*/ 349347 w 6487123"/>
                  <a:gd name="connsiteY836" fmla="*/ 42590 h 262175"/>
                  <a:gd name="connsiteX837" fmla="*/ 377783 w 6487123"/>
                  <a:gd name="connsiteY837" fmla="*/ 1434 h 262175"/>
                  <a:gd name="connsiteX838" fmla="*/ 6302956 w 6487123"/>
                  <a:gd name="connsiteY838" fmla="*/ 0 h 262175"/>
                  <a:gd name="connsiteX839" fmla="*/ 6316439 w 6487123"/>
                  <a:gd name="connsiteY839" fmla="*/ 4016 h 262175"/>
                  <a:gd name="connsiteX840" fmla="*/ 6307331 w 6487123"/>
                  <a:gd name="connsiteY840" fmla="*/ 22698 h 262175"/>
                  <a:gd name="connsiteX841" fmla="*/ 6296933 w 6487123"/>
                  <a:gd name="connsiteY841" fmla="*/ 40734 h 262175"/>
                  <a:gd name="connsiteX842" fmla="*/ 6461019 w 6487123"/>
                  <a:gd name="connsiteY842" fmla="*/ 40734 h 262175"/>
                  <a:gd name="connsiteX843" fmla="*/ 6461019 w 6487123"/>
                  <a:gd name="connsiteY843" fmla="*/ 48459 h 262175"/>
                  <a:gd name="connsiteX844" fmla="*/ 6457353 w 6487123"/>
                  <a:gd name="connsiteY844" fmla="*/ 126832 h 262175"/>
                  <a:gd name="connsiteX845" fmla="*/ 6452923 w 6487123"/>
                  <a:gd name="connsiteY845" fmla="*/ 170900 h 262175"/>
                  <a:gd name="connsiteX846" fmla="*/ 6446388 w 6487123"/>
                  <a:gd name="connsiteY846" fmla="*/ 190172 h 262175"/>
                  <a:gd name="connsiteX847" fmla="*/ 6439109 w 6487123"/>
                  <a:gd name="connsiteY847" fmla="*/ 195623 h 262175"/>
                  <a:gd name="connsiteX848" fmla="*/ 6429463 w 6487123"/>
                  <a:gd name="connsiteY848" fmla="*/ 197631 h 262175"/>
                  <a:gd name="connsiteX849" fmla="*/ 6415299 w 6487123"/>
                  <a:gd name="connsiteY849" fmla="*/ 197991 h 262175"/>
                  <a:gd name="connsiteX850" fmla="*/ 6396187 w 6487123"/>
                  <a:gd name="connsiteY850" fmla="*/ 197057 h 262175"/>
                  <a:gd name="connsiteX851" fmla="*/ 6394969 w 6487123"/>
                  <a:gd name="connsiteY851" fmla="*/ 190351 h 262175"/>
                  <a:gd name="connsiteX852" fmla="*/ 6392458 w 6487123"/>
                  <a:gd name="connsiteY852" fmla="*/ 183860 h 262175"/>
                  <a:gd name="connsiteX853" fmla="*/ 6411929 w 6487123"/>
                  <a:gd name="connsiteY853" fmla="*/ 185117 h 262175"/>
                  <a:gd name="connsiteX854" fmla="*/ 6424300 w 6487123"/>
                  <a:gd name="connsiteY854" fmla="*/ 185296 h 262175"/>
                  <a:gd name="connsiteX855" fmla="*/ 6430073 w 6487123"/>
                  <a:gd name="connsiteY855" fmla="*/ 184614 h 262175"/>
                  <a:gd name="connsiteX856" fmla="*/ 6434340 w 6487123"/>
                  <a:gd name="connsiteY856" fmla="*/ 181563 h 262175"/>
                  <a:gd name="connsiteX857" fmla="*/ 6439589 w 6487123"/>
                  <a:gd name="connsiteY857" fmla="*/ 164976 h 262175"/>
                  <a:gd name="connsiteX858" fmla="*/ 6443627 w 6487123"/>
                  <a:gd name="connsiteY858" fmla="*/ 124806 h 262175"/>
                  <a:gd name="connsiteX859" fmla="*/ 6446962 w 6487123"/>
                  <a:gd name="connsiteY859" fmla="*/ 53894 h 262175"/>
                  <a:gd name="connsiteX860" fmla="*/ 6288613 w 6487123"/>
                  <a:gd name="connsiteY860" fmla="*/ 53894 h 262175"/>
                  <a:gd name="connsiteX861" fmla="*/ 6264015 w 6487123"/>
                  <a:gd name="connsiteY861" fmla="*/ 84964 h 262175"/>
                  <a:gd name="connsiteX862" fmla="*/ 6237265 w 6487123"/>
                  <a:gd name="connsiteY862" fmla="*/ 110413 h 262175"/>
                  <a:gd name="connsiteX863" fmla="*/ 6231814 w 6487123"/>
                  <a:gd name="connsiteY863" fmla="*/ 105677 h 262175"/>
                  <a:gd name="connsiteX864" fmla="*/ 6225503 w 6487123"/>
                  <a:gd name="connsiteY864" fmla="*/ 100943 h 262175"/>
                  <a:gd name="connsiteX865" fmla="*/ 6269717 w 6487123"/>
                  <a:gd name="connsiteY865" fmla="*/ 56503 h 262175"/>
                  <a:gd name="connsiteX866" fmla="*/ 6302956 w 6487123"/>
                  <a:gd name="connsiteY866" fmla="*/ 0 h 2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</a:cxnLst>
                <a:rect l="l" t="t" r="r" b="b"/>
                <a:pathLst>
                  <a:path w="6487123" h="262175">
                    <a:moveTo>
                      <a:pt x="3434461" y="212852"/>
                    </a:moveTo>
                    <a:cubicBezTo>
                      <a:pt x="3438454" y="212901"/>
                      <a:pt x="3441856" y="214309"/>
                      <a:pt x="3444667" y="217077"/>
                    </a:cubicBezTo>
                    <a:cubicBezTo>
                      <a:pt x="3447479" y="219845"/>
                      <a:pt x="3448948" y="223684"/>
                      <a:pt x="3449073" y="228594"/>
                    </a:cubicBezTo>
                    <a:cubicBezTo>
                      <a:pt x="3448948" y="233382"/>
                      <a:pt x="3447479" y="237146"/>
                      <a:pt x="3444667" y="239890"/>
                    </a:cubicBezTo>
                    <a:cubicBezTo>
                      <a:pt x="3441856" y="242633"/>
                      <a:pt x="3438454" y="244031"/>
                      <a:pt x="3434461" y="244086"/>
                    </a:cubicBezTo>
                    <a:cubicBezTo>
                      <a:pt x="3430467" y="244031"/>
                      <a:pt x="3427065" y="242633"/>
                      <a:pt x="3424254" y="239892"/>
                    </a:cubicBezTo>
                    <a:cubicBezTo>
                      <a:pt x="3421443" y="237150"/>
                      <a:pt x="3419973" y="233390"/>
                      <a:pt x="3419848" y="228612"/>
                    </a:cubicBezTo>
                    <a:cubicBezTo>
                      <a:pt x="3419973" y="223694"/>
                      <a:pt x="3421443" y="219849"/>
                      <a:pt x="3424254" y="217079"/>
                    </a:cubicBezTo>
                    <a:cubicBezTo>
                      <a:pt x="3427065" y="214309"/>
                      <a:pt x="3430467" y="212900"/>
                      <a:pt x="3434461" y="212852"/>
                    </a:cubicBezTo>
                    <a:close/>
                    <a:moveTo>
                      <a:pt x="2390706" y="209948"/>
                    </a:moveTo>
                    <a:cubicBezTo>
                      <a:pt x="2403144" y="213459"/>
                      <a:pt x="2416166" y="217497"/>
                      <a:pt x="2429773" y="222061"/>
                    </a:cubicBezTo>
                    <a:cubicBezTo>
                      <a:pt x="2443380" y="226623"/>
                      <a:pt x="2456380" y="231298"/>
                      <a:pt x="2468776" y="236085"/>
                    </a:cubicBezTo>
                    <a:cubicBezTo>
                      <a:pt x="2481171" y="240872"/>
                      <a:pt x="2491771" y="245355"/>
                      <a:pt x="2500576" y="249536"/>
                    </a:cubicBezTo>
                    <a:lnTo>
                      <a:pt x="2492543" y="261297"/>
                    </a:lnTo>
                    <a:cubicBezTo>
                      <a:pt x="2484208" y="257015"/>
                      <a:pt x="2473913" y="252383"/>
                      <a:pt x="2461658" y="247400"/>
                    </a:cubicBezTo>
                    <a:cubicBezTo>
                      <a:pt x="2449402" y="242417"/>
                      <a:pt x="2436429" y="237529"/>
                      <a:pt x="2422739" y="232738"/>
                    </a:cubicBezTo>
                    <a:cubicBezTo>
                      <a:pt x="2409049" y="227947"/>
                      <a:pt x="2395886" y="223696"/>
                      <a:pt x="2383248" y="219988"/>
                    </a:cubicBezTo>
                    <a:close/>
                    <a:moveTo>
                      <a:pt x="5724639" y="203943"/>
                    </a:moveTo>
                    <a:cubicBezTo>
                      <a:pt x="5737179" y="207946"/>
                      <a:pt x="5750283" y="212529"/>
                      <a:pt x="5763950" y="217690"/>
                    </a:cubicBezTo>
                    <a:cubicBezTo>
                      <a:pt x="5777617" y="222852"/>
                      <a:pt x="5790614" y="228093"/>
                      <a:pt x="5802942" y="233415"/>
                    </a:cubicBezTo>
                    <a:cubicBezTo>
                      <a:pt x="5815271" y="238736"/>
                      <a:pt x="5825697" y="243638"/>
                      <a:pt x="5834221" y="248119"/>
                    </a:cubicBezTo>
                    <a:lnTo>
                      <a:pt x="5826475" y="260454"/>
                    </a:lnTo>
                    <a:cubicBezTo>
                      <a:pt x="5818139" y="255868"/>
                      <a:pt x="5807847" y="250793"/>
                      <a:pt x="5795600" y="245229"/>
                    </a:cubicBezTo>
                    <a:cubicBezTo>
                      <a:pt x="5783354" y="239666"/>
                      <a:pt x="5770405" y="234166"/>
                      <a:pt x="5756757" y="228730"/>
                    </a:cubicBezTo>
                    <a:cubicBezTo>
                      <a:pt x="5743109" y="223293"/>
                      <a:pt x="5730011" y="218473"/>
                      <a:pt x="5717467" y="214269"/>
                    </a:cubicBezTo>
                    <a:close/>
                    <a:moveTo>
                      <a:pt x="382373" y="180688"/>
                    </a:moveTo>
                    <a:cubicBezTo>
                      <a:pt x="389729" y="188573"/>
                      <a:pt x="398466" y="195758"/>
                      <a:pt x="408585" y="202245"/>
                    </a:cubicBezTo>
                    <a:cubicBezTo>
                      <a:pt x="418702" y="208730"/>
                      <a:pt x="429950" y="214553"/>
                      <a:pt x="442327" y="219712"/>
                    </a:cubicBezTo>
                    <a:cubicBezTo>
                      <a:pt x="454877" y="214553"/>
                      <a:pt x="466423" y="208730"/>
                      <a:pt x="476965" y="202245"/>
                    </a:cubicBezTo>
                    <a:cubicBezTo>
                      <a:pt x="487508" y="195758"/>
                      <a:pt x="496616" y="188573"/>
                      <a:pt x="504290" y="180688"/>
                    </a:cubicBezTo>
                    <a:close/>
                    <a:moveTo>
                      <a:pt x="2372060" y="170648"/>
                    </a:moveTo>
                    <a:lnTo>
                      <a:pt x="2386117" y="170648"/>
                    </a:lnTo>
                    <a:cubicBezTo>
                      <a:pt x="2383036" y="189273"/>
                      <a:pt x="2376990" y="204679"/>
                      <a:pt x="2367981" y="216865"/>
                    </a:cubicBezTo>
                    <a:cubicBezTo>
                      <a:pt x="2358970" y="229052"/>
                      <a:pt x="2345403" y="238720"/>
                      <a:pt x="2327278" y="245870"/>
                    </a:cubicBezTo>
                    <a:cubicBezTo>
                      <a:pt x="2309152" y="253021"/>
                      <a:pt x="2284875" y="258354"/>
                      <a:pt x="2254446" y="261871"/>
                    </a:cubicBezTo>
                    <a:cubicBezTo>
                      <a:pt x="2253962" y="260054"/>
                      <a:pt x="2253138" y="258022"/>
                      <a:pt x="2251972" y="255775"/>
                    </a:cubicBezTo>
                    <a:cubicBezTo>
                      <a:pt x="2250806" y="253528"/>
                      <a:pt x="2249623" y="251639"/>
                      <a:pt x="2248421" y="250109"/>
                    </a:cubicBezTo>
                    <a:cubicBezTo>
                      <a:pt x="2277790" y="247147"/>
                      <a:pt x="2301033" y="242553"/>
                      <a:pt x="2318151" y="236330"/>
                    </a:cubicBezTo>
                    <a:cubicBezTo>
                      <a:pt x="2335269" y="230105"/>
                      <a:pt x="2347909" y="221665"/>
                      <a:pt x="2356070" y="211011"/>
                    </a:cubicBezTo>
                    <a:cubicBezTo>
                      <a:pt x="2364231" y="200356"/>
                      <a:pt x="2369562" y="186902"/>
                      <a:pt x="2372060" y="170648"/>
                    </a:cubicBezTo>
                    <a:close/>
                    <a:moveTo>
                      <a:pt x="5708287" y="156323"/>
                    </a:moveTo>
                    <a:lnTo>
                      <a:pt x="5722343" y="156323"/>
                    </a:lnTo>
                    <a:cubicBezTo>
                      <a:pt x="5719497" y="176713"/>
                      <a:pt x="5713780" y="193975"/>
                      <a:pt x="5705197" y="208107"/>
                    </a:cubicBezTo>
                    <a:cubicBezTo>
                      <a:pt x="5696611" y="222239"/>
                      <a:pt x="5683309" y="233678"/>
                      <a:pt x="5665290" y="242424"/>
                    </a:cubicBezTo>
                    <a:cubicBezTo>
                      <a:pt x="5647271" y="251171"/>
                      <a:pt x="5622685" y="257658"/>
                      <a:pt x="5591533" y="261888"/>
                    </a:cubicBezTo>
                    <a:cubicBezTo>
                      <a:pt x="5590925" y="260215"/>
                      <a:pt x="5590063" y="258327"/>
                      <a:pt x="5588952" y="256223"/>
                    </a:cubicBezTo>
                    <a:cubicBezTo>
                      <a:pt x="5587841" y="254119"/>
                      <a:pt x="5586694" y="252374"/>
                      <a:pt x="5585510" y="250988"/>
                    </a:cubicBezTo>
                    <a:cubicBezTo>
                      <a:pt x="5615415" y="246945"/>
                      <a:pt x="5638861" y="240974"/>
                      <a:pt x="5655845" y="233075"/>
                    </a:cubicBezTo>
                    <a:cubicBezTo>
                      <a:pt x="5672831" y="225175"/>
                      <a:pt x="5685225" y="214933"/>
                      <a:pt x="5693031" y="202348"/>
                    </a:cubicBezTo>
                    <a:cubicBezTo>
                      <a:pt x="5700837" y="189764"/>
                      <a:pt x="5705923" y="174421"/>
                      <a:pt x="5708287" y="156323"/>
                    </a:cubicBezTo>
                    <a:close/>
                    <a:moveTo>
                      <a:pt x="2928003" y="148004"/>
                    </a:moveTo>
                    <a:lnTo>
                      <a:pt x="2928003" y="200213"/>
                    </a:lnTo>
                    <a:cubicBezTo>
                      <a:pt x="2936925" y="198784"/>
                      <a:pt x="2946260" y="197267"/>
                      <a:pt x="2956008" y="195658"/>
                    </a:cubicBezTo>
                    <a:cubicBezTo>
                      <a:pt x="2965755" y="194051"/>
                      <a:pt x="2975735" y="192318"/>
                      <a:pt x="2985949" y="190460"/>
                    </a:cubicBezTo>
                    <a:lnTo>
                      <a:pt x="2985949" y="148004"/>
                    </a:lnTo>
                    <a:close/>
                    <a:moveTo>
                      <a:pt x="2289444" y="145153"/>
                    </a:moveTo>
                    <a:lnTo>
                      <a:pt x="2466438" y="145153"/>
                    </a:lnTo>
                    <a:lnTo>
                      <a:pt x="2466438" y="223718"/>
                    </a:lnTo>
                    <a:lnTo>
                      <a:pt x="2452669" y="223718"/>
                    </a:lnTo>
                    <a:lnTo>
                      <a:pt x="2452669" y="157452"/>
                    </a:lnTo>
                    <a:lnTo>
                      <a:pt x="2302639" y="157452"/>
                    </a:lnTo>
                    <a:lnTo>
                      <a:pt x="2302639" y="225152"/>
                    </a:lnTo>
                    <a:lnTo>
                      <a:pt x="2289444" y="225152"/>
                    </a:lnTo>
                    <a:close/>
                    <a:moveTo>
                      <a:pt x="4109219" y="137659"/>
                    </a:moveTo>
                    <a:lnTo>
                      <a:pt x="4109219" y="200805"/>
                    </a:lnTo>
                    <a:lnTo>
                      <a:pt x="4190723" y="200805"/>
                    </a:lnTo>
                    <a:lnTo>
                      <a:pt x="4190723" y="137659"/>
                    </a:lnTo>
                    <a:close/>
                    <a:moveTo>
                      <a:pt x="5623663" y="134521"/>
                    </a:moveTo>
                    <a:lnTo>
                      <a:pt x="5802379" y="134521"/>
                    </a:lnTo>
                    <a:lnTo>
                      <a:pt x="5802379" y="213122"/>
                    </a:lnTo>
                    <a:lnTo>
                      <a:pt x="5788323" y="213122"/>
                    </a:lnTo>
                    <a:lnTo>
                      <a:pt x="5788323" y="147430"/>
                    </a:lnTo>
                    <a:lnTo>
                      <a:pt x="5637145" y="147430"/>
                    </a:lnTo>
                    <a:lnTo>
                      <a:pt x="5637145" y="214556"/>
                    </a:lnTo>
                    <a:lnTo>
                      <a:pt x="5623663" y="214556"/>
                    </a:lnTo>
                    <a:close/>
                    <a:moveTo>
                      <a:pt x="4096059" y="125359"/>
                    </a:moveTo>
                    <a:lnTo>
                      <a:pt x="4204170" y="125359"/>
                    </a:lnTo>
                    <a:lnTo>
                      <a:pt x="4204170" y="213104"/>
                    </a:lnTo>
                    <a:lnTo>
                      <a:pt x="4096059" y="213104"/>
                    </a:lnTo>
                    <a:close/>
                    <a:moveTo>
                      <a:pt x="374627" y="111554"/>
                    </a:moveTo>
                    <a:lnTo>
                      <a:pt x="374627" y="135686"/>
                    </a:lnTo>
                    <a:lnTo>
                      <a:pt x="517199" y="135686"/>
                    </a:lnTo>
                    <a:lnTo>
                      <a:pt x="517199" y="111554"/>
                    </a:lnTo>
                    <a:close/>
                    <a:moveTo>
                      <a:pt x="6284311" y="101801"/>
                    </a:moveTo>
                    <a:lnTo>
                      <a:pt x="6284311" y="157201"/>
                    </a:lnTo>
                    <a:lnTo>
                      <a:pt x="6371803" y="157201"/>
                    </a:lnTo>
                    <a:lnTo>
                      <a:pt x="6371803" y="101801"/>
                    </a:lnTo>
                    <a:close/>
                    <a:moveTo>
                      <a:pt x="5463235" y="97784"/>
                    </a:moveTo>
                    <a:cubicBezTo>
                      <a:pt x="5450405" y="97916"/>
                      <a:pt x="5439261" y="102820"/>
                      <a:pt x="5429803" y="112496"/>
                    </a:cubicBezTo>
                    <a:cubicBezTo>
                      <a:pt x="5420345" y="122172"/>
                      <a:pt x="5414653" y="135830"/>
                      <a:pt x="5412728" y="153472"/>
                    </a:cubicBezTo>
                    <a:lnTo>
                      <a:pt x="5506856" y="153472"/>
                    </a:lnTo>
                    <a:cubicBezTo>
                      <a:pt x="5506706" y="134951"/>
                      <a:pt x="5502772" y="121042"/>
                      <a:pt x="5495054" y="111742"/>
                    </a:cubicBezTo>
                    <a:cubicBezTo>
                      <a:pt x="5487335" y="102443"/>
                      <a:pt x="5476729" y="97791"/>
                      <a:pt x="5463235" y="97784"/>
                    </a:cubicBezTo>
                    <a:close/>
                    <a:moveTo>
                      <a:pt x="6031869" y="96655"/>
                    </a:moveTo>
                    <a:cubicBezTo>
                      <a:pt x="6040901" y="101131"/>
                      <a:pt x="6049877" y="106307"/>
                      <a:pt x="6058800" y="112182"/>
                    </a:cubicBezTo>
                    <a:cubicBezTo>
                      <a:pt x="6067722" y="118057"/>
                      <a:pt x="6074905" y="123591"/>
                      <a:pt x="6080351" y="128784"/>
                    </a:cubicBezTo>
                    <a:lnTo>
                      <a:pt x="6073465" y="139971"/>
                    </a:lnTo>
                    <a:cubicBezTo>
                      <a:pt x="6068015" y="134611"/>
                      <a:pt x="6060844" y="128837"/>
                      <a:pt x="6051950" y="122652"/>
                    </a:cubicBezTo>
                    <a:cubicBezTo>
                      <a:pt x="6043058" y="116467"/>
                      <a:pt x="6034165" y="111052"/>
                      <a:pt x="6025272" y="106409"/>
                    </a:cubicBezTo>
                    <a:close/>
                    <a:moveTo>
                      <a:pt x="76558" y="92047"/>
                    </a:moveTo>
                    <a:lnTo>
                      <a:pt x="76558" y="167241"/>
                    </a:lnTo>
                    <a:lnTo>
                      <a:pt x="157488" y="167241"/>
                    </a:lnTo>
                    <a:lnTo>
                      <a:pt x="157488" y="92047"/>
                    </a:lnTo>
                    <a:close/>
                    <a:moveTo>
                      <a:pt x="6270828" y="89215"/>
                    </a:moveTo>
                    <a:lnTo>
                      <a:pt x="6385287" y="89215"/>
                    </a:lnTo>
                    <a:lnTo>
                      <a:pt x="6385287" y="169787"/>
                    </a:lnTo>
                    <a:lnTo>
                      <a:pt x="6284311" y="169787"/>
                    </a:lnTo>
                    <a:lnTo>
                      <a:pt x="6284311" y="221451"/>
                    </a:lnTo>
                    <a:cubicBezTo>
                      <a:pt x="6283917" y="229205"/>
                      <a:pt x="6286211" y="234574"/>
                      <a:pt x="6291195" y="237557"/>
                    </a:cubicBezTo>
                    <a:cubicBezTo>
                      <a:pt x="6296179" y="240540"/>
                      <a:pt x="6306220" y="241963"/>
                      <a:pt x="6321316" y="241826"/>
                    </a:cubicBezTo>
                    <a:lnTo>
                      <a:pt x="6441512" y="241826"/>
                    </a:lnTo>
                    <a:cubicBezTo>
                      <a:pt x="6453721" y="242184"/>
                      <a:pt x="6461861" y="239673"/>
                      <a:pt x="6465931" y="234293"/>
                    </a:cubicBezTo>
                    <a:cubicBezTo>
                      <a:pt x="6470001" y="228912"/>
                      <a:pt x="6472475" y="218509"/>
                      <a:pt x="6473354" y="203084"/>
                    </a:cubicBezTo>
                    <a:cubicBezTo>
                      <a:pt x="6475416" y="204388"/>
                      <a:pt x="6477674" y="205511"/>
                      <a:pt x="6480131" y="206456"/>
                    </a:cubicBezTo>
                    <a:cubicBezTo>
                      <a:pt x="6482587" y="207400"/>
                      <a:pt x="6484918" y="208094"/>
                      <a:pt x="6487123" y="208536"/>
                    </a:cubicBezTo>
                    <a:cubicBezTo>
                      <a:pt x="6486048" y="220491"/>
                      <a:pt x="6484183" y="229860"/>
                      <a:pt x="6481524" y="236646"/>
                    </a:cubicBezTo>
                    <a:cubicBezTo>
                      <a:pt x="6478867" y="243431"/>
                      <a:pt x="6474408" y="248209"/>
                      <a:pt x="6468147" y="250977"/>
                    </a:cubicBezTo>
                    <a:cubicBezTo>
                      <a:pt x="6461888" y="253746"/>
                      <a:pt x="6452818" y="255082"/>
                      <a:pt x="6440939" y="254986"/>
                    </a:cubicBezTo>
                    <a:lnTo>
                      <a:pt x="6323325" y="254986"/>
                    </a:lnTo>
                    <a:cubicBezTo>
                      <a:pt x="6303566" y="255291"/>
                      <a:pt x="6289797" y="253107"/>
                      <a:pt x="6282015" y="248434"/>
                    </a:cubicBezTo>
                    <a:cubicBezTo>
                      <a:pt x="6274234" y="243761"/>
                      <a:pt x="6270505" y="234766"/>
                      <a:pt x="6270828" y="221451"/>
                    </a:cubicBezTo>
                    <a:close/>
                    <a:moveTo>
                      <a:pt x="2928003" y="87763"/>
                    </a:moveTo>
                    <a:lnTo>
                      <a:pt x="2928003" y="135381"/>
                    </a:lnTo>
                    <a:lnTo>
                      <a:pt x="2985949" y="135381"/>
                    </a:lnTo>
                    <a:lnTo>
                      <a:pt x="2985949" y="87763"/>
                    </a:lnTo>
                    <a:close/>
                    <a:moveTo>
                      <a:pt x="5130561" y="87494"/>
                    </a:moveTo>
                    <a:lnTo>
                      <a:pt x="5147163" y="87494"/>
                    </a:lnTo>
                    <a:lnTo>
                      <a:pt x="5147163" y="240356"/>
                    </a:lnTo>
                    <a:lnTo>
                      <a:pt x="5130561" y="240356"/>
                    </a:lnTo>
                    <a:close/>
                    <a:moveTo>
                      <a:pt x="2062821" y="86884"/>
                    </a:moveTo>
                    <a:cubicBezTo>
                      <a:pt x="2061984" y="97211"/>
                      <a:pt x="2060932" y="107198"/>
                      <a:pt x="2059665" y="116843"/>
                    </a:cubicBezTo>
                    <a:cubicBezTo>
                      <a:pt x="2058399" y="126489"/>
                      <a:pt x="2056773" y="135830"/>
                      <a:pt x="2054789" y="144866"/>
                    </a:cubicBezTo>
                    <a:lnTo>
                      <a:pt x="2146012" y="144866"/>
                    </a:lnTo>
                    <a:lnTo>
                      <a:pt x="2146012" y="86884"/>
                    </a:lnTo>
                    <a:close/>
                    <a:moveTo>
                      <a:pt x="1971312" y="86884"/>
                    </a:moveTo>
                    <a:lnTo>
                      <a:pt x="1971312" y="144866"/>
                    </a:lnTo>
                    <a:lnTo>
                      <a:pt x="2040732" y="144866"/>
                    </a:lnTo>
                    <a:cubicBezTo>
                      <a:pt x="2042705" y="135955"/>
                      <a:pt x="2044282" y="126651"/>
                      <a:pt x="2045466" y="116951"/>
                    </a:cubicBezTo>
                    <a:cubicBezTo>
                      <a:pt x="2046649" y="107251"/>
                      <a:pt x="2047653" y="97229"/>
                      <a:pt x="2048478" y="86884"/>
                    </a:cubicBezTo>
                    <a:close/>
                    <a:moveTo>
                      <a:pt x="5462948" y="83478"/>
                    </a:moveTo>
                    <a:cubicBezTo>
                      <a:pt x="5481607" y="83643"/>
                      <a:pt x="5496079" y="89903"/>
                      <a:pt x="5506369" y="102256"/>
                    </a:cubicBezTo>
                    <a:cubicBezTo>
                      <a:pt x="5516657" y="114609"/>
                      <a:pt x="5521875" y="132063"/>
                      <a:pt x="5522023" y="154617"/>
                    </a:cubicBezTo>
                    <a:cubicBezTo>
                      <a:pt x="5522023" y="158907"/>
                      <a:pt x="5521737" y="162913"/>
                      <a:pt x="5521165" y="166632"/>
                    </a:cubicBezTo>
                    <a:lnTo>
                      <a:pt x="5412728" y="166632"/>
                    </a:lnTo>
                    <a:cubicBezTo>
                      <a:pt x="5413374" y="185599"/>
                      <a:pt x="5418683" y="200836"/>
                      <a:pt x="5428655" y="212340"/>
                    </a:cubicBezTo>
                    <a:cubicBezTo>
                      <a:pt x="5438628" y="223846"/>
                      <a:pt x="5451971" y="229754"/>
                      <a:pt x="5468689" y="230064"/>
                    </a:cubicBezTo>
                    <a:cubicBezTo>
                      <a:pt x="5476825" y="230017"/>
                      <a:pt x="5484226" y="228821"/>
                      <a:pt x="5490892" y="226477"/>
                    </a:cubicBezTo>
                    <a:cubicBezTo>
                      <a:pt x="5497557" y="224133"/>
                      <a:pt x="5503737" y="220928"/>
                      <a:pt x="5509431" y="216862"/>
                    </a:cubicBezTo>
                    <a:lnTo>
                      <a:pt x="5515727" y="229203"/>
                    </a:lnTo>
                    <a:cubicBezTo>
                      <a:pt x="5509689" y="233205"/>
                      <a:pt x="5502785" y="236651"/>
                      <a:pt x="5495014" y="239543"/>
                    </a:cubicBezTo>
                    <a:cubicBezTo>
                      <a:pt x="5487245" y="242434"/>
                      <a:pt x="5477895" y="243948"/>
                      <a:pt x="5466966" y="244086"/>
                    </a:cubicBezTo>
                    <a:cubicBezTo>
                      <a:pt x="5453711" y="244027"/>
                      <a:pt x="5441739" y="240831"/>
                      <a:pt x="5431053" y="234497"/>
                    </a:cubicBezTo>
                    <a:cubicBezTo>
                      <a:pt x="5420365" y="228163"/>
                      <a:pt x="5411861" y="219040"/>
                      <a:pt x="5405543" y="207126"/>
                    </a:cubicBezTo>
                    <a:cubicBezTo>
                      <a:pt x="5399223" y="195211"/>
                      <a:pt x="5395989" y="180855"/>
                      <a:pt x="5395839" y="164057"/>
                    </a:cubicBezTo>
                    <a:cubicBezTo>
                      <a:pt x="5396025" y="147440"/>
                      <a:pt x="5399252" y="133124"/>
                      <a:pt x="5405521" y="121112"/>
                    </a:cubicBezTo>
                    <a:cubicBezTo>
                      <a:pt x="5411791" y="109098"/>
                      <a:pt x="5419989" y="99841"/>
                      <a:pt x="5430118" y="93341"/>
                    </a:cubicBezTo>
                    <a:cubicBezTo>
                      <a:pt x="5440245" y="86841"/>
                      <a:pt x="5451189" y="83553"/>
                      <a:pt x="5462948" y="83478"/>
                    </a:cubicBezTo>
                    <a:close/>
                    <a:moveTo>
                      <a:pt x="5296333" y="83478"/>
                    </a:moveTo>
                    <a:cubicBezTo>
                      <a:pt x="5306445" y="83662"/>
                      <a:pt x="5315123" y="85582"/>
                      <a:pt x="5322366" y="89237"/>
                    </a:cubicBezTo>
                    <a:cubicBezTo>
                      <a:pt x="5329609" y="92893"/>
                      <a:pt x="5335849" y="97177"/>
                      <a:pt x="5341085" y="102088"/>
                    </a:cubicBezTo>
                    <a:lnTo>
                      <a:pt x="5331617" y="113566"/>
                    </a:lnTo>
                    <a:cubicBezTo>
                      <a:pt x="5326913" y="109029"/>
                      <a:pt x="5321691" y="105334"/>
                      <a:pt x="5315947" y="102483"/>
                    </a:cubicBezTo>
                    <a:cubicBezTo>
                      <a:pt x="5310203" y="99632"/>
                      <a:pt x="5303762" y="98162"/>
                      <a:pt x="5296620" y="98071"/>
                    </a:cubicBezTo>
                    <a:cubicBezTo>
                      <a:pt x="5281081" y="98383"/>
                      <a:pt x="5268340" y="104504"/>
                      <a:pt x="5258395" y="116436"/>
                    </a:cubicBezTo>
                    <a:cubicBezTo>
                      <a:pt x="5248451" y="128368"/>
                      <a:pt x="5243311" y="144245"/>
                      <a:pt x="5242977" y="164068"/>
                    </a:cubicBezTo>
                    <a:cubicBezTo>
                      <a:pt x="5243191" y="183879"/>
                      <a:pt x="5248069" y="199708"/>
                      <a:pt x="5257606" y="211556"/>
                    </a:cubicBezTo>
                    <a:cubicBezTo>
                      <a:pt x="5267145" y="223406"/>
                      <a:pt x="5280053" y="229479"/>
                      <a:pt x="5296333" y="229778"/>
                    </a:cubicBezTo>
                    <a:cubicBezTo>
                      <a:pt x="5304251" y="229646"/>
                      <a:pt x="5311579" y="227972"/>
                      <a:pt x="5318315" y="224756"/>
                    </a:cubicBezTo>
                    <a:cubicBezTo>
                      <a:pt x="5325049" y="221540"/>
                      <a:pt x="5331015" y="217570"/>
                      <a:pt x="5336207" y="212848"/>
                    </a:cubicBezTo>
                    <a:lnTo>
                      <a:pt x="5344239" y="224326"/>
                    </a:lnTo>
                    <a:cubicBezTo>
                      <a:pt x="5337636" y="230163"/>
                      <a:pt x="5330261" y="234890"/>
                      <a:pt x="5322115" y="238504"/>
                    </a:cubicBezTo>
                    <a:cubicBezTo>
                      <a:pt x="5313970" y="242118"/>
                      <a:pt x="5305089" y="243978"/>
                      <a:pt x="5295473" y="244086"/>
                    </a:cubicBezTo>
                    <a:cubicBezTo>
                      <a:pt x="5275113" y="243926"/>
                      <a:pt x="5258468" y="236937"/>
                      <a:pt x="5245541" y="223122"/>
                    </a:cubicBezTo>
                    <a:cubicBezTo>
                      <a:pt x="5232612" y="209307"/>
                      <a:pt x="5225936" y="189622"/>
                      <a:pt x="5225513" y="164068"/>
                    </a:cubicBezTo>
                    <a:cubicBezTo>
                      <a:pt x="5225687" y="146993"/>
                      <a:pt x="5229003" y="132462"/>
                      <a:pt x="5235459" y="120473"/>
                    </a:cubicBezTo>
                    <a:cubicBezTo>
                      <a:pt x="5241917" y="108485"/>
                      <a:pt x="5250478" y="99334"/>
                      <a:pt x="5261143" y="93021"/>
                    </a:cubicBezTo>
                    <a:cubicBezTo>
                      <a:pt x="5271808" y="86708"/>
                      <a:pt x="5283539" y="83527"/>
                      <a:pt x="5296333" y="83478"/>
                    </a:cubicBezTo>
                    <a:close/>
                    <a:moveTo>
                      <a:pt x="63397" y="79175"/>
                    </a:moveTo>
                    <a:lnTo>
                      <a:pt x="170936" y="79175"/>
                    </a:lnTo>
                    <a:lnTo>
                      <a:pt x="170936" y="179827"/>
                    </a:lnTo>
                    <a:lnTo>
                      <a:pt x="63397" y="179827"/>
                    </a:lnTo>
                    <a:close/>
                    <a:moveTo>
                      <a:pt x="374627" y="77418"/>
                    </a:moveTo>
                    <a:lnTo>
                      <a:pt x="374627" y="100689"/>
                    </a:lnTo>
                    <a:lnTo>
                      <a:pt x="517199" y="100689"/>
                    </a:lnTo>
                    <a:lnTo>
                      <a:pt x="517199" y="77418"/>
                    </a:lnTo>
                    <a:close/>
                    <a:moveTo>
                      <a:pt x="5665832" y="76861"/>
                    </a:moveTo>
                    <a:lnTo>
                      <a:pt x="5667553" y="89197"/>
                    </a:lnTo>
                    <a:cubicBezTo>
                      <a:pt x="5653317" y="93846"/>
                      <a:pt x="5639261" y="98388"/>
                      <a:pt x="5625384" y="102823"/>
                    </a:cubicBezTo>
                    <a:cubicBezTo>
                      <a:pt x="5611507" y="107257"/>
                      <a:pt x="5598885" y="111226"/>
                      <a:pt x="5587519" y="114728"/>
                    </a:cubicBezTo>
                    <a:lnTo>
                      <a:pt x="5583501" y="101819"/>
                    </a:lnTo>
                    <a:cubicBezTo>
                      <a:pt x="5594015" y="98735"/>
                      <a:pt x="5606409" y="95006"/>
                      <a:pt x="5620687" y="90631"/>
                    </a:cubicBezTo>
                    <a:cubicBezTo>
                      <a:pt x="5634964" y="86256"/>
                      <a:pt x="5650012" y="81667"/>
                      <a:pt x="5665832" y="76861"/>
                    </a:cubicBezTo>
                    <a:close/>
                    <a:moveTo>
                      <a:pt x="2766785" y="73993"/>
                    </a:moveTo>
                    <a:cubicBezTo>
                      <a:pt x="2775367" y="78929"/>
                      <a:pt x="2783734" y="84691"/>
                      <a:pt x="2791886" y="91276"/>
                    </a:cubicBezTo>
                    <a:cubicBezTo>
                      <a:pt x="2800037" y="97862"/>
                      <a:pt x="2806396" y="104054"/>
                      <a:pt x="2810962" y="109851"/>
                    </a:cubicBezTo>
                    <a:lnTo>
                      <a:pt x="2801496" y="118457"/>
                    </a:lnTo>
                    <a:cubicBezTo>
                      <a:pt x="2796673" y="112666"/>
                      <a:pt x="2790254" y="106390"/>
                      <a:pt x="2782240" y="99632"/>
                    </a:cubicBezTo>
                    <a:cubicBezTo>
                      <a:pt x="2774226" y="92872"/>
                      <a:pt x="2766014" y="86812"/>
                      <a:pt x="2757606" y="81451"/>
                    </a:cubicBezTo>
                    <a:close/>
                    <a:moveTo>
                      <a:pt x="2732074" y="69977"/>
                    </a:moveTo>
                    <a:lnTo>
                      <a:pt x="2745270" y="69977"/>
                    </a:lnTo>
                    <a:lnTo>
                      <a:pt x="2745270" y="110998"/>
                    </a:lnTo>
                    <a:cubicBezTo>
                      <a:pt x="2745277" y="113568"/>
                      <a:pt x="2745264" y="116102"/>
                      <a:pt x="2745234" y="118601"/>
                    </a:cubicBezTo>
                    <a:cubicBezTo>
                      <a:pt x="2745204" y="121098"/>
                      <a:pt x="2745120" y="123632"/>
                      <a:pt x="2744983" y="126202"/>
                    </a:cubicBezTo>
                    <a:lnTo>
                      <a:pt x="2825305" y="126202"/>
                    </a:lnTo>
                    <a:lnTo>
                      <a:pt x="2825305" y="139111"/>
                    </a:lnTo>
                    <a:lnTo>
                      <a:pt x="2746991" y="139111"/>
                    </a:lnTo>
                    <a:cubicBezTo>
                      <a:pt x="2753548" y="165425"/>
                      <a:pt x="2763456" y="188171"/>
                      <a:pt x="2776718" y="207349"/>
                    </a:cubicBezTo>
                    <a:cubicBezTo>
                      <a:pt x="2789980" y="226526"/>
                      <a:pt x="2806844" y="240882"/>
                      <a:pt x="2827313" y="250414"/>
                    </a:cubicBezTo>
                    <a:cubicBezTo>
                      <a:pt x="2825538" y="251764"/>
                      <a:pt x="2823781" y="253438"/>
                      <a:pt x="2822042" y="255434"/>
                    </a:cubicBezTo>
                    <a:cubicBezTo>
                      <a:pt x="2820303" y="257430"/>
                      <a:pt x="2818904" y="259391"/>
                      <a:pt x="2817847" y="261315"/>
                    </a:cubicBezTo>
                    <a:cubicBezTo>
                      <a:pt x="2799230" y="251873"/>
                      <a:pt x="2783537" y="238557"/>
                      <a:pt x="2770765" y="221369"/>
                    </a:cubicBezTo>
                    <a:cubicBezTo>
                      <a:pt x="2757994" y="204182"/>
                      <a:pt x="2747966" y="183838"/>
                      <a:pt x="2740680" y="160339"/>
                    </a:cubicBezTo>
                    <a:cubicBezTo>
                      <a:pt x="2737172" y="178029"/>
                      <a:pt x="2729558" y="195647"/>
                      <a:pt x="2717838" y="213193"/>
                    </a:cubicBezTo>
                    <a:cubicBezTo>
                      <a:pt x="2706119" y="230740"/>
                      <a:pt x="2688107" y="247067"/>
                      <a:pt x="2663801" y="262175"/>
                    </a:cubicBezTo>
                    <a:cubicBezTo>
                      <a:pt x="2662600" y="260675"/>
                      <a:pt x="2661057" y="259086"/>
                      <a:pt x="2659175" y="257407"/>
                    </a:cubicBezTo>
                    <a:cubicBezTo>
                      <a:pt x="2657293" y="255727"/>
                      <a:pt x="2655392" y="254353"/>
                      <a:pt x="2653474" y="253283"/>
                    </a:cubicBezTo>
                    <a:cubicBezTo>
                      <a:pt x="2672042" y="242003"/>
                      <a:pt x="2686700" y="229948"/>
                      <a:pt x="2697449" y="217117"/>
                    </a:cubicBezTo>
                    <a:cubicBezTo>
                      <a:pt x="2708197" y="204286"/>
                      <a:pt x="2716077" y="191231"/>
                      <a:pt x="2721089" y="177954"/>
                    </a:cubicBezTo>
                    <a:cubicBezTo>
                      <a:pt x="2726100" y="164678"/>
                      <a:pt x="2729284" y="151729"/>
                      <a:pt x="2730640" y="139111"/>
                    </a:cubicBezTo>
                    <a:lnTo>
                      <a:pt x="2660072" y="139111"/>
                    </a:lnTo>
                    <a:lnTo>
                      <a:pt x="2660072" y="126202"/>
                    </a:lnTo>
                    <a:lnTo>
                      <a:pt x="2731788" y="126202"/>
                    </a:lnTo>
                    <a:cubicBezTo>
                      <a:pt x="2731925" y="123489"/>
                      <a:pt x="2732008" y="120883"/>
                      <a:pt x="2732038" y="118385"/>
                    </a:cubicBezTo>
                    <a:cubicBezTo>
                      <a:pt x="2732069" y="115887"/>
                      <a:pt x="2732080" y="113424"/>
                      <a:pt x="2732074" y="110998"/>
                    </a:cubicBezTo>
                    <a:close/>
                    <a:moveTo>
                      <a:pt x="2350832" y="69385"/>
                    </a:moveTo>
                    <a:cubicBezTo>
                      <a:pt x="2350432" y="74107"/>
                      <a:pt x="2349798" y="78666"/>
                      <a:pt x="2348932" y="83065"/>
                    </a:cubicBezTo>
                    <a:cubicBezTo>
                      <a:pt x="2348065" y="87463"/>
                      <a:pt x="2346786" y="91809"/>
                      <a:pt x="2345095" y="96099"/>
                    </a:cubicBezTo>
                    <a:lnTo>
                      <a:pt x="2405336" y="96099"/>
                    </a:lnTo>
                    <a:lnTo>
                      <a:pt x="2405336" y="69385"/>
                    </a:lnTo>
                    <a:close/>
                    <a:moveTo>
                      <a:pt x="2289730" y="69385"/>
                    </a:moveTo>
                    <a:cubicBezTo>
                      <a:pt x="2289013" y="73999"/>
                      <a:pt x="2288295" y="78559"/>
                      <a:pt x="2287578" y="83065"/>
                    </a:cubicBezTo>
                    <a:cubicBezTo>
                      <a:pt x="2286862" y="87572"/>
                      <a:pt x="2286144" y="91916"/>
                      <a:pt x="2285428" y="96099"/>
                    </a:cubicBezTo>
                    <a:lnTo>
                      <a:pt x="2330465" y="96099"/>
                    </a:lnTo>
                    <a:cubicBezTo>
                      <a:pt x="2332593" y="91809"/>
                      <a:pt x="2334218" y="87463"/>
                      <a:pt x="2335342" y="83065"/>
                    </a:cubicBezTo>
                    <a:cubicBezTo>
                      <a:pt x="2336465" y="78666"/>
                      <a:pt x="2337230" y="74107"/>
                      <a:pt x="2337636" y="69385"/>
                    </a:cubicBezTo>
                    <a:close/>
                    <a:moveTo>
                      <a:pt x="2595241" y="68829"/>
                    </a:moveTo>
                    <a:cubicBezTo>
                      <a:pt x="2601976" y="73431"/>
                      <a:pt x="2607940" y="78140"/>
                      <a:pt x="2613133" y="82957"/>
                    </a:cubicBezTo>
                    <a:cubicBezTo>
                      <a:pt x="2618326" y="87774"/>
                      <a:pt x="2622785" y="92627"/>
                      <a:pt x="2626509" y="97516"/>
                    </a:cubicBezTo>
                    <a:cubicBezTo>
                      <a:pt x="2631971" y="93643"/>
                      <a:pt x="2636967" y="89699"/>
                      <a:pt x="2641497" y="85683"/>
                    </a:cubicBezTo>
                    <a:cubicBezTo>
                      <a:pt x="2646027" y="81667"/>
                      <a:pt x="2650020" y="77578"/>
                      <a:pt x="2653474" y="73420"/>
                    </a:cubicBezTo>
                    <a:lnTo>
                      <a:pt x="2664661" y="80017"/>
                    </a:lnTo>
                    <a:cubicBezTo>
                      <a:pt x="2660472" y="84750"/>
                      <a:pt x="2655727" y="89412"/>
                      <a:pt x="2650426" y="94002"/>
                    </a:cubicBezTo>
                    <a:cubicBezTo>
                      <a:pt x="2645125" y="98592"/>
                      <a:pt x="2639448" y="103109"/>
                      <a:pt x="2633393" y="107556"/>
                    </a:cubicBezTo>
                    <a:cubicBezTo>
                      <a:pt x="2640361" y="119323"/>
                      <a:pt x="2644927" y="131360"/>
                      <a:pt x="2647091" y="143664"/>
                    </a:cubicBezTo>
                    <a:cubicBezTo>
                      <a:pt x="2649254" y="155970"/>
                      <a:pt x="2650234" y="168508"/>
                      <a:pt x="2650032" y="181280"/>
                    </a:cubicBezTo>
                    <a:cubicBezTo>
                      <a:pt x="2650133" y="197972"/>
                      <a:pt x="2649213" y="212279"/>
                      <a:pt x="2647271" y="224202"/>
                    </a:cubicBezTo>
                    <a:cubicBezTo>
                      <a:pt x="2645328" y="236124"/>
                      <a:pt x="2641754" y="245340"/>
                      <a:pt x="2636549" y="251848"/>
                    </a:cubicBezTo>
                    <a:cubicBezTo>
                      <a:pt x="2634972" y="253725"/>
                      <a:pt x="2633035" y="255279"/>
                      <a:pt x="2630740" y="256510"/>
                    </a:cubicBezTo>
                    <a:cubicBezTo>
                      <a:pt x="2628445" y="257741"/>
                      <a:pt x="2625791" y="258577"/>
                      <a:pt x="2622780" y="259020"/>
                    </a:cubicBezTo>
                    <a:cubicBezTo>
                      <a:pt x="2618447" y="259719"/>
                      <a:pt x="2613773" y="260113"/>
                      <a:pt x="2608758" y="260204"/>
                    </a:cubicBezTo>
                    <a:cubicBezTo>
                      <a:pt x="2603745" y="260293"/>
                      <a:pt x="2598570" y="260185"/>
                      <a:pt x="2593232" y="259881"/>
                    </a:cubicBezTo>
                    <a:cubicBezTo>
                      <a:pt x="2593071" y="257819"/>
                      <a:pt x="2592533" y="255632"/>
                      <a:pt x="2591619" y="253318"/>
                    </a:cubicBezTo>
                    <a:cubicBezTo>
                      <a:pt x="2590704" y="251006"/>
                      <a:pt x="2589521" y="248890"/>
                      <a:pt x="2588068" y="246972"/>
                    </a:cubicBezTo>
                    <a:cubicBezTo>
                      <a:pt x="2594583" y="247402"/>
                      <a:pt x="2600416" y="247617"/>
                      <a:pt x="2605568" y="247617"/>
                    </a:cubicBezTo>
                    <a:cubicBezTo>
                      <a:pt x="2610719" y="247617"/>
                      <a:pt x="2614831" y="247402"/>
                      <a:pt x="2617903" y="246972"/>
                    </a:cubicBezTo>
                    <a:cubicBezTo>
                      <a:pt x="2620024" y="246835"/>
                      <a:pt x="2621805" y="246392"/>
                      <a:pt x="2623246" y="245645"/>
                    </a:cubicBezTo>
                    <a:cubicBezTo>
                      <a:pt x="2624686" y="244898"/>
                      <a:pt x="2625965" y="243810"/>
                      <a:pt x="2627083" y="242382"/>
                    </a:cubicBezTo>
                    <a:cubicBezTo>
                      <a:pt x="2630764" y="237822"/>
                      <a:pt x="2633370" y="230232"/>
                      <a:pt x="2634899" y="219612"/>
                    </a:cubicBezTo>
                    <a:cubicBezTo>
                      <a:pt x="2636429" y="208992"/>
                      <a:pt x="2637170" y="196024"/>
                      <a:pt x="2637123" y="180706"/>
                    </a:cubicBezTo>
                    <a:cubicBezTo>
                      <a:pt x="2637074" y="175017"/>
                      <a:pt x="2636884" y="169184"/>
                      <a:pt x="2636549" y="163207"/>
                    </a:cubicBezTo>
                    <a:cubicBezTo>
                      <a:pt x="2628445" y="172566"/>
                      <a:pt x="2619194" y="181459"/>
                      <a:pt x="2608794" y="189885"/>
                    </a:cubicBezTo>
                    <a:cubicBezTo>
                      <a:pt x="2598396" y="198313"/>
                      <a:pt x="2588141" y="205197"/>
                      <a:pt x="2578028" y="210540"/>
                    </a:cubicBezTo>
                    <a:cubicBezTo>
                      <a:pt x="2577114" y="208885"/>
                      <a:pt x="2575859" y="207031"/>
                      <a:pt x="2574263" y="204982"/>
                    </a:cubicBezTo>
                    <a:cubicBezTo>
                      <a:pt x="2572668" y="202932"/>
                      <a:pt x="2571054" y="201151"/>
                      <a:pt x="2569423" y="199640"/>
                    </a:cubicBezTo>
                    <a:cubicBezTo>
                      <a:pt x="2581405" y="194488"/>
                      <a:pt x="2593370" y="187149"/>
                      <a:pt x="2605317" y="177622"/>
                    </a:cubicBezTo>
                    <a:cubicBezTo>
                      <a:pt x="2617263" y="168096"/>
                      <a:pt x="2627005" y="158032"/>
                      <a:pt x="2634540" y="147430"/>
                    </a:cubicBezTo>
                    <a:cubicBezTo>
                      <a:pt x="2633548" y="141848"/>
                      <a:pt x="2632091" y="136373"/>
                      <a:pt x="2630166" y="131007"/>
                    </a:cubicBezTo>
                    <a:cubicBezTo>
                      <a:pt x="2628242" y="125640"/>
                      <a:pt x="2625779" y="120310"/>
                      <a:pt x="2622780" y="115015"/>
                    </a:cubicBezTo>
                    <a:cubicBezTo>
                      <a:pt x="2615739" y="119479"/>
                      <a:pt x="2608519" y="123746"/>
                      <a:pt x="2601121" y="127815"/>
                    </a:cubicBezTo>
                    <a:cubicBezTo>
                      <a:pt x="2593723" y="131886"/>
                      <a:pt x="2586216" y="135650"/>
                      <a:pt x="2578602" y="139111"/>
                    </a:cubicBezTo>
                    <a:cubicBezTo>
                      <a:pt x="2577544" y="137766"/>
                      <a:pt x="2576217" y="136296"/>
                      <a:pt x="2574622" y="134700"/>
                    </a:cubicBezTo>
                    <a:cubicBezTo>
                      <a:pt x="2573027" y="133105"/>
                      <a:pt x="2571485" y="131706"/>
                      <a:pt x="2569996" y="130505"/>
                    </a:cubicBezTo>
                    <a:cubicBezTo>
                      <a:pt x="2577927" y="126907"/>
                      <a:pt x="2585804" y="122986"/>
                      <a:pt x="2593627" y="118744"/>
                    </a:cubicBezTo>
                    <a:cubicBezTo>
                      <a:pt x="2601449" y="114500"/>
                      <a:pt x="2608968" y="110006"/>
                      <a:pt x="2616181" y="105261"/>
                    </a:cubicBezTo>
                    <a:cubicBezTo>
                      <a:pt x="2612476" y="100235"/>
                      <a:pt x="2608125" y="95299"/>
                      <a:pt x="2603129" y="90452"/>
                    </a:cubicBezTo>
                    <a:cubicBezTo>
                      <a:pt x="2598133" y="85605"/>
                      <a:pt x="2592348" y="80884"/>
                      <a:pt x="2585774" y="76288"/>
                    </a:cubicBezTo>
                    <a:close/>
                    <a:moveTo>
                      <a:pt x="361144" y="66266"/>
                    </a:moveTo>
                    <a:lnTo>
                      <a:pt x="531255" y="66266"/>
                    </a:lnTo>
                    <a:lnTo>
                      <a:pt x="531255" y="146838"/>
                    </a:lnTo>
                    <a:lnTo>
                      <a:pt x="408763" y="146838"/>
                    </a:lnTo>
                    <a:cubicBezTo>
                      <a:pt x="406451" y="150598"/>
                      <a:pt x="403905" y="154357"/>
                      <a:pt x="401126" y="158116"/>
                    </a:cubicBezTo>
                    <a:cubicBezTo>
                      <a:pt x="398347" y="161875"/>
                      <a:pt x="395442" y="165491"/>
                      <a:pt x="392413" y="168963"/>
                    </a:cubicBezTo>
                    <a:lnTo>
                      <a:pt x="515190" y="168963"/>
                    </a:lnTo>
                    <a:lnTo>
                      <a:pt x="518059" y="168101"/>
                    </a:lnTo>
                    <a:lnTo>
                      <a:pt x="526665" y="174397"/>
                    </a:lnTo>
                    <a:cubicBezTo>
                      <a:pt x="518704" y="185117"/>
                      <a:pt x="508951" y="194711"/>
                      <a:pt x="497404" y="203179"/>
                    </a:cubicBezTo>
                    <a:cubicBezTo>
                      <a:pt x="485858" y="211649"/>
                      <a:pt x="472949" y="219168"/>
                      <a:pt x="458678" y="225738"/>
                    </a:cubicBezTo>
                    <a:cubicBezTo>
                      <a:pt x="475263" y="231322"/>
                      <a:pt x="493012" y="235865"/>
                      <a:pt x="511927" y="239368"/>
                    </a:cubicBezTo>
                    <a:cubicBezTo>
                      <a:pt x="530842" y="242871"/>
                      <a:pt x="550385" y="245405"/>
                      <a:pt x="570555" y="246972"/>
                    </a:cubicBezTo>
                    <a:cubicBezTo>
                      <a:pt x="568965" y="248771"/>
                      <a:pt x="567484" y="250838"/>
                      <a:pt x="566109" y="253175"/>
                    </a:cubicBezTo>
                    <a:cubicBezTo>
                      <a:pt x="564733" y="255512"/>
                      <a:pt x="563539" y="257651"/>
                      <a:pt x="562523" y="259594"/>
                    </a:cubicBezTo>
                    <a:cubicBezTo>
                      <a:pt x="540751" y="257610"/>
                      <a:pt x="519679" y="254406"/>
                      <a:pt x="499305" y="249984"/>
                    </a:cubicBezTo>
                    <a:cubicBezTo>
                      <a:pt x="478932" y="245560"/>
                      <a:pt x="459939" y="239774"/>
                      <a:pt x="442327" y="232624"/>
                    </a:cubicBezTo>
                    <a:cubicBezTo>
                      <a:pt x="422330" y="240324"/>
                      <a:pt x="401365" y="246517"/>
                      <a:pt x="379431" y="251203"/>
                    </a:cubicBezTo>
                    <a:cubicBezTo>
                      <a:pt x="357499" y="255889"/>
                      <a:pt x="335816" y="259355"/>
                      <a:pt x="314385" y="261601"/>
                    </a:cubicBezTo>
                    <a:cubicBezTo>
                      <a:pt x="313913" y="259522"/>
                      <a:pt x="313137" y="257298"/>
                      <a:pt x="312055" y="254932"/>
                    </a:cubicBezTo>
                    <a:cubicBezTo>
                      <a:pt x="310973" y="252565"/>
                      <a:pt x="309838" y="250485"/>
                      <a:pt x="308648" y="248693"/>
                    </a:cubicBezTo>
                    <a:cubicBezTo>
                      <a:pt x="328329" y="247007"/>
                      <a:pt x="348206" y="244281"/>
                      <a:pt x="368280" y="240516"/>
                    </a:cubicBezTo>
                    <a:cubicBezTo>
                      <a:pt x="388355" y="236749"/>
                      <a:pt x="407586" y="231728"/>
                      <a:pt x="425975" y="225451"/>
                    </a:cubicBezTo>
                    <a:cubicBezTo>
                      <a:pt x="415607" y="220430"/>
                      <a:pt x="406009" y="214834"/>
                      <a:pt x="397182" y="208665"/>
                    </a:cubicBezTo>
                    <a:cubicBezTo>
                      <a:pt x="388355" y="202496"/>
                      <a:pt x="380550" y="195753"/>
                      <a:pt x="373767" y="188435"/>
                    </a:cubicBezTo>
                    <a:cubicBezTo>
                      <a:pt x="367718" y="193899"/>
                      <a:pt x="361527" y="199040"/>
                      <a:pt x="355192" y="203859"/>
                    </a:cubicBezTo>
                    <a:cubicBezTo>
                      <a:pt x="348857" y="208677"/>
                      <a:pt x="342522" y="213101"/>
                      <a:pt x="336187" y="217130"/>
                    </a:cubicBezTo>
                    <a:cubicBezTo>
                      <a:pt x="335094" y="215874"/>
                      <a:pt x="333551" y="214296"/>
                      <a:pt x="331561" y="212395"/>
                    </a:cubicBezTo>
                    <a:cubicBezTo>
                      <a:pt x="329571" y="210494"/>
                      <a:pt x="327671" y="208916"/>
                      <a:pt x="325860" y="207660"/>
                    </a:cubicBezTo>
                    <a:cubicBezTo>
                      <a:pt x="338972" y="200249"/>
                      <a:pt x="351474" y="191335"/>
                      <a:pt x="363368" y="180916"/>
                    </a:cubicBezTo>
                    <a:cubicBezTo>
                      <a:pt x="375260" y="170498"/>
                      <a:pt x="385325" y="159138"/>
                      <a:pt x="393560" y="146838"/>
                    </a:cubicBezTo>
                    <a:lnTo>
                      <a:pt x="361144" y="146838"/>
                    </a:lnTo>
                    <a:close/>
                    <a:moveTo>
                      <a:pt x="3299509" y="54755"/>
                    </a:moveTo>
                    <a:cubicBezTo>
                      <a:pt x="3297059" y="59514"/>
                      <a:pt x="3294429" y="64344"/>
                      <a:pt x="3291621" y="69246"/>
                    </a:cubicBezTo>
                    <a:cubicBezTo>
                      <a:pt x="3288811" y="74148"/>
                      <a:pt x="3285895" y="78979"/>
                      <a:pt x="3282871" y="83737"/>
                    </a:cubicBezTo>
                    <a:lnTo>
                      <a:pt x="3226072" y="166668"/>
                    </a:lnTo>
                    <a:lnTo>
                      <a:pt x="3299222" y="166668"/>
                    </a:lnTo>
                    <a:lnTo>
                      <a:pt x="3299222" y="89477"/>
                    </a:lnTo>
                    <a:cubicBezTo>
                      <a:pt x="3299240" y="84497"/>
                      <a:pt x="3299419" y="78745"/>
                      <a:pt x="3299759" y="72223"/>
                    </a:cubicBezTo>
                    <a:cubicBezTo>
                      <a:pt x="3300099" y="65701"/>
                      <a:pt x="3300492" y="59878"/>
                      <a:pt x="3300940" y="54755"/>
                    </a:cubicBezTo>
                    <a:close/>
                    <a:moveTo>
                      <a:pt x="3052502" y="48462"/>
                    </a:moveTo>
                    <a:cubicBezTo>
                      <a:pt x="3056039" y="71746"/>
                      <a:pt x="3060581" y="93667"/>
                      <a:pt x="3066128" y="114225"/>
                    </a:cubicBezTo>
                    <a:cubicBezTo>
                      <a:pt x="3071674" y="134784"/>
                      <a:pt x="3078510" y="153693"/>
                      <a:pt x="3086638" y="170953"/>
                    </a:cubicBezTo>
                    <a:cubicBezTo>
                      <a:pt x="3095865" y="154159"/>
                      <a:pt x="3103946" y="135537"/>
                      <a:pt x="3110878" y="115086"/>
                    </a:cubicBezTo>
                    <a:cubicBezTo>
                      <a:pt x="3117810" y="94635"/>
                      <a:pt x="3123308" y="72427"/>
                      <a:pt x="3127372" y="48462"/>
                    </a:cubicBezTo>
                    <a:close/>
                    <a:moveTo>
                      <a:pt x="4712654" y="42994"/>
                    </a:moveTo>
                    <a:cubicBezTo>
                      <a:pt x="4691720" y="43280"/>
                      <a:pt x="4675125" y="51529"/>
                      <a:pt x="4662871" y="67740"/>
                    </a:cubicBezTo>
                    <a:cubicBezTo>
                      <a:pt x="4650616" y="83951"/>
                      <a:pt x="4644351" y="106402"/>
                      <a:pt x="4644077" y="135094"/>
                    </a:cubicBezTo>
                    <a:cubicBezTo>
                      <a:pt x="4644351" y="163846"/>
                      <a:pt x="4650616" y="186537"/>
                      <a:pt x="4662871" y="203166"/>
                    </a:cubicBezTo>
                    <a:cubicBezTo>
                      <a:pt x="4675125" y="219795"/>
                      <a:pt x="4691720" y="228284"/>
                      <a:pt x="4712654" y="228630"/>
                    </a:cubicBezTo>
                    <a:cubicBezTo>
                      <a:pt x="4733739" y="228284"/>
                      <a:pt x="4750465" y="219795"/>
                      <a:pt x="4762833" y="203166"/>
                    </a:cubicBezTo>
                    <a:cubicBezTo>
                      <a:pt x="4775201" y="186537"/>
                      <a:pt x="4781525" y="163846"/>
                      <a:pt x="4781807" y="135094"/>
                    </a:cubicBezTo>
                    <a:cubicBezTo>
                      <a:pt x="4781525" y="106402"/>
                      <a:pt x="4775201" y="83951"/>
                      <a:pt x="4762833" y="67740"/>
                    </a:cubicBezTo>
                    <a:cubicBezTo>
                      <a:pt x="4750465" y="51529"/>
                      <a:pt x="4733739" y="43280"/>
                      <a:pt x="4712654" y="42994"/>
                    </a:cubicBezTo>
                    <a:close/>
                    <a:moveTo>
                      <a:pt x="3584560" y="41272"/>
                    </a:moveTo>
                    <a:cubicBezTo>
                      <a:pt x="3572991" y="41583"/>
                      <a:pt x="3563557" y="46629"/>
                      <a:pt x="3556256" y="56410"/>
                    </a:cubicBezTo>
                    <a:cubicBezTo>
                      <a:pt x="3548957" y="66190"/>
                      <a:pt x="3545190" y="78841"/>
                      <a:pt x="3544957" y="94360"/>
                    </a:cubicBezTo>
                    <a:cubicBezTo>
                      <a:pt x="3544891" y="109719"/>
                      <a:pt x="3548251" y="122190"/>
                      <a:pt x="3555037" y="131773"/>
                    </a:cubicBezTo>
                    <a:cubicBezTo>
                      <a:pt x="3561822" y="141356"/>
                      <a:pt x="3572429" y="146294"/>
                      <a:pt x="3586855" y="146588"/>
                    </a:cubicBezTo>
                    <a:cubicBezTo>
                      <a:pt x="3594682" y="146671"/>
                      <a:pt x="3602777" y="144280"/>
                      <a:pt x="3611141" y="139413"/>
                    </a:cubicBezTo>
                    <a:cubicBezTo>
                      <a:pt x="3619506" y="134547"/>
                      <a:pt x="3627672" y="126703"/>
                      <a:pt x="3635642" y="115882"/>
                    </a:cubicBezTo>
                    <a:cubicBezTo>
                      <a:pt x="3634805" y="92812"/>
                      <a:pt x="3630165" y="74674"/>
                      <a:pt x="3621723" y="61468"/>
                    </a:cubicBezTo>
                    <a:cubicBezTo>
                      <a:pt x="3613282" y="48262"/>
                      <a:pt x="3600893" y="41529"/>
                      <a:pt x="3584560" y="41272"/>
                    </a:cubicBezTo>
                    <a:close/>
                    <a:moveTo>
                      <a:pt x="2003440" y="37543"/>
                    </a:moveTo>
                    <a:cubicBezTo>
                      <a:pt x="1998569" y="43729"/>
                      <a:pt x="1993394" y="49878"/>
                      <a:pt x="1987914" y="55992"/>
                    </a:cubicBezTo>
                    <a:cubicBezTo>
                      <a:pt x="1982433" y="62106"/>
                      <a:pt x="1976612" y="68112"/>
                      <a:pt x="1970451" y="74011"/>
                    </a:cubicBezTo>
                    <a:lnTo>
                      <a:pt x="2056224" y="74011"/>
                    </a:lnTo>
                    <a:cubicBezTo>
                      <a:pt x="2061171" y="68866"/>
                      <a:pt x="2066048" y="63075"/>
                      <a:pt x="2070853" y="56639"/>
                    </a:cubicBezTo>
                    <a:cubicBezTo>
                      <a:pt x="2075658" y="50201"/>
                      <a:pt x="2079961" y="43836"/>
                      <a:pt x="2083762" y="37543"/>
                    </a:cubicBezTo>
                    <a:close/>
                    <a:moveTo>
                      <a:pt x="3133397" y="34406"/>
                    </a:moveTo>
                    <a:lnTo>
                      <a:pt x="3142004" y="36987"/>
                    </a:lnTo>
                    <a:cubicBezTo>
                      <a:pt x="3137658" y="67246"/>
                      <a:pt x="3131431" y="94724"/>
                      <a:pt x="3123321" y="119425"/>
                    </a:cubicBezTo>
                    <a:cubicBezTo>
                      <a:pt x="3115211" y="144125"/>
                      <a:pt x="3105470" y="166082"/>
                      <a:pt x="3094097" y="185296"/>
                    </a:cubicBezTo>
                    <a:cubicBezTo>
                      <a:pt x="3101675" y="198826"/>
                      <a:pt x="3110400" y="210922"/>
                      <a:pt x="3120273" y="221584"/>
                    </a:cubicBezTo>
                    <a:cubicBezTo>
                      <a:pt x="3130146" y="232246"/>
                      <a:pt x="3141310" y="241187"/>
                      <a:pt x="3153764" y="248406"/>
                    </a:cubicBezTo>
                    <a:cubicBezTo>
                      <a:pt x="3151984" y="249745"/>
                      <a:pt x="3150167" y="251370"/>
                      <a:pt x="3148314" y="253283"/>
                    </a:cubicBezTo>
                    <a:cubicBezTo>
                      <a:pt x="3146461" y="255195"/>
                      <a:pt x="3144931" y="257107"/>
                      <a:pt x="3143724" y="259020"/>
                    </a:cubicBezTo>
                    <a:cubicBezTo>
                      <a:pt x="3131855" y="251705"/>
                      <a:pt x="3121170" y="242955"/>
                      <a:pt x="3111667" y="232772"/>
                    </a:cubicBezTo>
                    <a:cubicBezTo>
                      <a:pt x="3102164" y="222589"/>
                      <a:pt x="3093630" y="210970"/>
                      <a:pt x="3086064" y="197918"/>
                    </a:cubicBezTo>
                    <a:cubicBezTo>
                      <a:pt x="3077148" y="211407"/>
                      <a:pt x="3067657" y="223443"/>
                      <a:pt x="3057593" y="234027"/>
                    </a:cubicBezTo>
                    <a:cubicBezTo>
                      <a:pt x="3047529" y="244611"/>
                      <a:pt x="3037035" y="253707"/>
                      <a:pt x="3026110" y="261315"/>
                    </a:cubicBezTo>
                    <a:cubicBezTo>
                      <a:pt x="3024921" y="259510"/>
                      <a:pt x="3023498" y="257598"/>
                      <a:pt x="3021843" y="255578"/>
                    </a:cubicBezTo>
                    <a:cubicBezTo>
                      <a:pt x="3020187" y="253557"/>
                      <a:pt x="3018550" y="251932"/>
                      <a:pt x="3016931" y="250701"/>
                    </a:cubicBezTo>
                    <a:cubicBezTo>
                      <a:pt x="3028160" y="243351"/>
                      <a:pt x="3038977" y="234099"/>
                      <a:pt x="3049382" y="222947"/>
                    </a:cubicBezTo>
                    <a:cubicBezTo>
                      <a:pt x="3059786" y="211795"/>
                      <a:pt x="3069528" y="198958"/>
                      <a:pt x="3078605" y="184435"/>
                    </a:cubicBezTo>
                    <a:cubicBezTo>
                      <a:pt x="3069337" y="165735"/>
                      <a:pt x="3061555" y="144974"/>
                      <a:pt x="3055263" y="122150"/>
                    </a:cubicBezTo>
                    <a:cubicBezTo>
                      <a:pt x="3048969" y="99327"/>
                      <a:pt x="3043842" y="74763"/>
                      <a:pt x="3039880" y="48462"/>
                    </a:cubicBezTo>
                    <a:lnTo>
                      <a:pt x="3022955" y="48462"/>
                    </a:lnTo>
                    <a:lnTo>
                      <a:pt x="3022955" y="35266"/>
                    </a:lnTo>
                    <a:lnTo>
                      <a:pt x="3131102" y="35266"/>
                    </a:lnTo>
                    <a:close/>
                    <a:moveTo>
                      <a:pt x="2418532" y="33240"/>
                    </a:moveTo>
                    <a:lnTo>
                      <a:pt x="2418532" y="58233"/>
                    </a:lnTo>
                    <a:lnTo>
                      <a:pt x="2468733" y="58233"/>
                    </a:lnTo>
                    <a:lnTo>
                      <a:pt x="2468733" y="33240"/>
                    </a:lnTo>
                    <a:close/>
                    <a:moveTo>
                      <a:pt x="2351119" y="33240"/>
                    </a:moveTo>
                    <a:lnTo>
                      <a:pt x="2351119" y="56797"/>
                    </a:lnTo>
                    <a:lnTo>
                      <a:pt x="2351119" y="58233"/>
                    </a:lnTo>
                    <a:lnTo>
                      <a:pt x="2405336" y="58233"/>
                    </a:lnTo>
                    <a:lnTo>
                      <a:pt x="2405336" y="33240"/>
                    </a:lnTo>
                    <a:close/>
                    <a:moveTo>
                      <a:pt x="3299222" y="31268"/>
                    </a:moveTo>
                    <a:lnTo>
                      <a:pt x="3315537" y="31268"/>
                    </a:lnTo>
                    <a:lnTo>
                      <a:pt x="3315537" y="166668"/>
                    </a:lnTo>
                    <a:lnTo>
                      <a:pt x="3345085" y="166668"/>
                    </a:lnTo>
                    <a:lnTo>
                      <a:pt x="3345085" y="180688"/>
                    </a:lnTo>
                    <a:lnTo>
                      <a:pt x="3315537" y="180688"/>
                    </a:lnTo>
                    <a:lnTo>
                      <a:pt x="3315537" y="240356"/>
                    </a:lnTo>
                    <a:lnTo>
                      <a:pt x="3299222" y="240356"/>
                    </a:lnTo>
                    <a:lnTo>
                      <a:pt x="3299222" y="180688"/>
                    </a:lnTo>
                    <a:lnTo>
                      <a:pt x="3206852" y="180688"/>
                    </a:lnTo>
                    <a:lnTo>
                      <a:pt x="3206852" y="170101"/>
                    </a:lnTo>
                    <a:close/>
                    <a:moveTo>
                      <a:pt x="2928003" y="28956"/>
                    </a:moveTo>
                    <a:lnTo>
                      <a:pt x="2928003" y="75427"/>
                    </a:lnTo>
                    <a:lnTo>
                      <a:pt x="2985949" y="75427"/>
                    </a:lnTo>
                    <a:lnTo>
                      <a:pt x="2985949" y="28956"/>
                    </a:lnTo>
                    <a:close/>
                    <a:moveTo>
                      <a:pt x="13735" y="28077"/>
                    </a:moveTo>
                    <a:lnTo>
                      <a:pt x="13735" y="232360"/>
                    </a:lnTo>
                    <a:lnTo>
                      <a:pt x="221460" y="232360"/>
                    </a:lnTo>
                    <a:lnTo>
                      <a:pt x="221460" y="28077"/>
                    </a:lnTo>
                    <a:close/>
                    <a:moveTo>
                      <a:pt x="4712654" y="27539"/>
                    </a:moveTo>
                    <a:cubicBezTo>
                      <a:pt x="4738621" y="27878"/>
                      <a:pt x="4759489" y="37519"/>
                      <a:pt x="4775259" y="56462"/>
                    </a:cubicBezTo>
                    <a:cubicBezTo>
                      <a:pt x="4791029" y="75405"/>
                      <a:pt x="4799129" y="101616"/>
                      <a:pt x="4799557" y="135094"/>
                    </a:cubicBezTo>
                    <a:cubicBezTo>
                      <a:pt x="4799129" y="168757"/>
                      <a:pt x="4791029" y="195243"/>
                      <a:pt x="4775259" y="214552"/>
                    </a:cubicBezTo>
                    <a:cubicBezTo>
                      <a:pt x="4759489" y="233860"/>
                      <a:pt x="4738621" y="243704"/>
                      <a:pt x="4712654" y="244086"/>
                    </a:cubicBezTo>
                    <a:cubicBezTo>
                      <a:pt x="4686952" y="243704"/>
                      <a:pt x="4666203" y="233860"/>
                      <a:pt x="4650409" y="214552"/>
                    </a:cubicBezTo>
                    <a:cubicBezTo>
                      <a:pt x="4634615" y="195243"/>
                      <a:pt x="4626493" y="168757"/>
                      <a:pt x="4626039" y="135094"/>
                    </a:cubicBezTo>
                    <a:cubicBezTo>
                      <a:pt x="4626493" y="101616"/>
                      <a:pt x="4634615" y="75405"/>
                      <a:pt x="4650409" y="56462"/>
                    </a:cubicBezTo>
                    <a:cubicBezTo>
                      <a:pt x="4666203" y="37519"/>
                      <a:pt x="4686952" y="27878"/>
                      <a:pt x="4712654" y="27539"/>
                    </a:cubicBezTo>
                    <a:close/>
                    <a:moveTo>
                      <a:pt x="3822807" y="27539"/>
                    </a:moveTo>
                    <a:cubicBezTo>
                      <a:pt x="3836934" y="27837"/>
                      <a:pt x="3848709" y="30532"/>
                      <a:pt x="3858132" y="35627"/>
                    </a:cubicBezTo>
                    <a:cubicBezTo>
                      <a:pt x="3867555" y="40722"/>
                      <a:pt x="3875089" y="46430"/>
                      <a:pt x="3880736" y="52751"/>
                    </a:cubicBezTo>
                    <a:lnTo>
                      <a:pt x="3870718" y="63943"/>
                    </a:lnTo>
                    <a:cubicBezTo>
                      <a:pt x="3865510" y="58048"/>
                      <a:pt x="3859081" y="53122"/>
                      <a:pt x="3851430" y="49164"/>
                    </a:cubicBezTo>
                    <a:cubicBezTo>
                      <a:pt x="3843779" y="45206"/>
                      <a:pt x="3834334" y="43149"/>
                      <a:pt x="3823095" y="42994"/>
                    </a:cubicBezTo>
                    <a:cubicBezTo>
                      <a:pt x="3799613" y="43299"/>
                      <a:pt x="3781223" y="51585"/>
                      <a:pt x="3767929" y="67853"/>
                    </a:cubicBezTo>
                    <a:cubicBezTo>
                      <a:pt x="3754633" y="84120"/>
                      <a:pt x="3747865" y="106541"/>
                      <a:pt x="3747626" y="135112"/>
                    </a:cubicBezTo>
                    <a:cubicBezTo>
                      <a:pt x="3747781" y="163976"/>
                      <a:pt x="3754286" y="186697"/>
                      <a:pt x="3767139" y="203272"/>
                    </a:cubicBezTo>
                    <a:cubicBezTo>
                      <a:pt x="3779992" y="219848"/>
                      <a:pt x="3798261" y="228301"/>
                      <a:pt x="3821946" y="228630"/>
                    </a:cubicBezTo>
                    <a:cubicBezTo>
                      <a:pt x="3830992" y="228601"/>
                      <a:pt x="3839445" y="227297"/>
                      <a:pt x="3847307" y="224720"/>
                    </a:cubicBezTo>
                    <a:cubicBezTo>
                      <a:pt x="3855167" y="222143"/>
                      <a:pt x="3861540" y="218472"/>
                      <a:pt x="3866424" y="213707"/>
                    </a:cubicBezTo>
                    <a:lnTo>
                      <a:pt x="3866424" y="150854"/>
                    </a:lnTo>
                    <a:lnTo>
                      <a:pt x="3817929" y="150854"/>
                    </a:lnTo>
                    <a:lnTo>
                      <a:pt x="3817929" y="136260"/>
                    </a:lnTo>
                    <a:lnTo>
                      <a:pt x="3883026" y="136260"/>
                    </a:lnTo>
                    <a:lnTo>
                      <a:pt x="3883026" y="220307"/>
                    </a:lnTo>
                    <a:cubicBezTo>
                      <a:pt x="3876388" y="227444"/>
                      <a:pt x="3867755" y="233163"/>
                      <a:pt x="3857126" y="237464"/>
                    </a:cubicBezTo>
                    <a:cubicBezTo>
                      <a:pt x="3846497" y="241766"/>
                      <a:pt x="3834196" y="243973"/>
                      <a:pt x="3820225" y="244086"/>
                    </a:cubicBezTo>
                    <a:cubicBezTo>
                      <a:pt x="3792847" y="243745"/>
                      <a:pt x="3770998" y="234032"/>
                      <a:pt x="3754677" y="214946"/>
                    </a:cubicBezTo>
                    <a:cubicBezTo>
                      <a:pt x="3738357" y="195860"/>
                      <a:pt x="3729995" y="169440"/>
                      <a:pt x="3729590" y="135686"/>
                    </a:cubicBezTo>
                    <a:cubicBezTo>
                      <a:pt x="3730030" y="101927"/>
                      <a:pt x="3738680" y="75544"/>
                      <a:pt x="3755538" y="56538"/>
                    </a:cubicBezTo>
                    <a:cubicBezTo>
                      <a:pt x="3772396" y="37532"/>
                      <a:pt x="3794819" y="27866"/>
                      <a:pt x="3822807" y="27539"/>
                    </a:cubicBezTo>
                    <a:close/>
                    <a:moveTo>
                      <a:pt x="3584847" y="27539"/>
                    </a:moveTo>
                    <a:cubicBezTo>
                      <a:pt x="3605358" y="27632"/>
                      <a:pt x="3621649" y="35900"/>
                      <a:pt x="3633719" y="52340"/>
                    </a:cubicBezTo>
                    <a:cubicBezTo>
                      <a:pt x="3645790" y="68781"/>
                      <a:pt x="3651965" y="92832"/>
                      <a:pt x="3652245" y="124491"/>
                    </a:cubicBezTo>
                    <a:cubicBezTo>
                      <a:pt x="3652044" y="153692"/>
                      <a:pt x="3648526" y="177074"/>
                      <a:pt x="3641690" y="194637"/>
                    </a:cubicBezTo>
                    <a:cubicBezTo>
                      <a:pt x="3634854" y="212200"/>
                      <a:pt x="3625897" y="224871"/>
                      <a:pt x="3614820" y="232650"/>
                    </a:cubicBezTo>
                    <a:cubicBezTo>
                      <a:pt x="3603742" y="240427"/>
                      <a:pt x="3591743" y="244240"/>
                      <a:pt x="3578821" y="244086"/>
                    </a:cubicBezTo>
                    <a:cubicBezTo>
                      <a:pt x="3568679" y="243984"/>
                      <a:pt x="3559833" y="242112"/>
                      <a:pt x="3552280" y="238467"/>
                    </a:cubicBezTo>
                    <a:cubicBezTo>
                      <a:pt x="3544727" y="234823"/>
                      <a:pt x="3538183" y="230013"/>
                      <a:pt x="3532649" y="224037"/>
                    </a:cubicBezTo>
                    <a:lnTo>
                      <a:pt x="3542667" y="213131"/>
                    </a:lnTo>
                    <a:cubicBezTo>
                      <a:pt x="3547429" y="218596"/>
                      <a:pt x="3552892" y="222734"/>
                      <a:pt x="3559055" y="225544"/>
                    </a:cubicBezTo>
                    <a:cubicBezTo>
                      <a:pt x="3565219" y="228355"/>
                      <a:pt x="3571903" y="229766"/>
                      <a:pt x="3579107" y="229778"/>
                    </a:cubicBezTo>
                    <a:cubicBezTo>
                      <a:pt x="3594047" y="230231"/>
                      <a:pt x="3606926" y="223010"/>
                      <a:pt x="3617742" y="208114"/>
                    </a:cubicBezTo>
                    <a:cubicBezTo>
                      <a:pt x="3628557" y="193218"/>
                      <a:pt x="3634620" y="167926"/>
                      <a:pt x="3635929" y="132239"/>
                    </a:cubicBezTo>
                    <a:cubicBezTo>
                      <a:pt x="3628993" y="140676"/>
                      <a:pt x="3621197" y="147388"/>
                      <a:pt x="3612540" y="152376"/>
                    </a:cubicBezTo>
                    <a:cubicBezTo>
                      <a:pt x="3603883" y="157363"/>
                      <a:pt x="3594652" y="159915"/>
                      <a:pt x="3584847" y="160034"/>
                    </a:cubicBezTo>
                    <a:cubicBezTo>
                      <a:pt x="3567176" y="159952"/>
                      <a:pt x="3553384" y="154315"/>
                      <a:pt x="3543472" y="143123"/>
                    </a:cubicBezTo>
                    <a:cubicBezTo>
                      <a:pt x="3533559" y="131932"/>
                      <a:pt x="3528521" y="115677"/>
                      <a:pt x="3528355" y="94360"/>
                    </a:cubicBezTo>
                    <a:cubicBezTo>
                      <a:pt x="3528807" y="74377"/>
                      <a:pt x="3534420" y="58325"/>
                      <a:pt x="3545194" y="46207"/>
                    </a:cubicBezTo>
                    <a:cubicBezTo>
                      <a:pt x="3555967" y="34089"/>
                      <a:pt x="3569184" y="27866"/>
                      <a:pt x="3584847" y="27539"/>
                    </a:cubicBezTo>
                    <a:close/>
                    <a:moveTo>
                      <a:pt x="5139149" y="24671"/>
                    </a:moveTo>
                    <a:cubicBezTo>
                      <a:pt x="5142993" y="24706"/>
                      <a:pt x="5146263" y="25923"/>
                      <a:pt x="5148962" y="28323"/>
                    </a:cubicBezTo>
                    <a:cubicBezTo>
                      <a:pt x="5151661" y="30722"/>
                      <a:pt x="5153069" y="34089"/>
                      <a:pt x="5153188" y="38421"/>
                    </a:cubicBezTo>
                    <a:cubicBezTo>
                      <a:pt x="5153069" y="42355"/>
                      <a:pt x="5151661" y="45518"/>
                      <a:pt x="5148962" y="47911"/>
                    </a:cubicBezTo>
                    <a:cubicBezTo>
                      <a:pt x="5146263" y="50305"/>
                      <a:pt x="5142993" y="51534"/>
                      <a:pt x="5139149" y="51600"/>
                    </a:cubicBezTo>
                    <a:cubicBezTo>
                      <a:pt x="5135181" y="51534"/>
                      <a:pt x="5131873" y="50305"/>
                      <a:pt x="5129229" y="47911"/>
                    </a:cubicBezTo>
                    <a:cubicBezTo>
                      <a:pt x="5126586" y="45518"/>
                      <a:pt x="5125212" y="42355"/>
                      <a:pt x="5125111" y="38421"/>
                    </a:cubicBezTo>
                    <a:cubicBezTo>
                      <a:pt x="5125212" y="34089"/>
                      <a:pt x="5126586" y="30722"/>
                      <a:pt x="5129229" y="28323"/>
                    </a:cubicBezTo>
                    <a:cubicBezTo>
                      <a:pt x="5131873" y="25923"/>
                      <a:pt x="5135181" y="24706"/>
                      <a:pt x="5139149" y="24671"/>
                    </a:cubicBezTo>
                    <a:close/>
                    <a:moveTo>
                      <a:pt x="6048508" y="24653"/>
                    </a:moveTo>
                    <a:cubicBezTo>
                      <a:pt x="6057228" y="29828"/>
                      <a:pt x="6065750" y="35612"/>
                      <a:pt x="6074075" y="42008"/>
                    </a:cubicBezTo>
                    <a:cubicBezTo>
                      <a:pt x="6082400" y="48402"/>
                      <a:pt x="6088987" y="54474"/>
                      <a:pt x="6093833" y="60224"/>
                    </a:cubicBezTo>
                    <a:lnTo>
                      <a:pt x="6086661" y="70837"/>
                    </a:lnTo>
                    <a:cubicBezTo>
                      <a:pt x="6081791" y="65178"/>
                      <a:pt x="6075109" y="58998"/>
                      <a:pt x="6066616" y="52299"/>
                    </a:cubicBezTo>
                    <a:cubicBezTo>
                      <a:pt x="6058124" y="45599"/>
                      <a:pt x="6049507" y="39635"/>
                      <a:pt x="6040763" y="34406"/>
                    </a:cubicBezTo>
                    <a:close/>
                    <a:moveTo>
                      <a:pt x="5920567" y="20350"/>
                    </a:moveTo>
                    <a:cubicBezTo>
                      <a:pt x="5924941" y="30276"/>
                      <a:pt x="5928743" y="40830"/>
                      <a:pt x="5931970" y="52012"/>
                    </a:cubicBezTo>
                    <a:cubicBezTo>
                      <a:pt x="5935197" y="63194"/>
                      <a:pt x="5937420" y="73102"/>
                      <a:pt x="5938639" y="81738"/>
                    </a:cubicBezTo>
                    <a:lnTo>
                      <a:pt x="5926878" y="84894"/>
                    </a:lnTo>
                    <a:cubicBezTo>
                      <a:pt x="5925785" y="76251"/>
                      <a:pt x="5923669" y="66284"/>
                      <a:pt x="5920531" y="54988"/>
                    </a:cubicBezTo>
                    <a:cubicBezTo>
                      <a:pt x="5917393" y="43693"/>
                      <a:pt x="5913771" y="33007"/>
                      <a:pt x="5909667" y="22931"/>
                    </a:cubicBezTo>
                    <a:close/>
                    <a:moveTo>
                      <a:pt x="6000889" y="19489"/>
                    </a:moveTo>
                    <a:lnTo>
                      <a:pt x="6013797" y="23218"/>
                    </a:lnTo>
                    <a:cubicBezTo>
                      <a:pt x="6010140" y="33915"/>
                      <a:pt x="6006196" y="45079"/>
                      <a:pt x="6001965" y="56709"/>
                    </a:cubicBezTo>
                    <a:cubicBezTo>
                      <a:pt x="5997734" y="68339"/>
                      <a:pt x="5993645" y="78212"/>
                      <a:pt x="5989701" y="86328"/>
                    </a:cubicBezTo>
                    <a:lnTo>
                      <a:pt x="5980234" y="82886"/>
                    </a:lnTo>
                    <a:cubicBezTo>
                      <a:pt x="5983820" y="74256"/>
                      <a:pt x="5987549" y="63977"/>
                      <a:pt x="5991423" y="52048"/>
                    </a:cubicBezTo>
                    <a:cubicBezTo>
                      <a:pt x="5995295" y="40119"/>
                      <a:pt x="5998451" y="29266"/>
                      <a:pt x="6000889" y="19489"/>
                    </a:cubicBezTo>
                    <a:close/>
                    <a:moveTo>
                      <a:pt x="2893292" y="16047"/>
                    </a:moveTo>
                    <a:lnTo>
                      <a:pt x="3022381" y="16047"/>
                    </a:lnTo>
                    <a:lnTo>
                      <a:pt x="3022381" y="28956"/>
                    </a:lnTo>
                    <a:lnTo>
                      <a:pt x="2999432" y="28956"/>
                    </a:lnTo>
                    <a:lnTo>
                      <a:pt x="2999432" y="188165"/>
                    </a:lnTo>
                    <a:lnTo>
                      <a:pt x="3024675" y="183575"/>
                    </a:lnTo>
                    <a:lnTo>
                      <a:pt x="3025537" y="195910"/>
                    </a:lnTo>
                    <a:lnTo>
                      <a:pt x="2999432" y="200787"/>
                    </a:lnTo>
                    <a:lnTo>
                      <a:pt x="2999432" y="261028"/>
                    </a:lnTo>
                    <a:lnTo>
                      <a:pt x="2985949" y="261028"/>
                    </a:lnTo>
                    <a:lnTo>
                      <a:pt x="2985949" y="203368"/>
                    </a:lnTo>
                    <a:cubicBezTo>
                      <a:pt x="2969048" y="206524"/>
                      <a:pt x="2952792" y="209464"/>
                      <a:pt x="2937182" y="212190"/>
                    </a:cubicBezTo>
                    <a:cubicBezTo>
                      <a:pt x="2921572" y="214914"/>
                      <a:pt x="2907325" y="217425"/>
                      <a:pt x="2894439" y="219720"/>
                    </a:cubicBezTo>
                    <a:lnTo>
                      <a:pt x="2891284" y="206237"/>
                    </a:lnTo>
                    <a:lnTo>
                      <a:pt x="2914520" y="202508"/>
                    </a:lnTo>
                    <a:lnTo>
                      <a:pt x="2914520" y="28956"/>
                    </a:lnTo>
                    <a:lnTo>
                      <a:pt x="2893292" y="28956"/>
                    </a:lnTo>
                    <a:close/>
                    <a:moveTo>
                      <a:pt x="4085430" y="14343"/>
                    </a:moveTo>
                    <a:lnTo>
                      <a:pt x="4210212" y="14343"/>
                    </a:lnTo>
                    <a:cubicBezTo>
                      <a:pt x="4210217" y="14486"/>
                      <a:pt x="4210207" y="15345"/>
                      <a:pt x="4210177" y="16917"/>
                    </a:cubicBezTo>
                    <a:cubicBezTo>
                      <a:pt x="4210146" y="18491"/>
                      <a:pt x="4210063" y="19921"/>
                      <a:pt x="4209926" y="21208"/>
                    </a:cubicBezTo>
                    <a:cubicBezTo>
                      <a:pt x="4208557" y="47602"/>
                      <a:pt x="4206991" y="66825"/>
                      <a:pt x="4205227" y="78876"/>
                    </a:cubicBezTo>
                    <a:cubicBezTo>
                      <a:pt x="4203465" y="90928"/>
                      <a:pt x="4201111" y="98384"/>
                      <a:pt x="4198163" y="101245"/>
                    </a:cubicBezTo>
                    <a:cubicBezTo>
                      <a:pt x="4196221" y="103234"/>
                      <a:pt x="4194081" y="104688"/>
                      <a:pt x="4191745" y="105606"/>
                    </a:cubicBezTo>
                    <a:cubicBezTo>
                      <a:pt x="4189407" y="106524"/>
                      <a:pt x="4186478" y="106976"/>
                      <a:pt x="4182957" y="106964"/>
                    </a:cubicBezTo>
                    <a:cubicBezTo>
                      <a:pt x="4179819" y="107246"/>
                      <a:pt x="4175480" y="107329"/>
                      <a:pt x="4169938" y="107216"/>
                    </a:cubicBezTo>
                    <a:cubicBezTo>
                      <a:pt x="4164397" y="107102"/>
                      <a:pt x="4158407" y="106828"/>
                      <a:pt x="4151969" y="106392"/>
                    </a:cubicBezTo>
                    <a:cubicBezTo>
                      <a:pt x="4151814" y="104486"/>
                      <a:pt x="4151408" y="102436"/>
                      <a:pt x="4150750" y="100243"/>
                    </a:cubicBezTo>
                    <a:cubicBezTo>
                      <a:pt x="4150093" y="98050"/>
                      <a:pt x="4149255" y="95999"/>
                      <a:pt x="4148240" y="94090"/>
                    </a:cubicBezTo>
                    <a:cubicBezTo>
                      <a:pt x="4154995" y="94778"/>
                      <a:pt x="4161067" y="95197"/>
                      <a:pt x="4166460" y="95347"/>
                    </a:cubicBezTo>
                    <a:cubicBezTo>
                      <a:pt x="4171851" y="95495"/>
                      <a:pt x="4175628" y="95555"/>
                      <a:pt x="4177793" y="95525"/>
                    </a:cubicBezTo>
                    <a:cubicBezTo>
                      <a:pt x="4180076" y="95561"/>
                      <a:pt x="4181964" y="95418"/>
                      <a:pt x="4183459" y="95095"/>
                    </a:cubicBezTo>
                    <a:cubicBezTo>
                      <a:pt x="4184953" y="94771"/>
                      <a:pt x="4186125" y="94054"/>
                      <a:pt x="4186974" y="92942"/>
                    </a:cubicBezTo>
                    <a:cubicBezTo>
                      <a:pt x="4189107" y="90980"/>
                      <a:pt x="4190937" y="84999"/>
                      <a:pt x="4192462" y="75001"/>
                    </a:cubicBezTo>
                    <a:cubicBezTo>
                      <a:pt x="4193985" y="65002"/>
                      <a:pt x="4195313" y="48978"/>
                      <a:pt x="4196443" y="26929"/>
                    </a:cubicBezTo>
                    <a:lnTo>
                      <a:pt x="4144223" y="26929"/>
                    </a:lnTo>
                    <a:cubicBezTo>
                      <a:pt x="4141945" y="50126"/>
                      <a:pt x="4136100" y="69231"/>
                      <a:pt x="4126688" y="84247"/>
                    </a:cubicBezTo>
                    <a:cubicBezTo>
                      <a:pt x="4117277" y="99262"/>
                      <a:pt x="4104195" y="111337"/>
                      <a:pt x="4087441" y="120473"/>
                    </a:cubicBezTo>
                    <a:cubicBezTo>
                      <a:pt x="4086298" y="119209"/>
                      <a:pt x="4084636" y="117641"/>
                      <a:pt x="4082452" y="115767"/>
                    </a:cubicBezTo>
                    <a:cubicBezTo>
                      <a:pt x="4080270" y="113892"/>
                      <a:pt x="4078392" y="112396"/>
                      <a:pt x="4076820" y="111276"/>
                    </a:cubicBezTo>
                    <a:cubicBezTo>
                      <a:pt x="4093211" y="103525"/>
                      <a:pt x="4105733" y="92807"/>
                      <a:pt x="4114385" y="79122"/>
                    </a:cubicBezTo>
                    <a:cubicBezTo>
                      <a:pt x="4123039" y="65438"/>
                      <a:pt x="4128394" y="48040"/>
                      <a:pt x="4130451" y="26929"/>
                    </a:cubicBezTo>
                    <a:lnTo>
                      <a:pt x="4085430" y="26929"/>
                    </a:lnTo>
                    <a:close/>
                    <a:moveTo>
                      <a:pt x="0" y="14343"/>
                    </a:moveTo>
                    <a:lnTo>
                      <a:pt x="235480" y="14343"/>
                    </a:lnTo>
                    <a:lnTo>
                      <a:pt x="235480" y="261010"/>
                    </a:lnTo>
                    <a:lnTo>
                      <a:pt x="221460" y="261010"/>
                    </a:lnTo>
                    <a:lnTo>
                      <a:pt x="221460" y="245520"/>
                    </a:lnTo>
                    <a:lnTo>
                      <a:pt x="13735" y="245520"/>
                    </a:lnTo>
                    <a:lnTo>
                      <a:pt x="13735" y="261010"/>
                    </a:lnTo>
                    <a:lnTo>
                      <a:pt x="0" y="261010"/>
                    </a:lnTo>
                    <a:close/>
                    <a:moveTo>
                      <a:pt x="5602435" y="13751"/>
                    </a:moveTo>
                    <a:cubicBezTo>
                      <a:pt x="5613425" y="17499"/>
                      <a:pt x="5624577" y="22052"/>
                      <a:pt x="5635890" y="27413"/>
                    </a:cubicBezTo>
                    <a:cubicBezTo>
                      <a:pt x="5647203" y="32774"/>
                      <a:pt x="5656419" y="37974"/>
                      <a:pt x="5663537" y="43012"/>
                    </a:cubicBezTo>
                    <a:lnTo>
                      <a:pt x="5656078" y="54486"/>
                    </a:lnTo>
                    <a:cubicBezTo>
                      <a:pt x="5649104" y="49161"/>
                      <a:pt x="5639959" y="43675"/>
                      <a:pt x="5628647" y="38027"/>
                    </a:cubicBezTo>
                    <a:cubicBezTo>
                      <a:pt x="5617334" y="32380"/>
                      <a:pt x="5606110" y="27539"/>
                      <a:pt x="5594976" y="23504"/>
                    </a:cubicBezTo>
                    <a:close/>
                    <a:moveTo>
                      <a:pt x="5046904" y="8606"/>
                    </a:moveTo>
                    <a:cubicBezTo>
                      <a:pt x="5050801" y="8624"/>
                      <a:pt x="5054699" y="9089"/>
                      <a:pt x="5058594" y="10001"/>
                    </a:cubicBezTo>
                    <a:cubicBezTo>
                      <a:pt x="5062491" y="10913"/>
                      <a:pt x="5066244" y="12164"/>
                      <a:pt x="5069854" y="13756"/>
                    </a:cubicBezTo>
                    <a:lnTo>
                      <a:pt x="5065839" y="26932"/>
                    </a:lnTo>
                    <a:cubicBezTo>
                      <a:pt x="5059527" y="24062"/>
                      <a:pt x="5053503" y="22626"/>
                      <a:pt x="5047765" y="22626"/>
                    </a:cubicBezTo>
                    <a:cubicBezTo>
                      <a:pt x="5039632" y="22680"/>
                      <a:pt x="5033668" y="25586"/>
                      <a:pt x="5029873" y="31344"/>
                    </a:cubicBezTo>
                    <a:cubicBezTo>
                      <a:pt x="5026077" y="37103"/>
                      <a:pt x="5024201" y="45391"/>
                      <a:pt x="5024243" y="56208"/>
                    </a:cubicBezTo>
                    <a:lnTo>
                      <a:pt x="5024243" y="87494"/>
                    </a:lnTo>
                    <a:lnTo>
                      <a:pt x="5058953" y="87494"/>
                    </a:lnTo>
                    <a:lnTo>
                      <a:pt x="5058953" y="101514"/>
                    </a:lnTo>
                    <a:lnTo>
                      <a:pt x="5024243" y="101514"/>
                    </a:lnTo>
                    <a:lnTo>
                      <a:pt x="5024243" y="240356"/>
                    </a:lnTo>
                    <a:lnTo>
                      <a:pt x="5007641" y="240356"/>
                    </a:lnTo>
                    <a:lnTo>
                      <a:pt x="5007641" y="101514"/>
                    </a:lnTo>
                    <a:lnTo>
                      <a:pt x="4986413" y="101514"/>
                    </a:lnTo>
                    <a:lnTo>
                      <a:pt x="4986413" y="88924"/>
                    </a:lnTo>
                    <a:lnTo>
                      <a:pt x="5007641" y="87494"/>
                    </a:lnTo>
                    <a:lnTo>
                      <a:pt x="5007641" y="55347"/>
                    </a:lnTo>
                    <a:cubicBezTo>
                      <a:pt x="5007663" y="40089"/>
                      <a:pt x="5010981" y="28495"/>
                      <a:pt x="5017593" y="20567"/>
                    </a:cubicBezTo>
                    <a:cubicBezTo>
                      <a:pt x="5024207" y="12639"/>
                      <a:pt x="5033977" y="8652"/>
                      <a:pt x="5046904" y="8606"/>
                    </a:cubicBezTo>
                    <a:close/>
                    <a:moveTo>
                      <a:pt x="4921401" y="8606"/>
                    </a:moveTo>
                    <a:cubicBezTo>
                      <a:pt x="4925299" y="8624"/>
                      <a:pt x="4929196" y="9089"/>
                      <a:pt x="4933091" y="10001"/>
                    </a:cubicBezTo>
                    <a:cubicBezTo>
                      <a:pt x="4936989" y="10913"/>
                      <a:pt x="4940741" y="12164"/>
                      <a:pt x="4944351" y="13756"/>
                    </a:cubicBezTo>
                    <a:lnTo>
                      <a:pt x="4940335" y="26932"/>
                    </a:lnTo>
                    <a:cubicBezTo>
                      <a:pt x="4934024" y="24062"/>
                      <a:pt x="4927999" y="22626"/>
                      <a:pt x="4922263" y="22626"/>
                    </a:cubicBezTo>
                    <a:cubicBezTo>
                      <a:pt x="4914129" y="22680"/>
                      <a:pt x="4908165" y="25586"/>
                      <a:pt x="4904370" y="31344"/>
                    </a:cubicBezTo>
                    <a:cubicBezTo>
                      <a:pt x="4900575" y="37103"/>
                      <a:pt x="4898697" y="45391"/>
                      <a:pt x="4898740" y="56208"/>
                    </a:cubicBezTo>
                    <a:lnTo>
                      <a:pt x="4898740" y="87494"/>
                    </a:lnTo>
                    <a:lnTo>
                      <a:pt x="4933450" y="87494"/>
                    </a:lnTo>
                    <a:lnTo>
                      <a:pt x="4933450" y="101514"/>
                    </a:lnTo>
                    <a:lnTo>
                      <a:pt x="4898740" y="101514"/>
                    </a:lnTo>
                    <a:lnTo>
                      <a:pt x="4898740" y="240356"/>
                    </a:lnTo>
                    <a:lnTo>
                      <a:pt x="4882138" y="240356"/>
                    </a:lnTo>
                    <a:lnTo>
                      <a:pt x="4882138" y="101514"/>
                    </a:lnTo>
                    <a:lnTo>
                      <a:pt x="4860909" y="101514"/>
                    </a:lnTo>
                    <a:lnTo>
                      <a:pt x="4860909" y="88924"/>
                    </a:lnTo>
                    <a:lnTo>
                      <a:pt x="4882138" y="87494"/>
                    </a:lnTo>
                    <a:lnTo>
                      <a:pt x="4882138" y="55347"/>
                    </a:lnTo>
                    <a:cubicBezTo>
                      <a:pt x="4882161" y="40089"/>
                      <a:pt x="4885477" y="28495"/>
                      <a:pt x="4892090" y="20567"/>
                    </a:cubicBezTo>
                    <a:cubicBezTo>
                      <a:pt x="4898703" y="12639"/>
                      <a:pt x="4908473" y="8652"/>
                      <a:pt x="4921401" y="8606"/>
                    </a:cubicBezTo>
                    <a:close/>
                    <a:moveTo>
                      <a:pt x="5953843" y="1990"/>
                    </a:moveTo>
                    <a:lnTo>
                      <a:pt x="5967039" y="1990"/>
                    </a:lnTo>
                    <a:lnTo>
                      <a:pt x="5967039" y="97803"/>
                    </a:lnTo>
                    <a:lnTo>
                      <a:pt x="6016666" y="97803"/>
                    </a:lnTo>
                    <a:lnTo>
                      <a:pt x="6016666" y="110998"/>
                    </a:lnTo>
                    <a:lnTo>
                      <a:pt x="5967039" y="110998"/>
                    </a:lnTo>
                    <a:lnTo>
                      <a:pt x="5967039" y="116162"/>
                    </a:lnTo>
                    <a:cubicBezTo>
                      <a:pt x="5969993" y="119898"/>
                      <a:pt x="5974508" y="125972"/>
                      <a:pt x="5980585" y="134383"/>
                    </a:cubicBezTo>
                    <a:cubicBezTo>
                      <a:pt x="5986662" y="142794"/>
                      <a:pt x="5992644" y="151205"/>
                      <a:pt x="5998530" y="159616"/>
                    </a:cubicBezTo>
                    <a:cubicBezTo>
                      <a:pt x="6004416" y="168027"/>
                      <a:pt x="6008549" y="174101"/>
                      <a:pt x="6010929" y="177838"/>
                    </a:cubicBezTo>
                    <a:lnTo>
                      <a:pt x="6000889" y="189025"/>
                    </a:lnTo>
                    <a:cubicBezTo>
                      <a:pt x="5998962" y="185036"/>
                      <a:pt x="5996059" y="179755"/>
                      <a:pt x="5992177" y="173184"/>
                    </a:cubicBezTo>
                    <a:cubicBezTo>
                      <a:pt x="5988295" y="166613"/>
                      <a:pt x="5984095" y="159738"/>
                      <a:pt x="5979575" y="152561"/>
                    </a:cubicBezTo>
                    <a:cubicBezTo>
                      <a:pt x="5975057" y="145385"/>
                      <a:pt x="5970877" y="138893"/>
                      <a:pt x="5967039" y="133087"/>
                    </a:cubicBezTo>
                    <a:lnTo>
                      <a:pt x="5967039" y="261028"/>
                    </a:lnTo>
                    <a:lnTo>
                      <a:pt x="5953843" y="261028"/>
                    </a:lnTo>
                    <a:lnTo>
                      <a:pt x="5953843" y="134521"/>
                    </a:lnTo>
                    <a:cubicBezTo>
                      <a:pt x="5947975" y="151225"/>
                      <a:pt x="5941209" y="167373"/>
                      <a:pt x="5933547" y="182965"/>
                    </a:cubicBezTo>
                    <a:cubicBezTo>
                      <a:pt x="5925886" y="198557"/>
                      <a:pt x="5918116" y="211478"/>
                      <a:pt x="5910241" y="221728"/>
                    </a:cubicBezTo>
                    <a:cubicBezTo>
                      <a:pt x="5909325" y="219761"/>
                      <a:pt x="5908141" y="217598"/>
                      <a:pt x="5906691" y="215237"/>
                    </a:cubicBezTo>
                    <a:cubicBezTo>
                      <a:pt x="5905237" y="212877"/>
                      <a:pt x="5903839" y="210929"/>
                      <a:pt x="5902495" y="209393"/>
                    </a:cubicBezTo>
                    <a:cubicBezTo>
                      <a:pt x="5908407" y="202149"/>
                      <a:pt x="5914399" y="193114"/>
                      <a:pt x="5920471" y="182289"/>
                    </a:cubicBezTo>
                    <a:cubicBezTo>
                      <a:pt x="5926543" y="171464"/>
                      <a:pt x="5932217" y="159859"/>
                      <a:pt x="5937491" y="147472"/>
                    </a:cubicBezTo>
                    <a:cubicBezTo>
                      <a:pt x="5942767" y="135086"/>
                      <a:pt x="5947165" y="122928"/>
                      <a:pt x="5950687" y="110998"/>
                    </a:cubicBezTo>
                    <a:lnTo>
                      <a:pt x="5906223" y="110998"/>
                    </a:lnTo>
                    <a:lnTo>
                      <a:pt x="5906223" y="97803"/>
                    </a:lnTo>
                    <a:lnTo>
                      <a:pt x="5953843" y="97803"/>
                    </a:lnTo>
                    <a:close/>
                    <a:moveTo>
                      <a:pt x="6113626" y="1704"/>
                    </a:moveTo>
                    <a:lnTo>
                      <a:pt x="6126821" y="1704"/>
                    </a:lnTo>
                    <a:lnTo>
                      <a:pt x="6126821" y="165502"/>
                    </a:lnTo>
                    <a:lnTo>
                      <a:pt x="6162967" y="159192"/>
                    </a:lnTo>
                    <a:lnTo>
                      <a:pt x="6165261" y="171526"/>
                    </a:lnTo>
                    <a:lnTo>
                      <a:pt x="6126821" y="178411"/>
                    </a:lnTo>
                    <a:lnTo>
                      <a:pt x="6126821" y="261028"/>
                    </a:lnTo>
                    <a:lnTo>
                      <a:pt x="6113626" y="261028"/>
                    </a:lnTo>
                    <a:lnTo>
                      <a:pt x="6113626" y="180706"/>
                    </a:lnTo>
                    <a:lnTo>
                      <a:pt x="6018675" y="198205"/>
                    </a:lnTo>
                    <a:lnTo>
                      <a:pt x="6016092" y="185582"/>
                    </a:lnTo>
                    <a:lnTo>
                      <a:pt x="6113626" y="168085"/>
                    </a:lnTo>
                    <a:close/>
                    <a:moveTo>
                      <a:pt x="5710583" y="1704"/>
                    </a:moveTo>
                    <a:lnTo>
                      <a:pt x="5723779" y="3711"/>
                    </a:lnTo>
                    <a:cubicBezTo>
                      <a:pt x="5722075" y="7757"/>
                      <a:pt x="5720174" y="11928"/>
                      <a:pt x="5718077" y="16226"/>
                    </a:cubicBezTo>
                    <a:cubicBezTo>
                      <a:pt x="5715979" y="20523"/>
                      <a:pt x="5713577" y="24766"/>
                      <a:pt x="5710870" y="28956"/>
                    </a:cubicBezTo>
                    <a:lnTo>
                      <a:pt x="5818444" y="28956"/>
                    </a:lnTo>
                    <a:lnTo>
                      <a:pt x="5820739" y="28382"/>
                    </a:lnTo>
                    <a:lnTo>
                      <a:pt x="5830205" y="31537"/>
                    </a:lnTo>
                    <a:cubicBezTo>
                      <a:pt x="5826147" y="39151"/>
                      <a:pt x="5821999" y="46657"/>
                      <a:pt x="5817763" y="54056"/>
                    </a:cubicBezTo>
                    <a:cubicBezTo>
                      <a:pt x="5813525" y="61455"/>
                      <a:pt x="5809449" y="67813"/>
                      <a:pt x="5805535" y="73132"/>
                    </a:cubicBezTo>
                    <a:lnTo>
                      <a:pt x="5793773" y="69117"/>
                    </a:lnTo>
                    <a:cubicBezTo>
                      <a:pt x="5796271" y="65315"/>
                      <a:pt x="5799021" y="60941"/>
                      <a:pt x="5802021" y="55992"/>
                    </a:cubicBezTo>
                    <a:cubicBezTo>
                      <a:pt x="5805021" y="51044"/>
                      <a:pt x="5807913" y="45952"/>
                      <a:pt x="5810698" y="40716"/>
                    </a:cubicBezTo>
                    <a:lnTo>
                      <a:pt x="5758201" y="40716"/>
                    </a:lnTo>
                    <a:cubicBezTo>
                      <a:pt x="5757335" y="44004"/>
                      <a:pt x="5756343" y="47183"/>
                      <a:pt x="5755225" y="50255"/>
                    </a:cubicBezTo>
                    <a:cubicBezTo>
                      <a:pt x="5754109" y="53327"/>
                      <a:pt x="5752901" y="56363"/>
                      <a:pt x="5751604" y="59362"/>
                    </a:cubicBezTo>
                    <a:cubicBezTo>
                      <a:pt x="5760359" y="72415"/>
                      <a:pt x="5772396" y="83674"/>
                      <a:pt x="5787713" y="93141"/>
                    </a:cubicBezTo>
                    <a:cubicBezTo>
                      <a:pt x="5803029" y="102608"/>
                      <a:pt x="5819871" y="109421"/>
                      <a:pt x="5838237" y="113580"/>
                    </a:cubicBezTo>
                    <a:cubicBezTo>
                      <a:pt x="5836767" y="114942"/>
                      <a:pt x="5835261" y="116664"/>
                      <a:pt x="5833719" y="118744"/>
                    </a:cubicBezTo>
                    <a:cubicBezTo>
                      <a:pt x="5832177" y="120824"/>
                      <a:pt x="5830815" y="122831"/>
                      <a:pt x="5829631" y="124768"/>
                    </a:cubicBezTo>
                    <a:cubicBezTo>
                      <a:pt x="5812634" y="119945"/>
                      <a:pt x="5796857" y="112881"/>
                      <a:pt x="5782299" y="103576"/>
                    </a:cubicBezTo>
                    <a:cubicBezTo>
                      <a:pt x="5767740" y="94271"/>
                      <a:pt x="5755691" y="83262"/>
                      <a:pt x="5746154" y="70551"/>
                    </a:cubicBezTo>
                    <a:cubicBezTo>
                      <a:pt x="5739400" y="82927"/>
                      <a:pt x="5729743" y="93816"/>
                      <a:pt x="5717181" y="103217"/>
                    </a:cubicBezTo>
                    <a:cubicBezTo>
                      <a:pt x="5704619" y="112618"/>
                      <a:pt x="5688363" y="120280"/>
                      <a:pt x="5668413" y="126202"/>
                    </a:cubicBezTo>
                    <a:cubicBezTo>
                      <a:pt x="5667631" y="124535"/>
                      <a:pt x="5666471" y="122706"/>
                      <a:pt x="5664935" y="120715"/>
                    </a:cubicBezTo>
                    <a:cubicBezTo>
                      <a:pt x="5663400" y="118726"/>
                      <a:pt x="5661881" y="117112"/>
                      <a:pt x="5660381" y="115875"/>
                    </a:cubicBezTo>
                    <a:cubicBezTo>
                      <a:pt x="5686510" y="108763"/>
                      <a:pt x="5705969" y="98603"/>
                      <a:pt x="5718759" y="85396"/>
                    </a:cubicBezTo>
                    <a:cubicBezTo>
                      <a:pt x="5731547" y="72188"/>
                      <a:pt x="5740106" y="57295"/>
                      <a:pt x="5744433" y="40716"/>
                    </a:cubicBezTo>
                    <a:lnTo>
                      <a:pt x="5703411" y="40716"/>
                    </a:lnTo>
                    <a:cubicBezTo>
                      <a:pt x="5699258" y="46478"/>
                      <a:pt x="5694655" y="52096"/>
                      <a:pt x="5689605" y="57570"/>
                    </a:cubicBezTo>
                    <a:cubicBezTo>
                      <a:pt x="5684555" y="63044"/>
                      <a:pt x="5679021" y="68232"/>
                      <a:pt x="5673003" y="73132"/>
                    </a:cubicBezTo>
                    <a:cubicBezTo>
                      <a:pt x="5671778" y="71500"/>
                      <a:pt x="5670212" y="69887"/>
                      <a:pt x="5668306" y="68291"/>
                    </a:cubicBezTo>
                    <a:cubicBezTo>
                      <a:pt x="5666399" y="66696"/>
                      <a:pt x="5664618" y="65440"/>
                      <a:pt x="5662963" y="64527"/>
                    </a:cubicBezTo>
                    <a:cubicBezTo>
                      <a:pt x="5674880" y="55257"/>
                      <a:pt x="5684825" y="45037"/>
                      <a:pt x="5692797" y="33867"/>
                    </a:cubicBezTo>
                    <a:cubicBezTo>
                      <a:pt x="5700769" y="22698"/>
                      <a:pt x="5706698" y="11976"/>
                      <a:pt x="5710583" y="1704"/>
                    </a:cubicBezTo>
                    <a:close/>
                    <a:moveTo>
                      <a:pt x="4414818" y="1704"/>
                    </a:moveTo>
                    <a:lnTo>
                      <a:pt x="4429161" y="1704"/>
                    </a:lnTo>
                    <a:cubicBezTo>
                      <a:pt x="4429113" y="13004"/>
                      <a:pt x="4428779" y="25902"/>
                      <a:pt x="4428157" y="40393"/>
                    </a:cubicBezTo>
                    <a:cubicBezTo>
                      <a:pt x="4427536" y="54886"/>
                      <a:pt x="4426053" y="70293"/>
                      <a:pt x="4423711" y="86614"/>
                    </a:cubicBezTo>
                    <a:lnTo>
                      <a:pt x="4545915" y="86614"/>
                    </a:lnTo>
                    <a:lnTo>
                      <a:pt x="4545915" y="100385"/>
                    </a:lnTo>
                    <a:lnTo>
                      <a:pt x="4433465" y="100385"/>
                    </a:lnTo>
                    <a:cubicBezTo>
                      <a:pt x="4443839" y="134635"/>
                      <a:pt x="4458804" y="164672"/>
                      <a:pt x="4478359" y="190495"/>
                    </a:cubicBezTo>
                    <a:cubicBezTo>
                      <a:pt x="4497913" y="216319"/>
                      <a:pt x="4521771" y="235527"/>
                      <a:pt x="4549931" y="248119"/>
                    </a:cubicBezTo>
                    <a:cubicBezTo>
                      <a:pt x="4548030" y="249786"/>
                      <a:pt x="4546167" y="251830"/>
                      <a:pt x="4544337" y="254251"/>
                    </a:cubicBezTo>
                    <a:cubicBezTo>
                      <a:pt x="4542509" y="256672"/>
                      <a:pt x="4540931" y="258930"/>
                      <a:pt x="4539604" y="261028"/>
                    </a:cubicBezTo>
                    <a:cubicBezTo>
                      <a:pt x="4510787" y="246954"/>
                      <a:pt x="4486451" y="226407"/>
                      <a:pt x="4466597" y="199388"/>
                    </a:cubicBezTo>
                    <a:cubicBezTo>
                      <a:pt x="4446743" y="172369"/>
                      <a:pt x="4431301" y="140706"/>
                      <a:pt x="4420269" y="104400"/>
                    </a:cubicBezTo>
                    <a:cubicBezTo>
                      <a:pt x="4416423" y="124489"/>
                      <a:pt x="4410027" y="144361"/>
                      <a:pt x="4401080" y="164015"/>
                    </a:cubicBezTo>
                    <a:cubicBezTo>
                      <a:pt x="4392135" y="183668"/>
                      <a:pt x="4379619" y="201904"/>
                      <a:pt x="4363533" y="218721"/>
                    </a:cubicBezTo>
                    <a:cubicBezTo>
                      <a:pt x="4347447" y="235538"/>
                      <a:pt x="4326772" y="249736"/>
                      <a:pt x="4301507" y="261315"/>
                    </a:cubicBezTo>
                    <a:cubicBezTo>
                      <a:pt x="4300305" y="259378"/>
                      <a:pt x="4298763" y="257371"/>
                      <a:pt x="4296881" y="255291"/>
                    </a:cubicBezTo>
                    <a:cubicBezTo>
                      <a:pt x="4294999" y="253211"/>
                      <a:pt x="4293097" y="251490"/>
                      <a:pt x="4291179" y="250127"/>
                    </a:cubicBezTo>
                    <a:cubicBezTo>
                      <a:pt x="4315868" y="239311"/>
                      <a:pt x="4336041" y="225882"/>
                      <a:pt x="4351697" y="209839"/>
                    </a:cubicBezTo>
                    <a:cubicBezTo>
                      <a:pt x="4367355" y="193796"/>
                      <a:pt x="4379537" y="176350"/>
                      <a:pt x="4388247" y="157502"/>
                    </a:cubicBezTo>
                    <a:cubicBezTo>
                      <a:pt x="4396954" y="138654"/>
                      <a:pt x="4403229" y="119615"/>
                      <a:pt x="4407073" y="100385"/>
                    </a:cubicBezTo>
                    <a:lnTo>
                      <a:pt x="4296343" y="100385"/>
                    </a:lnTo>
                    <a:lnTo>
                      <a:pt x="4296343" y="86614"/>
                    </a:lnTo>
                    <a:lnTo>
                      <a:pt x="4409368" y="86614"/>
                    </a:lnTo>
                    <a:cubicBezTo>
                      <a:pt x="4411835" y="70132"/>
                      <a:pt x="4413353" y="54617"/>
                      <a:pt x="4413921" y="40072"/>
                    </a:cubicBezTo>
                    <a:cubicBezTo>
                      <a:pt x="4414489" y="25525"/>
                      <a:pt x="4414788" y="12736"/>
                      <a:pt x="4414818" y="1704"/>
                    </a:cubicBezTo>
                    <a:close/>
                    <a:moveTo>
                      <a:pt x="2646589" y="1704"/>
                    </a:moveTo>
                    <a:lnTo>
                      <a:pt x="2660358" y="1704"/>
                    </a:lnTo>
                    <a:lnTo>
                      <a:pt x="2660358" y="26087"/>
                    </a:lnTo>
                    <a:lnTo>
                      <a:pt x="2740393" y="26087"/>
                    </a:lnTo>
                    <a:lnTo>
                      <a:pt x="2740393" y="1704"/>
                    </a:lnTo>
                    <a:lnTo>
                      <a:pt x="2753876" y="1704"/>
                    </a:lnTo>
                    <a:lnTo>
                      <a:pt x="2753876" y="26087"/>
                    </a:lnTo>
                    <a:lnTo>
                      <a:pt x="2825018" y="26087"/>
                    </a:lnTo>
                    <a:lnTo>
                      <a:pt x="2825018" y="38996"/>
                    </a:lnTo>
                    <a:lnTo>
                      <a:pt x="2753876" y="38996"/>
                    </a:lnTo>
                    <a:lnTo>
                      <a:pt x="2753876" y="64239"/>
                    </a:lnTo>
                    <a:lnTo>
                      <a:pt x="2740393" y="64239"/>
                    </a:lnTo>
                    <a:lnTo>
                      <a:pt x="2740393" y="38996"/>
                    </a:lnTo>
                    <a:lnTo>
                      <a:pt x="2660358" y="38996"/>
                    </a:lnTo>
                    <a:lnTo>
                      <a:pt x="2660358" y="65100"/>
                    </a:lnTo>
                    <a:lnTo>
                      <a:pt x="2646589" y="65100"/>
                    </a:lnTo>
                    <a:lnTo>
                      <a:pt x="2646589" y="38996"/>
                    </a:lnTo>
                    <a:lnTo>
                      <a:pt x="2575447" y="38996"/>
                    </a:lnTo>
                    <a:lnTo>
                      <a:pt x="2575447" y="26087"/>
                    </a:lnTo>
                    <a:lnTo>
                      <a:pt x="2646589" y="26087"/>
                    </a:lnTo>
                    <a:close/>
                    <a:moveTo>
                      <a:pt x="4015431" y="1434"/>
                    </a:moveTo>
                    <a:lnTo>
                      <a:pt x="4028627" y="1434"/>
                    </a:lnTo>
                    <a:lnTo>
                      <a:pt x="4028627" y="39300"/>
                    </a:lnTo>
                    <a:lnTo>
                      <a:pt x="4076259" y="39300"/>
                    </a:lnTo>
                    <a:lnTo>
                      <a:pt x="4076259" y="51886"/>
                    </a:lnTo>
                    <a:lnTo>
                      <a:pt x="4028627" y="51886"/>
                    </a:lnTo>
                    <a:lnTo>
                      <a:pt x="4028627" y="92657"/>
                    </a:lnTo>
                    <a:lnTo>
                      <a:pt x="4082557" y="92657"/>
                    </a:lnTo>
                    <a:lnTo>
                      <a:pt x="4082557" y="105530"/>
                    </a:lnTo>
                    <a:lnTo>
                      <a:pt x="4031191" y="105530"/>
                    </a:lnTo>
                    <a:lnTo>
                      <a:pt x="4031191" y="152038"/>
                    </a:lnTo>
                    <a:lnTo>
                      <a:pt x="4080263" y="152038"/>
                    </a:lnTo>
                    <a:lnTo>
                      <a:pt x="4080263" y="164911"/>
                    </a:lnTo>
                    <a:lnTo>
                      <a:pt x="4031191" y="164911"/>
                    </a:lnTo>
                    <a:lnTo>
                      <a:pt x="4031191" y="229189"/>
                    </a:lnTo>
                    <a:cubicBezTo>
                      <a:pt x="4040185" y="233301"/>
                      <a:pt x="4050756" y="236209"/>
                      <a:pt x="4062905" y="237914"/>
                    </a:cubicBezTo>
                    <a:cubicBezTo>
                      <a:pt x="4075051" y="239620"/>
                      <a:pt x="4089059" y="240445"/>
                      <a:pt x="4104927" y="240392"/>
                    </a:cubicBezTo>
                    <a:cubicBezTo>
                      <a:pt x="4107794" y="240392"/>
                      <a:pt x="4114640" y="240391"/>
                      <a:pt x="4125463" y="240387"/>
                    </a:cubicBezTo>
                    <a:cubicBezTo>
                      <a:pt x="4136288" y="240383"/>
                      <a:pt x="4148503" y="240373"/>
                      <a:pt x="4162111" y="240356"/>
                    </a:cubicBezTo>
                    <a:cubicBezTo>
                      <a:pt x="4175719" y="240339"/>
                      <a:pt x="4188133" y="240311"/>
                      <a:pt x="4199353" y="240270"/>
                    </a:cubicBezTo>
                    <a:cubicBezTo>
                      <a:pt x="4210571" y="240231"/>
                      <a:pt x="4218011" y="240175"/>
                      <a:pt x="4221669" y="240104"/>
                    </a:cubicBezTo>
                    <a:cubicBezTo>
                      <a:pt x="4220331" y="241929"/>
                      <a:pt x="4219063" y="244147"/>
                      <a:pt x="4217867" y="246758"/>
                    </a:cubicBezTo>
                    <a:cubicBezTo>
                      <a:pt x="4216672" y="249368"/>
                      <a:pt x="4215837" y="251729"/>
                      <a:pt x="4215359" y="253839"/>
                    </a:cubicBezTo>
                    <a:lnTo>
                      <a:pt x="4105499" y="253839"/>
                    </a:lnTo>
                    <a:cubicBezTo>
                      <a:pt x="4072640" y="254282"/>
                      <a:pt x="4046847" y="250534"/>
                      <a:pt x="4028119" y="242595"/>
                    </a:cubicBezTo>
                    <a:cubicBezTo>
                      <a:pt x="4009392" y="234655"/>
                      <a:pt x="3995217" y="219864"/>
                      <a:pt x="3985593" y="198220"/>
                    </a:cubicBezTo>
                    <a:cubicBezTo>
                      <a:pt x="3984051" y="210726"/>
                      <a:pt x="3981771" y="222339"/>
                      <a:pt x="3978759" y="233059"/>
                    </a:cubicBezTo>
                    <a:cubicBezTo>
                      <a:pt x="3975746" y="243779"/>
                      <a:pt x="3971816" y="253383"/>
                      <a:pt x="3966970" y="261871"/>
                    </a:cubicBezTo>
                    <a:cubicBezTo>
                      <a:pt x="3965691" y="261040"/>
                      <a:pt x="3963946" y="259833"/>
                      <a:pt x="3961734" y="258249"/>
                    </a:cubicBezTo>
                    <a:cubicBezTo>
                      <a:pt x="3959523" y="256665"/>
                      <a:pt x="3957634" y="255386"/>
                      <a:pt x="3956069" y="254412"/>
                    </a:cubicBezTo>
                    <a:cubicBezTo>
                      <a:pt x="3964413" y="239897"/>
                      <a:pt x="3969958" y="221974"/>
                      <a:pt x="3972707" y="200641"/>
                    </a:cubicBezTo>
                    <a:cubicBezTo>
                      <a:pt x="3975456" y="179308"/>
                      <a:pt x="3976987" y="155643"/>
                      <a:pt x="3977297" y="129650"/>
                    </a:cubicBezTo>
                    <a:lnTo>
                      <a:pt x="3990456" y="130508"/>
                    </a:lnTo>
                    <a:cubicBezTo>
                      <a:pt x="3989933" y="144850"/>
                      <a:pt x="3989265" y="158615"/>
                      <a:pt x="3988454" y="171802"/>
                    </a:cubicBezTo>
                    <a:cubicBezTo>
                      <a:pt x="3991849" y="183245"/>
                      <a:pt x="3995964" y="193013"/>
                      <a:pt x="4000797" y="201108"/>
                    </a:cubicBezTo>
                    <a:cubicBezTo>
                      <a:pt x="4005632" y="209202"/>
                      <a:pt x="4011472" y="215881"/>
                      <a:pt x="4018318" y="221147"/>
                    </a:cubicBezTo>
                    <a:lnTo>
                      <a:pt x="4018318" y="105530"/>
                    </a:lnTo>
                    <a:lnTo>
                      <a:pt x="3962093" y="105530"/>
                    </a:lnTo>
                    <a:lnTo>
                      <a:pt x="3962093" y="92657"/>
                    </a:lnTo>
                    <a:lnTo>
                      <a:pt x="4015431" y="92657"/>
                    </a:lnTo>
                    <a:lnTo>
                      <a:pt x="4015431" y="51886"/>
                    </a:lnTo>
                    <a:lnTo>
                      <a:pt x="3967543" y="51886"/>
                    </a:lnTo>
                    <a:lnTo>
                      <a:pt x="3967543" y="39300"/>
                    </a:lnTo>
                    <a:lnTo>
                      <a:pt x="4015431" y="39300"/>
                    </a:lnTo>
                    <a:close/>
                    <a:moveTo>
                      <a:pt x="2338210" y="1434"/>
                    </a:moveTo>
                    <a:lnTo>
                      <a:pt x="2351119" y="1434"/>
                    </a:lnTo>
                    <a:lnTo>
                      <a:pt x="2351119" y="21802"/>
                    </a:lnTo>
                    <a:lnTo>
                      <a:pt x="2405336" y="21802"/>
                    </a:lnTo>
                    <a:lnTo>
                      <a:pt x="2405336" y="1434"/>
                    </a:lnTo>
                    <a:lnTo>
                      <a:pt x="2418532" y="1434"/>
                    </a:lnTo>
                    <a:lnTo>
                      <a:pt x="2418532" y="21802"/>
                    </a:lnTo>
                    <a:lnTo>
                      <a:pt x="2481642" y="21802"/>
                    </a:lnTo>
                    <a:lnTo>
                      <a:pt x="2481642" y="69385"/>
                    </a:lnTo>
                    <a:lnTo>
                      <a:pt x="2418532" y="69385"/>
                    </a:lnTo>
                    <a:lnTo>
                      <a:pt x="2418532" y="96099"/>
                    </a:lnTo>
                    <a:lnTo>
                      <a:pt x="2498280" y="96099"/>
                    </a:lnTo>
                    <a:cubicBezTo>
                      <a:pt x="2498269" y="96212"/>
                      <a:pt x="2498221" y="96915"/>
                      <a:pt x="2498137" y="98208"/>
                    </a:cubicBezTo>
                    <a:cubicBezTo>
                      <a:pt x="2498053" y="99501"/>
                      <a:pt x="2498005" y="100704"/>
                      <a:pt x="2497994" y="101818"/>
                    </a:cubicBezTo>
                    <a:cubicBezTo>
                      <a:pt x="2496756" y="110882"/>
                      <a:pt x="2495502" y="117778"/>
                      <a:pt x="2494228" y="122506"/>
                    </a:cubicBezTo>
                    <a:cubicBezTo>
                      <a:pt x="2492955" y="127235"/>
                      <a:pt x="2491342" y="130475"/>
                      <a:pt x="2489387" y="132227"/>
                    </a:cubicBezTo>
                    <a:cubicBezTo>
                      <a:pt x="2487715" y="133649"/>
                      <a:pt x="2485897" y="134676"/>
                      <a:pt x="2483937" y="135310"/>
                    </a:cubicBezTo>
                    <a:cubicBezTo>
                      <a:pt x="2481977" y="135943"/>
                      <a:pt x="2479587" y="136254"/>
                      <a:pt x="2476765" y="136242"/>
                    </a:cubicBezTo>
                    <a:cubicBezTo>
                      <a:pt x="2474501" y="136517"/>
                      <a:pt x="2471213" y="136612"/>
                      <a:pt x="2466905" y="136530"/>
                    </a:cubicBezTo>
                    <a:cubicBezTo>
                      <a:pt x="2462595" y="136446"/>
                      <a:pt x="2457946" y="136254"/>
                      <a:pt x="2452956" y="135955"/>
                    </a:cubicBezTo>
                    <a:cubicBezTo>
                      <a:pt x="2452801" y="134330"/>
                      <a:pt x="2452466" y="132561"/>
                      <a:pt x="2451952" y="130648"/>
                    </a:cubicBezTo>
                    <a:cubicBezTo>
                      <a:pt x="2451438" y="128736"/>
                      <a:pt x="2450816" y="126966"/>
                      <a:pt x="2450087" y="125340"/>
                    </a:cubicBezTo>
                    <a:cubicBezTo>
                      <a:pt x="2455077" y="125891"/>
                      <a:pt x="2459584" y="126226"/>
                      <a:pt x="2463606" y="126345"/>
                    </a:cubicBezTo>
                    <a:cubicBezTo>
                      <a:pt x="2467628" y="126465"/>
                      <a:pt x="2470484" y="126513"/>
                      <a:pt x="2472176" y="126489"/>
                    </a:cubicBezTo>
                    <a:cubicBezTo>
                      <a:pt x="2473879" y="126507"/>
                      <a:pt x="2475277" y="126399"/>
                      <a:pt x="2476371" y="126166"/>
                    </a:cubicBezTo>
                    <a:cubicBezTo>
                      <a:pt x="2477465" y="125932"/>
                      <a:pt x="2478361" y="125466"/>
                      <a:pt x="2479061" y="124766"/>
                    </a:cubicBezTo>
                    <a:cubicBezTo>
                      <a:pt x="2480046" y="123821"/>
                      <a:pt x="2480943" y="121978"/>
                      <a:pt x="2481750" y="119239"/>
                    </a:cubicBezTo>
                    <a:cubicBezTo>
                      <a:pt x="2482556" y="116499"/>
                      <a:pt x="2483382" y="112503"/>
                      <a:pt x="2484224" y="107251"/>
                    </a:cubicBezTo>
                    <a:lnTo>
                      <a:pt x="2418532" y="107251"/>
                    </a:lnTo>
                    <a:lnTo>
                      <a:pt x="2418532" y="137372"/>
                    </a:lnTo>
                    <a:lnTo>
                      <a:pt x="2405336" y="137372"/>
                    </a:lnTo>
                    <a:lnTo>
                      <a:pt x="2405336" y="107251"/>
                    </a:lnTo>
                    <a:lnTo>
                      <a:pt x="2339931" y="107251"/>
                    </a:lnTo>
                    <a:cubicBezTo>
                      <a:pt x="2334272" y="116861"/>
                      <a:pt x="2325080" y="125682"/>
                      <a:pt x="2312357" y="133715"/>
                    </a:cubicBezTo>
                    <a:cubicBezTo>
                      <a:pt x="2299632" y="141746"/>
                      <a:pt x="2282051" y="148989"/>
                      <a:pt x="2259610" y="155444"/>
                    </a:cubicBezTo>
                    <a:cubicBezTo>
                      <a:pt x="2258856" y="153633"/>
                      <a:pt x="2257853" y="151661"/>
                      <a:pt x="2256597" y="149528"/>
                    </a:cubicBezTo>
                    <a:cubicBezTo>
                      <a:pt x="2255343" y="147394"/>
                      <a:pt x="2254051" y="145637"/>
                      <a:pt x="2252725" y="144256"/>
                    </a:cubicBezTo>
                    <a:cubicBezTo>
                      <a:pt x="2271227" y="139218"/>
                      <a:pt x="2286144" y="133588"/>
                      <a:pt x="2297475" y="127367"/>
                    </a:cubicBezTo>
                    <a:cubicBezTo>
                      <a:pt x="2308807" y="121146"/>
                      <a:pt x="2317413" y="114441"/>
                      <a:pt x="2323293" y="107251"/>
                    </a:cubicBezTo>
                    <a:lnTo>
                      <a:pt x="2270223" y="107251"/>
                    </a:lnTo>
                    <a:cubicBezTo>
                      <a:pt x="2271700" y="100434"/>
                      <a:pt x="2273194" y="92588"/>
                      <a:pt x="2274706" y="83712"/>
                    </a:cubicBezTo>
                    <a:cubicBezTo>
                      <a:pt x="2276217" y="74835"/>
                      <a:pt x="2277496" y="66343"/>
                      <a:pt x="2278543" y="58233"/>
                    </a:cubicBezTo>
                    <a:lnTo>
                      <a:pt x="2338210" y="58233"/>
                    </a:lnTo>
                    <a:lnTo>
                      <a:pt x="2338210" y="56797"/>
                    </a:lnTo>
                    <a:lnTo>
                      <a:pt x="2338210" y="33240"/>
                    </a:lnTo>
                    <a:lnTo>
                      <a:pt x="2264773" y="33240"/>
                    </a:lnTo>
                    <a:lnTo>
                      <a:pt x="2264773" y="21802"/>
                    </a:lnTo>
                    <a:lnTo>
                      <a:pt x="2338210" y="21802"/>
                    </a:lnTo>
                    <a:close/>
                    <a:moveTo>
                      <a:pt x="2010611" y="1434"/>
                    </a:moveTo>
                    <a:lnTo>
                      <a:pt x="2025816" y="4016"/>
                    </a:lnTo>
                    <a:cubicBezTo>
                      <a:pt x="2023820" y="7464"/>
                      <a:pt x="2021716" y="10966"/>
                      <a:pt x="2019504" y="14522"/>
                    </a:cubicBezTo>
                    <a:cubicBezTo>
                      <a:pt x="2017294" y="18079"/>
                      <a:pt x="2014903" y="21652"/>
                      <a:pt x="2012333" y="25244"/>
                    </a:cubicBezTo>
                    <a:lnTo>
                      <a:pt x="2091507" y="25244"/>
                    </a:lnTo>
                    <a:lnTo>
                      <a:pt x="2094089" y="24383"/>
                    </a:lnTo>
                    <a:lnTo>
                      <a:pt x="2102982" y="30679"/>
                    </a:lnTo>
                    <a:cubicBezTo>
                      <a:pt x="2098876" y="37963"/>
                      <a:pt x="2094107" y="45398"/>
                      <a:pt x="2088675" y="52980"/>
                    </a:cubicBezTo>
                    <a:cubicBezTo>
                      <a:pt x="2083242" y="60563"/>
                      <a:pt x="2077684" y="67573"/>
                      <a:pt x="2072000" y="74011"/>
                    </a:cubicBezTo>
                    <a:lnTo>
                      <a:pt x="2160068" y="74011"/>
                    </a:lnTo>
                    <a:lnTo>
                      <a:pt x="2160068" y="157739"/>
                    </a:lnTo>
                    <a:lnTo>
                      <a:pt x="2083475" y="157739"/>
                    </a:lnTo>
                    <a:lnTo>
                      <a:pt x="2083475" y="232929"/>
                    </a:lnTo>
                    <a:cubicBezTo>
                      <a:pt x="2083278" y="236840"/>
                      <a:pt x="2084318" y="239422"/>
                      <a:pt x="2086595" y="240678"/>
                    </a:cubicBezTo>
                    <a:cubicBezTo>
                      <a:pt x="2088872" y="241933"/>
                      <a:pt x="2093570" y="242507"/>
                      <a:pt x="2100686" y="242400"/>
                    </a:cubicBezTo>
                    <a:lnTo>
                      <a:pt x="2152609" y="242400"/>
                    </a:lnTo>
                    <a:cubicBezTo>
                      <a:pt x="2157038" y="242557"/>
                      <a:pt x="2160389" y="241637"/>
                      <a:pt x="2162661" y="239636"/>
                    </a:cubicBezTo>
                    <a:cubicBezTo>
                      <a:pt x="2164933" y="237636"/>
                      <a:pt x="2166518" y="233611"/>
                      <a:pt x="2167420" y="227562"/>
                    </a:cubicBezTo>
                    <a:cubicBezTo>
                      <a:pt x="2168322" y="221512"/>
                      <a:pt x="2168931" y="212491"/>
                      <a:pt x="2169248" y="200500"/>
                    </a:cubicBezTo>
                    <a:cubicBezTo>
                      <a:pt x="2171160" y="201672"/>
                      <a:pt x="2173287" y="202772"/>
                      <a:pt x="2175630" y="203800"/>
                    </a:cubicBezTo>
                    <a:cubicBezTo>
                      <a:pt x="2177973" y="204828"/>
                      <a:pt x="2180244" y="205641"/>
                      <a:pt x="2182444" y="206240"/>
                    </a:cubicBezTo>
                    <a:cubicBezTo>
                      <a:pt x="2181636" y="225604"/>
                      <a:pt x="2179306" y="238726"/>
                      <a:pt x="2175451" y="245604"/>
                    </a:cubicBezTo>
                    <a:cubicBezTo>
                      <a:pt x="2171596" y="252482"/>
                      <a:pt x="2164174" y="255704"/>
                      <a:pt x="2153183" y="255273"/>
                    </a:cubicBezTo>
                    <a:lnTo>
                      <a:pt x="2100113" y="255273"/>
                    </a:lnTo>
                    <a:cubicBezTo>
                      <a:pt x="2088430" y="255470"/>
                      <a:pt x="2080386" y="254003"/>
                      <a:pt x="2075981" y="250870"/>
                    </a:cubicBezTo>
                    <a:cubicBezTo>
                      <a:pt x="2071577" y="247739"/>
                      <a:pt x="2069484" y="241758"/>
                      <a:pt x="2069706" y="232929"/>
                    </a:cubicBezTo>
                    <a:lnTo>
                      <a:pt x="2069706" y="157739"/>
                    </a:lnTo>
                    <a:lnTo>
                      <a:pt x="2051347" y="157739"/>
                    </a:lnTo>
                    <a:cubicBezTo>
                      <a:pt x="2046915" y="173270"/>
                      <a:pt x="2040224" y="187456"/>
                      <a:pt x="2031276" y="200296"/>
                    </a:cubicBezTo>
                    <a:cubicBezTo>
                      <a:pt x="2022329" y="213137"/>
                      <a:pt x="2010178" y="224429"/>
                      <a:pt x="1994824" y="234171"/>
                    </a:cubicBezTo>
                    <a:cubicBezTo>
                      <a:pt x="1979470" y="243913"/>
                      <a:pt x="1959966" y="251904"/>
                      <a:pt x="1936314" y="258142"/>
                    </a:cubicBezTo>
                    <a:cubicBezTo>
                      <a:pt x="1935531" y="256308"/>
                      <a:pt x="1934371" y="254243"/>
                      <a:pt x="1932835" y="251948"/>
                    </a:cubicBezTo>
                    <a:cubicBezTo>
                      <a:pt x="1931300" y="249653"/>
                      <a:pt x="1929782" y="247805"/>
                      <a:pt x="1928282" y="246405"/>
                    </a:cubicBezTo>
                    <a:cubicBezTo>
                      <a:pt x="1950512" y="240924"/>
                      <a:pt x="1968875" y="233881"/>
                      <a:pt x="1983371" y="225273"/>
                    </a:cubicBezTo>
                    <a:cubicBezTo>
                      <a:pt x="1997865" y="216665"/>
                      <a:pt x="2009365" y="206685"/>
                      <a:pt x="2017869" y="195334"/>
                    </a:cubicBezTo>
                    <a:cubicBezTo>
                      <a:pt x="2026372" y="183983"/>
                      <a:pt x="2032750" y="171451"/>
                      <a:pt x="2037003" y="157739"/>
                    </a:cubicBezTo>
                    <a:lnTo>
                      <a:pt x="1957542" y="157739"/>
                    </a:lnTo>
                    <a:lnTo>
                      <a:pt x="1957542" y="85453"/>
                    </a:lnTo>
                    <a:cubicBezTo>
                      <a:pt x="1954111" y="88441"/>
                      <a:pt x="1950645" y="91285"/>
                      <a:pt x="1947143" y="93988"/>
                    </a:cubicBezTo>
                    <a:cubicBezTo>
                      <a:pt x="1943641" y="96690"/>
                      <a:pt x="1940031" y="99393"/>
                      <a:pt x="1936314" y="102096"/>
                    </a:cubicBezTo>
                    <a:cubicBezTo>
                      <a:pt x="1935095" y="100446"/>
                      <a:pt x="1933517" y="98724"/>
                      <a:pt x="1931581" y="96930"/>
                    </a:cubicBezTo>
                    <a:cubicBezTo>
                      <a:pt x="1929645" y="95136"/>
                      <a:pt x="1927779" y="93700"/>
                      <a:pt x="1925987" y="92624"/>
                    </a:cubicBezTo>
                    <a:cubicBezTo>
                      <a:pt x="1945990" y="79064"/>
                      <a:pt x="1963141" y="64117"/>
                      <a:pt x="1977443" y="47786"/>
                    </a:cubicBezTo>
                    <a:cubicBezTo>
                      <a:pt x="1991744" y="31455"/>
                      <a:pt x="2002801" y="16004"/>
                      <a:pt x="2010611" y="1434"/>
                    </a:cubicBezTo>
                    <a:close/>
                    <a:moveTo>
                      <a:pt x="377783" y="1434"/>
                    </a:moveTo>
                    <a:lnTo>
                      <a:pt x="390117" y="5450"/>
                    </a:lnTo>
                    <a:cubicBezTo>
                      <a:pt x="387966" y="9777"/>
                      <a:pt x="385600" y="14104"/>
                      <a:pt x="383017" y="18431"/>
                    </a:cubicBezTo>
                    <a:cubicBezTo>
                      <a:pt x="380436" y="22758"/>
                      <a:pt x="377639" y="26942"/>
                      <a:pt x="374627" y="30981"/>
                    </a:cubicBezTo>
                    <a:lnTo>
                      <a:pt x="552482" y="30981"/>
                    </a:lnTo>
                    <a:lnTo>
                      <a:pt x="552482" y="43280"/>
                    </a:lnTo>
                    <a:lnTo>
                      <a:pt x="365734" y="43280"/>
                    </a:lnTo>
                    <a:cubicBezTo>
                      <a:pt x="358945" y="51779"/>
                      <a:pt x="351797" y="59697"/>
                      <a:pt x="344291" y="67033"/>
                    </a:cubicBezTo>
                    <a:cubicBezTo>
                      <a:pt x="336785" y="74370"/>
                      <a:pt x="329207" y="80992"/>
                      <a:pt x="321557" y="86899"/>
                    </a:cubicBezTo>
                    <a:cubicBezTo>
                      <a:pt x="320733" y="85330"/>
                      <a:pt x="319441" y="83368"/>
                      <a:pt x="317684" y="81010"/>
                    </a:cubicBezTo>
                    <a:cubicBezTo>
                      <a:pt x="315927" y="78652"/>
                      <a:pt x="314350" y="76693"/>
                      <a:pt x="312951" y="75130"/>
                    </a:cubicBezTo>
                    <a:cubicBezTo>
                      <a:pt x="325675" y="66221"/>
                      <a:pt x="337807" y="55375"/>
                      <a:pt x="349347" y="42590"/>
                    </a:cubicBezTo>
                    <a:cubicBezTo>
                      <a:pt x="360887" y="29806"/>
                      <a:pt x="370365" y="16088"/>
                      <a:pt x="377783" y="1434"/>
                    </a:cubicBezTo>
                    <a:close/>
                    <a:moveTo>
                      <a:pt x="6302956" y="0"/>
                    </a:moveTo>
                    <a:lnTo>
                      <a:pt x="6316439" y="4016"/>
                    </a:lnTo>
                    <a:cubicBezTo>
                      <a:pt x="6313583" y="10333"/>
                      <a:pt x="6310547" y="16561"/>
                      <a:pt x="6307331" y="22698"/>
                    </a:cubicBezTo>
                    <a:cubicBezTo>
                      <a:pt x="6304115" y="28836"/>
                      <a:pt x="6300650" y="34848"/>
                      <a:pt x="6296933" y="40734"/>
                    </a:cubicBezTo>
                    <a:lnTo>
                      <a:pt x="6461019" y="40734"/>
                    </a:lnTo>
                    <a:lnTo>
                      <a:pt x="6461019" y="48459"/>
                    </a:lnTo>
                    <a:cubicBezTo>
                      <a:pt x="6459813" y="81093"/>
                      <a:pt x="6458591" y="107217"/>
                      <a:pt x="6457353" y="126832"/>
                    </a:cubicBezTo>
                    <a:cubicBezTo>
                      <a:pt x="6456115" y="146446"/>
                      <a:pt x="6454638" y="161135"/>
                      <a:pt x="6452923" y="170900"/>
                    </a:cubicBezTo>
                    <a:cubicBezTo>
                      <a:pt x="6451207" y="180664"/>
                      <a:pt x="6449029" y="187088"/>
                      <a:pt x="6446388" y="190172"/>
                    </a:cubicBezTo>
                    <a:cubicBezTo>
                      <a:pt x="6444159" y="192707"/>
                      <a:pt x="6441733" y="194523"/>
                      <a:pt x="6439109" y="195623"/>
                    </a:cubicBezTo>
                    <a:cubicBezTo>
                      <a:pt x="6436485" y="196723"/>
                      <a:pt x="6433270" y="197392"/>
                      <a:pt x="6429463" y="197631"/>
                    </a:cubicBezTo>
                    <a:cubicBezTo>
                      <a:pt x="6425907" y="197930"/>
                      <a:pt x="6421185" y="198050"/>
                      <a:pt x="6415299" y="197991"/>
                    </a:cubicBezTo>
                    <a:cubicBezTo>
                      <a:pt x="6409413" y="197930"/>
                      <a:pt x="6403042" y="197620"/>
                      <a:pt x="6396187" y="197057"/>
                    </a:cubicBezTo>
                    <a:cubicBezTo>
                      <a:pt x="6396033" y="194984"/>
                      <a:pt x="6395626" y="192748"/>
                      <a:pt x="6394969" y="190351"/>
                    </a:cubicBezTo>
                    <a:cubicBezTo>
                      <a:pt x="6394310" y="187955"/>
                      <a:pt x="6393475" y="185791"/>
                      <a:pt x="6392458" y="183860"/>
                    </a:cubicBezTo>
                    <a:cubicBezTo>
                      <a:pt x="6399647" y="184548"/>
                      <a:pt x="6406139" y="184967"/>
                      <a:pt x="6411929" y="185117"/>
                    </a:cubicBezTo>
                    <a:cubicBezTo>
                      <a:pt x="6417721" y="185266"/>
                      <a:pt x="6421843" y="185326"/>
                      <a:pt x="6424300" y="185296"/>
                    </a:cubicBezTo>
                    <a:cubicBezTo>
                      <a:pt x="6426565" y="185338"/>
                      <a:pt x="6428489" y="185110"/>
                      <a:pt x="6430073" y="184614"/>
                    </a:cubicBezTo>
                    <a:cubicBezTo>
                      <a:pt x="6431657" y="184117"/>
                      <a:pt x="6433080" y="183100"/>
                      <a:pt x="6434340" y="181563"/>
                    </a:cubicBezTo>
                    <a:cubicBezTo>
                      <a:pt x="6436335" y="179368"/>
                      <a:pt x="6438083" y="173839"/>
                      <a:pt x="6439589" y="164976"/>
                    </a:cubicBezTo>
                    <a:cubicBezTo>
                      <a:pt x="6441094" y="156113"/>
                      <a:pt x="6442440" y="142723"/>
                      <a:pt x="6443627" y="124806"/>
                    </a:cubicBezTo>
                    <a:cubicBezTo>
                      <a:pt x="6444813" y="106889"/>
                      <a:pt x="6445925" y="83252"/>
                      <a:pt x="6446962" y="53894"/>
                    </a:cubicBezTo>
                    <a:lnTo>
                      <a:pt x="6288613" y="53894"/>
                    </a:lnTo>
                    <a:cubicBezTo>
                      <a:pt x="6280845" y="65117"/>
                      <a:pt x="6272644" y="75473"/>
                      <a:pt x="6264015" y="84964"/>
                    </a:cubicBezTo>
                    <a:cubicBezTo>
                      <a:pt x="6255385" y="94453"/>
                      <a:pt x="6246468" y="102937"/>
                      <a:pt x="6237265" y="110413"/>
                    </a:cubicBezTo>
                    <a:cubicBezTo>
                      <a:pt x="6235985" y="109157"/>
                      <a:pt x="6234169" y="107578"/>
                      <a:pt x="6231814" y="105677"/>
                    </a:cubicBezTo>
                    <a:cubicBezTo>
                      <a:pt x="6229459" y="103775"/>
                      <a:pt x="6227357" y="102197"/>
                      <a:pt x="6225503" y="100943"/>
                    </a:cubicBezTo>
                    <a:cubicBezTo>
                      <a:pt x="6241585" y="88821"/>
                      <a:pt x="6256323" y="74008"/>
                      <a:pt x="6269717" y="56503"/>
                    </a:cubicBezTo>
                    <a:cubicBezTo>
                      <a:pt x="6283109" y="38999"/>
                      <a:pt x="6294190" y="20164"/>
                      <a:pt x="63029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id="{5C606AAC-10DB-4D90-BC1B-4076C64BE56E}"/>
                  </a:ext>
                </a:extLst>
              </p:cNvPr>
              <p:cNvSpPr txBox="1"/>
              <p:nvPr/>
            </p:nvSpPr>
            <p:spPr>
              <a:xfrm>
                <a:off x="5202273" y="5031776"/>
                <a:ext cx="687759" cy="221986"/>
              </a:xfrm>
              <a:custGeom>
                <a:avLst/>
                <a:gdLst/>
                <a:ahLst/>
                <a:cxnLst/>
                <a:rect l="l" t="t" r="r" b="b"/>
                <a:pathLst>
                  <a:path w="989247" h="319297">
                    <a:moveTo>
                      <a:pt x="380609" y="246698"/>
                    </a:moveTo>
                    <a:lnTo>
                      <a:pt x="380609" y="268900"/>
                    </a:lnTo>
                    <a:lnTo>
                      <a:pt x="416204" y="268900"/>
                    </a:lnTo>
                    <a:lnTo>
                      <a:pt x="416204" y="246698"/>
                    </a:lnTo>
                    <a:close/>
                    <a:moveTo>
                      <a:pt x="308010" y="246698"/>
                    </a:moveTo>
                    <a:lnTo>
                      <a:pt x="308010" y="268900"/>
                    </a:lnTo>
                    <a:lnTo>
                      <a:pt x="344309" y="268900"/>
                    </a:lnTo>
                    <a:lnTo>
                      <a:pt x="344309" y="246698"/>
                    </a:lnTo>
                    <a:close/>
                    <a:moveTo>
                      <a:pt x="380609" y="191719"/>
                    </a:moveTo>
                    <a:lnTo>
                      <a:pt x="380609" y="213570"/>
                    </a:lnTo>
                    <a:lnTo>
                      <a:pt x="416204" y="213570"/>
                    </a:lnTo>
                    <a:lnTo>
                      <a:pt x="416204" y="191719"/>
                    </a:lnTo>
                    <a:close/>
                    <a:moveTo>
                      <a:pt x="308010" y="191719"/>
                    </a:moveTo>
                    <a:lnTo>
                      <a:pt x="308010" y="213570"/>
                    </a:lnTo>
                    <a:lnTo>
                      <a:pt x="344309" y="213570"/>
                    </a:lnTo>
                    <a:lnTo>
                      <a:pt x="344309" y="191719"/>
                    </a:lnTo>
                    <a:close/>
                    <a:moveTo>
                      <a:pt x="938145" y="128988"/>
                    </a:moveTo>
                    <a:lnTo>
                      <a:pt x="989247" y="128988"/>
                    </a:lnTo>
                    <a:lnTo>
                      <a:pt x="989247" y="319297"/>
                    </a:lnTo>
                    <a:lnTo>
                      <a:pt x="905017" y="319297"/>
                    </a:lnTo>
                    <a:lnTo>
                      <a:pt x="905017" y="278063"/>
                    </a:lnTo>
                    <a:lnTo>
                      <a:pt x="938145" y="278063"/>
                    </a:lnTo>
                    <a:close/>
                    <a:moveTo>
                      <a:pt x="322107" y="90221"/>
                    </a:moveTo>
                    <a:lnTo>
                      <a:pt x="322107" y="107842"/>
                    </a:lnTo>
                    <a:lnTo>
                      <a:pt x="402459" y="107842"/>
                    </a:lnTo>
                    <a:lnTo>
                      <a:pt x="402459" y="90221"/>
                    </a:lnTo>
                    <a:close/>
                    <a:moveTo>
                      <a:pt x="281578" y="58503"/>
                    </a:moveTo>
                    <a:lnTo>
                      <a:pt x="442988" y="58503"/>
                    </a:lnTo>
                    <a:lnTo>
                      <a:pt x="442988" y="140618"/>
                    </a:lnTo>
                    <a:lnTo>
                      <a:pt x="281578" y="140618"/>
                    </a:lnTo>
                    <a:close/>
                    <a:moveTo>
                      <a:pt x="689686" y="29956"/>
                    </a:moveTo>
                    <a:lnTo>
                      <a:pt x="732682" y="31718"/>
                    </a:lnTo>
                    <a:lnTo>
                      <a:pt x="732682" y="234010"/>
                    </a:lnTo>
                    <a:lnTo>
                      <a:pt x="689686" y="234010"/>
                    </a:lnTo>
                    <a:close/>
                    <a:moveTo>
                      <a:pt x="267833" y="8811"/>
                    </a:moveTo>
                    <a:lnTo>
                      <a:pt x="461667" y="8811"/>
                    </a:lnTo>
                    <a:lnTo>
                      <a:pt x="461667" y="43348"/>
                    </a:lnTo>
                    <a:lnTo>
                      <a:pt x="267833" y="43348"/>
                    </a:lnTo>
                    <a:close/>
                    <a:moveTo>
                      <a:pt x="0" y="2115"/>
                    </a:moveTo>
                    <a:lnTo>
                      <a:pt x="84229" y="2115"/>
                    </a:lnTo>
                    <a:lnTo>
                      <a:pt x="84229" y="43348"/>
                    </a:lnTo>
                    <a:lnTo>
                      <a:pt x="51101" y="43348"/>
                    </a:lnTo>
                    <a:lnTo>
                      <a:pt x="51101" y="192424"/>
                    </a:lnTo>
                    <a:lnTo>
                      <a:pt x="0" y="192424"/>
                    </a:lnTo>
                    <a:close/>
                    <a:moveTo>
                      <a:pt x="765457" y="1057"/>
                    </a:moveTo>
                    <a:lnTo>
                      <a:pt x="809158" y="2819"/>
                    </a:lnTo>
                    <a:lnTo>
                      <a:pt x="809158" y="261147"/>
                    </a:lnTo>
                    <a:cubicBezTo>
                      <a:pt x="809158" y="269840"/>
                      <a:pt x="808335" y="277182"/>
                      <a:pt x="806691" y="283174"/>
                    </a:cubicBezTo>
                    <a:cubicBezTo>
                      <a:pt x="805046" y="289165"/>
                      <a:pt x="802462" y="294157"/>
                      <a:pt x="798937" y="298152"/>
                    </a:cubicBezTo>
                    <a:cubicBezTo>
                      <a:pt x="795413" y="302146"/>
                      <a:pt x="790832" y="305259"/>
                      <a:pt x="785193" y="307491"/>
                    </a:cubicBezTo>
                    <a:cubicBezTo>
                      <a:pt x="779554" y="309723"/>
                      <a:pt x="772623" y="311309"/>
                      <a:pt x="764400" y="312249"/>
                    </a:cubicBezTo>
                    <a:lnTo>
                      <a:pt x="733386" y="316125"/>
                    </a:lnTo>
                    <a:lnTo>
                      <a:pt x="719289" y="272777"/>
                    </a:lnTo>
                    <a:lnTo>
                      <a:pt x="747483" y="268900"/>
                    </a:lnTo>
                    <a:cubicBezTo>
                      <a:pt x="754767" y="267726"/>
                      <a:pt x="759583" y="265259"/>
                      <a:pt x="761933" y="261499"/>
                    </a:cubicBezTo>
                    <a:cubicBezTo>
                      <a:pt x="764282" y="257740"/>
                      <a:pt x="765457" y="252454"/>
                      <a:pt x="765457" y="245640"/>
                    </a:cubicBezTo>
                    <a:close/>
                    <a:moveTo>
                      <a:pt x="233295" y="353"/>
                    </a:moveTo>
                    <a:lnTo>
                      <a:pt x="242811" y="50749"/>
                    </a:lnTo>
                    <a:lnTo>
                      <a:pt x="265366" y="50749"/>
                    </a:lnTo>
                    <a:lnTo>
                      <a:pt x="265366" y="94098"/>
                    </a:lnTo>
                    <a:cubicBezTo>
                      <a:pt x="257848" y="109604"/>
                      <a:pt x="250094" y="124054"/>
                      <a:pt x="242106" y="137446"/>
                    </a:cubicBezTo>
                    <a:cubicBezTo>
                      <a:pt x="246570" y="140500"/>
                      <a:pt x="251152" y="143672"/>
                      <a:pt x="255851" y="146961"/>
                    </a:cubicBezTo>
                    <a:cubicBezTo>
                      <a:pt x="260550" y="150251"/>
                      <a:pt x="264896" y="153305"/>
                      <a:pt x="268890" y="156124"/>
                    </a:cubicBezTo>
                    <a:lnTo>
                      <a:pt x="457085" y="156124"/>
                    </a:lnTo>
                    <a:lnTo>
                      <a:pt x="457085" y="304848"/>
                    </a:lnTo>
                    <a:lnTo>
                      <a:pt x="268538" y="304848"/>
                    </a:lnTo>
                    <a:lnTo>
                      <a:pt x="268538" y="177622"/>
                    </a:lnTo>
                    <a:lnTo>
                      <a:pt x="257260" y="199120"/>
                    </a:lnTo>
                    <a:cubicBezTo>
                      <a:pt x="251856" y="193481"/>
                      <a:pt x="245748" y="187373"/>
                      <a:pt x="238934" y="180794"/>
                    </a:cubicBezTo>
                    <a:lnTo>
                      <a:pt x="238934" y="308724"/>
                    </a:lnTo>
                    <a:lnTo>
                      <a:pt x="197701" y="308724"/>
                    </a:lnTo>
                    <a:lnTo>
                      <a:pt x="197701" y="197358"/>
                    </a:lnTo>
                    <a:cubicBezTo>
                      <a:pt x="193706" y="202057"/>
                      <a:pt x="189477" y="206756"/>
                      <a:pt x="185013" y="211455"/>
                    </a:cubicBezTo>
                    <a:cubicBezTo>
                      <a:pt x="180549" y="216154"/>
                      <a:pt x="175850" y="220971"/>
                      <a:pt x="170916" y="225905"/>
                    </a:cubicBezTo>
                    <a:lnTo>
                      <a:pt x="147656" y="187490"/>
                    </a:lnTo>
                    <a:cubicBezTo>
                      <a:pt x="155879" y="180207"/>
                      <a:pt x="163809" y="172395"/>
                      <a:pt x="171445" y="164054"/>
                    </a:cubicBezTo>
                    <a:cubicBezTo>
                      <a:pt x="179081" y="155713"/>
                      <a:pt x="186070" y="147314"/>
                      <a:pt x="192414" y="138856"/>
                    </a:cubicBezTo>
                    <a:cubicBezTo>
                      <a:pt x="198758" y="130397"/>
                      <a:pt x="204455" y="122174"/>
                      <a:pt x="209507" y="114186"/>
                    </a:cubicBezTo>
                    <a:cubicBezTo>
                      <a:pt x="214558" y="106197"/>
                      <a:pt x="218729" y="98797"/>
                      <a:pt x="222018" y="91983"/>
                    </a:cubicBezTo>
                    <a:lnTo>
                      <a:pt x="167392" y="91983"/>
                    </a:lnTo>
                    <a:lnTo>
                      <a:pt x="167392" y="50749"/>
                    </a:lnTo>
                    <a:lnTo>
                      <a:pt x="202282" y="50749"/>
                    </a:lnTo>
                    <a:lnTo>
                      <a:pt x="191709" y="2467"/>
                    </a:lnTo>
                    <a:close/>
                    <a:moveTo>
                      <a:pt x="667835" y="0"/>
                    </a:moveTo>
                    <a:lnTo>
                      <a:pt x="675236" y="41234"/>
                    </a:lnTo>
                    <a:cubicBezTo>
                      <a:pt x="667718" y="42878"/>
                      <a:pt x="659377" y="44523"/>
                      <a:pt x="650214" y="46168"/>
                    </a:cubicBezTo>
                    <a:cubicBezTo>
                      <a:pt x="641051" y="47812"/>
                      <a:pt x="631536" y="49457"/>
                      <a:pt x="621668" y="51102"/>
                    </a:cubicBezTo>
                    <a:lnTo>
                      <a:pt x="621668" y="88106"/>
                    </a:lnTo>
                    <a:lnTo>
                      <a:pt x="679113" y="88106"/>
                    </a:lnTo>
                    <a:lnTo>
                      <a:pt x="679113" y="130750"/>
                    </a:lnTo>
                    <a:lnTo>
                      <a:pt x="621668" y="130750"/>
                    </a:lnTo>
                    <a:lnTo>
                      <a:pt x="621668" y="157886"/>
                    </a:lnTo>
                    <a:lnTo>
                      <a:pt x="634355" y="144847"/>
                    </a:lnTo>
                    <a:cubicBezTo>
                      <a:pt x="638114" y="148371"/>
                      <a:pt x="642343" y="152365"/>
                      <a:pt x="647042" y="156829"/>
                    </a:cubicBezTo>
                    <a:cubicBezTo>
                      <a:pt x="651741" y="161293"/>
                      <a:pt x="656499" y="165934"/>
                      <a:pt x="661316" y="170750"/>
                    </a:cubicBezTo>
                    <a:cubicBezTo>
                      <a:pt x="666132" y="175566"/>
                      <a:pt x="670831" y="180383"/>
                      <a:pt x="675413" y="185199"/>
                    </a:cubicBezTo>
                    <a:cubicBezTo>
                      <a:pt x="679994" y="190016"/>
                      <a:pt x="684047" y="194539"/>
                      <a:pt x="687571" y="198768"/>
                    </a:cubicBezTo>
                    <a:lnTo>
                      <a:pt x="658672" y="232601"/>
                    </a:lnTo>
                    <a:cubicBezTo>
                      <a:pt x="653738" y="226492"/>
                      <a:pt x="647982" y="219678"/>
                      <a:pt x="641404" y="212160"/>
                    </a:cubicBezTo>
                    <a:cubicBezTo>
                      <a:pt x="634825" y="204642"/>
                      <a:pt x="628246" y="197476"/>
                      <a:pt x="621668" y="190662"/>
                    </a:cubicBezTo>
                    <a:lnTo>
                      <a:pt x="621668" y="311896"/>
                    </a:lnTo>
                    <a:lnTo>
                      <a:pt x="579377" y="311896"/>
                    </a:lnTo>
                    <a:lnTo>
                      <a:pt x="579377" y="197711"/>
                    </a:lnTo>
                    <a:cubicBezTo>
                      <a:pt x="573033" y="207578"/>
                      <a:pt x="565985" y="217623"/>
                      <a:pt x="558231" y="227843"/>
                    </a:cubicBezTo>
                    <a:cubicBezTo>
                      <a:pt x="550478" y="238063"/>
                      <a:pt x="542020" y="248225"/>
                      <a:pt x="532857" y="258328"/>
                    </a:cubicBezTo>
                    <a:lnTo>
                      <a:pt x="500081" y="225200"/>
                    </a:lnTo>
                    <a:cubicBezTo>
                      <a:pt x="513003" y="212512"/>
                      <a:pt x="525573" y="198239"/>
                      <a:pt x="537791" y="182380"/>
                    </a:cubicBezTo>
                    <a:cubicBezTo>
                      <a:pt x="550008" y="166521"/>
                      <a:pt x="561168" y="149311"/>
                      <a:pt x="571271" y="130750"/>
                    </a:cubicBezTo>
                    <a:lnTo>
                      <a:pt x="519817" y="130750"/>
                    </a:lnTo>
                    <a:lnTo>
                      <a:pt x="519817" y="88106"/>
                    </a:lnTo>
                    <a:lnTo>
                      <a:pt x="579377" y="88106"/>
                    </a:lnTo>
                    <a:lnTo>
                      <a:pt x="579377" y="57798"/>
                    </a:lnTo>
                    <a:cubicBezTo>
                      <a:pt x="569979" y="58973"/>
                      <a:pt x="560933" y="60147"/>
                      <a:pt x="552240" y="61322"/>
                    </a:cubicBezTo>
                    <a:cubicBezTo>
                      <a:pt x="543547" y="62497"/>
                      <a:pt x="535559" y="63554"/>
                      <a:pt x="528275" y="64494"/>
                    </a:cubicBezTo>
                    <a:lnTo>
                      <a:pt x="522989" y="22555"/>
                    </a:lnTo>
                    <a:cubicBezTo>
                      <a:pt x="533796" y="21615"/>
                      <a:pt x="545544" y="20382"/>
                      <a:pt x="558231" y="18855"/>
                    </a:cubicBezTo>
                    <a:cubicBezTo>
                      <a:pt x="570919" y="17328"/>
                      <a:pt x="583665" y="15566"/>
                      <a:pt x="596469" y="13568"/>
                    </a:cubicBezTo>
                    <a:cubicBezTo>
                      <a:pt x="609274" y="11571"/>
                      <a:pt x="621785" y="9457"/>
                      <a:pt x="634003" y="7225"/>
                    </a:cubicBezTo>
                    <a:cubicBezTo>
                      <a:pt x="646220" y="4993"/>
                      <a:pt x="657498" y="2585"/>
                      <a:pt x="66783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774200">
                  <a:defRPr/>
                </a:pPr>
                <a:endParaRPr lang="zh-CN" altLang="en-US" sz="237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39F3FAA3-E07E-4896-8A6D-8423C2B812ED}"/>
                </a:ext>
              </a:extLst>
            </p:cNvPr>
            <p:cNvGrpSpPr/>
            <p:nvPr/>
          </p:nvGrpSpPr>
          <p:grpSpPr>
            <a:xfrm>
              <a:off x="4592998" y="4518814"/>
              <a:ext cx="4758517" cy="211444"/>
              <a:chOff x="4592998" y="4580673"/>
              <a:chExt cx="4758517" cy="211444"/>
            </a:xfrm>
          </p:grpSpPr>
          <p:sp>
            <p:nvSpPr>
              <p:cNvPr id="102" name="任意多边形: 形状 88">
                <a:extLst>
                  <a:ext uri="{FF2B5EF4-FFF2-40B4-BE49-F238E27FC236}">
                    <a16:creationId xmlns:a16="http://schemas.microsoft.com/office/drawing/2014/main" id="{EBCCAB0B-45BD-4042-8661-7CF91650FE28}"/>
                  </a:ext>
                </a:extLst>
              </p:cNvPr>
              <p:cNvSpPr/>
              <p:nvPr/>
            </p:nvSpPr>
            <p:spPr>
              <a:xfrm>
                <a:off x="4592998" y="4586371"/>
                <a:ext cx="4758517" cy="200050"/>
              </a:xfrm>
              <a:custGeom>
                <a:avLst/>
                <a:gdLst>
                  <a:gd name="connsiteX0" fmla="*/ 1826200 w 4758517"/>
                  <a:gd name="connsiteY0" fmla="*/ 159716 h 200050"/>
                  <a:gd name="connsiteX1" fmla="*/ 1856042 w 4758517"/>
                  <a:gd name="connsiteY1" fmla="*/ 168968 h 200050"/>
                  <a:gd name="connsiteX2" fmla="*/ 1885835 w 4758517"/>
                  <a:gd name="connsiteY2" fmla="*/ 179681 h 200050"/>
                  <a:gd name="connsiteX3" fmla="*/ 1910126 w 4758517"/>
                  <a:gd name="connsiteY3" fmla="*/ 189956 h 200050"/>
                  <a:gd name="connsiteX4" fmla="*/ 1903990 w 4758517"/>
                  <a:gd name="connsiteY4" fmla="*/ 198939 h 200050"/>
                  <a:gd name="connsiteX5" fmla="*/ 1880398 w 4758517"/>
                  <a:gd name="connsiteY5" fmla="*/ 188325 h 200050"/>
                  <a:gd name="connsiteX6" fmla="*/ 1850669 w 4758517"/>
                  <a:gd name="connsiteY6" fmla="*/ 177125 h 200050"/>
                  <a:gd name="connsiteX7" fmla="*/ 1820503 w 4758517"/>
                  <a:gd name="connsiteY7" fmla="*/ 167385 h 200050"/>
                  <a:gd name="connsiteX8" fmla="*/ 3174933 w 4758517"/>
                  <a:gd name="connsiteY8" fmla="*/ 149650 h 200050"/>
                  <a:gd name="connsiteX9" fmla="*/ 3201780 w 4758517"/>
                  <a:gd name="connsiteY9" fmla="*/ 162732 h 200050"/>
                  <a:gd name="connsiteX10" fmla="*/ 3228140 w 4758517"/>
                  <a:gd name="connsiteY10" fmla="*/ 177471 h 200050"/>
                  <a:gd name="connsiteX11" fmla="*/ 3248998 w 4758517"/>
                  <a:gd name="connsiteY11" fmla="*/ 191284 h 200050"/>
                  <a:gd name="connsiteX12" fmla="*/ 3242424 w 4758517"/>
                  <a:gd name="connsiteY12" fmla="*/ 199611 h 200050"/>
                  <a:gd name="connsiteX13" fmla="*/ 3221778 w 4758517"/>
                  <a:gd name="connsiteY13" fmla="*/ 185749 h 200050"/>
                  <a:gd name="connsiteX14" fmla="*/ 3195580 w 4758517"/>
                  <a:gd name="connsiteY14" fmla="*/ 170524 h 200050"/>
                  <a:gd name="connsiteX15" fmla="*/ 3168798 w 4758517"/>
                  <a:gd name="connsiteY15" fmla="*/ 156662 h 200050"/>
                  <a:gd name="connsiteX16" fmla="*/ 4076481 w 4758517"/>
                  <a:gd name="connsiteY16" fmla="*/ 149215 h 200050"/>
                  <a:gd name="connsiteX17" fmla="*/ 4085464 w 4758517"/>
                  <a:gd name="connsiteY17" fmla="*/ 153161 h 200050"/>
                  <a:gd name="connsiteX18" fmla="*/ 4074892 w 4758517"/>
                  <a:gd name="connsiteY18" fmla="*/ 173077 h 200050"/>
                  <a:gd name="connsiteX19" fmla="*/ 4062676 w 4758517"/>
                  <a:gd name="connsiteY19" fmla="*/ 192163 h 200050"/>
                  <a:gd name="connsiteX20" fmla="*/ 4053034 w 4758517"/>
                  <a:gd name="connsiteY20" fmla="*/ 188010 h 200050"/>
                  <a:gd name="connsiteX21" fmla="*/ 4066236 w 4758517"/>
                  <a:gd name="connsiteY21" fmla="*/ 169024 h 200050"/>
                  <a:gd name="connsiteX22" fmla="*/ 4076481 w 4758517"/>
                  <a:gd name="connsiteY22" fmla="*/ 149215 h 200050"/>
                  <a:gd name="connsiteX23" fmla="*/ 4218914 w 4758517"/>
                  <a:gd name="connsiteY23" fmla="*/ 144404 h 200050"/>
                  <a:gd name="connsiteX24" fmla="*/ 4233348 w 4758517"/>
                  <a:gd name="connsiteY24" fmla="*/ 164947 h 200050"/>
                  <a:gd name="connsiteX25" fmla="*/ 4243676 w 4758517"/>
                  <a:gd name="connsiteY25" fmla="*/ 184505 h 200050"/>
                  <a:gd name="connsiteX26" fmla="*/ 4234033 w 4758517"/>
                  <a:gd name="connsiteY26" fmla="*/ 188449 h 200050"/>
                  <a:gd name="connsiteX27" fmla="*/ 4223844 w 4758517"/>
                  <a:gd name="connsiteY27" fmla="*/ 168755 h 200050"/>
                  <a:gd name="connsiteX28" fmla="*/ 4209710 w 4758517"/>
                  <a:gd name="connsiteY28" fmla="*/ 147910 h 200050"/>
                  <a:gd name="connsiteX29" fmla="*/ 4099928 w 4758517"/>
                  <a:gd name="connsiteY29" fmla="*/ 142213 h 200050"/>
                  <a:gd name="connsiteX30" fmla="*/ 4110446 w 4758517"/>
                  <a:gd name="connsiteY30" fmla="*/ 142213 h 200050"/>
                  <a:gd name="connsiteX31" fmla="*/ 4110446 w 4758517"/>
                  <a:gd name="connsiteY31" fmla="*/ 181437 h 200050"/>
                  <a:gd name="connsiteX32" fmla="*/ 4113595 w 4758517"/>
                  <a:gd name="connsiteY32" fmla="*/ 186998 h 200050"/>
                  <a:gd name="connsiteX33" fmla="*/ 4127757 w 4758517"/>
                  <a:gd name="connsiteY33" fmla="*/ 188449 h 200050"/>
                  <a:gd name="connsiteX34" fmla="*/ 4182758 w 4758517"/>
                  <a:gd name="connsiteY34" fmla="*/ 188449 h 200050"/>
                  <a:gd name="connsiteX35" fmla="*/ 4194782 w 4758517"/>
                  <a:gd name="connsiteY35" fmla="*/ 183793 h 200050"/>
                  <a:gd name="connsiteX36" fmla="*/ 4198097 w 4758517"/>
                  <a:gd name="connsiteY36" fmla="*/ 161716 h 200050"/>
                  <a:gd name="connsiteX37" fmla="*/ 4203054 w 4758517"/>
                  <a:gd name="connsiteY37" fmla="*/ 164071 h 200050"/>
                  <a:gd name="connsiteX38" fmla="*/ 4208176 w 4758517"/>
                  <a:gd name="connsiteY38" fmla="*/ 165441 h 200050"/>
                  <a:gd name="connsiteX39" fmla="*/ 4202452 w 4758517"/>
                  <a:gd name="connsiteY39" fmla="*/ 191280 h 200050"/>
                  <a:gd name="connsiteX40" fmla="*/ 4183415 w 4758517"/>
                  <a:gd name="connsiteY40" fmla="*/ 197406 h 200050"/>
                  <a:gd name="connsiteX41" fmla="*/ 4127976 w 4758517"/>
                  <a:gd name="connsiteY41" fmla="*/ 197406 h 200050"/>
                  <a:gd name="connsiteX42" fmla="*/ 4105652 w 4758517"/>
                  <a:gd name="connsiteY42" fmla="*/ 194345 h 200050"/>
                  <a:gd name="connsiteX43" fmla="*/ 4099928 w 4758517"/>
                  <a:gd name="connsiteY43" fmla="*/ 181437 h 200050"/>
                  <a:gd name="connsiteX44" fmla="*/ 292085 w 4758517"/>
                  <a:gd name="connsiteY44" fmla="*/ 137365 h 200050"/>
                  <a:gd name="connsiteX45" fmla="*/ 312107 w 4758517"/>
                  <a:gd name="connsiteY45" fmla="*/ 153832 h 200050"/>
                  <a:gd name="connsiteX46" fmla="*/ 337882 w 4758517"/>
                  <a:gd name="connsiteY46" fmla="*/ 167175 h 200050"/>
                  <a:gd name="connsiteX47" fmla="*/ 364342 w 4758517"/>
                  <a:gd name="connsiteY47" fmla="*/ 153832 h 200050"/>
                  <a:gd name="connsiteX48" fmla="*/ 385214 w 4758517"/>
                  <a:gd name="connsiteY48" fmla="*/ 137365 h 200050"/>
                  <a:gd name="connsiteX49" fmla="*/ 4140685 w 4758517"/>
                  <a:gd name="connsiteY49" fmla="*/ 133654 h 200050"/>
                  <a:gd name="connsiteX50" fmla="*/ 4157531 w 4758517"/>
                  <a:gd name="connsiteY50" fmla="*/ 150804 h 200050"/>
                  <a:gd name="connsiteX51" fmla="*/ 4170924 w 4758517"/>
                  <a:gd name="connsiteY51" fmla="*/ 167627 h 200050"/>
                  <a:gd name="connsiteX52" fmla="*/ 4161721 w 4758517"/>
                  <a:gd name="connsiteY52" fmla="*/ 172668 h 200050"/>
                  <a:gd name="connsiteX53" fmla="*/ 4149012 w 4758517"/>
                  <a:gd name="connsiteY53" fmla="*/ 155736 h 200050"/>
                  <a:gd name="connsiteX54" fmla="*/ 4132358 w 4758517"/>
                  <a:gd name="connsiteY54" fmla="*/ 137818 h 200050"/>
                  <a:gd name="connsiteX55" fmla="*/ 1811956 w 4758517"/>
                  <a:gd name="connsiteY55" fmla="*/ 129696 h 200050"/>
                  <a:gd name="connsiteX56" fmla="*/ 1822694 w 4758517"/>
                  <a:gd name="connsiteY56" fmla="*/ 129696 h 200050"/>
                  <a:gd name="connsiteX57" fmla="*/ 1808841 w 4758517"/>
                  <a:gd name="connsiteY57" fmla="*/ 164999 h 200050"/>
                  <a:gd name="connsiteX58" fmla="*/ 1777749 w 4758517"/>
                  <a:gd name="connsiteY58" fmla="*/ 187156 h 200050"/>
                  <a:gd name="connsiteX59" fmla="*/ 1722114 w 4758517"/>
                  <a:gd name="connsiteY59" fmla="*/ 199378 h 200050"/>
                  <a:gd name="connsiteX60" fmla="*/ 1720225 w 4758517"/>
                  <a:gd name="connsiteY60" fmla="*/ 194722 h 200050"/>
                  <a:gd name="connsiteX61" fmla="*/ 1717512 w 4758517"/>
                  <a:gd name="connsiteY61" fmla="*/ 190394 h 200050"/>
                  <a:gd name="connsiteX62" fmla="*/ 1770776 w 4758517"/>
                  <a:gd name="connsiteY62" fmla="*/ 179868 h 200050"/>
                  <a:gd name="connsiteX63" fmla="*/ 1799742 w 4758517"/>
                  <a:gd name="connsiteY63" fmla="*/ 160528 h 200050"/>
                  <a:gd name="connsiteX64" fmla="*/ 1811956 w 4758517"/>
                  <a:gd name="connsiteY64" fmla="*/ 129696 h 200050"/>
                  <a:gd name="connsiteX65" fmla="*/ 4349568 w 4758517"/>
                  <a:gd name="connsiteY65" fmla="*/ 122697 h 200050"/>
                  <a:gd name="connsiteX66" fmla="*/ 4349568 w 4758517"/>
                  <a:gd name="connsiteY66" fmla="*/ 174631 h 200050"/>
                  <a:gd name="connsiteX67" fmla="*/ 4460448 w 4758517"/>
                  <a:gd name="connsiteY67" fmla="*/ 174631 h 200050"/>
                  <a:gd name="connsiteX68" fmla="*/ 4460448 w 4758517"/>
                  <a:gd name="connsiteY68" fmla="*/ 122697 h 200050"/>
                  <a:gd name="connsiteX69" fmla="*/ 4651802 w 4758517"/>
                  <a:gd name="connsiteY69" fmla="*/ 117428 h 200050"/>
                  <a:gd name="connsiteX70" fmla="*/ 4662100 w 4758517"/>
                  <a:gd name="connsiteY70" fmla="*/ 117428 h 200050"/>
                  <a:gd name="connsiteX71" fmla="*/ 4662100 w 4758517"/>
                  <a:gd name="connsiteY71" fmla="*/ 134106 h 200050"/>
                  <a:gd name="connsiteX72" fmla="*/ 4754353 w 4758517"/>
                  <a:gd name="connsiteY72" fmla="*/ 134106 h 200050"/>
                  <a:gd name="connsiteX73" fmla="*/ 4754353 w 4758517"/>
                  <a:gd name="connsiteY73" fmla="*/ 143501 h 200050"/>
                  <a:gd name="connsiteX74" fmla="*/ 4673714 w 4758517"/>
                  <a:gd name="connsiteY74" fmla="*/ 143501 h 200050"/>
                  <a:gd name="connsiteX75" fmla="*/ 4698622 w 4758517"/>
                  <a:gd name="connsiteY75" fmla="*/ 160569 h 200050"/>
                  <a:gd name="connsiteX76" fmla="*/ 4728204 w 4758517"/>
                  <a:gd name="connsiteY76" fmla="*/ 174860 h 200050"/>
                  <a:gd name="connsiteX77" fmla="*/ 4758517 w 4758517"/>
                  <a:gd name="connsiteY77" fmla="*/ 184916 h 200050"/>
                  <a:gd name="connsiteX78" fmla="*/ 4754792 w 4758517"/>
                  <a:gd name="connsiteY78" fmla="*/ 189325 h 200050"/>
                  <a:gd name="connsiteX79" fmla="*/ 4751724 w 4758517"/>
                  <a:gd name="connsiteY79" fmla="*/ 193900 h 200050"/>
                  <a:gd name="connsiteX80" fmla="*/ 4719722 w 4758517"/>
                  <a:gd name="connsiteY80" fmla="*/ 181929 h 200050"/>
                  <a:gd name="connsiteX81" fmla="*/ 4688258 w 4758517"/>
                  <a:gd name="connsiteY81" fmla="*/ 165186 h 200050"/>
                  <a:gd name="connsiteX82" fmla="*/ 4662100 w 4758517"/>
                  <a:gd name="connsiteY82" fmla="*/ 145473 h 200050"/>
                  <a:gd name="connsiteX83" fmla="*/ 4662100 w 4758517"/>
                  <a:gd name="connsiteY83" fmla="*/ 198939 h 200050"/>
                  <a:gd name="connsiteX84" fmla="*/ 4651802 w 4758517"/>
                  <a:gd name="connsiteY84" fmla="*/ 198939 h 200050"/>
                  <a:gd name="connsiteX85" fmla="*/ 4651802 w 4758517"/>
                  <a:gd name="connsiteY85" fmla="*/ 145253 h 200050"/>
                  <a:gd name="connsiteX86" fmla="*/ 4625749 w 4758517"/>
                  <a:gd name="connsiteY86" fmla="*/ 165779 h 200050"/>
                  <a:gd name="connsiteX87" fmla="*/ 4594730 w 4758517"/>
                  <a:gd name="connsiteY87" fmla="*/ 183236 h 200050"/>
                  <a:gd name="connsiteX88" fmla="*/ 4563712 w 4758517"/>
                  <a:gd name="connsiteY88" fmla="*/ 195872 h 200050"/>
                  <a:gd name="connsiteX89" fmla="*/ 4560260 w 4758517"/>
                  <a:gd name="connsiteY89" fmla="*/ 191161 h 200050"/>
                  <a:gd name="connsiteX90" fmla="*/ 4556480 w 4758517"/>
                  <a:gd name="connsiteY90" fmla="*/ 187107 h 200050"/>
                  <a:gd name="connsiteX91" fmla="*/ 4586112 w 4758517"/>
                  <a:gd name="connsiteY91" fmla="*/ 176288 h 200050"/>
                  <a:gd name="connsiteX92" fmla="*/ 4615304 w 4758517"/>
                  <a:gd name="connsiteY92" fmla="*/ 161185 h 200050"/>
                  <a:gd name="connsiteX93" fmla="*/ 4639968 w 4758517"/>
                  <a:gd name="connsiteY93" fmla="*/ 143501 h 200050"/>
                  <a:gd name="connsiteX94" fmla="*/ 4560644 w 4758517"/>
                  <a:gd name="connsiteY94" fmla="*/ 143501 h 200050"/>
                  <a:gd name="connsiteX95" fmla="*/ 4560644 w 4758517"/>
                  <a:gd name="connsiteY95" fmla="*/ 134106 h 200050"/>
                  <a:gd name="connsiteX96" fmla="*/ 4651802 w 4758517"/>
                  <a:gd name="connsiteY96" fmla="*/ 134106 h 200050"/>
                  <a:gd name="connsiteX97" fmla="*/ 4338832 w 4758517"/>
                  <a:gd name="connsiteY97" fmla="*/ 113056 h 200050"/>
                  <a:gd name="connsiteX98" fmla="*/ 4471184 w 4758517"/>
                  <a:gd name="connsiteY98" fmla="*/ 113056 h 200050"/>
                  <a:gd name="connsiteX99" fmla="*/ 4471184 w 4758517"/>
                  <a:gd name="connsiteY99" fmla="*/ 197639 h 200050"/>
                  <a:gd name="connsiteX100" fmla="*/ 4460448 w 4758517"/>
                  <a:gd name="connsiteY100" fmla="*/ 197639 h 200050"/>
                  <a:gd name="connsiteX101" fmla="*/ 4460448 w 4758517"/>
                  <a:gd name="connsiteY101" fmla="*/ 184711 h 200050"/>
                  <a:gd name="connsiteX102" fmla="*/ 4349568 w 4758517"/>
                  <a:gd name="connsiteY102" fmla="*/ 184711 h 200050"/>
                  <a:gd name="connsiteX103" fmla="*/ 4349568 w 4758517"/>
                  <a:gd name="connsiteY103" fmla="*/ 198515 h 200050"/>
                  <a:gd name="connsiteX104" fmla="*/ 4338832 w 4758517"/>
                  <a:gd name="connsiteY104" fmla="*/ 198515 h 200050"/>
                  <a:gd name="connsiteX105" fmla="*/ 2236627 w 4758517"/>
                  <a:gd name="connsiteY105" fmla="*/ 112399 h 200050"/>
                  <a:gd name="connsiteX106" fmla="*/ 2236627 w 4758517"/>
                  <a:gd name="connsiteY106" fmla="*/ 152279 h 200050"/>
                  <a:gd name="connsiteX107" fmla="*/ 2258019 w 4758517"/>
                  <a:gd name="connsiteY107" fmla="*/ 148801 h 200050"/>
                  <a:gd name="connsiteX108" fmla="*/ 2280890 w 4758517"/>
                  <a:gd name="connsiteY108" fmla="*/ 144829 h 200050"/>
                  <a:gd name="connsiteX109" fmla="*/ 2280890 w 4758517"/>
                  <a:gd name="connsiteY109" fmla="*/ 112399 h 200050"/>
                  <a:gd name="connsiteX110" fmla="*/ 1748848 w 4758517"/>
                  <a:gd name="connsiteY110" fmla="*/ 110221 h 200050"/>
                  <a:gd name="connsiteX111" fmla="*/ 1884049 w 4758517"/>
                  <a:gd name="connsiteY111" fmla="*/ 110221 h 200050"/>
                  <a:gd name="connsiteX112" fmla="*/ 1884049 w 4758517"/>
                  <a:gd name="connsiteY112" fmla="*/ 170234 h 200050"/>
                  <a:gd name="connsiteX113" fmla="*/ 1873532 w 4758517"/>
                  <a:gd name="connsiteY113" fmla="*/ 170234 h 200050"/>
                  <a:gd name="connsiteX114" fmla="*/ 1873532 w 4758517"/>
                  <a:gd name="connsiteY114" fmla="*/ 119616 h 200050"/>
                  <a:gd name="connsiteX115" fmla="*/ 1758927 w 4758517"/>
                  <a:gd name="connsiteY115" fmla="*/ 119616 h 200050"/>
                  <a:gd name="connsiteX116" fmla="*/ 1758927 w 4758517"/>
                  <a:gd name="connsiteY116" fmla="*/ 171330 h 200050"/>
                  <a:gd name="connsiteX117" fmla="*/ 1748848 w 4758517"/>
                  <a:gd name="connsiteY117" fmla="*/ 171330 h 200050"/>
                  <a:gd name="connsiteX118" fmla="*/ 3962698 w 4758517"/>
                  <a:gd name="connsiteY118" fmla="*/ 106482 h 200050"/>
                  <a:gd name="connsiteX119" fmla="*/ 3971682 w 4758517"/>
                  <a:gd name="connsiteY119" fmla="*/ 111960 h 200050"/>
                  <a:gd name="connsiteX120" fmla="*/ 3960616 w 4758517"/>
                  <a:gd name="connsiteY120" fmla="*/ 132339 h 200050"/>
                  <a:gd name="connsiteX121" fmla="*/ 3949550 w 4758517"/>
                  <a:gd name="connsiteY121" fmla="*/ 150746 h 200050"/>
                  <a:gd name="connsiteX122" fmla="*/ 3941662 w 4758517"/>
                  <a:gd name="connsiteY122" fmla="*/ 145925 h 200050"/>
                  <a:gd name="connsiteX123" fmla="*/ 3952838 w 4758517"/>
                  <a:gd name="connsiteY123" fmla="*/ 126779 h 200050"/>
                  <a:gd name="connsiteX124" fmla="*/ 3962698 w 4758517"/>
                  <a:gd name="connsiteY124" fmla="*/ 106482 h 200050"/>
                  <a:gd name="connsiteX125" fmla="*/ 3835166 w 4758517"/>
                  <a:gd name="connsiteY125" fmla="*/ 106482 h 200050"/>
                  <a:gd name="connsiteX126" fmla="*/ 3844369 w 4758517"/>
                  <a:gd name="connsiteY126" fmla="*/ 110426 h 200050"/>
                  <a:gd name="connsiteX127" fmla="*/ 3835138 w 4758517"/>
                  <a:gd name="connsiteY127" fmla="*/ 130887 h 200050"/>
                  <a:gd name="connsiteX128" fmla="*/ 3822456 w 4758517"/>
                  <a:gd name="connsiteY128" fmla="*/ 149212 h 200050"/>
                  <a:gd name="connsiteX129" fmla="*/ 3813252 w 4758517"/>
                  <a:gd name="connsiteY129" fmla="*/ 143953 h 200050"/>
                  <a:gd name="connsiteX130" fmla="*/ 3826182 w 4758517"/>
                  <a:gd name="connsiteY130" fmla="*/ 126368 h 200050"/>
                  <a:gd name="connsiteX131" fmla="*/ 3835166 w 4758517"/>
                  <a:gd name="connsiteY131" fmla="*/ 106482 h 200050"/>
                  <a:gd name="connsiteX132" fmla="*/ 3893234 w 4758517"/>
                  <a:gd name="connsiteY132" fmla="*/ 92458 h 200050"/>
                  <a:gd name="connsiteX133" fmla="*/ 3904411 w 4758517"/>
                  <a:gd name="connsiteY133" fmla="*/ 92458 h 200050"/>
                  <a:gd name="connsiteX134" fmla="*/ 3898494 w 4758517"/>
                  <a:gd name="connsiteY134" fmla="*/ 127080 h 200050"/>
                  <a:gd name="connsiteX135" fmla="*/ 3935170 w 4758517"/>
                  <a:gd name="connsiteY135" fmla="*/ 168467 h 200050"/>
                  <a:gd name="connsiteX136" fmla="*/ 3997320 w 4758517"/>
                  <a:gd name="connsiteY136" fmla="*/ 188655 h 200050"/>
                  <a:gd name="connsiteX137" fmla="*/ 3993815 w 4758517"/>
                  <a:gd name="connsiteY137" fmla="*/ 193064 h 200050"/>
                  <a:gd name="connsiteX138" fmla="*/ 3990966 w 4758517"/>
                  <a:gd name="connsiteY138" fmla="*/ 198296 h 200050"/>
                  <a:gd name="connsiteX139" fmla="*/ 3932212 w 4758517"/>
                  <a:gd name="connsiteY139" fmla="*/ 178219 h 200050"/>
                  <a:gd name="connsiteX140" fmla="*/ 3894331 w 4758517"/>
                  <a:gd name="connsiteY140" fmla="*/ 139570 h 200050"/>
                  <a:gd name="connsiteX141" fmla="*/ 3865022 w 4758517"/>
                  <a:gd name="connsiteY141" fmla="*/ 177287 h 200050"/>
                  <a:gd name="connsiteX142" fmla="*/ 3803830 w 4758517"/>
                  <a:gd name="connsiteY142" fmla="*/ 200050 h 200050"/>
                  <a:gd name="connsiteX143" fmla="*/ 3801694 w 4758517"/>
                  <a:gd name="connsiteY143" fmla="*/ 195475 h 200050"/>
                  <a:gd name="connsiteX144" fmla="*/ 3798572 w 4758517"/>
                  <a:gd name="connsiteY144" fmla="*/ 191065 h 200050"/>
                  <a:gd name="connsiteX145" fmla="*/ 3855886 w 4758517"/>
                  <a:gd name="connsiteY145" fmla="*/ 171246 h 200050"/>
                  <a:gd name="connsiteX146" fmla="*/ 3883399 w 4758517"/>
                  <a:gd name="connsiteY146" fmla="*/ 138426 h 200050"/>
                  <a:gd name="connsiteX147" fmla="*/ 3893234 w 4758517"/>
                  <a:gd name="connsiteY147" fmla="*/ 92458 h 200050"/>
                  <a:gd name="connsiteX148" fmla="*/ 4597896 w 4758517"/>
                  <a:gd name="connsiteY148" fmla="*/ 87185 h 200050"/>
                  <a:gd name="connsiteX149" fmla="*/ 4597896 w 4758517"/>
                  <a:gd name="connsiteY149" fmla="*/ 105839 h 200050"/>
                  <a:gd name="connsiteX150" fmla="*/ 4656184 w 4758517"/>
                  <a:gd name="connsiteY150" fmla="*/ 105839 h 200050"/>
                  <a:gd name="connsiteX151" fmla="*/ 4656184 w 4758517"/>
                  <a:gd name="connsiteY151" fmla="*/ 87185 h 200050"/>
                  <a:gd name="connsiteX152" fmla="*/ 286168 w 4758517"/>
                  <a:gd name="connsiteY152" fmla="*/ 84556 h 200050"/>
                  <a:gd name="connsiteX153" fmla="*/ 286168 w 4758517"/>
                  <a:gd name="connsiteY153" fmla="*/ 102989 h 200050"/>
                  <a:gd name="connsiteX154" fmla="*/ 395075 w 4758517"/>
                  <a:gd name="connsiteY154" fmla="*/ 102989 h 200050"/>
                  <a:gd name="connsiteX155" fmla="*/ 395075 w 4758517"/>
                  <a:gd name="connsiteY155" fmla="*/ 84556 h 200050"/>
                  <a:gd name="connsiteX156" fmla="*/ 4104968 w 4758517"/>
                  <a:gd name="connsiteY156" fmla="*/ 82802 h 200050"/>
                  <a:gd name="connsiteX157" fmla="*/ 4104968 w 4758517"/>
                  <a:gd name="connsiteY157" fmla="*/ 110002 h 200050"/>
                  <a:gd name="connsiteX158" fmla="*/ 4146820 w 4758517"/>
                  <a:gd name="connsiteY158" fmla="*/ 110002 h 200050"/>
                  <a:gd name="connsiteX159" fmla="*/ 4146820 w 4758517"/>
                  <a:gd name="connsiteY159" fmla="*/ 82802 h 200050"/>
                  <a:gd name="connsiteX160" fmla="*/ 3152802 w 4758517"/>
                  <a:gd name="connsiteY160" fmla="*/ 79967 h 200050"/>
                  <a:gd name="connsiteX161" fmla="*/ 3163319 w 4758517"/>
                  <a:gd name="connsiteY161" fmla="*/ 79967 h 200050"/>
                  <a:gd name="connsiteX162" fmla="*/ 3163319 w 4758517"/>
                  <a:gd name="connsiteY162" fmla="*/ 120068 h 200050"/>
                  <a:gd name="connsiteX163" fmla="*/ 3160515 w 4758517"/>
                  <a:gd name="connsiteY163" fmla="*/ 141884 h 200050"/>
                  <a:gd name="connsiteX164" fmla="*/ 3147789 w 4758517"/>
                  <a:gd name="connsiteY164" fmla="*/ 163126 h 200050"/>
                  <a:gd name="connsiteX165" fmla="*/ 3118668 w 4758517"/>
                  <a:gd name="connsiteY165" fmla="*/ 182560 h 200050"/>
                  <a:gd name="connsiteX166" fmla="*/ 3066684 w 4758517"/>
                  <a:gd name="connsiteY166" fmla="*/ 198954 h 200050"/>
                  <a:gd name="connsiteX167" fmla="*/ 3064055 w 4758517"/>
                  <a:gd name="connsiteY167" fmla="*/ 194461 h 200050"/>
                  <a:gd name="connsiteX168" fmla="*/ 3060768 w 4758517"/>
                  <a:gd name="connsiteY168" fmla="*/ 189970 h 200050"/>
                  <a:gd name="connsiteX169" fmla="*/ 3110739 w 4758517"/>
                  <a:gd name="connsiteY169" fmla="*/ 175161 h 200050"/>
                  <a:gd name="connsiteX170" fmla="*/ 3138421 w 4758517"/>
                  <a:gd name="connsiteY170" fmla="*/ 157621 h 200050"/>
                  <a:gd name="connsiteX171" fmla="*/ 3150285 w 4758517"/>
                  <a:gd name="connsiteY171" fmla="*/ 138724 h 200050"/>
                  <a:gd name="connsiteX172" fmla="*/ 3152802 w 4758517"/>
                  <a:gd name="connsiteY172" fmla="*/ 119849 h 200050"/>
                  <a:gd name="connsiteX173" fmla="*/ 4095764 w 4758517"/>
                  <a:gd name="connsiteY173" fmla="*/ 74284 h 200050"/>
                  <a:gd name="connsiteX174" fmla="*/ 4156024 w 4758517"/>
                  <a:gd name="connsiteY174" fmla="*/ 74284 h 200050"/>
                  <a:gd name="connsiteX175" fmla="*/ 4156024 w 4758517"/>
                  <a:gd name="connsiteY175" fmla="*/ 118520 h 200050"/>
                  <a:gd name="connsiteX176" fmla="*/ 4095764 w 4758517"/>
                  <a:gd name="connsiteY176" fmla="*/ 118520 h 200050"/>
                  <a:gd name="connsiteX177" fmla="*/ 4348693 w 4758517"/>
                  <a:gd name="connsiteY177" fmla="*/ 72517 h 200050"/>
                  <a:gd name="connsiteX178" fmla="*/ 4459352 w 4758517"/>
                  <a:gd name="connsiteY178" fmla="*/ 72517 h 200050"/>
                  <a:gd name="connsiteX179" fmla="*/ 4459352 w 4758517"/>
                  <a:gd name="connsiteY179" fmla="*/ 82378 h 200050"/>
                  <a:gd name="connsiteX180" fmla="*/ 4348693 w 4758517"/>
                  <a:gd name="connsiteY180" fmla="*/ 82378 h 200050"/>
                  <a:gd name="connsiteX181" fmla="*/ 58480 w 4758517"/>
                  <a:gd name="connsiteY181" fmla="*/ 69655 h 200050"/>
                  <a:gd name="connsiteX182" fmla="*/ 58480 w 4758517"/>
                  <a:gd name="connsiteY182" fmla="*/ 127093 h 200050"/>
                  <a:gd name="connsiteX183" fmla="*/ 120301 w 4758517"/>
                  <a:gd name="connsiteY183" fmla="*/ 127093 h 200050"/>
                  <a:gd name="connsiteX184" fmla="*/ 120301 w 4758517"/>
                  <a:gd name="connsiteY184" fmla="*/ 69655 h 200050"/>
                  <a:gd name="connsiteX185" fmla="*/ 2236627 w 4758517"/>
                  <a:gd name="connsiteY185" fmla="*/ 66382 h 200050"/>
                  <a:gd name="connsiteX186" fmla="*/ 2236627 w 4758517"/>
                  <a:gd name="connsiteY186" fmla="*/ 102757 h 200050"/>
                  <a:gd name="connsiteX187" fmla="*/ 2280890 w 4758517"/>
                  <a:gd name="connsiteY187" fmla="*/ 102757 h 200050"/>
                  <a:gd name="connsiteX188" fmla="*/ 2280890 w 4758517"/>
                  <a:gd name="connsiteY188" fmla="*/ 66382 h 200050"/>
                  <a:gd name="connsiteX189" fmla="*/ 1575737 w 4758517"/>
                  <a:gd name="connsiteY189" fmla="*/ 65711 h 200050"/>
                  <a:gd name="connsiteX190" fmla="*/ 1573326 w 4758517"/>
                  <a:gd name="connsiteY190" fmla="*/ 88596 h 200050"/>
                  <a:gd name="connsiteX191" fmla="*/ 1569601 w 4758517"/>
                  <a:gd name="connsiteY191" fmla="*/ 110002 h 200050"/>
                  <a:gd name="connsiteX192" fmla="*/ 1639284 w 4758517"/>
                  <a:gd name="connsiteY192" fmla="*/ 110002 h 200050"/>
                  <a:gd name="connsiteX193" fmla="*/ 1639284 w 4758517"/>
                  <a:gd name="connsiteY193" fmla="*/ 65711 h 200050"/>
                  <a:gd name="connsiteX194" fmla="*/ 1505835 w 4758517"/>
                  <a:gd name="connsiteY194" fmla="*/ 65711 h 200050"/>
                  <a:gd name="connsiteX195" fmla="*/ 1505835 w 4758517"/>
                  <a:gd name="connsiteY195" fmla="*/ 110002 h 200050"/>
                  <a:gd name="connsiteX196" fmla="*/ 1558863 w 4758517"/>
                  <a:gd name="connsiteY196" fmla="*/ 110002 h 200050"/>
                  <a:gd name="connsiteX197" fmla="*/ 1562480 w 4758517"/>
                  <a:gd name="connsiteY197" fmla="*/ 88678 h 200050"/>
                  <a:gd name="connsiteX198" fmla="*/ 1564780 w 4758517"/>
                  <a:gd name="connsiteY198" fmla="*/ 65711 h 200050"/>
                  <a:gd name="connsiteX199" fmla="*/ 4597896 w 4758517"/>
                  <a:gd name="connsiteY199" fmla="*/ 60889 h 200050"/>
                  <a:gd name="connsiteX200" fmla="*/ 4597896 w 4758517"/>
                  <a:gd name="connsiteY200" fmla="*/ 78666 h 200050"/>
                  <a:gd name="connsiteX201" fmla="*/ 4656184 w 4758517"/>
                  <a:gd name="connsiteY201" fmla="*/ 78666 h 200050"/>
                  <a:gd name="connsiteX202" fmla="*/ 4656184 w 4758517"/>
                  <a:gd name="connsiteY202" fmla="*/ 60889 h 200050"/>
                  <a:gd name="connsiteX203" fmla="*/ 48428 w 4758517"/>
                  <a:gd name="connsiteY203" fmla="*/ 59822 h 200050"/>
                  <a:gd name="connsiteX204" fmla="*/ 130573 w 4758517"/>
                  <a:gd name="connsiteY204" fmla="*/ 59822 h 200050"/>
                  <a:gd name="connsiteX205" fmla="*/ 130573 w 4758517"/>
                  <a:gd name="connsiteY205" fmla="*/ 136708 h 200050"/>
                  <a:gd name="connsiteX206" fmla="*/ 48428 w 4758517"/>
                  <a:gd name="connsiteY206" fmla="*/ 136708 h 200050"/>
                  <a:gd name="connsiteX207" fmla="*/ 286168 w 4758517"/>
                  <a:gd name="connsiteY207" fmla="*/ 58480 h 200050"/>
                  <a:gd name="connsiteX208" fmla="*/ 286168 w 4758517"/>
                  <a:gd name="connsiteY208" fmla="*/ 76256 h 200050"/>
                  <a:gd name="connsiteX209" fmla="*/ 395075 w 4758517"/>
                  <a:gd name="connsiteY209" fmla="*/ 76256 h 200050"/>
                  <a:gd name="connsiteX210" fmla="*/ 395075 w 4758517"/>
                  <a:gd name="connsiteY210" fmla="*/ 58480 h 200050"/>
                  <a:gd name="connsiteX211" fmla="*/ 2113477 w 4758517"/>
                  <a:gd name="connsiteY211" fmla="*/ 55863 h 200050"/>
                  <a:gd name="connsiteX212" fmla="*/ 2132650 w 4758517"/>
                  <a:gd name="connsiteY212" fmla="*/ 69066 h 200050"/>
                  <a:gd name="connsiteX213" fmla="*/ 2147222 w 4758517"/>
                  <a:gd name="connsiteY213" fmla="*/ 83254 h 200050"/>
                  <a:gd name="connsiteX214" fmla="*/ 2139991 w 4758517"/>
                  <a:gd name="connsiteY214" fmla="*/ 89828 h 200050"/>
                  <a:gd name="connsiteX215" fmla="*/ 2125282 w 4758517"/>
                  <a:gd name="connsiteY215" fmla="*/ 75448 h 200050"/>
                  <a:gd name="connsiteX216" fmla="*/ 2106465 w 4758517"/>
                  <a:gd name="connsiteY216" fmla="*/ 61561 h 200050"/>
                  <a:gd name="connsiteX217" fmla="*/ 2086962 w 4758517"/>
                  <a:gd name="connsiteY217" fmla="*/ 52796 h 200050"/>
                  <a:gd name="connsiteX218" fmla="*/ 2097042 w 4758517"/>
                  <a:gd name="connsiteY218" fmla="*/ 52796 h 200050"/>
                  <a:gd name="connsiteX219" fmla="*/ 2097042 w 4758517"/>
                  <a:gd name="connsiteY219" fmla="*/ 84131 h 200050"/>
                  <a:gd name="connsiteX220" fmla="*/ 2097015 w 4758517"/>
                  <a:gd name="connsiteY220" fmla="*/ 89938 h 200050"/>
                  <a:gd name="connsiteX221" fmla="*/ 2096823 w 4758517"/>
                  <a:gd name="connsiteY221" fmla="*/ 95745 h 200050"/>
                  <a:gd name="connsiteX222" fmla="*/ 2158179 w 4758517"/>
                  <a:gd name="connsiteY222" fmla="*/ 95745 h 200050"/>
                  <a:gd name="connsiteX223" fmla="*/ 2158179 w 4758517"/>
                  <a:gd name="connsiteY223" fmla="*/ 105606 h 200050"/>
                  <a:gd name="connsiteX224" fmla="*/ 2098357 w 4758517"/>
                  <a:gd name="connsiteY224" fmla="*/ 105606 h 200050"/>
                  <a:gd name="connsiteX225" fmla="*/ 2121064 w 4758517"/>
                  <a:gd name="connsiteY225" fmla="*/ 157730 h 200050"/>
                  <a:gd name="connsiteX226" fmla="*/ 2159713 w 4758517"/>
                  <a:gd name="connsiteY226" fmla="*/ 190627 h 200050"/>
                  <a:gd name="connsiteX227" fmla="*/ 2155686 w 4758517"/>
                  <a:gd name="connsiteY227" fmla="*/ 194461 h 200050"/>
                  <a:gd name="connsiteX228" fmla="*/ 2152482 w 4758517"/>
                  <a:gd name="connsiteY228" fmla="*/ 198954 h 200050"/>
                  <a:gd name="connsiteX229" fmla="*/ 2116517 w 4758517"/>
                  <a:gd name="connsiteY229" fmla="*/ 168440 h 200050"/>
                  <a:gd name="connsiteX230" fmla="*/ 2093536 w 4758517"/>
                  <a:gd name="connsiteY230" fmla="*/ 121821 h 200050"/>
                  <a:gd name="connsiteX231" fmla="*/ 2076088 w 4758517"/>
                  <a:gd name="connsiteY231" fmla="*/ 162195 h 200050"/>
                  <a:gd name="connsiteX232" fmla="*/ 2034810 w 4758517"/>
                  <a:gd name="connsiteY232" fmla="*/ 199611 h 200050"/>
                  <a:gd name="connsiteX233" fmla="*/ 2031276 w 4758517"/>
                  <a:gd name="connsiteY233" fmla="*/ 195968 h 200050"/>
                  <a:gd name="connsiteX234" fmla="*/ 2026921 w 4758517"/>
                  <a:gd name="connsiteY234" fmla="*/ 192818 h 200050"/>
                  <a:gd name="connsiteX235" fmla="*/ 2060513 w 4758517"/>
                  <a:gd name="connsiteY235" fmla="*/ 165192 h 200050"/>
                  <a:gd name="connsiteX236" fmla="*/ 2078571 w 4758517"/>
                  <a:gd name="connsiteY236" fmla="*/ 135277 h 200050"/>
                  <a:gd name="connsiteX237" fmla="*/ 2085866 w 4758517"/>
                  <a:gd name="connsiteY237" fmla="*/ 105606 h 200050"/>
                  <a:gd name="connsiteX238" fmla="*/ 2031962 w 4758517"/>
                  <a:gd name="connsiteY238" fmla="*/ 105606 h 200050"/>
                  <a:gd name="connsiteX239" fmla="*/ 2031962 w 4758517"/>
                  <a:gd name="connsiteY239" fmla="*/ 95745 h 200050"/>
                  <a:gd name="connsiteX240" fmla="*/ 2086744 w 4758517"/>
                  <a:gd name="connsiteY240" fmla="*/ 95745 h 200050"/>
                  <a:gd name="connsiteX241" fmla="*/ 2086935 w 4758517"/>
                  <a:gd name="connsiteY241" fmla="*/ 89774 h 200050"/>
                  <a:gd name="connsiteX242" fmla="*/ 2086962 w 4758517"/>
                  <a:gd name="connsiteY242" fmla="*/ 84131 h 200050"/>
                  <a:gd name="connsiteX243" fmla="*/ 1795741 w 4758517"/>
                  <a:gd name="connsiteY243" fmla="*/ 52344 h 200050"/>
                  <a:gd name="connsiteX244" fmla="*/ 1794290 w 4758517"/>
                  <a:gd name="connsiteY244" fmla="*/ 62794 h 200050"/>
                  <a:gd name="connsiteX245" fmla="*/ 1791358 w 4758517"/>
                  <a:gd name="connsiteY245" fmla="*/ 72750 h 200050"/>
                  <a:gd name="connsiteX246" fmla="*/ 1837375 w 4758517"/>
                  <a:gd name="connsiteY246" fmla="*/ 72750 h 200050"/>
                  <a:gd name="connsiteX247" fmla="*/ 1837375 w 4758517"/>
                  <a:gd name="connsiteY247" fmla="*/ 52344 h 200050"/>
                  <a:gd name="connsiteX248" fmla="*/ 1749066 w 4758517"/>
                  <a:gd name="connsiteY248" fmla="*/ 52344 h 200050"/>
                  <a:gd name="connsiteX249" fmla="*/ 1747423 w 4758517"/>
                  <a:gd name="connsiteY249" fmla="*/ 62794 h 200050"/>
                  <a:gd name="connsiteX250" fmla="*/ 1745780 w 4758517"/>
                  <a:gd name="connsiteY250" fmla="*/ 72750 h 200050"/>
                  <a:gd name="connsiteX251" fmla="*/ 1780183 w 4758517"/>
                  <a:gd name="connsiteY251" fmla="*/ 72750 h 200050"/>
                  <a:gd name="connsiteX252" fmla="*/ 1783908 w 4758517"/>
                  <a:gd name="connsiteY252" fmla="*/ 62794 h 200050"/>
                  <a:gd name="connsiteX253" fmla="*/ 1785661 w 4758517"/>
                  <a:gd name="connsiteY253" fmla="*/ 52344 h 200050"/>
                  <a:gd name="connsiteX254" fmla="*/ 1982438 w 4758517"/>
                  <a:gd name="connsiteY254" fmla="*/ 51919 h 200050"/>
                  <a:gd name="connsiteX255" fmla="*/ 1996106 w 4758517"/>
                  <a:gd name="connsiteY255" fmla="*/ 62711 h 200050"/>
                  <a:gd name="connsiteX256" fmla="*/ 2006323 w 4758517"/>
                  <a:gd name="connsiteY256" fmla="*/ 73832 h 200050"/>
                  <a:gd name="connsiteX257" fmla="*/ 2017773 w 4758517"/>
                  <a:gd name="connsiteY257" fmla="*/ 64793 h 200050"/>
                  <a:gd name="connsiteX258" fmla="*/ 2026921 w 4758517"/>
                  <a:gd name="connsiteY258" fmla="*/ 55426 h 200050"/>
                  <a:gd name="connsiteX259" fmla="*/ 2035467 w 4758517"/>
                  <a:gd name="connsiteY259" fmla="*/ 60465 h 200050"/>
                  <a:gd name="connsiteX260" fmla="*/ 2024593 w 4758517"/>
                  <a:gd name="connsiteY260" fmla="*/ 71148 h 200050"/>
                  <a:gd name="connsiteX261" fmla="*/ 2011582 w 4758517"/>
                  <a:gd name="connsiteY261" fmla="*/ 81502 h 200050"/>
                  <a:gd name="connsiteX262" fmla="*/ 2022045 w 4758517"/>
                  <a:gd name="connsiteY262" fmla="*/ 109084 h 200050"/>
                  <a:gd name="connsiteX263" fmla="*/ 2024292 w 4758517"/>
                  <a:gd name="connsiteY263" fmla="*/ 137817 h 200050"/>
                  <a:gd name="connsiteX264" fmla="*/ 2022183 w 4758517"/>
                  <a:gd name="connsiteY264" fmla="*/ 170604 h 200050"/>
                  <a:gd name="connsiteX265" fmla="*/ 2013993 w 4758517"/>
                  <a:gd name="connsiteY265" fmla="*/ 191722 h 200050"/>
                  <a:gd name="connsiteX266" fmla="*/ 2009556 w 4758517"/>
                  <a:gd name="connsiteY266" fmla="*/ 195283 h 200050"/>
                  <a:gd name="connsiteX267" fmla="*/ 2003475 w 4758517"/>
                  <a:gd name="connsiteY267" fmla="*/ 197200 h 200050"/>
                  <a:gd name="connsiteX268" fmla="*/ 1992764 w 4758517"/>
                  <a:gd name="connsiteY268" fmla="*/ 198104 h 200050"/>
                  <a:gd name="connsiteX269" fmla="*/ 1980904 w 4758517"/>
                  <a:gd name="connsiteY269" fmla="*/ 197858 h 200050"/>
                  <a:gd name="connsiteX270" fmla="*/ 1979672 w 4758517"/>
                  <a:gd name="connsiteY270" fmla="*/ 192845 h 200050"/>
                  <a:gd name="connsiteX271" fmla="*/ 1976960 w 4758517"/>
                  <a:gd name="connsiteY271" fmla="*/ 187998 h 200050"/>
                  <a:gd name="connsiteX272" fmla="*/ 1990327 w 4758517"/>
                  <a:gd name="connsiteY272" fmla="*/ 188490 h 200050"/>
                  <a:gd name="connsiteX273" fmla="*/ 1999749 w 4758517"/>
                  <a:gd name="connsiteY273" fmla="*/ 187998 h 200050"/>
                  <a:gd name="connsiteX274" fmla="*/ 2003831 w 4758517"/>
                  <a:gd name="connsiteY274" fmla="*/ 186984 h 200050"/>
                  <a:gd name="connsiteX275" fmla="*/ 2006762 w 4758517"/>
                  <a:gd name="connsiteY275" fmla="*/ 184491 h 200050"/>
                  <a:gd name="connsiteX276" fmla="*/ 2012732 w 4758517"/>
                  <a:gd name="connsiteY276" fmla="*/ 167098 h 200050"/>
                  <a:gd name="connsiteX277" fmla="*/ 2014431 w 4758517"/>
                  <a:gd name="connsiteY277" fmla="*/ 137379 h 200050"/>
                  <a:gd name="connsiteX278" fmla="*/ 2013993 w 4758517"/>
                  <a:gd name="connsiteY278" fmla="*/ 124012 h 200050"/>
                  <a:gd name="connsiteX279" fmla="*/ 1992792 w 4758517"/>
                  <a:gd name="connsiteY279" fmla="*/ 144391 h 200050"/>
                  <a:gd name="connsiteX280" fmla="*/ 1969290 w 4758517"/>
                  <a:gd name="connsiteY280" fmla="*/ 160168 h 200050"/>
                  <a:gd name="connsiteX281" fmla="*/ 1966414 w 4758517"/>
                  <a:gd name="connsiteY281" fmla="*/ 155922 h 200050"/>
                  <a:gd name="connsiteX282" fmla="*/ 1962717 w 4758517"/>
                  <a:gd name="connsiteY282" fmla="*/ 151842 h 200050"/>
                  <a:gd name="connsiteX283" fmla="*/ 1990135 w 4758517"/>
                  <a:gd name="connsiteY283" fmla="*/ 135023 h 200050"/>
                  <a:gd name="connsiteX284" fmla="*/ 2012459 w 4758517"/>
                  <a:gd name="connsiteY284" fmla="*/ 111960 h 200050"/>
                  <a:gd name="connsiteX285" fmla="*/ 2009117 w 4758517"/>
                  <a:gd name="connsiteY285" fmla="*/ 99415 h 200050"/>
                  <a:gd name="connsiteX286" fmla="*/ 2003475 w 4758517"/>
                  <a:gd name="connsiteY286" fmla="*/ 87199 h 200050"/>
                  <a:gd name="connsiteX287" fmla="*/ 1986930 w 4758517"/>
                  <a:gd name="connsiteY287" fmla="*/ 96977 h 200050"/>
                  <a:gd name="connsiteX288" fmla="*/ 1969729 w 4758517"/>
                  <a:gd name="connsiteY288" fmla="*/ 105606 h 200050"/>
                  <a:gd name="connsiteX289" fmla="*/ 1966688 w 4758517"/>
                  <a:gd name="connsiteY289" fmla="*/ 102236 h 200050"/>
                  <a:gd name="connsiteX290" fmla="*/ 1963155 w 4758517"/>
                  <a:gd name="connsiteY290" fmla="*/ 99032 h 200050"/>
                  <a:gd name="connsiteX291" fmla="*/ 1981206 w 4758517"/>
                  <a:gd name="connsiteY291" fmla="*/ 90047 h 200050"/>
                  <a:gd name="connsiteX292" fmla="*/ 1998435 w 4758517"/>
                  <a:gd name="connsiteY292" fmla="*/ 79748 h 200050"/>
                  <a:gd name="connsiteX293" fmla="*/ 1988464 w 4758517"/>
                  <a:gd name="connsiteY293" fmla="*/ 68436 h 200050"/>
                  <a:gd name="connsiteX294" fmla="*/ 1975207 w 4758517"/>
                  <a:gd name="connsiteY294" fmla="*/ 57617 h 200050"/>
                  <a:gd name="connsiteX295" fmla="*/ 4091820 w 4758517"/>
                  <a:gd name="connsiteY295" fmla="*/ 50180 h 200050"/>
                  <a:gd name="connsiteX296" fmla="*/ 4161064 w 4758517"/>
                  <a:gd name="connsiteY296" fmla="*/ 50180 h 200050"/>
                  <a:gd name="connsiteX297" fmla="*/ 4161064 w 4758517"/>
                  <a:gd name="connsiteY297" fmla="*/ 58917 h 200050"/>
                  <a:gd name="connsiteX298" fmla="*/ 4091820 w 4758517"/>
                  <a:gd name="connsiteY298" fmla="*/ 58917 h 200050"/>
                  <a:gd name="connsiteX299" fmla="*/ 275869 w 4758517"/>
                  <a:gd name="connsiteY299" fmla="*/ 49961 h 200050"/>
                  <a:gd name="connsiteX300" fmla="*/ 405812 w 4758517"/>
                  <a:gd name="connsiteY300" fmla="*/ 49961 h 200050"/>
                  <a:gd name="connsiteX301" fmla="*/ 405812 w 4758517"/>
                  <a:gd name="connsiteY301" fmla="*/ 111508 h 200050"/>
                  <a:gd name="connsiteX302" fmla="*/ 312244 w 4758517"/>
                  <a:gd name="connsiteY302" fmla="*/ 111508 h 200050"/>
                  <a:gd name="connsiteX303" fmla="*/ 306410 w 4758517"/>
                  <a:gd name="connsiteY303" fmla="*/ 120123 h 200050"/>
                  <a:gd name="connsiteX304" fmla="*/ 299754 w 4758517"/>
                  <a:gd name="connsiteY304" fmla="*/ 128408 h 200050"/>
                  <a:gd name="connsiteX305" fmla="*/ 393541 w 4758517"/>
                  <a:gd name="connsiteY305" fmla="*/ 128408 h 200050"/>
                  <a:gd name="connsiteX306" fmla="*/ 395732 w 4758517"/>
                  <a:gd name="connsiteY306" fmla="*/ 127750 h 200050"/>
                  <a:gd name="connsiteX307" fmla="*/ 402306 w 4758517"/>
                  <a:gd name="connsiteY307" fmla="*/ 132559 h 200050"/>
                  <a:gd name="connsiteX308" fmla="*/ 379955 w 4758517"/>
                  <a:gd name="connsiteY308" fmla="*/ 154545 h 200050"/>
                  <a:gd name="connsiteX309" fmla="*/ 350372 w 4758517"/>
                  <a:gd name="connsiteY309" fmla="*/ 171777 h 200050"/>
                  <a:gd name="connsiteX310" fmla="*/ 391048 w 4758517"/>
                  <a:gd name="connsiteY310" fmla="*/ 182189 h 200050"/>
                  <a:gd name="connsiteX311" fmla="*/ 435832 w 4758517"/>
                  <a:gd name="connsiteY311" fmla="*/ 187998 h 200050"/>
                  <a:gd name="connsiteX312" fmla="*/ 432436 w 4758517"/>
                  <a:gd name="connsiteY312" fmla="*/ 192736 h 200050"/>
                  <a:gd name="connsiteX313" fmla="*/ 429697 w 4758517"/>
                  <a:gd name="connsiteY313" fmla="*/ 197639 h 200050"/>
                  <a:gd name="connsiteX314" fmla="*/ 381407 w 4758517"/>
                  <a:gd name="connsiteY314" fmla="*/ 190297 h 200050"/>
                  <a:gd name="connsiteX315" fmla="*/ 337882 w 4758517"/>
                  <a:gd name="connsiteY315" fmla="*/ 177038 h 200050"/>
                  <a:gd name="connsiteX316" fmla="*/ 289838 w 4758517"/>
                  <a:gd name="connsiteY316" fmla="*/ 191229 h 200050"/>
                  <a:gd name="connsiteX317" fmla="*/ 240151 w 4758517"/>
                  <a:gd name="connsiteY317" fmla="*/ 199172 h 200050"/>
                  <a:gd name="connsiteX318" fmla="*/ 238371 w 4758517"/>
                  <a:gd name="connsiteY318" fmla="*/ 194078 h 200050"/>
                  <a:gd name="connsiteX319" fmla="*/ 235769 w 4758517"/>
                  <a:gd name="connsiteY319" fmla="*/ 189312 h 200050"/>
                  <a:gd name="connsiteX320" fmla="*/ 281320 w 4758517"/>
                  <a:gd name="connsiteY320" fmla="*/ 183066 h 200050"/>
                  <a:gd name="connsiteX321" fmla="*/ 325392 w 4758517"/>
                  <a:gd name="connsiteY321" fmla="*/ 171558 h 200050"/>
                  <a:gd name="connsiteX322" fmla="*/ 303397 w 4758517"/>
                  <a:gd name="connsiteY322" fmla="*/ 158736 h 200050"/>
                  <a:gd name="connsiteX323" fmla="*/ 285511 w 4758517"/>
                  <a:gd name="connsiteY323" fmla="*/ 143283 h 200050"/>
                  <a:gd name="connsiteX324" fmla="*/ 271322 w 4758517"/>
                  <a:gd name="connsiteY324" fmla="*/ 155064 h 200050"/>
                  <a:gd name="connsiteX325" fmla="*/ 256805 w 4758517"/>
                  <a:gd name="connsiteY325" fmla="*/ 165202 h 200050"/>
                  <a:gd name="connsiteX326" fmla="*/ 253271 w 4758517"/>
                  <a:gd name="connsiteY326" fmla="*/ 161585 h 200050"/>
                  <a:gd name="connsiteX327" fmla="*/ 248916 w 4758517"/>
                  <a:gd name="connsiteY327" fmla="*/ 157968 h 200050"/>
                  <a:gd name="connsiteX328" fmla="*/ 277567 w 4758517"/>
                  <a:gd name="connsiteY328" fmla="*/ 137539 h 200050"/>
                  <a:gd name="connsiteX329" fmla="*/ 300631 w 4758517"/>
                  <a:gd name="connsiteY329" fmla="*/ 111508 h 200050"/>
                  <a:gd name="connsiteX330" fmla="*/ 275869 w 4758517"/>
                  <a:gd name="connsiteY330" fmla="*/ 111508 h 200050"/>
                  <a:gd name="connsiteX331" fmla="*/ 2331728 w 4758517"/>
                  <a:gd name="connsiteY331" fmla="*/ 36361 h 200050"/>
                  <a:gd name="connsiteX332" fmla="*/ 2342137 w 4758517"/>
                  <a:gd name="connsiteY332" fmla="*/ 86596 h 200050"/>
                  <a:gd name="connsiteX333" fmla="*/ 2357804 w 4758517"/>
                  <a:gd name="connsiteY333" fmla="*/ 129929 h 200050"/>
                  <a:gd name="connsiteX334" fmla="*/ 2376320 w 4758517"/>
                  <a:gd name="connsiteY334" fmla="*/ 87254 h 200050"/>
                  <a:gd name="connsiteX335" fmla="*/ 2388920 w 4758517"/>
                  <a:gd name="connsiteY335" fmla="*/ 36361 h 200050"/>
                  <a:gd name="connsiteX336" fmla="*/ 4597896 w 4758517"/>
                  <a:gd name="connsiteY336" fmla="*/ 34376 h 200050"/>
                  <a:gd name="connsiteX337" fmla="*/ 4597896 w 4758517"/>
                  <a:gd name="connsiteY337" fmla="*/ 52371 h 200050"/>
                  <a:gd name="connsiteX338" fmla="*/ 4656184 w 4758517"/>
                  <a:gd name="connsiteY338" fmla="*/ 52371 h 200050"/>
                  <a:gd name="connsiteX339" fmla="*/ 4656184 w 4758517"/>
                  <a:gd name="connsiteY339" fmla="*/ 34376 h 200050"/>
                  <a:gd name="connsiteX340" fmla="*/ 3502133 w 4758517"/>
                  <a:gd name="connsiteY340" fmla="*/ 34156 h 200050"/>
                  <a:gd name="connsiteX341" fmla="*/ 3502133 w 4758517"/>
                  <a:gd name="connsiteY341" fmla="*/ 104524 h 200050"/>
                  <a:gd name="connsiteX342" fmla="*/ 3528657 w 4758517"/>
                  <a:gd name="connsiteY342" fmla="*/ 104524 h 200050"/>
                  <a:gd name="connsiteX343" fmla="*/ 3563840 w 4758517"/>
                  <a:gd name="connsiteY343" fmla="*/ 95947 h 200050"/>
                  <a:gd name="connsiteX344" fmla="*/ 3575348 w 4758517"/>
                  <a:gd name="connsiteY344" fmla="*/ 68134 h 200050"/>
                  <a:gd name="connsiteX345" fmla="*/ 3563484 w 4758517"/>
                  <a:gd name="connsiteY345" fmla="*/ 41445 h 200050"/>
                  <a:gd name="connsiteX346" fmla="*/ 3527780 w 4758517"/>
                  <a:gd name="connsiteY346" fmla="*/ 34156 h 200050"/>
                  <a:gd name="connsiteX347" fmla="*/ 3337786 w 4758517"/>
                  <a:gd name="connsiteY347" fmla="*/ 34156 h 200050"/>
                  <a:gd name="connsiteX348" fmla="*/ 3337786 w 4758517"/>
                  <a:gd name="connsiteY348" fmla="*/ 104524 h 200050"/>
                  <a:gd name="connsiteX349" fmla="*/ 3364310 w 4758517"/>
                  <a:gd name="connsiteY349" fmla="*/ 104524 h 200050"/>
                  <a:gd name="connsiteX350" fmla="*/ 3399494 w 4758517"/>
                  <a:gd name="connsiteY350" fmla="*/ 95947 h 200050"/>
                  <a:gd name="connsiteX351" fmla="*/ 3411002 w 4758517"/>
                  <a:gd name="connsiteY351" fmla="*/ 68134 h 200050"/>
                  <a:gd name="connsiteX352" fmla="*/ 3399138 w 4758517"/>
                  <a:gd name="connsiteY352" fmla="*/ 41445 h 200050"/>
                  <a:gd name="connsiteX353" fmla="*/ 3363434 w 4758517"/>
                  <a:gd name="connsiteY353" fmla="*/ 34156 h 200050"/>
                  <a:gd name="connsiteX354" fmla="*/ 2956134 w 4758517"/>
                  <a:gd name="connsiteY354" fmla="*/ 31089 h 200050"/>
                  <a:gd name="connsiteX355" fmla="*/ 2931116 w 4758517"/>
                  <a:gd name="connsiteY355" fmla="*/ 48978 h 200050"/>
                  <a:gd name="connsiteX356" fmla="*/ 2921717 w 4758517"/>
                  <a:gd name="connsiteY356" fmla="*/ 102538 h 200050"/>
                  <a:gd name="connsiteX357" fmla="*/ 2931116 w 4758517"/>
                  <a:gd name="connsiteY357" fmla="*/ 156974 h 200050"/>
                  <a:gd name="connsiteX358" fmla="*/ 2956134 w 4758517"/>
                  <a:gd name="connsiteY358" fmla="*/ 175082 h 200050"/>
                  <a:gd name="connsiteX359" fmla="*/ 2980960 w 4758517"/>
                  <a:gd name="connsiteY359" fmla="*/ 156974 h 200050"/>
                  <a:gd name="connsiteX360" fmla="*/ 2990332 w 4758517"/>
                  <a:gd name="connsiteY360" fmla="*/ 102538 h 200050"/>
                  <a:gd name="connsiteX361" fmla="*/ 2980960 w 4758517"/>
                  <a:gd name="connsiteY361" fmla="*/ 48978 h 200050"/>
                  <a:gd name="connsiteX362" fmla="*/ 2956134 w 4758517"/>
                  <a:gd name="connsiteY362" fmla="*/ 31089 h 200050"/>
                  <a:gd name="connsiteX363" fmla="*/ 2805483 w 4758517"/>
                  <a:gd name="connsiteY363" fmla="*/ 31089 h 200050"/>
                  <a:gd name="connsiteX364" fmla="*/ 2780465 w 4758517"/>
                  <a:gd name="connsiteY364" fmla="*/ 48978 h 200050"/>
                  <a:gd name="connsiteX365" fmla="*/ 2771067 w 4758517"/>
                  <a:gd name="connsiteY365" fmla="*/ 102538 h 200050"/>
                  <a:gd name="connsiteX366" fmla="*/ 2780465 w 4758517"/>
                  <a:gd name="connsiteY366" fmla="*/ 156974 h 200050"/>
                  <a:gd name="connsiteX367" fmla="*/ 2805483 w 4758517"/>
                  <a:gd name="connsiteY367" fmla="*/ 175082 h 200050"/>
                  <a:gd name="connsiteX368" fmla="*/ 2830309 w 4758517"/>
                  <a:gd name="connsiteY368" fmla="*/ 156974 h 200050"/>
                  <a:gd name="connsiteX369" fmla="*/ 2839681 w 4758517"/>
                  <a:gd name="connsiteY369" fmla="*/ 102538 h 200050"/>
                  <a:gd name="connsiteX370" fmla="*/ 2830309 w 4758517"/>
                  <a:gd name="connsiteY370" fmla="*/ 48978 h 200050"/>
                  <a:gd name="connsiteX371" fmla="*/ 2805483 w 4758517"/>
                  <a:gd name="connsiteY371" fmla="*/ 31089 h 200050"/>
                  <a:gd name="connsiteX372" fmla="*/ 2654832 w 4758517"/>
                  <a:gd name="connsiteY372" fmla="*/ 31089 h 200050"/>
                  <a:gd name="connsiteX373" fmla="*/ 2629814 w 4758517"/>
                  <a:gd name="connsiteY373" fmla="*/ 48978 h 200050"/>
                  <a:gd name="connsiteX374" fmla="*/ 2620416 w 4758517"/>
                  <a:gd name="connsiteY374" fmla="*/ 102538 h 200050"/>
                  <a:gd name="connsiteX375" fmla="*/ 2629814 w 4758517"/>
                  <a:gd name="connsiteY375" fmla="*/ 156974 h 200050"/>
                  <a:gd name="connsiteX376" fmla="*/ 2654832 w 4758517"/>
                  <a:gd name="connsiteY376" fmla="*/ 175082 h 200050"/>
                  <a:gd name="connsiteX377" fmla="*/ 2679659 w 4758517"/>
                  <a:gd name="connsiteY377" fmla="*/ 156974 h 200050"/>
                  <a:gd name="connsiteX378" fmla="*/ 2689031 w 4758517"/>
                  <a:gd name="connsiteY378" fmla="*/ 102538 h 200050"/>
                  <a:gd name="connsiteX379" fmla="*/ 2679659 w 4758517"/>
                  <a:gd name="connsiteY379" fmla="*/ 48978 h 200050"/>
                  <a:gd name="connsiteX380" fmla="*/ 2654832 w 4758517"/>
                  <a:gd name="connsiteY380" fmla="*/ 31089 h 200050"/>
                  <a:gd name="connsiteX381" fmla="*/ 1530377 w 4758517"/>
                  <a:gd name="connsiteY381" fmla="*/ 28020 h 200050"/>
                  <a:gd name="connsiteX382" fmla="*/ 1518517 w 4758517"/>
                  <a:gd name="connsiteY382" fmla="*/ 42113 h 200050"/>
                  <a:gd name="connsiteX383" fmla="*/ 1505177 w 4758517"/>
                  <a:gd name="connsiteY383" fmla="*/ 55877 h 200050"/>
                  <a:gd name="connsiteX384" fmla="*/ 1570697 w 4758517"/>
                  <a:gd name="connsiteY384" fmla="*/ 55877 h 200050"/>
                  <a:gd name="connsiteX385" fmla="*/ 1581872 w 4758517"/>
                  <a:gd name="connsiteY385" fmla="*/ 42607 h 200050"/>
                  <a:gd name="connsiteX386" fmla="*/ 1591733 w 4758517"/>
                  <a:gd name="connsiteY386" fmla="*/ 28020 h 200050"/>
                  <a:gd name="connsiteX387" fmla="*/ 2393522 w 4758517"/>
                  <a:gd name="connsiteY387" fmla="*/ 25624 h 200050"/>
                  <a:gd name="connsiteX388" fmla="*/ 2400097 w 4758517"/>
                  <a:gd name="connsiteY388" fmla="*/ 27596 h 200050"/>
                  <a:gd name="connsiteX389" fmla="*/ 2385825 w 4758517"/>
                  <a:gd name="connsiteY389" fmla="*/ 90568 h 200050"/>
                  <a:gd name="connsiteX390" fmla="*/ 2363502 w 4758517"/>
                  <a:gd name="connsiteY390" fmla="*/ 140885 h 200050"/>
                  <a:gd name="connsiteX391" fmla="*/ 2383497 w 4758517"/>
                  <a:gd name="connsiteY391" fmla="*/ 168605 h 200050"/>
                  <a:gd name="connsiteX392" fmla="*/ 2409080 w 4758517"/>
                  <a:gd name="connsiteY392" fmla="*/ 189093 h 200050"/>
                  <a:gd name="connsiteX393" fmla="*/ 2404917 w 4758517"/>
                  <a:gd name="connsiteY393" fmla="*/ 192818 h 200050"/>
                  <a:gd name="connsiteX394" fmla="*/ 2401411 w 4758517"/>
                  <a:gd name="connsiteY394" fmla="*/ 197200 h 200050"/>
                  <a:gd name="connsiteX395" fmla="*/ 2376924 w 4758517"/>
                  <a:gd name="connsiteY395" fmla="*/ 177150 h 200050"/>
                  <a:gd name="connsiteX396" fmla="*/ 2357366 w 4758517"/>
                  <a:gd name="connsiteY396" fmla="*/ 150527 h 200050"/>
                  <a:gd name="connsiteX397" fmla="*/ 2335618 w 4758517"/>
                  <a:gd name="connsiteY397" fmla="*/ 178109 h 200050"/>
                  <a:gd name="connsiteX398" fmla="*/ 2311568 w 4758517"/>
                  <a:gd name="connsiteY398" fmla="*/ 198954 h 200050"/>
                  <a:gd name="connsiteX399" fmla="*/ 2308309 w 4758517"/>
                  <a:gd name="connsiteY399" fmla="*/ 194571 h 200050"/>
                  <a:gd name="connsiteX400" fmla="*/ 2304557 w 4758517"/>
                  <a:gd name="connsiteY400" fmla="*/ 190846 h 200050"/>
                  <a:gd name="connsiteX401" fmla="*/ 2329345 w 4758517"/>
                  <a:gd name="connsiteY401" fmla="*/ 169646 h 200050"/>
                  <a:gd name="connsiteX402" fmla="*/ 2351668 w 4758517"/>
                  <a:gd name="connsiteY402" fmla="*/ 140227 h 200050"/>
                  <a:gd name="connsiteX403" fmla="*/ 2333838 w 4758517"/>
                  <a:gd name="connsiteY403" fmla="*/ 92649 h 200050"/>
                  <a:gd name="connsiteX404" fmla="*/ 2322087 w 4758517"/>
                  <a:gd name="connsiteY404" fmla="*/ 36361 h 200050"/>
                  <a:gd name="connsiteX405" fmla="*/ 2309158 w 4758517"/>
                  <a:gd name="connsiteY405" fmla="*/ 36361 h 200050"/>
                  <a:gd name="connsiteX406" fmla="*/ 2309158 w 4758517"/>
                  <a:gd name="connsiteY406" fmla="*/ 26281 h 200050"/>
                  <a:gd name="connsiteX407" fmla="*/ 2391769 w 4758517"/>
                  <a:gd name="connsiteY407" fmla="*/ 26281 h 200050"/>
                  <a:gd name="connsiteX408" fmla="*/ 1847455 w 4758517"/>
                  <a:gd name="connsiteY408" fmla="*/ 24733 h 200050"/>
                  <a:gd name="connsiteX409" fmla="*/ 1847455 w 4758517"/>
                  <a:gd name="connsiteY409" fmla="*/ 43825 h 200050"/>
                  <a:gd name="connsiteX410" fmla="*/ 1885803 w 4758517"/>
                  <a:gd name="connsiteY410" fmla="*/ 43825 h 200050"/>
                  <a:gd name="connsiteX411" fmla="*/ 1885803 w 4758517"/>
                  <a:gd name="connsiteY411" fmla="*/ 24733 h 200050"/>
                  <a:gd name="connsiteX412" fmla="*/ 1795960 w 4758517"/>
                  <a:gd name="connsiteY412" fmla="*/ 24733 h 200050"/>
                  <a:gd name="connsiteX413" fmla="*/ 1795960 w 4758517"/>
                  <a:gd name="connsiteY413" fmla="*/ 42728 h 200050"/>
                  <a:gd name="connsiteX414" fmla="*/ 1795960 w 4758517"/>
                  <a:gd name="connsiteY414" fmla="*/ 43825 h 200050"/>
                  <a:gd name="connsiteX415" fmla="*/ 1837375 w 4758517"/>
                  <a:gd name="connsiteY415" fmla="*/ 43825 h 200050"/>
                  <a:gd name="connsiteX416" fmla="*/ 1837375 w 4758517"/>
                  <a:gd name="connsiteY416" fmla="*/ 24733 h 200050"/>
                  <a:gd name="connsiteX417" fmla="*/ 3630295 w 4758517"/>
                  <a:gd name="connsiteY417" fmla="*/ 23227 h 200050"/>
                  <a:gd name="connsiteX418" fmla="*/ 3744214 w 4758517"/>
                  <a:gd name="connsiteY418" fmla="*/ 23227 h 200050"/>
                  <a:gd name="connsiteX419" fmla="*/ 3744214 w 4758517"/>
                  <a:gd name="connsiteY419" fmla="*/ 34376 h 200050"/>
                  <a:gd name="connsiteX420" fmla="*/ 3693815 w 4758517"/>
                  <a:gd name="connsiteY420" fmla="*/ 34376 h 200050"/>
                  <a:gd name="connsiteX421" fmla="*/ 3693815 w 4758517"/>
                  <a:gd name="connsiteY421" fmla="*/ 182944 h 200050"/>
                  <a:gd name="connsiteX422" fmla="*/ 3680475 w 4758517"/>
                  <a:gd name="connsiteY422" fmla="*/ 182944 h 200050"/>
                  <a:gd name="connsiteX423" fmla="*/ 3680475 w 4758517"/>
                  <a:gd name="connsiteY423" fmla="*/ 34376 h 200050"/>
                  <a:gd name="connsiteX424" fmla="*/ 3630295 w 4758517"/>
                  <a:gd name="connsiteY424" fmla="*/ 34376 h 200050"/>
                  <a:gd name="connsiteX425" fmla="*/ 3489012 w 4758517"/>
                  <a:gd name="connsiteY425" fmla="*/ 23227 h 200050"/>
                  <a:gd name="connsiteX426" fmla="*/ 3530411 w 4758517"/>
                  <a:gd name="connsiteY426" fmla="*/ 23227 h 200050"/>
                  <a:gd name="connsiteX427" fmla="*/ 3573113 w 4758517"/>
                  <a:gd name="connsiteY427" fmla="*/ 33268 h 200050"/>
                  <a:gd name="connsiteX428" fmla="*/ 3588688 w 4758517"/>
                  <a:gd name="connsiteY428" fmla="*/ 68134 h 200050"/>
                  <a:gd name="connsiteX429" fmla="*/ 3573305 w 4758517"/>
                  <a:gd name="connsiteY429" fmla="*/ 103795 h 200050"/>
                  <a:gd name="connsiteX430" fmla="*/ 3531288 w 4758517"/>
                  <a:gd name="connsiteY430" fmla="*/ 115453 h 200050"/>
                  <a:gd name="connsiteX431" fmla="*/ 3502133 w 4758517"/>
                  <a:gd name="connsiteY431" fmla="*/ 115453 h 200050"/>
                  <a:gd name="connsiteX432" fmla="*/ 3502133 w 4758517"/>
                  <a:gd name="connsiteY432" fmla="*/ 182944 h 200050"/>
                  <a:gd name="connsiteX433" fmla="*/ 3489012 w 4758517"/>
                  <a:gd name="connsiteY433" fmla="*/ 182944 h 200050"/>
                  <a:gd name="connsiteX434" fmla="*/ 3324666 w 4758517"/>
                  <a:gd name="connsiteY434" fmla="*/ 23227 h 200050"/>
                  <a:gd name="connsiteX435" fmla="*/ 3366065 w 4758517"/>
                  <a:gd name="connsiteY435" fmla="*/ 23227 h 200050"/>
                  <a:gd name="connsiteX436" fmla="*/ 3408767 w 4758517"/>
                  <a:gd name="connsiteY436" fmla="*/ 33268 h 200050"/>
                  <a:gd name="connsiteX437" fmla="*/ 3424342 w 4758517"/>
                  <a:gd name="connsiteY437" fmla="*/ 68134 h 200050"/>
                  <a:gd name="connsiteX438" fmla="*/ 3408959 w 4758517"/>
                  <a:gd name="connsiteY438" fmla="*/ 103795 h 200050"/>
                  <a:gd name="connsiteX439" fmla="*/ 3366942 w 4758517"/>
                  <a:gd name="connsiteY439" fmla="*/ 115453 h 200050"/>
                  <a:gd name="connsiteX440" fmla="*/ 3337786 w 4758517"/>
                  <a:gd name="connsiteY440" fmla="*/ 115453 h 200050"/>
                  <a:gd name="connsiteX441" fmla="*/ 3337786 w 4758517"/>
                  <a:gd name="connsiteY441" fmla="*/ 182944 h 200050"/>
                  <a:gd name="connsiteX442" fmla="*/ 3324666 w 4758517"/>
                  <a:gd name="connsiteY442" fmla="*/ 182944 h 200050"/>
                  <a:gd name="connsiteX443" fmla="*/ 2470012 w 4758517"/>
                  <a:gd name="connsiteY443" fmla="*/ 23227 h 200050"/>
                  <a:gd name="connsiteX444" fmla="*/ 2542971 w 4758517"/>
                  <a:gd name="connsiteY444" fmla="*/ 23227 h 200050"/>
                  <a:gd name="connsiteX445" fmla="*/ 2542971 w 4758517"/>
                  <a:gd name="connsiteY445" fmla="*/ 34376 h 200050"/>
                  <a:gd name="connsiteX446" fmla="*/ 2481406 w 4758517"/>
                  <a:gd name="connsiteY446" fmla="*/ 34376 h 200050"/>
                  <a:gd name="connsiteX447" fmla="*/ 2476804 w 4758517"/>
                  <a:gd name="connsiteY447" fmla="*/ 88070 h 200050"/>
                  <a:gd name="connsiteX448" fmla="*/ 2488939 w 4758517"/>
                  <a:gd name="connsiteY448" fmla="*/ 82523 h 200050"/>
                  <a:gd name="connsiteX449" fmla="*/ 2503538 w 4758517"/>
                  <a:gd name="connsiteY449" fmla="*/ 80420 h 200050"/>
                  <a:gd name="connsiteX450" fmla="*/ 2537052 w 4758517"/>
                  <a:gd name="connsiteY450" fmla="*/ 92734 h 200050"/>
                  <a:gd name="connsiteX451" fmla="*/ 2550843 w 4758517"/>
                  <a:gd name="connsiteY451" fmla="*/ 131682 h 200050"/>
                  <a:gd name="connsiteX452" fmla="*/ 2543546 w 4758517"/>
                  <a:gd name="connsiteY452" fmla="*/ 161103 h 200050"/>
                  <a:gd name="connsiteX453" fmla="*/ 2525152 w 4758517"/>
                  <a:gd name="connsiteY453" fmla="*/ 179460 h 200050"/>
                  <a:gd name="connsiteX454" fmla="*/ 2500908 w 4758517"/>
                  <a:gd name="connsiteY454" fmla="*/ 185792 h 200050"/>
                  <a:gd name="connsiteX455" fmla="*/ 2470834 w 4758517"/>
                  <a:gd name="connsiteY455" fmla="*/ 179177 h 200050"/>
                  <a:gd name="connsiteX456" fmla="*/ 2451605 w 4758517"/>
                  <a:gd name="connsiteY456" fmla="*/ 164999 h 200050"/>
                  <a:gd name="connsiteX457" fmla="*/ 2458617 w 4758517"/>
                  <a:gd name="connsiteY457" fmla="*/ 156012 h 200050"/>
                  <a:gd name="connsiteX458" fmla="*/ 2475189 w 4758517"/>
                  <a:gd name="connsiteY458" fmla="*/ 169055 h 200050"/>
                  <a:gd name="connsiteX459" fmla="*/ 2500471 w 4758517"/>
                  <a:gd name="connsiteY459" fmla="*/ 174864 h 200050"/>
                  <a:gd name="connsiteX460" fmla="*/ 2526656 w 4758517"/>
                  <a:gd name="connsiteY460" fmla="*/ 163191 h 200050"/>
                  <a:gd name="connsiteX461" fmla="*/ 2537722 w 4758517"/>
                  <a:gd name="connsiteY461" fmla="*/ 132120 h 200050"/>
                  <a:gd name="connsiteX462" fmla="*/ 2527807 w 4758517"/>
                  <a:gd name="connsiteY462" fmla="*/ 102089 h 200050"/>
                  <a:gd name="connsiteX463" fmla="*/ 2501128 w 4758517"/>
                  <a:gd name="connsiteY463" fmla="*/ 91129 h 200050"/>
                  <a:gd name="connsiteX464" fmla="*/ 2486008 w 4758517"/>
                  <a:gd name="connsiteY464" fmla="*/ 93869 h 200050"/>
                  <a:gd name="connsiteX465" fmla="*/ 2472860 w 4758517"/>
                  <a:gd name="connsiteY465" fmla="*/ 101213 h 200050"/>
                  <a:gd name="connsiteX466" fmla="*/ 2464534 w 4758517"/>
                  <a:gd name="connsiteY466" fmla="*/ 96171 h 200050"/>
                  <a:gd name="connsiteX467" fmla="*/ 2236627 w 4758517"/>
                  <a:gd name="connsiteY467" fmla="*/ 21461 h 200050"/>
                  <a:gd name="connsiteX468" fmla="*/ 2236627 w 4758517"/>
                  <a:gd name="connsiteY468" fmla="*/ 56959 h 200050"/>
                  <a:gd name="connsiteX469" fmla="*/ 2280890 w 4758517"/>
                  <a:gd name="connsiteY469" fmla="*/ 56959 h 200050"/>
                  <a:gd name="connsiteX470" fmla="*/ 2280890 w 4758517"/>
                  <a:gd name="connsiteY470" fmla="*/ 21461 h 200050"/>
                  <a:gd name="connsiteX471" fmla="*/ 10492 w 4758517"/>
                  <a:gd name="connsiteY471" fmla="*/ 20789 h 200050"/>
                  <a:gd name="connsiteX472" fmla="*/ 10492 w 4758517"/>
                  <a:gd name="connsiteY472" fmla="*/ 176836 h 200050"/>
                  <a:gd name="connsiteX473" fmla="*/ 169167 w 4758517"/>
                  <a:gd name="connsiteY473" fmla="*/ 176836 h 200050"/>
                  <a:gd name="connsiteX474" fmla="*/ 169167 w 4758517"/>
                  <a:gd name="connsiteY474" fmla="*/ 20789 h 200050"/>
                  <a:gd name="connsiteX475" fmla="*/ 2956134 w 4758517"/>
                  <a:gd name="connsiteY475" fmla="*/ 20379 h 200050"/>
                  <a:gd name="connsiteX476" fmla="*/ 2990425 w 4758517"/>
                  <a:gd name="connsiteY476" fmla="*/ 40665 h 200050"/>
                  <a:gd name="connsiteX477" fmla="*/ 3003014 w 4758517"/>
                  <a:gd name="connsiteY477" fmla="*/ 102538 h 200050"/>
                  <a:gd name="connsiteX478" fmla="*/ 2990425 w 4758517"/>
                  <a:gd name="connsiteY478" fmla="*/ 165205 h 200050"/>
                  <a:gd name="connsiteX479" fmla="*/ 2956134 w 4758517"/>
                  <a:gd name="connsiteY479" fmla="*/ 185792 h 200050"/>
                  <a:gd name="connsiteX480" fmla="*/ 2921651 w 4758517"/>
                  <a:gd name="connsiteY480" fmla="*/ 165205 h 200050"/>
                  <a:gd name="connsiteX481" fmla="*/ 2909035 w 4758517"/>
                  <a:gd name="connsiteY481" fmla="*/ 102538 h 200050"/>
                  <a:gd name="connsiteX482" fmla="*/ 2921651 w 4758517"/>
                  <a:gd name="connsiteY482" fmla="*/ 40665 h 200050"/>
                  <a:gd name="connsiteX483" fmla="*/ 2956134 w 4758517"/>
                  <a:gd name="connsiteY483" fmla="*/ 20379 h 200050"/>
                  <a:gd name="connsiteX484" fmla="*/ 2805483 w 4758517"/>
                  <a:gd name="connsiteY484" fmla="*/ 20379 h 200050"/>
                  <a:gd name="connsiteX485" fmla="*/ 2839774 w 4758517"/>
                  <a:gd name="connsiteY485" fmla="*/ 40665 h 200050"/>
                  <a:gd name="connsiteX486" fmla="*/ 2852363 w 4758517"/>
                  <a:gd name="connsiteY486" fmla="*/ 102538 h 200050"/>
                  <a:gd name="connsiteX487" fmla="*/ 2839774 w 4758517"/>
                  <a:gd name="connsiteY487" fmla="*/ 165205 h 200050"/>
                  <a:gd name="connsiteX488" fmla="*/ 2805483 w 4758517"/>
                  <a:gd name="connsiteY488" fmla="*/ 185792 h 200050"/>
                  <a:gd name="connsiteX489" fmla="*/ 2771000 w 4758517"/>
                  <a:gd name="connsiteY489" fmla="*/ 165205 h 200050"/>
                  <a:gd name="connsiteX490" fmla="*/ 2758384 w 4758517"/>
                  <a:gd name="connsiteY490" fmla="*/ 102538 h 200050"/>
                  <a:gd name="connsiteX491" fmla="*/ 2771000 w 4758517"/>
                  <a:gd name="connsiteY491" fmla="*/ 40665 h 200050"/>
                  <a:gd name="connsiteX492" fmla="*/ 2805483 w 4758517"/>
                  <a:gd name="connsiteY492" fmla="*/ 20379 h 200050"/>
                  <a:gd name="connsiteX493" fmla="*/ 2654832 w 4758517"/>
                  <a:gd name="connsiteY493" fmla="*/ 20379 h 200050"/>
                  <a:gd name="connsiteX494" fmla="*/ 2689124 w 4758517"/>
                  <a:gd name="connsiteY494" fmla="*/ 40665 h 200050"/>
                  <a:gd name="connsiteX495" fmla="*/ 2701713 w 4758517"/>
                  <a:gd name="connsiteY495" fmla="*/ 102538 h 200050"/>
                  <a:gd name="connsiteX496" fmla="*/ 2689124 w 4758517"/>
                  <a:gd name="connsiteY496" fmla="*/ 165205 h 200050"/>
                  <a:gd name="connsiteX497" fmla="*/ 2654832 w 4758517"/>
                  <a:gd name="connsiteY497" fmla="*/ 185792 h 200050"/>
                  <a:gd name="connsiteX498" fmla="*/ 2620350 w 4758517"/>
                  <a:gd name="connsiteY498" fmla="*/ 165205 h 200050"/>
                  <a:gd name="connsiteX499" fmla="*/ 2607733 w 4758517"/>
                  <a:gd name="connsiteY499" fmla="*/ 102538 h 200050"/>
                  <a:gd name="connsiteX500" fmla="*/ 2620350 w 4758517"/>
                  <a:gd name="connsiteY500" fmla="*/ 40665 h 200050"/>
                  <a:gd name="connsiteX501" fmla="*/ 2654832 w 4758517"/>
                  <a:gd name="connsiteY501" fmla="*/ 20379 h 200050"/>
                  <a:gd name="connsiteX502" fmla="*/ 3065369 w 4758517"/>
                  <a:gd name="connsiteY502" fmla="*/ 13353 h 200050"/>
                  <a:gd name="connsiteX503" fmla="*/ 3251628 w 4758517"/>
                  <a:gd name="connsiteY503" fmla="*/ 13353 h 200050"/>
                  <a:gd name="connsiteX504" fmla="*/ 3251628 w 4758517"/>
                  <a:gd name="connsiteY504" fmla="*/ 23433 h 200050"/>
                  <a:gd name="connsiteX505" fmla="*/ 3163758 w 4758517"/>
                  <a:gd name="connsiteY505" fmla="*/ 23433 h 200050"/>
                  <a:gd name="connsiteX506" fmla="*/ 3156828 w 4758517"/>
                  <a:gd name="connsiteY506" fmla="*/ 38936 h 200050"/>
                  <a:gd name="connsiteX507" fmla="*/ 3149733 w 4758517"/>
                  <a:gd name="connsiteY507" fmla="*/ 53453 h 200050"/>
                  <a:gd name="connsiteX508" fmla="*/ 3227962 w 4758517"/>
                  <a:gd name="connsiteY508" fmla="*/ 53453 h 200050"/>
                  <a:gd name="connsiteX509" fmla="*/ 3227962 w 4758517"/>
                  <a:gd name="connsiteY509" fmla="*/ 155566 h 200050"/>
                  <a:gd name="connsiteX510" fmla="*/ 3217006 w 4758517"/>
                  <a:gd name="connsiteY510" fmla="*/ 155566 h 200050"/>
                  <a:gd name="connsiteX511" fmla="*/ 3217006 w 4758517"/>
                  <a:gd name="connsiteY511" fmla="*/ 63533 h 200050"/>
                  <a:gd name="connsiteX512" fmla="*/ 3099334 w 4758517"/>
                  <a:gd name="connsiteY512" fmla="*/ 63533 h 200050"/>
                  <a:gd name="connsiteX513" fmla="*/ 3099334 w 4758517"/>
                  <a:gd name="connsiteY513" fmla="*/ 155566 h 200050"/>
                  <a:gd name="connsiteX514" fmla="*/ 3088816 w 4758517"/>
                  <a:gd name="connsiteY514" fmla="*/ 155566 h 200050"/>
                  <a:gd name="connsiteX515" fmla="*/ 3088816 w 4758517"/>
                  <a:gd name="connsiteY515" fmla="*/ 53453 h 200050"/>
                  <a:gd name="connsiteX516" fmla="*/ 3138558 w 4758517"/>
                  <a:gd name="connsiteY516" fmla="*/ 53453 h 200050"/>
                  <a:gd name="connsiteX517" fmla="*/ 3145515 w 4758517"/>
                  <a:gd name="connsiteY517" fmla="*/ 38772 h 200050"/>
                  <a:gd name="connsiteX518" fmla="*/ 3151486 w 4758517"/>
                  <a:gd name="connsiteY518" fmla="*/ 23433 h 200050"/>
                  <a:gd name="connsiteX519" fmla="*/ 3065369 w 4758517"/>
                  <a:gd name="connsiteY519" fmla="*/ 23433 h 200050"/>
                  <a:gd name="connsiteX520" fmla="*/ 2210112 w 4758517"/>
                  <a:gd name="connsiteY520" fmla="*/ 11600 h 200050"/>
                  <a:gd name="connsiteX521" fmla="*/ 2308720 w 4758517"/>
                  <a:gd name="connsiteY521" fmla="*/ 11600 h 200050"/>
                  <a:gd name="connsiteX522" fmla="*/ 2308720 w 4758517"/>
                  <a:gd name="connsiteY522" fmla="*/ 21461 h 200050"/>
                  <a:gd name="connsiteX523" fmla="*/ 2291190 w 4758517"/>
                  <a:gd name="connsiteY523" fmla="*/ 21461 h 200050"/>
                  <a:gd name="connsiteX524" fmla="*/ 2291190 w 4758517"/>
                  <a:gd name="connsiteY524" fmla="*/ 143076 h 200050"/>
                  <a:gd name="connsiteX525" fmla="*/ 2310473 w 4758517"/>
                  <a:gd name="connsiteY525" fmla="*/ 139570 h 200050"/>
                  <a:gd name="connsiteX526" fmla="*/ 2311131 w 4758517"/>
                  <a:gd name="connsiteY526" fmla="*/ 148992 h 200050"/>
                  <a:gd name="connsiteX527" fmla="*/ 2291190 w 4758517"/>
                  <a:gd name="connsiteY527" fmla="*/ 152718 h 200050"/>
                  <a:gd name="connsiteX528" fmla="*/ 2291190 w 4758517"/>
                  <a:gd name="connsiteY528" fmla="*/ 198735 h 200050"/>
                  <a:gd name="connsiteX529" fmla="*/ 2280890 w 4758517"/>
                  <a:gd name="connsiteY529" fmla="*/ 198735 h 200050"/>
                  <a:gd name="connsiteX530" fmla="*/ 2280890 w 4758517"/>
                  <a:gd name="connsiteY530" fmla="*/ 154690 h 200050"/>
                  <a:gd name="connsiteX531" fmla="*/ 2243639 w 4758517"/>
                  <a:gd name="connsiteY531" fmla="*/ 161428 h 200050"/>
                  <a:gd name="connsiteX532" fmla="*/ 2210989 w 4758517"/>
                  <a:gd name="connsiteY532" fmla="*/ 167180 h 200050"/>
                  <a:gd name="connsiteX533" fmla="*/ 2208578 w 4758517"/>
                  <a:gd name="connsiteY533" fmla="*/ 156881 h 200050"/>
                  <a:gd name="connsiteX534" fmla="*/ 2226328 w 4758517"/>
                  <a:gd name="connsiteY534" fmla="*/ 154033 h 200050"/>
                  <a:gd name="connsiteX535" fmla="*/ 2226328 w 4758517"/>
                  <a:gd name="connsiteY535" fmla="*/ 21461 h 200050"/>
                  <a:gd name="connsiteX536" fmla="*/ 2210112 w 4758517"/>
                  <a:gd name="connsiteY536" fmla="*/ 21461 h 200050"/>
                  <a:gd name="connsiteX537" fmla="*/ 3820484 w 4758517"/>
                  <a:gd name="connsiteY537" fmla="*/ 10723 h 200050"/>
                  <a:gd name="connsiteX538" fmla="*/ 3968176 w 4758517"/>
                  <a:gd name="connsiteY538" fmla="*/ 10723 h 200050"/>
                  <a:gd name="connsiteX539" fmla="*/ 3968176 w 4758517"/>
                  <a:gd name="connsiteY539" fmla="*/ 87199 h 200050"/>
                  <a:gd name="connsiteX540" fmla="*/ 3820484 w 4758517"/>
                  <a:gd name="connsiteY540" fmla="*/ 87199 h 200050"/>
                  <a:gd name="connsiteX541" fmla="*/ 3820484 w 4758517"/>
                  <a:gd name="connsiteY541" fmla="*/ 77338 h 200050"/>
                  <a:gd name="connsiteX542" fmla="*/ 3958096 w 4758517"/>
                  <a:gd name="connsiteY542" fmla="*/ 77338 h 200050"/>
                  <a:gd name="connsiteX543" fmla="*/ 3958096 w 4758517"/>
                  <a:gd name="connsiteY543" fmla="*/ 53234 h 200050"/>
                  <a:gd name="connsiteX544" fmla="*/ 3830126 w 4758517"/>
                  <a:gd name="connsiteY544" fmla="*/ 53234 h 200050"/>
                  <a:gd name="connsiteX545" fmla="*/ 3830126 w 4758517"/>
                  <a:gd name="connsiteY545" fmla="*/ 44469 h 200050"/>
                  <a:gd name="connsiteX546" fmla="*/ 3958096 w 4758517"/>
                  <a:gd name="connsiteY546" fmla="*/ 44469 h 200050"/>
                  <a:gd name="connsiteX547" fmla="*/ 3958096 w 4758517"/>
                  <a:gd name="connsiteY547" fmla="*/ 20584 h 200050"/>
                  <a:gd name="connsiteX548" fmla="*/ 3820484 w 4758517"/>
                  <a:gd name="connsiteY548" fmla="*/ 20584 h 200050"/>
                  <a:gd name="connsiteX549" fmla="*/ 0 w 4758517"/>
                  <a:gd name="connsiteY549" fmla="*/ 10299 h 200050"/>
                  <a:gd name="connsiteX550" fmla="*/ 179877 w 4758517"/>
                  <a:gd name="connsiteY550" fmla="*/ 10299 h 200050"/>
                  <a:gd name="connsiteX551" fmla="*/ 179877 w 4758517"/>
                  <a:gd name="connsiteY551" fmla="*/ 198721 h 200050"/>
                  <a:gd name="connsiteX552" fmla="*/ 169167 w 4758517"/>
                  <a:gd name="connsiteY552" fmla="*/ 198721 h 200050"/>
                  <a:gd name="connsiteX553" fmla="*/ 169167 w 4758517"/>
                  <a:gd name="connsiteY553" fmla="*/ 186888 h 200050"/>
                  <a:gd name="connsiteX554" fmla="*/ 10492 w 4758517"/>
                  <a:gd name="connsiteY554" fmla="*/ 186888 h 200050"/>
                  <a:gd name="connsiteX555" fmla="*/ 10492 w 4758517"/>
                  <a:gd name="connsiteY555" fmla="*/ 198721 h 200050"/>
                  <a:gd name="connsiteX556" fmla="*/ 0 w 4758517"/>
                  <a:gd name="connsiteY556" fmla="*/ 198721 h 200050"/>
                  <a:gd name="connsiteX557" fmla="*/ 2021662 w 4758517"/>
                  <a:gd name="connsiteY557" fmla="*/ 644 h 200050"/>
                  <a:gd name="connsiteX558" fmla="*/ 2032180 w 4758517"/>
                  <a:gd name="connsiteY558" fmla="*/ 644 h 200050"/>
                  <a:gd name="connsiteX559" fmla="*/ 2032180 w 4758517"/>
                  <a:gd name="connsiteY559" fmla="*/ 19270 h 200050"/>
                  <a:gd name="connsiteX560" fmla="*/ 2093317 w 4758517"/>
                  <a:gd name="connsiteY560" fmla="*/ 19270 h 200050"/>
                  <a:gd name="connsiteX561" fmla="*/ 2093317 w 4758517"/>
                  <a:gd name="connsiteY561" fmla="*/ 644 h 200050"/>
                  <a:gd name="connsiteX562" fmla="*/ 2103616 w 4758517"/>
                  <a:gd name="connsiteY562" fmla="*/ 644 h 200050"/>
                  <a:gd name="connsiteX563" fmla="*/ 2103616 w 4758517"/>
                  <a:gd name="connsiteY563" fmla="*/ 19270 h 200050"/>
                  <a:gd name="connsiteX564" fmla="*/ 2157959 w 4758517"/>
                  <a:gd name="connsiteY564" fmla="*/ 19270 h 200050"/>
                  <a:gd name="connsiteX565" fmla="*/ 2157959 w 4758517"/>
                  <a:gd name="connsiteY565" fmla="*/ 29130 h 200050"/>
                  <a:gd name="connsiteX566" fmla="*/ 2103616 w 4758517"/>
                  <a:gd name="connsiteY566" fmla="*/ 29130 h 200050"/>
                  <a:gd name="connsiteX567" fmla="*/ 2103616 w 4758517"/>
                  <a:gd name="connsiteY567" fmla="*/ 48413 h 200050"/>
                  <a:gd name="connsiteX568" fmla="*/ 2093317 w 4758517"/>
                  <a:gd name="connsiteY568" fmla="*/ 48413 h 200050"/>
                  <a:gd name="connsiteX569" fmla="*/ 2093317 w 4758517"/>
                  <a:gd name="connsiteY569" fmla="*/ 29130 h 200050"/>
                  <a:gd name="connsiteX570" fmla="*/ 2032180 w 4758517"/>
                  <a:gd name="connsiteY570" fmla="*/ 29130 h 200050"/>
                  <a:gd name="connsiteX571" fmla="*/ 2032180 w 4758517"/>
                  <a:gd name="connsiteY571" fmla="*/ 49070 h 200050"/>
                  <a:gd name="connsiteX572" fmla="*/ 2021662 w 4758517"/>
                  <a:gd name="connsiteY572" fmla="*/ 49070 h 200050"/>
                  <a:gd name="connsiteX573" fmla="*/ 2021662 w 4758517"/>
                  <a:gd name="connsiteY573" fmla="*/ 29130 h 200050"/>
                  <a:gd name="connsiteX574" fmla="*/ 1967319 w 4758517"/>
                  <a:gd name="connsiteY574" fmla="*/ 29130 h 200050"/>
                  <a:gd name="connsiteX575" fmla="*/ 1967319 w 4758517"/>
                  <a:gd name="connsiteY575" fmla="*/ 19270 h 200050"/>
                  <a:gd name="connsiteX576" fmla="*/ 2021662 w 4758517"/>
                  <a:gd name="connsiteY576" fmla="*/ 19270 h 200050"/>
                  <a:gd name="connsiteX577" fmla="*/ 4166762 w 4758517"/>
                  <a:gd name="connsiteY577" fmla="*/ 438 h 200050"/>
                  <a:gd name="connsiteX578" fmla="*/ 4177060 w 4758517"/>
                  <a:gd name="connsiteY578" fmla="*/ 438 h 200050"/>
                  <a:gd name="connsiteX579" fmla="*/ 4178814 w 4758517"/>
                  <a:gd name="connsiteY579" fmla="*/ 23884 h 200050"/>
                  <a:gd name="connsiteX580" fmla="*/ 4247838 w 4758517"/>
                  <a:gd name="connsiteY580" fmla="*/ 23884 h 200050"/>
                  <a:gd name="connsiteX581" fmla="*/ 4247838 w 4758517"/>
                  <a:gd name="connsiteY581" fmla="*/ 33061 h 200050"/>
                  <a:gd name="connsiteX582" fmla="*/ 4179909 w 4758517"/>
                  <a:gd name="connsiteY582" fmla="*/ 33061 h 200050"/>
                  <a:gd name="connsiteX583" fmla="*/ 4186838 w 4758517"/>
                  <a:gd name="connsiteY583" fmla="*/ 65393 h 200050"/>
                  <a:gd name="connsiteX584" fmla="*/ 4196563 w 4758517"/>
                  <a:gd name="connsiteY584" fmla="*/ 91796 h 200050"/>
                  <a:gd name="connsiteX585" fmla="*/ 4211134 w 4758517"/>
                  <a:gd name="connsiteY585" fmla="*/ 70461 h 200050"/>
                  <a:gd name="connsiteX586" fmla="*/ 4222420 w 4758517"/>
                  <a:gd name="connsiteY586" fmla="*/ 46668 h 200050"/>
                  <a:gd name="connsiteX587" fmla="*/ 4232062 w 4758517"/>
                  <a:gd name="connsiteY587" fmla="*/ 49083 h 200050"/>
                  <a:gd name="connsiteX588" fmla="*/ 4218640 w 4758517"/>
                  <a:gd name="connsiteY588" fmla="*/ 77146 h 200050"/>
                  <a:gd name="connsiteX589" fmla="*/ 4201602 w 4758517"/>
                  <a:gd name="connsiteY589" fmla="*/ 101447 h 200050"/>
                  <a:gd name="connsiteX590" fmla="*/ 4216120 w 4758517"/>
                  <a:gd name="connsiteY590" fmla="*/ 120228 h 200050"/>
                  <a:gd name="connsiteX591" fmla="*/ 4230966 w 4758517"/>
                  <a:gd name="connsiteY591" fmla="*/ 126860 h 200050"/>
                  <a:gd name="connsiteX592" fmla="*/ 4236883 w 4758517"/>
                  <a:gd name="connsiteY592" fmla="*/ 120172 h 200050"/>
                  <a:gd name="connsiteX593" fmla="*/ 4239512 w 4758517"/>
                  <a:gd name="connsiteY593" fmla="*/ 98376 h 200050"/>
                  <a:gd name="connsiteX594" fmla="*/ 4243812 w 4758517"/>
                  <a:gd name="connsiteY594" fmla="*/ 101255 h 200050"/>
                  <a:gd name="connsiteX595" fmla="*/ 4248277 w 4758517"/>
                  <a:gd name="connsiteY595" fmla="*/ 102982 h 200050"/>
                  <a:gd name="connsiteX596" fmla="*/ 4243182 w 4758517"/>
                  <a:gd name="connsiteY596" fmla="*/ 129464 h 200050"/>
                  <a:gd name="connsiteX597" fmla="*/ 4230528 w 4758517"/>
                  <a:gd name="connsiteY597" fmla="*/ 136721 h 200050"/>
                  <a:gd name="connsiteX598" fmla="*/ 4211573 w 4758517"/>
                  <a:gd name="connsiteY598" fmla="*/ 129437 h 200050"/>
                  <a:gd name="connsiteX599" fmla="*/ 4194590 w 4758517"/>
                  <a:gd name="connsiteY599" fmla="*/ 109343 h 200050"/>
                  <a:gd name="connsiteX600" fmla="*/ 4179717 w 4758517"/>
                  <a:gd name="connsiteY600" fmla="*/ 123023 h 200050"/>
                  <a:gd name="connsiteX601" fmla="*/ 4163694 w 4758517"/>
                  <a:gd name="connsiteY601" fmla="*/ 134749 h 200050"/>
                  <a:gd name="connsiteX602" fmla="*/ 4160078 w 4758517"/>
                  <a:gd name="connsiteY602" fmla="*/ 131052 h 200050"/>
                  <a:gd name="connsiteX603" fmla="*/ 4155805 w 4758517"/>
                  <a:gd name="connsiteY603" fmla="*/ 127518 h 200050"/>
                  <a:gd name="connsiteX604" fmla="*/ 4173472 w 4758517"/>
                  <a:gd name="connsiteY604" fmla="*/ 115138 h 200050"/>
                  <a:gd name="connsiteX605" fmla="*/ 4189332 w 4758517"/>
                  <a:gd name="connsiteY605" fmla="*/ 100131 h 200050"/>
                  <a:gd name="connsiteX606" fmla="*/ 4177691 w 4758517"/>
                  <a:gd name="connsiteY606" fmla="*/ 69795 h 200050"/>
                  <a:gd name="connsiteX607" fmla="*/ 4169829 w 4758517"/>
                  <a:gd name="connsiteY607" fmla="*/ 33061 h 200050"/>
                  <a:gd name="connsiteX608" fmla="*/ 4081082 w 4758517"/>
                  <a:gd name="connsiteY608" fmla="*/ 33061 h 200050"/>
                  <a:gd name="connsiteX609" fmla="*/ 4081082 w 4758517"/>
                  <a:gd name="connsiteY609" fmla="*/ 56296 h 200050"/>
                  <a:gd name="connsiteX610" fmla="*/ 4079541 w 4758517"/>
                  <a:gd name="connsiteY610" fmla="*/ 83095 h 200050"/>
                  <a:gd name="connsiteX611" fmla="*/ 4073421 w 4758517"/>
                  <a:gd name="connsiteY611" fmla="*/ 112331 h 200050"/>
                  <a:gd name="connsiteX612" fmla="*/ 4060484 w 4758517"/>
                  <a:gd name="connsiteY612" fmla="*/ 139571 h 200050"/>
                  <a:gd name="connsiteX613" fmla="*/ 4056732 w 4758517"/>
                  <a:gd name="connsiteY613" fmla="*/ 135763 h 200050"/>
                  <a:gd name="connsiteX614" fmla="*/ 4052814 w 4758517"/>
                  <a:gd name="connsiteY614" fmla="*/ 132777 h 200050"/>
                  <a:gd name="connsiteX615" fmla="*/ 4064542 w 4758517"/>
                  <a:gd name="connsiteY615" fmla="*/ 107648 h 200050"/>
                  <a:gd name="connsiteX616" fmla="*/ 4069794 w 4758517"/>
                  <a:gd name="connsiteY616" fmla="*/ 80854 h 200050"/>
                  <a:gd name="connsiteX617" fmla="*/ 4071003 w 4758517"/>
                  <a:gd name="connsiteY617" fmla="*/ 56296 h 200050"/>
                  <a:gd name="connsiteX618" fmla="*/ 4071003 w 4758517"/>
                  <a:gd name="connsiteY618" fmla="*/ 23884 h 200050"/>
                  <a:gd name="connsiteX619" fmla="*/ 4168515 w 4758517"/>
                  <a:gd name="connsiteY619" fmla="*/ 23884 h 200050"/>
                  <a:gd name="connsiteX620" fmla="*/ 4167392 w 4758517"/>
                  <a:gd name="connsiteY620" fmla="*/ 12326 h 200050"/>
                  <a:gd name="connsiteX621" fmla="*/ 4166762 w 4758517"/>
                  <a:gd name="connsiteY621" fmla="*/ 438 h 200050"/>
                  <a:gd name="connsiteX622" fmla="*/ 1786100 w 4758517"/>
                  <a:gd name="connsiteY622" fmla="*/ 438 h 200050"/>
                  <a:gd name="connsiteX623" fmla="*/ 1795960 w 4758517"/>
                  <a:gd name="connsiteY623" fmla="*/ 438 h 200050"/>
                  <a:gd name="connsiteX624" fmla="*/ 1795960 w 4758517"/>
                  <a:gd name="connsiteY624" fmla="*/ 15996 h 200050"/>
                  <a:gd name="connsiteX625" fmla="*/ 1837375 w 4758517"/>
                  <a:gd name="connsiteY625" fmla="*/ 15996 h 200050"/>
                  <a:gd name="connsiteX626" fmla="*/ 1837375 w 4758517"/>
                  <a:gd name="connsiteY626" fmla="*/ 438 h 200050"/>
                  <a:gd name="connsiteX627" fmla="*/ 1847455 w 4758517"/>
                  <a:gd name="connsiteY627" fmla="*/ 438 h 200050"/>
                  <a:gd name="connsiteX628" fmla="*/ 1847455 w 4758517"/>
                  <a:gd name="connsiteY628" fmla="*/ 15996 h 200050"/>
                  <a:gd name="connsiteX629" fmla="*/ 1895664 w 4758517"/>
                  <a:gd name="connsiteY629" fmla="*/ 15996 h 200050"/>
                  <a:gd name="connsiteX630" fmla="*/ 1895664 w 4758517"/>
                  <a:gd name="connsiteY630" fmla="*/ 52344 h 200050"/>
                  <a:gd name="connsiteX631" fmla="*/ 1847455 w 4758517"/>
                  <a:gd name="connsiteY631" fmla="*/ 52344 h 200050"/>
                  <a:gd name="connsiteX632" fmla="*/ 1847455 w 4758517"/>
                  <a:gd name="connsiteY632" fmla="*/ 72750 h 200050"/>
                  <a:gd name="connsiteX633" fmla="*/ 1908373 w 4758517"/>
                  <a:gd name="connsiteY633" fmla="*/ 72750 h 200050"/>
                  <a:gd name="connsiteX634" fmla="*/ 1908263 w 4758517"/>
                  <a:gd name="connsiteY634" fmla="*/ 74361 h 200050"/>
                  <a:gd name="connsiteX635" fmla="*/ 1908154 w 4758517"/>
                  <a:gd name="connsiteY635" fmla="*/ 77118 h 200050"/>
                  <a:gd name="connsiteX636" fmla="*/ 1905278 w 4758517"/>
                  <a:gd name="connsiteY636" fmla="*/ 92922 h 200050"/>
                  <a:gd name="connsiteX637" fmla="*/ 1901580 w 4758517"/>
                  <a:gd name="connsiteY637" fmla="*/ 100347 h 200050"/>
                  <a:gd name="connsiteX638" fmla="*/ 1897416 w 4758517"/>
                  <a:gd name="connsiteY638" fmla="*/ 102702 h 200050"/>
                  <a:gd name="connsiteX639" fmla="*/ 1891938 w 4758517"/>
                  <a:gd name="connsiteY639" fmla="*/ 103414 h 200050"/>
                  <a:gd name="connsiteX640" fmla="*/ 1884406 w 4758517"/>
                  <a:gd name="connsiteY640" fmla="*/ 103634 h 200050"/>
                  <a:gd name="connsiteX641" fmla="*/ 1873751 w 4758517"/>
                  <a:gd name="connsiteY641" fmla="*/ 103195 h 200050"/>
                  <a:gd name="connsiteX642" fmla="*/ 1872984 w 4758517"/>
                  <a:gd name="connsiteY642" fmla="*/ 99141 h 200050"/>
                  <a:gd name="connsiteX643" fmla="*/ 1871560 w 4758517"/>
                  <a:gd name="connsiteY643" fmla="*/ 95086 h 200050"/>
                  <a:gd name="connsiteX644" fmla="*/ 1881886 w 4758517"/>
                  <a:gd name="connsiteY644" fmla="*/ 95854 h 200050"/>
                  <a:gd name="connsiteX645" fmla="*/ 1888433 w 4758517"/>
                  <a:gd name="connsiteY645" fmla="*/ 95964 h 200050"/>
                  <a:gd name="connsiteX646" fmla="*/ 1891637 w 4758517"/>
                  <a:gd name="connsiteY646" fmla="*/ 95717 h 200050"/>
                  <a:gd name="connsiteX647" fmla="*/ 1893692 w 4758517"/>
                  <a:gd name="connsiteY647" fmla="*/ 94648 h 200050"/>
                  <a:gd name="connsiteX648" fmla="*/ 1895746 w 4758517"/>
                  <a:gd name="connsiteY648" fmla="*/ 90426 h 200050"/>
                  <a:gd name="connsiteX649" fmla="*/ 1897636 w 4758517"/>
                  <a:gd name="connsiteY649" fmla="*/ 81269 h 200050"/>
                  <a:gd name="connsiteX650" fmla="*/ 1847455 w 4758517"/>
                  <a:gd name="connsiteY650" fmla="*/ 81269 h 200050"/>
                  <a:gd name="connsiteX651" fmla="*/ 1847455 w 4758517"/>
                  <a:gd name="connsiteY651" fmla="*/ 104277 h 200050"/>
                  <a:gd name="connsiteX652" fmla="*/ 1837375 w 4758517"/>
                  <a:gd name="connsiteY652" fmla="*/ 104277 h 200050"/>
                  <a:gd name="connsiteX653" fmla="*/ 1837375 w 4758517"/>
                  <a:gd name="connsiteY653" fmla="*/ 81269 h 200050"/>
                  <a:gd name="connsiteX654" fmla="*/ 1787414 w 4758517"/>
                  <a:gd name="connsiteY654" fmla="*/ 81269 h 200050"/>
                  <a:gd name="connsiteX655" fmla="*/ 1766351 w 4758517"/>
                  <a:gd name="connsiteY655" fmla="*/ 101483 h 200050"/>
                  <a:gd name="connsiteX656" fmla="*/ 1726059 w 4758517"/>
                  <a:gd name="connsiteY656" fmla="*/ 118082 h 200050"/>
                  <a:gd name="connsiteX657" fmla="*/ 1723757 w 4758517"/>
                  <a:gd name="connsiteY657" fmla="*/ 113563 h 200050"/>
                  <a:gd name="connsiteX658" fmla="*/ 1720800 w 4758517"/>
                  <a:gd name="connsiteY658" fmla="*/ 109536 h 200050"/>
                  <a:gd name="connsiteX659" fmla="*/ 1754983 w 4758517"/>
                  <a:gd name="connsiteY659" fmla="*/ 96635 h 200050"/>
                  <a:gd name="connsiteX660" fmla="*/ 1774705 w 4758517"/>
                  <a:gd name="connsiteY660" fmla="*/ 81269 h 200050"/>
                  <a:gd name="connsiteX661" fmla="*/ 1734166 w 4758517"/>
                  <a:gd name="connsiteY661" fmla="*/ 81269 h 200050"/>
                  <a:gd name="connsiteX662" fmla="*/ 1737590 w 4758517"/>
                  <a:gd name="connsiteY662" fmla="*/ 63288 h 200050"/>
                  <a:gd name="connsiteX663" fmla="*/ 1740521 w 4758517"/>
                  <a:gd name="connsiteY663" fmla="*/ 43825 h 200050"/>
                  <a:gd name="connsiteX664" fmla="*/ 1786100 w 4758517"/>
                  <a:gd name="connsiteY664" fmla="*/ 43825 h 200050"/>
                  <a:gd name="connsiteX665" fmla="*/ 1786100 w 4758517"/>
                  <a:gd name="connsiteY665" fmla="*/ 42728 h 200050"/>
                  <a:gd name="connsiteX666" fmla="*/ 1786100 w 4758517"/>
                  <a:gd name="connsiteY666" fmla="*/ 24733 h 200050"/>
                  <a:gd name="connsiteX667" fmla="*/ 1730003 w 4758517"/>
                  <a:gd name="connsiteY667" fmla="*/ 24733 h 200050"/>
                  <a:gd name="connsiteX668" fmla="*/ 1730003 w 4758517"/>
                  <a:gd name="connsiteY668" fmla="*/ 15996 h 200050"/>
                  <a:gd name="connsiteX669" fmla="*/ 1786100 w 4758517"/>
                  <a:gd name="connsiteY669" fmla="*/ 15996 h 200050"/>
                  <a:gd name="connsiteX670" fmla="*/ 1535855 w 4758517"/>
                  <a:gd name="connsiteY670" fmla="*/ 438 h 200050"/>
                  <a:gd name="connsiteX671" fmla="*/ 1547469 w 4758517"/>
                  <a:gd name="connsiteY671" fmla="*/ 2410 h 200050"/>
                  <a:gd name="connsiteX672" fmla="*/ 1542648 w 4758517"/>
                  <a:gd name="connsiteY672" fmla="*/ 10436 h 200050"/>
                  <a:gd name="connsiteX673" fmla="*/ 1537170 w 4758517"/>
                  <a:gd name="connsiteY673" fmla="*/ 18626 h 200050"/>
                  <a:gd name="connsiteX674" fmla="*/ 1597649 w 4758517"/>
                  <a:gd name="connsiteY674" fmla="*/ 18626 h 200050"/>
                  <a:gd name="connsiteX675" fmla="*/ 1599621 w 4758517"/>
                  <a:gd name="connsiteY675" fmla="*/ 17968 h 200050"/>
                  <a:gd name="connsiteX676" fmla="*/ 1606415 w 4758517"/>
                  <a:gd name="connsiteY676" fmla="*/ 22777 h 200050"/>
                  <a:gd name="connsiteX677" fmla="*/ 1595485 w 4758517"/>
                  <a:gd name="connsiteY677" fmla="*/ 39813 h 200050"/>
                  <a:gd name="connsiteX678" fmla="*/ 1582748 w 4758517"/>
                  <a:gd name="connsiteY678" fmla="*/ 55877 h 200050"/>
                  <a:gd name="connsiteX679" fmla="*/ 1650021 w 4758517"/>
                  <a:gd name="connsiteY679" fmla="*/ 55877 h 200050"/>
                  <a:gd name="connsiteX680" fmla="*/ 1650021 w 4758517"/>
                  <a:gd name="connsiteY680" fmla="*/ 119835 h 200050"/>
                  <a:gd name="connsiteX681" fmla="*/ 1591513 w 4758517"/>
                  <a:gd name="connsiteY681" fmla="*/ 119835 h 200050"/>
                  <a:gd name="connsiteX682" fmla="*/ 1591513 w 4758517"/>
                  <a:gd name="connsiteY682" fmla="*/ 177271 h 200050"/>
                  <a:gd name="connsiteX683" fmla="*/ 1593897 w 4758517"/>
                  <a:gd name="connsiteY683" fmla="*/ 183189 h 200050"/>
                  <a:gd name="connsiteX684" fmla="*/ 1604661 w 4758517"/>
                  <a:gd name="connsiteY684" fmla="*/ 184505 h 200050"/>
                  <a:gd name="connsiteX685" fmla="*/ 1644323 w 4758517"/>
                  <a:gd name="connsiteY685" fmla="*/ 184505 h 200050"/>
                  <a:gd name="connsiteX686" fmla="*/ 1652002 w 4758517"/>
                  <a:gd name="connsiteY686" fmla="*/ 182394 h 200050"/>
                  <a:gd name="connsiteX687" fmla="*/ 1655637 w 4758517"/>
                  <a:gd name="connsiteY687" fmla="*/ 173170 h 200050"/>
                  <a:gd name="connsiteX688" fmla="*/ 1657033 w 4758517"/>
                  <a:gd name="connsiteY688" fmla="*/ 152499 h 200050"/>
                  <a:gd name="connsiteX689" fmla="*/ 1661908 w 4758517"/>
                  <a:gd name="connsiteY689" fmla="*/ 155020 h 200050"/>
                  <a:gd name="connsiteX690" fmla="*/ 1667113 w 4758517"/>
                  <a:gd name="connsiteY690" fmla="*/ 156883 h 200050"/>
                  <a:gd name="connsiteX691" fmla="*/ 1661772 w 4758517"/>
                  <a:gd name="connsiteY691" fmla="*/ 186952 h 200050"/>
                  <a:gd name="connsiteX692" fmla="*/ 1644762 w 4758517"/>
                  <a:gd name="connsiteY692" fmla="*/ 194338 h 200050"/>
                  <a:gd name="connsiteX693" fmla="*/ 1604223 w 4758517"/>
                  <a:gd name="connsiteY693" fmla="*/ 194338 h 200050"/>
                  <a:gd name="connsiteX694" fmla="*/ 1585789 w 4758517"/>
                  <a:gd name="connsiteY694" fmla="*/ 190975 h 200050"/>
                  <a:gd name="connsiteX695" fmla="*/ 1580996 w 4758517"/>
                  <a:gd name="connsiteY695" fmla="*/ 177271 h 200050"/>
                  <a:gd name="connsiteX696" fmla="*/ 1580996 w 4758517"/>
                  <a:gd name="connsiteY696" fmla="*/ 119835 h 200050"/>
                  <a:gd name="connsiteX697" fmla="*/ 1566971 w 4758517"/>
                  <a:gd name="connsiteY697" fmla="*/ 119835 h 200050"/>
                  <a:gd name="connsiteX698" fmla="*/ 1551640 w 4758517"/>
                  <a:gd name="connsiteY698" fmla="*/ 152343 h 200050"/>
                  <a:gd name="connsiteX699" fmla="*/ 1523795 w 4758517"/>
                  <a:gd name="connsiteY699" fmla="*/ 178219 h 200050"/>
                  <a:gd name="connsiteX700" fmla="*/ 1479101 w 4758517"/>
                  <a:gd name="connsiteY700" fmla="*/ 196530 h 200050"/>
                  <a:gd name="connsiteX701" fmla="*/ 1476444 w 4758517"/>
                  <a:gd name="connsiteY701" fmla="*/ 191798 h 200050"/>
                  <a:gd name="connsiteX702" fmla="*/ 1472966 w 4758517"/>
                  <a:gd name="connsiteY702" fmla="*/ 187564 h 200050"/>
                  <a:gd name="connsiteX703" fmla="*/ 1515046 w 4758517"/>
                  <a:gd name="connsiteY703" fmla="*/ 171422 h 200050"/>
                  <a:gd name="connsiteX704" fmla="*/ 1541399 w 4758517"/>
                  <a:gd name="connsiteY704" fmla="*/ 148552 h 200050"/>
                  <a:gd name="connsiteX705" fmla="*/ 1556015 w 4758517"/>
                  <a:gd name="connsiteY705" fmla="*/ 119835 h 200050"/>
                  <a:gd name="connsiteX706" fmla="*/ 1495316 w 4758517"/>
                  <a:gd name="connsiteY706" fmla="*/ 119835 h 200050"/>
                  <a:gd name="connsiteX707" fmla="*/ 1495316 w 4758517"/>
                  <a:gd name="connsiteY707" fmla="*/ 64618 h 200050"/>
                  <a:gd name="connsiteX708" fmla="*/ 1487373 w 4758517"/>
                  <a:gd name="connsiteY708" fmla="*/ 71138 h 200050"/>
                  <a:gd name="connsiteX709" fmla="*/ 1479101 w 4758517"/>
                  <a:gd name="connsiteY709" fmla="*/ 77331 h 200050"/>
                  <a:gd name="connsiteX710" fmla="*/ 1475486 w 4758517"/>
                  <a:gd name="connsiteY710" fmla="*/ 73384 h 200050"/>
                  <a:gd name="connsiteX711" fmla="*/ 1471212 w 4758517"/>
                  <a:gd name="connsiteY711" fmla="*/ 70095 h 200050"/>
                  <a:gd name="connsiteX712" fmla="*/ 1510519 w 4758517"/>
                  <a:gd name="connsiteY712" fmla="*/ 35845 h 200050"/>
                  <a:gd name="connsiteX713" fmla="*/ 1535855 w 4758517"/>
                  <a:gd name="connsiteY713" fmla="*/ 438 h 200050"/>
                  <a:gd name="connsiteX714" fmla="*/ 288579 w 4758517"/>
                  <a:gd name="connsiteY714" fmla="*/ 438 h 200050"/>
                  <a:gd name="connsiteX715" fmla="*/ 298001 w 4758517"/>
                  <a:gd name="connsiteY715" fmla="*/ 3506 h 200050"/>
                  <a:gd name="connsiteX716" fmla="*/ 292577 w 4758517"/>
                  <a:gd name="connsiteY716" fmla="*/ 13421 h 200050"/>
                  <a:gd name="connsiteX717" fmla="*/ 286168 w 4758517"/>
                  <a:gd name="connsiteY717" fmla="*/ 23008 h 200050"/>
                  <a:gd name="connsiteX718" fmla="*/ 422027 w 4758517"/>
                  <a:gd name="connsiteY718" fmla="*/ 23008 h 200050"/>
                  <a:gd name="connsiteX719" fmla="*/ 422027 w 4758517"/>
                  <a:gd name="connsiteY719" fmla="*/ 32403 h 200050"/>
                  <a:gd name="connsiteX720" fmla="*/ 279375 w 4758517"/>
                  <a:gd name="connsiteY720" fmla="*/ 32403 h 200050"/>
                  <a:gd name="connsiteX721" fmla="*/ 262995 w 4758517"/>
                  <a:gd name="connsiteY721" fmla="*/ 50547 h 200050"/>
                  <a:gd name="connsiteX722" fmla="*/ 245629 w 4758517"/>
                  <a:gd name="connsiteY722" fmla="*/ 65722 h 200050"/>
                  <a:gd name="connsiteX723" fmla="*/ 242671 w 4758517"/>
                  <a:gd name="connsiteY723" fmla="*/ 61224 h 200050"/>
                  <a:gd name="connsiteX724" fmla="*/ 239055 w 4758517"/>
                  <a:gd name="connsiteY724" fmla="*/ 56732 h 200050"/>
                  <a:gd name="connsiteX725" fmla="*/ 266858 w 4758517"/>
                  <a:gd name="connsiteY725" fmla="*/ 31876 h 200050"/>
                  <a:gd name="connsiteX726" fmla="*/ 288579 w 4758517"/>
                  <a:gd name="connsiteY726" fmla="*/ 438 h 200050"/>
                  <a:gd name="connsiteX727" fmla="*/ 4408734 w 4758517"/>
                  <a:gd name="connsiteY727" fmla="*/ 425 h 200050"/>
                  <a:gd name="connsiteX728" fmla="*/ 4417718 w 4758517"/>
                  <a:gd name="connsiteY728" fmla="*/ 4588 h 200050"/>
                  <a:gd name="connsiteX729" fmla="*/ 4414294 w 4758517"/>
                  <a:gd name="connsiteY729" fmla="*/ 9600 h 200050"/>
                  <a:gd name="connsiteX730" fmla="*/ 4410706 w 4758517"/>
                  <a:gd name="connsiteY730" fmla="*/ 14449 h 200050"/>
                  <a:gd name="connsiteX731" fmla="*/ 4452477 w 4758517"/>
                  <a:gd name="connsiteY731" fmla="*/ 50824 h 200050"/>
                  <a:gd name="connsiteX732" fmla="*/ 4504931 w 4758517"/>
                  <a:gd name="connsiteY732" fmla="*/ 79310 h 200050"/>
                  <a:gd name="connsiteX733" fmla="*/ 4500630 w 4758517"/>
                  <a:gd name="connsiteY733" fmla="*/ 83583 h 200050"/>
                  <a:gd name="connsiteX734" fmla="*/ 4497480 w 4758517"/>
                  <a:gd name="connsiteY734" fmla="*/ 88513 h 200050"/>
                  <a:gd name="connsiteX735" fmla="*/ 4446532 w 4758517"/>
                  <a:gd name="connsiteY735" fmla="*/ 59096 h 200050"/>
                  <a:gd name="connsiteX736" fmla="*/ 4404789 w 4758517"/>
                  <a:gd name="connsiteY736" fmla="*/ 22118 h 200050"/>
                  <a:gd name="connsiteX737" fmla="*/ 4363073 w 4758517"/>
                  <a:gd name="connsiteY737" fmla="*/ 61068 h 200050"/>
                  <a:gd name="connsiteX738" fmla="*/ 4312316 w 4758517"/>
                  <a:gd name="connsiteY738" fmla="*/ 89828 h 200050"/>
                  <a:gd name="connsiteX739" fmla="*/ 4309085 w 4758517"/>
                  <a:gd name="connsiteY739" fmla="*/ 85473 h 200050"/>
                  <a:gd name="connsiteX740" fmla="*/ 4304868 w 4758517"/>
                  <a:gd name="connsiteY740" fmla="*/ 81282 h 200050"/>
                  <a:gd name="connsiteX741" fmla="*/ 4364525 w 4758517"/>
                  <a:gd name="connsiteY741" fmla="*/ 47263 h 200050"/>
                  <a:gd name="connsiteX742" fmla="*/ 4408734 w 4758517"/>
                  <a:gd name="connsiteY742" fmla="*/ 425 h 200050"/>
                  <a:gd name="connsiteX743" fmla="*/ 4197878 w 4758517"/>
                  <a:gd name="connsiteY743" fmla="*/ 219 h 200050"/>
                  <a:gd name="connsiteX744" fmla="*/ 4214559 w 4758517"/>
                  <a:gd name="connsiteY744" fmla="*/ 7560 h 200050"/>
                  <a:gd name="connsiteX745" fmla="*/ 4228117 w 4758517"/>
                  <a:gd name="connsiteY745" fmla="*/ 16215 h 200050"/>
                  <a:gd name="connsiteX746" fmla="*/ 4221981 w 4758517"/>
                  <a:gd name="connsiteY746" fmla="*/ 23008 h 200050"/>
                  <a:gd name="connsiteX747" fmla="*/ 4208314 w 4758517"/>
                  <a:gd name="connsiteY747" fmla="*/ 14024 h 200050"/>
                  <a:gd name="connsiteX748" fmla="*/ 4191523 w 4758517"/>
                  <a:gd name="connsiteY748" fmla="*/ 6354 h 200050"/>
                  <a:gd name="connsiteX749" fmla="*/ 4606662 w 4758517"/>
                  <a:gd name="connsiteY749" fmla="*/ 0 h 200050"/>
                  <a:gd name="connsiteX750" fmla="*/ 4617836 w 4758517"/>
                  <a:gd name="connsiteY750" fmla="*/ 1972 h 200050"/>
                  <a:gd name="connsiteX751" fmla="*/ 4611509 w 4758517"/>
                  <a:gd name="connsiteY751" fmla="*/ 13339 h 200050"/>
                  <a:gd name="connsiteX752" fmla="*/ 4604032 w 4758517"/>
                  <a:gd name="connsiteY752" fmla="*/ 25199 h 200050"/>
                  <a:gd name="connsiteX753" fmla="*/ 4662319 w 4758517"/>
                  <a:gd name="connsiteY753" fmla="*/ 25199 h 200050"/>
                  <a:gd name="connsiteX754" fmla="*/ 4656978 w 4758517"/>
                  <a:gd name="connsiteY754" fmla="*/ 14024 h 200050"/>
                  <a:gd name="connsiteX755" fmla="*/ 4650487 w 4758517"/>
                  <a:gd name="connsiteY755" fmla="*/ 2849 h 200050"/>
                  <a:gd name="connsiteX756" fmla="*/ 4659910 w 4758517"/>
                  <a:gd name="connsiteY756" fmla="*/ 0 h 200050"/>
                  <a:gd name="connsiteX757" fmla="*/ 4667634 w 4758517"/>
                  <a:gd name="connsiteY757" fmla="*/ 12928 h 200050"/>
                  <a:gd name="connsiteX758" fmla="*/ 4673714 w 4758517"/>
                  <a:gd name="connsiteY758" fmla="*/ 25199 h 200050"/>
                  <a:gd name="connsiteX759" fmla="*/ 4739672 w 4758517"/>
                  <a:gd name="connsiteY759" fmla="*/ 25199 h 200050"/>
                  <a:gd name="connsiteX760" fmla="*/ 4739672 w 4758517"/>
                  <a:gd name="connsiteY760" fmla="*/ 34376 h 200050"/>
                  <a:gd name="connsiteX761" fmla="*/ 4666483 w 4758517"/>
                  <a:gd name="connsiteY761" fmla="*/ 34376 h 200050"/>
                  <a:gd name="connsiteX762" fmla="*/ 4666483 w 4758517"/>
                  <a:gd name="connsiteY762" fmla="*/ 52371 h 200050"/>
                  <a:gd name="connsiteX763" fmla="*/ 4731344 w 4758517"/>
                  <a:gd name="connsiteY763" fmla="*/ 52371 h 200050"/>
                  <a:gd name="connsiteX764" fmla="*/ 4731344 w 4758517"/>
                  <a:gd name="connsiteY764" fmla="*/ 60889 h 200050"/>
                  <a:gd name="connsiteX765" fmla="*/ 4666483 w 4758517"/>
                  <a:gd name="connsiteY765" fmla="*/ 60889 h 200050"/>
                  <a:gd name="connsiteX766" fmla="*/ 4666483 w 4758517"/>
                  <a:gd name="connsiteY766" fmla="*/ 78666 h 200050"/>
                  <a:gd name="connsiteX767" fmla="*/ 4732222 w 4758517"/>
                  <a:gd name="connsiteY767" fmla="*/ 78666 h 200050"/>
                  <a:gd name="connsiteX768" fmla="*/ 4732222 w 4758517"/>
                  <a:gd name="connsiteY768" fmla="*/ 87185 h 200050"/>
                  <a:gd name="connsiteX769" fmla="*/ 4666483 w 4758517"/>
                  <a:gd name="connsiteY769" fmla="*/ 87185 h 200050"/>
                  <a:gd name="connsiteX770" fmla="*/ 4666483 w 4758517"/>
                  <a:gd name="connsiteY770" fmla="*/ 105839 h 200050"/>
                  <a:gd name="connsiteX771" fmla="*/ 4747779 w 4758517"/>
                  <a:gd name="connsiteY771" fmla="*/ 105839 h 200050"/>
                  <a:gd name="connsiteX772" fmla="*/ 4747779 w 4758517"/>
                  <a:gd name="connsiteY772" fmla="*/ 115014 h 200050"/>
                  <a:gd name="connsiteX773" fmla="*/ 4597896 w 4758517"/>
                  <a:gd name="connsiteY773" fmla="*/ 115014 h 200050"/>
                  <a:gd name="connsiteX774" fmla="*/ 4597896 w 4758517"/>
                  <a:gd name="connsiteY774" fmla="*/ 122256 h 200050"/>
                  <a:gd name="connsiteX775" fmla="*/ 4587597 w 4758517"/>
                  <a:gd name="connsiteY775" fmla="*/ 122256 h 200050"/>
                  <a:gd name="connsiteX776" fmla="*/ 4587597 w 4758517"/>
                  <a:gd name="connsiteY776" fmla="*/ 47104 h 200050"/>
                  <a:gd name="connsiteX777" fmla="*/ 4563932 w 4758517"/>
                  <a:gd name="connsiteY777" fmla="*/ 70546 h 200050"/>
                  <a:gd name="connsiteX778" fmla="*/ 4560234 w 4758517"/>
                  <a:gd name="connsiteY778" fmla="*/ 66953 h 200050"/>
                  <a:gd name="connsiteX779" fmla="*/ 4556042 w 4758517"/>
                  <a:gd name="connsiteY779" fmla="*/ 64182 h 200050"/>
                  <a:gd name="connsiteX780" fmla="*/ 4586856 w 4758517"/>
                  <a:gd name="connsiteY780" fmla="*/ 32259 h 200050"/>
                  <a:gd name="connsiteX781" fmla="*/ 4606662 w 4758517"/>
                  <a:gd name="connsiteY781" fmla="*/ 0 h 2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4758517" h="200050">
                    <a:moveTo>
                      <a:pt x="1826200" y="159716"/>
                    </a:moveTo>
                    <a:cubicBezTo>
                      <a:pt x="1835701" y="162398"/>
                      <a:pt x="1845648" y="165482"/>
                      <a:pt x="1856042" y="168968"/>
                    </a:cubicBezTo>
                    <a:cubicBezTo>
                      <a:pt x="1866436" y="172454"/>
                      <a:pt x="1876366" y="176025"/>
                      <a:pt x="1885835" y="179681"/>
                    </a:cubicBezTo>
                    <a:cubicBezTo>
                      <a:pt x="1895303" y="183337"/>
                      <a:pt x="1903401" y="186762"/>
                      <a:pt x="1910126" y="189956"/>
                    </a:cubicBezTo>
                    <a:lnTo>
                      <a:pt x="1903990" y="198939"/>
                    </a:lnTo>
                    <a:cubicBezTo>
                      <a:pt x="1897623" y="195669"/>
                      <a:pt x="1889759" y="192131"/>
                      <a:pt x="1880398" y="188325"/>
                    </a:cubicBezTo>
                    <a:cubicBezTo>
                      <a:pt x="1871036" y="184518"/>
                      <a:pt x="1861126" y="180785"/>
                      <a:pt x="1850669" y="177125"/>
                    </a:cubicBezTo>
                    <a:cubicBezTo>
                      <a:pt x="1840212" y="173465"/>
                      <a:pt x="1830157" y="170218"/>
                      <a:pt x="1820503" y="167385"/>
                    </a:cubicBezTo>
                    <a:close/>
                    <a:moveTo>
                      <a:pt x="3174933" y="149650"/>
                    </a:moveTo>
                    <a:cubicBezTo>
                      <a:pt x="3183546" y="153520"/>
                      <a:pt x="3192495" y="157880"/>
                      <a:pt x="3201780" y="162732"/>
                    </a:cubicBezTo>
                    <a:cubicBezTo>
                      <a:pt x="3211066" y="167584"/>
                      <a:pt x="3219853" y="172498"/>
                      <a:pt x="3228140" y="177471"/>
                    </a:cubicBezTo>
                    <a:cubicBezTo>
                      <a:pt x="3236428" y="182445"/>
                      <a:pt x="3243381" y="187049"/>
                      <a:pt x="3248998" y="191284"/>
                    </a:cubicBezTo>
                    <a:lnTo>
                      <a:pt x="3242424" y="199611"/>
                    </a:lnTo>
                    <a:cubicBezTo>
                      <a:pt x="3236881" y="195445"/>
                      <a:pt x="3230000" y="190824"/>
                      <a:pt x="3221778" y="185749"/>
                    </a:cubicBezTo>
                    <a:cubicBezTo>
                      <a:pt x="3213556" y="180674"/>
                      <a:pt x="3204824" y="175599"/>
                      <a:pt x="3195580" y="170524"/>
                    </a:cubicBezTo>
                    <a:cubicBezTo>
                      <a:pt x="3186336" y="165449"/>
                      <a:pt x="3177408" y="160828"/>
                      <a:pt x="3168798" y="156662"/>
                    </a:cubicBezTo>
                    <a:close/>
                    <a:moveTo>
                      <a:pt x="4076481" y="149215"/>
                    </a:moveTo>
                    <a:lnTo>
                      <a:pt x="4085464" y="153161"/>
                    </a:lnTo>
                    <a:cubicBezTo>
                      <a:pt x="4082352" y="159211"/>
                      <a:pt x="4078828" y="165850"/>
                      <a:pt x="4074892" y="173077"/>
                    </a:cubicBezTo>
                    <a:cubicBezTo>
                      <a:pt x="4070957" y="180304"/>
                      <a:pt x="4066885" y="186666"/>
                      <a:pt x="4062676" y="192163"/>
                    </a:cubicBezTo>
                    <a:lnTo>
                      <a:pt x="4053034" y="188010"/>
                    </a:lnTo>
                    <a:cubicBezTo>
                      <a:pt x="4057708" y="182600"/>
                      <a:pt x="4062110" y="176270"/>
                      <a:pt x="4066236" y="169024"/>
                    </a:cubicBezTo>
                    <a:cubicBezTo>
                      <a:pt x="4070364" y="161777"/>
                      <a:pt x="4073778" y="155174"/>
                      <a:pt x="4076481" y="149215"/>
                    </a:cubicBezTo>
                    <a:close/>
                    <a:moveTo>
                      <a:pt x="4218914" y="144404"/>
                    </a:moveTo>
                    <a:cubicBezTo>
                      <a:pt x="4223986" y="150760"/>
                      <a:pt x="4228798" y="157607"/>
                      <a:pt x="4233348" y="164947"/>
                    </a:cubicBezTo>
                    <a:cubicBezTo>
                      <a:pt x="4237901" y="172288"/>
                      <a:pt x="4241342" y="178808"/>
                      <a:pt x="4243676" y="184505"/>
                    </a:cubicBezTo>
                    <a:lnTo>
                      <a:pt x="4234033" y="188449"/>
                    </a:lnTo>
                    <a:cubicBezTo>
                      <a:pt x="4231705" y="182747"/>
                      <a:pt x="4228309" y="176183"/>
                      <a:pt x="4223844" y="168755"/>
                    </a:cubicBezTo>
                    <a:cubicBezTo>
                      <a:pt x="4219380" y="161328"/>
                      <a:pt x="4214668" y="154379"/>
                      <a:pt x="4209710" y="147910"/>
                    </a:cubicBezTo>
                    <a:close/>
                    <a:moveTo>
                      <a:pt x="4099928" y="142213"/>
                    </a:moveTo>
                    <a:lnTo>
                      <a:pt x="4110446" y="142213"/>
                    </a:lnTo>
                    <a:lnTo>
                      <a:pt x="4110446" y="181437"/>
                    </a:lnTo>
                    <a:cubicBezTo>
                      <a:pt x="4110249" y="184126"/>
                      <a:pt x="4111299" y="185980"/>
                      <a:pt x="4113595" y="186998"/>
                    </a:cubicBezTo>
                    <a:cubicBezTo>
                      <a:pt x="4115892" y="188015"/>
                      <a:pt x="4120613" y="188499"/>
                      <a:pt x="4127757" y="188449"/>
                    </a:cubicBezTo>
                    <a:lnTo>
                      <a:pt x="4182758" y="188449"/>
                    </a:lnTo>
                    <a:cubicBezTo>
                      <a:pt x="4188806" y="188787"/>
                      <a:pt x="4192814" y="187235"/>
                      <a:pt x="4194782" y="183793"/>
                    </a:cubicBezTo>
                    <a:cubicBezTo>
                      <a:pt x="4196750" y="180350"/>
                      <a:pt x="4197854" y="172991"/>
                      <a:pt x="4198097" y="161716"/>
                    </a:cubicBezTo>
                    <a:cubicBezTo>
                      <a:pt x="4199571" y="162610"/>
                      <a:pt x="4201224" y="163395"/>
                      <a:pt x="4203054" y="164071"/>
                    </a:cubicBezTo>
                    <a:cubicBezTo>
                      <a:pt x="4204885" y="164747"/>
                      <a:pt x="4206592" y="165203"/>
                      <a:pt x="4208176" y="165441"/>
                    </a:cubicBezTo>
                    <a:cubicBezTo>
                      <a:pt x="4207679" y="178273"/>
                      <a:pt x="4205771" y="186885"/>
                      <a:pt x="4202452" y="191280"/>
                    </a:cubicBezTo>
                    <a:cubicBezTo>
                      <a:pt x="4199133" y="195675"/>
                      <a:pt x="4192787" y="197717"/>
                      <a:pt x="4183415" y="197406"/>
                    </a:cubicBezTo>
                    <a:lnTo>
                      <a:pt x="4127976" y="197406"/>
                    </a:lnTo>
                    <a:cubicBezTo>
                      <a:pt x="4117124" y="197561"/>
                      <a:pt x="4109684" y="196540"/>
                      <a:pt x="4105652" y="194345"/>
                    </a:cubicBezTo>
                    <a:cubicBezTo>
                      <a:pt x="4101621" y="192149"/>
                      <a:pt x="4099713" y="187847"/>
                      <a:pt x="4099928" y="181437"/>
                    </a:cubicBezTo>
                    <a:close/>
                    <a:moveTo>
                      <a:pt x="292085" y="137365"/>
                    </a:moveTo>
                    <a:cubicBezTo>
                      <a:pt x="297704" y="143388"/>
                      <a:pt x="304378" y="148877"/>
                      <a:pt x="312107" y="153832"/>
                    </a:cubicBezTo>
                    <a:cubicBezTo>
                      <a:pt x="319836" y="158786"/>
                      <a:pt x="328428" y="163234"/>
                      <a:pt x="337882" y="167175"/>
                    </a:cubicBezTo>
                    <a:cubicBezTo>
                      <a:pt x="347469" y="163234"/>
                      <a:pt x="356289" y="158786"/>
                      <a:pt x="364342" y="153832"/>
                    </a:cubicBezTo>
                    <a:cubicBezTo>
                      <a:pt x="372395" y="148877"/>
                      <a:pt x="379352" y="143388"/>
                      <a:pt x="385214" y="137365"/>
                    </a:cubicBezTo>
                    <a:close/>
                    <a:moveTo>
                      <a:pt x="4140685" y="133654"/>
                    </a:moveTo>
                    <a:cubicBezTo>
                      <a:pt x="4146260" y="138795"/>
                      <a:pt x="4151874" y="144512"/>
                      <a:pt x="4157531" y="150804"/>
                    </a:cubicBezTo>
                    <a:cubicBezTo>
                      <a:pt x="4163187" y="157097"/>
                      <a:pt x="4167652" y="162704"/>
                      <a:pt x="4170924" y="167627"/>
                    </a:cubicBezTo>
                    <a:lnTo>
                      <a:pt x="4161721" y="172668"/>
                    </a:lnTo>
                    <a:cubicBezTo>
                      <a:pt x="4158690" y="167763"/>
                      <a:pt x="4154454" y="162120"/>
                      <a:pt x="4149012" y="155736"/>
                    </a:cubicBezTo>
                    <a:cubicBezTo>
                      <a:pt x="4143571" y="149352"/>
                      <a:pt x="4138019" y="143379"/>
                      <a:pt x="4132358" y="137818"/>
                    </a:cubicBezTo>
                    <a:close/>
                    <a:moveTo>
                      <a:pt x="1811956" y="129696"/>
                    </a:moveTo>
                    <a:lnTo>
                      <a:pt x="1822694" y="129696"/>
                    </a:lnTo>
                    <a:cubicBezTo>
                      <a:pt x="1820340" y="143923"/>
                      <a:pt x="1815722" y="155691"/>
                      <a:pt x="1808841" y="164999"/>
                    </a:cubicBezTo>
                    <a:cubicBezTo>
                      <a:pt x="1801958" y="174309"/>
                      <a:pt x="1791594" y="181694"/>
                      <a:pt x="1777749" y="187156"/>
                    </a:cubicBezTo>
                    <a:cubicBezTo>
                      <a:pt x="1763903" y="192617"/>
                      <a:pt x="1745358" y="196691"/>
                      <a:pt x="1722114" y="199378"/>
                    </a:cubicBezTo>
                    <a:cubicBezTo>
                      <a:pt x="1721744" y="197991"/>
                      <a:pt x="1721115" y="196438"/>
                      <a:pt x="1720225" y="194722"/>
                    </a:cubicBezTo>
                    <a:cubicBezTo>
                      <a:pt x="1719334" y="193005"/>
                      <a:pt x="1718430" y="191563"/>
                      <a:pt x="1717512" y="190394"/>
                    </a:cubicBezTo>
                    <a:cubicBezTo>
                      <a:pt x="1739946" y="188131"/>
                      <a:pt x="1757701" y="184622"/>
                      <a:pt x="1770776" y="179868"/>
                    </a:cubicBezTo>
                    <a:cubicBezTo>
                      <a:pt x="1783853" y="175113"/>
                      <a:pt x="1793508" y="168666"/>
                      <a:pt x="1799742" y="160528"/>
                    </a:cubicBezTo>
                    <a:cubicBezTo>
                      <a:pt x="1805976" y="152389"/>
                      <a:pt x="1810048" y="142112"/>
                      <a:pt x="1811956" y="129696"/>
                    </a:cubicBezTo>
                    <a:close/>
                    <a:moveTo>
                      <a:pt x="4349568" y="122697"/>
                    </a:moveTo>
                    <a:lnTo>
                      <a:pt x="4349568" y="174631"/>
                    </a:lnTo>
                    <a:lnTo>
                      <a:pt x="4460448" y="174631"/>
                    </a:lnTo>
                    <a:lnTo>
                      <a:pt x="4460448" y="122697"/>
                    </a:lnTo>
                    <a:close/>
                    <a:moveTo>
                      <a:pt x="4651802" y="117428"/>
                    </a:moveTo>
                    <a:lnTo>
                      <a:pt x="4662100" y="117428"/>
                    </a:lnTo>
                    <a:lnTo>
                      <a:pt x="4662100" y="134106"/>
                    </a:lnTo>
                    <a:lnTo>
                      <a:pt x="4754353" y="134106"/>
                    </a:lnTo>
                    <a:lnTo>
                      <a:pt x="4754353" y="143501"/>
                    </a:lnTo>
                    <a:lnTo>
                      <a:pt x="4673714" y="143501"/>
                    </a:lnTo>
                    <a:cubicBezTo>
                      <a:pt x="4680909" y="149531"/>
                      <a:pt x="4689212" y="155220"/>
                      <a:pt x="4698622" y="160569"/>
                    </a:cubicBezTo>
                    <a:cubicBezTo>
                      <a:pt x="4708032" y="165917"/>
                      <a:pt x="4717893" y="170681"/>
                      <a:pt x="4728204" y="174860"/>
                    </a:cubicBezTo>
                    <a:cubicBezTo>
                      <a:pt x="4738515" y="179040"/>
                      <a:pt x="4748619" y="182391"/>
                      <a:pt x="4758517" y="184916"/>
                    </a:cubicBezTo>
                    <a:cubicBezTo>
                      <a:pt x="4757274" y="186180"/>
                      <a:pt x="4756033" y="187650"/>
                      <a:pt x="4754792" y="189325"/>
                    </a:cubicBezTo>
                    <a:cubicBezTo>
                      <a:pt x="4753550" y="191001"/>
                      <a:pt x="4752527" y="192526"/>
                      <a:pt x="4751724" y="193900"/>
                    </a:cubicBezTo>
                    <a:cubicBezTo>
                      <a:pt x="4741365" y="190855"/>
                      <a:pt x="4730698" y="186865"/>
                      <a:pt x="4719722" y="181929"/>
                    </a:cubicBezTo>
                    <a:cubicBezTo>
                      <a:pt x="4708748" y="176993"/>
                      <a:pt x="4698260" y="171412"/>
                      <a:pt x="4688258" y="165186"/>
                    </a:cubicBezTo>
                    <a:cubicBezTo>
                      <a:pt x="4678256" y="158960"/>
                      <a:pt x="4669537" y="152389"/>
                      <a:pt x="4662100" y="145473"/>
                    </a:cubicBezTo>
                    <a:lnTo>
                      <a:pt x="4662100" y="198939"/>
                    </a:lnTo>
                    <a:lnTo>
                      <a:pt x="4651802" y="198939"/>
                    </a:lnTo>
                    <a:lnTo>
                      <a:pt x="4651802" y="145253"/>
                    </a:lnTo>
                    <a:cubicBezTo>
                      <a:pt x="4644359" y="152461"/>
                      <a:pt x="4635676" y="159303"/>
                      <a:pt x="4625749" y="165779"/>
                    </a:cubicBezTo>
                    <a:cubicBezTo>
                      <a:pt x="4615824" y="172255"/>
                      <a:pt x="4605484" y="178074"/>
                      <a:pt x="4594730" y="183236"/>
                    </a:cubicBezTo>
                    <a:cubicBezTo>
                      <a:pt x="4583976" y="188397"/>
                      <a:pt x="4573638" y="192609"/>
                      <a:pt x="4563712" y="195872"/>
                    </a:cubicBezTo>
                    <a:cubicBezTo>
                      <a:pt x="4562698" y="194384"/>
                      <a:pt x="4561548" y="192814"/>
                      <a:pt x="4560260" y="191161"/>
                    </a:cubicBezTo>
                    <a:cubicBezTo>
                      <a:pt x="4558974" y="189508"/>
                      <a:pt x="4557713" y="188157"/>
                      <a:pt x="4556480" y="187107"/>
                    </a:cubicBezTo>
                    <a:cubicBezTo>
                      <a:pt x="4566090" y="184357"/>
                      <a:pt x="4575967" y="180751"/>
                      <a:pt x="4586112" y="176288"/>
                    </a:cubicBezTo>
                    <a:cubicBezTo>
                      <a:pt x="4596256" y="171826"/>
                      <a:pt x="4605987" y="166792"/>
                      <a:pt x="4615304" y="161185"/>
                    </a:cubicBezTo>
                    <a:cubicBezTo>
                      <a:pt x="4624622" y="155578"/>
                      <a:pt x="4632844" y="149683"/>
                      <a:pt x="4639968" y="143501"/>
                    </a:cubicBezTo>
                    <a:lnTo>
                      <a:pt x="4560644" y="143501"/>
                    </a:lnTo>
                    <a:lnTo>
                      <a:pt x="4560644" y="134106"/>
                    </a:lnTo>
                    <a:lnTo>
                      <a:pt x="4651802" y="134106"/>
                    </a:lnTo>
                    <a:close/>
                    <a:moveTo>
                      <a:pt x="4338832" y="113056"/>
                    </a:moveTo>
                    <a:lnTo>
                      <a:pt x="4471184" y="113056"/>
                    </a:lnTo>
                    <a:lnTo>
                      <a:pt x="4471184" y="197639"/>
                    </a:lnTo>
                    <a:lnTo>
                      <a:pt x="4460448" y="197639"/>
                    </a:lnTo>
                    <a:lnTo>
                      <a:pt x="4460448" y="184711"/>
                    </a:lnTo>
                    <a:lnTo>
                      <a:pt x="4349568" y="184711"/>
                    </a:lnTo>
                    <a:lnTo>
                      <a:pt x="4349568" y="198515"/>
                    </a:lnTo>
                    <a:lnTo>
                      <a:pt x="4338832" y="198515"/>
                    </a:lnTo>
                    <a:close/>
                    <a:moveTo>
                      <a:pt x="2236627" y="112399"/>
                    </a:moveTo>
                    <a:lnTo>
                      <a:pt x="2236627" y="152279"/>
                    </a:lnTo>
                    <a:cubicBezTo>
                      <a:pt x="2243442" y="151188"/>
                      <a:pt x="2250573" y="150029"/>
                      <a:pt x="2258019" y="148801"/>
                    </a:cubicBezTo>
                    <a:cubicBezTo>
                      <a:pt x="2265465" y="147573"/>
                      <a:pt x="2273089" y="146249"/>
                      <a:pt x="2280890" y="144829"/>
                    </a:cubicBezTo>
                    <a:lnTo>
                      <a:pt x="2280890" y="112399"/>
                    </a:lnTo>
                    <a:close/>
                    <a:moveTo>
                      <a:pt x="1748848" y="110221"/>
                    </a:moveTo>
                    <a:lnTo>
                      <a:pt x="1884049" y="110221"/>
                    </a:lnTo>
                    <a:lnTo>
                      <a:pt x="1884049" y="170234"/>
                    </a:lnTo>
                    <a:lnTo>
                      <a:pt x="1873532" y="170234"/>
                    </a:lnTo>
                    <a:lnTo>
                      <a:pt x="1873532" y="119616"/>
                    </a:lnTo>
                    <a:lnTo>
                      <a:pt x="1758927" y="119616"/>
                    </a:lnTo>
                    <a:lnTo>
                      <a:pt x="1758927" y="171330"/>
                    </a:lnTo>
                    <a:lnTo>
                      <a:pt x="1748848" y="171330"/>
                    </a:lnTo>
                    <a:close/>
                    <a:moveTo>
                      <a:pt x="3962698" y="106482"/>
                    </a:moveTo>
                    <a:lnTo>
                      <a:pt x="3971682" y="111960"/>
                    </a:lnTo>
                    <a:cubicBezTo>
                      <a:pt x="3968213" y="118589"/>
                      <a:pt x="3964524" y="125382"/>
                      <a:pt x="3960616" y="132339"/>
                    </a:cubicBezTo>
                    <a:cubicBezTo>
                      <a:pt x="3956709" y="139296"/>
                      <a:pt x="3953020" y="145432"/>
                      <a:pt x="3949550" y="150746"/>
                    </a:cubicBezTo>
                    <a:lnTo>
                      <a:pt x="3941662" y="145925"/>
                    </a:lnTo>
                    <a:cubicBezTo>
                      <a:pt x="3945195" y="140433"/>
                      <a:pt x="3948921" y="134051"/>
                      <a:pt x="3952838" y="126779"/>
                    </a:cubicBezTo>
                    <a:cubicBezTo>
                      <a:pt x="3956754" y="119506"/>
                      <a:pt x="3960042" y="112741"/>
                      <a:pt x="3962698" y="106482"/>
                    </a:cubicBezTo>
                    <a:close/>
                    <a:moveTo>
                      <a:pt x="3835166" y="106482"/>
                    </a:moveTo>
                    <a:lnTo>
                      <a:pt x="3844369" y="110426"/>
                    </a:lnTo>
                    <a:cubicBezTo>
                      <a:pt x="3841854" y="116986"/>
                      <a:pt x="3838777" y="123807"/>
                      <a:pt x="3835138" y="130887"/>
                    </a:cubicBezTo>
                    <a:cubicBezTo>
                      <a:pt x="3831500" y="137968"/>
                      <a:pt x="3827273" y="144076"/>
                      <a:pt x="3822456" y="149212"/>
                    </a:cubicBezTo>
                    <a:lnTo>
                      <a:pt x="3813252" y="143953"/>
                    </a:lnTo>
                    <a:cubicBezTo>
                      <a:pt x="3818110" y="139132"/>
                      <a:pt x="3822420" y="133270"/>
                      <a:pt x="3826182" y="126368"/>
                    </a:cubicBezTo>
                    <a:cubicBezTo>
                      <a:pt x="3829943" y="119465"/>
                      <a:pt x="3832938" y="112836"/>
                      <a:pt x="3835166" y="106482"/>
                    </a:cubicBezTo>
                    <a:close/>
                    <a:moveTo>
                      <a:pt x="3893234" y="92458"/>
                    </a:moveTo>
                    <a:lnTo>
                      <a:pt x="3904411" y="92458"/>
                    </a:lnTo>
                    <a:cubicBezTo>
                      <a:pt x="3903095" y="104984"/>
                      <a:pt x="3901124" y="116525"/>
                      <a:pt x="3898494" y="127080"/>
                    </a:cubicBezTo>
                    <a:cubicBezTo>
                      <a:pt x="3906159" y="144396"/>
                      <a:pt x="3918384" y="158191"/>
                      <a:pt x="3935170" y="168467"/>
                    </a:cubicBezTo>
                    <a:cubicBezTo>
                      <a:pt x="3951957" y="178744"/>
                      <a:pt x="3972673" y="185473"/>
                      <a:pt x="3997320" y="188655"/>
                    </a:cubicBezTo>
                    <a:cubicBezTo>
                      <a:pt x="3996179" y="189809"/>
                      <a:pt x="3995011" y="191279"/>
                      <a:pt x="3993815" y="193064"/>
                    </a:cubicBezTo>
                    <a:cubicBezTo>
                      <a:pt x="3992618" y="194850"/>
                      <a:pt x="3991670" y="196594"/>
                      <a:pt x="3990966" y="198296"/>
                    </a:cubicBezTo>
                    <a:cubicBezTo>
                      <a:pt x="3968026" y="194521"/>
                      <a:pt x="3948441" y="187829"/>
                      <a:pt x="3932212" y="178219"/>
                    </a:cubicBezTo>
                    <a:cubicBezTo>
                      <a:pt x="3915982" y="168609"/>
                      <a:pt x="3903355" y="155726"/>
                      <a:pt x="3894331" y="139570"/>
                    </a:cubicBezTo>
                    <a:cubicBezTo>
                      <a:pt x="3888779" y="154676"/>
                      <a:pt x="3879010" y="167249"/>
                      <a:pt x="3865022" y="177287"/>
                    </a:cubicBezTo>
                    <a:cubicBezTo>
                      <a:pt x="3851034" y="187326"/>
                      <a:pt x="3830638" y="194914"/>
                      <a:pt x="3803830" y="200050"/>
                    </a:cubicBezTo>
                    <a:cubicBezTo>
                      <a:pt x="3803364" y="198757"/>
                      <a:pt x="3802653" y="197233"/>
                      <a:pt x="3801694" y="195475"/>
                    </a:cubicBezTo>
                    <a:cubicBezTo>
                      <a:pt x="3800736" y="193717"/>
                      <a:pt x="3799694" y="192247"/>
                      <a:pt x="3798572" y="191065"/>
                    </a:cubicBezTo>
                    <a:cubicBezTo>
                      <a:pt x="3823653" y="186614"/>
                      <a:pt x="3842759" y="180007"/>
                      <a:pt x="3855886" y="171246"/>
                    </a:cubicBezTo>
                    <a:cubicBezTo>
                      <a:pt x="3869013" y="162485"/>
                      <a:pt x="3878184" y="151545"/>
                      <a:pt x="3883399" y="138426"/>
                    </a:cubicBezTo>
                    <a:cubicBezTo>
                      <a:pt x="3888613" y="125307"/>
                      <a:pt x="3891891" y="109984"/>
                      <a:pt x="3893234" y="92458"/>
                    </a:cubicBezTo>
                    <a:close/>
                    <a:moveTo>
                      <a:pt x="4597896" y="87185"/>
                    </a:moveTo>
                    <a:lnTo>
                      <a:pt x="4597896" y="105839"/>
                    </a:lnTo>
                    <a:lnTo>
                      <a:pt x="4656184" y="105839"/>
                    </a:lnTo>
                    <a:lnTo>
                      <a:pt x="4656184" y="87185"/>
                    </a:lnTo>
                    <a:close/>
                    <a:moveTo>
                      <a:pt x="286168" y="84556"/>
                    </a:moveTo>
                    <a:lnTo>
                      <a:pt x="286168" y="102989"/>
                    </a:lnTo>
                    <a:lnTo>
                      <a:pt x="395075" y="102989"/>
                    </a:lnTo>
                    <a:lnTo>
                      <a:pt x="395075" y="84556"/>
                    </a:lnTo>
                    <a:close/>
                    <a:moveTo>
                      <a:pt x="4104968" y="82802"/>
                    </a:moveTo>
                    <a:lnTo>
                      <a:pt x="4104968" y="110002"/>
                    </a:lnTo>
                    <a:lnTo>
                      <a:pt x="4146820" y="110002"/>
                    </a:lnTo>
                    <a:lnTo>
                      <a:pt x="4146820" y="82802"/>
                    </a:lnTo>
                    <a:close/>
                    <a:moveTo>
                      <a:pt x="3152802" y="79967"/>
                    </a:moveTo>
                    <a:lnTo>
                      <a:pt x="3163319" y="79967"/>
                    </a:lnTo>
                    <a:lnTo>
                      <a:pt x="3163319" y="120068"/>
                    </a:lnTo>
                    <a:cubicBezTo>
                      <a:pt x="3163499" y="127334"/>
                      <a:pt x="3162565" y="134605"/>
                      <a:pt x="3160515" y="141884"/>
                    </a:cubicBezTo>
                    <a:cubicBezTo>
                      <a:pt x="3158466" y="149164"/>
                      <a:pt x="3154224" y="156244"/>
                      <a:pt x="3147789" y="163126"/>
                    </a:cubicBezTo>
                    <a:cubicBezTo>
                      <a:pt x="3141353" y="170008"/>
                      <a:pt x="3131646" y="176486"/>
                      <a:pt x="3118668" y="182560"/>
                    </a:cubicBezTo>
                    <a:cubicBezTo>
                      <a:pt x="3105690" y="188634"/>
                      <a:pt x="3088362" y="194098"/>
                      <a:pt x="3066684" y="198954"/>
                    </a:cubicBezTo>
                    <a:cubicBezTo>
                      <a:pt x="3066081" y="197676"/>
                      <a:pt x="3065205" y="196178"/>
                      <a:pt x="3064055" y="194461"/>
                    </a:cubicBezTo>
                    <a:cubicBezTo>
                      <a:pt x="3062904" y="192745"/>
                      <a:pt x="3061808" y="191248"/>
                      <a:pt x="3060768" y="189970"/>
                    </a:cubicBezTo>
                    <a:cubicBezTo>
                      <a:pt x="3081678" y="185604"/>
                      <a:pt x="3098336" y="180667"/>
                      <a:pt x="3110739" y="175161"/>
                    </a:cubicBezTo>
                    <a:cubicBezTo>
                      <a:pt x="3123142" y="169655"/>
                      <a:pt x="3132370" y="163808"/>
                      <a:pt x="3138421" y="157621"/>
                    </a:cubicBezTo>
                    <a:cubicBezTo>
                      <a:pt x="3144472" y="151433"/>
                      <a:pt x="3148428" y="145135"/>
                      <a:pt x="3150285" y="138724"/>
                    </a:cubicBezTo>
                    <a:cubicBezTo>
                      <a:pt x="3152142" y="132314"/>
                      <a:pt x="3152981" y="126022"/>
                      <a:pt x="3152802" y="119849"/>
                    </a:cubicBezTo>
                    <a:close/>
                    <a:moveTo>
                      <a:pt x="4095764" y="74284"/>
                    </a:moveTo>
                    <a:lnTo>
                      <a:pt x="4156024" y="74284"/>
                    </a:lnTo>
                    <a:lnTo>
                      <a:pt x="4156024" y="118520"/>
                    </a:lnTo>
                    <a:lnTo>
                      <a:pt x="4095764" y="118520"/>
                    </a:lnTo>
                    <a:close/>
                    <a:moveTo>
                      <a:pt x="4348693" y="72517"/>
                    </a:moveTo>
                    <a:lnTo>
                      <a:pt x="4459352" y="72517"/>
                    </a:lnTo>
                    <a:lnTo>
                      <a:pt x="4459352" y="82378"/>
                    </a:lnTo>
                    <a:lnTo>
                      <a:pt x="4348693" y="82378"/>
                    </a:lnTo>
                    <a:close/>
                    <a:moveTo>
                      <a:pt x="58480" y="69655"/>
                    </a:moveTo>
                    <a:lnTo>
                      <a:pt x="58480" y="127093"/>
                    </a:lnTo>
                    <a:lnTo>
                      <a:pt x="120301" y="127093"/>
                    </a:lnTo>
                    <a:lnTo>
                      <a:pt x="120301" y="69655"/>
                    </a:lnTo>
                    <a:close/>
                    <a:moveTo>
                      <a:pt x="2236627" y="66382"/>
                    </a:moveTo>
                    <a:lnTo>
                      <a:pt x="2236627" y="102757"/>
                    </a:lnTo>
                    <a:lnTo>
                      <a:pt x="2280890" y="102757"/>
                    </a:lnTo>
                    <a:lnTo>
                      <a:pt x="2280890" y="66382"/>
                    </a:lnTo>
                    <a:close/>
                    <a:moveTo>
                      <a:pt x="1575737" y="65711"/>
                    </a:moveTo>
                    <a:cubicBezTo>
                      <a:pt x="1575097" y="73599"/>
                      <a:pt x="1574294" y="81228"/>
                      <a:pt x="1573326" y="88596"/>
                    </a:cubicBezTo>
                    <a:cubicBezTo>
                      <a:pt x="1572358" y="95964"/>
                      <a:pt x="1571117" y="103099"/>
                      <a:pt x="1569601" y="110002"/>
                    </a:cubicBezTo>
                    <a:lnTo>
                      <a:pt x="1639284" y="110002"/>
                    </a:lnTo>
                    <a:lnTo>
                      <a:pt x="1639284" y="65711"/>
                    </a:lnTo>
                    <a:close/>
                    <a:moveTo>
                      <a:pt x="1505835" y="65711"/>
                    </a:moveTo>
                    <a:lnTo>
                      <a:pt x="1505835" y="110002"/>
                    </a:lnTo>
                    <a:lnTo>
                      <a:pt x="1558863" y="110002"/>
                    </a:lnTo>
                    <a:cubicBezTo>
                      <a:pt x="1560370" y="103195"/>
                      <a:pt x="1561575" y="96088"/>
                      <a:pt x="1562480" y="88678"/>
                    </a:cubicBezTo>
                    <a:cubicBezTo>
                      <a:pt x="1563383" y="81269"/>
                      <a:pt x="1564150" y="73613"/>
                      <a:pt x="1564780" y="65711"/>
                    </a:cubicBezTo>
                    <a:close/>
                    <a:moveTo>
                      <a:pt x="4597896" y="60889"/>
                    </a:moveTo>
                    <a:lnTo>
                      <a:pt x="4597896" y="78666"/>
                    </a:lnTo>
                    <a:lnTo>
                      <a:pt x="4656184" y="78666"/>
                    </a:lnTo>
                    <a:lnTo>
                      <a:pt x="4656184" y="60889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6"/>
                    </a:lnTo>
                    <a:lnTo>
                      <a:pt x="395075" y="76256"/>
                    </a:lnTo>
                    <a:lnTo>
                      <a:pt x="395075" y="58480"/>
                    </a:lnTo>
                    <a:close/>
                    <a:moveTo>
                      <a:pt x="2113477" y="55863"/>
                    </a:moveTo>
                    <a:cubicBezTo>
                      <a:pt x="2120033" y="59634"/>
                      <a:pt x="2126424" y="64035"/>
                      <a:pt x="2132650" y="69066"/>
                    </a:cubicBezTo>
                    <a:cubicBezTo>
                      <a:pt x="2138877" y="74097"/>
                      <a:pt x="2143735" y="78827"/>
                      <a:pt x="2147222" y="83254"/>
                    </a:cubicBezTo>
                    <a:lnTo>
                      <a:pt x="2139991" y="89828"/>
                    </a:lnTo>
                    <a:cubicBezTo>
                      <a:pt x="2136308" y="85405"/>
                      <a:pt x="2131405" y="80611"/>
                      <a:pt x="2125282" y="75448"/>
                    </a:cubicBezTo>
                    <a:cubicBezTo>
                      <a:pt x="2119161" y="70285"/>
                      <a:pt x="2112888" y="65656"/>
                      <a:pt x="2106465" y="61561"/>
                    </a:cubicBezTo>
                    <a:close/>
                    <a:moveTo>
                      <a:pt x="2086962" y="52796"/>
                    </a:moveTo>
                    <a:lnTo>
                      <a:pt x="2097042" y="52796"/>
                    </a:lnTo>
                    <a:lnTo>
                      <a:pt x="2097042" y="84131"/>
                    </a:lnTo>
                    <a:cubicBezTo>
                      <a:pt x="2097047" y="86094"/>
                      <a:pt x="2097037" y="88029"/>
                      <a:pt x="2097015" y="89938"/>
                    </a:cubicBezTo>
                    <a:cubicBezTo>
                      <a:pt x="2096992" y="91846"/>
                      <a:pt x="2096928" y="93781"/>
                      <a:pt x="2096823" y="95745"/>
                    </a:cubicBezTo>
                    <a:lnTo>
                      <a:pt x="2158179" y="95745"/>
                    </a:lnTo>
                    <a:lnTo>
                      <a:pt x="2158179" y="105606"/>
                    </a:lnTo>
                    <a:lnTo>
                      <a:pt x="2098357" y="105606"/>
                    </a:lnTo>
                    <a:cubicBezTo>
                      <a:pt x="2103365" y="125706"/>
                      <a:pt x="2110934" y="143081"/>
                      <a:pt x="2121064" y="157730"/>
                    </a:cubicBezTo>
                    <a:cubicBezTo>
                      <a:pt x="2131195" y="172380"/>
                      <a:pt x="2144077" y="183345"/>
                      <a:pt x="2159713" y="190627"/>
                    </a:cubicBezTo>
                    <a:cubicBezTo>
                      <a:pt x="2158357" y="191658"/>
                      <a:pt x="2157015" y="192937"/>
                      <a:pt x="2155686" y="194461"/>
                    </a:cubicBezTo>
                    <a:cubicBezTo>
                      <a:pt x="2154358" y="195986"/>
                      <a:pt x="2153289" y="197484"/>
                      <a:pt x="2152482" y="198954"/>
                    </a:cubicBezTo>
                    <a:cubicBezTo>
                      <a:pt x="2138261" y="191741"/>
                      <a:pt x="2126273" y="181570"/>
                      <a:pt x="2116517" y="168440"/>
                    </a:cubicBezTo>
                    <a:cubicBezTo>
                      <a:pt x="2106761" y="155311"/>
                      <a:pt x="2099101" y="139771"/>
                      <a:pt x="2093536" y="121821"/>
                    </a:cubicBezTo>
                    <a:cubicBezTo>
                      <a:pt x="2090857" y="135334"/>
                      <a:pt x="2085040" y="148792"/>
                      <a:pt x="2076088" y="162195"/>
                    </a:cubicBezTo>
                    <a:cubicBezTo>
                      <a:pt x="2067136" y="175598"/>
                      <a:pt x="2053377" y="188070"/>
                      <a:pt x="2034810" y="199611"/>
                    </a:cubicBezTo>
                    <a:cubicBezTo>
                      <a:pt x="2033893" y="198465"/>
                      <a:pt x="2032714" y="197251"/>
                      <a:pt x="2031276" y="195968"/>
                    </a:cubicBezTo>
                    <a:cubicBezTo>
                      <a:pt x="2029839" y="194685"/>
                      <a:pt x="2028386" y="193635"/>
                      <a:pt x="2026921" y="192818"/>
                    </a:cubicBezTo>
                    <a:cubicBezTo>
                      <a:pt x="2041105" y="184202"/>
                      <a:pt x="2052302" y="174993"/>
                      <a:pt x="2060513" y="165192"/>
                    </a:cubicBezTo>
                    <a:cubicBezTo>
                      <a:pt x="2068723" y="155391"/>
                      <a:pt x="2074743" y="145419"/>
                      <a:pt x="2078571" y="135277"/>
                    </a:cubicBezTo>
                    <a:cubicBezTo>
                      <a:pt x="2082398" y="125135"/>
                      <a:pt x="2084831" y="115244"/>
                      <a:pt x="2085866" y="105606"/>
                    </a:cubicBezTo>
                    <a:lnTo>
                      <a:pt x="2031962" y="105606"/>
                    </a:lnTo>
                    <a:lnTo>
                      <a:pt x="2031962" y="95745"/>
                    </a:lnTo>
                    <a:lnTo>
                      <a:pt x="2086744" y="95745"/>
                    </a:lnTo>
                    <a:cubicBezTo>
                      <a:pt x="2086848" y="93672"/>
                      <a:pt x="2086912" y="91682"/>
                      <a:pt x="2086935" y="89774"/>
                    </a:cubicBezTo>
                    <a:cubicBezTo>
                      <a:pt x="2086958" y="87865"/>
                      <a:pt x="2086966" y="85984"/>
                      <a:pt x="2086962" y="84131"/>
                    </a:cubicBezTo>
                    <a:close/>
                    <a:moveTo>
                      <a:pt x="1795741" y="52344"/>
                    </a:moveTo>
                    <a:cubicBezTo>
                      <a:pt x="1795436" y="55950"/>
                      <a:pt x="1794951" y="59434"/>
                      <a:pt x="1794290" y="62794"/>
                    </a:cubicBezTo>
                    <a:cubicBezTo>
                      <a:pt x="1793627" y="66153"/>
                      <a:pt x="1792650" y="69473"/>
                      <a:pt x="1791358" y="72750"/>
                    </a:cubicBezTo>
                    <a:lnTo>
                      <a:pt x="1837375" y="72750"/>
                    </a:lnTo>
                    <a:lnTo>
                      <a:pt x="1837375" y="52344"/>
                    </a:lnTo>
                    <a:close/>
                    <a:moveTo>
                      <a:pt x="1749066" y="52344"/>
                    </a:moveTo>
                    <a:cubicBezTo>
                      <a:pt x="1748519" y="55868"/>
                      <a:pt x="1747971" y="59352"/>
                      <a:pt x="1747423" y="62794"/>
                    </a:cubicBezTo>
                    <a:cubicBezTo>
                      <a:pt x="1746876" y="66236"/>
                      <a:pt x="1746327" y="69555"/>
                      <a:pt x="1745780" y="72750"/>
                    </a:cubicBezTo>
                    <a:lnTo>
                      <a:pt x="1780183" y="72750"/>
                    </a:lnTo>
                    <a:cubicBezTo>
                      <a:pt x="1781808" y="69473"/>
                      <a:pt x="1783050" y="66153"/>
                      <a:pt x="1783908" y="62794"/>
                    </a:cubicBezTo>
                    <a:cubicBezTo>
                      <a:pt x="1784767" y="59434"/>
                      <a:pt x="1785350" y="55950"/>
                      <a:pt x="1785661" y="52344"/>
                    </a:cubicBezTo>
                    <a:close/>
                    <a:moveTo>
                      <a:pt x="1982438" y="51919"/>
                    </a:moveTo>
                    <a:cubicBezTo>
                      <a:pt x="1987583" y="55434"/>
                      <a:pt x="1992139" y="59032"/>
                      <a:pt x="1996106" y="62711"/>
                    </a:cubicBezTo>
                    <a:cubicBezTo>
                      <a:pt x="2000073" y="66391"/>
                      <a:pt x="2003479" y="70097"/>
                      <a:pt x="2006323" y="73832"/>
                    </a:cubicBezTo>
                    <a:cubicBezTo>
                      <a:pt x="2010496" y="70874"/>
                      <a:pt x="2014312" y="67861"/>
                      <a:pt x="2017773" y="64793"/>
                    </a:cubicBezTo>
                    <a:cubicBezTo>
                      <a:pt x="2021233" y="61726"/>
                      <a:pt x="2024283" y="58603"/>
                      <a:pt x="2026921" y="55426"/>
                    </a:cubicBezTo>
                    <a:lnTo>
                      <a:pt x="2035467" y="60465"/>
                    </a:lnTo>
                    <a:cubicBezTo>
                      <a:pt x="2032267" y="64081"/>
                      <a:pt x="2028642" y="67642"/>
                      <a:pt x="2024593" y="71148"/>
                    </a:cubicBezTo>
                    <a:cubicBezTo>
                      <a:pt x="2020544" y="74654"/>
                      <a:pt x="2016207" y="78105"/>
                      <a:pt x="2011582" y="81502"/>
                    </a:cubicBezTo>
                    <a:cubicBezTo>
                      <a:pt x="2016905" y="90490"/>
                      <a:pt x="2020393" y="99685"/>
                      <a:pt x="2022045" y="109084"/>
                    </a:cubicBezTo>
                    <a:cubicBezTo>
                      <a:pt x="2023698" y="118484"/>
                      <a:pt x="2024447" y="128061"/>
                      <a:pt x="2024292" y="137817"/>
                    </a:cubicBezTo>
                    <a:cubicBezTo>
                      <a:pt x="2024369" y="150568"/>
                      <a:pt x="2023667" y="161497"/>
                      <a:pt x="2022183" y="170604"/>
                    </a:cubicBezTo>
                    <a:cubicBezTo>
                      <a:pt x="2020699" y="179711"/>
                      <a:pt x="2017969" y="186751"/>
                      <a:pt x="2013993" y="191722"/>
                    </a:cubicBezTo>
                    <a:cubicBezTo>
                      <a:pt x="2012788" y="193156"/>
                      <a:pt x="2011308" y="194343"/>
                      <a:pt x="2009556" y="195283"/>
                    </a:cubicBezTo>
                    <a:cubicBezTo>
                      <a:pt x="2007802" y="196223"/>
                      <a:pt x="2005775" y="196863"/>
                      <a:pt x="2003475" y="197200"/>
                    </a:cubicBezTo>
                    <a:cubicBezTo>
                      <a:pt x="2000165" y="197735"/>
                      <a:pt x="1996595" y="198036"/>
                      <a:pt x="1992764" y="198104"/>
                    </a:cubicBezTo>
                    <a:cubicBezTo>
                      <a:pt x="1988935" y="198173"/>
                      <a:pt x="1984981" y="198090"/>
                      <a:pt x="1980904" y="197858"/>
                    </a:cubicBezTo>
                    <a:cubicBezTo>
                      <a:pt x="1980781" y="196283"/>
                      <a:pt x="1980370" y="194612"/>
                      <a:pt x="1979672" y="192845"/>
                    </a:cubicBezTo>
                    <a:cubicBezTo>
                      <a:pt x="1978973" y="191079"/>
                      <a:pt x="1978070" y="189463"/>
                      <a:pt x="1976960" y="187998"/>
                    </a:cubicBezTo>
                    <a:cubicBezTo>
                      <a:pt x="1981936" y="188326"/>
                      <a:pt x="1986392" y="188490"/>
                      <a:pt x="1990327" y="188490"/>
                    </a:cubicBezTo>
                    <a:cubicBezTo>
                      <a:pt x="1994262" y="188490"/>
                      <a:pt x="1997403" y="188326"/>
                      <a:pt x="1999749" y="187998"/>
                    </a:cubicBezTo>
                    <a:cubicBezTo>
                      <a:pt x="2001370" y="187893"/>
                      <a:pt x="2002730" y="187555"/>
                      <a:pt x="2003831" y="186984"/>
                    </a:cubicBezTo>
                    <a:cubicBezTo>
                      <a:pt x="2004931" y="186413"/>
                      <a:pt x="2005908" y="185582"/>
                      <a:pt x="2006762" y="184491"/>
                    </a:cubicBezTo>
                    <a:cubicBezTo>
                      <a:pt x="2009574" y="181008"/>
                      <a:pt x="2011564" y="175210"/>
                      <a:pt x="2012732" y="167098"/>
                    </a:cubicBezTo>
                    <a:cubicBezTo>
                      <a:pt x="2013901" y="158985"/>
                      <a:pt x="2014467" y="149079"/>
                      <a:pt x="2014431" y="137379"/>
                    </a:cubicBezTo>
                    <a:cubicBezTo>
                      <a:pt x="2014394" y="133033"/>
                      <a:pt x="2014249" y="128577"/>
                      <a:pt x="2013993" y="124012"/>
                    </a:cubicBezTo>
                    <a:cubicBezTo>
                      <a:pt x="2007802" y="131161"/>
                      <a:pt x="2000736" y="137954"/>
                      <a:pt x="1992792" y="144391"/>
                    </a:cubicBezTo>
                    <a:cubicBezTo>
                      <a:pt x="1984849" y="150828"/>
                      <a:pt x="1977015" y="156087"/>
                      <a:pt x="1969290" y="160168"/>
                    </a:cubicBezTo>
                    <a:cubicBezTo>
                      <a:pt x="1968592" y="158904"/>
                      <a:pt x="1967634" y="157488"/>
                      <a:pt x="1966414" y="155922"/>
                    </a:cubicBezTo>
                    <a:cubicBezTo>
                      <a:pt x="1965196" y="154356"/>
                      <a:pt x="1963963" y="152996"/>
                      <a:pt x="1962717" y="151842"/>
                    </a:cubicBezTo>
                    <a:cubicBezTo>
                      <a:pt x="1971870" y="147906"/>
                      <a:pt x="1981009" y="142300"/>
                      <a:pt x="1990135" y="135023"/>
                    </a:cubicBezTo>
                    <a:cubicBezTo>
                      <a:pt x="1999261" y="127746"/>
                      <a:pt x="2006702" y="120059"/>
                      <a:pt x="2012459" y="111960"/>
                    </a:cubicBezTo>
                    <a:cubicBezTo>
                      <a:pt x="2011701" y="107696"/>
                      <a:pt x="2010587" y="103514"/>
                      <a:pt x="2009117" y="99415"/>
                    </a:cubicBezTo>
                    <a:cubicBezTo>
                      <a:pt x="2007648" y="95316"/>
                      <a:pt x="2005766" y="91244"/>
                      <a:pt x="2003475" y="87199"/>
                    </a:cubicBezTo>
                    <a:cubicBezTo>
                      <a:pt x="1998097" y="90609"/>
                      <a:pt x="1992582" y="93868"/>
                      <a:pt x="1986930" y="96977"/>
                    </a:cubicBezTo>
                    <a:cubicBezTo>
                      <a:pt x="1981279" y="100086"/>
                      <a:pt x="1975545" y="102962"/>
                      <a:pt x="1969729" y="105606"/>
                    </a:cubicBezTo>
                    <a:cubicBezTo>
                      <a:pt x="1968921" y="104578"/>
                      <a:pt x="1967907" y="103455"/>
                      <a:pt x="1966688" y="102236"/>
                    </a:cubicBezTo>
                    <a:cubicBezTo>
                      <a:pt x="1965470" y="101017"/>
                      <a:pt x="1964292" y="99949"/>
                      <a:pt x="1963155" y="99032"/>
                    </a:cubicBezTo>
                    <a:cubicBezTo>
                      <a:pt x="1969213" y="96283"/>
                      <a:pt x="1975230" y="93288"/>
                      <a:pt x="1981206" y="90047"/>
                    </a:cubicBezTo>
                    <a:cubicBezTo>
                      <a:pt x="1987181" y="86806"/>
                      <a:pt x="1992925" y="83373"/>
                      <a:pt x="1998435" y="79748"/>
                    </a:cubicBezTo>
                    <a:cubicBezTo>
                      <a:pt x="1995604" y="75909"/>
                      <a:pt x="1992281" y="72138"/>
                      <a:pt x="1988464" y="68436"/>
                    </a:cubicBezTo>
                    <a:cubicBezTo>
                      <a:pt x="1984648" y="64733"/>
                      <a:pt x="1980228" y="61127"/>
                      <a:pt x="1975207" y="57617"/>
                    </a:cubicBezTo>
                    <a:close/>
                    <a:moveTo>
                      <a:pt x="4091820" y="50180"/>
                    </a:moveTo>
                    <a:lnTo>
                      <a:pt x="4161064" y="50180"/>
                    </a:lnTo>
                    <a:lnTo>
                      <a:pt x="4161064" y="58917"/>
                    </a:lnTo>
                    <a:lnTo>
                      <a:pt x="4091820" y="58917"/>
                    </a:ln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1"/>
                      <a:pt x="306410" y="120123"/>
                    </a:cubicBezTo>
                    <a:cubicBezTo>
                      <a:pt x="304287" y="122994"/>
                      <a:pt x="302068" y="125756"/>
                      <a:pt x="299754" y="128408"/>
                    </a:cubicBezTo>
                    <a:lnTo>
                      <a:pt x="393541" y="128408"/>
                    </a:lnTo>
                    <a:lnTo>
                      <a:pt x="395732" y="127750"/>
                    </a:lnTo>
                    <a:lnTo>
                      <a:pt x="402306" y="132559"/>
                    </a:lnTo>
                    <a:cubicBezTo>
                      <a:pt x="396225" y="140748"/>
                      <a:pt x="388775" y="148077"/>
                      <a:pt x="379955" y="154545"/>
                    </a:cubicBezTo>
                    <a:cubicBezTo>
                      <a:pt x="371135" y="161015"/>
                      <a:pt x="361274" y="166758"/>
                      <a:pt x="350372" y="171777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4"/>
                      <a:pt x="420425" y="186801"/>
                      <a:pt x="435832" y="187998"/>
                    </a:cubicBezTo>
                    <a:cubicBezTo>
                      <a:pt x="434618" y="189371"/>
                      <a:pt x="433486" y="190951"/>
                      <a:pt x="432436" y="192736"/>
                    </a:cubicBezTo>
                    <a:cubicBezTo>
                      <a:pt x="431386" y="194521"/>
                      <a:pt x="430473" y="196155"/>
                      <a:pt x="429697" y="197639"/>
                    </a:cubicBezTo>
                    <a:cubicBezTo>
                      <a:pt x="413066" y="196123"/>
                      <a:pt x="396969" y="193676"/>
                      <a:pt x="381407" y="190297"/>
                    </a:cubicBezTo>
                    <a:cubicBezTo>
                      <a:pt x="365844" y="186919"/>
                      <a:pt x="351336" y="182499"/>
                      <a:pt x="337882" y="177038"/>
                    </a:cubicBezTo>
                    <a:cubicBezTo>
                      <a:pt x="322607" y="182919"/>
                      <a:pt x="306593" y="187650"/>
                      <a:pt x="289838" y="191229"/>
                    </a:cubicBezTo>
                    <a:cubicBezTo>
                      <a:pt x="273084" y="194809"/>
                      <a:pt x="256522" y="197456"/>
                      <a:pt x="240151" y="199172"/>
                    </a:cubicBezTo>
                    <a:cubicBezTo>
                      <a:pt x="239790" y="197584"/>
                      <a:pt x="239197" y="195886"/>
                      <a:pt x="238371" y="194078"/>
                    </a:cubicBezTo>
                    <a:cubicBezTo>
                      <a:pt x="237544" y="192270"/>
                      <a:pt x="236677" y="190681"/>
                      <a:pt x="235769" y="189312"/>
                    </a:cubicBezTo>
                    <a:cubicBezTo>
                      <a:pt x="250802" y="188024"/>
                      <a:pt x="265986" y="185942"/>
                      <a:pt x="281320" y="183066"/>
                    </a:cubicBezTo>
                    <a:cubicBezTo>
                      <a:pt x="296654" y="180189"/>
                      <a:pt x="311345" y="176353"/>
                      <a:pt x="325392" y="171558"/>
                    </a:cubicBezTo>
                    <a:cubicBezTo>
                      <a:pt x="317471" y="167723"/>
                      <a:pt x="310140" y="163449"/>
                      <a:pt x="303397" y="158736"/>
                    </a:cubicBezTo>
                    <a:cubicBezTo>
                      <a:pt x="296654" y="154023"/>
                      <a:pt x="290692" y="148872"/>
                      <a:pt x="285511" y="143283"/>
                    </a:cubicBezTo>
                    <a:cubicBezTo>
                      <a:pt x="280890" y="147457"/>
                      <a:pt x="276161" y="151384"/>
                      <a:pt x="271322" y="155064"/>
                    </a:cubicBezTo>
                    <a:cubicBezTo>
                      <a:pt x="266483" y="158745"/>
                      <a:pt x="261644" y="162124"/>
                      <a:pt x="256805" y="165202"/>
                    </a:cubicBezTo>
                    <a:cubicBezTo>
                      <a:pt x="255970" y="164243"/>
                      <a:pt x="254791" y="163037"/>
                      <a:pt x="253271" y="161585"/>
                    </a:cubicBezTo>
                    <a:cubicBezTo>
                      <a:pt x="251751" y="160133"/>
                      <a:pt x="250299" y="158927"/>
                      <a:pt x="248916" y="157968"/>
                    </a:cubicBezTo>
                    <a:cubicBezTo>
                      <a:pt x="258932" y="152307"/>
                      <a:pt x="268482" y="145498"/>
                      <a:pt x="277567" y="137539"/>
                    </a:cubicBezTo>
                    <a:cubicBezTo>
                      <a:pt x="286652" y="129581"/>
                      <a:pt x="294340" y="120904"/>
                      <a:pt x="300631" y="111508"/>
                    </a:cubicBezTo>
                    <a:lnTo>
                      <a:pt x="275869" y="111508"/>
                    </a:lnTo>
                    <a:close/>
                    <a:moveTo>
                      <a:pt x="2331728" y="36361"/>
                    </a:moveTo>
                    <a:cubicBezTo>
                      <a:pt x="2334431" y="54147"/>
                      <a:pt x="2337900" y="70892"/>
                      <a:pt x="2342137" y="86596"/>
                    </a:cubicBezTo>
                    <a:cubicBezTo>
                      <a:pt x="2346374" y="102300"/>
                      <a:pt x="2351596" y="116745"/>
                      <a:pt x="2357804" y="129929"/>
                    </a:cubicBezTo>
                    <a:cubicBezTo>
                      <a:pt x="2364853" y="117100"/>
                      <a:pt x="2371026" y="102875"/>
                      <a:pt x="2376320" y="87254"/>
                    </a:cubicBezTo>
                    <a:cubicBezTo>
                      <a:pt x="2381616" y="71632"/>
                      <a:pt x="2385816" y="54667"/>
                      <a:pt x="2388920" y="36361"/>
                    </a:cubicBezTo>
                    <a:close/>
                    <a:moveTo>
                      <a:pt x="4597896" y="34376"/>
                    </a:moveTo>
                    <a:lnTo>
                      <a:pt x="4597896" y="52371"/>
                    </a:lnTo>
                    <a:lnTo>
                      <a:pt x="4656184" y="52371"/>
                    </a:lnTo>
                    <a:lnTo>
                      <a:pt x="4656184" y="34376"/>
                    </a:lnTo>
                    <a:close/>
                    <a:moveTo>
                      <a:pt x="3502133" y="34156"/>
                    </a:moveTo>
                    <a:lnTo>
                      <a:pt x="3502133" y="104524"/>
                    </a:lnTo>
                    <a:lnTo>
                      <a:pt x="3528657" y="104524"/>
                    </a:lnTo>
                    <a:cubicBezTo>
                      <a:pt x="3544412" y="104610"/>
                      <a:pt x="3556141" y="101751"/>
                      <a:pt x="3563840" y="95947"/>
                    </a:cubicBezTo>
                    <a:cubicBezTo>
                      <a:pt x="3571540" y="90142"/>
                      <a:pt x="3575377" y="80871"/>
                      <a:pt x="3575348" y="68134"/>
                    </a:cubicBezTo>
                    <a:cubicBezTo>
                      <a:pt x="3575354" y="55401"/>
                      <a:pt x="3571398" y="46505"/>
                      <a:pt x="3563484" y="41445"/>
                    </a:cubicBezTo>
                    <a:cubicBezTo>
                      <a:pt x="3555570" y="36385"/>
                      <a:pt x="3543668" y="33955"/>
                      <a:pt x="3527780" y="34156"/>
                    </a:cubicBezTo>
                    <a:close/>
                    <a:moveTo>
                      <a:pt x="3337786" y="34156"/>
                    </a:moveTo>
                    <a:lnTo>
                      <a:pt x="3337786" y="104524"/>
                    </a:lnTo>
                    <a:lnTo>
                      <a:pt x="3364310" y="104524"/>
                    </a:lnTo>
                    <a:cubicBezTo>
                      <a:pt x="3380066" y="104610"/>
                      <a:pt x="3391795" y="101751"/>
                      <a:pt x="3399494" y="95947"/>
                    </a:cubicBezTo>
                    <a:cubicBezTo>
                      <a:pt x="3407194" y="90142"/>
                      <a:pt x="3411030" y="80871"/>
                      <a:pt x="3411002" y="68134"/>
                    </a:cubicBezTo>
                    <a:cubicBezTo>
                      <a:pt x="3411007" y="55401"/>
                      <a:pt x="3407052" y="46505"/>
                      <a:pt x="3399138" y="41445"/>
                    </a:cubicBezTo>
                    <a:cubicBezTo>
                      <a:pt x="3391224" y="36385"/>
                      <a:pt x="3379322" y="33955"/>
                      <a:pt x="3363434" y="34156"/>
                    </a:cubicBezTo>
                    <a:close/>
                    <a:moveTo>
                      <a:pt x="2956134" y="31089"/>
                    </a:moveTo>
                    <a:cubicBezTo>
                      <a:pt x="2945589" y="31093"/>
                      <a:pt x="2937249" y="37056"/>
                      <a:pt x="2931116" y="48978"/>
                    </a:cubicBezTo>
                    <a:cubicBezTo>
                      <a:pt x="2924982" y="60901"/>
                      <a:pt x="2921849" y="78754"/>
                      <a:pt x="2921717" y="102538"/>
                    </a:cubicBezTo>
                    <a:cubicBezTo>
                      <a:pt x="2921849" y="126751"/>
                      <a:pt x="2924982" y="144897"/>
                      <a:pt x="2931116" y="156974"/>
                    </a:cubicBezTo>
                    <a:cubicBezTo>
                      <a:pt x="2937249" y="169051"/>
                      <a:pt x="2945589" y="175087"/>
                      <a:pt x="2956134" y="175082"/>
                    </a:cubicBezTo>
                    <a:cubicBezTo>
                      <a:pt x="2966574" y="175087"/>
                      <a:pt x="2974849" y="169051"/>
                      <a:pt x="2980960" y="156974"/>
                    </a:cubicBezTo>
                    <a:cubicBezTo>
                      <a:pt x="2987071" y="144897"/>
                      <a:pt x="2990194" y="126751"/>
                      <a:pt x="2990332" y="102538"/>
                    </a:cubicBezTo>
                    <a:cubicBezTo>
                      <a:pt x="2990194" y="78754"/>
                      <a:pt x="2987071" y="60901"/>
                      <a:pt x="2980960" y="48978"/>
                    </a:cubicBezTo>
                    <a:cubicBezTo>
                      <a:pt x="2974849" y="37056"/>
                      <a:pt x="2966574" y="31093"/>
                      <a:pt x="2956134" y="31089"/>
                    </a:cubicBezTo>
                    <a:close/>
                    <a:moveTo>
                      <a:pt x="2805483" y="31089"/>
                    </a:moveTo>
                    <a:cubicBezTo>
                      <a:pt x="2794938" y="31093"/>
                      <a:pt x="2786599" y="37056"/>
                      <a:pt x="2780465" y="48978"/>
                    </a:cubicBezTo>
                    <a:cubicBezTo>
                      <a:pt x="2774332" y="60901"/>
                      <a:pt x="2771199" y="78754"/>
                      <a:pt x="2771067" y="102538"/>
                    </a:cubicBezTo>
                    <a:cubicBezTo>
                      <a:pt x="2771199" y="126751"/>
                      <a:pt x="2774332" y="144897"/>
                      <a:pt x="2780465" y="156974"/>
                    </a:cubicBezTo>
                    <a:cubicBezTo>
                      <a:pt x="2786599" y="169051"/>
                      <a:pt x="2794938" y="175087"/>
                      <a:pt x="2805483" y="175082"/>
                    </a:cubicBezTo>
                    <a:cubicBezTo>
                      <a:pt x="2815923" y="175087"/>
                      <a:pt x="2824199" y="169051"/>
                      <a:pt x="2830309" y="156974"/>
                    </a:cubicBezTo>
                    <a:cubicBezTo>
                      <a:pt x="2836420" y="144897"/>
                      <a:pt x="2839544" y="126751"/>
                      <a:pt x="2839681" y="102538"/>
                    </a:cubicBezTo>
                    <a:cubicBezTo>
                      <a:pt x="2839544" y="78754"/>
                      <a:pt x="2836420" y="60901"/>
                      <a:pt x="2830309" y="48978"/>
                    </a:cubicBezTo>
                    <a:cubicBezTo>
                      <a:pt x="2824199" y="37056"/>
                      <a:pt x="2815923" y="31093"/>
                      <a:pt x="2805483" y="31089"/>
                    </a:cubicBezTo>
                    <a:close/>
                    <a:moveTo>
                      <a:pt x="2654832" y="31089"/>
                    </a:moveTo>
                    <a:cubicBezTo>
                      <a:pt x="2644287" y="31093"/>
                      <a:pt x="2635948" y="37056"/>
                      <a:pt x="2629814" y="48978"/>
                    </a:cubicBezTo>
                    <a:cubicBezTo>
                      <a:pt x="2623681" y="60901"/>
                      <a:pt x="2620548" y="78754"/>
                      <a:pt x="2620416" y="102538"/>
                    </a:cubicBezTo>
                    <a:cubicBezTo>
                      <a:pt x="2620548" y="126751"/>
                      <a:pt x="2623681" y="144897"/>
                      <a:pt x="2629814" y="156974"/>
                    </a:cubicBezTo>
                    <a:cubicBezTo>
                      <a:pt x="2635948" y="169051"/>
                      <a:pt x="2644287" y="175087"/>
                      <a:pt x="2654832" y="175082"/>
                    </a:cubicBezTo>
                    <a:cubicBezTo>
                      <a:pt x="2665273" y="175087"/>
                      <a:pt x="2673548" y="169051"/>
                      <a:pt x="2679659" y="156974"/>
                    </a:cubicBezTo>
                    <a:cubicBezTo>
                      <a:pt x="2685770" y="144897"/>
                      <a:pt x="2688893" y="126751"/>
                      <a:pt x="2689031" y="102538"/>
                    </a:cubicBezTo>
                    <a:cubicBezTo>
                      <a:pt x="2688893" y="78754"/>
                      <a:pt x="2685770" y="60901"/>
                      <a:pt x="2679659" y="48978"/>
                    </a:cubicBezTo>
                    <a:cubicBezTo>
                      <a:pt x="2673548" y="37056"/>
                      <a:pt x="2665273" y="31093"/>
                      <a:pt x="2654832" y="31089"/>
                    </a:cubicBezTo>
                    <a:close/>
                    <a:moveTo>
                      <a:pt x="1530377" y="28020"/>
                    </a:moveTo>
                    <a:cubicBezTo>
                      <a:pt x="1526656" y="32746"/>
                      <a:pt x="1522703" y="37443"/>
                      <a:pt x="1518517" y="42113"/>
                    </a:cubicBezTo>
                    <a:cubicBezTo>
                      <a:pt x="1514330" y="46783"/>
                      <a:pt x="1509884" y="51372"/>
                      <a:pt x="1505177" y="55877"/>
                    </a:cubicBezTo>
                    <a:lnTo>
                      <a:pt x="1570697" y="55877"/>
                    </a:lnTo>
                    <a:cubicBezTo>
                      <a:pt x="1574476" y="51947"/>
                      <a:pt x="1578202" y="47524"/>
                      <a:pt x="1581872" y="42607"/>
                    </a:cubicBezTo>
                    <a:cubicBezTo>
                      <a:pt x="1585543" y="37690"/>
                      <a:pt x="1588830" y="32828"/>
                      <a:pt x="1591733" y="28020"/>
                    </a:cubicBezTo>
                    <a:close/>
                    <a:moveTo>
                      <a:pt x="2393522" y="25624"/>
                    </a:moveTo>
                    <a:lnTo>
                      <a:pt x="2400097" y="27596"/>
                    </a:lnTo>
                    <a:cubicBezTo>
                      <a:pt x="2396777" y="50710"/>
                      <a:pt x="2392020" y="71700"/>
                      <a:pt x="2385825" y="90568"/>
                    </a:cubicBezTo>
                    <a:cubicBezTo>
                      <a:pt x="2379630" y="109435"/>
                      <a:pt x="2372189" y="126208"/>
                      <a:pt x="2363502" y="140885"/>
                    </a:cubicBezTo>
                    <a:cubicBezTo>
                      <a:pt x="2369291" y="151220"/>
                      <a:pt x="2375956" y="160460"/>
                      <a:pt x="2383497" y="168605"/>
                    </a:cubicBezTo>
                    <a:cubicBezTo>
                      <a:pt x="2391039" y="176749"/>
                      <a:pt x="2399567" y="183578"/>
                      <a:pt x="2409080" y="189093"/>
                    </a:cubicBezTo>
                    <a:cubicBezTo>
                      <a:pt x="2407720" y="190115"/>
                      <a:pt x="2406333" y="191357"/>
                      <a:pt x="2404917" y="192818"/>
                    </a:cubicBezTo>
                    <a:cubicBezTo>
                      <a:pt x="2403501" y="194279"/>
                      <a:pt x="2402333" y="195740"/>
                      <a:pt x="2401411" y="197200"/>
                    </a:cubicBezTo>
                    <a:cubicBezTo>
                      <a:pt x="2392344" y="191613"/>
                      <a:pt x="2384183" y="184929"/>
                      <a:pt x="2376924" y="177150"/>
                    </a:cubicBezTo>
                    <a:cubicBezTo>
                      <a:pt x="2369665" y="169372"/>
                      <a:pt x="2363145" y="160497"/>
                      <a:pt x="2357366" y="150527"/>
                    </a:cubicBezTo>
                    <a:cubicBezTo>
                      <a:pt x="2350555" y="160830"/>
                      <a:pt x="2343305" y="170024"/>
                      <a:pt x="2335618" y="178109"/>
                    </a:cubicBezTo>
                    <a:cubicBezTo>
                      <a:pt x="2327930" y="186194"/>
                      <a:pt x="2319914" y="193142"/>
                      <a:pt x="2311568" y="198954"/>
                    </a:cubicBezTo>
                    <a:cubicBezTo>
                      <a:pt x="2310660" y="197575"/>
                      <a:pt x="2309573" y="196114"/>
                      <a:pt x="2308309" y="194571"/>
                    </a:cubicBezTo>
                    <a:cubicBezTo>
                      <a:pt x="2307044" y="193028"/>
                      <a:pt x="2305794" y="191786"/>
                      <a:pt x="2304557" y="190846"/>
                    </a:cubicBezTo>
                    <a:cubicBezTo>
                      <a:pt x="2313134" y="185230"/>
                      <a:pt x="2321397" y="178164"/>
                      <a:pt x="2329345" y="169646"/>
                    </a:cubicBezTo>
                    <a:cubicBezTo>
                      <a:pt x="2337293" y="161126"/>
                      <a:pt x="2344734" y="151321"/>
                      <a:pt x="2351668" y="140227"/>
                    </a:cubicBezTo>
                    <a:cubicBezTo>
                      <a:pt x="2344589" y="125943"/>
                      <a:pt x="2338644" y="110084"/>
                      <a:pt x="2333838" y="92649"/>
                    </a:cubicBezTo>
                    <a:cubicBezTo>
                      <a:pt x="2329030" y="75215"/>
                      <a:pt x="2325114" y="56452"/>
                      <a:pt x="2322087" y="36361"/>
                    </a:cubicBezTo>
                    <a:lnTo>
                      <a:pt x="2309158" y="36361"/>
                    </a:lnTo>
                    <a:lnTo>
                      <a:pt x="2309158" y="26281"/>
                    </a:lnTo>
                    <a:lnTo>
                      <a:pt x="2391769" y="26281"/>
                    </a:lnTo>
                    <a:close/>
                    <a:moveTo>
                      <a:pt x="1847455" y="24733"/>
                    </a:moveTo>
                    <a:lnTo>
                      <a:pt x="1847455" y="43825"/>
                    </a:lnTo>
                    <a:lnTo>
                      <a:pt x="1885803" y="43825"/>
                    </a:lnTo>
                    <a:lnTo>
                      <a:pt x="1885803" y="24733"/>
                    </a:lnTo>
                    <a:close/>
                    <a:moveTo>
                      <a:pt x="1795960" y="24733"/>
                    </a:moveTo>
                    <a:lnTo>
                      <a:pt x="1795960" y="42728"/>
                    </a:lnTo>
                    <a:lnTo>
                      <a:pt x="1795960" y="43825"/>
                    </a:lnTo>
                    <a:lnTo>
                      <a:pt x="1837375" y="43825"/>
                    </a:lnTo>
                    <a:lnTo>
                      <a:pt x="1837375" y="24733"/>
                    </a:lnTo>
                    <a:close/>
                    <a:moveTo>
                      <a:pt x="3630295" y="23227"/>
                    </a:moveTo>
                    <a:lnTo>
                      <a:pt x="3744214" y="23227"/>
                    </a:lnTo>
                    <a:lnTo>
                      <a:pt x="3744214" y="34376"/>
                    </a:lnTo>
                    <a:lnTo>
                      <a:pt x="3693815" y="34376"/>
                    </a:lnTo>
                    <a:lnTo>
                      <a:pt x="3693815" y="182944"/>
                    </a:lnTo>
                    <a:lnTo>
                      <a:pt x="3680475" y="182944"/>
                    </a:lnTo>
                    <a:lnTo>
                      <a:pt x="3680475" y="34376"/>
                    </a:lnTo>
                    <a:lnTo>
                      <a:pt x="3630295" y="34376"/>
                    </a:lnTo>
                    <a:close/>
                    <a:moveTo>
                      <a:pt x="3489012" y="23227"/>
                    </a:moveTo>
                    <a:lnTo>
                      <a:pt x="3530411" y="23227"/>
                    </a:lnTo>
                    <a:cubicBezTo>
                      <a:pt x="3548663" y="23030"/>
                      <a:pt x="3562897" y="26376"/>
                      <a:pt x="3573113" y="33268"/>
                    </a:cubicBezTo>
                    <a:cubicBezTo>
                      <a:pt x="3583329" y="40159"/>
                      <a:pt x="3588520" y="51781"/>
                      <a:pt x="3588688" y="68134"/>
                    </a:cubicBezTo>
                    <a:cubicBezTo>
                      <a:pt x="3588516" y="84108"/>
                      <a:pt x="3583388" y="95995"/>
                      <a:pt x="3573305" y="103795"/>
                    </a:cubicBezTo>
                    <a:cubicBezTo>
                      <a:pt x="3563222" y="111596"/>
                      <a:pt x="3549216" y="115481"/>
                      <a:pt x="3531288" y="115453"/>
                    </a:cubicBezTo>
                    <a:lnTo>
                      <a:pt x="3502133" y="115453"/>
                    </a:lnTo>
                    <a:lnTo>
                      <a:pt x="3502133" y="182944"/>
                    </a:lnTo>
                    <a:lnTo>
                      <a:pt x="3489012" y="182944"/>
                    </a:lnTo>
                    <a:close/>
                    <a:moveTo>
                      <a:pt x="3324666" y="23227"/>
                    </a:moveTo>
                    <a:lnTo>
                      <a:pt x="3366065" y="23227"/>
                    </a:lnTo>
                    <a:cubicBezTo>
                      <a:pt x="3384317" y="23030"/>
                      <a:pt x="3398551" y="26376"/>
                      <a:pt x="3408767" y="33268"/>
                    </a:cubicBezTo>
                    <a:cubicBezTo>
                      <a:pt x="3418982" y="40159"/>
                      <a:pt x="3424174" y="51781"/>
                      <a:pt x="3424342" y="68134"/>
                    </a:cubicBezTo>
                    <a:cubicBezTo>
                      <a:pt x="3424170" y="84108"/>
                      <a:pt x="3419042" y="95995"/>
                      <a:pt x="3408959" y="103795"/>
                    </a:cubicBezTo>
                    <a:cubicBezTo>
                      <a:pt x="3398876" y="111596"/>
                      <a:pt x="3384870" y="115481"/>
                      <a:pt x="3366942" y="115453"/>
                    </a:cubicBezTo>
                    <a:lnTo>
                      <a:pt x="3337786" y="115453"/>
                    </a:lnTo>
                    <a:lnTo>
                      <a:pt x="3337786" y="182944"/>
                    </a:lnTo>
                    <a:lnTo>
                      <a:pt x="3324666" y="182944"/>
                    </a:lnTo>
                    <a:close/>
                    <a:moveTo>
                      <a:pt x="2470012" y="23227"/>
                    </a:moveTo>
                    <a:lnTo>
                      <a:pt x="2542971" y="23227"/>
                    </a:lnTo>
                    <a:lnTo>
                      <a:pt x="2542971" y="34376"/>
                    </a:lnTo>
                    <a:lnTo>
                      <a:pt x="2481406" y="34376"/>
                    </a:lnTo>
                    <a:lnTo>
                      <a:pt x="2476804" y="88070"/>
                    </a:lnTo>
                    <a:cubicBezTo>
                      <a:pt x="2480590" y="85743"/>
                      <a:pt x="2484633" y="83893"/>
                      <a:pt x="2488939" y="82523"/>
                    </a:cubicBezTo>
                    <a:cubicBezTo>
                      <a:pt x="2493244" y="81153"/>
                      <a:pt x="2498110" y="80451"/>
                      <a:pt x="2503538" y="80420"/>
                    </a:cubicBezTo>
                    <a:cubicBezTo>
                      <a:pt x="2517014" y="80336"/>
                      <a:pt x="2528184" y="84441"/>
                      <a:pt x="2537052" y="92734"/>
                    </a:cubicBezTo>
                    <a:cubicBezTo>
                      <a:pt x="2545918" y="101028"/>
                      <a:pt x="2550515" y="114010"/>
                      <a:pt x="2550843" y="131682"/>
                    </a:cubicBezTo>
                    <a:cubicBezTo>
                      <a:pt x="2550697" y="143253"/>
                      <a:pt x="2548264" y="153059"/>
                      <a:pt x="2543546" y="161103"/>
                    </a:cubicBezTo>
                    <a:cubicBezTo>
                      <a:pt x="2538826" y="169146"/>
                      <a:pt x="2532695" y="175265"/>
                      <a:pt x="2525152" y="179460"/>
                    </a:cubicBezTo>
                    <a:cubicBezTo>
                      <a:pt x="2517608" y="183655"/>
                      <a:pt x="2509528" y="185765"/>
                      <a:pt x="2500908" y="185792"/>
                    </a:cubicBezTo>
                    <a:cubicBezTo>
                      <a:pt x="2488665" y="185556"/>
                      <a:pt x="2478640" y="183351"/>
                      <a:pt x="2470834" y="179177"/>
                    </a:cubicBezTo>
                    <a:cubicBezTo>
                      <a:pt x="2463027" y="175002"/>
                      <a:pt x="2456618" y="170277"/>
                      <a:pt x="2451605" y="164999"/>
                    </a:cubicBezTo>
                    <a:lnTo>
                      <a:pt x="2458617" y="156012"/>
                    </a:lnTo>
                    <a:cubicBezTo>
                      <a:pt x="2463087" y="161017"/>
                      <a:pt x="2468610" y="165364"/>
                      <a:pt x="2475189" y="169055"/>
                    </a:cubicBezTo>
                    <a:cubicBezTo>
                      <a:pt x="2481767" y="172744"/>
                      <a:pt x="2490194" y="174681"/>
                      <a:pt x="2500471" y="174864"/>
                    </a:cubicBezTo>
                    <a:cubicBezTo>
                      <a:pt x="2510843" y="174699"/>
                      <a:pt x="2519571" y="170808"/>
                      <a:pt x="2526656" y="163191"/>
                    </a:cubicBezTo>
                    <a:cubicBezTo>
                      <a:pt x="2533742" y="155574"/>
                      <a:pt x="2537430" y="145217"/>
                      <a:pt x="2537722" y="132120"/>
                    </a:cubicBezTo>
                    <a:cubicBezTo>
                      <a:pt x="2537594" y="119287"/>
                      <a:pt x="2534290" y="109277"/>
                      <a:pt x="2527807" y="102089"/>
                    </a:cubicBezTo>
                    <a:cubicBezTo>
                      <a:pt x="2521324" y="94902"/>
                      <a:pt x="2512431" y="91248"/>
                      <a:pt x="2501128" y="91129"/>
                    </a:cubicBezTo>
                    <a:cubicBezTo>
                      <a:pt x="2495430" y="91166"/>
                      <a:pt x="2490391" y="92079"/>
                      <a:pt x="2486008" y="93869"/>
                    </a:cubicBezTo>
                    <a:cubicBezTo>
                      <a:pt x="2481626" y="95660"/>
                      <a:pt x="2477243" y="98108"/>
                      <a:pt x="2472860" y="101213"/>
                    </a:cubicBezTo>
                    <a:lnTo>
                      <a:pt x="2464534" y="96171"/>
                    </a:lnTo>
                    <a:close/>
                    <a:moveTo>
                      <a:pt x="2236627" y="21461"/>
                    </a:moveTo>
                    <a:lnTo>
                      <a:pt x="2236627" y="56959"/>
                    </a:lnTo>
                    <a:lnTo>
                      <a:pt x="2280890" y="56959"/>
                    </a:lnTo>
                    <a:lnTo>
                      <a:pt x="2280890" y="21461"/>
                    </a:lnTo>
                    <a:close/>
                    <a:moveTo>
                      <a:pt x="10492" y="20789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89"/>
                    </a:lnTo>
                    <a:close/>
                    <a:moveTo>
                      <a:pt x="2956134" y="20379"/>
                    </a:moveTo>
                    <a:cubicBezTo>
                      <a:pt x="2970747" y="20337"/>
                      <a:pt x="2982177" y="27099"/>
                      <a:pt x="2990425" y="40665"/>
                    </a:cubicBezTo>
                    <a:cubicBezTo>
                      <a:pt x="2998673" y="54231"/>
                      <a:pt x="3002868" y="74856"/>
                      <a:pt x="3003014" y="102538"/>
                    </a:cubicBezTo>
                    <a:cubicBezTo>
                      <a:pt x="3002868" y="130554"/>
                      <a:pt x="2998673" y="151443"/>
                      <a:pt x="2990425" y="165205"/>
                    </a:cubicBezTo>
                    <a:cubicBezTo>
                      <a:pt x="2982177" y="178968"/>
                      <a:pt x="2970747" y="185830"/>
                      <a:pt x="2956134" y="185792"/>
                    </a:cubicBezTo>
                    <a:cubicBezTo>
                      <a:pt x="2941416" y="185830"/>
                      <a:pt x="2929921" y="178968"/>
                      <a:pt x="2921651" y="165205"/>
                    </a:cubicBezTo>
                    <a:cubicBezTo>
                      <a:pt x="2913380" y="151443"/>
                      <a:pt x="2909175" y="130554"/>
                      <a:pt x="2909035" y="102538"/>
                    </a:cubicBezTo>
                    <a:cubicBezTo>
                      <a:pt x="2909175" y="74856"/>
                      <a:pt x="2913380" y="54231"/>
                      <a:pt x="2921651" y="40665"/>
                    </a:cubicBezTo>
                    <a:cubicBezTo>
                      <a:pt x="2929921" y="27099"/>
                      <a:pt x="2941416" y="20337"/>
                      <a:pt x="2956134" y="20379"/>
                    </a:cubicBezTo>
                    <a:close/>
                    <a:moveTo>
                      <a:pt x="2805483" y="20379"/>
                    </a:moveTo>
                    <a:cubicBezTo>
                      <a:pt x="2820096" y="20337"/>
                      <a:pt x="2831527" y="27099"/>
                      <a:pt x="2839774" y="40665"/>
                    </a:cubicBezTo>
                    <a:cubicBezTo>
                      <a:pt x="2848022" y="54231"/>
                      <a:pt x="2852218" y="74856"/>
                      <a:pt x="2852363" y="102538"/>
                    </a:cubicBezTo>
                    <a:cubicBezTo>
                      <a:pt x="2852218" y="130554"/>
                      <a:pt x="2848022" y="151443"/>
                      <a:pt x="2839774" y="165205"/>
                    </a:cubicBezTo>
                    <a:cubicBezTo>
                      <a:pt x="2831527" y="178968"/>
                      <a:pt x="2820096" y="185830"/>
                      <a:pt x="2805483" y="185792"/>
                    </a:cubicBezTo>
                    <a:cubicBezTo>
                      <a:pt x="2790765" y="185830"/>
                      <a:pt x="2779271" y="178968"/>
                      <a:pt x="2771000" y="165205"/>
                    </a:cubicBezTo>
                    <a:cubicBezTo>
                      <a:pt x="2762730" y="151443"/>
                      <a:pt x="2758525" y="130554"/>
                      <a:pt x="2758384" y="102538"/>
                    </a:cubicBezTo>
                    <a:cubicBezTo>
                      <a:pt x="2758525" y="74856"/>
                      <a:pt x="2762730" y="54231"/>
                      <a:pt x="2771000" y="40665"/>
                    </a:cubicBezTo>
                    <a:cubicBezTo>
                      <a:pt x="2779271" y="27099"/>
                      <a:pt x="2790765" y="20337"/>
                      <a:pt x="2805483" y="20379"/>
                    </a:cubicBezTo>
                    <a:close/>
                    <a:moveTo>
                      <a:pt x="2654832" y="20379"/>
                    </a:moveTo>
                    <a:cubicBezTo>
                      <a:pt x="2669446" y="20337"/>
                      <a:pt x="2680876" y="27099"/>
                      <a:pt x="2689124" y="40665"/>
                    </a:cubicBezTo>
                    <a:cubicBezTo>
                      <a:pt x="2697371" y="54231"/>
                      <a:pt x="2701567" y="74856"/>
                      <a:pt x="2701713" y="102538"/>
                    </a:cubicBezTo>
                    <a:cubicBezTo>
                      <a:pt x="2701567" y="130554"/>
                      <a:pt x="2697371" y="151443"/>
                      <a:pt x="2689124" y="165205"/>
                    </a:cubicBezTo>
                    <a:cubicBezTo>
                      <a:pt x="2680876" y="178968"/>
                      <a:pt x="2669446" y="185830"/>
                      <a:pt x="2654832" y="185792"/>
                    </a:cubicBezTo>
                    <a:cubicBezTo>
                      <a:pt x="2640114" y="185830"/>
                      <a:pt x="2628620" y="178968"/>
                      <a:pt x="2620350" y="165205"/>
                    </a:cubicBezTo>
                    <a:cubicBezTo>
                      <a:pt x="2612079" y="151443"/>
                      <a:pt x="2607874" y="130554"/>
                      <a:pt x="2607733" y="102538"/>
                    </a:cubicBezTo>
                    <a:cubicBezTo>
                      <a:pt x="2607874" y="74856"/>
                      <a:pt x="2612079" y="54231"/>
                      <a:pt x="2620350" y="40665"/>
                    </a:cubicBezTo>
                    <a:cubicBezTo>
                      <a:pt x="2628620" y="27099"/>
                      <a:pt x="2640114" y="20337"/>
                      <a:pt x="2654832" y="20379"/>
                    </a:cubicBezTo>
                    <a:close/>
                    <a:moveTo>
                      <a:pt x="3065369" y="13353"/>
                    </a:moveTo>
                    <a:lnTo>
                      <a:pt x="3251628" y="13353"/>
                    </a:lnTo>
                    <a:lnTo>
                      <a:pt x="3251628" y="23433"/>
                    </a:lnTo>
                    <a:lnTo>
                      <a:pt x="3163758" y="23433"/>
                    </a:lnTo>
                    <a:cubicBezTo>
                      <a:pt x="3161544" y="28546"/>
                      <a:pt x="3159233" y="33713"/>
                      <a:pt x="3156828" y="38936"/>
                    </a:cubicBezTo>
                    <a:cubicBezTo>
                      <a:pt x="3154422" y="44159"/>
                      <a:pt x="3152057" y="48998"/>
                      <a:pt x="3149733" y="53453"/>
                    </a:cubicBezTo>
                    <a:lnTo>
                      <a:pt x="3227962" y="53453"/>
                    </a:lnTo>
                    <a:lnTo>
                      <a:pt x="3227962" y="155566"/>
                    </a:lnTo>
                    <a:lnTo>
                      <a:pt x="3217006" y="155566"/>
                    </a:lnTo>
                    <a:lnTo>
                      <a:pt x="3217006" y="63533"/>
                    </a:lnTo>
                    <a:lnTo>
                      <a:pt x="3099334" y="63533"/>
                    </a:lnTo>
                    <a:lnTo>
                      <a:pt x="3099334" y="155566"/>
                    </a:lnTo>
                    <a:lnTo>
                      <a:pt x="3088816" y="155566"/>
                    </a:lnTo>
                    <a:lnTo>
                      <a:pt x="3088816" y="53453"/>
                    </a:lnTo>
                    <a:lnTo>
                      <a:pt x="3138558" y="53453"/>
                    </a:lnTo>
                    <a:cubicBezTo>
                      <a:pt x="3140904" y="49052"/>
                      <a:pt x="3143223" y="44159"/>
                      <a:pt x="3145515" y="38772"/>
                    </a:cubicBezTo>
                    <a:cubicBezTo>
                      <a:pt x="3147806" y="33385"/>
                      <a:pt x="3149797" y="28272"/>
                      <a:pt x="3151486" y="23433"/>
                    </a:cubicBezTo>
                    <a:lnTo>
                      <a:pt x="3065369" y="23433"/>
                    </a:lnTo>
                    <a:close/>
                    <a:moveTo>
                      <a:pt x="2210112" y="11600"/>
                    </a:moveTo>
                    <a:lnTo>
                      <a:pt x="2308720" y="11600"/>
                    </a:lnTo>
                    <a:lnTo>
                      <a:pt x="2308720" y="21461"/>
                    </a:lnTo>
                    <a:lnTo>
                      <a:pt x="2291190" y="21461"/>
                    </a:lnTo>
                    <a:lnTo>
                      <a:pt x="2291190" y="143076"/>
                    </a:lnTo>
                    <a:lnTo>
                      <a:pt x="2310473" y="139570"/>
                    </a:lnTo>
                    <a:lnTo>
                      <a:pt x="2311131" y="148992"/>
                    </a:lnTo>
                    <a:lnTo>
                      <a:pt x="2291190" y="152718"/>
                    </a:lnTo>
                    <a:lnTo>
                      <a:pt x="2291190" y="198735"/>
                    </a:lnTo>
                    <a:lnTo>
                      <a:pt x="2280890" y="198735"/>
                    </a:lnTo>
                    <a:lnTo>
                      <a:pt x="2280890" y="154690"/>
                    </a:lnTo>
                    <a:cubicBezTo>
                      <a:pt x="2267980" y="157100"/>
                      <a:pt x="2255563" y="159346"/>
                      <a:pt x="2243639" y="161428"/>
                    </a:cubicBezTo>
                    <a:cubicBezTo>
                      <a:pt x="2231715" y="163510"/>
                      <a:pt x="2220831" y="165427"/>
                      <a:pt x="2210989" y="167180"/>
                    </a:cubicBezTo>
                    <a:lnTo>
                      <a:pt x="2208578" y="156881"/>
                    </a:lnTo>
                    <a:lnTo>
                      <a:pt x="2226328" y="154033"/>
                    </a:lnTo>
                    <a:lnTo>
                      <a:pt x="2226328" y="21461"/>
                    </a:lnTo>
                    <a:lnTo>
                      <a:pt x="2210112" y="21461"/>
                    </a:lnTo>
                    <a:close/>
                    <a:moveTo>
                      <a:pt x="3820484" y="10723"/>
                    </a:moveTo>
                    <a:lnTo>
                      <a:pt x="3968176" y="10723"/>
                    </a:lnTo>
                    <a:lnTo>
                      <a:pt x="3968176" y="87199"/>
                    </a:lnTo>
                    <a:lnTo>
                      <a:pt x="3820484" y="87199"/>
                    </a:lnTo>
                    <a:lnTo>
                      <a:pt x="3820484" y="77338"/>
                    </a:lnTo>
                    <a:lnTo>
                      <a:pt x="3958096" y="77338"/>
                    </a:lnTo>
                    <a:lnTo>
                      <a:pt x="3958096" y="53234"/>
                    </a:lnTo>
                    <a:lnTo>
                      <a:pt x="3830126" y="53234"/>
                    </a:lnTo>
                    <a:lnTo>
                      <a:pt x="3830126" y="44469"/>
                    </a:lnTo>
                    <a:lnTo>
                      <a:pt x="3958096" y="44469"/>
                    </a:lnTo>
                    <a:lnTo>
                      <a:pt x="3958096" y="20584"/>
                    </a:lnTo>
                    <a:lnTo>
                      <a:pt x="3820484" y="20584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1"/>
                    </a:lnTo>
                    <a:lnTo>
                      <a:pt x="169167" y="198721"/>
                    </a:lnTo>
                    <a:lnTo>
                      <a:pt x="169167" y="186888"/>
                    </a:lnTo>
                    <a:lnTo>
                      <a:pt x="10492" y="186888"/>
                    </a:lnTo>
                    <a:lnTo>
                      <a:pt x="10492" y="198721"/>
                    </a:lnTo>
                    <a:lnTo>
                      <a:pt x="0" y="198721"/>
                    </a:lnTo>
                    <a:close/>
                    <a:moveTo>
                      <a:pt x="2021662" y="644"/>
                    </a:moveTo>
                    <a:lnTo>
                      <a:pt x="2032180" y="644"/>
                    </a:lnTo>
                    <a:lnTo>
                      <a:pt x="2032180" y="19270"/>
                    </a:lnTo>
                    <a:lnTo>
                      <a:pt x="2093317" y="19270"/>
                    </a:lnTo>
                    <a:lnTo>
                      <a:pt x="2093317" y="644"/>
                    </a:lnTo>
                    <a:lnTo>
                      <a:pt x="2103616" y="644"/>
                    </a:lnTo>
                    <a:lnTo>
                      <a:pt x="2103616" y="19270"/>
                    </a:lnTo>
                    <a:lnTo>
                      <a:pt x="2157959" y="19270"/>
                    </a:lnTo>
                    <a:lnTo>
                      <a:pt x="2157959" y="29130"/>
                    </a:lnTo>
                    <a:lnTo>
                      <a:pt x="2103616" y="29130"/>
                    </a:lnTo>
                    <a:lnTo>
                      <a:pt x="2103616" y="48413"/>
                    </a:lnTo>
                    <a:lnTo>
                      <a:pt x="2093317" y="48413"/>
                    </a:lnTo>
                    <a:lnTo>
                      <a:pt x="2093317" y="29130"/>
                    </a:lnTo>
                    <a:lnTo>
                      <a:pt x="2032180" y="29130"/>
                    </a:lnTo>
                    <a:lnTo>
                      <a:pt x="2032180" y="49070"/>
                    </a:lnTo>
                    <a:lnTo>
                      <a:pt x="2021662" y="49070"/>
                    </a:lnTo>
                    <a:lnTo>
                      <a:pt x="2021662" y="29130"/>
                    </a:lnTo>
                    <a:lnTo>
                      <a:pt x="1967319" y="29130"/>
                    </a:lnTo>
                    <a:lnTo>
                      <a:pt x="1967319" y="19270"/>
                    </a:lnTo>
                    <a:lnTo>
                      <a:pt x="2021662" y="19270"/>
                    </a:lnTo>
                    <a:close/>
                    <a:moveTo>
                      <a:pt x="4166762" y="438"/>
                    </a:moveTo>
                    <a:lnTo>
                      <a:pt x="4177060" y="438"/>
                    </a:lnTo>
                    <a:cubicBezTo>
                      <a:pt x="4177316" y="8582"/>
                      <a:pt x="4177900" y="16398"/>
                      <a:pt x="4178814" y="23884"/>
                    </a:cubicBezTo>
                    <a:lnTo>
                      <a:pt x="4247838" y="23884"/>
                    </a:lnTo>
                    <a:lnTo>
                      <a:pt x="4247838" y="33061"/>
                    </a:lnTo>
                    <a:lnTo>
                      <a:pt x="4179909" y="33061"/>
                    </a:lnTo>
                    <a:cubicBezTo>
                      <a:pt x="4181685" y="44716"/>
                      <a:pt x="4183994" y="55493"/>
                      <a:pt x="4186838" y="65393"/>
                    </a:cubicBezTo>
                    <a:cubicBezTo>
                      <a:pt x="4189684" y="75294"/>
                      <a:pt x="4192925" y="84095"/>
                      <a:pt x="4196563" y="91796"/>
                    </a:cubicBezTo>
                    <a:cubicBezTo>
                      <a:pt x="4201940" y="85110"/>
                      <a:pt x="4206798" y="77998"/>
                      <a:pt x="4211134" y="70461"/>
                    </a:cubicBezTo>
                    <a:cubicBezTo>
                      <a:pt x="4215472" y="62925"/>
                      <a:pt x="4219234" y="54994"/>
                      <a:pt x="4222420" y="46668"/>
                    </a:cubicBezTo>
                    <a:lnTo>
                      <a:pt x="4232062" y="49083"/>
                    </a:lnTo>
                    <a:cubicBezTo>
                      <a:pt x="4228218" y="59053"/>
                      <a:pt x="4223744" y="68407"/>
                      <a:pt x="4218640" y="77146"/>
                    </a:cubicBezTo>
                    <a:cubicBezTo>
                      <a:pt x="4213536" y="85885"/>
                      <a:pt x="4207857" y="93986"/>
                      <a:pt x="4201602" y="101447"/>
                    </a:cubicBezTo>
                    <a:cubicBezTo>
                      <a:pt x="4206250" y="109593"/>
                      <a:pt x="4211090" y="115854"/>
                      <a:pt x="4216120" y="120228"/>
                    </a:cubicBezTo>
                    <a:cubicBezTo>
                      <a:pt x="4221150" y="124604"/>
                      <a:pt x="4226100" y="126814"/>
                      <a:pt x="4230966" y="126860"/>
                    </a:cubicBezTo>
                    <a:cubicBezTo>
                      <a:pt x="4233568" y="126850"/>
                      <a:pt x="4235540" y="124621"/>
                      <a:pt x="4236883" y="120172"/>
                    </a:cubicBezTo>
                    <a:cubicBezTo>
                      <a:pt x="4238224" y="115724"/>
                      <a:pt x="4239101" y="108458"/>
                      <a:pt x="4239512" y="98376"/>
                    </a:cubicBezTo>
                    <a:cubicBezTo>
                      <a:pt x="4240768" y="99487"/>
                      <a:pt x="4242201" y="100447"/>
                      <a:pt x="4243812" y="101255"/>
                    </a:cubicBezTo>
                    <a:cubicBezTo>
                      <a:pt x="4245424" y="102064"/>
                      <a:pt x="4246912" y="102640"/>
                      <a:pt x="4248277" y="102982"/>
                    </a:cubicBezTo>
                    <a:cubicBezTo>
                      <a:pt x="4247510" y="115602"/>
                      <a:pt x="4245812" y="124429"/>
                      <a:pt x="4243182" y="129464"/>
                    </a:cubicBezTo>
                    <a:cubicBezTo>
                      <a:pt x="4240553" y="134498"/>
                      <a:pt x="4236334" y="136917"/>
                      <a:pt x="4230528" y="136721"/>
                    </a:cubicBezTo>
                    <a:cubicBezTo>
                      <a:pt x="4224018" y="136648"/>
                      <a:pt x="4217699" y="134220"/>
                      <a:pt x="4211573" y="129437"/>
                    </a:cubicBezTo>
                    <a:cubicBezTo>
                      <a:pt x="4205447" y="124654"/>
                      <a:pt x="4199786" y="117956"/>
                      <a:pt x="4194590" y="109343"/>
                    </a:cubicBezTo>
                    <a:cubicBezTo>
                      <a:pt x="4189865" y="114253"/>
                      <a:pt x="4184908" y="118813"/>
                      <a:pt x="4179717" y="123023"/>
                    </a:cubicBezTo>
                    <a:cubicBezTo>
                      <a:pt x="4174526" y="127233"/>
                      <a:pt x="4169186" y="131142"/>
                      <a:pt x="4163694" y="134749"/>
                    </a:cubicBezTo>
                    <a:cubicBezTo>
                      <a:pt x="4162844" y="133695"/>
                      <a:pt x="4161640" y="132462"/>
                      <a:pt x="4160078" y="131052"/>
                    </a:cubicBezTo>
                    <a:cubicBezTo>
                      <a:pt x="4158516" y="129641"/>
                      <a:pt x="4157092" y="128463"/>
                      <a:pt x="4155805" y="127518"/>
                    </a:cubicBezTo>
                    <a:cubicBezTo>
                      <a:pt x="4161954" y="123798"/>
                      <a:pt x="4167843" y="119671"/>
                      <a:pt x="4173472" y="115138"/>
                    </a:cubicBezTo>
                    <a:cubicBezTo>
                      <a:pt x="4179102" y="110604"/>
                      <a:pt x="4184387" y="105602"/>
                      <a:pt x="4189332" y="100131"/>
                    </a:cubicBezTo>
                    <a:cubicBezTo>
                      <a:pt x="4184917" y="91208"/>
                      <a:pt x="4181037" y="81095"/>
                      <a:pt x="4177691" y="69795"/>
                    </a:cubicBezTo>
                    <a:cubicBezTo>
                      <a:pt x="4174344" y="58494"/>
                      <a:pt x="4171724" y="46249"/>
                      <a:pt x="4169829" y="33061"/>
                    </a:cubicBezTo>
                    <a:lnTo>
                      <a:pt x="4081082" y="33061"/>
                    </a:lnTo>
                    <a:lnTo>
                      <a:pt x="4081082" y="56296"/>
                    </a:lnTo>
                    <a:cubicBezTo>
                      <a:pt x="4081144" y="64454"/>
                      <a:pt x="4080630" y="73387"/>
                      <a:pt x="4079541" y="83095"/>
                    </a:cubicBezTo>
                    <a:cubicBezTo>
                      <a:pt x="4078450" y="92804"/>
                      <a:pt x="4076410" y="102549"/>
                      <a:pt x="4073421" y="112331"/>
                    </a:cubicBezTo>
                    <a:cubicBezTo>
                      <a:pt x="4070432" y="122113"/>
                      <a:pt x="4066120" y="131193"/>
                      <a:pt x="4060484" y="139571"/>
                    </a:cubicBezTo>
                    <a:cubicBezTo>
                      <a:pt x="4059521" y="138398"/>
                      <a:pt x="4058270" y="137128"/>
                      <a:pt x="4056732" y="135763"/>
                    </a:cubicBezTo>
                    <a:cubicBezTo>
                      <a:pt x="4055194" y="134398"/>
                      <a:pt x="4053888" y="133403"/>
                      <a:pt x="4052814" y="132777"/>
                    </a:cubicBezTo>
                    <a:cubicBezTo>
                      <a:pt x="4058006" y="125004"/>
                      <a:pt x="4061916" y="116627"/>
                      <a:pt x="4064542" y="107648"/>
                    </a:cubicBezTo>
                    <a:cubicBezTo>
                      <a:pt x="4067170" y="98669"/>
                      <a:pt x="4068919" y="89738"/>
                      <a:pt x="4069794" y="80854"/>
                    </a:cubicBezTo>
                    <a:cubicBezTo>
                      <a:pt x="4070667" y="71969"/>
                      <a:pt x="4071070" y="63784"/>
                      <a:pt x="4071003" y="56296"/>
                    </a:cubicBezTo>
                    <a:lnTo>
                      <a:pt x="4071003" y="23884"/>
                    </a:lnTo>
                    <a:lnTo>
                      <a:pt x="4168515" y="23884"/>
                    </a:lnTo>
                    <a:cubicBezTo>
                      <a:pt x="4168072" y="20141"/>
                      <a:pt x="4167697" y="16288"/>
                      <a:pt x="4167392" y="12326"/>
                    </a:cubicBezTo>
                    <a:cubicBezTo>
                      <a:pt x="4167086" y="8363"/>
                      <a:pt x="4166876" y="4401"/>
                      <a:pt x="4166762" y="438"/>
                    </a:cubicBezTo>
                    <a:close/>
                    <a:moveTo>
                      <a:pt x="1786100" y="438"/>
                    </a:moveTo>
                    <a:lnTo>
                      <a:pt x="1795960" y="438"/>
                    </a:lnTo>
                    <a:lnTo>
                      <a:pt x="1795960" y="15996"/>
                    </a:lnTo>
                    <a:lnTo>
                      <a:pt x="1837375" y="15996"/>
                    </a:lnTo>
                    <a:lnTo>
                      <a:pt x="1837375" y="438"/>
                    </a:lnTo>
                    <a:lnTo>
                      <a:pt x="1847455" y="438"/>
                    </a:lnTo>
                    <a:lnTo>
                      <a:pt x="1847455" y="15996"/>
                    </a:lnTo>
                    <a:lnTo>
                      <a:pt x="1895664" y="15996"/>
                    </a:lnTo>
                    <a:lnTo>
                      <a:pt x="1895664" y="52344"/>
                    </a:lnTo>
                    <a:lnTo>
                      <a:pt x="1847455" y="52344"/>
                    </a:lnTo>
                    <a:lnTo>
                      <a:pt x="1847455" y="72750"/>
                    </a:lnTo>
                    <a:lnTo>
                      <a:pt x="1908373" y="72750"/>
                    </a:lnTo>
                    <a:cubicBezTo>
                      <a:pt x="1908364" y="72836"/>
                      <a:pt x="1908327" y="73373"/>
                      <a:pt x="1908263" y="74361"/>
                    </a:cubicBezTo>
                    <a:cubicBezTo>
                      <a:pt x="1908199" y="75348"/>
                      <a:pt x="1908163" y="76268"/>
                      <a:pt x="1908154" y="77118"/>
                    </a:cubicBezTo>
                    <a:cubicBezTo>
                      <a:pt x="1907209" y="84042"/>
                      <a:pt x="1906250" y="89310"/>
                      <a:pt x="1905278" y="92922"/>
                    </a:cubicBezTo>
                    <a:cubicBezTo>
                      <a:pt x="1904305" y="96534"/>
                      <a:pt x="1903073" y="99009"/>
                      <a:pt x="1901580" y="100347"/>
                    </a:cubicBezTo>
                    <a:cubicBezTo>
                      <a:pt x="1900302" y="101433"/>
                      <a:pt x="1898914" y="102218"/>
                      <a:pt x="1897416" y="102702"/>
                    </a:cubicBezTo>
                    <a:cubicBezTo>
                      <a:pt x="1895920" y="103186"/>
                      <a:pt x="1894093" y="103423"/>
                      <a:pt x="1891938" y="103414"/>
                    </a:cubicBezTo>
                    <a:cubicBezTo>
                      <a:pt x="1890208" y="103624"/>
                      <a:pt x="1887697" y="103697"/>
                      <a:pt x="1884406" y="103634"/>
                    </a:cubicBezTo>
                    <a:cubicBezTo>
                      <a:pt x="1881114" y="103570"/>
                      <a:pt x="1877563" y="103423"/>
                      <a:pt x="1873751" y="103195"/>
                    </a:cubicBezTo>
                    <a:cubicBezTo>
                      <a:pt x="1873632" y="101953"/>
                      <a:pt x="1873376" y="100602"/>
                      <a:pt x="1872984" y="99141"/>
                    </a:cubicBezTo>
                    <a:cubicBezTo>
                      <a:pt x="1872591" y="97680"/>
                      <a:pt x="1872116" y="96329"/>
                      <a:pt x="1871560" y="95086"/>
                    </a:cubicBezTo>
                    <a:cubicBezTo>
                      <a:pt x="1875371" y="95507"/>
                      <a:pt x="1878813" y="95763"/>
                      <a:pt x="1881886" y="95854"/>
                    </a:cubicBezTo>
                    <a:cubicBezTo>
                      <a:pt x="1884958" y="95945"/>
                      <a:pt x="1887140" y="95982"/>
                      <a:pt x="1888433" y="95964"/>
                    </a:cubicBezTo>
                    <a:cubicBezTo>
                      <a:pt x="1889733" y="95978"/>
                      <a:pt x="1890802" y="95895"/>
                      <a:pt x="1891637" y="95717"/>
                    </a:cubicBezTo>
                    <a:cubicBezTo>
                      <a:pt x="1892472" y="95539"/>
                      <a:pt x="1893157" y="95183"/>
                      <a:pt x="1893692" y="94648"/>
                    </a:cubicBezTo>
                    <a:cubicBezTo>
                      <a:pt x="1894444" y="93926"/>
                      <a:pt x="1895129" y="92518"/>
                      <a:pt x="1895746" y="90426"/>
                    </a:cubicBezTo>
                    <a:cubicBezTo>
                      <a:pt x="1896362" y="88333"/>
                      <a:pt x="1896992" y="85280"/>
                      <a:pt x="1897636" y="81269"/>
                    </a:cubicBezTo>
                    <a:lnTo>
                      <a:pt x="1847455" y="81269"/>
                    </a:lnTo>
                    <a:lnTo>
                      <a:pt x="1847455" y="104277"/>
                    </a:lnTo>
                    <a:lnTo>
                      <a:pt x="1837375" y="104277"/>
                    </a:lnTo>
                    <a:lnTo>
                      <a:pt x="1837375" y="81269"/>
                    </a:lnTo>
                    <a:lnTo>
                      <a:pt x="1787414" y="81269"/>
                    </a:lnTo>
                    <a:cubicBezTo>
                      <a:pt x="1783091" y="88610"/>
                      <a:pt x="1776070" y="95347"/>
                      <a:pt x="1766351" y="101483"/>
                    </a:cubicBezTo>
                    <a:cubicBezTo>
                      <a:pt x="1756631" y="107619"/>
                      <a:pt x="1743201" y="113151"/>
                      <a:pt x="1726059" y="118082"/>
                    </a:cubicBezTo>
                    <a:cubicBezTo>
                      <a:pt x="1725483" y="116699"/>
                      <a:pt x="1724716" y="115192"/>
                      <a:pt x="1723757" y="113563"/>
                    </a:cubicBezTo>
                    <a:cubicBezTo>
                      <a:pt x="1722799" y="111933"/>
                      <a:pt x="1721813" y="110591"/>
                      <a:pt x="1720800" y="109536"/>
                    </a:cubicBezTo>
                    <a:cubicBezTo>
                      <a:pt x="1734933" y="105688"/>
                      <a:pt x="1746327" y="101387"/>
                      <a:pt x="1754983" y="96635"/>
                    </a:cubicBezTo>
                    <a:cubicBezTo>
                      <a:pt x="1763639" y="91883"/>
                      <a:pt x="1770213" y="86761"/>
                      <a:pt x="1774705" y="81269"/>
                    </a:cubicBezTo>
                    <a:lnTo>
                      <a:pt x="1734166" y="81269"/>
                    </a:lnTo>
                    <a:cubicBezTo>
                      <a:pt x="1735294" y="76062"/>
                      <a:pt x="1736435" y="70068"/>
                      <a:pt x="1737590" y="63288"/>
                    </a:cubicBezTo>
                    <a:cubicBezTo>
                      <a:pt x="1738745" y="56507"/>
                      <a:pt x="1739722" y="50020"/>
                      <a:pt x="1740521" y="43825"/>
                    </a:cubicBezTo>
                    <a:lnTo>
                      <a:pt x="1786100" y="43825"/>
                    </a:lnTo>
                    <a:lnTo>
                      <a:pt x="1786100" y="42728"/>
                    </a:lnTo>
                    <a:lnTo>
                      <a:pt x="1786100" y="24733"/>
                    </a:lnTo>
                    <a:lnTo>
                      <a:pt x="1730003" y="24733"/>
                    </a:lnTo>
                    <a:lnTo>
                      <a:pt x="1730003" y="15996"/>
                    </a:lnTo>
                    <a:lnTo>
                      <a:pt x="1786100" y="15996"/>
                    </a:lnTo>
                    <a:close/>
                    <a:moveTo>
                      <a:pt x="1535855" y="438"/>
                    </a:moveTo>
                    <a:lnTo>
                      <a:pt x="1547469" y="2410"/>
                    </a:lnTo>
                    <a:cubicBezTo>
                      <a:pt x="1545944" y="5044"/>
                      <a:pt x="1544338" y="7719"/>
                      <a:pt x="1542648" y="10436"/>
                    </a:cubicBezTo>
                    <a:cubicBezTo>
                      <a:pt x="1540959" y="13152"/>
                      <a:pt x="1539133" y="15882"/>
                      <a:pt x="1537170" y="18626"/>
                    </a:cubicBezTo>
                    <a:lnTo>
                      <a:pt x="1597649" y="18626"/>
                    </a:lnTo>
                    <a:lnTo>
                      <a:pt x="1599621" y="17968"/>
                    </a:lnTo>
                    <a:lnTo>
                      <a:pt x="1606415" y="22777"/>
                    </a:lnTo>
                    <a:cubicBezTo>
                      <a:pt x="1603278" y="28342"/>
                      <a:pt x="1599635" y="34020"/>
                      <a:pt x="1595485" y="39813"/>
                    </a:cubicBezTo>
                    <a:cubicBezTo>
                      <a:pt x="1591336" y="45605"/>
                      <a:pt x="1587090" y="50960"/>
                      <a:pt x="1582748" y="55877"/>
                    </a:cubicBezTo>
                    <a:lnTo>
                      <a:pt x="1650021" y="55877"/>
                    </a:lnTo>
                    <a:lnTo>
                      <a:pt x="1650021" y="119835"/>
                    </a:lnTo>
                    <a:lnTo>
                      <a:pt x="1591513" y="119835"/>
                    </a:lnTo>
                    <a:lnTo>
                      <a:pt x="1591513" y="177271"/>
                    </a:lnTo>
                    <a:cubicBezTo>
                      <a:pt x="1591363" y="180258"/>
                      <a:pt x="1592158" y="182230"/>
                      <a:pt x="1593897" y="183189"/>
                    </a:cubicBezTo>
                    <a:cubicBezTo>
                      <a:pt x="1595636" y="184148"/>
                      <a:pt x="1599225" y="184587"/>
                      <a:pt x="1604661" y="184505"/>
                    </a:cubicBezTo>
                    <a:lnTo>
                      <a:pt x="1644323" y="184505"/>
                    </a:lnTo>
                    <a:cubicBezTo>
                      <a:pt x="1647707" y="184625"/>
                      <a:pt x="1650266" y="183922"/>
                      <a:pt x="1652002" y="182394"/>
                    </a:cubicBezTo>
                    <a:cubicBezTo>
                      <a:pt x="1653737" y="180866"/>
                      <a:pt x="1654948" y="177792"/>
                      <a:pt x="1655637" y="173170"/>
                    </a:cubicBezTo>
                    <a:cubicBezTo>
                      <a:pt x="1656326" y="168549"/>
                      <a:pt x="1656791" y="161658"/>
                      <a:pt x="1657033" y="152499"/>
                    </a:cubicBezTo>
                    <a:cubicBezTo>
                      <a:pt x="1658494" y="153394"/>
                      <a:pt x="1660119" y="154234"/>
                      <a:pt x="1661908" y="155020"/>
                    </a:cubicBezTo>
                    <a:cubicBezTo>
                      <a:pt x="1663698" y="155805"/>
                      <a:pt x="1665433" y="156426"/>
                      <a:pt x="1667113" y="156883"/>
                    </a:cubicBezTo>
                    <a:cubicBezTo>
                      <a:pt x="1666496" y="171675"/>
                      <a:pt x="1664716" y="181698"/>
                      <a:pt x="1661772" y="186952"/>
                    </a:cubicBezTo>
                    <a:cubicBezTo>
                      <a:pt x="1658827" y="192206"/>
                      <a:pt x="1653158" y="194668"/>
                      <a:pt x="1644762" y="194338"/>
                    </a:cubicBezTo>
                    <a:lnTo>
                      <a:pt x="1604223" y="194338"/>
                    </a:lnTo>
                    <a:cubicBezTo>
                      <a:pt x="1595299" y="194489"/>
                      <a:pt x="1589154" y="193368"/>
                      <a:pt x="1585789" y="190975"/>
                    </a:cubicBezTo>
                    <a:cubicBezTo>
                      <a:pt x="1582425" y="188583"/>
                      <a:pt x="1580827" y="184015"/>
                      <a:pt x="1580996" y="177271"/>
                    </a:cubicBezTo>
                    <a:lnTo>
                      <a:pt x="1580996" y="119835"/>
                    </a:lnTo>
                    <a:lnTo>
                      <a:pt x="1566971" y="119835"/>
                    </a:lnTo>
                    <a:cubicBezTo>
                      <a:pt x="1563586" y="131699"/>
                      <a:pt x="1558475" y="142535"/>
                      <a:pt x="1551640" y="152343"/>
                    </a:cubicBezTo>
                    <a:cubicBezTo>
                      <a:pt x="1544806" y="162152"/>
                      <a:pt x="1535524" y="170777"/>
                      <a:pt x="1523795" y="178219"/>
                    </a:cubicBezTo>
                    <a:cubicBezTo>
                      <a:pt x="1512067" y="185661"/>
                      <a:pt x="1497168" y="191765"/>
                      <a:pt x="1479101" y="196530"/>
                    </a:cubicBezTo>
                    <a:cubicBezTo>
                      <a:pt x="1478503" y="195129"/>
                      <a:pt x="1477617" y="193552"/>
                      <a:pt x="1476444" y="191798"/>
                    </a:cubicBezTo>
                    <a:cubicBezTo>
                      <a:pt x="1475271" y="190045"/>
                      <a:pt x="1474112" y="188634"/>
                      <a:pt x="1472966" y="187564"/>
                    </a:cubicBezTo>
                    <a:cubicBezTo>
                      <a:pt x="1489947" y="183378"/>
                      <a:pt x="1503974" y="177997"/>
                      <a:pt x="1515046" y="171422"/>
                    </a:cubicBezTo>
                    <a:cubicBezTo>
                      <a:pt x="1526119" y="164847"/>
                      <a:pt x="1534903" y="157223"/>
                      <a:pt x="1541399" y="148552"/>
                    </a:cubicBezTo>
                    <a:cubicBezTo>
                      <a:pt x="1547894" y="139882"/>
                      <a:pt x="1552766" y="130309"/>
                      <a:pt x="1556015" y="119835"/>
                    </a:cubicBezTo>
                    <a:lnTo>
                      <a:pt x="1495316" y="119835"/>
                    </a:lnTo>
                    <a:lnTo>
                      <a:pt x="1495316" y="64618"/>
                    </a:lnTo>
                    <a:cubicBezTo>
                      <a:pt x="1492696" y="66900"/>
                      <a:pt x="1490048" y="69073"/>
                      <a:pt x="1487373" y="71138"/>
                    </a:cubicBezTo>
                    <a:cubicBezTo>
                      <a:pt x="1484698" y="73202"/>
                      <a:pt x="1481941" y="75266"/>
                      <a:pt x="1479101" y="77331"/>
                    </a:cubicBezTo>
                    <a:cubicBezTo>
                      <a:pt x="1478170" y="76070"/>
                      <a:pt x="1476964" y="74755"/>
                      <a:pt x="1475486" y="73384"/>
                    </a:cubicBezTo>
                    <a:cubicBezTo>
                      <a:pt x="1474007" y="72014"/>
                      <a:pt x="1472582" y="70918"/>
                      <a:pt x="1471212" y="70095"/>
                    </a:cubicBezTo>
                    <a:cubicBezTo>
                      <a:pt x="1486492" y="59737"/>
                      <a:pt x="1499594" y="48320"/>
                      <a:pt x="1510519" y="35845"/>
                    </a:cubicBezTo>
                    <a:cubicBezTo>
                      <a:pt x="1521443" y="23370"/>
                      <a:pt x="1529889" y="11568"/>
                      <a:pt x="1535855" y="438"/>
                    </a:cubicBezTo>
                    <a:close/>
                    <a:moveTo>
                      <a:pt x="288579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9" y="19922"/>
                      <a:pt x="286168" y="23008"/>
                    </a:cubicBezTo>
                    <a:lnTo>
                      <a:pt x="422027" y="23008"/>
                    </a:lnTo>
                    <a:lnTo>
                      <a:pt x="422027" y="32403"/>
                    </a:lnTo>
                    <a:lnTo>
                      <a:pt x="279375" y="32403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5000" y="64524"/>
                      <a:pt x="244013" y="63025"/>
                      <a:pt x="242671" y="61224"/>
                    </a:cubicBezTo>
                    <a:cubicBezTo>
                      <a:pt x="241329" y="59423"/>
                      <a:pt x="240124" y="57926"/>
                      <a:pt x="239055" y="56732"/>
                    </a:cubicBezTo>
                    <a:cubicBezTo>
                      <a:pt x="248775" y="49927"/>
                      <a:pt x="258042" y="41642"/>
                      <a:pt x="266858" y="31876"/>
                    </a:cubicBezTo>
                    <a:cubicBezTo>
                      <a:pt x="275672" y="22111"/>
                      <a:pt x="282913" y="11632"/>
                      <a:pt x="288579" y="438"/>
                    </a:cubicBezTo>
                    <a:close/>
                    <a:moveTo>
                      <a:pt x="4408734" y="425"/>
                    </a:moveTo>
                    <a:lnTo>
                      <a:pt x="4417718" y="4588"/>
                    </a:lnTo>
                    <a:cubicBezTo>
                      <a:pt x="4416618" y="6245"/>
                      <a:pt x="4415476" y="7916"/>
                      <a:pt x="4414294" y="9600"/>
                    </a:cubicBezTo>
                    <a:cubicBezTo>
                      <a:pt x="4413112" y="11285"/>
                      <a:pt x="4411915" y="12901"/>
                      <a:pt x="4410706" y="14449"/>
                    </a:cubicBezTo>
                    <a:cubicBezTo>
                      <a:pt x="4422781" y="28162"/>
                      <a:pt x="4436704" y="40287"/>
                      <a:pt x="4452477" y="50824"/>
                    </a:cubicBezTo>
                    <a:cubicBezTo>
                      <a:pt x="4468250" y="61360"/>
                      <a:pt x="4485734" y="70856"/>
                      <a:pt x="4504931" y="79310"/>
                    </a:cubicBezTo>
                    <a:cubicBezTo>
                      <a:pt x="4503456" y="80461"/>
                      <a:pt x="4502023" y="81885"/>
                      <a:pt x="4500630" y="83583"/>
                    </a:cubicBezTo>
                    <a:cubicBezTo>
                      <a:pt x="4499238" y="85282"/>
                      <a:pt x="4498188" y="86925"/>
                      <a:pt x="4497480" y="88513"/>
                    </a:cubicBezTo>
                    <a:cubicBezTo>
                      <a:pt x="4478882" y="79639"/>
                      <a:pt x="4461899" y="69833"/>
                      <a:pt x="4446532" y="59096"/>
                    </a:cubicBezTo>
                    <a:cubicBezTo>
                      <a:pt x="4431166" y="48359"/>
                      <a:pt x="4417252" y="36033"/>
                      <a:pt x="4404789" y="22118"/>
                    </a:cubicBezTo>
                    <a:cubicBezTo>
                      <a:pt x="4392896" y="36389"/>
                      <a:pt x="4378991" y="49372"/>
                      <a:pt x="4363073" y="61068"/>
                    </a:cubicBezTo>
                    <a:cubicBezTo>
                      <a:pt x="4347154" y="72764"/>
                      <a:pt x="4330235" y="82351"/>
                      <a:pt x="4312316" y="89828"/>
                    </a:cubicBezTo>
                    <a:cubicBezTo>
                      <a:pt x="4311514" y="88554"/>
                      <a:pt x="4310436" y="87103"/>
                      <a:pt x="4309085" y="85473"/>
                    </a:cubicBezTo>
                    <a:cubicBezTo>
                      <a:pt x="4307734" y="83843"/>
                      <a:pt x="4306328" y="82446"/>
                      <a:pt x="4304868" y="81282"/>
                    </a:cubicBezTo>
                    <a:cubicBezTo>
                      <a:pt x="4326342" y="72737"/>
                      <a:pt x="4346227" y="61396"/>
                      <a:pt x="4364525" y="47263"/>
                    </a:cubicBezTo>
                    <a:cubicBezTo>
                      <a:pt x="4382822" y="33129"/>
                      <a:pt x="4397558" y="17516"/>
                      <a:pt x="4408734" y="425"/>
                    </a:cubicBezTo>
                    <a:close/>
                    <a:moveTo>
                      <a:pt x="4197878" y="219"/>
                    </a:moveTo>
                    <a:cubicBezTo>
                      <a:pt x="4203424" y="2255"/>
                      <a:pt x="4208984" y="4702"/>
                      <a:pt x="4214559" y="7560"/>
                    </a:cubicBezTo>
                    <a:cubicBezTo>
                      <a:pt x="4220134" y="10418"/>
                      <a:pt x="4224652" y="13303"/>
                      <a:pt x="4228117" y="16215"/>
                    </a:cubicBezTo>
                    <a:lnTo>
                      <a:pt x="4221981" y="23008"/>
                    </a:lnTo>
                    <a:cubicBezTo>
                      <a:pt x="4218426" y="20068"/>
                      <a:pt x="4213870" y="17073"/>
                      <a:pt x="4208314" y="14024"/>
                    </a:cubicBezTo>
                    <a:cubicBezTo>
                      <a:pt x="4202758" y="10975"/>
                      <a:pt x="4197161" y="8418"/>
                      <a:pt x="4191523" y="6354"/>
                    </a:cubicBezTo>
                    <a:close/>
                    <a:moveTo>
                      <a:pt x="4606662" y="0"/>
                    </a:moveTo>
                    <a:lnTo>
                      <a:pt x="4617836" y="1972"/>
                    </a:lnTo>
                    <a:cubicBezTo>
                      <a:pt x="4615878" y="5610"/>
                      <a:pt x="4613769" y="9400"/>
                      <a:pt x="4611509" y="13339"/>
                    </a:cubicBezTo>
                    <a:cubicBezTo>
                      <a:pt x="4609250" y="17279"/>
                      <a:pt x="4606756" y="21232"/>
                      <a:pt x="4604032" y="25199"/>
                    </a:cubicBezTo>
                    <a:lnTo>
                      <a:pt x="4662319" y="25199"/>
                    </a:lnTo>
                    <a:cubicBezTo>
                      <a:pt x="4660854" y="21720"/>
                      <a:pt x="4659074" y="17996"/>
                      <a:pt x="4656978" y="14024"/>
                    </a:cubicBezTo>
                    <a:cubicBezTo>
                      <a:pt x="4654882" y="10052"/>
                      <a:pt x="4652718" y="6327"/>
                      <a:pt x="4650487" y="2849"/>
                    </a:cubicBezTo>
                    <a:lnTo>
                      <a:pt x="4659910" y="0"/>
                    </a:lnTo>
                    <a:cubicBezTo>
                      <a:pt x="4662511" y="4063"/>
                      <a:pt x="4665086" y="8372"/>
                      <a:pt x="4667634" y="12928"/>
                    </a:cubicBezTo>
                    <a:cubicBezTo>
                      <a:pt x="4670180" y="17485"/>
                      <a:pt x="4672208" y="21575"/>
                      <a:pt x="4673714" y="25199"/>
                    </a:cubicBezTo>
                    <a:lnTo>
                      <a:pt x="4739672" y="25199"/>
                    </a:lnTo>
                    <a:lnTo>
                      <a:pt x="4739672" y="34376"/>
                    </a:lnTo>
                    <a:lnTo>
                      <a:pt x="4666483" y="34376"/>
                    </a:lnTo>
                    <a:lnTo>
                      <a:pt x="4666483" y="52371"/>
                    </a:lnTo>
                    <a:lnTo>
                      <a:pt x="4731344" y="52371"/>
                    </a:lnTo>
                    <a:lnTo>
                      <a:pt x="4731344" y="60889"/>
                    </a:lnTo>
                    <a:lnTo>
                      <a:pt x="4666483" y="60889"/>
                    </a:lnTo>
                    <a:lnTo>
                      <a:pt x="4666483" y="78666"/>
                    </a:lnTo>
                    <a:lnTo>
                      <a:pt x="4732222" y="78666"/>
                    </a:lnTo>
                    <a:lnTo>
                      <a:pt x="4732222" y="87185"/>
                    </a:lnTo>
                    <a:lnTo>
                      <a:pt x="4666483" y="87185"/>
                    </a:lnTo>
                    <a:lnTo>
                      <a:pt x="4666483" y="105839"/>
                    </a:lnTo>
                    <a:lnTo>
                      <a:pt x="4747779" y="105839"/>
                    </a:lnTo>
                    <a:lnTo>
                      <a:pt x="4747779" y="115014"/>
                    </a:lnTo>
                    <a:lnTo>
                      <a:pt x="4597896" y="115014"/>
                    </a:lnTo>
                    <a:lnTo>
                      <a:pt x="4597896" y="122256"/>
                    </a:lnTo>
                    <a:lnTo>
                      <a:pt x="4587597" y="122256"/>
                    </a:lnTo>
                    <a:lnTo>
                      <a:pt x="4587597" y="47104"/>
                    </a:lnTo>
                    <a:cubicBezTo>
                      <a:pt x="4580584" y="55459"/>
                      <a:pt x="4572696" y="63273"/>
                      <a:pt x="4563932" y="70546"/>
                    </a:cubicBezTo>
                    <a:cubicBezTo>
                      <a:pt x="4562904" y="69389"/>
                      <a:pt x="4561672" y="68192"/>
                      <a:pt x="4560234" y="66953"/>
                    </a:cubicBezTo>
                    <a:cubicBezTo>
                      <a:pt x="4558796" y="65713"/>
                      <a:pt x="4557398" y="64790"/>
                      <a:pt x="4556042" y="64182"/>
                    </a:cubicBezTo>
                    <a:cubicBezTo>
                      <a:pt x="4568026" y="54308"/>
                      <a:pt x="4578297" y="43668"/>
                      <a:pt x="4586856" y="32259"/>
                    </a:cubicBezTo>
                    <a:cubicBezTo>
                      <a:pt x="4595417" y="20851"/>
                      <a:pt x="4602018" y="10098"/>
                      <a:pt x="46066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任意多边形: 形状 89">
                <a:extLst>
                  <a:ext uri="{FF2B5EF4-FFF2-40B4-BE49-F238E27FC236}">
                    <a16:creationId xmlns:a16="http://schemas.microsoft.com/office/drawing/2014/main" id="{10B66514-ED38-4A02-A36C-2DFEC9206F46}"/>
                  </a:ext>
                </a:extLst>
              </p:cNvPr>
              <p:cNvSpPr/>
              <p:nvPr/>
            </p:nvSpPr>
            <p:spPr>
              <a:xfrm>
                <a:off x="5205448" y="4580673"/>
                <a:ext cx="680392" cy="211444"/>
              </a:xfrm>
              <a:custGeom>
                <a:avLst/>
                <a:gdLst>
                  <a:gd name="connsiteX0" fmla="*/ 544752 w 680392"/>
                  <a:gd name="connsiteY0" fmla="*/ 143963 h 211444"/>
                  <a:gd name="connsiteX1" fmla="*/ 557352 w 680392"/>
                  <a:gd name="connsiteY1" fmla="*/ 166167 h 211444"/>
                  <a:gd name="connsiteX2" fmla="*/ 567980 w 680392"/>
                  <a:gd name="connsiteY2" fmla="*/ 186910 h 211444"/>
                  <a:gd name="connsiteX3" fmla="*/ 537521 w 680392"/>
                  <a:gd name="connsiteY3" fmla="*/ 197416 h 211444"/>
                  <a:gd name="connsiteX4" fmla="*/ 532974 w 680392"/>
                  <a:gd name="connsiteY4" fmla="*/ 186032 h 211444"/>
                  <a:gd name="connsiteX5" fmla="*/ 526783 w 680392"/>
                  <a:gd name="connsiteY5" fmla="*/ 172662 h 211444"/>
                  <a:gd name="connsiteX6" fmla="*/ 515252 w 680392"/>
                  <a:gd name="connsiteY6" fmla="*/ 199055 h 211444"/>
                  <a:gd name="connsiteX7" fmla="*/ 487122 w 680392"/>
                  <a:gd name="connsiteY7" fmla="*/ 205733 h 211444"/>
                  <a:gd name="connsiteX8" fmla="*/ 450527 w 680392"/>
                  <a:gd name="connsiteY8" fmla="*/ 205733 h 211444"/>
                  <a:gd name="connsiteX9" fmla="*/ 416617 w 680392"/>
                  <a:gd name="connsiteY9" fmla="*/ 199110 h 211444"/>
                  <a:gd name="connsiteX10" fmla="*/ 408016 w 680392"/>
                  <a:gd name="connsiteY10" fmla="*/ 175075 h 211444"/>
                  <a:gd name="connsiteX11" fmla="*/ 408016 w 680392"/>
                  <a:gd name="connsiteY11" fmla="*/ 157964 h 211444"/>
                  <a:gd name="connsiteX12" fmla="*/ 399224 w 680392"/>
                  <a:gd name="connsiteY12" fmla="*/ 179863 h 211444"/>
                  <a:gd name="connsiteX13" fmla="*/ 389610 w 680392"/>
                  <a:gd name="connsiteY13" fmla="*/ 200261 h 211444"/>
                  <a:gd name="connsiteX14" fmla="*/ 359589 w 680392"/>
                  <a:gd name="connsiteY14" fmla="*/ 188442 h 211444"/>
                  <a:gd name="connsiteX15" fmla="*/ 370737 w 680392"/>
                  <a:gd name="connsiteY15" fmla="*/ 168935 h 211444"/>
                  <a:gd name="connsiteX16" fmla="*/ 379749 w 680392"/>
                  <a:gd name="connsiteY16" fmla="*/ 147469 h 211444"/>
                  <a:gd name="connsiteX17" fmla="*/ 408016 w 680392"/>
                  <a:gd name="connsiteY17" fmla="*/ 157308 h 211444"/>
                  <a:gd name="connsiteX18" fmla="*/ 408016 w 680392"/>
                  <a:gd name="connsiteY18" fmla="*/ 145720 h 211444"/>
                  <a:gd name="connsiteX19" fmla="*/ 440228 w 680392"/>
                  <a:gd name="connsiteY19" fmla="*/ 145720 h 211444"/>
                  <a:gd name="connsiteX20" fmla="*/ 440228 w 680392"/>
                  <a:gd name="connsiteY20" fmla="*/ 174637 h 211444"/>
                  <a:gd name="connsiteX21" fmla="*/ 442693 w 680392"/>
                  <a:gd name="connsiteY21" fmla="*/ 180533 h 211444"/>
                  <a:gd name="connsiteX22" fmla="*/ 454033 w 680392"/>
                  <a:gd name="connsiteY22" fmla="*/ 181657 h 211444"/>
                  <a:gd name="connsiteX23" fmla="*/ 484930 w 680392"/>
                  <a:gd name="connsiteY23" fmla="*/ 181657 h 211444"/>
                  <a:gd name="connsiteX24" fmla="*/ 495092 w 680392"/>
                  <a:gd name="connsiteY24" fmla="*/ 177464 h 211444"/>
                  <a:gd name="connsiteX25" fmla="*/ 498516 w 680392"/>
                  <a:gd name="connsiteY25" fmla="*/ 157320 h 211444"/>
                  <a:gd name="connsiteX26" fmla="*/ 510020 w 680392"/>
                  <a:gd name="connsiteY26" fmla="*/ 162472 h 211444"/>
                  <a:gd name="connsiteX27" fmla="*/ 523496 w 680392"/>
                  <a:gd name="connsiteY27" fmla="*/ 166309 h 211444"/>
                  <a:gd name="connsiteX28" fmla="*/ 519908 w 680392"/>
                  <a:gd name="connsiteY28" fmla="*/ 159348 h 211444"/>
                  <a:gd name="connsiteX29" fmla="*/ 516485 w 680392"/>
                  <a:gd name="connsiteY29" fmla="*/ 152716 h 211444"/>
                  <a:gd name="connsiteX30" fmla="*/ 148569 w 680392"/>
                  <a:gd name="connsiteY30" fmla="*/ 105606 h 211444"/>
                  <a:gd name="connsiteX31" fmla="*/ 175960 w 680392"/>
                  <a:gd name="connsiteY31" fmla="*/ 115686 h 211444"/>
                  <a:gd name="connsiteX32" fmla="*/ 166016 w 680392"/>
                  <a:gd name="connsiteY32" fmla="*/ 141543 h 211444"/>
                  <a:gd name="connsiteX33" fmla="*/ 150979 w 680392"/>
                  <a:gd name="connsiteY33" fmla="*/ 163456 h 211444"/>
                  <a:gd name="connsiteX34" fmla="*/ 124465 w 680392"/>
                  <a:gd name="connsiteY34" fmla="*/ 147460 h 211444"/>
                  <a:gd name="connsiteX35" fmla="*/ 138899 w 680392"/>
                  <a:gd name="connsiteY35" fmla="*/ 128587 h 211444"/>
                  <a:gd name="connsiteX36" fmla="*/ 148569 w 680392"/>
                  <a:gd name="connsiteY36" fmla="*/ 105606 h 211444"/>
                  <a:gd name="connsiteX37" fmla="*/ 278511 w 680392"/>
                  <a:gd name="connsiteY37" fmla="*/ 104291 h 211444"/>
                  <a:gd name="connsiteX38" fmla="*/ 306122 w 680392"/>
                  <a:gd name="connsiteY38" fmla="*/ 120069 h 211444"/>
                  <a:gd name="connsiteX39" fmla="*/ 292207 w 680392"/>
                  <a:gd name="connsiteY39" fmla="*/ 142447 h 211444"/>
                  <a:gd name="connsiteX40" fmla="*/ 278950 w 680392"/>
                  <a:gd name="connsiteY40" fmla="*/ 161703 h 211444"/>
                  <a:gd name="connsiteX41" fmla="*/ 255284 w 680392"/>
                  <a:gd name="connsiteY41" fmla="*/ 147240 h 211444"/>
                  <a:gd name="connsiteX42" fmla="*/ 267720 w 680392"/>
                  <a:gd name="connsiteY42" fmla="*/ 126916 h 211444"/>
                  <a:gd name="connsiteX43" fmla="*/ 278511 w 680392"/>
                  <a:gd name="connsiteY43" fmla="*/ 104291 h 211444"/>
                  <a:gd name="connsiteX44" fmla="*/ 433216 w 680392"/>
                  <a:gd name="connsiteY44" fmla="*/ 101210 h 211444"/>
                  <a:gd name="connsiteX45" fmla="*/ 433216 w 680392"/>
                  <a:gd name="connsiteY45" fmla="*/ 113509 h 211444"/>
                  <a:gd name="connsiteX46" fmla="*/ 450965 w 680392"/>
                  <a:gd name="connsiteY46" fmla="*/ 113509 h 211444"/>
                  <a:gd name="connsiteX47" fmla="*/ 450965 w 680392"/>
                  <a:gd name="connsiteY47" fmla="*/ 101210 h 211444"/>
                  <a:gd name="connsiteX48" fmla="*/ 200502 w 680392"/>
                  <a:gd name="connsiteY48" fmla="*/ 99032 h 211444"/>
                  <a:gd name="connsiteX49" fmla="*/ 234247 w 680392"/>
                  <a:gd name="connsiteY49" fmla="*/ 99032 h 211444"/>
                  <a:gd name="connsiteX50" fmla="*/ 232056 w 680392"/>
                  <a:gd name="connsiteY50" fmla="*/ 118315 h 211444"/>
                  <a:gd name="connsiteX51" fmla="*/ 261310 w 680392"/>
                  <a:gd name="connsiteY51" fmla="*/ 161072 h 211444"/>
                  <a:gd name="connsiteX52" fmla="*/ 322118 w 680392"/>
                  <a:gd name="connsiteY52" fmla="*/ 179671 h 211444"/>
                  <a:gd name="connsiteX53" fmla="*/ 312038 w 680392"/>
                  <a:gd name="connsiteY53" fmla="*/ 193422 h 211444"/>
                  <a:gd name="connsiteX54" fmla="*/ 303930 w 680392"/>
                  <a:gd name="connsiteY54" fmla="*/ 208815 h 211444"/>
                  <a:gd name="connsiteX55" fmla="*/ 251723 w 680392"/>
                  <a:gd name="connsiteY55" fmla="*/ 191285 h 211444"/>
                  <a:gd name="connsiteX56" fmla="*/ 220223 w 680392"/>
                  <a:gd name="connsiteY56" fmla="*/ 157977 h 211444"/>
                  <a:gd name="connsiteX57" fmla="*/ 189491 w 680392"/>
                  <a:gd name="connsiteY57" fmla="*/ 189805 h 211444"/>
                  <a:gd name="connsiteX58" fmla="*/ 128189 w 680392"/>
                  <a:gd name="connsiteY58" fmla="*/ 211444 h 211444"/>
                  <a:gd name="connsiteX59" fmla="*/ 121369 w 680392"/>
                  <a:gd name="connsiteY59" fmla="*/ 197064 h 211444"/>
                  <a:gd name="connsiteX60" fmla="*/ 111755 w 680392"/>
                  <a:gd name="connsiteY60" fmla="*/ 183835 h 211444"/>
                  <a:gd name="connsiteX61" fmla="*/ 159118 w 680392"/>
                  <a:gd name="connsiteY61" fmla="*/ 170800 h 211444"/>
                  <a:gd name="connsiteX62" fmla="*/ 184971 w 680392"/>
                  <a:gd name="connsiteY62" fmla="*/ 152363 h 211444"/>
                  <a:gd name="connsiteX63" fmla="*/ 196403 w 680392"/>
                  <a:gd name="connsiteY63" fmla="*/ 128461 h 211444"/>
                  <a:gd name="connsiteX64" fmla="*/ 200502 w 680392"/>
                  <a:gd name="connsiteY64" fmla="*/ 99032 h 211444"/>
                  <a:gd name="connsiteX65" fmla="*/ 649057 w 680392"/>
                  <a:gd name="connsiteY65" fmla="*/ 70327 h 211444"/>
                  <a:gd name="connsiteX66" fmla="*/ 680392 w 680392"/>
                  <a:gd name="connsiteY66" fmla="*/ 70327 h 211444"/>
                  <a:gd name="connsiteX67" fmla="*/ 680392 w 680392"/>
                  <a:gd name="connsiteY67" fmla="*/ 209472 h 211444"/>
                  <a:gd name="connsiteX68" fmla="*/ 605889 w 680392"/>
                  <a:gd name="connsiteY68" fmla="*/ 209472 h 211444"/>
                  <a:gd name="connsiteX69" fmla="*/ 605889 w 680392"/>
                  <a:gd name="connsiteY69" fmla="*/ 180986 h 211444"/>
                  <a:gd name="connsiteX70" fmla="*/ 649057 w 680392"/>
                  <a:gd name="connsiteY70" fmla="*/ 180986 h 211444"/>
                  <a:gd name="connsiteX71" fmla="*/ 409112 w 680392"/>
                  <a:gd name="connsiteY71" fmla="*/ 53029 h 211444"/>
                  <a:gd name="connsiteX72" fmla="*/ 476384 w 680392"/>
                  <a:gd name="connsiteY72" fmla="*/ 53029 h 211444"/>
                  <a:gd name="connsiteX73" fmla="*/ 476384 w 680392"/>
                  <a:gd name="connsiteY73" fmla="*/ 73600 h 211444"/>
                  <a:gd name="connsiteX74" fmla="*/ 409112 w 680392"/>
                  <a:gd name="connsiteY74" fmla="*/ 73600 h 211444"/>
                  <a:gd name="connsiteX75" fmla="*/ 130161 w 680392"/>
                  <a:gd name="connsiteY75" fmla="*/ 6780 h 211444"/>
                  <a:gd name="connsiteX76" fmla="*/ 298890 w 680392"/>
                  <a:gd name="connsiteY76" fmla="*/ 6780 h 211444"/>
                  <a:gd name="connsiteX77" fmla="*/ 298890 w 680392"/>
                  <a:gd name="connsiteY77" fmla="*/ 95088 h 211444"/>
                  <a:gd name="connsiteX78" fmla="*/ 130161 w 680392"/>
                  <a:gd name="connsiteY78" fmla="*/ 95088 h 211444"/>
                  <a:gd name="connsiteX79" fmla="*/ 130161 w 680392"/>
                  <a:gd name="connsiteY79" fmla="*/ 67040 h 211444"/>
                  <a:gd name="connsiteX80" fmla="*/ 268431 w 680392"/>
                  <a:gd name="connsiteY80" fmla="*/ 67040 h 211444"/>
                  <a:gd name="connsiteX81" fmla="*/ 268431 w 680392"/>
                  <a:gd name="connsiteY81" fmla="*/ 62000 h 211444"/>
                  <a:gd name="connsiteX82" fmla="*/ 139804 w 680392"/>
                  <a:gd name="connsiteY82" fmla="*/ 62000 h 211444"/>
                  <a:gd name="connsiteX83" fmla="*/ 139804 w 680392"/>
                  <a:gd name="connsiteY83" fmla="*/ 40525 h 211444"/>
                  <a:gd name="connsiteX84" fmla="*/ 268431 w 680392"/>
                  <a:gd name="connsiteY84" fmla="*/ 40525 h 211444"/>
                  <a:gd name="connsiteX85" fmla="*/ 268431 w 680392"/>
                  <a:gd name="connsiteY85" fmla="*/ 34828 h 211444"/>
                  <a:gd name="connsiteX86" fmla="*/ 130161 w 680392"/>
                  <a:gd name="connsiteY86" fmla="*/ 34828 h 211444"/>
                  <a:gd name="connsiteX87" fmla="*/ 0 w 680392"/>
                  <a:gd name="connsiteY87" fmla="*/ 1301 h 211444"/>
                  <a:gd name="connsiteX88" fmla="*/ 74503 w 680392"/>
                  <a:gd name="connsiteY88" fmla="*/ 1301 h 211444"/>
                  <a:gd name="connsiteX89" fmla="*/ 74503 w 680392"/>
                  <a:gd name="connsiteY89" fmla="*/ 29788 h 211444"/>
                  <a:gd name="connsiteX90" fmla="*/ 31335 w 680392"/>
                  <a:gd name="connsiteY90" fmla="*/ 29788 h 211444"/>
                  <a:gd name="connsiteX91" fmla="*/ 31335 w 680392"/>
                  <a:gd name="connsiteY91" fmla="*/ 140447 h 211444"/>
                  <a:gd name="connsiteX92" fmla="*/ 0 w 680392"/>
                  <a:gd name="connsiteY92" fmla="*/ 140447 h 211444"/>
                  <a:gd name="connsiteX93" fmla="*/ 531166 w 680392"/>
                  <a:gd name="connsiteY93" fmla="*/ 0 h 211444"/>
                  <a:gd name="connsiteX94" fmla="*/ 541684 w 680392"/>
                  <a:gd name="connsiteY94" fmla="*/ 8915 h 211444"/>
                  <a:gd name="connsiteX95" fmla="*/ 550887 w 680392"/>
                  <a:gd name="connsiteY95" fmla="*/ 17520 h 211444"/>
                  <a:gd name="connsiteX96" fmla="*/ 546724 w 680392"/>
                  <a:gd name="connsiteY96" fmla="*/ 20599 h 211444"/>
                  <a:gd name="connsiteX97" fmla="*/ 563378 w 680392"/>
                  <a:gd name="connsiteY97" fmla="*/ 20599 h 211444"/>
                  <a:gd name="connsiteX98" fmla="*/ 563378 w 680392"/>
                  <a:gd name="connsiteY98" fmla="*/ 45552 h 211444"/>
                  <a:gd name="connsiteX99" fmla="*/ 509472 w 680392"/>
                  <a:gd name="connsiteY99" fmla="*/ 45552 h 211444"/>
                  <a:gd name="connsiteX100" fmla="*/ 511088 w 680392"/>
                  <a:gd name="connsiteY100" fmla="*/ 64846 h 211444"/>
                  <a:gd name="connsiteX101" fmla="*/ 513855 w 680392"/>
                  <a:gd name="connsiteY101" fmla="*/ 81514 h 211444"/>
                  <a:gd name="connsiteX102" fmla="*/ 523552 w 680392"/>
                  <a:gd name="connsiteY102" fmla="*/ 65806 h 211444"/>
                  <a:gd name="connsiteX103" fmla="*/ 530947 w 680392"/>
                  <a:gd name="connsiteY103" fmla="*/ 48631 h 211444"/>
                  <a:gd name="connsiteX104" fmla="*/ 559434 w 680392"/>
                  <a:gd name="connsiteY104" fmla="*/ 55436 h 211444"/>
                  <a:gd name="connsiteX105" fmla="*/ 545464 w 680392"/>
                  <a:gd name="connsiteY105" fmla="*/ 84869 h 211444"/>
                  <a:gd name="connsiteX106" fmla="*/ 527222 w 680392"/>
                  <a:gd name="connsiteY106" fmla="*/ 110204 h 211444"/>
                  <a:gd name="connsiteX107" fmla="*/ 531824 w 680392"/>
                  <a:gd name="connsiteY107" fmla="*/ 112973 h 211444"/>
                  <a:gd name="connsiteX108" fmla="*/ 537083 w 680392"/>
                  <a:gd name="connsiteY108" fmla="*/ 113933 h 211444"/>
                  <a:gd name="connsiteX109" fmla="*/ 542506 w 680392"/>
                  <a:gd name="connsiteY109" fmla="*/ 107905 h 211444"/>
                  <a:gd name="connsiteX110" fmla="*/ 544971 w 680392"/>
                  <a:gd name="connsiteY110" fmla="*/ 88080 h 211444"/>
                  <a:gd name="connsiteX111" fmla="*/ 556530 w 680392"/>
                  <a:gd name="connsiteY111" fmla="*/ 95958 h 211444"/>
                  <a:gd name="connsiteX112" fmla="*/ 569075 w 680392"/>
                  <a:gd name="connsiteY112" fmla="*/ 101210 h 211444"/>
                  <a:gd name="connsiteX113" fmla="*/ 558831 w 680392"/>
                  <a:gd name="connsiteY113" fmla="*/ 134119 h 211444"/>
                  <a:gd name="connsiteX114" fmla="*/ 535768 w 680392"/>
                  <a:gd name="connsiteY114" fmla="*/ 142201 h 211444"/>
                  <a:gd name="connsiteX115" fmla="*/ 519059 w 680392"/>
                  <a:gd name="connsiteY115" fmla="*/ 139215 h 211444"/>
                  <a:gd name="connsiteX116" fmla="*/ 505966 w 680392"/>
                  <a:gd name="connsiteY116" fmla="*/ 130806 h 211444"/>
                  <a:gd name="connsiteX117" fmla="*/ 499721 w 680392"/>
                  <a:gd name="connsiteY117" fmla="*/ 135353 h 211444"/>
                  <a:gd name="connsiteX118" fmla="*/ 493476 w 680392"/>
                  <a:gd name="connsiteY118" fmla="*/ 139571 h 211444"/>
                  <a:gd name="connsiteX119" fmla="*/ 485177 w 680392"/>
                  <a:gd name="connsiteY119" fmla="*/ 130367 h 211444"/>
                  <a:gd name="connsiteX120" fmla="*/ 475070 w 680392"/>
                  <a:gd name="connsiteY120" fmla="*/ 120506 h 211444"/>
                  <a:gd name="connsiteX121" fmla="*/ 475070 w 680392"/>
                  <a:gd name="connsiteY121" fmla="*/ 134079 h 211444"/>
                  <a:gd name="connsiteX122" fmla="*/ 469153 w 680392"/>
                  <a:gd name="connsiteY122" fmla="*/ 134079 h 211444"/>
                  <a:gd name="connsiteX123" fmla="*/ 483643 w 680392"/>
                  <a:gd name="connsiteY123" fmla="*/ 149070 h 211444"/>
                  <a:gd name="connsiteX124" fmla="*/ 496325 w 680392"/>
                  <a:gd name="connsiteY124" fmla="*/ 163240 h 211444"/>
                  <a:gd name="connsiteX125" fmla="*/ 469810 w 680392"/>
                  <a:gd name="connsiteY125" fmla="*/ 176175 h 211444"/>
                  <a:gd name="connsiteX126" fmla="*/ 458114 w 680392"/>
                  <a:gd name="connsiteY126" fmla="*/ 161184 h 211444"/>
                  <a:gd name="connsiteX127" fmla="*/ 443953 w 680392"/>
                  <a:gd name="connsiteY127" fmla="*/ 145041 h 211444"/>
                  <a:gd name="connsiteX128" fmla="*/ 468496 w 680392"/>
                  <a:gd name="connsiteY128" fmla="*/ 134079 h 211444"/>
                  <a:gd name="connsiteX129" fmla="*/ 408454 w 680392"/>
                  <a:gd name="connsiteY129" fmla="*/ 134079 h 211444"/>
                  <a:gd name="connsiteX130" fmla="*/ 408454 w 680392"/>
                  <a:gd name="connsiteY130" fmla="*/ 80639 h 211444"/>
                  <a:gd name="connsiteX131" fmla="*/ 475070 w 680392"/>
                  <a:gd name="connsiteY131" fmla="*/ 80639 h 211444"/>
                  <a:gd name="connsiteX132" fmla="*/ 475070 w 680392"/>
                  <a:gd name="connsiteY132" fmla="*/ 116572 h 211444"/>
                  <a:gd name="connsiteX133" fmla="*/ 490846 w 680392"/>
                  <a:gd name="connsiteY133" fmla="*/ 105822 h 211444"/>
                  <a:gd name="connsiteX134" fmla="*/ 483944 w 680392"/>
                  <a:gd name="connsiteY134" fmla="*/ 78567 h 211444"/>
                  <a:gd name="connsiteX135" fmla="*/ 480328 w 680392"/>
                  <a:gd name="connsiteY135" fmla="*/ 45552 h 211444"/>
                  <a:gd name="connsiteX136" fmla="*/ 405825 w 680392"/>
                  <a:gd name="connsiteY136" fmla="*/ 45552 h 211444"/>
                  <a:gd name="connsiteX137" fmla="*/ 405825 w 680392"/>
                  <a:gd name="connsiteY137" fmla="*/ 54561 h 211444"/>
                  <a:gd name="connsiteX138" fmla="*/ 404064 w 680392"/>
                  <a:gd name="connsiteY138" fmla="*/ 85317 h 211444"/>
                  <a:gd name="connsiteX139" fmla="*/ 396994 w 680392"/>
                  <a:gd name="connsiteY139" fmla="*/ 118309 h 211444"/>
                  <a:gd name="connsiteX140" fmla="*/ 381940 w 680392"/>
                  <a:gd name="connsiteY140" fmla="*/ 147453 h 211444"/>
                  <a:gd name="connsiteX141" fmla="*/ 370874 w 680392"/>
                  <a:gd name="connsiteY141" fmla="*/ 136987 h 211444"/>
                  <a:gd name="connsiteX142" fmla="*/ 358493 w 680392"/>
                  <a:gd name="connsiteY142" fmla="*/ 128170 h 211444"/>
                  <a:gd name="connsiteX143" fmla="*/ 373832 w 680392"/>
                  <a:gd name="connsiteY143" fmla="*/ 91224 h 211444"/>
                  <a:gd name="connsiteX144" fmla="*/ 376681 w 680392"/>
                  <a:gd name="connsiteY144" fmla="*/ 54123 h 211444"/>
                  <a:gd name="connsiteX145" fmla="*/ 376681 w 680392"/>
                  <a:gd name="connsiteY145" fmla="*/ 20599 h 211444"/>
                  <a:gd name="connsiteX146" fmla="*/ 479233 w 680392"/>
                  <a:gd name="connsiteY146" fmla="*/ 20599 h 211444"/>
                  <a:gd name="connsiteX147" fmla="*/ 479041 w 680392"/>
                  <a:gd name="connsiteY147" fmla="*/ 11025 h 211444"/>
                  <a:gd name="connsiteX148" fmla="*/ 479014 w 680392"/>
                  <a:gd name="connsiteY148" fmla="*/ 1315 h 211444"/>
                  <a:gd name="connsiteX149" fmla="*/ 508815 w 680392"/>
                  <a:gd name="connsiteY149" fmla="*/ 1315 h 211444"/>
                  <a:gd name="connsiteX150" fmla="*/ 508623 w 680392"/>
                  <a:gd name="connsiteY150" fmla="*/ 11108 h 211444"/>
                  <a:gd name="connsiteX151" fmla="*/ 508596 w 680392"/>
                  <a:gd name="connsiteY151" fmla="*/ 20599 h 211444"/>
                  <a:gd name="connsiteX152" fmla="*/ 521086 w 680392"/>
                  <a:gd name="connsiteY152" fmla="*/ 20599 h 211444"/>
                  <a:gd name="connsiteX153" fmla="*/ 516649 w 680392"/>
                  <a:gd name="connsiteY153" fmla="*/ 16366 h 211444"/>
                  <a:gd name="connsiteX154" fmla="*/ 512540 w 680392"/>
                  <a:gd name="connsiteY154" fmla="*/ 12463 h 21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680392" h="211444">
                    <a:moveTo>
                      <a:pt x="544752" y="143963"/>
                    </a:moveTo>
                    <a:cubicBezTo>
                      <a:pt x="548760" y="150879"/>
                      <a:pt x="552960" y="158280"/>
                      <a:pt x="557352" y="166167"/>
                    </a:cubicBezTo>
                    <a:cubicBezTo>
                      <a:pt x="561744" y="174055"/>
                      <a:pt x="565286" y="180969"/>
                      <a:pt x="567980" y="186910"/>
                    </a:cubicBezTo>
                    <a:lnTo>
                      <a:pt x="537521" y="197416"/>
                    </a:lnTo>
                    <a:cubicBezTo>
                      <a:pt x="536389" y="194088"/>
                      <a:pt x="534873" y="190293"/>
                      <a:pt x="532974" y="186032"/>
                    </a:cubicBezTo>
                    <a:cubicBezTo>
                      <a:pt x="531074" y="181771"/>
                      <a:pt x="529011" y="177314"/>
                      <a:pt x="526783" y="172662"/>
                    </a:cubicBezTo>
                    <a:cubicBezTo>
                      <a:pt x="524953" y="185540"/>
                      <a:pt x="521109" y="194338"/>
                      <a:pt x="515252" y="199055"/>
                    </a:cubicBezTo>
                    <a:cubicBezTo>
                      <a:pt x="509395" y="203772"/>
                      <a:pt x="500018" y="205998"/>
                      <a:pt x="487122" y="205733"/>
                    </a:cubicBezTo>
                    <a:lnTo>
                      <a:pt x="450527" y="205733"/>
                    </a:lnTo>
                    <a:cubicBezTo>
                      <a:pt x="433992" y="205907"/>
                      <a:pt x="422689" y="203699"/>
                      <a:pt x="416617" y="199110"/>
                    </a:cubicBezTo>
                    <a:cubicBezTo>
                      <a:pt x="410545" y="194522"/>
                      <a:pt x="407678" y="186510"/>
                      <a:pt x="408016" y="175075"/>
                    </a:cubicBezTo>
                    <a:lnTo>
                      <a:pt x="408016" y="157964"/>
                    </a:lnTo>
                    <a:cubicBezTo>
                      <a:pt x="405345" y="164870"/>
                      <a:pt x="402414" y="172169"/>
                      <a:pt x="399224" y="179863"/>
                    </a:cubicBezTo>
                    <a:cubicBezTo>
                      <a:pt x="396033" y="187557"/>
                      <a:pt x="392828" y="194356"/>
                      <a:pt x="389610" y="200261"/>
                    </a:cubicBezTo>
                    <a:lnTo>
                      <a:pt x="359589" y="188442"/>
                    </a:lnTo>
                    <a:cubicBezTo>
                      <a:pt x="363401" y="182708"/>
                      <a:pt x="367117" y="176206"/>
                      <a:pt x="370737" y="168935"/>
                    </a:cubicBezTo>
                    <a:cubicBezTo>
                      <a:pt x="374357" y="161665"/>
                      <a:pt x="377361" y="154509"/>
                      <a:pt x="379749" y="147469"/>
                    </a:cubicBezTo>
                    <a:lnTo>
                      <a:pt x="408016" y="157308"/>
                    </a:lnTo>
                    <a:lnTo>
                      <a:pt x="408016" y="145720"/>
                    </a:lnTo>
                    <a:lnTo>
                      <a:pt x="440228" y="145720"/>
                    </a:lnTo>
                    <a:lnTo>
                      <a:pt x="440228" y="174637"/>
                    </a:lnTo>
                    <a:cubicBezTo>
                      <a:pt x="440064" y="177712"/>
                      <a:pt x="440885" y="179678"/>
                      <a:pt x="442693" y="180533"/>
                    </a:cubicBezTo>
                    <a:cubicBezTo>
                      <a:pt x="444501" y="181388"/>
                      <a:pt x="448281" y="181762"/>
                      <a:pt x="454033" y="181657"/>
                    </a:cubicBezTo>
                    <a:lnTo>
                      <a:pt x="484930" y="181657"/>
                    </a:lnTo>
                    <a:cubicBezTo>
                      <a:pt x="490002" y="181972"/>
                      <a:pt x="493389" y="180574"/>
                      <a:pt x="495092" y="177464"/>
                    </a:cubicBezTo>
                    <a:cubicBezTo>
                      <a:pt x="496795" y="174353"/>
                      <a:pt x="497936" y="167638"/>
                      <a:pt x="498516" y="157320"/>
                    </a:cubicBezTo>
                    <a:cubicBezTo>
                      <a:pt x="501529" y="159120"/>
                      <a:pt x="505364" y="160837"/>
                      <a:pt x="510020" y="162472"/>
                    </a:cubicBezTo>
                    <a:cubicBezTo>
                      <a:pt x="514677" y="164108"/>
                      <a:pt x="519169" y="165387"/>
                      <a:pt x="523496" y="166309"/>
                    </a:cubicBezTo>
                    <a:cubicBezTo>
                      <a:pt x="522287" y="163989"/>
                      <a:pt x="521091" y="161668"/>
                      <a:pt x="519908" y="159348"/>
                    </a:cubicBezTo>
                    <a:cubicBezTo>
                      <a:pt x="518726" y="157028"/>
                      <a:pt x="517585" y="154816"/>
                      <a:pt x="516485" y="152716"/>
                    </a:cubicBezTo>
                    <a:close/>
                    <a:moveTo>
                      <a:pt x="148569" y="105606"/>
                    </a:moveTo>
                    <a:lnTo>
                      <a:pt x="175960" y="115686"/>
                    </a:lnTo>
                    <a:cubicBezTo>
                      <a:pt x="173371" y="124497"/>
                      <a:pt x="170057" y="133116"/>
                      <a:pt x="166016" y="141543"/>
                    </a:cubicBezTo>
                    <a:cubicBezTo>
                      <a:pt x="161977" y="149970"/>
                      <a:pt x="156964" y="157274"/>
                      <a:pt x="150979" y="163456"/>
                    </a:cubicBezTo>
                    <a:lnTo>
                      <a:pt x="124465" y="147460"/>
                    </a:lnTo>
                    <a:cubicBezTo>
                      <a:pt x="129975" y="142196"/>
                      <a:pt x="134786" y="135905"/>
                      <a:pt x="138899" y="128587"/>
                    </a:cubicBezTo>
                    <a:cubicBezTo>
                      <a:pt x="143013" y="121269"/>
                      <a:pt x="146236" y="113608"/>
                      <a:pt x="148569" y="105606"/>
                    </a:cubicBezTo>
                    <a:close/>
                    <a:moveTo>
                      <a:pt x="278511" y="104291"/>
                    </a:moveTo>
                    <a:lnTo>
                      <a:pt x="306122" y="120069"/>
                    </a:lnTo>
                    <a:cubicBezTo>
                      <a:pt x="301565" y="127651"/>
                      <a:pt x="296927" y="135111"/>
                      <a:pt x="292207" y="142447"/>
                    </a:cubicBezTo>
                    <a:cubicBezTo>
                      <a:pt x="287486" y="149783"/>
                      <a:pt x="283067" y="156202"/>
                      <a:pt x="278950" y="161703"/>
                    </a:cubicBezTo>
                    <a:lnTo>
                      <a:pt x="255284" y="147240"/>
                    </a:lnTo>
                    <a:cubicBezTo>
                      <a:pt x="259264" y="141533"/>
                      <a:pt x="263410" y="134759"/>
                      <a:pt x="267720" y="126916"/>
                    </a:cubicBezTo>
                    <a:cubicBezTo>
                      <a:pt x="272029" y="119073"/>
                      <a:pt x="275626" y="111531"/>
                      <a:pt x="278511" y="104291"/>
                    </a:cubicBezTo>
                    <a:close/>
                    <a:moveTo>
                      <a:pt x="433216" y="101210"/>
                    </a:moveTo>
                    <a:lnTo>
                      <a:pt x="433216" y="113509"/>
                    </a:lnTo>
                    <a:lnTo>
                      <a:pt x="450965" y="113509"/>
                    </a:lnTo>
                    <a:lnTo>
                      <a:pt x="450965" y="101210"/>
                    </a:lnTo>
                    <a:close/>
                    <a:moveTo>
                      <a:pt x="200502" y="99032"/>
                    </a:moveTo>
                    <a:lnTo>
                      <a:pt x="234247" y="99032"/>
                    </a:lnTo>
                    <a:cubicBezTo>
                      <a:pt x="233627" y="105789"/>
                      <a:pt x="232896" y="112217"/>
                      <a:pt x="232056" y="118315"/>
                    </a:cubicBezTo>
                    <a:cubicBezTo>
                      <a:pt x="237534" y="136772"/>
                      <a:pt x="247286" y="151025"/>
                      <a:pt x="261310" y="161072"/>
                    </a:cubicBezTo>
                    <a:cubicBezTo>
                      <a:pt x="275334" y="171121"/>
                      <a:pt x="295603" y="177320"/>
                      <a:pt x="322118" y="179671"/>
                    </a:cubicBezTo>
                    <a:cubicBezTo>
                      <a:pt x="318813" y="183296"/>
                      <a:pt x="315453" y="187879"/>
                      <a:pt x="312038" y="193422"/>
                    </a:cubicBezTo>
                    <a:cubicBezTo>
                      <a:pt x="308624" y="198963"/>
                      <a:pt x="305920" y="204095"/>
                      <a:pt x="303930" y="208815"/>
                    </a:cubicBezTo>
                    <a:cubicBezTo>
                      <a:pt x="282447" y="205382"/>
                      <a:pt x="265045" y="199539"/>
                      <a:pt x="251723" y="191285"/>
                    </a:cubicBezTo>
                    <a:cubicBezTo>
                      <a:pt x="238402" y="183031"/>
                      <a:pt x="227902" y="171929"/>
                      <a:pt x="220223" y="157977"/>
                    </a:cubicBezTo>
                    <a:cubicBezTo>
                      <a:pt x="214088" y="170258"/>
                      <a:pt x="203843" y="180867"/>
                      <a:pt x="189491" y="189805"/>
                    </a:cubicBezTo>
                    <a:cubicBezTo>
                      <a:pt x="175138" y="198745"/>
                      <a:pt x="154704" y="205957"/>
                      <a:pt x="128189" y="211444"/>
                    </a:cubicBezTo>
                    <a:cubicBezTo>
                      <a:pt x="126752" y="207075"/>
                      <a:pt x="124478" y="202282"/>
                      <a:pt x="121369" y="197064"/>
                    </a:cubicBezTo>
                    <a:cubicBezTo>
                      <a:pt x="118260" y="191846"/>
                      <a:pt x="115055" y="187437"/>
                      <a:pt x="111755" y="183835"/>
                    </a:cubicBezTo>
                    <a:cubicBezTo>
                      <a:pt x="131718" y="180385"/>
                      <a:pt x="147505" y="176040"/>
                      <a:pt x="159118" y="170800"/>
                    </a:cubicBezTo>
                    <a:cubicBezTo>
                      <a:pt x="170730" y="165560"/>
                      <a:pt x="179347" y="159414"/>
                      <a:pt x="184971" y="152363"/>
                    </a:cubicBezTo>
                    <a:cubicBezTo>
                      <a:pt x="190595" y="145311"/>
                      <a:pt x="194406" y="137344"/>
                      <a:pt x="196403" y="128461"/>
                    </a:cubicBezTo>
                    <a:cubicBezTo>
                      <a:pt x="198401" y="119577"/>
                      <a:pt x="199768" y="109768"/>
                      <a:pt x="200502" y="99032"/>
                    </a:cubicBezTo>
                    <a:close/>
                    <a:moveTo>
                      <a:pt x="649057" y="70327"/>
                    </a:moveTo>
                    <a:lnTo>
                      <a:pt x="680392" y="70327"/>
                    </a:lnTo>
                    <a:lnTo>
                      <a:pt x="680392" y="209472"/>
                    </a:lnTo>
                    <a:lnTo>
                      <a:pt x="605889" y="209472"/>
                    </a:lnTo>
                    <a:lnTo>
                      <a:pt x="605889" y="180986"/>
                    </a:lnTo>
                    <a:lnTo>
                      <a:pt x="649057" y="180986"/>
                    </a:lnTo>
                    <a:close/>
                    <a:moveTo>
                      <a:pt x="409112" y="53029"/>
                    </a:moveTo>
                    <a:lnTo>
                      <a:pt x="476384" y="53029"/>
                    </a:lnTo>
                    <a:lnTo>
                      <a:pt x="476384" y="73600"/>
                    </a:lnTo>
                    <a:lnTo>
                      <a:pt x="409112" y="73600"/>
                    </a:lnTo>
                    <a:close/>
                    <a:moveTo>
                      <a:pt x="130161" y="6780"/>
                    </a:moveTo>
                    <a:lnTo>
                      <a:pt x="298890" y="6780"/>
                    </a:lnTo>
                    <a:lnTo>
                      <a:pt x="298890" y="95088"/>
                    </a:lnTo>
                    <a:lnTo>
                      <a:pt x="130161" y="95088"/>
                    </a:lnTo>
                    <a:lnTo>
                      <a:pt x="130161" y="67040"/>
                    </a:lnTo>
                    <a:lnTo>
                      <a:pt x="268431" y="67040"/>
                    </a:lnTo>
                    <a:lnTo>
                      <a:pt x="268431" y="62000"/>
                    </a:lnTo>
                    <a:lnTo>
                      <a:pt x="139804" y="62000"/>
                    </a:lnTo>
                    <a:lnTo>
                      <a:pt x="139804" y="40525"/>
                    </a:lnTo>
                    <a:lnTo>
                      <a:pt x="268431" y="40525"/>
                    </a:lnTo>
                    <a:lnTo>
                      <a:pt x="268431" y="34828"/>
                    </a:lnTo>
                    <a:lnTo>
                      <a:pt x="130161" y="34828"/>
                    </a:lnTo>
                    <a:close/>
                    <a:moveTo>
                      <a:pt x="0" y="1301"/>
                    </a:moveTo>
                    <a:lnTo>
                      <a:pt x="74503" y="1301"/>
                    </a:lnTo>
                    <a:lnTo>
                      <a:pt x="74503" y="29788"/>
                    </a:lnTo>
                    <a:lnTo>
                      <a:pt x="31335" y="29788"/>
                    </a:lnTo>
                    <a:lnTo>
                      <a:pt x="31335" y="140447"/>
                    </a:lnTo>
                    <a:lnTo>
                      <a:pt x="0" y="140447"/>
                    </a:lnTo>
                    <a:close/>
                    <a:moveTo>
                      <a:pt x="531166" y="0"/>
                    </a:moveTo>
                    <a:cubicBezTo>
                      <a:pt x="534480" y="2725"/>
                      <a:pt x="537986" y="5696"/>
                      <a:pt x="541684" y="8915"/>
                    </a:cubicBezTo>
                    <a:cubicBezTo>
                      <a:pt x="545382" y="12133"/>
                      <a:pt x="548450" y="15002"/>
                      <a:pt x="550887" y="17520"/>
                    </a:cubicBezTo>
                    <a:lnTo>
                      <a:pt x="546724" y="20599"/>
                    </a:lnTo>
                    <a:lnTo>
                      <a:pt x="563378" y="20599"/>
                    </a:lnTo>
                    <a:lnTo>
                      <a:pt x="563378" y="45552"/>
                    </a:lnTo>
                    <a:lnTo>
                      <a:pt x="509472" y="45552"/>
                    </a:lnTo>
                    <a:cubicBezTo>
                      <a:pt x="509806" y="52371"/>
                      <a:pt x="510344" y="58802"/>
                      <a:pt x="511088" y="64846"/>
                    </a:cubicBezTo>
                    <a:cubicBezTo>
                      <a:pt x="511832" y="70890"/>
                      <a:pt x="512755" y="76446"/>
                      <a:pt x="513855" y="81514"/>
                    </a:cubicBezTo>
                    <a:cubicBezTo>
                      <a:pt x="517470" y="76560"/>
                      <a:pt x="520703" y="71324"/>
                      <a:pt x="523552" y="65806"/>
                    </a:cubicBezTo>
                    <a:cubicBezTo>
                      <a:pt x="526400" y="60288"/>
                      <a:pt x="528865" y="54563"/>
                      <a:pt x="530947" y="48631"/>
                    </a:cubicBezTo>
                    <a:lnTo>
                      <a:pt x="559434" y="55436"/>
                    </a:lnTo>
                    <a:cubicBezTo>
                      <a:pt x="555572" y="65861"/>
                      <a:pt x="550915" y="75672"/>
                      <a:pt x="545464" y="84869"/>
                    </a:cubicBezTo>
                    <a:cubicBezTo>
                      <a:pt x="540014" y="94065"/>
                      <a:pt x="533932" y="102510"/>
                      <a:pt x="527222" y="110204"/>
                    </a:cubicBezTo>
                    <a:cubicBezTo>
                      <a:pt x="528646" y="111415"/>
                      <a:pt x="530180" y="112338"/>
                      <a:pt x="531824" y="112973"/>
                    </a:cubicBezTo>
                    <a:cubicBezTo>
                      <a:pt x="533467" y="113608"/>
                      <a:pt x="535220" y="113928"/>
                      <a:pt x="537083" y="113933"/>
                    </a:cubicBezTo>
                    <a:cubicBezTo>
                      <a:pt x="539548" y="114005"/>
                      <a:pt x="541356" y="111996"/>
                      <a:pt x="542506" y="107905"/>
                    </a:cubicBezTo>
                    <a:cubicBezTo>
                      <a:pt x="543656" y="103813"/>
                      <a:pt x="544478" y="97205"/>
                      <a:pt x="544971" y="88080"/>
                    </a:cubicBezTo>
                    <a:cubicBezTo>
                      <a:pt x="548194" y="90979"/>
                      <a:pt x="552047" y="93605"/>
                      <a:pt x="556530" y="95958"/>
                    </a:cubicBezTo>
                    <a:cubicBezTo>
                      <a:pt x="561013" y="98311"/>
                      <a:pt x="565195" y="100061"/>
                      <a:pt x="569075" y="101210"/>
                    </a:cubicBezTo>
                    <a:cubicBezTo>
                      <a:pt x="567359" y="117400"/>
                      <a:pt x="563944" y="128369"/>
                      <a:pt x="558831" y="134119"/>
                    </a:cubicBezTo>
                    <a:cubicBezTo>
                      <a:pt x="553718" y="139867"/>
                      <a:pt x="546030" y="142562"/>
                      <a:pt x="535768" y="142201"/>
                    </a:cubicBezTo>
                    <a:cubicBezTo>
                      <a:pt x="529541" y="142178"/>
                      <a:pt x="523972" y="141182"/>
                      <a:pt x="519059" y="139215"/>
                    </a:cubicBezTo>
                    <a:cubicBezTo>
                      <a:pt x="514147" y="137247"/>
                      <a:pt x="509783" y="134444"/>
                      <a:pt x="505966" y="130806"/>
                    </a:cubicBezTo>
                    <a:cubicBezTo>
                      <a:pt x="503885" y="132349"/>
                      <a:pt x="501803" y="133864"/>
                      <a:pt x="499721" y="135353"/>
                    </a:cubicBezTo>
                    <a:cubicBezTo>
                      <a:pt x="497639" y="136841"/>
                      <a:pt x="495557" y="138247"/>
                      <a:pt x="493476" y="139571"/>
                    </a:cubicBezTo>
                    <a:cubicBezTo>
                      <a:pt x="491462" y="137106"/>
                      <a:pt x="488696" y="134038"/>
                      <a:pt x="485177" y="130367"/>
                    </a:cubicBezTo>
                    <a:cubicBezTo>
                      <a:pt x="481657" y="126697"/>
                      <a:pt x="478287" y="123410"/>
                      <a:pt x="475070" y="120506"/>
                    </a:cubicBezTo>
                    <a:lnTo>
                      <a:pt x="475070" y="134079"/>
                    </a:lnTo>
                    <a:lnTo>
                      <a:pt x="469153" y="134079"/>
                    </a:lnTo>
                    <a:cubicBezTo>
                      <a:pt x="473640" y="138733"/>
                      <a:pt x="478470" y="143731"/>
                      <a:pt x="483643" y="149070"/>
                    </a:cubicBezTo>
                    <a:cubicBezTo>
                      <a:pt x="488815" y="154410"/>
                      <a:pt x="493043" y="159133"/>
                      <a:pt x="496325" y="163240"/>
                    </a:cubicBezTo>
                    <a:lnTo>
                      <a:pt x="469810" y="176175"/>
                    </a:lnTo>
                    <a:cubicBezTo>
                      <a:pt x="466966" y="171932"/>
                      <a:pt x="463067" y="166935"/>
                      <a:pt x="458114" y="161184"/>
                    </a:cubicBezTo>
                    <a:cubicBezTo>
                      <a:pt x="453161" y="155433"/>
                      <a:pt x="448441" y="150052"/>
                      <a:pt x="443953" y="145041"/>
                    </a:cubicBezTo>
                    <a:lnTo>
                      <a:pt x="468496" y="134079"/>
                    </a:lnTo>
                    <a:lnTo>
                      <a:pt x="408454" y="134079"/>
                    </a:lnTo>
                    <a:lnTo>
                      <a:pt x="408454" y="80639"/>
                    </a:lnTo>
                    <a:lnTo>
                      <a:pt x="475070" y="80639"/>
                    </a:lnTo>
                    <a:lnTo>
                      <a:pt x="475070" y="116572"/>
                    </a:lnTo>
                    <a:cubicBezTo>
                      <a:pt x="480548" y="113324"/>
                      <a:pt x="485807" y="109740"/>
                      <a:pt x="490846" y="105822"/>
                    </a:cubicBezTo>
                    <a:cubicBezTo>
                      <a:pt x="487915" y="97794"/>
                      <a:pt x="485615" y="88709"/>
                      <a:pt x="483944" y="78567"/>
                    </a:cubicBezTo>
                    <a:cubicBezTo>
                      <a:pt x="482273" y="68425"/>
                      <a:pt x="481068" y="57420"/>
                      <a:pt x="480328" y="45552"/>
                    </a:cubicBezTo>
                    <a:lnTo>
                      <a:pt x="405825" y="45552"/>
                    </a:lnTo>
                    <a:lnTo>
                      <a:pt x="405825" y="54561"/>
                    </a:lnTo>
                    <a:cubicBezTo>
                      <a:pt x="405899" y="63933"/>
                      <a:pt x="405312" y="74186"/>
                      <a:pt x="404064" y="85317"/>
                    </a:cubicBezTo>
                    <a:cubicBezTo>
                      <a:pt x="402815" y="96449"/>
                      <a:pt x="400459" y="107447"/>
                      <a:pt x="396994" y="118309"/>
                    </a:cubicBezTo>
                    <a:cubicBezTo>
                      <a:pt x="393531" y="129172"/>
                      <a:pt x="388513" y="138887"/>
                      <a:pt x="381940" y="147453"/>
                    </a:cubicBezTo>
                    <a:cubicBezTo>
                      <a:pt x="379347" y="144457"/>
                      <a:pt x="375658" y="140968"/>
                      <a:pt x="370874" y="136987"/>
                    </a:cubicBezTo>
                    <a:cubicBezTo>
                      <a:pt x="366089" y="133006"/>
                      <a:pt x="361963" y="130067"/>
                      <a:pt x="358493" y="128170"/>
                    </a:cubicBezTo>
                    <a:cubicBezTo>
                      <a:pt x="366537" y="116964"/>
                      <a:pt x="371650" y="104649"/>
                      <a:pt x="373832" y="91224"/>
                    </a:cubicBezTo>
                    <a:cubicBezTo>
                      <a:pt x="376014" y="77800"/>
                      <a:pt x="376964" y="65433"/>
                      <a:pt x="376681" y="54123"/>
                    </a:cubicBezTo>
                    <a:lnTo>
                      <a:pt x="376681" y="20599"/>
                    </a:lnTo>
                    <a:lnTo>
                      <a:pt x="479233" y="20599"/>
                    </a:lnTo>
                    <a:cubicBezTo>
                      <a:pt x="479128" y="17415"/>
                      <a:pt x="479064" y="14224"/>
                      <a:pt x="479041" y="11025"/>
                    </a:cubicBezTo>
                    <a:cubicBezTo>
                      <a:pt x="479018" y="7826"/>
                      <a:pt x="479009" y="4589"/>
                      <a:pt x="479014" y="1315"/>
                    </a:cubicBezTo>
                    <a:lnTo>
                      <a:pt x="508815" y="1315"/>
                    </a:lnTo>
                    <a:cubicBezTo>
                      <a:pt x="508710" y="4603"/>
                      <a:pt x="508646" y="7867"/>
                      <a:pt x="508623" y="11108"/>
                    </a:cubicBezTo>
                    <a:cubicBezTo>
                      <a:pt x="508600" y="14348"/>
                      <a:pt x="508592" y="17512"/>
                      <a:pt x="508596" y="20599"/>
                    </a:cubicBezTo>
                    <a:lnTo>
                      <a:pt x="521086" y="20599"/>
                    </a:lnTo>
                    <a:cubicBezTo>
                      <a:pt x="519552" y="19160"/>
                      <a:pt x="518073" y="17750"/>
                      <a:pt x="516649" y="16366"/>
                    </a:cubicBezTo>
                    <a:cubicBezTo>
                      <a:pt x="515224" y="14983"/>
                      <a:pt x="513855" y="13682"/>
                      <a:pt x="512540" y="124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C0EB1A34-73F5-4AE7-B191-93267CC26232}"/>
                </a:ext>
              </a:extLst>
            </p:cNvPr>
            <p:cNvGrpSpPr/>
            <p:nvPr/>
          </p:nvGrpSpPr>
          <p:grpSpPr>
            <a:xfrm>
              <a:off x="4592998" y="5304626"/>
              <a:ext cx="4474469" cy="210349"/>
              <a:chOff x="4592998" y="5366485"/>
              <a:chExt cx="4474469" cy="210349"/>
            </a:xfrm>
          </p:grpSpPr>
          <p:sp>
            <p:nvSpPr>
              <p:cNvPr id="100" name="任意多边形: 形状 86">
                <a:extLst>
                  <a:ext uri="{FF2B5EF4-FFF2-40B4-BE49-F238E27FC236}">
                    <a16:creationId xmlns:a16="http://schemas.microsoft.com/office/drawing/2014/main" id="{9BD9988A-E8EC-4801-968A-4ED1A44708D9}"/>
                  </a:ext>
                </a:extLst>
              </p:cNvPr>
              <p:cNvSpPr/>
              <p:nvPr/>
            </p:nvSpPr>
            <p:spPr>
              <a:xfrm>
                <a:off x="4592998" y="5371101"/>
                <a:ext cx="4474469" cy="199612"/>
              </a:xfrm>
              <a:custGeom>
                <a:avLst/>
                <a:gdLst>
                  <a:gd name="connsiteX0" fmla="*/ 1826199 w 4474469"/>
                  <a:gd name="connsiteY0" fmla="*/ 159716 h 199612"/>
                  <a:gd name="connsiteX1" fmla="*/ 1856041 w 4474469"/>
                  <a:gd name="connsiteY1" fmla="*/ 168969 h 199612"/>
                  <a:gd name="connsiteX2" fmla="*/ 1885834 w 4474469"/>
                  <a:gd name="connsiteY2" fmla="*/ 179682 h 199612"/>
                  <a:gd name="connsiteX3" fmla="*/ 1910125 w 4474469"/>
                  <a:gd name="connsiteY3" fmla="*/ 189956 h 199612"/>
                  <a:gd name="connsiteX4" fmla="*/ 1903989 w 4474469"/>
                  <a:gd name="connsiteY4" fmla="*/ 198941 h 199612"/>
                  <a:gd name="connsiteX5" fmla="*/ 1880397 w 4474469"/>
                  <a:gd name="connsiteY5" fmla="*/ 188325 h 199612"/>
                  <a:gd name="connsiteX6" fmla="*/ 1850668 w 4474469"/>
                  <a:gd name="connsiteY6" fmla="*/ 177125 h 199612"/>
                  <a:gd name="connsiteX7" fmla="*/ 1820502 w 4474469"/>
                  <a:gd name="connsiteY7" fmla="*/ 167386 h 199612"/>
                  <a:gd name="connsiteX8" fmla="*/ 3373790 w 4474469"/>
                  <a:gd name="connsiteY8" fmla="*/ 141091 h 199612"/>
                  <a:gd name="connsiteX9" fmla="*/ 3373790 w 4474469"/>
                  <a:gd name="connsiteY9" fmla="*/ 166962 h 199612"/>
                  <a:gd name="connsiteX10" fmla="*/ 3403729 w 4474469"/>
                  <a:gd name="connsiteY10" fmla="*/ 165017 h 199612"/>
                  <a:gd name="connsiteX11" fmla="*/ 3436460 w 4474469"/>
                  <a:gd name="connsiteY11" fmla="*/ 162579 h 199612"/>
                  <a:gd name="connsiteX12" fmla="*/ 3436460 w 4474469"/>
                  <a:gd name="connsiteY12" fmla="*/ 141091 h 199612"/>
                  <a:gd name="connsiteX13" fmla="*/ 292085 w 4474469"/>
                  <a:gd name="connsiteY13" fmla="*/ 137366 h 199612"/>
                  <a:gd name="connsiteX14" fmla="*/ 312107 w 4474469"/>
                  <a:gd name="connsiteY14" fmla="*/ 153832 h 199612"/>
                  <a:gd name="connsiteX15" fmla="*/ 337882 w 4474469"/>
                  <a:gd name="connsiteY15" fmla="*/ 167175 h 199612"/>
                  <a:gd name="connsiteX16" fmla="*/ 364341 w 4474469"/>
                  <a:gd name="connsiteY16" fmla="*/ 153832 h 199612"/>
                  <a:gd name="connsiteX17" fmla="*/ 385214 w 4474469"/>
                  <a:gd name="connsiteY17" fmla="*/ 137366 h 199612"/>
                  <a:gd name="connsiteX18" fmla="*/ 3543888 w 4474469"/>
                  <a:gd name="connsiteY18" fmla="*/ 130581 h 199612"/>
                  <a:gd name="connsiteX19" fmla="*/ 3553091 w 4474469"/>
                  <a:gd name="connsiteY19" fmla="*/ 133869 h 199612"/>
                  <a:gd name="connsiteX20" fmla="*/ 3543148 w 4474469"/>
                  <a:gd name="connsiteY20" fmla="*/ 162419 h 199612"/>
                  <a:gd name="connsiteX21" fmla="*/ 3528768 w 4474469"/>
                  <a:gd name="connsiteY21" fmla="*/ 188657 h 199612"/>
                  <a:gd name="connsiteX22" fmla="*/ 3519346 w 4474469"/>
                  <a:gd name="connsiteY22" fmla="*/ 183629 h 199612"/>
                  <a:gd name="connsiteX23" fmla="*/ 3534082 w 4474469"/>
                  <a:gd name="connsiteY23" fmla="*/ 158174 h 199612"/>
                  <a:gd name="connsiteX24" fmla="*/ 3543888 w 4474469"/>
                  <a:gd name="connsiteY24" fmla="*/ 130581 h 199612"/>
                  <a:gd name="connsiteX25" fmla="*/ 1811955 w 4474469"/>
                  <a:gd name="connsiteY25" fmla="*/ 129696 h 199612"/>
                  <a:gd name="connsiteX26" fmla="*/ 1822693 w 4474469"/>
                  <a:gd name="connsiteY26" fmla="*/ 129696 h 199612"/>
                  <a:gd name="connsiteX27" fmla="*/ 1808840 w 4474469"/>
                  <a:gd name="connsiteY27" fmla="*/ 165000 h 199612"/>
                  <a:gd name="connsiteX28" fmla="*/ 1777748 w 4474469"/>
                  <a:gd name="connsiteY28" fmla="*/ 187156 h 199612"/>
                  <a:gd name="connsiteX29" fmla="*/ 1722113 w 4474469"/>
                  <a:gd name="connsiteY29" fmla="*/ 199379 h 199612"/>
                  <a:gd name="connsiteX30" fmla="*/ 1720224 w 4474469"/>
                  <a:gd name="connsiteY30" fmla="*/ 194722 h 199612"/>
                  <a:gd name="connsiteX31" fmla="*/ 1717511 w 4474469"/>
                  <a:gd name="connsiteY31" fmla="*/ 190394 h 199612"/>
                  <a:gd name="connsiteX32" fmla="*/ 1770775 w 4474469"/>
                  <a:gd name="connsiteY32" fmla="*/ 179869 h 199612"/>
                  <a:gd name="connsiteX33" fmla="*/ 1799741 w 4474469"/>
                  <a:gd name="connsiteY33" fmla="*/ 160528 h 199612"/>
                  <a:gd name="connsiteX34" fmla="*/ 1811955 w 4474469"/>
                  <a:gd name="connsiteY34" fmla="*/ 129696 h 199612"/>
                  <a:gd name="connsiteX35" fmla="*/ 3570621 w 4474469"/>
                  <a:gd name="connsiteY35" fmla="*/ 129047 h 199612"/>
                  <a:gd name="connsiteX36" fmla="*/ 3581140 w 4474469"/>
                  <a:gd name="connsiteY36" fmla="*/ 129047 h 199612"/>
                  <a:gd name="connsiteX37" fmla="*/ 3581140 w 4474469"/>
                  <a:gd name="connsiteY37" fmla="*/ 177053 h 199612"/>
                  <a:gd name="connsiteX38" fmla="*/ 3584016 w 4474469"/>
                  <a:gd name="connsiteY38" fmla="*/ 182889 h 199612"/>
                  <a:gd name="connsiteX39" fmla="*/ 3596917 w 4474469"/>
                  <a:gd name="connsiteY39" fmla="*/ 184286 h 199612"/>
                  <a:gd name="connsiteX40" fmla="*/ 3645124 w 4474469"/>
                  <a:gd name="connsiteY40" fmla="*/ 184286 h 199612"/>
                  <a:gd name="connsiteX41" fmla="*/ 3653793 w 4474469"/>
                  <a:gd name="connsiteY41" fmla="*/ 182289 h 199612"/>
                  <a:gd name="connsiteX42" fmla="*/ 3657932 w 4474469"/>
                  <a:gd name="connsiteY42" fmla="*/ 173570 h 199612"/>
                  <a:gd name="connsiteX43" fmla="*/ 3659588 w 4474469"/>
                  <a:gd name="connsiteY43" fmla="*/ 154036 h 199612"/>
                  <a:gd name="connsiteX44" fmla="*/ 3664545 w 4474469"/>
                  <a:gd name="connsiteY44" fmla="*/ 156612 h 199612"/>
                  <a:gd name="connsiteX45" fmla="*/ 3669667 w 4474469"/>
                  <a:gd name="connsiteY45" fmla="*/ 158201 h 199612"/>
                  <a:gd name="connsiteX46" fmla="*/ 3663943 w 4474469"/>
                  <a:gd name="connsiteY46" fmla="*/ 187089 h 199612"/>
                  <a:gd name="connsiteX47" fmla="*/ 3645563 w 4474469"/>
                  <a:gd name="connsiteY47" fmla="*/ 194120 h 199612"/>
                  <a:gd name="connsiteX48" fmla="*/ 3596917 w 4474469"/>
                  <a:gd name="connsiteY48" fmla="*/ 194120 h 199612"/>
                  <a:gd name="connsiteX49" fmla="*/ 3576045 w 4474469"/>
                  <a:gd name="connsiteY49" fmla="*/ 190757 h 199612"/>
                  <a:gd name="connsiteX50" fmla="*/ 3570621 w 4474469"/>
                  <a:gd name="connsiteY50" fmla="*/ 177053 h 199612"/>
                  <a:gd name="connsiteX51" fmla="*/ 3680185 w 4474469"/>
                  <a:gd name="connsiteY51" fmla="*/ 127512 h 199612"/>
                  <a:gd name="connsiteX52" fmla="*/ 3699277 w 4474469"/>
                  <a:gd name="connsiteY52" fmla="*/ 155516 h 199612"/>
                  <a:gd name="connsiteX53" fmla="*/ 3712617 w 4474469"/>
                  <a:gd name="connsiteY53" fmla="*/ 181875 h 199612"/>
                  <a:gd name="connsiteX54" fmla="*/ 3702536 w 4474469"/>
                  <a:gd name="connsiteY54" fmla="*/ 186472 h 199612"/>
                  <a:gd name="connsiteX55" fmla="*/ 3689609 w 4474469"/>
                  <a:gd name="connsiteY55" fmla="*/ 159707 h 199612"/>
                  <a:gd name="connsiteX56" fmla="*/ 3670763 w 4474469"/>
                  <a:gd name="connsiteY56" fmla="*/ 131458 h 199612"/>
                  <a:gd name="connsiteX57" fmla="*/ 3597136 w 4474469"/>
                  <a:gd name="connsiteY57" fmla="*/ 113264 h 199612"/>
                  <a:gd name="connsiteX58" fmla="*/ 3623459 w 4474469"/>
                  <a:gd name="connsiteY58" fmla="*/ 128745 h 199612"/>
                  <a:gd name="connsiteX59" fmla="*/ 3644687 w 4474469"/>
                  <a:gd name="connsiteY59" fmla="*/ 145049 h 199612"/>
                  <a:gd name="connsiteX60" fmla="*/ 3637456 w 4474469"/>
                  <a:gd name="connsiteY60" fmla="*/ 152502 h 199612"/>
                  <a:gd name="connsiteX61" fmla="*/ 3616419 w 4474469"/>
                  <a:gd name="connsiteY61" fmla="*/ 135924 h 199612"/>
                  <a:gd name="connsiteX62" fmla="*/ 3590124 w 4474469"/>
                  <a:gd name="connsiteY62" fmla="*/ 119840 h 199612"/>
                  <a:gd name="connsiteX63" fmla="*/ 2236626 w 4474469"/>
                  <a:gd name="connsiteY63" fmla="*/ 112399 h 199612"/>
                  <a:gd name="connsiteX64" fmla="*/ 2236626 w 4474469"/>
                  <a:gd name="connsiteY64" fmla="*/ 152280 h 199612"/>
                  <a:gd name="connsiteX65" fmla="*/ 2258018 w 4474469"/>
                  <a:gd name="connsiteY65" fmla="*/ 148802 h 199612"/>
                  <a:gd name="connsiteX66" fmla="*/ 2280889 w 4474469"/>
                  <a:gd name="connsiteY66" fmla="*/ 144830 h 199612"/>
                  <a:gd name="connsiteX67" fmla="*/ 2280889 w 4474469"/>
                  <a:gd name="connsiteY67" fmla="*/ 112399 h 199612"/>
                  <a:gd name="connsiteX68" fmla="*/ 1748847 w 4474469"/>
                  <a:gd name="connsiteY68" fmla="*/ 110221 h 199612"/>
                  <a:gd name="connsiteX69" fmla="*/ 1884048 w 4474469"/>
                  <a:gd name="connsiteY69" fmla="*/ 110221 h 199612"/>
                  <a:gd name="connsiteX70" fmla="*/ 1884048 w 4474469"/>
                  <a:gd name="connsiteY70" fmla="*/ 170235 h 199612"/>
                  <a:gd name="connsiteX71" fmla="*/ 1873530 w 4474469"/>
                  <a:gd name="connsiteY71" fmla="*/ 170235 h 199612"/>
                  <a:gd name="connsiteX72" fmla="*/ 1873530 w 4474469"/>
                  <a:gd name="connsiteY72" fmla="*/ 119616 h 199612"/>
                  <a:gd name="connsiteX73" fmla="*/ 1758926 w 4474469"/>
                  <a:gd name="connsiteY73" fmla="*/ 119616 h 199612"/>
                  <a:gd name="connsiteX74" fmla="*/ 1758926 w 4474469"/>
                  <a:gd name="connsiteY74" fmla="*/ 171331 h 199612"/>
                  <a:gd name="connsiteX75" fmla="*/ 1748847 w 4474469"/>
                  <a:gd name="connsiteY75" fmla="*/ 171331 h 199612"/>
                  <a:gd name="connsiteX76" fmla="*/ 3373790 w 4474469"/>
                  <a:gd name="connsiteY76" fmla="*/ 108879 h 199612"/>
                  <a:gd name="connsiteX77" fmla="*/ 3373790 w 4474469"/>
                  <a:gd name="connsiteY77" fmla="*/ 132134 h 199612"/>
                  <a:gd name="connsiteX78" fmla="*/ 3436460 w 4474469"/>
                  <a:gd name="connsiteY78" fmla="*/ 132134 h 199612"/>
                  <a:gd name="connsiteX79" fmla="*/ 3436460 w 4474469"/>
                  <a:gd name="connsiteY79" fmla="*/ 108879 h 199612"/>
                  <a:gd name="connsiteX80" fmla="*/ 4370822 w 4474469"/>
                  <a:gd name="connsiteY80" fmla="*/ 95087 h 199612"/>
                  <a:gd name="connsiteX81" fmla="*/ 4381340 w 4474469"/>
                  <a:gd name="connsiteY81" fmla="*/ 95087 h 199612"/>
                  <a:gd name="connsiteX82" fmla="*/ 4381340 w 4474469"/>
                  <a:gd name="connsiteY82" fmla="*/ 119411 h 199612"/>
                  <a:gd name="connsiteX83" fmla="*/ 4467676 w 4474469"/>
                  <a:gd name="connsiteY83" fmla="*/ 119411 h 199612"/>
                  <a:gd name="connsiteX84" fmla="*/ 4467676 w 4474469"/>
                  <a:gd name="connsiteY84" fmla="*/ 129271 h 199612"/>
                  <a:gd name="connsiteX85" fmla="*/ 4390762 w 4474469"/>
                  <a:gd name="connsiteY85" fmla="*/ 129271 h 199612"/>
                  <a:gd name="connsiteX86" fmla="*/ 4427686 w 4474469"/>
                  <a:gd name="connsiteY86" fmla="*/ 162305 h 199612"/>
                  <a:gd name="connsiteX87" fmla="*/ 4474469 w 4474469"/>
                  <a:gd name="connsiteY87" fmla="*/ 183834 h 199612"/>
                  <a:gd name="connsiteX88" fmla="*/ 4470717 w 4474469"/>
                  <a:gd name="connsiteY88" fmla="*/ 188189 h 199612"/>
                  <a:gd name="connsiteX89" fmla="*/ 4467458 w 4474469"/>
                  <a:gd name="connsiteY89" fmla="*/ 193038 h 199612"/>
                  <a:gd name="connsiteX90" fmla="*/ 4419880 w 4474469"/>
                  <a:gd name="connsiteY90" fmla="*/ 168742 h 199612"/>
                  <a:gd name="connsiteX91" fmla="*/ 4381340 w 4474469"/>
                  <a:gd name="connsiteY91" fmla="*/ 132778 h 199612"/>
                  <a:gd name="connsiteX92" fmla="*/ 4381340 w 4474469"/>
                  <a:gd name="connsiteY92" fmla="*/ 198955 h 199612"/>
                  <a:gd name="connsiteX93" fmla="*/ 4370822 w 4474469"/>
                  <a:gd name="connsiteY93" fmla="*/ 198955 h 199612"/>
                  <a:gd name="connsiteX94" fmla="*/ 4370822 w 4474469"/>
                  <a:gd name="connsiteY94" fmla="*/ 130586 h 199612"/>
                  <a:gd name="connsiteX95" fmla="*/ 4346288 w 4474469"/>
                  <a:gd name="connsiteY95" fmla="*/ 156516 h 199612"/>
                  <a:gd name="connsiteX96" fmla="*/ 4315960 w 4474469"/>
                  <a:gd name="connsiteY96" fmla="*/ 178503 h 199612"/>
                  <a:gd name="connsiteX97" fmla="*/ 4284266 w 4474469"/>
                  <a:gd name="connsiteY97" fmla="*/ 194353 h 199612"/>
                  <a:gd name="connsiteX98" fmla="*/ 4280980 w 4474469"/>
                  <a:gd name="connsiteY98" fmla="*/ 189915 h 199612"/>
                  <a:gd name="connsiteX99" fmla="*/ 4277036 w 4474469"/>
                  <a:gd name="connsiteY99" fmla="*/ 185807 h 199612"/>
                  <a:gd name="connsiteX100" fmla="*/ 4307332 w 4474469"/>
                  <a:gd name="connsiteY100" fmla="*/ 171929 h 199612"/>
                  <a:gd name="connsiteX101" fmla="*/ 4336362 w 4474469"/>
                  <a:gd name="connsiteY101" fmla="*/ 152353 h 199612"/>
                  <a:gd name="connsiteX102" fmla="*/ 4360084 w 4474469"/>
                  <a:gd name="connsiteY102" fmla="*/ 129271 h 199612"/>
                  <a:gd name="connsiteX103" fmla="*/ 4281637 w 4474469"/>
                  <a:gd name="connsiteY103" fmla="*/ 129271 h 199612"/>
                  <a:gd name="connsiteX104" fmla="*/ 4281637 w 4474469"/>
                  <a:gd name="connsiteY104" fmla="*/ 119411 h 199612"/>
                  <a:gd name="connsiteX105" fmla="*/ 4370822 w 4474469"/>
                  <a:gd name="connsiteY105" fmla="*/ 119411 h 199612"/>
                  <a:gd name="connsiteX106" fmla="*/ 2507688 w 4474469"/>
                  <a:gd name="connsiteY106" fmla="*/ 94855 h 199612"/>
                  <a:gd name="connsiteX107" fmla="*/ 2490041 w 4474469"/>
                  <a:gd name="connsiteY107" fmla="*/ 100006 h 199612"/>
                  <a:gd name="connsiteX108" fmla="*/ 2471079 w 4474469"/>
                  <a:gd name="connsiteY108" fmla="*/ 117652 h 199612"/>
                  <a:gd name="connsiteX109" fmla="*/ 2482094 w 4474469"/>
                  <a:gd name="connsiteY109" fmla="*/ 159519 h 199612"/>
                  <a:gd name="connsiteX110" fmla="*/ 2509880 w 4474469"/>
                  <a:gd name="connsiteY110" fmla="*/ 175083 h 199612"/>
                  <a:gd name="connsiteX111" fmla="*/ 2531499 w 4474469"/>
                  <a:gd name="connsiteY111" fmla="*/ 163630 h 199612"/>
                  <a:gd name="connsiteX112" fmla="*/ 2540132 w 4474469"/>
                  <a:gd name="connsiteY112" fmla="*/ 134750 h 199612"/>
                  <a:gd name="connsiteX113" fmla="*/ 2532459 w 4474469"/>
                  <a:gd name="connsiteY113" fmla="*/ 106089 h 199612"/>
                  <a:gd name="connsiteX114" fmla="*/ 2507688 w 4474469"/>
                  <a:gd name="connsiteY114" fmla="*/ 94855 h 199612"/>
                  <a:gd name="connsiteX115" fmla="*/ 286168 w 4474469"/>
                  <a:gd name="connsiteY115" fmla="*/ 84556 h 199612"/>
                  <a:gd name="connsiteX116" fmla="*/ 286168 w 4474469"/>
                  <a:gd name="connsiteY116" fmla="*/ 102990 h 199612"/>
                  <a:gd name="connsiteX117" fmla="*/ 395075 w 4474469"/>
                  <a:gd name="connsiteY117" fmla="*/ 102990 h 199612"/>
                  <a:gd name="connsiteX118" fmla="*/ 395075 w 4474469"/>
                  <a:gd name="connsiteY118" fmla="*/ 84556 h 199612"/>
                  <a:gd name="connsiteX119" fmla="*/ 3373790 w 4474469"/>
                  <a:gd name="connsiteY119" fmla="*/ 77106 h 199612"/>
                  <a:gd name="connsiteX120" fmla="*/ 3373790 w 4474469"/>
                  <a:gd name="connsiteY120" fmla="*/ 100141 h 199612"/>
                  <a:gd name="connsiteX121" fmla="*/ 3436460 w 4474469"/>
                  <a:gd name="connsiteY121" fmla="*/ 100141 h 199612"/>
                  <a:gd name="connsiteX122" fmla="*/ 3436460 w 4474469"/>
                  <a:gd name="connsiteY122" fmla="*/ 77106 h 199612"/>
                  <a:gd name="connsiteX123" fmla="*/ 3011735 w 4474469"/>
                  <a:gd name="connsiteY123" fmla="*/ 75366 h 199612"/>
                  <a:gd name="connsiteX124" fmla="*/ 3056218 w 4474469"/>
                  <a:gd name="connsiteY124" fmla="*/ 75366 h 199612"/>
                  <a:gd name="connsiteX125" fmla="*/ 3056218 w 4474469"/>
                  <a:gd name="connsiteY125" fmla="*/ 160617 h 199612"/>
                  <a:gd name="connsiteX126" fmla="*/ 3063724 w 4474469"/>
                  <a:gd name="connsiteY126" fmla="*/ 166261 h 199612"/>
                  <a:gd name="connsiteX127" fmla="*/ 3074187 w 4474469"/>
                  <a:gd name="connsiteY127" fmla="*/ 174205 h 199612"/>
                  <a:gd name="connsiteX128" fmla="*/ 3098620 w 4474469"/>
                  <a:gd name="connsiteY128" fmla="*/ 183711 h 199612"/>
                  <a:gd name="connsiteX129" fmla="*/ 3131599 w 4474469"/>
                  <a:gd name="connsiteY129" fmla="*/ 185821 h 199612"/>
                  <a:gd name="connsiteX130" fmla="*/ 3174055 w 4474469"/>
                  <a:gd name="connsiteY130" fmla="*/ 184697 h 199612"/>
                  <a:gd name="connsiteX131" fmla="*/ 3211580 w 4474469"/>
                  <a:gd name="connsiteY131" fmla="*/ 182094 h 199612"/>
                  <a:gd name="connsiteX132" fmla="*/ 3209335 w 4474469"/>
                  <a:gd name="connsiteY132" fmla="*/ 187922 h 199612"/>
                  <a:gd name="connsiteX133" fmla="*/ 3208074 w 4474469"/>
                  <a:gd name="connsiteY133" fmla="*/ 193906 h 199612"/>
                  <a:gd name="connsiteX134" fmla="*/ 3186097 w 4474469"/>
                  <a:gd name="connsiteY134" fmla="*/ 194862 h 199612"/>
                  <a:gd name="connsiteX135" fmla="*/ 3157010 w 4474469"/>
                  <a:gd name="connsiteY135" fmla="*/ 195719 h 199612"/>
                  <a:gd name="connsiteX136" fmla="*/ 3131380 w 4474469"/>
                  <a:gd name="connsiteY136" fmla="*/ 196092 h 199612"/>
                  <a:gd name="connsiteX137" fmla="*/ 3096154 w 4474469"/>
                  <a:gd name="connsiteY137" fmla="*/ 193578 h 199612"/>
                  <a:gd name="connsiteX138" fmla="*/ 3070462 w 4474469"/>
                  <a:gd name="connsiteY138" fmla="*/ 183191 h 199612"/>
                  <a:gd name="connsiteX139" fmla="*/ 3058793 w 4474469"/>
                  <a:gd name="connsiteY139" fmla="*/ 173766 h 199612"/>
                  <a:gd name="connsiteX140" fmla="*/ 3050083 w 4474469"/>
                  <a:gd name="connsiteY140" fmla="*/ 168945 h 199612"/>
                  <a:gd name="connsiteX141" fmla="*/ 3035100 w 4474469"/>
                  <a:gd name="connsiteY141" fmla="*/ 177324 h 199612"/>
                  <a:gd name="connsiteX142" fmla="*/ 3016338 w 4474469"/>
                  <a:gd name="connsiteY142" fmla="*/ 198502 h 199612"/>
                  <a:gd name="connsiteX143" fmla="*/ 3008449 w 4474469"/>
                  <a:gd name="connsiteY143" fmla="*/ 189098 h 199612"/>
                  <a:gd name="connsiteX144" fmla="*/ 3028527 w 4474469"/>
                  <a:gd name="connsiteY144" fmla="*/ 169355 h 199612"/>
                  <a:gd name="connsiteX145" fmla="*/ 3046139 w 4474469"/>
                  <a:gd name="connsiteY145" fmla="*/ 159302 h 199612"/>
                  <a:gd name="connsiteX146" fmla="*/ 3046139 w 4474469"/>
                  <a:gd name="connsiteY146" fmla="*/ 85446 h 199612"/>
                  <a:gd name="connsiteX147" fmla="*/ 3011735 w 4474469"/>
                  <a:gd name="connsiteY147" fmla="*/ 85446 h 199612"/>
                  <a:gd name="connsiteX148" fmla="*/ 58480 w 4474469"/>
                  <a:gd name="connsiteY148" fmla="*/ 69655 h 199612"/>
                  <a:gd name="connsiteX149" fmla="*/ 58480 w 4474469"/>
                  <a:gd name="connsiteY149" fmla="*/ 127094 h 199612"/>
                  <a:gd name="connsiteX150" fmla="*/ 120301 w 4474469"/>
                  <a:gd name="connsiteY150" fmla="*/ 127094 h 199612"/>
                  <a:gd name="connsiteX151" fmla="*/ 120301 w 4474469"/>
                  <a:gd name="connsiteY151" fmla="*/ 69655 h 199612"/>
                  <a:gd name="connsiteX152" fmla="*/ 3347714 w 4474469"/>
                  <a:gd name="connsiteY152" fmla="*/ 67710 h 199612"/>
                  <a:gd name="connsiteX153" fmla="*/ 3461660 w 4474469"/>
                  <a:gd name="connsiteY153" fmla="*/ 67710 h 199612"/>
                  <a:gd name="connsiteX154" fmla="*/ 3461660 w 4474469"/>
                  <a:gd name="connsiteY154" fmla="*/ 77106 h 199612"/>
                  <a:gd name="connsiteX155" fmla="*/ 3446541 w 4474469"/>
                  <a:gd name="connsiteY155" fmla="*/ 77106 h 199612"/>
                  <a:gd name="connsiteX156" fmla="*/ 3446541 w 4474469"/>
                  <a:gd name="connsiteY156" fmla="*/ 161921 h 199612"/>
                  <a:gd name="connsiteX157" fmla="*/ 3462755 w 4474469"/>
                  <a:gd name="connsiteY157" fmla="*/ 160606 h 199612"/>
                  <a:gd name="connsiteX158" fmla="*/ 3462537 w 4474469"/>
                  <a:gd name="connsiteY158" fmla="*/ 169810 h 199612"/>
                  <a:gd name="connsiteX159" fmla="*/ 3446541 w 4474469"/>
                  <a:gd name="connsiteY159" fmla="*/ 171125 h 199612"/>
                  <a:gd name="connsiteX160" fmla="*/ 3446541 w 4474469"/>
                  <a:gd name="connsiteY160" fmla="*/ 198955 h 199612"/>
                  <a:gd name="connsiteX161" fmla="*/ 3436460 w 4474469"/>
                  <a:gd name="connsiteY161" fmla="*/ 198955 h 199612"/>
                  <a:gd name="connsiteX162" fmla="*/ 3436460 w 4474469"/>
                  <a:gd name="connsiteY162" fmla="*/ 172001 h 199612"/>
                  <a:gd name="connsiteX163" fmla="*/ 3385978 w 4474469"/>
                  <a:gd name="connsiteY163" fmla="*/ 175836 h 199612"/>
                  <a:gd name="connsiteX164" fmla="*/ 3343550 w 4474469"/>
                  <a:gd name="connsiteY164" fmla="*/ 179014 h 199612"/>
                  <a:gd name="connsiteX165" fmla="*/ 3341798 w 4474469"/>
                  <a:gd name="connsiteY165" fmla="*/ 169153 h 199612"/>
                  <a:gd name="connsiteX166" fmla="*/ 3363710 w 4474469"/>
                  <a:gd name="connsiteY166" fmla="*/ 167838 h 199612"/>
                  <a:gd name="connsiteX167" fmla="*/ 3363710 w 4474469"/>
                  <a:gd name="connsiteY167" fmla="*/ 77106 h 199612"/>
                  <a:gd name="connsiteX168" fmla="*/ 3347714 w 4474469"/>
                  <a:gd name="connsiteY168" fmla="*/ 77106 h 199612"/>
                  <a:gd name="connsiteX169" fmla="*/ 2236626 w 4474469"/>
                  <a:gd name="connsiteY169" fmla="*/ 66382 h 199612"/>
                  <a:gd name="connsiteX170" fmla="*/ 2236626 w 4474469"/>
                  <a:gd name="connsiteY170" fmla="*/ 102757 h 199612"/>
                  <a:gd name="connsiteX171" fmla="*/ 2280889 w 4474469"/>
                  <a:gd name="connsiteY171" fmla="*/ 102757 h 199612"/>
                  <a:gd name="connsiteX172" fmla="*/ 2280889 w 4474469"/>
                  <a:gd name="connsiteY172" fmla="*/ 66382 h 199612"/>
                  <a:gd name="connsiteX173" fmla="*/ 1575736 w 4474469"/>
                  <a:gd name="connsiteY173" fmla="*/ 65711 h 199612"/>
                  <a:gd name="connsiteX174" fmla="*/ 1573325 w 4474469"/>
                  <a:gd name="connsiteY174" fmla="*/ 88596 h 199612"/>
                  <a:gd name="connsiteX175" fmla="*/ 1569600 w 4474469"/>
                  <a:gd name="connsiteY175" fmla="*/ 110002 h 199612"/>
                  <a:gd name="connsiteX176" fmla="*/ 1639283 w 4474469"/>
                  <a:gd name="connsiteY176" fmla="*/ 110002 h 199612"/>
                  <a:gd name="connsiteX177" fmla="*/ 1639283 w 4474469"/>
                  <a:gd name="connsiteY177" fmla="*/ 65711 h 199612"/>
                  <a:gd name="connsiteX178" fmla="*/ 1505834 w 4474469"/>
                  <a:gd name="connsiteY178" fmla="*/ 65711 h 199612"/>
                  <a:gd name="connsiteX179" fmla="*/ 1505834 w 4474469"/>
                  <a:gd name="connsiteY179" fmla="*/ 110002 h 199612"/>
                  <a:gd name="connsiteX180" fmla="*/ 1558863 w 4474469"/>
                  <a:gd name="connsiteY180" fmla="*/ 110002 h 199612"/>
                  <a:gd name="connsiteX181" fmla="*/ 1562479 w 4474469"/>
                  <a:gd name="connsiteY181" fmla="*/ 88679 h 199612"/>
                  <a:gd name="connsiteX182" fmla="*/ 1564779 w 4474469"/>
                  <a:gd name="connsiteY182" fmla="*/ 65711 h 199612"/>
                  <a:gd name="connsiteX183" fmla="*/ 3621020 w 4474469"/>
                  <a:gd name="connsiteY183" fmla="*/ 62643 h 199612"/>
                  <a:gd name="connsiteX184" fmla="*/ 3621020 w 4474469"/>
                  <a:gd name="connsiteY184" fmla="*/ 96197 h 199612"/>
                  <a:gd name="connsiteX185" fmla="*/ 3680624 w 4474469"/>
                  <a:gd name="connsiteY185" fmla="*/ 96197 h 199612"/>
                  <a:gd name="connsiteX186" fmla="*/ 3680624 w 4474469"/>
                  <a:gd name="connsiteY186" fmla="*/ 62643 h 199612"/>
                  <a:gd name="connsiteX187" fmla="*/ 3550242 w 4474469"/>
                  <a:gd name="connsiteY187" fmla="*/ 62643 h 199612"/>
                  <a:gd name="connsiteX188" fmla="*/ 3550242 w 4474469"/>
                  <a:gd name="connsiteY188" fmla="*/ 96197 h 199612"/>
                  <a:gd name="connsiteX189" fmla="*/ 3610941 w 4474469"/>
                  <a:gd name="connsiteY189" fmla="*/ 96197 h 199612"/>
                  <a:gd name="connsiteX190" fmla="*/ 3610941 w 4474469"/>
                  <a:gd name="connsiteY190" fmla="*/ 62643 h 199612"/>
                  <a:gd name="connsiteX191" fmla="*/ 2851060 w 4474469"/>
                  <a:gd name="connsiteY191" fmla="*/ 61123 h 199612"/>
                  <a:gd name="connsiteX192" fmla="*/ 2861578 w 4474469"/>
                  <a:gd name="connsiteY192" fmla="*/ 61123 h 199612"/>
                  <a:gd name="connsiteX193" fmla="*/ 2861578 w 4474469"/>
                  <a:gd name="connsiteY193" fmla="*/ 198955 h 199612"/>
                  <a:gd name="connsiteX194" fmla="*/ 2851060 w 4474469"/>
                  <a:gd name="connsiteY194" fmla="*/ 198955 h 199612"/>
                  <a:gd name="connsiteX195" fmla="*/ 48428 w 4474469"/>
                  <a:gd name="connsiteY195" fmla="*/ 59822 h 199612"/>
                  <a:gd name="connsiteX196" fmla="*/ 130573 w 4474469"/>
                  <a:gd name="connsiteY196" fmla="*/ 59822 h 199612"/>
                  <a:gd name="connsiteX197" fmla="*/ 130573 w 4474469"/>
                  <a:gd name="connsiteY197" fmla="*/ 136708 h 199612"/>
                  <a:gd name="connsiteX198" fmla="*/ 48428 w 4474469"/>
                  <a:gd name="connsiteY198" fmla="*/ 136708 h 199612"/>
                  <a:gd name="connsiteX199" fmla="*/ 286168 w 4474469"/>
                  <a:gd name="connsiteY199" fmla="*/ 58480 h 199612"/>
                  <a:gd name="connsiteX200" fmla="*/ 286168 w 4474469"/>
                  <a:gd name="connsiteY200" fmla="*/ 76257 h 199612"/>
                  <a:gd name="connsiteX201" fmla="*/ 395075 w 4474469"/>
                  <a:gd name="connsiteY201" fmla="*/ 76257 h 199612"/>
                  <a:gd name="connsiteX202" fmla="*/ 395075 w 4474469"/>
                  <a:gd name="connsiteY202" fmla="*/ 58480 h 199612"/>
                  <a:gd name="connsiteX203" fmla="*/ 2113476 w 4474469"/>
                  <a:gd name="connsiteY203" fmla="*/ 55864 h 199612"/>
                  <a:gd name="connsiteX204" fmla="*/ 2132649 w 4474469"/>
                  <a:gd name="connsiteY204" fmla="*/ 69066 h 199612"/>
                  <a:gd name="connsiteX205" fmla="*/ 2147221 w 4474469"/>
                  <a:gd name="connsiteY205" fmla="*/ 83255 h 199612"/>
                  <a:gd name="connsiteX206" fmla="*/ 2139990 w 4474469"/>
                  <a:gd name="connsiteY206" fmla="*/ 89828 h 199612"/>
                  <a:gd name="connsiteX207" fmla="*/ 2125281 w 4474469"/>
                  <a:gd name="connsiteY207" fmla="*/ 75449 h 199612"/>
                  <a:gd name="connsiteX208" fmla="*/ 2106464 w 4474469"/>
                  <a:gd name="connsiteY208" fmla="*/ 61561 h 199612"/>
                  <a:gd name="connsiteX209" fmla="*/ 2086961 w 4474469"/>
                  <a:gd name="connsiteY209" fmla="*/ 52796 h 199612"/>
                  <a:gd name="connsiteX210" fmla="*/ 2097041 w 4474469"/>
                  <a:gd name="connsiteY210" fmla="*/ 52796 h 199612"/>
                  <a:gd name="connsiteX211" fmla="*/ 2097041 w 4474469"/>
                  <a:gd name="connsiteY211" fmla="*/ 84131 h 199612"/>
                  <a:gd name="connsiteX212" fmla="*/ 2097014 w 4474469"/>
                  <a:gd name="connsiteY212" fmla="*/ 89938 h 199612"/>
                  <a:gd name="connsiteX213" fmla="*/ 2096822 w 4474469"/>
                  <a:gd name="connsiteY213" fmla="*/ 95745 h 199612"/>
                  <a:gd name="connsiteX214" fmla="*/ 2158177 w 4474469"/>
                  <a:gd name="connsiteY214" fmla="*/ 95745 h 199612"/>
                  <a:gd name="connsiteX215" fmla="*/ 2158177 w 4474469"/>
                  <a:gd name="connsiteY215" fmla="*/ 105606 h 199612"/>
                  <a:gd name="connsiteX216" fmla="*/ 2098356 w 4474469"/>
                  <a:gd name="connsiteY216" fmla="*/ 105606 h 199612"/>
                  <a:gd name="connsiteX217" fmla="*/ 2121063 w 4474469"/>
                  <a:gd name="connsiteY217" fmla="*/ 157731 h 199612"/>
                  <a:gd name="connsiteX218" fmla="*/ 2159712 w 4474469"/>
                  <a:gd name="connsiteY218" fmla="*/ 190627 h 199612"/>
                  <a:gd name="connsiteX219" fmla="*/ 2155685 w 4474469"/>
                  <a:gd name="connsiteY219" fmla="*/ 194462 h 199612"/>
                  <a:gd name="connsiteX220" fmla="*/ 2152481 w 4474469"/>
                  <a:gd name="connsiteY220" fmla="*/ 198955 h 199612"/>
                  <a:gd name="connsiteX221" fmla="*/ 2116516 w 4474469"/>
                  <a:gd name="connsiteY221" fmla="*/ 168441 h 199612"/>
                  <a:gd name="connsiteX222" fmla="*/ 2093535 w 4474469"/>
                  <a:gd name="connsiteY222" fmla="*/ 121821 h 199612"/>
                  <a:gd name="connsiteX223" fmla="*/ 2076087 w 4474469"/>
                  <a:gd name="connsiteY223" fmla="*/ 162195 h 199612"/>
                  <a:gd name="connsiteX224" fmla="*/ 2034809 w 4474469"/>
                  <a:gd name="connsiteY224" fmla="*/ 199612 h 199612"/>
                  <a:gd name="connsiteX225" fmla="*/ 2031275 w 4474469"/>
                  <a:gd name="connsiteY225" fmla="*/ 195969 h 199612"/>
                  <a:gd name="connsiteX226" fmla="*/ 2026920 w 4474469"/>
                  <a:gd name="connsiteY226" fmla="*/ 192819 h 199612"/>
                  <a:gd name="connsiteX227" fmla="*/ 2060512 w 4474469"/>
                  <a:gd name="connsiteY227" fmla="*/ 165192 h 199612"/>
                  <a:gd name="connsiteX228" fmla="*/ 2078570 w 4474469"/>
                  <a:gd name="connsiteY228" fmla="*/ 135277 h 199612"/>
                  <a:gd name="connsiteX229" fmla="*/ 2085865 w 4474469"/>
                  <a:gd name="connsiteY229" fmla="*/ 105606 h 199612"/>
                  <a:gd name="connsiteX230" fmla="*/ 2031960 w 4474469"/>
                  <a:gd name="connsiteY230" fmla="*/ 105606 h 199612"/>
                  <a:gd name="connsiteX231" fmla="*/ 2031960 w 4474469"/>
                  <a:gd name="connsiteY231" fmla="*/ 95745 h 199612"/>
                  <a:gd name="connsiteX232" fmla="*/ 2086742 w 4474469"/>
                  <a:gd name="connsiteY232" fmla="*/ 95745 h 199612"/>
                  <a:gd name="connsiteX233" fmla="*/ 2086934 w 4474469"/>
                  <a:gd name="connsiteY233" fmla="*/ 89774 h 199612"/>
                  <a:gd name="connsiteX234" fmla="*/ 2086961 w 4474469"/>
                  <a:gd name="connsiteY234" fmla="*/ 84131 h 199612"/>
                  <a:gd name="connsiteX235" fmla="*/ 1795740 w 4474469"/>
                  <a:gd name="connsiteY235" fmla="*/ 52344 h 199612"/>
                  <a:gd name="connsiteX236" fmla="*/ 1794289 w 4474469"/>
                  <a:gd name="connsiteY236" fmla="*/ 62794 h 199612"/>
                  <a:gd name="connsiteX237" fmla="*/ 1791357 w 4474469"/>
                  <a:gd name="connsiteY237" fmla="*/ 72750 h 199612"/>
                  <a:gd name="connsiteX238" fmla="*/ 1837374 w 4474469"/>
                  <a:gd name="connsiteY238" fmla="*/ 72750 h 199612"/>
                  <a:gd name="connsiteX239" fmla="*/ 1837374 w 4474469"/>
                  <a:gd name="connsiteY239" fmla="*/ 52344 h 199612"/>
                  <a:gd name="connsiteX240" fmla="*/ 1749065 w 4474469"/>
                  <a:gd name="connsiteY240" fmla="*/ 52344 h 199612"/>
                  <a:gd name="connsiteX241" fmla="*/ 1747422 w 4474469"/>
                  <a:gd name="connsiteY241" fmla="*/ 62794 h 199612"/>
                  <a:gd name="connsiteX242" fmla="*/ 1745779 w 4474469"/>
                  <a:gd name="connsiteY242" fmla="*/ 72750 h 199612"/>
                  <a:gd name="connsiteX243" fmla="*/ 1780182 w 4474469"/>
                  <a:gd name="connsiteY243" fmla="*/ 72750 h 199612"/>
                  <a:gd name="connsiteX244" fmla="*/ 1783907 w 4474469"/>
                  <a:gd name="connsiteY244" fmla="*/ 62794 h 199612"/>
                  <a:gd name="connsiteX245" fmla="*/ 1785660 w 4474469"/>
                  <a:gd name="connsiteY245" fmla="*/ 52344 h 199612"/>
                  <a:gd name="connsiteX246" fmla="*/ 1982437 w 4474469"/>
                  <a:gd name="connsiteY246" fmla="*/ 51920 h 199612"/>
                  <a:gd name="connsiteX247" fmla="*/ 1996105 w 4474469"/>
                  <a:gd name="connsiteY247" fmla="*/ 62711 h 199612"/>
                  <a:gd name="connsiteX248" fmla="*/ 2006322 w 4474469"/>
                  <a:gd name="connsiteY248" fmla="*/ 73832 h 199612"/>
                  <a:gd name="connsiteX249" fmla="*/ 2017772 w 4474469"/>
                  <a:gd name="connsiteY249" fmla="*/ 64793 h 199612"/>
                  <a:gd name="connsiteX250" fmla="*/ 2026920 w 4474469"/>
                  <a:gd name="connsiteY250" fmla="*/ 55426 h 199612"/>
                  <a:gd name="connsiteX251" fmla="*/ 2035466 w 4474469"/>
                  <a:gd name="connsiteY251" fmla="*/ 60465 h 199612"/>
                  <a:gd name="connsiteX252" fmla="*/ 2024592 w 4474469"/>
                  <a:gd name="connsiteY252" fmla="*/ 71148 h 199612"/>
                  <a:gd name="connsiteX253" fmla="*/ 2011581 w 4474469"/>
                  <a:gd name="connsiteY253" fmla="*/ 81502 h 199612"/>
                  <a:gd name="connsiteX254" fmla="*/ 2022044 w 4474469"/>
                  <a:gd name="connsiteY254" fmla="*/ 109085 h 199612"/>
                  <a:gd name="connsiteX255" fmla="*/ 2024291 w 4474469"/>
                  <a:gd name="connsiteY255" fmla="*/ 137817 h 199612"/>
                  <a:gd name="connsiteX256" fmla="*/ 2022182 w 4474469"/>
                  <a:gd name="connsiteY256" fmla="*/ 170605 h 199612"/>
                  <a:gd name="connsiteX257" fmla="*/ 2013992 w 4474469"/>
                  <a:gd name="connsiteY257" fmla="*/ 191723 h 199612"/>
                  <a:gd name="connsiteX258" fmla="*/ 2009554 w 4474469"/>
                  <a:gd name="connsiteY258" fmla="*/ 195284 h 199612"/>
                  <a:gd name="connsiteX259" fmla="*/ 2003474 w 4474469"/>
                  <a:gd name="connsiteY259" fmla="*/ 197201 h 199612"/>
                  <a:gd name="connsiteX260" fmla="*/ 1992763 w 4474469"/>
                  <a:gd name="connsiteY260" fmla="*/ 198105 h 199612"/>
                  <a:gd name="connsiteX261" fmla="*/ 1980903 w 4474469"/>
                  <a:gd name="connsiteY261" fmla="*/ 197859 h 199612"/>
                  <a:gd name="connsiteX262" fmla="*/ 1979671 w 4474469"/>
                  <a:gd name="connsiteY262" fmla="*/ 192846 h 199612"/>
                  <a:gd name="connsiteX263" fmla="*/ 1976958 w 4474469"/>
                  <a:gd name="connsiteY263" fmla="*/ 187998 h 199612"/>
                  <a:gd name="connsiteX264" fmla="*/ 1990326 w 4474469"/>
                  <a:gd name="connsiteY264" fmla="*/ 188491 h 199612"/>
                  <a:gd name="connsiteX265" fmla="*/ 1999748 w 4474469"/>
                  <a:gd name="connsiteY265" fmla="*/ 187998 h 199612"/>
                  <a:gd name="connsiteX266" fmla="*/ 2003830 w 4474469"/>
                  <a:gd name="connsiteY266" fmla="*/ 186984 h 199612"/>
                  <a:gd name="connsiteX267" fmla="*/ 2006761 w 4474469"/>
                  <a:gd name="connsiteY267" fmla="*/ 184492 h 199612"/>
                  <a:gd name="connsiteX268" fmla="*/ 2012731 w 4474469"/>
                  <a:gd name="connsiteY268" fmla="*/ 167098 h 199612"/>
                  <a:gd name="connsiteX269" fmla="*/ 2014430 w 4474469"/>
                  <a:gd name="connsiteY269" fmla="*/ 137379 h 199612"/>
                  <a:gd name="connsiteX270" fmla="*/ 2013992 w 4474469"/>
                  <a:gd name="connsiteY270" fmla="*/ 124013 h 199612"/>
                  <a:gd name="connsiteX271" fmla="*/ 1992791 w 4474469"/>
                  <a:gd name="connsiteY271" fmla="*/ 144391 h 199612"/>
                  <a:gd name="connsiteX272" fmla="*/ 1969289 w 4474469"/>
                  <a:gd name="connsiteY272" fmla="*/ 160169 h 199612"/>
                  <a:gd name="connsiteX273" fmla="*/ 1966413 w 4474469"/>
                  <a:gd name="connsiteY273" fmla="*/ 155923 h 199612"/>
                  <a:gd name="connsiteX274" fmla="*/ 1962716 w 4474469"/>
                  <a:gd name="connsiteY274" fmla="*/ 151842 h 199612"/>
                  <a:gd name="connsiteX275" fmla="*/ 1990134 w 4474469"/>
                  <a:gd name="connsiteY275" fmla="*/ 135024 h 199612"/>
                  <a:gd name="connsiteX276" fmla="*/ 2012457 w 4474469"/>
                  <a:gd name="connsiteY276" fmla="*/ 111961 h 199612"/>
                  <a:gd name="connsiteX277" fmla="*/ 2009116 w 4474469"/>
                  <a:gd name="connsiteY277" fmla="*/ 99415 h 199612"/>
                  <a:gd name="connsiteX278" fmla="*/ 2003474 w 4474469"/>
                  <a:gd name="connsiteY278" fmla="*/ 87199 h 199612"/>
                  <a:gd name="connsiteX279" fmla="*/ 1986929 w 4474469"/>
                  <a:gd name="connsiteY279" fmla="*/ 96977 h 199612"/>
                  <a:gd name="connsiteX280" fmla="*/ 1969727 w 4474469"/>
                  <a:gd name="connsiteY280" fmla="*/ 105606 h 199612"/>
                  <a:gd name="connsiteX281" fmla="*/ 1966687 w 4474469"/>
                  <a:gd name="connsiteY281" fmla="*/ 102237 h 199612"/>
                  <a:gd name="connsiteX282" fmla="*/ 1963154 w 4474469"/>
                  <a:gd name="connsiteY282" fmla="*/ 99032 h 199612"/>
                  <a:gd name="connsiteX283" fmla="*/ 1981204 w 4474469"/>
                  <a:gd name="connsiteY283" fmla="*/ 90048 h 199612"/>
                  <a:gd name="connsiteX284" fmla="*/ 1998433 w 4474469"/>
                  <a:gd name="connsiteY284" fmla="*/ 79748 h 199612"/>
                  <a:gd name="connsiteX285" fmla="*/ 1988463 w 4474469"/>
                  <a:gd name="connsiteY285" fmla="*/ 68436 h 199612"/>
                  <a:gd name="connsiteX286" fmla="*/ 1975206 w 4474469"/>
                  <a:gd name="connsiteY286" fmla="*/ 57617 h 199612"/>
                  <a:gd name="connsiteX287" fmla="*/ 275869 w 4474469"/>
                  <a:gd name="connsiteY287" fmla="*/ 49961 h 199612"/>
                  <a:gd name="connsiteX288" fmla="*/ 405812 w 4474469"/>
                  <a:gd name="connsiteY288" fmla="*/ 49961 h 199612"/>
                  <a:gd name="connsiteX289" fmla="*/ 405812 w 4474469"/>
                  <a:gd name="connsiteY289" fmla="*/ 111508 h 199612"/>
                  <a:gd name="connsiteX290" fmla="*/ 312244 w 4474469"/>
                  <a:gd name="connsiteY290" fmla="*/ 111508 h 199612"/>
                  <a:gd name="connsiteX291" fmla="*/ 306410 w 4474469"/>
                  <a:gd name="connsiteY291" fmla="*/ 120123 h 199612"/>
                  <a:gd name="connsiteX292" fmla="*/ 299754 w 4474469"/>
                  <a:gd name="connsiteY292" fmla="*/ 128409 h 199612"/>
                  <a:gd name="connsiteX293" fmla="*/ 393541 w 4474469"/>
                  <a:gd name="connsiteY293" fmla="*/ 128409 h 199612"/>
                  <a:gd name="connsiteX294" fmla="*/ 395732 w 4474469"/>
                  <a:gd name="connsiteY294" fmla="*/ 127750 h 199612"/>
                  <a:gd name="connsiteX295" fmla="*/ 402306 w 4474469"/>
                  <a:gd name="connsiteY295" fmla="*/ 132560 h 199612"/>
                  <a:gd name="connsiteX296" fmla="*/ 379954 w 4474469"/>
                  <a:gd name="connsiteY296" fmla="*/ 154547 h 199612"/>
                  <a:gd name="connsiteX297" fmla="*/ 350372 w 4474469"/>
                  <a:gd name="connsiteY297" fmla="*/ 171778 h 199612"/>
                  <a:gd name="connsiteX298" fmla="*/ 391048 w 4474469"/>
                  <a:gd name="connsiteY298" fmla="*/ 182189 h 199612"/>
                  <a:gd name="connsiteX299" fmla="*/ 435832 w 4474469"/>
                  <a:gd name="connsiteY299" fmla="*/ 187998 h 199612"/>
                  <a:gd name="connsiteX300" fmla="*/ 432436 w 4474469"/>
                  <a:gd name="connsiteY300" fmla="*/ 192737 h 199612"/>
                  <a:gd name="connsiteX301" fmla="*/ 429697 w 4474469"/>
                  <a:gd name="connsiteY301" fmla="*/ 197640 h 199612"/>
                  <a:gd name="connsiteX302" fmla="*/ 381407 w 4474469"/>
                  <a:gd name="connsiteY302" fmla="*/ 190299 h 199612"/>
                  <a:gd name="connsiteX303" fmla="*/ 337882 w 4474469"/>
                  <a:gd name="connsiteY303" fmla="*/ 177038 h 199612"/>
                  <a:gd name="connsiteX304" fmla="*/ 289838 w 4474469"/>
                  <a:gd name="connsiteY304" fmla="*/ 191230 h 199612"/>
                  <a:gd name="connsiteX305" fmla="*/ 240151 w 4474469"/>
                  <a:gd name="connsiteY305" fmla="*/ 199173 h 199612"/>
                  <a:gd name="connsiteX306" fmla="*/ 238371 w 4474469"/>
                  <a:gd name="connsiteY306" fmla="*/ 194079 h 199612"/>
                  <a:gd name="connsiteX307" fmla="*/ 235768 w 4474469"/>
                  <a:gd name="connsiteY307" fmla="*/ 189312 h 199612"/>
                  <a:gd name="connsiteX308" fmla="*/ 281319 w 4474469"/>
                  <a:gd name="connsiteY308" fmla="*/ 183066 h 199612"/>
                  <a:gd name="connsiteX309" fmla="*/ 325392 w 4474469"/>
                  <a:gd name="connsiteY309" fmla="*/ 171559 h 199612"/>
                  <a:gd name="connsiteX310" fmla="*/ 303397 w 4474469"/>
                  <a:gd name="connsiteY310" fmla="*/ 158737 h 199612"/>
                  <a:gd name="connsiteX311" fmla="*/ 285511 w 4474469"/>
                  <a:gd name="connsiteY311" fmla="*/ 143283 h 199612"/>
                  <a:gd name="connsiteX312" fmla="*/ 271322 w 4474469"/>
                  <a:gd name="connsiteY312" fmla="*/ 155065 h 199612"/>
                  <a:gd name="connsiteX313" fmla="*/ 256805 w 4474469"/>
                  <a:gd name="connsiteY313" fmla="*/ 165203 h 199612"/>
                  <a:gd name="connsiteX314" fmla="*/ 253271 w 4474469"/>
                  <a:gd name="connsiteY314" fmla="*/ 161586 h 199612"/>
                  <a:gd name="connsiteX315" fmla="*/ 248916 w 4474469"/>
                  <a:gd name="connsiteY315" fmla="*/ 157969 h 199612"/>
                  <a:gd name="connsiteX316" fmla="*/ 277567 w 4474469"/>
                  <a:gd name="connsiteY316" fmla="*/ 137540 h 199612"/>
                  <a:gd name="connsiteX317" fmla="*/ 300630 w 4474469"/>
                  <a:gd name="connsiteY317" fmla="*/ 111508 h 199612"/>
                  <a:gd name="connsiteX318" fmla="*/ 275869 w 4474469"/>
                  <a:gd name="connsiteY318" fmla="*/ 111508 h 199612"/>
                  <a:gd name="connsiteX319" fmla="*/ 4123152 w 4474469"/>
                  <a:gd name="connsiteY319" fmla="*/ 46674 h 199612"/>
                  <a:gd name="connsiteX320" fmla="*/ 4214309 w 4474469"/>
                  <a:gd name="connsiteY320" fmla="*/ 46674 h 199612"/>
                  <a:gd name="connsiteX321" fmla="*/ 4214309 w 4474469"/>
                  <a:gd name="connsiteY321" fmla="*/ 56289 h 199612"/>
                  <a:gd name="connsiteX322" fmla="*/ 4171580 w 4474469"/>
                  <a:gd name="connsiteY322" fmla="*/ 56289 h 199612"/>
                  <a:gd name="connsiteX323" fmla="*/ 4171580 w 4474469"/>
                  <a:gd name="connsiteY323" fmla="*/ 92691 h 199612"/>
                  <a:gd name="connsiteX324" fmla="*/ 4209270 w 4474469"/>
                  <a:gd name="connsiteY324" fmla="*/ 92691 h 199612"/>
                  <a:gd name="connsiteX325" fmla="*/ 4209270 w 4474469"/>
                  <a:gd name="connsiteY325" fmla="*/ 102086 h 199612"/>
                  <a:gd name="connsiteX326" fmla="*/ 4171580 w 4474469"/>
                  <a:gd name="connsiteY326" fmla="*/ 102086 h 199612"/>
                  <a:gd name="connsiteX327" fmla="*/ 4171580 w 4474469"/>
                  <a:gd name="connsiteY327" fmla="*/ 142652 h 199612"/>
                  <a:gd name="connsiteX328" fmla="*/ 4216720 w 4474469"/>
                  <a:gd name="connsiteY328" fmla="*/ 142652 h 199612"/>
                  <a:gd name="connsiteX329" fmla="*/ 4216720 w 4474469"/>
                  <a:gd name="connsiteY329" fmla="*/ 152047 h 199612"/>
                  <a:gd name="connsiteX330" fmla="*/ 4120961 w 4474469"/>
                  <a:gd name="connsiteY330" fmla="*/ 152047 h 199612"/>
                  <a:gd name="connsiteX331" fmla="*/ 4120961 w 4474469"/>
                  <a:gd name="connsiteY331" fmla="*/ 142652 h 199612"/>
                  <a:gd name="connsiteX332" fmla="*/ 4161500 w 4474469"/>
                  <a:gd name="connsiteY332" fmla="*/ 142652 h 199612"/>
                  <a:gd name="connsiteX333" fmla="*/ 4161500 w 4474469"/>
                  <a:gd name="connsiteY333" fmla="*/ 102086 h 199612"/>
                  <a:gd name="connsiteX334" fmla="*/ 4126878 w 4474469"/>
                  <a:gd name="connsiteY334" fmla="*/ 102086 h 199612"/>
                  <a:gd name="connsiteX335" fmla="*/ 4126878 w 4474469"/>
                  <a:gd name="connsiteY335" fmla="*/ 92691 h 199612"/>
                  <a:gd name="connsiteX336" fmla="*/ 4161500 w 4474469"/>
                  <a:gd name="connsiteY336" fmla="*/ 92691 h 199612"/>
                  <a:gd name="connsiteX337" fmla="*/ 4161500 w 4474469"/>
                  <a:gd name="connsiteY337" fmla="*/ 56289 h 199612"/>
                  <a:gd name="connsiteX338" fmla="*/ 4123152 w 4474469"/>
                  <a:gd name="connsiteY338" fmla="*/ 56289 h 199612"/>
                  <a:gd name="connsiteX339" fmla="*/ 2331727 w 4474469"/>
                  <a:gd name="connsiteY339" fmla="*/ 36361 h 199612"/>
                  <a:gd name="connsiteX340" fmla="*/ 2342136 w 4474469"/>
                  <a:gd name="connsiteY340" fmla="*/ 86596 h 199612"/>
                  <a:gd name="connsiteX341" fmla="*/ 2357803 w 4474469"/>
                  <a:gd name="connsiteY341" fmla="*/ 129929 h 199612"/>
                  <a:gd name="connsiteX342" fmla="*/ 2376319 w 4474469"/>
                  <a:gd name="connsiteY342" fmla="*/ 87254 h 199612"/>
                  <a:gd name="connsiteX343" fmla="*/ 2388919 w 4474469"/>
                  <a:gd name="connsiteY343" fmla="*/ 36361 h 199612"/>
                  <a:gd name="connsiteX344" fmla="*/ 2649132 w 4474469"/>
                  <a:gd name="connsiteY344" fmla="*/ 30870 h 199612"/>
                  <a:gd name="connsiteX345" fmla="*/ 2627512 w 4474469"/>
                  <a:gd name="connsiteY345" fmla="*/ 42433 h 199612"/>
                  <a:gd name="connsiteX346" fmla="*/ 2618880 w 4474469"/>
                  <a:gd name="connsiteY346" fmla="*/ 71422 h 199612"/>
                  <a:gd name="connsiteX347" fmla="*/ 2626581 w 4474469"/>
                  <a:gd name="connsiteY347" fmla="*/ 100001 h 199612"/>
                  <a:gd name="connsiteX348" fmla="*/ 2650886 w 4474469"/>
                  <a:gd name="connsiteY348" fmla="*/ 111317 h 199612"/>
                  <a:gd name="connsiteX349" fmla="*/ 2669437 w 4474469"/>
                  <a:gd name="connsiteY349" fmla="*/ 105837 h 199612"/>
                  <a:gd name="connsiteX350" fmla="*/ 2688152 w 4474469"/>
                  <a:gd name="connsiteY350" fmla="*/ 87862 h 199612"/>
                  <a:gd name="connsiteX351" fmla="*/ 2677520 w 4474469"/>
                  <a:gd name="connsiteY351" fmla="*/ 46296 h 199612"/>
                  <a:gd name="connsiteX352" fmla="*/ 2649132 w 4474469"/>
                  <a:gd name="connsiteY352" fmla="*/ 30870 h 199612"/>
                  <a:gd name="connsiteX353" fmla="*/ 4401062 w 4474469"/>
                  <a:gd name="connsiteY353" fmla="*/ 28473 h 199612"/>
                  <a:gd name="connsiteX354" fmla="*/ 4401062 w 4474469"/>
                  <a:gd name="connsiteY354" fmla="*/ 80406 h 199612"/>
                  <a:gd name="connsiteX355" fmla="*/ 4454748 w 4474469"/>
                  <a:gd name="connsiteY355" fmla="*/ 80406 h 199612"/>
                  <a:gd name="connsiteX356" fmla="*/ 4454748 w 4474469"/>
                  <a:gd name="connsiteY356" fmla="*/ 28473 h 199612"/>
                  <a:gd name="connsiteX357" fmla="*/ 1530376 w 4474469"/>
                  <a:gd name="connsiteY357" fmla="*/ 28021 h 199612"/>
                  <a:gd name="connsiteX358" fmla="*/ 1518516 w 4474469"/>
                  <a:gd name="connsiteY358" fmla="*/ 42114 h 199612"/>
                  <a:gd name="connsiteX359" fmla="*/ 1505176 w 4474469"/>
                  <a:gd name="connsiteY359" fmla="*/ 55877 h 199612"/>
                  <a:gd name="connsiteX360" fmla="*/ 1570696 w 4474469"/>
                  <a:gd name="connsiteY360" fmla="*/ 55877 h 199612"/>
                  <a:gd name="connsiteX361" fmla="*/ 1581871 w 4474469"/>
                  <a:gd name="connsiteY361" fmla="*/ 42607 h 199612"/>
                  <a:gd name="connsiteX362" fmla="*/ 1591732 w 4474469"/>
                  <a:gd name="connsiteY362" fmla="*/ 28021 h 199612"/>
                  <a:gd name="connsiteX363" fmla="*/ 2393521 w 4474469"/>
                  <a:gd name="connsiteY363" fmla="*/ 25624 h 199612"/>
                  <a:gd name="connsiteX364" fmla="*/ 2400095 w 4474469"/>
                  <a:gd name="connsiteY364" fmla="*/ 27596 h 199612"/>
                  <a:gd name="connsiteX365" fmla="*/ 2385824 w 4474469"/>
                  <a:gd name="connsiteY365" fmla="*/ 90568 h 199612"/>
                  <a:gd name="connsiteX366" fmla="*/ 2363501 w 4474469"/>
                  <a:gd name="connsiteY366" fmla="*/ 140886 h 199612"/>
                  <a:gd name="connsiteX367" fmla="*/ 2383496 w 4474469"/>
                  <a:gd name="connsiteY367" fmla="*/ 168605 h 199612"/>
                  <a:gd name="connsiteX368" fmla="*/ 2409079 w 4474469"/>
                  <a:gd name="connsiteY368" fmla="*/ 189094 h 199612"/>
                  <a:gd name="connsiteX369" fmla="*/ 2404916 w 4474469"/>
                  <a:gd name="connsiteY369" fmla="*/ 192819 h 199612"/>
                  <a:gd name="connsiteX370" fmla="*/ 2401409 w 4474469"/>
                  <a:gd name="connsiteY370" fmla="*/ 197201 h 199612"/>
                  <a:gd name="connsiteX371" fmla="*/ 2376922 w 4474469"/>
                  <a:gd name="connsiteY371" fmla="*/ 177151 h 199612"/>
                  <a:gd name="connsiteX372" fmla="*/ 2357365 w 4474469"/>
                  <a:gd name="connsiteY372" fmla="*/ 150527 h 199612"/>
                  <a:gd name="connsiteX373" fmla="*/ 2335616 w 4474469"/>
                  <a:gd name="connsiteY373" fmla="*/ 178110 h 199612"/>
                  <a:gd name="connsiteX374" fmla="*/ 2311567 w 4474469"/>
                  <a:gd name="connsiteY374" fmla="*/ 198955 h 199612"/>
                  <a:gd name="connsiteX375" fmla="*/ 2308307 w 4474469"/>
                  <a:gd name="connsiteY375" fmla="*/ 194572 h 199612"/>
                  <a:gd name="connsiteX376" fmla="*/ 2304555 w 4474469"/>
                  <a:gd name="connsiteY376" fmla="*/ 190847 h 199612"/>
                  <a:gd name="connsiteX377" fmla="*/ 2329344 w 4474469"/>
                  <a:gd name="connsiteY377" fmla="*/ 169646 h 199612"/>
                  <a:gd name="connsiteX378" fmla="*/ 2351667 w 4474469"/>
                  <a:gd name="connsiteY378" fmla="*/ 140228 h 199612"/>
                  <a:gd name="connsiteX379" fmla="*/ 2333836 w 4474469"/>
                  <a:gd name="connsiteY379" fmla="*/ 92650 h 199612"/>
                  <a:gd name="connsiteX380" fmla="*/ 2322086 w 4474469"/>
                  <a:gd name="connsiteY380" fmla="*/ 36361 h 199612"/>
                  <a:gd name="connsiteX381" fmla="*/ 2309157 w 4474469"/>
                  <a:gd name="connsiteY381" fmla="*/ 36361 h 199612"/>
                  <a:gd name="connsiteX382" fmla="*/ 2309157 w 4474469"/>
                  <a:gd name="connsiteY382" fmla="*/ 26281 h 199612"/>
                  <a:gd name="connsiteX383" fmla="*/ 2391768 w 4474469"/>
                  <a:gd name="connsiteY383" fmla="*/ 26281 h 199612"/>
                  <a:gd name="connsiteX384" fmla="*/ 1847454 w 4474469"/>
                  <a:gd name="connsiteY384" fmla="*/ 24734 h 199612"/>
                  <a:gd name="connsiteX385" fmla="*/ 1847454 w 4474469"/>
                  <a:gd name="connsiteY385" fmla="*/ 43825 h 199612"/>
                  <a:gd name="connsiteX386" fmla="*/ 1885802 w 4474469"/>
                  <a:gd name="connsiteY386" fmla="*/ 43825 h 199612"/>
                  <a:gd name="connsiteX387" fmla="*/ 1885802 w 4474469"/>
                  <a:gd name="connsiteY387" fmla="*/ 24734 h 199612"/>
                  <a:gd name="connsiteX388" fmla="*/ 1795959 w 4474469"/>
                  <a:gd name="connsiteY388" fmla="*/ 24734 h 199612"/>
                  <a:gd name="connsiteX389" fmla="*/ 1795959 w 4474469"/>
                  <a:gd name="connsiteY389" fmla="*/ 42728 h 199612"/>
                  <a:gd name="connsiteX390" fmla="*/ 1795959 w 4474469"/>
                  <a:gd name="connsiteY390" fmla="*/ 43825 h 199612"/>
                  <a:gd name="connsiteX391" fmla="*/ 1837374 w 4474469"/>
                  <a:gd name="connsiteY391" fmla="*/ 43825 h 199612"/>
                  <a:gd name="connsiteX392" fmla="*/ 1837374 w 4474469"/>
                  <a:gd name="connsiteY392" fmla="*/ 24734 h 199612"/>
                  <a:gd name="connsiteX393" fmla="*/ 2236626 w 4474469"/>
                  <a:gd name="connsiteY393" fmla="*/ 21461 h 199612"/>
                  <a:gd name="connsiteX394" fmla="*/ 2236626 w 4474469"/>
                  <a:gd name="connsiteY394" fmla="*/ 56959 h 199612"/>
                  <a:gd name="connsiteX395" fmla="*/ 2280889 w 4474469"/>
                  <a:gd name="connsiteY395" fmla="*/ 56959 h 199612"/>
                  <a:gd name="connsiteX396" fmla="*/ 2280889 w 4474469"/>
                  <a:gd name="connsiteY396" fmla="*/ 21461 h 199612"/>
                  <a:gd name="connsiteX397" fmla="*/ 10492 w 4474469"/>
                  <a:gd name="connsiteY397" fmla="*/ 20790 h 199612"/>
                  <a:gd name="connsiteX398" fmla="*/ 10492 w 4474469"/>
                  <a:gd name="connsiteY398" fmla="*/ 176836 h 199612"/>
                  <a:gd name="connsiteX399" fmla="*/ 169167 w 4474469"/>
                  <a:gd name="connsiteY399" fmla="*/ 176836 h 199612"/>
                  <a:gd name="connsiteX400" fmla="*/ 169167 w 4474469"/>
                  <a:gd name="connsiteY400" fmla="*/ 20790 h 199612"/>
                  <a:gd name="connsiteX401" fmla="*/ 2649351 w 4474469"/>
                  <a:gd name="connsiteY401" fmla="*/ 20379 h 199612"/>
                  <a:gd name="connsiteX402" fmla="*/ 2686683 w 4474469"/>
                  <a:gd name="connsiteY402" fmla="*/ 39325 h 199612"/>
                  <a:gd name="connsiteX403" fmla="*/ 2700834 w 4474469"/>
                  <a:gd name="connsiteY403" fmla="*/ 94438 h 199612"/>
                  <a:gd name="connsiteX404" fmla="*/ 2692772 w 4474469"/>
                  <a:gd name="connsiteY404" fmla="*/ 148021 h 199612"/>
                  <a:gd name="connsiteX405" fmla="*/ 2672247 w 4474469"/>
                  <a:gd name="connsiteY405" fmla="*/ 177058 h 199612"/>
                  <a:gd name="connsiteX406" fmla="*/ 2644748 w 4474469"/>
                  <a:gd name="connsiteY406" fmla="*/ 185793 h 199612"/>
                  <a:gd name="connsiteX407" fmla="*/ 2624474 w 4474469"/>
                  <a:gd name="connsiteY407" fmla="*/ 181502 h 199612"/>
                  <a:gd name="connsiteX408" fmla="*/ 2609478 w 4474469"/>
                  <a:gd name="connsiteY408" fmla="*/ 170479 h 199612"/>
                  <a:gd name="connsiteX409" fmla="*/ 2617131 w 4474469"/>
                  <a:gd name="connsiteY409" fmla="*/ 162148 h 199612"/>
                  <a:gd name="connsiteX410" fmla="*/ 2629650 w 4474469"/>
                  <a:gd name="connsiteY410" fmla="*/ 171630 h 199612"/>
                  <a:gd name="connsiteX411" fmla="*/ 2644967 w 4474469"/>
                  <a:gd name="connsiteY411" fmla="*/ 174864 h 199612"/>
                  <a:gd name="connsiteX412" fmla="*/ 2674479 w 4474469"/>
                  <a:gd name="connsiteY412" fmla="*/ 158315 h 199612"/>
                  <a:gd name="connsiteX413" fmla="*/ 2688371 w 4474469"/>
                  <a:gd name="connsiteY413" fmla="*/ 100357 h 199612"/>
                  <a:gd name="connsiteX414" fmla="*/ 2670505 w 4474469"/>
                  <a:gd name="connsiteY414" fmla="*/ 115738 h 199612"/>
                  <a:gd name="connsiteX415" fmla="*/ 2649351 w 4474469"/>
                  <a:gd name="connsiteY415" fmla="*/ 121588 h 199612"/>
                  <a:gd name="connsiteX416" fmla="*/ 2617746 w 4474469"/>
                  <a:gd name="connsiteY416" fmla="*/ 108671 h 199612"/>
                  <a:gd name="connsiteX417" fmla="*/ 2606198 w 4474469"/>
                  <a:gd name="connsiteY417" fmla="*/ 71422 h 199612"/>
                  <a:gd name="connsiteX418" fmla="*/ 2619061 w 4474469"/>
                  <a:gd name="connsiteY418" fmla="*/ 34639 h 199612"/>
                  <a:gd name="connsiteX419" fmla="*/ 2649351 w 4474469"/>
                  <a:gd name="connsiteY419" fmla="*/ 20379 h 199612"/>
                  <a:gd name="connsiteX420" fmla="*/ 2515799 w 4474469"/>
                  <a:gd name="connsiteY420" fmla="*/ 20379 h 199612"/>
                  <a:gd name="connsiteX421" fmla="*/ 2535249 w 4474469"/>
                  <a:gd name="connsiteY421" fmla="*/ 24588 h 199612"/>
                  <a:gd name="connsiteX422" fmla="*/ 2549752 w 4474469"/>
                  <a:gd name="connsiteY422" fmla="*/ 35692 h 199612"/>
                  <a:gd name="connsiteX423" fmla="*/ 2542099 w 4474469"/>
                  <a:gd name="connsiteY423" fmla="*/ 44024 h 199612"/>
                  <a:gd name="connsiteX424" fmla="*/ 2530211 w 4474469"/>
                  <a:gd name="connsiteY424" fmla="*/ 34542 h 199612"/>
                  <a:gd name="connsiteX425" fmla="*/ 2516017 w 4474469"/>
                  <a:gd name="connsiteY425" fmla="*/ 31308 h 199612"/>
                  <a:gd name="connsiteX426" fmla="*/ 2484642 w 4474469"/>
                  <a:gd name="connsiteY426" fmla="*/ 47719 h 199612"/>
                  <a:gd name="connsiteX427" fmla="*/ 2470860 w 4474469"/>
                  <a:gd name="connsiteY427" fmla="*/ 105377 h 199612"/>
                  <a:gd name="connsiteX428" fmla="*/ 2488835 w 4474469"/>
                  <a:gd name="connsiteY428" fmla="*/ 90133 h 199612"/>
                  <a:gd name="connsiteX429" fmla="*/ 2509441 w 4474469"/>
                  <a:gd name="connsiteY429" fmla="*/ 84583 h 199612"/>
                  <a:gd name="connsiteX430" fmla="*/ 2541321 w 4474469"/>
                  <a:gd name="connsiteY430" fmla="*/ 97337 h 199612"/>
                  <a:gd name="connsiteX431" fmla="*/ 2552813 w 4474469"/>
                  <a:gd name="connsiteY431" fmla="*/ 134750 h 199612"/>
                  <a:gd name="connsiteX432" fmla="*/ 2539950 w 4474469"/>
                  <a:gd name="connsiteY432" fmla="*/ 171533 h 199612"/>
                  <a:gd name="connsiteX433" fmla="*/ 2509661 w 4474469"/>
                  <a:gd name="connsiteY433" fmla="*/ 185793 h 199612"/>
                  <a:gd name="connsiteX434" fmla="*/ 2472438 w 4474469"/>
                  <a:gd name="connsiteY434" fmla="*/ 165752 h 199612"/>
                  <a:gd name="connsiteX435" fmla="*/ 2458396 w 4474469"/>
                  <a:gd name="connsiteY435" fmla="*/ 107569 h 199612"/>
                  <a:gd name="connsiteX436" fmla="*/ 2466604 w 4474469"/>
                  <a:gd name="connsiteY436" fmla="*/ 56332 h 199612"/>
                  <a:gd name="connsiteX437" fmla="*/ 2487569 w 4474469"/>
                  <a:gd name="connsiteY437" fmla="*/ 28668 h 199612"/>
                  <a:gd name="connsiteX438" fmla="*/ 2515799 w 4474469"/>
                  <a:gd name="connsiteY438" fmla="*/ 20379 h 199612"/>
                  <a:gd name="connsiteX439" fmla="*/ 3621020 w 4474469"/>
                  <a:gd name="connsiteY439" fmla="*/ 20132 h 199612"/>
                  <a:gd name="connsiteX440" fmla="*/ 3621020 w 4474469"/>
                  <a:gd name="connsiteY440" fmla="*/ 53248 h 199612"/>
                  <a:gd name="connsiteX441" fmla="*/ 3680624 w 4474469"/>
                  <a:gd name="connsiteY441" fmla="*/ 53248 h 199612"/>
                  <a:gd name="connsiteX442" fmla="*/ 3680624 w 4474469"/>
                  <a:gd name="connsiteY442" fmla="*/ 20132 h 199612"/>
                  <a:gd name="connsiteX443" fmla="*/ 3550242 w 4474469"/>
                  <a:gd name="connsiteY443" fmla="*/ 20132 h 199612"/>
                  <a:gd name="connsiteX444" fmla="*/ 3550242 w 4474469"/>
                  <a:gd name="connsiteY444" fmla="*/ 53248 h 199612"/>
                  <a:gd name="connsiteX445" fmla="*/ 3610941 w 4474469"/>
                  <a:gd name="connsiteY445" fmla="*/ 53248 h 199612"/>
                  <a:gd name="connsiteX446" fmla="*/ 3610941 w 4474469"/>
                  <a:gd name="connsiteY446" fmla="*/ 20132 h 199612"/>
                  <a:gd name="connsiteX447" fmla="*/ 4390982 w 4474469"/>
                  <a:gd name="connsiteY447" fmla="*/ 18831 h 199612"/>
                  <a:gd name="connsiteX448" fmla="*/ 4465047 w 4474469"/>
                  <a:gd name="connsiteY448" fmla="*/ 18831 h 199612"/>
                  <a:gd name="connsiteX449" fmla="*/ 4465047 w 4474469"/>
                  <a:gd name="connsiteY449" fmla="*/ 89828 h 199612"/>
                  <a:gd name="connsiteX450" fmla="*/ 4390982 w 4474469"/>
                  <a:gd name="connsiteY450" fmla="*/ 89828 h 199612"/>
                  <a:gd name="connsiteX451" fmla="*/ 3162921 w 4474469"/>
                  <a:gd name="connsiteY451" fmla="*/ 17503 h 199612"/>
                  <a:gd name="connsiteX452" fmla="*/ 3162921 w 4474469"/>
                  <a:gd name="connsiteY452" fmla="*/ 55220 h 199612"/>
                  <a:gd name="connsiteX453" fmla="*/ 3192530 w 4474469"/>
                  <a:gd name="connsiteY453" fmla="*/ 55220 h 199612"/>
                  <a:gd name="connsiteX454" fmla="*/ 3192530 w 4474469"/>
                  <a:gd name="connsiteY454" fmla="*/ 17503 h 199612"/>
                  <a:gd name="connsiteX455" fmla="*/ 3125449 w 4474469"/>
                  <a:gd name="connsiteY455" fmla="*/ 17503 h 199612"/>
                  <a:gd name="connsiteX456" fmla="*/ 3125449 w 4474469"/>
                  <a:gd name="connsiteY456" fmla="*/ 55220 h 199612"/>
                  <a:gd name="connsiteX457" fmla="*/ 3154621 w 4474469"/>
                  <a:gd name="connsiteY457" fmla="*/ 55220 h 199612"/>
                  <a:gd name="connsiteX458" fmla="*/ 3154621 w 4474469"/>
                  <a:gd name="connsiteY458" fmla="*/ 17503 h 199612"/>
                  <a:gd name="connsiteX459" fmla="*/ 3089293 w 4474469"/>
                  <a:gd name="connsiteY459" fmla="*/ 17503 h 199612"/>
                  <a:gd name="connsiteX460" fmla="*/ 3089293 w 4474469"/>
                  <a:gd name="connsiteY460" fmla="*/ 55220 h 199612"/>
                  <a:gd name="connsiteX461" fmla="*/ 3117150 w 4474469"/>
                  <a:gd name="connsiteY461" fmla="*/ 55220 h 199612"/>
                  <a:gd name="connsiteX462" fmla="*/ 3117150 w 4474469"/>
                  <a:gd name="connsiteY462" fmla="*/ 17503 h 199612"/>
                  <a:gd name="connsiteX463" fmla="*/ 3371380 w 4474469"/>
                  <a:gd name="connsiteY463" fmla="*/ 16846 h 199612"/>
                  <a:gd name="connsiteX464" fmla="*/ 3371380 w 4474469"/>
                  <a:gd name="connsiteY464" fmla="*/ 43606 h 199612"/>
                  <a:gd name="connsiteX465" fmla="*/ 3437118 w 4474469"/>
                  <a:gd name="connsiteY465" fmla="*/ 43606 h 199612"/>
                  <a:gd name="connsiteX466" fmla="*/ 3437118 w 4474469"/>
                  <a:gd name="connsiteY466" fmla="*/ 16846 h 199612"/>
                  <a:gd name="connsiteX467" fmla="*/ 4101897 w 4474469"/>
                  <a:gd name="connsiteY467" fmla="*/ 13586 h 199612"/>
                  <a:gd name="connsiteX468" fmla="*/ 4219350 w 4474469"/>
                  <a:gd name="connsiteY468" fmla="*/ 13586 h 199612"/>
                  <a:gd name="connsiteX469" fmla="*/ 4219350 w 4474469"/>
                  <a:gd name="connsiteY469" fmla="*/ 23639 h 199612"/>
                  <a:gd name="connsiteX470" fmla="*/ 4111978 w 4474469"/>
                  <a:gd name="connsiteY470" fmla="*/ 23639 h 199612"/>
                  <a:gd name="connsiteX471" fmla="*/ 4111978 w 4474469"/>
                  <a:gd name="connsiteY471" fmla="*/ 178370 h 199612"/>
                  <a:gd name="connsiteX472" fmla="*/ 4222636 w 4474469"/>
                  <a:gd name="connsiteY472" fmla="*/ 178370 h 199612"/>
                  <a:gd name="connsiteX473" fmla="*/ 4222636 w 4474469"/>
                  <a:gd name="connsiteY473" fmla="*/ 188203 h 199612"/>
                  <a:gd name="connsiteX474" fmla="*/ 4101897 w 4474469"/>
                  <a:gd name="connsiteY474" fmla="*/ 188203 h 199612"/>
                  <a:gd name="connsiteX475" fmla="*/ 2210111 w 4474469"/>
                  <a:gd name="connsiteY475" fmla="*/ 11600 h 199612"/>
                  <a:gd name="connsiteX476" fmla="*/ 2308719 w 4474469"/>
                  <a:gd name="connsiteY476" fmla="*/ 11600 h 199612"/>
                  <a:gd name="connsiteX477" fmla="*/ 2308719 w 4474469"/>
                  <a:gd name="connsiteY477" fmla="*/ 21461 h 199612"/>
                  <a:gd name="connsiteX478" fmla="*/ 2291188 w 4474469"/>
                  <a:gd name="connsiteY478" fmla="*/ 21461 h 199612"/>
                  <a:gd name="connsiteX479" fmla="*/ 2291188 w 4474469"/>
                  <a:gd name="connsiteY479" fmla="*/ 143077 h 199612"/>
                  <a:gd name="connsiteX480" fmla="*/ 2310471 w 4474469"/>
                  <a:gd name="connsiteY480" fmla="*/ 139571 h 199612"/>
                  <a:gd name="connsiteX481" fmla="*/ 2311129 w 4474469"/>
                  <a:gd name="connsiteY481" fmla="*/ 148993 h 199612"/>
                  <a:gd name="connsiteX482" fmla="*/ 2291188 w 4474469"/>
                  <a:gd name="connsiteY482" fmla="*/ 152718 h 199612"/>
                  <a:gd name="connsiteX483" fmla="*/ 2291188 w 4474469"/>
                  <a:gd name="connsiteY483" fmla="*/ 198735 h 199612"/>
                  <a:gd name="connsiteX484" fmla="*/ 2280889 w 4474469"/>
                  <a:gd name="connsiteY484" fmla="*/ 198735 h 199612"/>
                  <a:gd name="connsiteX485" fmla="*/ 2280889 w 4474469"/>
                  <a:gd name="connsiteY485" fmla="*/ 154690 h 199612"/>
                  <a:gd name="connsiteX486" fmla="*/ 2243637 w 4474469"/>
                  <a:gd name="connsiteY486" fmla="*/ 161429 h 199612"/>
                  <a:gd name="connsiteX487" fmla="*/ 2210987 w 4474469"/>
                  <a:gd name="connsiteY487" fmla="*/ 167181 h 199612"/>
                  <a:gd name="connsiteX488" fmla="*/ 2208577 w 4474469"/>
                  <a:gd name="connsiteY488" fmla="*/ 156882 h 199612"/>
                  <a:gd name="connsiteX489" fmla="*/ 2226326 w 4474469"/>
                  <a:gd name="connsiteY489" fmla="*/ 154033 h 199612"/>
                  <a:gd name="connsiteX490" fmla="*/ 2226326 w 4474469"/>
                  <a:gd name="connsiteY490" fmla="*/ 21461 h 199612"/>
                  <a:gd name="connsiteX491" fmla="*/ 2210111 w 4474469"/>
                  <a:gd name="connsiteY491" fmla="*/ 21461 h 199612"/>
                  <a:gd name="connsiteX492" fmla="*/ 3539944 w 4474469"/>
                  <a:gd name="connsiteY492" fmla="*/ 10299 h 199612"/>
                  <a:gd name="connsiteX493" fmla="*/ 3690923 w 4474469"/>
                  <a:gd name="connsiteY493" fmla="*/ 10299 h 199612"/>
                  <a:gd name="connsiteX494" fmla="*/ 3690923 w 4474469"/>
                  <a:gd name="connsiteY494" fmla="*/ 105812 h 199612"/>
                  <a:gd name="connsiteX495" fmla="*/ 3539944 w 4474469"/>
                  <a:gd name="connsiteY495" fmla="*/ 105812 h 199612"/>
                  <a:gd name="connsiteX496" fmla="*/ 0 w 4474469"/>
                  <a:gd name="connsiteY496" fmla="*/ 10299 h 199612"/>
                  <a:gd name="connsiteX497" fmla="*/ 179877 w 4474469"/>
                  <a:gd name="connsiteY497" fmla="*/ 10299 h 199612"/>
                  <a:gd name="connsiteX498" fmla="*/ 179877 w 4474469"/>
                  <a:gd name="connsiteY498" fmla="*/ 198722 h 199612"/>
                  <a:gd name="connsiteX499" fmla="*/ 169167 w 4474469"/>
                  <a:gd name="connsiteY499" fmla="*/ 198722 h 199612"/>
                  <a:gd name="connsiteX500" fmla="*/ 169167 w 4474469"/>
                  <a:gd name="connsiteY500" fmla="*/ 186889 h 199612"/>
                  <a:gd name="connsiteX501" fmla="*/ 10492 w 4474469"/>
                  <a:gd name="connsiteY501" fmla="*/ 186889 h 199612"/>
                  <a:gd name="connsiteX502" fmla="*/ 10492 w 4474469"/>
                  <a:gd name="connsiteY502" fmla="*/ 198722 h 199612"/>
                  <a:gd name="connsiteX503" fmla="*/ 0 w 4474469"/>
                  <a:gd name="connsiteY503" fmla="*/ 198722 h 199612"/>
                  <a:gd name="connsiteX504" fmla="*/ 3079679 w 4474469"/>
                  <a:gd name="connsiteY504" fmla="*/ 8327 h 199612"/>
                  <a:gd name="connsiteX505" fmla="*/ 3202364 w 4474469"/>
                  <a:gd name="connsiteY505" fmla="*/ 8327 h 199612"/>
                  <a:gd name="connsiteX506" fmla="*/ 3202364 w 4474469"/>
                  <a:gd name="connsiteY506" fmla="*/ 64396 h 199612"/>
                  <a:gd name="connsiteX507" fmla="*/ 3127862 w 4474469"/>
                  <a:gd name="connsiteY507" fmla="*/ 64396 h 199612"/>
                  <a:gd name="connsiteX508" fmla="*/ 3132687 w 4474469"/>
                  <a:gd name="connsiteY508" fmla="*/ 65713 h 199612"/>
                  <a:gd name="connsiteX509" fmla="*/ 3127919 w 4474469"/>
                  <a:gd name="connsiteY509" fmla="*/ 75285 h 199612"/>
                  <a:gd name="connsiteX510" fmla="*/ 3122174 w 4474469"/>
                  <a:gd name="connsiteY510" fmla="*/ 84364 h 199612"/>
                  <a:gd name="connsiteX511" fmla="*/ 3184634 w 4474469"/>
                  <a:gd name="connsiteY511" fmla="*/ 84364 h 199612"/>
                  <a:gd name="connsiteX512" fmla="*/ 3186608 w 4474469"/>
                  <a:gd name="connsiteY512" fmla="*/ 83706 h 199612"/>
                  <a:gd name="connsiteX513" fmla="*/ 3192967 w 4474469"/>
                  <a:gd name="connsiteY513" fmla="*/ 87423 h 199612"/>
                  <a:gd name="connsiteX514" fmla="*/ 3166367 w 4474469"/>
                  <a:gd name="connsiteY514" fmla="*/ 129607 h 199612"/>
                  <a:gd name="connsiteX515" fmla="*/ 3127214 w 4474469"/>
                  <a:gd name="connsiteY515" fmla="*/ 157870 h 199612"/>
                  <a:gd name="connsiteX516" fmla="*/ 3081209 w 4474469"/>
                  <a:gd name="connsiteY516" fmla="*/ 174641 h 199612"/>
                  <a:gd name="connsiteX517" fmla="*/ 3078610 w 4474469"/>
                  <a:gd name="connsiteY517" fmla="*/ 170313 h 199612"/>
                  <a:gd name="connsiteX518" fmla="*/ 3075513 w 4474469"/>
                  <a:gd name="connsiteY518" fmla="*/ 166313 h 199612"/>
                  <a:gd name="connsiteX519" fmla="*/ 3108783 w 4474469"/>
                  <a:gd name="connsiteY519" fmla="*/ 156010 h 199612"/>
                  <a:gd name="connsiteX520" fmla="*/ 3139268 w 4474469"/>
                  <a:gd name="connsiteY520" fmla="*/ 139790 h 199612"/>
                  <a:gd name="connsiteX521" fmla="*/ 3124040 w 4474469"/>
                  <a:gd name="connsiteY521" fmla="*/ 126858 h 199612"/>
                  <a:gd name="connsiteX522" fmla="*/ 3107499 w 4474469"/>
                  <a:gd name="connsiteY522" fmla="*/ 113925 h 199612"/>
                  <a:gd name="connsiteX523" fmla="*/ 3114519 w 4474469"/>
                  <a:gd name="connsiteY523" fmla="*/ 108226 h 199612"/>
                  <a:gd name="connsiteX524" fmla="*/ 3131760 w 4474469"/>
                  <a:gd name="connsiteY524" fmla="*/ 121214 h 199612"/>
                  <a:gd name="connsiteX525" fmla="*/ 3147383 w 4474469"/>
                  <a:gd name="connsiteY525" fmla="*/ 133872 h 199612"/>
                  <a:gd name="connsiteX526" fmla="*/ 3165752 w 4474469"/>
                  <a:gd name="connsiteY526" fmla="*/ 115679 h 199612"/>
                  <a:gd name="connsiteX527" fmla="*/ 3179370 w 4474469"/>
                  <a:gd name="connsiteY527" fmla="*/ 93540 h 199612"/>
                  <a:gd name="connsiteX528" fmla="*/ 3115176 w 4474469"/>
                  <a:gd name="connsiteY528" fmla="*/ 93540 h 199612"/>
                  <a:gd name="connsiteX529" fmla="*/ 3099441 w 4474469"/>
                  <a:gd name="connsiteY529" fmla="*/ 109432 h 199612"/>
                  <a:gd name="connsiteX530" fmla="*/ 3082082 w 4474469"/>
                  <a:gd name="connsiteY530" fmla="*/ 122035 h 199612"/>
                  <a:gd name="connsiteX531" fmla="*/ 3078252 w 4474469"/>
                  <a:gd name="connsiteY531" fmla="*/ 118665 h 199612"/>
                  <a:gd name="connsiteX532" fmla="*/ 3073759 w 4474469"/>
                  <a:gd name="connsiteY532" fmla="*/ 115460 h 199612"/>
                  <a:gd name="connsiteX533" fmla="*/ 3102073 w 4474469"/>
                  <a:gd name="connsiteY533" fmla="*/ 93715 h 199612"/>
                  <a:gd name="connsiteX534" fmla="*/ 3122174 w 4474469"/>
                  <a:gd name="connsiteY534" fmla="*/ 64396 h 199612"/>
                  <a:gd name="connsiteX535" fmla="*/ 3079679 w 4474469"/>
                  <a:gd name="connsiteY535" fmla="*/ 64396 h 199612"/>
                  <a:gd name="connsiteX536" fmla="*/ 3361519 w 4474469"/>
                  <a:gd name="connsiteY536" fmla="*/ 7888 h 199612"/>
                  <a:gd name="connsiteX537" fmla="*/ 3447417 w 4474469"/>
                  <a:gd name="connsiteY537" fmla="*/ 7888 h 199612"/>
                  <a:gd name="connsiteX538" fmla="*/ 3447417 w 4474469"/>
                  <a:gd name="connsiteY538" fmla="*/ 52344 h 199612"/>
                  <a:gd name="connsiteX539" fmla="*/ 3361519 w 4474469"/>
                  <a:gd name="connsiteY539" fmla="*/ 52344 h 199612"/>
                  <a:gd name="connsiteX540" fmla="*/ 3027732 w 4474469"/>
                  <a:gd name="connsiteY540" fmla="*/ 7669 h 199612"/>
                  <a:gd name="connsiteX541" fmla="*/ 3047372 w 4474469"/>
                  <a:gd name="connsiteY541" fmla="*/ 25922 h 199612"/>
                  <a:gd name="connsiteX542" fmla="*/ 3063235 w 4474469"/>
                  <a:gd name="connsiteY542" fmla="*/ 43379 h 199612"/>
                  <a:gd name="connsiteX543" fmla="*/ 3055123 w 4474469"/>
                  <a:gd name="connsiteY543" fmla="*/ 49957 h 199612"/>
                  <a:gd name="connsiteX544" fmla="*/ 3039647 w 4474469"/>
                  <a:gd name="connsiteY544" fmla="*/ 32005 h 199612"/>
                  <a:gd name="connsiteX545" fmla="*/ 3020062 w 4474469"/>
                  <a:gd name="connsiteY545" fmla="*/ 12914 h 199612"/>
                  <a:gd name="connsiteX546" fmla="*/ 4317574 w 4474469"/>
                  <a:gd name="connsiteY546" fmla="*/ 862 h 199612"/>
                  <a:gd name="connsiteX547" fmla="*/ 4328092 w 4474469"/>
                  <a:gd name="connsiteY547" fmla="*/ 862 h 199612"/>
                  <a:gd name="connsiteX548" fmla="*/ 4326120 w 4474469"/>
                  <a:gd name="connsiteY548" fmla="*/ 24529 h 199612"/>
                  <a:gd name="connsiteX549" fmla="*/ 4371479 w 4474469"/>
                  <a:gd name="connsiteY549" fmla="*/ 24529 h 199612"/>
                  <a:gd name="connsiteX550" fmla="*/ 4371342 w 4474469"/>
                  <a:gd name="connsiteY550" fmla="*/ 26446 h 199612"/>
                  <a:gd name="connsiteX551" fmla="*/ 4371041 w 4474469"/>
                  <a:gd name="connsiteY551" fmla="*/ 29349 h 199612"/>
                  <a:gd name="connsiteX552" fmla="*/ 4366494 w 4474469"/>
                  <a:gd name="connsiteY552" fmla="*/ 72079 h 199612"/>
                  <a:gd name="connsiteX553" fmla="*/ 4360304 w 4474469"/>
                  <a:gd name="connsiteY553" fmla="*/ 89171 h 199612"/>
                  <a:gd name="connsiteX554" fmla="*/ 4355346 w 4474469"/>
                  <a:gd name="connsiteY554" fmla="*/ 92431 h 199612"/>
                  <a:gd name="connsiteX555" fmla="*/ 4348909 w 4474469"/>
                  <a:gd name="connsiteY555" fmla="*/ 93554 h 199612"/>
                  <a:gd name="connsiteX556" fmla="*/ 4339952 w 4474469"/>
                  <a:gd name="connsiteY556" fmla="*/ 93746 h 199612"/>
                  <a:gd name="connsiteX557" fmla="*/ 4327872 w 4474469"/>
                  <a:gd name="connsiteY557" fmla="*/ 93115 h 199612"/>
                  <a:gd name="connsiteX558" fmla="*/ 4326942 w 4474469"/>
                  <a:gd name="connsiteY558" fmla="*/ 88322 h 199612"/>
                  <a:gd name="connsiteX559" fmla="*/ 4325024 w 4474469"/>
                  <a:gd name="connsiteY559" fmla="*/ 83693 h 199612"/>
                  <a:gd name="connsiteX560" fmla="*/ 4337432 w 4474469"/>
                  <a:gd name="connsiteY560" fmla="*/ 84460 h 199612"/>
                  <a:gd name="connsiteX561" fmla="*/ 4345403 w 4474469"/>
                  <a:gd name="connsiteY561" fmla="*/ 84570 h 199612"/>
                  <a:gd name="connsiteX562" fmla="*/ 4349183 w 4474469"/>
                  <a:gd name="connsiteY562" fmla="*/ 84323 h 199612"/>
                  <a:gd name="connsiteX563" fmla="*/ 4351978 w 4474469"/>
                  <a:gd name="connsiteY563" fmla="*/ 82598 h 199612"/>
                  <a:gd name="connsiteX564" fmla="*/ 4356469 w 4474469"/>
                  <a:gd name="connsiteY564" fmla="*/ 69066 h 199612"/>
                  <a:gd name="connsiteX565" fmla="*/ 4360304 w 4474469"/>
                  <a:gd name="connsiteY565" fmla="*/ 34170 h 199612"/>
                  <a:gd name="connsiteX566" fmla="*/ 4324805 w 4474469"/>
                  <a:gd name="connsiteY566" fmla="*/ 34170 h 199612"/>
                  <a:gd name="connsiteX567" fmla="*/ 4312041 w 4474469"/>
                  <a:gd name="connsiteY567" fmla="*/ 73477 h 199612"/>
                  <a:gd name="connsiteX568" fmla="*/ 4283170 w 4474469"/>
                  <a:gd name="connsiteY568" fmla="*/ 100128 h 199612"/>
                  <a:gd name="connsiteX569" fmla="*/ 4280020 w 4474469"/>
                  <a:gd name="connsiteY569" fmla="*/ 96238 h 199612"/>
                  <a:gd name="connsiteX570" fmla="*/ 4276378 w 4474469"/>
                  <a:gd name="connsiteY570" fmla="*/ 92678 h 199612"/>
                  <a:gd name="connsiteX571" fmla="*/ 4302756 w 4474469"/>
                  <a:gd name="connsiteY571" fmla="*/ 69011 h 199612"/>
                  <a:gd name="connsiteX572" fmla="*/ 4314506 w 4474469"/>
                  <a:gd name="connsiteY572" fmla="*/ 34170 h 199612"/>
                  <a:gd name="connsiteX573" fmla="*/ 4279884 w 4474469"/>
                  <a:gd name="connsiteY573" fmla="*/ 34170 h 199612"/>
                  <a:gd name="connsiteX574" fmla="*/ 4279884 w 4474469"/>
                  <a:gd name="connsiteY574" fmla="*/ 24529 h 199612"/>
                  <a:gd name="connsiteX575" fmla="*/ 4315821 w 4474469"/>
                  <a:gd name="connsiteY575" fmla="*/ 24529 h 199612"/>
                  <a:gd name="connsiteX576" fmla="*/ 4316862 w 4474469"/>
                  <a:gd name="connsiteY576" fmla="*/ 13024 h 199612"/>
                  <a:gd name="connsiteX577" fmla="*/ 4317574 w 4474469"/>
                  <a:gd name="connsiteY577" fmla="*/ 862 h 199612"/>
                  <a:gd name="connsiteX578" fmla="*/ 3299068 w 4474469"/>
                  <a:gd name="connsiteY578" fmla="*/ 862 h 199612"/>
                  <a:gd name="connsiteX579" fmla="*/ 3309586 w 4474469"/>
                  <a:gd name="connsiteY579" fmla="*/ 3054 h 199612"/>
                  <a:gd name="connsiteX580" fmla="*/ 3304107 w 4474469"/>
                  <a:gd name="connsiteY580" fmla="*/ 27816 h 199612"/>
                  <a:gd name="connsiteX581" fmla="*/ 3343550 w 4474469"/>
                  <a:gd name="connsiteY581" fmla="*/ 27816 h 199612"/>
                  <a:gd name="connsiteX582" fmla="*/ 3343550 w 4474469"/>
                  <a:gd name="connsiteY582" fmla="*/ 37896 h 199612"/>
                  <a:gd name="connsiteX583" fmla="*/ 3301916 w 4474469"/>
                  <a:gd name="connsiteY583" fmla="*/ 37896 h 199612"/>
                  <a:gd name="connsiteX584" fmla="*/ 3292959 w 4474469"/>
                  <a:gd name="connsiteY584" fmla="*/ 67860 h 199612"/>
                  <a:gd name="connsiteX585" fmla="*/ 3282852 w 4474469"/>
                  <a:gd name="connsiteY585" fmla="*/ 94869 h 199612"/>
                  <a:gd name="connsiteX586" fmla="*/ 3309147 w 4474469"/>
                  <a:gd name="connsiteY586" fmla="*/ 94869 h 199612"/>
                  <a:gd name="connsiteX587" fmla="*/ 3309147 w 4474469"/>
                  <a:gd name="connsiteY587" fmla="*/ 59578 h 199612"/>
                  <a:gd name="connsiteX588" fmla="*/ 3319008 w 4474469"/>
                  <a:gd name="connsiteY588" fmla="*/ 59578 h 199612"/>
                  <a:gd name="connsiteX589" fmla="*/ 3319008 w 4474469"/>
                  <a:gd name="connsiteY589" fmla="*/ 94869 h 199612"/>
                  <a:gd name="connsiteX590" fmla="*/ 3342893 w 4474469"/>
                  <a:gd name="connsiteY590" fmla="*/ 94869 h 199612"/>
                  <a:gd name="connsiteX591" fmla="*/ 3342893 w 4474469"/>
                  <a:gd name="connsiteY591" fmla="*/ 104730 h 199612"/>
                  <a:gd name="connsiteX592" fmla="*/ 3319008 w 4474469"/>
                  <a:gd name="connsiteY592" fmla="*/ 104730 h 199612"/>
                  <a:gd name="connsiteX593" fmla="*/ 3319008 w 4474469"/>
                  <a:gd name="connsiteY593" fmla="*/ 138256 h 199612"/>
                  <a:gd name="connsiteX594" fmla="*/ 3347056 w 4474469"/>
                  <a:gd name="connsiteY594" fmla="*/ 132558 h 199612"/>
                  <a:gd name="connsiteX595" fmla="*/ 3347933 w 4474469"/>
                  <a:gd name="connsiteY595" fmla="*/ 142200 h 199612"/>
                  <a:gd name="connsiteX596" fmla="*/ 3319008 w 4474469"/>
                  <a:gd name="connsiteY596" fmla="*/ 148107 h 199612"/>
                  <a:gd name="connsiteX597" fmla="*/ 3319008 w 4474469"/>
                  <a:gd name="connsiteY597" fmla="*/ 198077 h 199612"/>
                  <a:gd name="connsiteX598" fmla="*/ 3309147 w 4474469"/>
                  <a:gd name="connsiteY598" fmla="*/ 198077 h 199612"/>
                  <a:gd name="connsiteX599" fmla="*/ 3309147 w 4474469"/>
                  <a:gd name="connsiteY599" fmla="*/ 150300 h 199612"/>
                  <a:gd name="connsiteX600" fmla="*/ 3286604 w 4474469"/>
                  <a:gd name="connsiteY600" fmla="*/ 155014 h 199612"/>
                  <a:gd name="connsiteX601" fmla="*/ 3266856 w 4474469"/>
                  <a:gd name="connsiteY601" fmla="*/ 159071 h 199612"/>
                  <a:gd name="connsiteX602" fmla="*/ 3264007 w 4474469"/>
                  <a:gd name="connsiteY602" fmla="*/ 148546 h 199612"/>
                  <a:gd name="connsiteX603" fmla="*/ 3284769 w 4474469"/>
                  <a:gd name="connsiteY603" fmla="*/ 144846 h 199612"/>
                  <a:gd name="connsiteX604" fmla="*/ 3309147 w 4474469"/>
                  <a:gd name="connsiteY604" fmla="*/ 139999 h 199612"/>
                  <a:gd name="connsiteX605" fmla="*/ 3309147 w 4474469"/>
                  <a:gd name="connsiteY605" fmla="*/ 104730 h 199612"/>
                  <a:gd name="connsiteX606" fmla="*/ 3287892 w 4474469"/>
                  <a:gd name="connsiteY606" fmla="*/ 104730 h 199612"/>
                  <a:gd name="connsiteX607" fmla="*/ 3278003 w 4474469"/>
                  <a:gd name="connsiteY607" fmla="*/ 105606 h 199612"/>
                  <a:gd name="connsiteX608" fmla="*/ 3272552 w 4474469"/>
                  <a:gd name="connsiteY608" fmla="*/ 107799 h 199612"/>
                  <a:gd name="connsiteX609" fmla="*/ 3271156 w 4474469"/>
                  <a:gd name="connsiteY609" fmla="*/ 102758 h 199612"/>
                  <a:gd name="connsiteX610" fmla="*/ 3269265 w 4474469"/>
                  <a:gd name="connsiteY610" fmla="*/ 97717 h 199612"/>
                  <a:gd name="connsiteX611" fmla="*/ 3273841 w 4474469"/>
                  <a:gd name="connsiteY611" fmla="*/ 92099 h 199612"/>
                  <a:gd name="connsiteX612" fmla="*/ 3278908 w 4474469"/>
                  <a:gd name="connsiteY612" fmla="*/ 79737 h 199612"/>
                  <a:gd name="connsiteX613" fmla="*/ 3284386 w 4474469"/>
                  <a:gd name="connsiteY613" fmla="*/ 63917 h 199612"/>
                  <a:gd name="connsiteX614" fmla="*/ 3291836 w 4474469"/>
                  <a:gd name="connsiteY614" fmla="*/ 37896 h 199612"/>
                  <a:gd name="connsiteX615" fmla="*/ 3265321 w 4474469"/>
                  <a:gd name="connsiteY615" fmla="*/ 37896 h 199612"/>
                  <a:gd name="connsiteX616" fmla="*/ 3265321 w 4474469"/>
                  <a:gd name="connsiteY616" fmla="*/ 27816 h 199612"/>
                  <a:gd name="connsiteX617" fmla="*/ 3294027 w 4474469"/>
                  <a:gd name="connsiteY617" fmla="*/ 27816 h 199612"/>
                  <a:gd name="connsiteX618" fmla="*/ 3296794 w 4474469"/>
                  <a:gd name="connsiteY618" fmla="*/ 14421 h 199612"/>
                  <a:gd name="connsiteX619" fmla="*/ 3299068 w 4474469"/>
                  <a:gd name="connsiteY619" fmla="*/ 862 h 199612"/>
                  <a:gd name="connsiteX620" fmla="*/ 3854666 w 4474469"/>
                  <a:gd name="connsiteY620" fmla="*/ 658 h 199612"/>
                  <a:gd name="connsiteX621" fmla="*/ 3865184 w 4474469"/>
                  <a:gd name="connsiteY621" fmla="*/ 658 h 199612"/>
                  <a:gd name="connsiteX622" fmla="*/ 3865184 w 4474469"/>
                  <a:gd name="connsiteY622" fmla="*/ 28267 h 199612"/>
                  <a:gd name="connsiteX623" fmla="*/ 3914488 w 4474469"/>
                  <a:gd name="connsiteY623" fmla="*/ 28267 h 199612"/>
                  <a:gd name="connsiteX624" fmla="*/ 3914488 w 4474469"/>
                  <a:gd name="connsiteY624" fmla="*/ 37663 h 199612"/>
                  <a:gd name="connsiteX625" fmla="*/ 3865184 w 4474469"/>
                  <a:gd name="connsiteY625" fmla="*/ 37663 h 199612"/>
                  <a:gd name="connsiteX626" fmla="*/ 3865184 w 4474469"/>
                  <a:gd name="connsiteY626" fmla="*/ 67272 h 199612"/>
                  <a:gd name="connsiteX627" fmla="*/ 3886878 w 4474469"/>
                  <a:gd name="connsiteY627" fmla="*/ 67272 h 199612"/>
                  <a:gd name="connsiteX628" fmla="*/ 3918624 w 4474469"/>
                  <a:gd name="connsiteY628" fmla="*/ 40748 h 199612"/>
                  <a:gd name="connsiteX629" fmla="*/ 3945604 w 4474469"/>
                  <a:gd name="connsiteY629" fmla="*/ 11614 h 199612"/>
                  <a:gd name="connsiteX630" fmla="*/ 3954370 w 4474469"/>
                  <a:gd name="connsiteY630" fmla="*/ 16654 h 199612"/>
                  <a:gd name="connsiteX631" fmla="*/ 3930073 w 4474469"/>
                  <a:gd name="connsiteY631" fmla="*/ 43019 h 199612"/>
                  <a:gd name="connsiteX632" fmla="*/ 3902655 w 4474469"/>
                  <a:gd name="connsiteY632" fmla="*/ 67272 h 199612"/>
                  <a:gd name="connsiteX633" fmla="*/ 3964887 w 4474469"/>
                  <a:gd name="connsiteY633" fmla="*/ 67272 h 199612"/>
                  <a:gd name="connsiteX634" fmla="*/ 3964887 w 4474469"/>
                  <a:gd name="connsiteY634" fmla="*/ 76886 h 199612"/>
                  <a:gd name="connsiteX635" fmla="*/ 3889945 w 4474469"/>
                  <a:gd name="connsiteY635" fmla="*/ 76886 h 199612"/>
                  <a:gd name="connsiteX636" fmla="*/ 3870964 w 4474469"/>
                  <a:gd name="connsiteY636" fmla="*/ 90130 h 199612"/>
                  <a:gd name="connsiteX637" fmla="*/ 3851160 w 4474469"/>
                  <a:gd name="connsiteY637" fmla="*/ 102552 h 199612"/>
                  <a:gd name="connsiteX638" fmla="*/ 3945166 w 4474469"/>
                  <a:gd name="connsiteY638" fmla="*/ 102552 h 199612"/>
                  <a:gd name="connsiteX639" fmla="*/ 3945166 w 4474469"/>
                  <a:gd name="connsiteY639" fmla="*/ 111728 h 199612"/>
                  <a:gd name="connsiteX640" fmla="*/ 3846997 w 4474469"/>
                  <a:gd name="connsiteY640" fmla="*/ 111728 h 199612"/>
                  <a:gd name="connsiteX641" fmla="*/ 3841738 w 4474469"/>
                  <a:gd name="connsiteY641" fmla="*/ 124670 h 199612"/>
                  <a:gd name="connsiteX642" fmla="*/ 3836479 w 4474469"/>
                  <a:gd name="connsiteY642" fmla="*/ 136955 h 199612"/>
                  <a:gd name="connsiteX643" fmla="*/ 3932236 w 4474469"/>
                  <a:gd name="connsiteY643" fmla="*/ 136955 h 199612"/>
                  <a:gd name="connsiteX644" fmla="*/ 3931580 w 4474469"/>
                  <a:gd name="connsiteY644" fmla="*/ 142198 h 199612"/>
                  <a:gd name="connsiteX645" fmla="*/ 3924622 w 4474469"/>
                  <a:gd name="connsiteY645" fmla="*/ 176719 h 199612"/>
                  <a:gd name="connsiteX646" fmla="*/ 3916022 w 4474469"/>
                  <a:gd name="connsiteY646" fmla="*/ 192161 h 199612"/>
                  <a:gd name="connsiteX647" fmla="*/ 3909448 w 4474469"/>
                  <a:gd name="connsiteY647" fmla="*/ 195684 h 199612"/>
                  <a:gd name="connsiteX648" fmla="*/ 3900244 w 4474469"/>
                  <a:gd name="connsiteY648" fmla="*/ 196750 h 199612"/>
                  <a:gd name="connsiteX649" fmla="*/ 3884029 w 4474469"/>
                  <a:gd name="connsiteY649" fmla="*/ 196586 h 199612"/>
                  <a:gd name="connsiteX650" fmla="*/ 3860582 w 4474469"/>
                  <a:gd name="connsiteY650" fmla="*/ 195438 h 199612"/>
                  <a:gd name="connsiteX651" fmla="*/ 3859596 w 4474469"/>
                  <a:gd name="connsiteY651" fmla="*/ 190440 h 199612"/>
                  <a:gd name="connsiteX652" fmla="*/ 3857296 w 4474469"/>
                  <a:gd name="connsiteY652" fmla="*/ 185600 h 199612"/>
                  <a:gd name="connsiteX653" fmla="*/ 3881619 w 4474469"/>
                  <a:gd name="connsiteY653" fmla="*/ 187053 h 199612"/>
                  <a:gd name="connsiteX654" fmla="*/ 3897396 w 4474469"/>
                  <a:gd name="connsiteY654" fmla="*/ 187354 h 199612"/>
                  <a:gd name="connsiteX655" fmla="*/ 3903888 w 4474469"/>
                  <a:gd name="connsiteY655" fmla="*/ 187053 h 199612"/>
                  <a:gd name="connsiteX656" fmla="*/ 3907914 w 4474469"/>
                  <a:gd name="connsiteY656" fmla="*/ 185600 h 199612"/>
                  <a:gd name="connsiteX657" fmla="*/ 3914734 w 4474469"/>
                  <a:gd name="connsiteY657" fmla="*/ 173786 h 199612"/>
                  <a:gd name="connsiteX658" fmla="*/ 3920404 w 4474469"/>
                  <a:gd name="connsiteY658" fmla="*/ 146350 h 199612"/>
                  <a:gd name="connsiteX659" fmla="*/ 3821139 w 4474469"/>
                  <a:gd name="connsiteY659" fmla="*/ 146350 h 199612"/>
                  <a:gd name="connsiteX660" fmla="*/ 3828891 w 4474469"/>
                  <a:gd name="connsiteY660" fmla="*/ 129519 h 199612"/>
                  <a:gd name="connsiteX661" fmla="*/ 3836479 w 4474469"/>
                  <a:gd name="connsiteY661" fmla="*/ 110854 h 199612"/>
                  <a:gd name="connsiteX662" fmla="*/ 3806540 w 4474469"/>
                  <a:gd name="connsiteY662" fmla="*/ 125986 h 199612"/>
                  <a:gd name="connsiteX663" fmla="*/ 3775780 w 4474469"/>
                  <a:gd name="connsiteY663" fmla="*/ 139139 h 199612"/>
                  <a:gd name="connsiteX664" fmla="*/ 3773232 w 4474469"/>
                  <a:gd name="connsiteY664" fmla="*/ 134458 h 199612"/>
                  <a:gd name="connsiteX665" fmla="*/ 3769864 w 4474469"/>
                  <a:gd name="connsiteY665" fmla="*/ 129935 h 199612"/>
                  <a:gd name="connsiteX666" fmla="*/ 3823495 w 4474469"/>
                  <a:gd name="connsiteY666" fmla="*/ 106619 h 199612"/>
                  <a:gd name="connsiteX667" fmla="*/ 3873510 w 4474469"/>
                  <a:gd name="connsiteY667" fmla="*/ 76886 h 199612"/>
                  <a:gd name="connsiteX668" fmla="*/ 3775999 w 4474469"/>
                  <a:gd name="connsiteY668" fmla="*/ 76886 h 199612"/>
                  <a:gd name="connsiteX669" fmla="*/ 3775999 w 4474469"/>
                  <a:gd name="connsiteY669" fmla="*/ 67272 h 199612"/>
                  <a:gd name="connsiteX670" fmla="*/ 3854666 w 4474469"/>
                  <a:gd name="connsiteY670" fmla="*/ 67272 h 199612"/>
                  <a:gd name="connsiteX671" fmla="*/ 3854666 w 4474469"/>
                  <a:gd name="connsiteY671" fmla="*/ 37663 h 199612"/>
                  <a:gd name="connsiteX672" fmla="*/ 3795940 w 4474469"/>
                  <a:gd name="connsiteY672" fmla="*/ 37663 h 199612"/>
                  <a:gd name="connsiteX673" fmla="*/ 3795940 w 4474469"/>
                  <a:gd name="connsiteY673" fmla="*/ 28267 h 199612"/>
                  <a:gd name="connsiteX674" fmla="*/ 3854666 w 4474469"/>
                  <a:gd name="connsiteY674" fmla="*/ 28267 h 199612"/>
                  <a:gd name="connsiteX675" fmla="*/ 2021661 w 4474469"/>
                  <a:gd name="connsiteY675" fmla="*/ 644 h 199612"/>
                  <a:gd name="connsiteX676" fmla="*/ 2032179 w 4474469"/>
                  <a:gd name="connsiteY676" fmla="*/ 644 h 199612"/>
                  <a:gd name="connsiteX677" fmla="*/ 2032179 w 4474469"/>
                  <a:gd name="connsiteY677" fmla="*/ 19270 h 199612"/>
                  <a:gd name="connsiteX678" fmla="*/ 2093316 w 4474469"/>
                  <a:gd name="connsiteY678" fmla="*/ 19270 h 199612"/>
                  <a:gd name="connsiteX679" fmla="*/ 2093316 w 4474469"/>
                  <a:gd name="connsiteY679" fmla="*/ 644 h 199612"/>
                  <a:gd name="connsiteX680" fmla="*/ 2103615 w 4474469"/>
                  <a:gd name="connsiteY680" fmla="*/ 644 h 199612"/>
                  <a:gd name="connsiteX681" fmla="*/ 2103615 w 4474469"/>
                  <a:gd name="connsiteY681" fmla="*/ 19270 h 199612"/>
                  <a:gd name="connsiteX682" fmla="*/ 2157958 w 4474469"/>
                  <a:gd name="connsiteY682" fmla="*/ 19270 h 199612"/>
                  <a:gd name="connsiteX683" fmla="*/ 2157958 w 4474469"/>
                  <a:gd name="connsiteY683" fmla="*/ 29130 h 199612"/>
                  <a:gd name="connsiteX684" fmla="*/ 2103615 w 4474469"/>
                  <a:gd name="connsiteY684" fmla="*/ 29130 h 199612"/>
                  <a:gd name="connsiteX685" fmla="*/ 2103615 w 4474469"/>
                  <a:gd name="connsiteY685" fmla="*/ 48413 h 199612"/>
                  <a:gd name="connsiteX686" fmla="*/ 2093316 w 4474469"/>
                  <a:gd name="connsiteY686" fmla="*/ 48413 h 199612"/>
                  <a:gd name="connsiteX687" fmla="*/ 2093316 w 4474469"/>
                  <a:gd name="connsiteY687" fmla="*/ 29130 h 199612"/>
                  <a:gd name="connsiteX688" fmla="*/ 2032179 w 4474469"/>
                  <a:gd name="connsiteY688" fmla="*/ 29130 h 199612"/>
                  <a:gd name="connsiteX689" fmla="*/ 2032179 w 4474469"/>
                  <a:gd name="connsiteY689" fmla="*/ 49071 h 199612"/>
                  <a:gd name="connsiteX690" fmla="*/ 2021661 w 4474469"/>
                  <a:gd name="connsiteY690" fmla="*/ 49071 h 199612"/>
                  <a:gd name="connsiteX691" fmla="*/ 2021661 w 4474469"/>
                  <a:gd name="connsiteY691" fmla="*/ 29130 h 199612"/>
                  <a:gd name="connsiteX692" fmla="*/ 1967318 w 4474469"/>
                  <a:gd name="connsiteY692" fmla="*/ 29130 h 199612"/>
                  <a:gd name="connsiteX693" fmla="*/ 1967318 w 4474469"/>
                  <a:gd name="connsiteY693" fmla="*/ 19270 h 199612"/>
                  <a:gd name="connsiteX694" fmla="*/ 2021661 w 4474469"/>
                  <a:gd name="connsiteY694" fmla="*/ 19270 h 199612"/>
                  <a:gd name="connsiteX695" fmla="*/ 1786099 w 4474469"/>
                  <a:gd name="connsiteY695" fmla="*/ 438 h 199612"/>
                  <a:gd name="connsiteX696" fmla="*/ 1795959 w 4474469"/>
                  <a:gd name="connsiteY696" fmla="*/ 438 h 199612"/>
                  <a:gd name="connsiteX697" fmla="*/ 1795959 w 4474469"/>
                  <a:gd name="connsiteY697" fmla="*/ 15996 h 199612"/>
                  <a:gd name="connsiteX698" fmla="*/ 1837374 w 4474469"/>
                  <a:gd name="connsiteY698" fmla="*/ 15996 h 199612"/>
                  <a:gd name="connsiteX699" fmla="*/ 1837374 w 4474469"/>
                  <a:gd name="connsiteY699" fmla="*/ 438 h 199612"/>
                  <a:gd name="connsiteX700" fmla="*/ 1847454 w 4474469"/>
                  <a:gd name="connsiteY700" fmla="*/ 438 h 199612"/>
                  <a:gd name="connsiteX701" fmla="*/ 1847454 w 4474469"/>
                  <a:gd name="connsiteY701" fmla="*/ 15996 h 199612"/>
                  <a:gd name="connsiteX702" fmla="*/ 1895663 w 4474469"/>
                  <a:gd name="connsiteY702" fmla="*/ 15996 h 199612"/>
                  <a:gd name="connsiteX703" fmla="*/ 1895663 w 4474469"/>
                  <a:gd name="connsiteY703" fmla="*/ 52344 h 199612"/>
                  <a:gd name="connsiteX704" fmla="*/ 1847454 w 4474469"/>
                  <a:gd name="connsiteY704" fmla="*/ 52344 h 199612"/>
                  <a:gd name="connsiteX705" fmla="*/ 1847454 w 4474469"/>
                  <a:gd name="connsiteY705" fmla="*/ 72750 h 199612"/>
                  <a:gd name="connsiteX706" fmla="*/ 1908372 w 4474469"/>
                  <a:gd name="connsiteY706" fmla="*/ 72750 h 199612"/>
                  <a:gd name="connsiteX707" fmla="*/ 1908262 w 4474469"/>
                  <a:gd name="connsiteY707" fmla="*/ 74362 h 199612"/>
                  <a:gd name="connsiteX708" fmla="*/ 1908153 w 4474469"/>
                  <a:gd name="connsiteY708" fmla="*/ 77119 h 199612"/>
                  <a:gd name="connsiteX709" fmla="*/ 1905277 w 4474469"/>
                  <a:gd name="connsiteY709" fmla="*/ 92922 h 199612"/>
                  <a:gd name="connsiteX710" fmla="*/ 1901579 w 4474469"/>
                  <a:gd name="connsiteY710" fmla="*/ 100347 h 199612"/>
                  <a:gd name="connsiteX711" fmla="*/ 1897415 w 4474469"/>
                  <a:gd name="connsiteY711" fmla="*/ 102702 h 199612"/>
                  <a:gd name="connsiteX712" fmla="*/ 1891937 w 4474469"/>
                  <a:gd name="connsiteY712" fmla="*/ 103415 h 199612"/>
                  <a:gd name="connsiteX713" fmla="*/ 1884405 w 4474469"/>
                  <a:gd name="connsiteY713" fmla="*/ 103634 h 199612"/>
                  <a:gd name="connsiteX714" fmla="*/ 1873750 w 4474469"/>
                  <a:gd name="connsiteY714" fmla="*/ 103195 h 199612"/>
                  <a:gd name="connsiteX715" fmla="*/ 1872983 w 4474469"/>
                  <a:gd name="connsiteY715" fmla="*/ 99141 h 199612"/>
                  <a:gd name="connsiteX716" fmla="*/ 1871558 w 4474469"/>
                  <a:gd name="connsiteY716" fmla="*/ 95087 h 199612"/>
                  <a:gd name="connsiteX717" fmla="*/ 1881885 w 4474469"/>
                  <a:gd name="connsiteY717" fmla="*/ 95854 h 199612"/>
                  <a:gd name="connsiteX718" fmla="*/ 1888432 w 4474469"/>
                  <a:gd name="connsiteY718" fmla="*/ 95964 h 199612"/>
                  <a:gd name="connsiteX719" fmla="*/ 1891636 w 4474469"/>
                  <a:gd name="connsiteY719" fmla="*/ 95717 h 199612"/>
                  <a:gd name="connsiteX720" fmla="*/ 1893691 w 4474469"/>
                  <a:gd name="connsiteY720" fmla="*/ 94648 h 199612"/>
                  <a:gd name="connsiteX721" fmla="*/ 1895744 w 4474469"/>
                  <a:gd name="connsiteY721" fmla="*/ 90426 h 199612"/>
                  <a:gd name="connsiteX722" fmla="*/ 1897635 w 4474469"/>
                  <a:gd name="connsiteY722" fmla="*/ 81269 h 199612"/>
                  <a:gd name="connsiteX723" fmla="*/ 1847454 w 4474469"/>
                  <a:gd name="connsiteY723" fmla="*/ 81269 h 199612"/>
                  <a:gd name="connsiteX724" fmla="*/ 1847454 w 4474469"/>
                  <a:gd name="connsiteY724" fmla="*/ 104277 h 199612"/>
                  <a:gd name="connsiteX725" fmla="*/ 1837374 w 4474469"/>
                  <a:gd name="connsiteY725" fmla="*/ 104277 h 199612"/>
                  <a:gd name="connsiteX726" fmla="*/ 1837374 w 4474469"/>
                  <a:gd name="connsiteY726" fmla="*/ 81269 h 199612"/>
                  <a:gd name="connsiteX727" fmla="*/ 1787413 w 4474469"/>
                  <a:gd name="connsiteY727" fmla="*/ 81269 h 199612"/>
                  <a:gd name="connsiteX728" fmla="*/ 1766350 w 4474469"/>
                  <a:gd name="connsiteY728" fmla="*/ 101484 h 199612"/>
                  <a:gd name="connsiteX729" fmla="*/ 1726058 w 4474469"/>
                  <a:gd name="connsiteY729" fmla="*/ 118082 h 199612"/>
                  <a:gd name="connsiteX730" fmla="*/ 1723756 w 4474469"/>
                  <a:gd name="connsiteY730" fmla="*/ 113563 h 199612"/>
                  <a:gd name="connsiteX731" fmla="*/ 1720799 w 4474469"/>
                  <a:gd name="connsiteY731" fmla="*/ 109536 h 199612"/>
                  <a:gd name="connsiteX732" fmla="*/ 1754982 w 4474469"/>
                  <a:gd name="connsiteY732" fmla="*/ 96635 h 199612"/>
                  <a:gd name="connsiteX733" fmla="*/ 1774704 w 4474469"/>
                  <a:gd name="connsiteY733" fmla="*/ 81269 h 199612"/>
                  <a:gd name="connsiteX734" fmla="*/ 1734165 w 4474469"/>
                  <a:gd name="connsiteY734" fmla="*/ 81269 h 199612"/>
                  <a:gd name="connsiteX735" fmla="*/ 1737589 w 4474469"/>
                  <a:gd name="connsiteY735" fmla="*/ 63288 h 199612"/>
                  <a:gd name="connsiteX736" fmla="*/ 1740520 w 4474469"/>
                  <a:gd name="connsiteY736" fmla="*/ 43825 h 199612"/>
                  <a:gd name="connsiteX737" fmla="*/ 1786099 w 4474469"/>
                  <a:gd name="connsiteY737" fmla="*/ 43825 h 199612"/>
                  <a:gd name="connsiteX738" fmla="*/ 1786099 w 4474469"/>
                  <a:gd name="connsiteY738" fmla="*/ 42728 h 199612"/>
                  <a:gd name="connsiteX739" fmla="*/ 1786099 w 4474469"/>
                  <a:gd name="connsiteY739" fmla="*/ 24734 h 199612"/>
                  <a:gd name="connsiteX740" fmla="*/ 1730002 w 4474469"/>
                  <a:gd name="connsiteY740" fmla="*/ 24734 h 199612"/>
                  <a:gd name="connsiteX741" fmla="*/ 1730002 w 4474469"/>
                  <a:gd name="connsiteY741" fmla="*/ 15996 h 199612"/>
                  <a:gd name="connsiteX742" fmla="*/ 1786099 w 4474469"/>
                  <a:gd name="connsiteY742" fmla="*/ 15996 h 199612"/>
                  <a:gd name="connsiteX743" fmla="*/ 1535854 w 4474469"/>
                  <a:gd name="connsiteY743" fmla="*/ 438 h 199612"/>
                  <a:gd name="connsiteX744" fmla="*/ 1547468 w 4474469"/>
                  <a:gd name="connsiteY744" fmla="*/ 2410 h 199612"/>
                  <a:gd name="connsiteX745" fmla="*/ 1542647 w 4474469"/>
                  <a:gd name="connsiteY745" fmla="*/ 10436 h 199612"/>
                  <a:gd name="connsiteX746" fmla="*/ 1537169 w 4474469"/>
                  <a:gd name="connsiteY746" fmla="*/ 18626 h 199612"/>
                  <a:gd name="connsiteX747" fmla="*/ 1597649 w 4474469"/>
                  <a:gd name="connsiteY747" fmla="*/ 18626 h 199612"/>
                  <a:gd name="connsiteX748" fmla="*/ 1599621 w 4474469"/>
                  <a:gd name="connsiteY748" fmla="*/ 17969 h 199612"/>
                  <a:gd name="connsiteX749" fmla="*/ 1606414 w 4474469"/>
                  <a:gd name="connsiteY749" fmla="*/ 22777 h 199612"/>
                  <a:gd name="connsiteX750" fmla="*/ 1595485 w 4474469"/>
                  <a:gd name="connsiteY750" fmla="*/ 39813 h 199612"/>
                  <a:gd name="connsiteX751" fmla="*/ 1582747 w 4474469"/>
                  <a:gd name="connsiteY751" fmla="*/ 55877 h 199612"/>
                  <a:gd name="connsiteX752" fmla="*/ 1650020 w 4474469"/>
                  <a:gd name="connsiteY752" fmla="*/ 55877 h 199612"/>
                  <a:gd name="connsiteX753" fmla="*/ 1650020 w 4474469"/>
                  <a:gd name="connsiteY753" fmla="*/ 119836 h 199612"/>
                  <a:gd name="connsiteX754" fmla="*/ 1591513 w 4474469"/>
                  <a:gd name="connsiteY754" fmla="*/ 119836 h 199612"/>
                  <a:gd name="connsiteX755" fmla="*/ 1591513 w 4474469"/>
                  <a:gd name="connsiteY755" fmla="*/ 177271 h 199612"/>
                  <a:gd name="connsiteX756" fmla="*/ 1593896 w 4474469"/>
                  <a:gd name="connsiteY756" fmla="*/ 183190 h 199612"/>
                  <a:gd name="connsiteX757" fmla="*/ 1604660 w 4474469"/>
                  <a:gd name="connsiteY757" fmla="*/ 184506 h 199612"/>
                  <a:gd name="connsiteX758" fmla="*/ 1644322 w 4474469"/>
                  <a:gd name="connsiteY758" fmla="*/ 184506 h 199612"/>
                  <a:gd name="connsiteX759" fmla="*/ 1652001 w 4474469"/>
                  <a:gd name="connsiteY759" fmla="*/ 182395 h 199612"/>
                  <a:gd name="connsiteX760" fmla="*/ 1655636 w 4474469"/>
                  <a:gd name="connsiteY760" fmla="*/ 173171 h 199612"/>
                  <a:gd name="connsiteX761" fmla="*/ 1657032 w 4474469"/>
                  <a:gd name="connsiteY761" fmla="*/ 152499 h 199612"/>
                  <a:gd name="connsiteX762" fmla="*/ 1661907 w 4474469"/>
                  <a:gd name="connsiteY762" fmla="*/ 155020 h 199612"/>
                  <a:gd name="connsiteX763" fmla="*/ 1667112 w 4474469"/>
                  <a:gd name="connsiteY763" fmla="*/ 156884 h 199612"/>
                  <a:gd name="connsiteX764" fmla="*/ 1661771 w 4474469"/>
                  <a:gd name="connsiteY764" fmla="*/ 186953 h 199612"/>
                  <a:gd name="connsiteX765" fmla="*/ 1644761 w 4474469"/>
                  <a:gd name="connsiteY765" fmla="*/ 194339 h 199612"/>
                  <a:gd name="connsiteX766" fmla="*/ 1604222 w 4474469"/>
                  <a:gd name="connsiteY766" fmla="*/ 194339 h 199612"/>
                  <a:gd name="connsiteX767" fmla="*/ 1585788 w 4474469"/>
                  <a:gd name="connsiteY767" fmla="*/ 190976 h 199612"/>
                  <a:gd name="connsiteX768" fmla="*/ 1580995 w 4474469"/>
                  <a:gd name="connsiteY768" fmla="*/ 177271 h 199612"/>
                  <a:gd name="connsiteX769" fmla="*/ 1580995 w 4474469"/>
                  <a:gd name="connsiteY769" fmla="*/ 119836 h 199612"/>
                  <a:gd name="connsiteX770" fmla="*/ 1566971 w 4474469"/>
                  <a:gd name="connsiteY770" fmla="*/ 119836 h 199612"/>
                  <a:gd name="connsiteX771" fmla="*/ 1551640 w 4474469"/>
                  <a:gd name="connsiteY771" fmla="*/ 152344 h 199612"/>
                  <a:gd name="connsiteX772" fmla="*/ 1523794 w 4474469"/>
                  <a:gd name="connsiteY772" fmla="*/ 178219 h 199612"/>
                  <a:gd name="connsiteX773" fmla="*/ 1479100 w 4474469"/>
                  <a:gd name="connsiteY773" fmla="*/ 196530 h 199612"/>
                  <a:gd name="connsiteX774" fmla="*/ 1476443 w 4474469"/>
                  <a:gd name="connsiteY774" fmla="*/ 191799 h 199612"/>
                  <a:gd name="connsiteX775" fmla="*/ 1472965 w 4474469"/>
                  <a:gd name="connsiteY775" fmla="*/ 187565 h 199612"/>
                  <a:gd name="connsiteX776" fmla="*/ 1515046 w 4474469"/>
                  <a:gd name="connsiteY776" fmla="*/ 171423 h 199612"/>
                  <a:gd name="connsiteX777" fmla="*/ 1541398 w 4474469"/>
                  <a:gd name="connsiteY777" fmla="*/ 148553 h 199612"/>
                  <a:gd name="connsiteX778" fmla="*/ 1556014 w 4474469"/>
                  <a:gd name="connsiteY778" fmla="*/ 119836 h 199612"/>
                  <a:gd name="connsiteX779" fmla="*/ 1495315 w 4474469"/>
                  <a:gd name="connsiteY779" fmla="*/ 119836 h 199612"/>
                  <a:gd name="connsiteX780" fmla="*/ 1495315 w 4474469"/>
                  <a:gd name="connsiteY780" fmla="*/ 64618 h 199612"/>
                  <a:gd name="connsiteX781" fmla="*/ 1487372 w 4474469"/>
                  <a:gd name="connsiteY781" fmla="*/ 71138 h 199612"/>
                  <a:gd name="connsiteX782" fmla="*/ 1479100 w 4474469"/>
                  <a:gd name="connsiteY782" fmla="*/ 77331 h 199612"/>
                  <a:gd name="connsiteX783" fmla="*/ 1475485 w 4474469"/>
                  <a:gd name="connsiteY783" fmla="*/ 73385 h 199612"/>
                  <a:gd name="connsiteX784" fmla="*/ 1471211 w 4474469"/>
                  <a:gd name="connsiteY784" fmla="*/ 70096 h 199612"/>
                  <a:gd name="connsiteX785" fmla="*/ 1510518 w 4474469"/>
                  <a:gd name="connsiteY785" fmla="*/ 35846 h 199612"/>
                  <a:gd name="connsiteX786" fmla="*/ 1535854 w 4474469"/>
                  <a:gd name="connsiteY786" fmla="*/ 438 h 199612"/>
                  <a:gd name="connsiteX787" fmla="*/ 288578 w 4474469"/>
                  <a:gd name="connsiteY787" fmla="*/ 438 h 199612"/>
                  <a:gd name="connsiteX788" fmla="*/ 298001 w 4474469"/>
                  <a:gd name="connsiteY788" fmla="*/ 3506 h 199612"/>
                  <a:gd name="connsiteX789" fmla="*/ 292577 w 4474469"/>
                  <a:gd name="connsiteY789" fmla="*/ 13421 h 199612"/>
                  <a:gd name="connsiteX790" fmla="*/ 286168 w 4474469"/>
                  <a:gd name="connsiteY790" fmla="*/ 23008 h 199612"/>
                  <a:gd name="connsiteX791" fmla="*/ 422027 w 4474469"/>
                  <a:gd name="connsiteY791" fmla="*/ 23008 h 199612"/>
                  <a:gd name="connsiteX792" fmla="*/ 422027 w 4474469"/>
                  <a:gd name="connsiteY792" fmla="*/ 32404 h 199612"/>
                  <a:gd name="connsiteX793" fmla="*/ 279375 w 4474469"/>
                  <a:gd name="connsiteY793" fmla="*/ 32404 h 199612"/>
                  <a:gd name="connsiteX794" fmla="*/ 262995 w 4474469"/>
                  <a:gd name="connsiteY794" fmla="*/ 50547 h 199612"/>
                  <a:gd name="connsiteX795" fmla="*/ 245629 w 4474469"/>
                  <a:gd name="connsiteY795" fmla="*/ 65722 h 199612"/>
                  <a:gd name="connsiteX796" fmla="*/ 242671 w 4474469"/>
                  <a:gd name="connsiteY796" fmla="*/ 61224 h 199612"/>
                  <a:gd name="connsiteX797" fmla="*/ 239055 w 4474469"/>
                  <a:gd name="connsiteY797" fmla="*/ 56732 h 199612"/>
                  <a:gd name="connsiteX798" fmla="*/ 266858 w 4474469"/>
                  <a:gd name="connsiteY798" fmla="*/ 31877 h 199612"/>
                  <a:gd name="connsiteX799" fmla="*/ 288578 w 4474469"/>
                  <a:gd name="connsiteY799" fmla="*/ 438 h 199612"/>
                  <a:gd name="connsiteX800" fmla="*/ 2858730 w 4474469"/>
                  <a:gd name="connsiteY800" fmla="*/ 425 h 199612"/>
                  <a:gd name="connsiteX801" fmla="*/ 2867933 w 4474469"/>
                  <a:gd name="connsiteY801" fmla="*/ 4807 h 199612"/>
                  <a:gd name="connsiteX802" fmla="*/ 2862235 w 4474469"/>
                  <a:gd name="connsiteY802" fmla="*/ 13792 h 199612"/>
                  <a:gd name="connsiteX803" fmla="*/ 2904253 w 4474469"/>
                  <a:gd name="connsiteY803" fmla="*/ 57179 h 199612"/>
                  <a:gd name="connsiteX804" fmla="*/ 2957118 w 4474469"/>
                  <a:gd name="connsiteY804" fmla="*/ 90705 h 199612"/>
                  <a:gd name="connsiteX805" fmla="*/ 2952873 w 4474469"/>
                  <a:gd name="connsiteY805" fmla="*/ 94786 h 199612"/>
                  <a:gd name="connsiteX806" fmla="*/ 2949449 w 4474469"/>
                  <a:gd name="connsiteY806" fmla="*/ 99689 h 199612"/>
                  <a:gd name="connsiteX807" fmla="*/ 2898282 w 4474469"/>
                  <a:gd name="connsiteY807" fmla="*/ 65642 h 199612"/>
                  <a:gd name="connsiteX808" fmla="*/ 2856319 w 4474469"/>
                  <a:gd name="connsiteY808" fmla="*/ 21899 h 199612"/>
                  <a:gd name="connsiteX809" fmla="*/ 2814658 w 4474469"/>
                  <a:gd name="connsiteY809" fmla="*/ 65944 h 199612"/>
                  <a:gd name="connsiteX810" fmla="*/ 2764286 w 4474469"/>
                  <a:gd name="connsiteY810" fmla="*/ 99470 h 199612"/>
                  <a:gd name="connsiteX811" fmla="*/ 2760752 w 4474469"/>
                  <a:gd name="connsiteY811" fmla="*/ 94732 h 199612"/>
                  <a:gd name="connsiteX812" fmla="*/ 2756397 w 4474469"/>
                  <a:gd name="connsiteY812" fmla="*/ 90486 h 199612"/>
                  <a:gd name="connsiteX813" fmla="*/ 2814795 w 4474469"/>
                  <a:gd name="connsiteY813" fmla="*/ 51865 h 199612"/>
                  <a:gd name="connsiteX814" fmla="*/ 2858730 w 4474469"/>
                  <a:gd name="connsiteY814" fmla="*/ 425 h 199612"/>
                  <a:gd name="connsiteX815" fmla="*/ 4058948 w 4474469"/>
                  <a:gd name="connsiteY815" fmla="*/ 0 h 199612"/>
                  <a:gd name="connsiteX816" fmla="*/ 4069028 w 4474469"/>
                  <a:gd name="connsiteY816" fmla="*/ 0 h 199612"/>
                  <a:gd name="connsiteX817" fmla="*/ 4069028 w 4474469"/>
                  <a:gd name="connsiteY817" fmla="*/ 47537 h 199612"/>
                  <a:gd name="connsiteX818" fmla="*/ 4095542 w 4474469"/>
                  <a:gd name="connsiteY818" fmla="*/ 47537 h 199612"/>
                  <a:gd name="connsiteX819" fmla="*/ 4095542 w 4474469"/>
                  <a:gd name="connsiteY819" fmla="*/ 57617 h 199612"/>
                  <a:gd name="connsiteX820" fmla="*/ 4069028 w 4474469"/>
                  <a:gd name="connsiteY820" fmla="*/ 57617 h 199612"/>
                  <a:gd name="connsiteX821" fmla="*/ 4069028 w 4474469"/>
                  <a:gd name="connsiteY821" fmla="*/ 68139 h 199612"/>
                  <a:gd name="connsiteX822" fmla="*/ 4078767 w 4474469"/>
                  <a:gd name="connsiteY822" fmla="*/ 79306 h 199612"/>
                  <a:gd name="connsiteX823" fmla="*/ 4090259 w 4474469"/>
                  <a:gd name="connsiteY823" fmla="*/ 93049 h 199612"/>
                  <a:gd name="connsiteX824" fmla="*/ 4097953 w 4474469"/>
                  <a:gd name="connsiteY824" fmla="*/ 102744 h 199612"/>
                  <a:gd name="connsiteX825" fmla="*/ 4092036 w 4474469"/>
                  <a:gd name="connsiteY825" fmla="*/ 111515 h 199612"/>
                  <a:gd name="connsiteX826" fmla="*/ 4081930 w 4474469"/>
                  <a:gd name="connsiteY826" fmla="*/ 96951 h 199612"/>
                  <a:gd name="connsiteX827" fmla="*/ 4069028 w 4474469"/>
                  <a:gd name="connsiteY827" fmla="*/ 79757 h 199612"/>
                  <a:gd name="connsiteX828" fmla="*/ 4069028 w 4474469"/>
                  <a:gd name="connsiteY828" fmla="*/ 198283 h 199612"/>
                  <a:gd name="connsiteX829" fmla="*/ 4058948 w 4474469"/>
                  <a:gd name="connsiteY829" fmla="*/ 198283 h 199612"/>
                  <a:gd name="connsiteX830" fmla="*/ 4058948 w 4474469"/>
                  <a:gd name="connsiteY830" fmla="*/ 82826 h 199612"/>
                  <a:gd name="connsiteX831" fmla="*/ 4044486 w 4474469"/>
                  <a:gd name="connsiteY831" fmla="*/ 122726 h 199612"/>
                  <a:gd name="connsiteX832" fmla="*/ 4027393 w 4474469"/>
                  <a:gd name="connsiteY832" fmla="*/ 154241 h 199612"/>
                  <a:gd name="connsiteX833" fmla="*/ 4024572 w 4474469"/>
                  <a:gd name="connsiteY833" fmla="*/ 149317 h 199612"/>
                  <a:gd name="connsiteX834" fmla="*/ 4021258 w 4474469"/>
                  <a:gd name="connsiteY834" fmla="*/ 145055 h 199612"/>
                  <a:gd name="connsiteX835" fmla="*/ 4035363 w 4474469"/>
                  <a:gd name="connsiteY835" fmla="*/ 121219 h 199612"/>
                  <a:gd name="connsiteX836" fmla="*/ 4048202 w 4474469"/>
                  <a:gd name="connsiteY836" fmla="*/ 90371 h 199612"/>
                  <a:gd name="connsiteX837" fmla="*/ 4057633 w 4474469"/>
                  <a:gd name="connsiteY837" fmla="*/ 57617 h 199612"/>
                  <a:gd name="connsiteX838" fmla="*/ 4024326 w 4474469"/>
                  <a:gd name="connsiteY838" fmla="*/ 57617 h 199612"/>
                  <a:gd name="connsiteX839" fmla="*/ 4024326 w 4474469"/>
                  <a:gd name="connsiteY839" fmla="*/ 47537 h 199612"/>
                  <a:gd name="connsiteX840" fmla="*/ 4058948 w 4474469"/>
                  <a:gd name="connsiteY840" fmla="*/ 47537 h 199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</a:cxnLst>
                <a:rect l="l" t="t" r="r" b="b"/>
                <a:pathLst>
                  <a:path w="4474469" h="199612">
                    <a:moveTo>
                      <a:pt x="1826199" y="159716"/>
                    </a:moveTo>
                    <a:cubicBezTo>
                      <a:pt x="1835700" y="162399"/>
                      <a:pt x="1845647" y="165483"/>
                      <a:pt x="1856041" y="168969"/>
                    </a:cubicBezTo>
                    <a:cubicBezTo>
                      <a:pt x="1866435" y="172454"/>
                      <a:pt x="1876365" y="176025"/>
                      <a:pt x="1885834" y="179682"/>
                    </a:cubicBezTo>
                    <a:cubicBezTo>
                      <a:pt x="1895302" y="183338"/>
                      <a:pt x="1903400" y="186763"/>
                      <a:pt x="1910125" y="189956"/>
                    </a:cubicBezTo>
                    <a:lnTo>
                      <a:pt x="1903989" y="198941"/>
                    </a:lnTo>
                    <a:cubicBezTo>
                      <a:pt x="1897622" y="195670"/>
                      <a:pt x="1889758" y="192131"/>
                      <a:pt x="1880397" y="188325"/>
                    </a:cubicBezTo>
                    <a:cubicBezTo>
                      <a:pt x="1871035" y="184519"/>
                      <a:pt x="1861125" y="180785"/>
                      <a:pt x="1850668" y="177125"/>
                    </a:cubicBezTo>
                    <a:cubicBezTo>
                      <a:pt x="1840211" y="173465"/>
                      <a:pt x="1830156" y="170218"/>
                      <a:pt x="1820502" y="167386"/>
                    </a:cubicBezTo>
                    <a:close/>
                    <a:moveTo>
                      <a:pt x="3373790" y="141091"/>
                    </a:moveTo>
                    <a:lnTo>
                      <a:pt x="3373790" y="166962"/>
                    </a:lnTo>
                    <a:cubicBezTo>
                      <a:pt x="3383153" y="166410"/>
                      <a:pt x="3393132" y="165761"/>
                      <a:pt x="3403729" y="165017"/>
                    </a:cubicBezTo>
                    <a:cubicBezTo>
                      <a:pt x="3414324" y="164273"/>
                      <a:pt x="3425234" y="163460"/>
                      <a:pt x="3436460" y="162579"/>
                    </a:cubicBezTo>
                    <a:lnTo>
                      <a:pt x="3436460" y="141091"/>
                    </a:lnTo>
                    <a:close/>
                    <a:moveTo>
                      <a:pt x="292085" y="137366"/>
                    </a:moveTo>
                    <a:cubicBezTo>
                      <a:pt x="297704" y="143389"/>
                      <a:pt x="304378" y="148877"/>
                      <a:pt x="312107" y="153832"/>
                    </a:cubicBezTo>
                    <a:cubicBezTo>
                      <a:pt x="319836" y="158787"/>
                      <a:pt x="328428" y="163234"/>
                      <a:pt x="337882" y="167175"/>
                    </a:cubicBezTo>
                    <a:cubicBezTo>
                      <a:pt x="347469" y="163234"/>
                      <a:pt x="356289" y="158787"/>
                      <a:pt x="364341" y="153832"/>
                    </a:cubicBezTo>
                    <a:cubicBezTo>
                      <a:pt x="372395" y="148877"/>
                      <a:pt x="379352" y="143389"/>
                      <a:pt x="385214" y="137366"/>
                    </a:cubicBezTo>
                    <a:close/>
                    <a:moveTo>
                      <a:pt x="3543888" y="130581"/>
                    </a:moveTo>
                    <a:lnTo>
                      <a:pt x="3553091" y="133869"/>
                    </a:lnTo>
                    <a:cubicBezTo>
                      <a:pt x="3550475" y="142839"/>
                      <a:pt x="3547161" y="152355"/>
                      <a:pt x="3543148" y="162419"/>
                    </a:cubicBezTo>
                    <a:cubicBezTo>
                      <a:pt x="3539136" y="172483"/>
                      <a:pt x="3534343" y="181229"/>
                      <a:pt x="3528768" y="188657"/>
                    </a:cubicBezTo>
                    <a:lnTo>
                      <a:pt x="3519346" y="183629"/>
                    </a:lnTo>
                    <a:cubicBezTo>
                      <a:pt x="3525052" y="176418"/>
                      <a:pt x="3529964" y="167933"/>
                      <a:pt x="3534082" y="158174"/>
                    </a:cubicBezTo>
                    <a:cubicBezTo>
                      <a:pt x="3538200" y="148414"/>
                      <a:pt x="3541469" y="139217"/>
                      <a:pt x="3543888" y="130581"/>
                    </a:cubicBezTo>
                    <a:close/>
                    <a:moveTo>
                      <a:pt x="1811955" y="129696"/>
                    </a:moveTo>
                    <a:lnTo>
                      <a:pt x="1822693" y="129696"/>
                    </a:lnTo>
                    <a:cubicBezTo>
                      <a:pt x="1820339" y="143923"/>
                      <a:pt x="1815721" y="155691"/>
                      <a:pt x="1808840" y="165000"/>
                    </a:cubicBezTo>
                    <a:cubicBezTo>
                      <a:pt x="1801957" y="174309"/>
                      <a:pt x="1791593" y="181695"/>
                      <a:pt x="1777748" y="187156"/>
                    </a:cubicBezTo>
                    <a:cubicBezTo>
                      <a:pt x="1763902" y="192619"/>
                      <a:pt x="1745357" y="196693"/>
                      <a:pt x="1722113" y="199379"/>
                    </a:cubicBezTo>
                    <a:cubicBezTo>
                      <a:pt x="1721743" y="197991"/>
                      <a:pt x="1721114" y="196439"/>
                      <a:pt x="1720224" y="194722"/>
                    </a:cubicBezTo>
                    <a:cubicBezTo>
                      <a:pt x="1719333" y="193006"/>
                      <a:pt x="1718429" y="191563"/>
                      <a:pt x="1717511" y="190394"/>
                    </a:cubicBezTo>
                    <a:cubicBezTo>
                      <a:pt x="1739945" y="188132"/>
                      <a:pt x="1757700" y="184623"/>
                      <a:pt x="1770775" y="179869"/>
                    </a:cubicBezTo>
                    <a:cubicBezTo>
                      <a:pt x="1783852" y="175114"/>
                      <a:pt x="1793507" y="168667"/>
                      <a:pt x="1799741" y="160528"/>
                    </a:cubicBezTo>
                    <a:cubicBezTo>
                      <a:pt x="1805975" y="152389"/>
                      <a:pt x="1810047" y="142112"/>
                      <a:pt x="1811955" y="129696"/>
                    </a:cubicBezTo>
                    <a:close/>
                    <a:moveTo>
                      <a:pt x="3570621" y="129047"/>
                    </a:moveTo>
                    <a:lnTo>
                      <a:pt x="3581140" y="129047"/>
                    </a:lnTo>
                    <a:lnTo>
                      <a:pt x="3581140" y="177053"/>
                    </a:lnTo>
                    <a:cubicBezTo>
                      <a:pt x="3580962" y="179943"/>
                      <a:pt x="3581920" y="181889"/>
                      <a:pt x="3584016" y="182889"/>
                    </a:cubicBezTo>
                    <a:cubicBezTo>
                      <a:pt x="3586111" y="183889"/>
                      <a:pt x="3590412" y="184355"/>
                      <a:pt x="3596917" y="184286"/>
                    </a:cubicBezTo>
                    <a:lnTo>
                      <a:pt x="3645124" y="184286"/>
                    </a:lnTo>
                    <a:cubicBezTo>
                      <a:pt x="3648940" y="184400"/>
                      <a:pt x="3651829" y="183734"/>
                      <a:pt x="3653793" y="182289"/>
                    </a:cubicBezTo>
                    <a:cubicBezTo>
                      <a:pt x="3655757" y="180844"/>
                      <a:pt x="3657136" y="177938"/>
                      <a:pt x="3657932" y="173570"/>
                    </a:cubicBezTo>
                    <a:cubicBezTo>
                      <a:pt x="3658727" y="169202"/>
                      <a:pt x="3659279" y="162691"/>
                      <a:pt x="3659588" y="154036"/>
                    </a:cubicBezTo>
                    <a:cubicBezTo>
                      <a:pt x="3661062" y="155032"/>
                      <a:pt x="3662715" y="155890"/>
                      <a:pt x="3664545" y="156612"/>
                    </a:cubicBezTo>
                    <a:cubicBezTo>
                      <a:pt x="3666376" y="157333"/>
                      <a:pt x="3668083" y="157863"/>
                      <a:pt x="3669667" y="158201"/>
                    </a:cubicBezTo>
                    <a:cubicBezTo>
                      <a:pt x="3669060" y="172449"/>
                      <a:pt x="3667152" y="182078"/>
                      <a:pt x="3663943" y="187089"/>
                    </a:cubicBezTo>
                    <a:cubicBezTo>
                      <a:pt x="3660734" y="192101"/>
                      <a:pt x="3654607" y="194445"/>
                      <a:pt x="3645563" y="194120"/>
                    </a:cubicBezTo>
                    <a:lnTo>
                      <a:pt x="3596917" y="194120"/>
                    </a:lnTo>
                    <a:cubicBezTo>
                      <a:pt x="3586810" y="194271"/>
                      <a:pt x="3579852" y="193150"/>
                      <a:pt x="3576045" y="190757"/>
                    </a:cubicBezTo>
                    <a:cubicBezTo>
                      <a:pt x="3572238" y="188365"/>
                      <a:pt x="3570430" y="183797"/>
                      <a:pt x="3570621" y="177053"/>
                    </a:cubicBezTo>
                    <a:close/>
                    <a:moveTo>
                      <a:pt x="3680185" y="127512"/>
                    </a:moveTo>
                    <a:cubicBezTo>
                      <a:pt x="3686947" y="136244"/>
                      <a:pt x="3693310" y="145579"/>
                      <a:pt x="3699277" y="155516"/>
                    </a:cubicBezTo>
                    <a:cubicBezTo>
                      <a:pt x="3705244" y="165453"/>
                      <a:pt x="3709690" y="174239"/>
                      <a:pt x="3712617" y="181875"/>
                    </a:cubicBezTo>
                    <a:lnTo>
                      <a:pt x="3702536" y="186472"/>
                    </a:lnTo>
                    <a:cubicBezTo>
                      <a:pt x="3699734" y="178716"/>
                      <a:pt x="3695424" y="169794"/>
                      <a:pt x="3689609" y="159707"/>
                    </a:cubicBezTo>
                    <a:cubicBezTo>
                      <a:pt x="3683792" y="149620"/>
                      <a:pt x="3677511" y="140203"/>
                      <a:pt x="3670763" y="131458"/>
                    </a:cubicBezTo>
                    <a:close/>
                    <a:moveTo>
                      <a:pt x="3597136" y="113264"/>
                    </a:moveTo>
                    <a:cubicBezTo>
                      <a:pt x="3605952" y="117808"/>
                      <a:pt x="3614726" y="122969"/>
                      <a:pt x="3623459" y="128745"/>
                    </a:cubicBezTo>
                    <a:cubicBezTo>
                      <a:pt x="3632192" y="134522"/>
                      <a:pt x="3639268" y="139957"/>
                      <a:pt x="3644687" y="145049"/>
                    </a:cubicBezTo>
                    <a:lnTo>
                      <a:pt x="3637456" y="152502"/>
                    </a:lnTo>
                    <a:cubicBezTo>
                      <a:pt x="3632142" y="147482"/>
                      <a:pt x="3625130" y="141957"/>
                      <a:pt x="3616419" y="135924"/>
                    </a:cubicBezTo>
                    <a:cubicBezTo>
                      <a:pt x="3607709" y="129892"/>
                      <a:pt x="3598944" y="124530"/>
                      <a:pt x="3590124" y="119840"/>
                    </a:cubicBezTo>
                    <a:close/>
                    <a:moveTo>
                      <a:pt x="2236626" y="112399"/>
                    </a:moveTo>
                    <a:lnTo>
                      <a:pt x="2236626" y="152280"/>
                    </a:lnTo>
                    <a:cubicBezTo>
                      <a:pt x="2243441" y="151189"/>
                      <a:pt x="2250572" y="150030"/>
                      <a:pt x="2258018" y="148802"/>
                    </a:cubicBezTo>
                    <a:cubicBezTo>
                      <a:pt x="2265464" y="147573"/>
                      <a:pt x="2273087" y="146250"/>
                      <a:pt x="2280889" y="144830"/>
                    </a:cubicBezTo>
                    <a:lnTo>
                      <a:pt x="2280889" y="112399"/>
                    </a:lnTo>
                    <a:close/>
                    <a:moveTo>
                      <a:pt x="1748847" y="110221"/>
                    </a:moveTo>
                    <a:lnTo>
                      <a:pt x="1884048" y="110221"/>
                    </a:lnTo>
                    <a:lnTo>
                      <a:pt x="1884048" y="170235"/>
                    </a:lnTo>
                    <a:lnTo>
                      <a:pt x="1873530" y="170235"/>
                    </a:lnTo>
                    <a:lnTo>
                      <a:pt x="1873530" y="119616"/>
                    </a:lnTo>
                    <a:lnTo>
                      <a:pt x="1758926" y="119616"/>
                    </a:lnTo>
                    <a:lnTo>
                      <a:pt x="1758926" y="171331"/>
                    </a:lnTo>
                    <a:lnTo>
                      <a:pt x="1748847" y="171331"/>
                    </a:lnTo>
                    <a:close/>
                    <a:moveTo>
                      <a:pt x="3373790" y="108879"/>
                    </a:moveTo>
                    <a:lnTo>
                      <a:pt x="3373790" y="132134"/>
                    </a:lnTo>
                    <a:lnTo>
                      <a:pt x="3436460" y="132134"/>
                    </a:lnTo>
                    <a:lnTo>
                      <a:pt x="3436460" y="108879"/>
                    </a:lnTo>
                    <a:close/>
                    <a:moveTo>
                      <a:pt x="4370822" y="95087"/>
                    </a:moveTo>
                    <a:lnTo>
                      <a:pt x="4381340" y="95087"/>
                    </a:lnTo>
                    <a:lnTo>
                      <a:pt x="4381340" y="119411"/>
                    </a:lnTo>
                    <a:lnTo>
                      <a:pt x="4467676" y="119411"/>
                    </a:lnTo>
                    <a:lnTo>
                      <a:pt x="4467676" y="129271"/>
                    </a:lnTo>
                    <a:lnTo>
                      <a:pt x="4390762" y="129271"/>
                    </a:lnTo>
                    <a:cubicBezTo>
                      <a:pt x="4400414" y="141707"/>
                      <a:pt x="4412720" y="152718"/>
                      <a:pt x="4427686" y="162305"/>
                    </a:cubicBezTo>
                    <a:cubicBezTo>
                      <a:pt x="4442650" y="171892"/>
                      <a:pt x="4458244" y="179068"/>
                      <a:pt x="4474469" y="183834"/>
                    </a:cubicBezTo>
                    <a:cubicBezTo>
                      <a:pt x="4473232" y="185081"/>
                      <a:pt x="4471982" y="186532"/>
                      <a:pt x="4470717" y="188189"/>
                    </a:cubicBezTo>
                    <a:cubicBezTo>
                      <a:pt x="4469452" y="189846"/>
                      <a:pt x="4468366" y="191463"/>
                      <a:pt x="4467458" y="193038"/>
                    </a:cubicBezTo>
                    <a:cubicBezTo>
                      <a:pt x="4451118" y="187309"/>
                      <a:pt x="4435259" y="179210"/>
                      <a:pt x="4419880" y="168742"/>
                    </a:cubicBezTo>
                    <a:cubicBezTo>
                      <a:pt x="4404499" y="158274"/>
                      <a:pt x="4391652" y="146286"/>
                      <a:pt x="4381340" y="132778"/>
                    </a:cubicBezTo>
                    <a:lnTo>
                      <a:pt x="4381340" y="198955"/>
                    </a:lnTo>
                    <a:lnTo>
                      <a:pt x="4370822" y="198955"/>
                    </a:lnTo>
                    <a:lnTo>
                      <a:pt x="4370822" y="130586"/>
                    </a:lnTo>
                    <a:cubicBezTo>
                      <a:pt x="4363979" y="139704"/>
                      <a:pt x="4355800" y="148348"/>
                      <a:pt x="4346288" y="156516"/>
                    </a:cubicBezTo>
                    <a:cubicBezTo>
                      <a:pt x="4336775" y="164685"/>
                      <a:pt x="4326665" y="172014"/>
                      <a:pt x="4315960" y="178503"/>
                    </a:cubicBezTo>
                    <a:cubicBezTo>
                      <a:pt x="4305253" y="184991"/>
                      <a:pt x="4294688" y="190274"/>
                      <a:pt x="4284266" y="194353"/>
                    </a:cubicBezTo>
                    <a:cubicBezTo>
                      <a:pt x="4283362" y="192983"/>
                      <a:pt x="4282267" y="191504"/>
                      <a:pt x="4280980" y="189915"/>
                    </a:cubicBezTo>
                    <a:cubicBezTo>
                      <a:pt x="4279692" y="188327"/>
                      <a:pt x="4278378" y="186957"/>
                      <a:pt x="4277036" y="185807"/>
                    </a:cubicBezTo>
                    <a:cubicBezTo>
                      <a:pt x="4287008" y="182313"/>
                      <a:pt x="4297107" y="177687"/>
                      <a:pt x="4307332" y="171929"/>
                    </a:cubicBezTo>
                    <a:cubicBezTo>
                      <a:pt x="4317556" y="166170"/>
                      <a:pt x="4327234" y="159645"/>
                      <a:pt x="4336362" y="152353"/>
                    </a:cubicBezTo>
                    <a:cubicBezTo>
                      <a:pt x="4345491" y="145061"/>
                      <a:pt x="4353398" y="137367"/>
                      <a:pt x="4360084" y="129271"/>
                    </a:cubicBezTo>
                    <a:lnTo>
                      <a:pt x="4281637" y="129271"/>
                    </a:lnTo>
                    <a:lnTo>
                      <a:pt x="4281637" y="119411"/>
                    </a:lnTo>
                    <a:lnTo>
                      <a:pt x="4370822" y="119411"/>
                    </a:lnTo>
                    <a:close/>
                    <a:moveTo>
                      <a:pt x="2507688" y="94855"/>
                    </a:moveTo>
                    <a:cubicBezTo>
                      <a:pt x="2502326" y="94764"/>
                      <a:pt x="2496444" y="96481"/>
                      <a:pt x="2490041" y="100006"/>
                    </a:cubicBezTo>
                    <a:cubicBezTo>
                      <a:pt x="2483638" y="103532"/>
                      <a:pt x="2477317" y="109414"/>
                      <a:pt x="2471079" y="117652"/>
                    </a:cubicBezTo>
                    <a:cubicBezTo>
                      <a:pt x="2472038" y="135389"/>
                      <a:pt x="2475710" y="149345"/>
                      <a:pt x="2482094" y="159519"/>
                    </a:cubicBezTo>
                    <a:cubicBezTo>
                      <a:pt x="2488479" y="169694"/>
                      <a:pt x="2497741" y="174882"/>
                      <a:pt x="2509880" y="175083"/>
                    </a:cubicBezTo>
                    <a:cubicBezTo>
                      <a:pt x="2518717" y="174855"/>
                      <a:pt x="2525923" y="171037"/>
                      <a:pt x="2531499" y="163630"/>
                    </a:cubicBezTo>
                    <a:cubicBezTo>
                      <a:pt x="2537076" y="156222"/>
                      <a:pt x="2539953" y="146596"/>
                      <a:pt x="2540132" y="134750"/>
                    </a:cubicBezTo>
                    <a:cubicBezTo>
                      <a:pt x="2540204" y="122922"/>
                      <a:pt x="2537647" y="113369"/>
                      <a:pt x="2532459" y="106089"/>
                    </a:cubicBezTo>
                    <a:cubicBezTo>
                      <a:pt x="2527271" y="98810"/>
                      <a:pt x="2519014" y="95065"/>
                      <a:pt x="2507688" y="94855"/>
                    </a:cubicBezTo>
                    <a:close/>
                    <a:moveTo>
                      <a:pt x="286168" y="84556"/>
                    </a:moveTo>
                    <a:lnTo>
                      <a:pt x="286168" y="102990"/>
                    </a:lnTo>
                    <a:lnTo>
                      <a:pt x="395075" y="102990"/>
                    </a:lnTo>
                    <a:lnTo>
                      <a:pt x="395075" y="84556"/>
                    </a:lnTo>
                    <a:close/>
                    <a:moveTo>
                      <a:pt x="3373790" y="77106"/>
                    </a:moveTo>
                    <a:lnTo>
                      <a:pt x="3373790" y="100141"/>
                    </a:lnTo>
                    <a:lnTo>
                      <a:pt x="3436460" y="100141"/>
                    </a:lnTo>
                    <a:lnTo>
                      <a:pt x="3436460" y="77106"/>
                    </a:lnTo>
                    <a:close/>
                    <a:moveTo>
                      <a:pt x="3011735" y="75366"/>
                    </a:moveTo>
                    <a:lnTo>
                      <a:pt x="3056218" y="75366"/>
                    </a:lnTo>
                    <a:lnTo>
                      <a:pt x="3056218" y="160617"/>
                    </a:lnTo>
                    <a:cubicBezTo>
                      <a:pt x="3058447" y="161977"/>
                      <a:pt x="3060949" y="163859"/>
                      <a:pt x="3063724" y="166261"/>
                    </a:cubicBezTo>
                    <a:cubicBezTo>
                      <a:pt x="3066499" y="168662"/>
                      <a:pt x="3069987" y="171310"/>
                      <a:pt x="3074187" y="174205"/>
                    </a:cubicBezTo>
                    <a:cubicBezTo>
                      <a:pt x="3081209" y="179004"/>
                      <a:pt x="3089353" y="182172"/>
                      <a:pt x="3098620" y="183711"/>
                    </a:cubicBezTo>
                    <a:cubicBezTo>
                      <a:pt x="3107887" y="185250"/>
                      <a:pt x="3118880" y="185953"/>
                      <a:pt x="3131599" y="185821"/>
                    </a:cubicBezTo>
                    <a:cubicBezTo>
                      <a:pt x="3145778" y="185788"/>
                      <a:pt x="3159930" y="185414"/>
                      <a:pt x="3174055" y="184697"/>
                    </a:cubicBezTo>
                    <a:cubicBezTo>
                      <a:pt x="3188179" y="183980"/>
                      <a:pt x="3200688" y="183113"/>
                      <a:pt x="3211580" y="182094"/>
                    </a:cubicBezTo>
                    <a:cubicBezTo>
                      <a:pt x="3210777" y="183724"/>
                      <a:pt x="3210028" y="185667"/>
                      <a:pt x="3209335" y="187922"/>
                    </a:cubicBezTo>
                    <a:cubicBezTo>
                      <a:pt x="3208640" y="190177"/>
                      <a:pt x="3208220" y="192171"/>
                      <a:pt x="3208074" y="193906"/>
                    </a:cubicBezTo>
                    <a:cubicBezTo>
                      <a:pt x="3202814" y="194209"/>
                      <a:pt x="3195488" y="194527"/>
                      <a:pt x="3186097" y="194862"/>
                    </a:cubicBezTo>
                    <a:cubicBezTo>
                      <a:pt x="3176705" y="195196"/>
                      <a:pt x="3167010" y="195482"/>
                      <a:pt x="3157010" y="195719"/>
                    </a:cubicBezTo>
                    <a:cubicBezTo>
                      <a:pt x="3147010" y="195957"/>
                      <a:pt x="3138466" y="196081"/>
                      <a:pt x="3131380" y="196092"/>
                    </a:cubicBezTo>
                    <a:cubicBezTo>
                      <a:pt x="3117693" y="196210"/>
                      <a:pt x="3105952" y="195372"/>
                      <a:pt x="3096154" y="193578"/>
                    </a:cubicBezTo>
                    <a:cubicBezTo>
                      <a:pt x="3086358" y="191783"/>
                      <a:pt x="3077794" y="188321"/>
                      <a:pt x="3070462" y="183191"/>
                    </a:cubicBezTo>
                    <a:cubicBezTo>
                      <a:pt x="3066162" y="179912"/>
                      <a:pt x="3062272" y="176771"/>
                      <a:pt x="3058793" y="173766"/>
                    </a:cubicBezTo>
                    <a:cubicBezTo>
                      <a:pt x="3055315" y="170763"/>
                      <a:pt x="3052411" y="169155"/>
                      <a:pt x="3050083" y="168945"/>
                    </a:cubicBezTo>
                    <a:cubicBezTo>
                      <a:pt x="3045787" y="169110"/>
                      <a:pt x="3040793" y="171903"/>
                      <a:pt x="3035100" y="177324"/>
                    </a:cubicBezTo>
                    <a:cubicBezTo>
                      <a:pt x="3029408" y="182746"/>
                      <a:pt x="3023153" y="189805"/>
                      <a:pt x="3016338" y="198502"/>
                    </a:cubicBezTo>
                    <a:lnTo>
                      <a:pt x="3008449" y="189098"/>
                    </a:lnTo>
                    <a:cubicBezTo>
                      <a:pt x="3015484" y="181218"/>
                      <a:pt x="3022176" y="174636"/>
                      <a:pt x="3028527" y="169355"/>
                    </a:cubicBezTo>
                    <a:cubicBezTo>
                      <a:pt x="3034876" y="164073"/>
                      <a:pt x="3040748" y="160722"/>
                      <a:pt x="3046139" y="159302"/>
                    </a:cubicBezTo>
                    <a:lnTo>
                      <a:pt x="3046139" y="85446"/>
                    </a:lnTo>
                    <a:lnTo>
                      <a:pt x="3011735" y="85446"/>
                    </a:lnTo>
                    <a:close/>
                    <a:moveTo>
                      <a:pt x="58480" y="69655"/>
                    </a:moveTo>
                    <a:lnTo>
                      <a:pt x="58480" y="127094"/>
                    </a:lnTo>
                    <a:lnTo>
                      <a:pt x="120301" y="127094"/>
                    </a:lnTo>
                    <a:lnTo>
                      <a:pt x="120301" y="69655"/>
                    </a:lnTo>
                    <a:close/>
                    <a:moveTo>
                      <a:pt x="3347714" y="67710"/>
                    </a:moveTo>
                    <a:lnTo>
                      <a:pt x="3461660" y="67710"/>
                    </a:lnTo>
                    <a:lnTo>
                      <a:pt x="3461660" y="77106"/>
                    </a:lnTo>
                    <a:lnTo>
                      <a:pt x="3446541" y="77106"/>
                    </a:lnTo>
                    <a:lnTo>
                      <a:pt x="3446541" y="161921"/>
                    </a:lnTo>
                    <a:lnTo>
                      <a:pt x="3462755" y="160606"/>
                    </a:lnTo>
                    <a:lnTo>
                      <a:pt x="3462537" y="169810"/>
                    </a:lnTo>
                    <a:lnTo>
                      <a:pt x="3446541" y="171125"/>
                    </a:lnTo>
                    <a:lnTo>
                      <a:pt x="3446541" y="198955"/>
                    </a:lnTo>
                    <a:lnTo>
                      <a:pt x="3436460" y="198955"/>
                    </a:lnTo>
                    <a:lnTo>
                      <a:pt x="3436460" y="172001"/>
                    </a:lnTo>
                    <a:cubicBezTo>
                      <a:pt x="3418853" y="173334"/>
                      <a:pt x="3402025" y="174612"/>
                      <a:pt x="3385978" y="175836"/>
                    </a:cubicBezTo>
                    <a:cubicBezTo>
                      <a:pt x="3369932" y="177060"/>
                      <a:pt x="3355789" y="178119"/>
                      <a:pt x="3343550" y="179014"/>
                    </a:cubicBezTo>
                    <a:lnTo>
                      <a:pt x="3341798" y="169153"/>
                    </a:lnTo>
                    <a:lnTo>
                      <a:pt x="3363710" y="167838"/>
                    </a:lnTo>
                    <a:lnTo>
                      <a:pt x="3363710" y="77106"/>
                    </a:lnTo>
                    <a:lnTo>
                      <a:pt x="3347714" y="77106"/>
                    </a:lnTo>
                    <a:close/>
                    <a:moveTo>
                      <a:pt x="2236626" y="66382"/>
                    </a:moveTo>
                    <a:lnTo>
                      <a:pt x="2236626" y="102757"/>
                    </a:lnTo>
                    <a:lnTo>
                      <a:pt x="2280889" y="102757"/>
                    </a:lnTo>
                    <a:lnTo>
                      <a:pt x="2280889" y="66382"/>
                    </a:lnTo>
                    <a:close/>
                    <a:moveTo>
                      <a:pt x="1575736" y="65711"/>
                    </a:moveTo>
                    <a:cubicBezTo>
                      <a:pt x="1575097" y="73599"/>
                      <a:pt x="1574293" y="81228"/>
                      <a:pt x="1573325" y="88596"/>
                    </a:cubicBezTo>
                    <a:cubicBezTo>
                      <a:pt x="1572358" y="95964"/>
                      <a:pt x="1571116" y="103100"/>
                      <a:pt x="1569600" y="110002"/>
                    </a:cubicBezTo>
                    <a:lnTo>
                      <a:pt x="1639283" y="110002"/>
                    </a:lnTo>
                    <a:lnTo>
                      <a:pt x="1639283" y="65711"/>
                    </a:lnTo>
                    <a:close/>
                    <a:moveTo>
                      <a:pt x="1505834" y="65711"/>
                    </a:moveTo>
                    <a:lnTo>
                      <a:pt x="1505834" y="110002"/>
                    </a:lnTo>
                    <a:lnTo>
                      <a:pt x="1558863" y="110002"/>
                    </a:lnTo>
                    <a:cubicBezTo>
                      <a:pt x="1560369" y="103195"/>
                      <a:pt x="1561574" y="96088"/>
                      <a:pt x="1562479" y="88679"/>
                    </a:cubicBezTo>
                    <a:cubicBezTo>
                      <a:pt x="1563382" y="81270"/>
                      <a:pt x="1564150" y="73613"/>
                      <a:pt x="1564779" y="65711"/>
                    </a:cubicBezTo>
                    <a:close/>
                    <a:moveTo>
                      <a:pt x="3621020" y="62643"/>
                    </a:moveTo>
                    <a:lnTo>
                      <a:pt x="3621020" y="96197"/>
                    </a:lnTo>
                    <a:lnTo>
                      <a:pt x="3680624" y="96197"/>
                    </a:lnTo>
                    <a:lnTo>
                      <a:pt x="3680624" y="62643"/>
                    </a:lnTo>
                    <a:close/>
                    <a:moveTo>
                      <a:pt x="3550242" y="62643"/>
                    </a:moveTo>
                    <a:lnTo>
                      <a:pt x="3550242" y="96197"/>
                    </a:lnTo>
                    <a:lnTo>
                      <a:pt x="3610941" y="96197"/>
                    </a:lnTo>
                    <a:lnTo>
                      <a:pt x="3610941" y="62643"/>
                    </a:lnTo>
                    <a:close/>
                    <a:moveTo>
                      <a:pt x="2851060" y="61123"/>
                    </a:moveTo>
                    <a:lnTo>
                      <a:pt x="2861578" y="61123"/>
                    </a:lnTo>
                    <a:lnTo>
                      <a:pt x="2861578" y="198955"/>
                    </a:lnTo>
                    <a:lnTo>
                      <a:pt x="2851060" y="198955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7"/>
                    </a:lnTo>
                    <a:lnTo>
                      <a:pt x="395075" y="76257"/>
                    </a:lnTo>
                    <a:lnTo>
                      <a:pt x="395075" y="58480"/>
                    </a:lnTo>
                    <a:close/>
                    <a:moveTo>
                      <a:pt x="2113476" y="55864"/>
                    </a:moveTo>
                    <a:cubicBezTo>
                      <a:pt x="2120031" y="59634"/>
                      <a:pt x="2126423" y="64036"/>
                      <a:pt x="2132649" y="69066"/>
                    </a:cubicBezTo>
                    <a:cubicBezTo>
                      <a:pt x="2138876" y="74097"/>
                      <a:pt x="2143734" y="78827"/>
                      <a:pt x="2147221" y="83255"/>
                    </a:cubicBezTo>
                    <a:lnTo>
                      <a:pt x="2139990" y="89828"/>
                    </a:lnTo>
                    <a:cubicBezTo>
                      <a:pt x="2136306" y="85405"/>
                      <a:pt x="2131403" y="80612"/>
                      <a:pt x="2125281" y="75449"/>
                    </a:cubicBezTo>
                    <a:cubicBezTo>
                      <a:pt x="2119159" y="70285"/>
                      <a:pt x="2112887" y="65656"/>
                      <a:pt x="2106464" y="61561"/>
                    </a:cubicBezTo>
                    <a:close/>
                    <a:moveTo>
                      <a:pt x="2086961" y="52796"/>
                    </a:moveTo>
                    <a:lnTo>
                      <a:pt x="2097041" y="52796"/>
                    </a:lnTo>
                    <a:lnTo>
                      <a:pt x="2097041" y="84131"/>
                    </a:lnTo>
                    <a:cubicBezTo>
                      <a:pt x="2097046" y="86094"/>
                      <a:pt x="2097036" y="88030"/>
                      <a:pt x="2097014" y="89938"/>
                    </a:cubicBezTo>
                    <a:cubicBezTo>
                      <a:pt x="2096991" y="91846"/>
                      <a:pt x="2096927" y="93782"/>
                      <a:pt x="2096822" y="95745"/>
                    </a:cubicBezTo>
                    <a:lnTo>
                      <a:pt x="2158177" y="95745"/>
                    </a:lnTo>
                    <a:lnTo>
                      <a:pt x="2158177" y="105606"/>
                    </a:lnTo>
                    <a:lnTo>
                      <a:pt x="2098356" y="105606"/>
                    </a:lnTo>
                    <a:cubicBezTo>
                      <a:pt x="2103364" y="125706"/>
                      <a:pt x="2110933" y="143081"/>
                      <a:pt x="2121063" y="157731"/>
                    </a:cubicBezTo>
                    <a:cubicBezTo>
                      <a:pt x="2131193" y="172380"/>
                      <a:pt x="2144076" y="183346"/>
                      <a:pt x="2159712" y="190627"/>
                    </a:cubicBezTo>
                    <a:cubicBezTo>
                      <a:pt x="2158356" y="191659"/>
                      <a:pt x="2157014" y="192937"/>
                      <a:pt x="2155685" y="194462"/>
                    </a:cubicBezTo>
                    <a:cubicBezTo>
                      <a:pt x="2154356" y="195987"/>
                      <a:pt x="2153288" y="197484"/>
                      <a:pt x="2152481" y="198955"/>
                    </a:cubicBezTo>
                    <a:cubicBezTo>
                      <a:pt x="2138260" y="191742"/>
                      <a:pt x="2126272" y="181570"/>
                      <a:pt x="2116516" y="168441"/>
                    </a:cubicBezTo>
                    <a:cubicBezTo>
                      <a:pt x="2106760" y="155312"/>
                      <a:pt x="2099100" y="139771"/>
                      <a:pt x="2093535" y="121821"/>
                    </a:cubicBezTo>
                    <a:cubicBezTo>
                      <a:pt x="2090855" y="135334"/>
                      <a:pt x="2085039" y="148792"/>
                      <a:pt x="2076087" y="162195"/>
                    </a:cubicBezTo>
                    <a:cubicBezTo>
                      <a:pt x="2067134" y="175599"/>
                      <a:pt x="2053376" y="188071"/>
                      <a:pt x="2034809" y="199612"/>
                    </a:cubicBezTo>
                    <a:cubicBezTo>
                      <a:pt x="2033891" y="198466"/>
                      <a:pt x="2032713" y="197251"/>
                      <a:pt x="2031275" y="195969"/>
                    </a:cubicBezTo>
                    <a:cubicBezTo>
                      <a:pt x="2029837" y="194686"/>
                      <a:pt x="2028385" y="193636"/>
                      <a:pt x="2026920" y="192819"/>
                    </a:cubicBezTo>
                    <a:cubicBezTo>
                      <a:pt x="2041104" y="184202"/>
                      <a:pt x="2052301" y="174994"/>
                      <a:pt x="2060512" y="165192"/>
                    </a:cubicBezTo>
                    <a:cubicBezTo>
                      <a:pt x="2068722" y="155391"/>
                      <a:pt x="2074741" y="145419"/>
                      <a:pt x="2078570" y="135277"/>
                    </a:cubicBezTo>
                    <a:cubicBezTo>
                      <a:pt x="2082397" y="125135"/>
                      <a:pt x="2084829" y="115245"/>
                      <a:pt x="2085865" y="105606"/>
                    </a:cubicBezTo>
                    <a:lnTo>
                      <a:pt x="2031960" y="105606"/>
                    </a:lnTo>
                    <a:lnTo>
                      <a:pt x="2031960" y="95745"/>
                    </a:lnTo>
                    <a:lnTo>
                      <a:pt x="2086742" y="95745"/>
                    </a:lnTo>
                    <a:cubicBezTo>
                      <a:pt x="2086847" y="93673"/>
                      <a:pt x="2086911" y="91682"/>
                      <a:pt x="2086934" y="89774"/>
                    </a:cubicBezTo>
                    <a:cubicBezTo>
                      <a:pt x="2086957" y="87866"/>
                      <a:pt x="2086965" y="85985"/>
                      <a:pt x="2086961" y="84131"/>
                    </a:cubicBezTo>
                    <a:close/>
                    <a:moveTo>
                      <a:pt x="1795740" y="52344"/>
                    </a:moveTo>
                    <a:cubicBezTo>
                      <a:pt x="1795435" y="55951"/>
                      <a:pt x="1794950" y="59434"/>
                      <a:pt x="1794289" y="62794"/>
                    </a:cubicBezTo>
                    <a:cubicBezTo>
                      <a:pt x="1793626" y="66154"/>
                      <a:pt x="1792649" y="69473"/>
                      <a:pt x="1791357" y="72750"/>
                    </a:cubicBezTo>
                    <a:lnTo>
                      <a:pt x="1837374" y="72750"/>
                    </a:lnTo>
                    <a:lnTo>
                      <a:pt x="1837374" y="52344"/>
                    </a:lnTo>
                    <a:close/>
                    <a:moveTo>
                      <a:pt x="1749065" y="52344"/>
                    </a:moveTo>
                    <a:cubicBezTo>
                      <a:pt x="1748518" y="55869"/>
                      <a:pt x="1747970" y="59352"/>
                      <a:pt x="1747422" y="62794"/>
                    </a:cubicBezTo>
                    <a:cubicBezTo>
                      <a:pt x="1746875" y="66236"/>
                      <a:pt x="1746326" y="69555"/>
                      <a:pt x="1745779" y="72750"/>
                    </a:cubicBezTo>
                    <a:lnTo>
                      <a:pt x="1780182" y="72750"/>
                    </a:lnTo>
                    <a:cubicBezTo>
                      <a:pt x="1781807" y="69473"/>
                      <a:pt x="1783049" y="66154"/>
                      <a:pt x="1783907" y="62794"/>
                    </a:cubicBezTo>
                    <a:cubicBezTo>
                      <a:pt x="1784766" y="59434"/>
                      <a:pt x="1785349" y="55951"/>
                      <a:pt x="1785660" y="52344"/>
                    </a:cubicBezTo>
                    <a:close/>
                    <a:moveTo>
                      <a:pt x="1982437" y="51920"/>
                    </a:moveTo>
                    <a:cubicBezTo>
                      <a:pt x="1987582" y="55434"/>
                      <a:pt x="1992138" y="59032"/>
                      <a:pt x="1996105" y="62711"/>
                    </a:cubicBezTo>
                    <a:cubicBezTo>
                      <a:pt x="2000072" y="66391"/>
                      <a:pt x="2003478" y="70098"/>
                      <a:pt x="2006322" y="73832"/>
                    </a:cubicBezTo>
                    <a:cubicBezTo>
                      <a:pt x="2010495" y="70874"/>
                      <a:pt x="2014311" y="67861"/>
                      <a:pt x="2017772" y="64793"/>
                    </a:cubicBezTo>
                    <a:cubicBezTo>
                      <a:pt x="2021232" y="61726"/>
                      <a:pt x="2024282" y="58603"/>
                      <a:pt x="2026920" y="55426"/>
                    </a:cubicBezTo>
                    <a:lnTo>
                      <a:pt x="2035466" y="60465"/>
                    </a:lnTo>
                    <a:cubicBezTo>
                      <a:pt x="2032266" y="64081"/>
                      <a:pt x="2028641" y="67642"/>
                      <a:pt x="2024592" y="71148"/>
                    </a:cubicBezTo>
                    <a:cubicBezTo>
                      <a:pt x="2020542" y="74654"/>
                      <a:pt x="2016206" y="78105"/>
                      <a:pt x="2011581" y="81502"/>
                    </a:cubicBezTo>
                    <a:cubicBezTo>
                      <a:pt x="2016904" y="90491"/>
                      <a:pt x="2020391" y="99685"/>
                      <a:pt x="2022044" y="109085"/>
                    </a:cubicBezTo>
                    <a:cubicBezTo>
                      <a:pt x="2023697" y="118484"/>
                      <a:pt x="2024445" y="128062"/>
                      <a:pt x="2024291" y="137817"/>
                    </a:cubicBezTo>
                    <a:cubicBezTo>
                      <a:pt x="2024368" y="150568"/>
                      <a:pt x="2023665" y="161497"/>
                      <a:pt x="2022182" y="170605"/>
                    </a:cubicBezTo>
                    <a:cubicBezTo>
                      <a:pt x="2020698" y="179712"/>
                      <a:pt x="2017968" y="186752"/>
                      <a:pt x="2013992" y="191723"/>
                    </a:cubicBezTo>
                    <a:cubicBezTo>
                      <a:pt x="2012787" y="193156"/>
                      <a:pt x="2011307" y="194343"/>
                      <a:pt x="2009554" y="195284"/>
                    </a:cubicBezTo>
                    <a:cubicBezTo>
                      <a:pt x="2007801" y="196224"/>
                      <a:pt x="2005774" y="196863"/>
                      <a:pt x="2003474" y="197201"/>
                    </a:cubicBezTo>
                    <a:cubicBezTo>
                      <a:pt x="2000164" y="197735"/>
                      <a:pt x="1996594" y="198036"/>
                      <a:pt x="1992763" y="198105"/>
                    </a:cubicBezTo>
                    <a:cubicBezTo>
                      <a:pt x="1988934" y="198174"/>
                      <a:pt x="1984980" y="198091"/>
                      <a:pt x="1980903" y="197859"/>
                    </a:cubicBezTo>
                    <a:cubicBezTo>
                      <a:pt x="1980780" y="196284"/>
                      <a:pt x="1980369" y="194613"/>
                      <a:pt x="1979671" y="192846"/>
                    </a:cubicBezTo>
                    <a:cubicBezTo>
                      <a:pt x="1978972" y="191079"/>
                      <a:pt x="1978068" y="189463"/>
                      <a:pt x="1976958" y="187998"/>
                    </a:cubicBezTo>
                    <a:cubicBezTo>
                      <a:pt x="1981935" y="188327"/>
                      <a:pt x="1986391" y="188491"/>
                      <a:pt x="1990326" y="188491"/>
                    </a:cubicBezTo>
                    <a:cubicBezTo>
                      <a:pt x="1994261" y="188491"/>
                      <a:pt x="1997402" y="188327"/>
                      <a:pt x="1999748" y="187998"/>
                    </a:cubicBezTo>
                    <a:cubicBezTo>
                      <a:pt x="2001369" y="187893"/>
                      <a:pt x="2002729" y="187555"/>
                      <a:pt x="2003830" y="186984"/>
                    </a:cubicBezTo>
                    <a:cubicBezTo>
                      <a:pt x="2004930" y="186414"/>
                      <a:pt x="2005907" y="185583"/>
                      <a:pt x="2006761" y="184492"/>
                    </a:cubicBezTo>
                    <a:cubicBezTo>
                      <a:pt x="2009572" y="181009"/>
                      <a:pt x="2011563" y="175211"/>
                      <a:pt x="2012731" y="167098"/>
                    </a:cubicBezTo>
                    <a:cubicBezTo>
                      <a:pt x="2013900" y="158986"/>
                      <a:pt x="2014466" y="149080"/>
                      <a:pt x="2014430" y="137379"/>
                    </a:cubicBezTo>
                    <a:cubicBezTo>
                      <a:pt x="2014393" y="133034"/>
                      <a:pt x="2014248" y="128578"/>
                      <a:pt x="2013992" y="124013"/>
                    </a:cubicBezTo>
                    <a:cubicBezTo>
                      <a:pt x="2007801" y="131162"/>
                      <a:pt x="2000735" y="137955"/>
                      <a:pt x="1992791" y="144391"/>
                    </a:cubicBezTo>
                    <a:cubicBezTo>
                      <a:pt x="1984848" y="150828"/>
                      <a:pt x="1977014" y="156087"/>
                      <a:pt x="1969289" y="160169"/>
                    </a:cubicBezTo>
                    <a:cubicBezTo>
                      <a:pt x="1968591" y="158904"/>
                      <a:pt x="1967633" y="157489"/>
                      <a:pt x="1966413" y="155923"/>
                    </a:cubicBezTo>
                    <a:cubicBezTo>
                      <a:pt x="1965195" y="154357"/>
                      <a:pt x="1963962" y="152997"/>
                      <a:pt x="1962716" y="151842"/>
                    </a:cubicBezTo>
                    <a:cubicBezTo>
                      <a:pt x="1971868" y="147907"/>
                      <a:pt x="1981008" y="142300"/>
                      <a:pt x="1990134" y="135024"/>
                    </a:cubicBezTo>
                    <a:cubicBezTo>
                      <a:pt x="1999259" y="127747"/>
                      <a:pt x="2006701" y="120059"/>
                      <a:pt x="2012457" y="111961"/>
                    </a:cubicBezTo>
                    <a:cubicBezTo>
                      <a:pt x="2011700" y="107697"/>
                      <a:pt x="2010586" y="103515"/>
                      <a:pt x="2009116" y="99415"/>
                    </a:cubicBezTo>
                    <a:cubicBezTo>
                      <a:pt x="2007646" y="95316"/>
                      <a:pt x="2005765" y="91244"/>
                      <a:pt x="2003474" y="87199"/>
                    </a:cubicBezTo>
                    <a:cubicBezTo>
                      <a:pt x="1998096" y="90609"/>
                      <a:pt x="1992581" y="93869"/>
                      <a:pt x="1986929" y="96977"/>
                    </a:cubicBezTo>
                    <a:cubicBezTo>
                      <a:pt x="1981278" y="100087"/>
                      <a:pt x="1975544" y="102962"/>
                      <a:pt x="1969727" y="105606"/>
                    </a:cubicBezTo>
                    <a:cubicBezTo>
                      <a:pt x="1968919" y="104579"/>
                      <a:pt x="1967906" y="103456"/>
                      <a:pt x="1966687" y="102237"/>
                    </a:cubicBezTo>
                    <a:cubicBezTo>
                      <a:pt x="1965469" y="101018"/>
                      <a:pt x="1964291" y="99949"/>
                      <a:pt x="1963154" y="99032"/>
                    </a:cubicBezTo>
                    <a:cubicBezTo>
                      <a:pt x="1969212" y="96284"/>
                      <a:pt x="1975229" y="93289"/>
                      <a:pt x="1981204" y="90048"/>
                    </a:cubicBezTo>
                    <a:cubicBezTo>
                      <a:pt x="1987180" y="86807"/>
                      <a:pt x="1992924" y="83373"/>
                      <a:pt x="1998433" y="79748"/>
                    </a:cubicBezTo>
                    <a:cubicBezTo>
                      <a:pt x="1995603" y="75909"/>
                      <a:pt x="1992279" y="72139"/>
                      <a:pt x="1988463" y="68436"/>
                    </a:cubicBezTo>
                    <a:cubicBezTo>
                      <a:pt x="1984647" y="64734"/>
                      <a:pt x="1980227" y="61128"/>
                      <a:pt x="1975206" y="57617"/>
                    </a:cubicBez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2"/>
                      <a:pt x="306410" y="120123"/>
                    </a:cubicBezTo>
                    <a:cubicBezTo>
                      <a:pt x="304287" y="122995"/>
                      <a:pt x="302068" y="125757"/>
                      <a:pt x="299754" y="128409"/>
                    </a:cubicBezTo>
                    <a:lnTo>
                      <a:pt x="393541" y="128409"/>
                    </a:lnTo>
                    <a:lnTo>
                      <a:pt x="395732" y="127750"/>
                    </a:lnTo>
                    <a:lnTo>
                      <a:pt x="402306" y="132560"/>
                    </a:lnTo>
                    <a:cubicBezTo>
                      <a:pt x="396225" y="140748"/>
                      <a:pt x="388775" y="148078"/>
                      <a:pt x="379954" y="154547"/>
                    </a:cubicBezTo>
                    <a:cubicBezTo>
                      <a:pt x="371135" y="161016"/>
                      <a:pt x="361274" y="166759"/>
                      <a:pt x="350372" y="171778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5"/>
                      <a:pt x="420425" y="186801"/>
                      <a:pt x="435832" y="187998"/>
                    </a:cubicBezTo>
                    <a:cubicBezTo>
                      <a:pt x="434618" y="189372"/>
                      <a:pt x="433486" y="190951"/>
                      <a:pt x="432436" y="192737"/>
                    </a:cubicBezTo>
                    <a:cubicBezTo>
                      <a:pt x="431385" y="194522"/>
                      <a:pt x="430473" y="196156"/>
                      <a:pt x="429697" y="197640"/>
                    </a:cubicBezTo>
                    <a:cubicBezTo>
                      <a:pt x="413066" y="196124"/>
                      <a:pt x="396969" y="193677"/>
                      <a:pt x="381407" y="190299"/>
                    </a:cubicBezTo>
                    <a:cubicBezTo>
                      <a:pt x="365844" y="186920"/>
                      <a:pt x="351335" y="182500"/>
                      <a:pt x="337882" y="177038"/>
                    </a:cubicBezTo>
                    <a:cubicBezTo>
                      <a:pt x="322607" y="182920"/>
                      <a:pt x="306592" y="187650"/>
                      <a:pt x="289838" y="191230"/>
                    </a:cubicBezTo>
                    <a:cubicBezTo>
                      <a:pt x="273084" y="194809"/>
                      <a:pt x="256522" y="197457"/>
                      <a:pt x="240151" y="199173"/>
                    </a:cubicBezTo>
                    <a:cubicBezTo>
                      <a:pt x="239790" y="197585"/>
                      <a:pt x="239197" y="195886"/>
                      <a:pt x="238371" y="194079"/>
                    </a:cubicBezTo>
                    <a:cubicBezTo>
                      <a:pt x="237544" y="192271"/>
                      <a:pt x="236677" y="190682"/>
                      <a:pt x="235768" y="189312"/>
                    </a:cubicBezTo>
                    <a:cubicBezTo>
                      <a:pt x="250802" y="188025"/>
                      <a:pt x="265985" y="185943"/>
                      <a:pt x="281319" y="183066"/>
                    </a:cubicBezTo>
                    <a:cubicBezTo>
                      <a:pt x="296654" y="180189"/>
                      <a:pt x="311345" y="176354"/>
                      <a:pt x="325392" y="171559"/>
                    </a:cubicBezTo>
                    <a:cubicBezTo>
                      <a:pt x="317471" y="167723"/>
                      <a:pt x="310140" y="163449"/>
                      <a:pt x="303397" y="158737"/>
                    </a:cubicBezTo>
                    <a:cubicBezTo>
                      <a:pt x="296654" y="154024"/>
                      <a:pt x="290692" y="148873"/>
                      <a:pt x="285511" y="143283"/>
                    </a:cubicBezTo>
                    <a:cubicBezTo>
                      <a:pt x="280890" y="147457"/>
                      <a:pt x="276161" y="151384"/>
                      <a:pt x="271322" y="155065"/>
                    </a:cubicBezTo>
                    <a:cubicBezTo>
                      <a:pt x="266483" y="158745"/>
                      <a:pt x="261644" y="162125"/>
                      <a:pt x="256805" y="165203"/>
                    </a:cubicBezTo>
                    <a:cubicBezTo>
                      <a:pt x="255969" y="164243"/>
                      <a:pt x="254791" y="163038"/>
                      <a:pt x="253271" y="161586"/>
                    </a:cubicBezTo>
                    <a:cubicBezTo>
                      <a:pt x="251751" y="160133"/>
                      <a:pt x="250299" y="158928"/>
                      <a:pt x="248916" y="157969"/>
                    </a:cubicBezTo>
                    <a:cubicBezTo>
                      <a:pt x="258932" y="152308"/>
                      <a:pt x="268482" y="145498"/>
                      <a:pt x="277567" y="137540"/>
                    </a:cubicBezTo>
                    <a:cubicBezTo>
                      <a:pt x="286652" y="129581"/>
                      <a:pt x="294340" y="120904"/>
                      <a:pt x="300630" y="111508"/>
                    </a:cubicBezTo>
                    <a:lnTo>
                      <a:pt x="275869" y="111508"/>
                    </a:lnTo>
                    <a:close/>
                    <a:moveTo>
                      <a:pt x="4123152" y="46674"/>
                    </a:moveTo>
                    <a:lnTo>
                      <a:pt x="4214309" y="46674"/>
                    </a:lnTo>
                    <a:lnTo>
                      <a:pt x="4214309" y="56289"/>
                    </a:lnTo>
                    <a:lnTo>
                      <a:pt x="4171580" y="56289"/>
                    </a:lnTo>
                    <a:lnTo>
                      <a:pt x="4171580" y="92691"/>
                    </a:lnTo>
                    <a:lnTo>
                      <a:pt x="4209270" y="92691"/>
                    </a:lnTo>
                    <a:lnTo>
                      <a:pt x="4209270" y="102086"/>
                    </a:lnTo>
                    <a:lnTo>
                      <a:pt x="4171580" y="102086"/>
                    </a:lnTo>
                    <a:lnTo>
                      <a:pt x="4171580" y="142652"/>
                    </a:lnTo>
                    <a:lnTo>
                      <a:pt x="4216720" y="142652"/>
                    </a:lnTo>
                    <a:lnTo>
                      <a:pt x="4216720" y="152047"/>
                    </a:lnTo>
                    <a:lnTo>
                      <a:pt x="4120961" y="152047"/>
                    </a:lnTo>
                    <a:lnTo>
                      <a:pt x="4120961" y="142652"/>
                    </a:lnTo>
                    <a:lnTo>
                      <a:pt x="4161500" y="142652"/>
                    </a:lnTo>
                    <a:lnTo>
                      <a:pt x="4161500" y="102086"/>
                    </a:lnTo>
                    <a:lnTo>
                      <a:pt x="4126878" y="102086"/>
                    </a:lnTo>
                    <a:lnTo>
                      <a:pt x="4126878" y="92691"/>
                    </a:lnTo>
                    <a:lnTo>
                      <a:pt x="4161500" y="92691"/>
                    </a:lnTo>
                    <a:lnTo>
                      <a:pt x="4161500" y="56289"/>
                    </a:lnTo>
                    <a:lnTo>
                      <a:pt x="4123152" y="56289"/>
                    </a:lnTo>
                    <a:close/>
                    <a:moveTo>
                      <a:pt x="2331727" y="36361"/>
                    </a:moveTo>
                    <a:cubicBezTo>
                      <a:pt x="2334430" y="54148"/>
                      <a:pt x="2337899" y="70892"/>
                      <a:pt x="2342136" y="86596"/>
                    </a:cubicBezTo>
                    <a:cubicBezTo>
                      <a:pt x="2346372" y="102300"/>
                      <a:pt x="2351595" y="116745"/>
                      <a:pt x="2357803" y="129929"/>
                    </a:cubicBezTo>
                    <a:cubicBezTo>
                      <a:pt x="2364851" y="117101"/>
                      <a:pt x="2371024" y="102876"/>
                      <a:pt x="2376319" y="87254"/>
                    </a:cubicBezTo>
                    <a:cubicBezTo>
                      <a:pt x="2381615" y="71632"/>
                      <a:pt x="2385815" y="54668"/>
                      <a:pt x="2388919" y="36361"/>
                    </a:cubicBezTo>
                    <a:close/>
                    <a:moveTo>
                      <a:pt x="2649132" y="30870"/>
                    </a:moveTo>
                    <a:cubicBezTo>
                      <a:pt x="2640295" y="31107"/>
                      <a:pt x="2633088" y="34962"/>
                      <a:pt x="2627512" y="42433"/>
                    </a:cubicBezTo>
                    <a:cubicBezTo>
                      <a:pt x="2621936" y="49904"/>
                      <a:pt x="2619059" y="59567"/>
                      <a:pt x="2618880" y="71422"/>
                    </a:cubicBezTo>
                    <a:cubicBezTo>
                      <a:pt x="2618830" y="83154"/>
                      <a:pt x="2621397" y="92680"/>
                      <a:pt x="2626581" y="100001"/>
                    </a:cubicBezTo>
                    <a:cubicBezTo>
                      <a:pt x="2631764" y="107321"/>
                      <a:pt x="2639866" y="111093"/>
                      <a:pt x="2650886" y="111317"/>
                    </a:cubicBezTo>
                    <a:cubicBezTo>
                      <a:pt x="2656864" y="111381"/>
                      <a:pt x="2663047" y="109554"/>
                      <a:pt x="2669437" y="105837"/>
                    </a:cubicBezTo>
                    <a:cubicBezTo>
                      <a:pt x="2675826" y="102119"/>
                      <a:pt x="2682064" y="96128"/>
                      <a:pt x="2688152" y="87862"/>
                    </a:cubicBezTo>
                    <a:cubicBezTo>
                      <a:pt x="2687513" y="70239"/>
                      <a:pt x="2683969" y="56384"/>
                      <a:pt x="2677520" y="46296"/>
                    </a:cubicBezTo>
                    <a:cubicBezTo>
                      <a:pt x="2671072" y="36208"/>
                      <a:pt x="2661609" y="31066"/>
                      <a:pt x="2649132" y="30870"/>
                    </a:cubicBezTo>
                    <a:close/>
                    <a:moveTo>
                      <a:pt x="4401062" y="28473"/>
                    </a:moveTo>
                    <a:lnTo>
                      <a:pt x="4401062" y="80406"/>
                    </a:lnTo>
                    <a:lnTo>
                      <a:pt x="4454748" y="80406"/>
                    </a:lnTo>
                    <a:lnTo>
                      <a:pt x="4454748" y="28473"/>
                    </a:lnTo>
                    <a:close/>
                    <a:moveTo>
                      <a:pt x="1530376" y="28021"/>
                    </a:moveTo>
                    <a:cubicBezTo>
                      <a:pt x="1526656" y="32746"/>
                      <a:pt x="1522702" y="37443"/>
                      <a:pt x="1518516" y="42114"/>
                    </a:cubicBezTo>
                    <a:cubicBezTo>
                      <a:pt x="1514330" y="46784"/>
                      <a:pt x="1509883" y="51372"/>
                      <a:pt x="1505176" y="55877"/>
                    </a:cubicBezTo>
                    <a:lnTo>
                      <a:pt x="1570696" y="55877"/>
                    </a:lnTo>
                    <a:cubicBezTo>
                      <a:pt x="1574475" y="51948"/>
                      <a:pt x="1578201" y="47524"/>
                      <a:pt x="1581871" y="42607"/>
                    </a:cubicBezTo>
                    <a:cubicBezTo>
                      <a:pt x="1585542" y="37690"/>
                      <a:pt x="1588829" y="32828"/>
                      <a:pt x="1591732" y="28021"/>
                    </a:cubicBezTo>
                    <a:close/>
                    <a:moveTo>
                      <a:pt x="2393521" y="25624"/>
                    </a:moveTo>
                    <a:lnTo>
                      <a:pt x="2400095" y="27596"/>
                    </a:lnTo>
                    <a:cubicBezTo>
                      <a:pt x="2396776" y="50710"/>
                      <a:pt x="2392019" y="71700"/>
                      <a:pt x="2385824" y="90568"/>
                    </a:cubicBezTo>
                    <a:cubicBezTo>
                      <a:pt x="2379629" y="109436"/>
                      <a:pt x="2372188" y="126208"/>
                      <a:pt x="2363501" y="140886"/>
                    </a:cubicBezTo>
                    <a:cubicBezTo>
                      <a:pt x="2369289" y="151221"/>
                      <a:pt x="2375955" y="160460"/>
                      <a:pt x="2383496" y="168605"/>
                    </a:cubicBezTo>
                    <a:cubicBezTo>
                      <a:pt x="2391038" y="176749"/>
                      <a:pt x="2399565" y="183579"/>
                      <a:pt x="2409079" y="189094"/>
                    </a:cubicBezTo>
                    <a:cubicBezTo>
                      <a:pt x="2407719" y="190116"/>
                      <a:pt x="2406331" y="191358"/>
                      <a:pt x="2404916" y="192819"/>
                    </a:cubicBezTo>
                    <a:cubicBezTo>
                      <a:pt x="2403500" y="194279"/>
                      <a:pt x="2402332" y="195740"/>
                      <a:pt x="2401409" y="197201"/>
                    </a:cubicBezTo>
                    <a:cubicBezTo>
                      <a:pt x="2392343" y="191614"/>
                      <a:pt x="2384181" y="184930"/>
                      <a:pt x="2376922" y="177151"/>
                    </a:cubicBezTo>
                    <a:cubicBezTo>
                      <a:pt x="2369663" y="169372"/>
                      <a:pt x="2363144" y="160497"/>
                      <a:pt x="2357365" y="150527"/>
                    </a:cubicBezTo>
                    <a:cubicBezTo>
                      <a:pt x="2350554" y="160831"/>
                      <a:pt x="2343304" y="170025"/>
                      <a:pt x="2335616" y="178110"/>
                    </a:cubicBezTo>
                    <a:cubicBezTo>
                      <a:pt x="2327929" y="186194"/>
                      <a:pt x="2319912" y="193143"/>
                      <a:pt x="2311567" y="198955"/>
                    </a:cubicBezTo>
                    <a:cubicBezTo>
                      <a:pt x="2310659" y="197576"/>
                      <a:pt x="2309572" y="196115"/>
                      <a:pt x="2308307" y="194572"/>
                    </a:cubicBezTo>
                    <a:cubicBezTo>
                      <a:pt x="2307043" y="193028"/>
                      <a:pt x="2305793" y="191787"/>
                      <a:pt x="2304555" y="190847"/>
                    </a:cubicBezTo>
                    <a:cubicBezTo>
                      <a:pt x="2313133" y="185232"/>
                      <a:pt x="2321396" y="178165"/>
                      <a:pt x="2329344" y="169646"/>
                    </a:cubicBezTo>
                    <a:cubicBezTo>
                      <a:pt x="2337292" y="161128"/>
                      <a:pt x="2344733" y="151322"/>
                      <a:pt x="2351667" y="140228"/>
                    </a:cubicBezTo>
                    <a:cubicBezTo>
                      <a:pt x="2344587" y="125944"/>
                      <a:pt x="2338643" y="110084"/>
                      <a:pt x="2333836" y="92650"/>
                    </a:cubicBezTo>
                    <a:cubicBezTo>
                      <a:pt x="2329029" y="75216"/>
                      <a:pt x="2325112" y="56452"/>
                      <a:pt x="2322086" y="36361"/>
                    </a:cubicBezTo>
                    <a:lnTo>
                      <a:pt x="2309157" y="36361"/>
                    </a:lnTo>
                    <a:lnTo>
                      <a:pt x="2309157" y="26281"/>
                    </a:lnTo>
                    <a:lnTo>
                      <a:pt x="2391768" y="26281"/>
                    </a:lnTo>
                    <a:close/>
                    <a:moveTo>
                      <a:pt x="1847454" y="24734"/>
                    </a:moveTo>
                    <a:lnTo>
                      <a:pt x="1847454" y="43825"/>
                    </a:lnTo>
                    <a:lnTo>
                      <a:pt x="1885802" y="43825"/>
                    </a:lnTo>
                    <a:lnTo>
                      <a:pt x="1885802" y="24734"/>
                    </a:lnTo>
                    <a:close/>
                    <a:moveTo>
                      <a:pt x="1795959" y="24734"/>
                    </a:moveTo>
                    <a:lnTo>
                      <a:pt x="1795959" y="42728"/>
                    </a:lnTo>
                    <a:lnTo>
                      <a:pt x="1795959" y="43825"/>
                    </a:lnTo>
                    <a:lnTo>
                      <a:pt x="1837374" y="43825"/>
                    </a:lnTo>
                    <a:lnTo>
                      <a:pt x="1837374" y="24734"/>
                    </a:lnTo>
                    <a:close/>
                    <a:moveTo>
                      <a:pt x="2236626" y="21461"/>
                    </a:moveTo>
                    <a:lnTo>
                      <a:pt x="2236626" y="56959"/>
                    </a:lnTo>
                    <a:lnTo>
                      <a:pt x="2280889" y="56959"/>
                    </a:lnTo>
                    <a:lnTo>
                      <a:pt x="2280889" y="21461"/>
                    </a:lnTo>
                    <a:close/>
                    <a:moveTo>
                      <a:pt x="10492" y="20790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90"/>
                    </a:lnTo>
                    <a:close/>
                    <a:moveTo>
                      <a:pt x="2649351" y="20379"/>
                    </a:moveTo>
                    <a:cubicBezTo>
                      <a:pt x="2665019" y="20451"/>
                      <a:pt x="2677463" y="26766"/>
                      <a:pt x="2686683" y="39325"/>
                    </a:cubicBezTo>
                    <a:cubicBezTo>
                      <a:pt x="2695904" y="51883"/>
                      <a:pt x="2700621" y="70254"/>
                      <a:pt x="2700834" y="94438"/>
                    </a:cubicBezTo>
                    <a:cubicBezTo>
                      <a:pt x="2700682" y="116744"/>
                      <a:pt x="2697994" y="134605"/>
                      <a:pt x="2692772" y="148021"/>
                    </a:cubicBezTo>
                    <a:cubicBezTo>
                      <a:pt x="2687550" y="161438"/>
                      <a:pt x="2680708" y="171116"/>
                      <a:pt x="2672247" y="177058"/>
                    </a:cubicBezTo>
                    <a:cubicBezTo>
                      <a:pt x="2663785" y="182999"/>
                      <a:pt x="2654619" y="185911"/>
                      <a:pt x="2644748" y="185793"/>
                    </a:cubicBezTo>
                    <a:cubicBezTo>
                      <a:pt x="2637002" y="185716"/>
                      <a:pt x="2630244" y="184286"/>
                      <a:pt x="2624474" y="181502"/>
                    </a:cubicBezTo>
                    <a:cubicBezTo>
                      <a:pt x="2618704" y="178718"/>
                      <a:pt x="2613706" y="175044"/>
                      <a:pt x="2609478" y="170479"/>
                    </a:cubicBezTo>
                    <a:lnTo>
                      <a:pt x="2617131" y="162148"/>
                    </a:lnTo>
                    <a:cubicBezTo>
                      <a:pt x="2620769" y="166323"/>
                      <a:pt x="2624942" y="169484"/>
                      <a:pt x="2629650" y="171630"/>
                    </a:cubicBezTo>
                    <a:cubicBezTo>
                      <a:pt x="2634358" y="173777"/>
                      <a:pt x="2639464" y="174855"/>
                      <a:pt x="2644967" y="174864"/>
                    </a:cubicBezTo>
                    <a:cubicBezTo>
                      <a:pt x="2656380" y="175211"/>
                      <a:pt x="2666217" y="169694"/>
                      <a:pt x="2674479" y="158315"/>
                    </a:cubicBezTo>
                    <a:cubicBezTo>
                      <a:pt x="2682740" y="146937"/>
                      <a:pt x="2687371" y="127617"/>
                      <a:pt x="2688371" y="100357"/>
                    </a:cubicBezTo>
                    <a:cubicBezTo>
                      <a:pt x="2683074" y="106802"/>
                      <a:pt x="2677118" y="111928"/>
                      <a:pt x="2670505" y="115738"/>
                    </a:cubicBezTo>
                    <a:cubicBezTo>
                      <a:pt x="2663893" y="119548"/>
                      <a:pt x="2656842" y="121498"/>
                      <a:pt x="2649351" y="121588"/>
                    </a:cubicBezTo>
                    <a:cubicBezTo>
                      <a:pt x="2635853" y="121526"/>
                      <a:pt x="2625318" y="117220"/>
                      <a:pt x="2617746" y="108671"/>
                    </a:cubicBezTo>
                    <a:cubicBezTo>
                      <a:pt x="2610174" y="100122"/>
                      <a:pt x="2606325" y="87705"/>
                      <a:pt x="2606198" y="71422"/>
                    </a:cubicBezTo>
                    <a:cubicBezTo>
                      <a:pt x="2606544" y="56157"/>
                      <a:pt x="2610832" y="43896"/>
                      <a:pt x="2619061" y="34639"/>
                    </a:cubicBezTo>
                    <a:cubicBezTo>
                      <a:pt x="2627290" y="25382"/>
                      <a:pt x="2637388" y="20629"/>
                      <a:pt x="2649351" y="20379"/>
                    </a:cubicBezTo>
                    <a:close/>
                    <a:moveTo>
                      <a:pt x="2515799" y="20379"/>
                    </a:moveTo>
                    <a:cubicBezTo>
                      <a:pt x="2523215" y="20442"/>
                      <a:pt x="2529699" y="21846"/>
                      <a:pt x="2535249" y="24588"/>
                    </a:cubicBezTo>
                    <a:cubicBezTo>
                      <a:pt x="2540800" y="27331"/>
                      <a:pt x="2545634" y="31032"/>
                      <a:pt x="2549752" y="35692"/>
                    </a:cubicBezTo>
                    <a:lnTo>
                      <a:pt x="2542099" y="44024"/>
                    </a:lnTo>
                    <a:cubicBezTo>
                      <a:pt x="2538658" y="39849"/>
                      <a:pt x="2534696" y="36689"/>
                      <a:pt x="2530211" y="34542"/>
                    </a:cubicBezTo>
                    <a:cubicBezTo>
                      <a:pt x="2525727" y="32395"/>
                      <a:pt x="2520996" y="31317"/>
                      <a:pt x="2516017" y="31308"/>
                    </a:cubicBezTo>
                    <a:cubicBezTo>
                      <a:pt x="2503627" y="30957"/>
                      <a:pt x="2493169" y="36428"/>
                      <a:pt x="2484642" y="47719"/>
                    </a:cubicBezTo>
                    <a:cubicBezTo>
                      <a:pt x="2476116" y="59011"/>
                      <a:pt x="2471522" y="78230"/>
                      <a:pt x="2470860" y="105377"/>
                    </a:cubicBezTo>
                    <a:cubicBezTo>
                      <a:pt x="2476193" y="98855"/>
                      <a:pt x="2482186" y="93774"/>
                      <a:pt x="2488835" y="90133"/>
                    </a:cubicBezTo>
                    <a:cubicBezTo>
                      <a:pt x="2495485" y="86492"/>
                      <a:pt x="2502354" y="84642"/>
                      <a:pt x="2509441" y="84583"/>
                    </a:cubicBezTo>
                    <a:cubicBezTo>
                      <a:pt x="2523141" y="84618"/>
                      <a:pt x="2533768" y="88869"/>
                      <a:pt x="2541321" y="97337"/>
                    </a:cubicBezTo>
                    <a:cubicBezTo>
                      <a:pt x="2548874" y="105804"/>
                      <a:pt x="2552705" y="118275"/>
                      <a:pt x="2552813" y="134750"/>
                    </a:cubicBezTo>
                    <a:cubicBezTo>
                      <a:pt x="2552468" y="150015"/>
                      <a:pt x="2548180" y="162276"/>
                      <a:pt x="2539950" y="171533"/>
                    </a:cubicBezTo>
                    <a:cubicBezTo>
                      <a:pt x="2531722" y="180789"/>
                      <a:pt x="2521625" y="185543"/>
                      <a:pt x="2509661" y="185793"/>
                    </a:cubicBezTo>
                    <a:cubicBezTo>
                      <a:pt x="2494002" y="185712"/>
                      <a:pt x="2481594" y="179032"/>
                      <a:pt x="2472438" y="165752"/>
                    </a:cubicBezTo>
                    <a:cubicBezTo>
                      <a:pt x="2463281" y="152471"/>
                      <a:pt x="2458601" y="133077"/>
                      <a:pt x="2458396" y="107569"/>
                    </a:cubicBezTo>
                    <a:cubicBezTo>
                      <a:pt x="2458549" y="86212"/>
                      <a:pt x="2461285" y="69132"/>
                      <a:pt x="2466604" y="56332"/>
                    </a:cubicBezTo>
                    <a:cubicBezTo>
                      <a:pt x="2471924" y="43531"/>
                      <a:pt x="2478912" y="34310"/>
                      <a:pt x="2487569" y="28668"/>
                    </a:cubicBezTo>
                    <a:cubicBezTo>
                      <a:pt x="2496225" y="23025"/>
                      <a:pt x="2505635" y="20263"/>
                      <a:pt x="2515799" y="20379"/>
                    </a:cubicBezTo>
                    <a:close/>
                    <a:moveTo>
                      <a:pt x="3621020" y="20132"/>
                    </a:moveTo>
                    <a:lnTo>
                      <a:pt x="3621020" y="53248"/>
                    </a:lnTo>
                    <a:lnTo>
                      <a:pt x="3680624" y="53248"/>
                    </a:lnTo>
                    <a:lnTo>
                      <a:pt x="3680624" y="20132"/>
                    </a:lnTo>
                    <a:close/>
                    <a:moveTo>
                      <a:pt x="3550242" y="20132"/>
                    </a:moveTo>
                    <a:lnTo>
                      <a:pt x="3550242" y="53248"/>
                    </a:lnTo>
                    <a:lnTo>
                      <a:pt x="3610941" y="53248"/>
                    </a:lnTo>
                    <a:lnTo>
                      <a:pt x="3610941" y="20132"/>
                    </a:lnTo>
                    <a:close/>
                    <a:moveTo>
                      <a:pt x="4390982" y="18831"/>
                    </a:moveTo>
                    <a:lnTo>
                      <a:pt x="4465047" y="18831"/>
                    </a:lnTo>
                    <a:lnTo>
                      <a:pt x="4465047" y="89828"/>
                    </a:lnTo>
                    <a:lnTo>
                      <a:pt x="4390982" y="89828"/>
                    </a:lnTo>
                    <a:close/>
                    <a:moveTo>
                      <a:pt x="3162921" y="17503"/>
                    </a:moveTo>
                    <a:lnTo>
                      <a:pt x="3162921" y="55220"/>
                    </a:lnTo>
                    <a:lnTo>
                      <a:pt x="3192530" y="55220"/>
                    </a:lnTo>
                    <a:lnTo>
                      <a:pt x="3192530" y="17503"/>
                    </a:lnTo>
                    <a:close/>
                    <a:moveTo>
                      <a:pt x="3125449" y="17503"/>
                    </a:moveTo>
                    <a:lnTo>
                      <a:pt x="3125449" y="55220"/>
                    </a:lnTo>
                    <a:lnTo>
                      <a:pt x="3154621" y="55220"/>
                    </a:lnTo>
                    <a:lnTo>
                      <a:pt x="3154621" y="17503"/>
                    </a:lnTo>
                    <a:close/>
                    <a:moveTo>
                      <a:pt x="3089293" y="17503"/>
                    </a:moveTo>
                    <a:lnTo>
                      <a:pt x="3089293" y="55220"/>
                    </a:lnTo>
                    <a:lnTo>
                      <a:pt x="3117150" y="55220"/>
                    </a:lnTo>
                    <a:lnTo>
                      <a:pt x="3117150" y="17503"/>
                    </a:lnTo>
                    <a:close/>
                    <a:moveTo>
                      <a:pt x="3371380" y="16846"/>
                    </a:moveTo>
                    <a:lnTo>
                      <a:pt x="3371380" y="43606"/>
                    </a:lnTo>
                    <a:lnTo>
                      <a:pt x="3437118" y="43606"/>
                    </a:lnTo>
                    <a:lnTo>
                      <a:pt x="3437118" y="16846"/>
                    </a:lnTo>
                    <a:close/>
                    <a:moveTo>
                      <a:pt x="4101897" y="13586"/>
                    </a:moveTo>
                    <a:lnTo>
                      <a:pt x="4219350" y="13586"/>
                    </a:lnTo>
                    <a:lnTo>
                      <a:pt x="4219350" y="23639"/>
                    </a:lnTo>
                    <a:lnTo>
                      <a:pt x="4111978" y="23639"/>
                    </a:lnTo>
                    <a:lnTo>
                      <a:pt x="4111978" y="178370"/>
                    </a:lnTo>
                    <a:lnTo>
                      <a:pt x="4222636" y="178370"/>
                    </a:lnTo>
                    <a:lnTo>
                      <a:pt x="4222636" y="188203"/>
                    </a:lnTo>
                    <a:lnTo>
                      <a:pt x="4101897" y="188203"/>
                    </a:lnTo>
                    <a:close/>
                    <a:moveTo>
                      <a:pt x="2210111" y="11600"/>
                    </a:moveTo>
                    <a:lnTo>
                      <a:pt x="2308719" y="11600"/>
                    </a:lnTo>
                    <a:lnTo>
                      <a:pt x="2308719" y="21461"/>
                    </a:lnTo>
                    <a:lnTo>
                      <a:pt x="2291188" y="21461"/>
                    </a:lnTo>
                    <a:lnTo>
                      <a:pt x="2291188" y="143077"/>
                    </a:lnTo>
                    <a:lnTo>
                      <a:pt x="2310471" y="139571"/>
                    </a:lnTo>
                    <a:lnTo>
                      <a:pt x="2311129" y="148993"/>
                    </a:lnTo>
                    <a:lnTo>
                      <a:pt x="2291188" y="152718"/>
                    </a:lnTo>
                    <a:lnTo>
                      <a:pt x="2291188" y="198735"/>
                    </a:lnTo>
                    <a:lnTo>
                      <a:pt x="2280889" y="198735"/>
                    </a:lnTo>
                    <a:lnTo>
                      <a:pt x="2280889" y="154690"/>
                    </a:lnTo>
                    <a:cubicBezTo>
                      <a:pt x="2267979" y="157101"/>
                      <a:pt x="2255561" y="159347"/>
                      <a:pt x="2243637" y="161429"/>
                    </a:cubicBezTo>
                    <a:cubicBezTo>
                      <a:pt x="2231713" y="163510"/>
                      <a:pt x="2220830" y="165428"/>
                      <a:pt x="2210987" y="167181"/>
                    </a:cubicBezTo>
                    <a:lnTo>
                      <a:pt x="2208577" y="156882"/>
                    </a:lnTo>
                    <a:lnTo>
                      <a:pt x="2226326" y="154033"/>
                    </a:lnTo>
                    <a:lnTo>
                      <a:pt x="2226326" y="21461"/>
                    </a:lnTo>
                    <a:lnTo>
                      <a:pt x="2210111" y="21461"/>
                    </a:lnTo>
                    <a:close/>
                    <a:moveTo>
                      <a:pt x="3539944" y="10299"/>
                    </a:moveTo>
                    <a:lnTo>
                      <a:pt x="3690923" y="10299"/>
                    </a:lnTo>
                    <a:lnTo>
                      <a:pt x="3690923" y="105812"/>
                    </a:lnTo>
                    <a:lnTo>
                      <a:pt x="3539944" y="105812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2"/>
                    </a:lnTo>
                    <a:lnTo>
                      <a:pt x="169167" y="198722"/>
                    </a:lnTo>
                    <a:lnTo>
                      <a:pt x="169167" y="186889"/>
                    </a:lnTo>
                    <a:lnTo>
                      <a:pt x="10492" y="186889"/>
                    </a:lnTo>
                    <a:lnTo>
                      <a:pt x="10492" y="198722"/>
                    </a:lnTo>
                    <a:lnTo>
                      <a:pt x="0" y="198722"/>
                    </a:lnTo>
                    <a:close/>
                    <a:moveTo>
                      <a:pt x="3079679" y="8327"/>
                    </a:moveTo>
                    <a:lnTo>
                      <a:pt x="3202364" y="8327"/>
                    </a:lnTo>
                    <a:lnTo>
                      <a:pt x="3202364" y="64396"/>
                    </a:lnTo>
                    <a:lnTo>
                      <a:pt x="3127862" y="64396"/>
                    </a:lnTo>
                    <a:lnTo>
                      <a:pt x="3132687" y="65713"/>
                    </a:lnTo>
                    <a:cubicBezTo>
                      <a:pt x="3131262" y="69000"/>
                      <a:pt x="3129672" y="72190"/>
                      <a:pt x="3127919" y="75285"/>
                    </a:cubicBezTo>
                    <a:cubicBezTo>
                      <a:pt x="3126165" y="78380"/>
                      <a:pt x="3124250" y="81406"/>
                      <a:pt x="3122174" y="84364"/>
                    </a:cubicBezTo>
                    <a:lnTo>
                      <a:pt x="3184634" y="84364"/>
                    </a:lnTo>
                    <a:lnTo>
                      <a:pt x="3186608" y="83706"/>
                    </a:lnTo>
                    <a:lnTo>
                      <a:pt x="3192967" y="87423"/>
                    </a:lnTo>
                    <a:cubicBezTo>
                      <a:pt x="3186668" y="104007"/>
                      <a:pt x="3177801" y="118069"/>
                      <a:pt x="3166367" y="129607"/>
                    </a:cubicBezTo>
                    <a:cubicBezTo>
                      <a:pt x="3154934" y="141146"/>
                      <a:pt x="3141882" y="150567"/>
                      <a:pt x="3127214" y="157870"/>
                    </a:cubicBezTo>
                    <a:cubicBezTo>
                      <a:pt x="3112546" y="165173"/>
                      <a:pt x="3097211" y="170763"/>
                      <a:pt x="3081209" y="174641"/>
                    </a:cubicBezTo>
                    <a:cubicBezTo>
                      <a:pt x="3080521" y="173281"/>
                      <a:pt x="3079655" y="171837"/>
                      <a:pt x="3078610" y="170313"/>
                    </a:cubicBezTo>
                    <a:cubicBezTo>
                      <a:pt x="3077564" y="168787"/>
                      <a:pt x="3076532" y="167454"/>
                      <a:pt x="3075513" y="166313"/>
                    </a:cubicBezTo>
                    <a:cubicBezTo>
                      <a:pt x="3086859" y="163810"/>
                      <a:pt x="3097949" y="160376"/>
                      <a:pt x="3108783" y="156010"/>
                    </a:cubicBezTo>
                    <a:cubicBezTo>
                      <a:pt x="3119616" y="151644"/>
                      <a:pt x="3129778" y="146238"/>
                      <a:pt x="3139268" y="139790"/>
                    </a:cubicBezTo>
                    <a:cubicBezTo>
                      <a:pt x="3134845" y="135835"/>
                      <a:pt x="3129770" y="131525"/>
                      <a:pt x="3124040" y="126858"/>
                    </a:cubicBezTo>
                    <a:cubicBezTo>
                      <a:pt x="3118311" y="122191"/>
                      <a:pt x="3112797" y="117880"/>
                      <a:pt x="3107499" y="113925"/>
                    </a:cubicBezTo>
                    <a:lnTo>
                      <a:pt x="3114519" y="108226"/>
                    </a:lnTo>
                    <a:cubicBezTo>
                      <a:pt x="3120040" y="112199"/>
                      <a:pt x="3125787" y="116529"/>
                      <a:pt x="3131760" y="121214"/>
                    </a:cubicBezTo>
                    <a:cubicBezTo>
                      <a:pt x="3137733" y="125899"/>
                      <a:pt x="3142940" y="130118"/>
                      <a:pt x="3147383" y="133872"/>
                    </a:cubicBezTo>
                    <a:cubicBezTo>
                      <a:pt x="3154201" y="128493"/>
                      <a:pt x="3160324" y="122428"/>
                      <a:pt x="3165752" y="115679"/>
                    </a:cubicBezTo>
                    <a:cubicBezTo>
                      <a:pt x="3171180" y="108930"/>
                      <a:pt x="3175719" y="101550"/>
                      <a:pt x="3179370" y="93540"/>
                    </a:cubicBezTo>
                    <a:lnTo>
                      <a:pt x="3115176" y="93540"/>
                    </a:lnTo>
                    <a:cubicBezTo>
                      <a:pt x="3110313" y="99358"/>
                      <a:pt x="3105068" y="104656"/>
                      <a:pt x="3099441" y="109432"/>
                    </a:cubicBezTo>
                    <a:cubicBezTo>
                      <a:pt x="3093815" y="114209"/>
                      <a:pt x="3088028" y="118410"/>
                      <a:pt x="3082082" y="122035"/>
                    </a:cubicBezTo>
                    <a:cubicBezTo>
                      <a:pt x="3081136" y="121090"/>
                      <a:pt x="3079859" y="119967"/>
                      <a:pt x="3078252" y="118665"/>
                    </a:cubicBezTo>
                    <a:cubicBezTo>
                      <a:pt x="3076646" y="117364"/>
                      <a:pt x="3075147" y="116296"/>
                      <a:pt x="3073759" y="115460"/>
                    </a:cubicBezTo>
                    <a:cubicBezTo>
                      <a:pt x="3084178" y="109607"/>
                      <a:pt x="3093616" y="102359"/>
                      <a:pt x="3102073" y="93715"/>
                    </a:cubicBezTo>
                    <a:cubicBezTo>
                      <a:pt x="3110529" y="85071"/>
                      <a:pt x="3117229" y="75298"/>
                      <a:pt x="3122174" y="64396"/>
                    </a:cubicBezTo>
                    <a:lnTo>
                      <a:pt x="3079679" y="64396"/>
                    </a:lnTo>
                    <a:close/>
                    <a:moveTo>
                      <a:pt x="3361519" y="7888"/>
                    </a:moveTo>
                    <a:lnTo>
                      <a:pt x="3447417" y="7888"/>
                    </a:lnTo>
                    <a:lnTo>
                      <a:pt x="3447417" y="52344"/>
                    </a:lnTo>
                    <a:lnTo>
                      <a:pt x="3361519" y="52344"/>
                    </a:lnTo>
                    <a:close/>
                    <a:moveTo>
                      <a:pt x="3027732" y="7669"/>
                    </a:moveTo>
                    <a:cubicBezTo>
                      <a:pt x="3034292" y="13240"/>
                      <a:pt x="3040839" y="19324"/>
                      <a:pt x="3047372" y="25922"/>
                    </a:cubicBezTo>
                    <a:cubicBezTo>
                      <a:pt x="3053905" y="32520"/>
                      <a:pt x="3059193" y="38338"/>
                      <a:pt x="3063235" y="43379"/>
                    </a:cubicBezTo>
                    <a:lnTo>
                      <a:pt x="3055123" y="49957"/>
                    </a:lnTo>
                    <a:cubicBezTo>
                      <a:pt x="3051293" y="44808"/>
                      <a:pt x="3046135" y="38824"/>
                      <a:pt x="3039647" y="32005"/>
                    </a:cubicBezTo>
                    <a:cubicBezTo>
                      <a:pt x="3033160" y="25186"/>
                      <a:pt x="3026632" y="18823"/>
                      <a:pt x="3020062" y="12914"/>
                    </a:cubicBezTo>
                    <a:close/>
                    <a:moveTo>
                      <a:pt x="4317574" y="862"/>
                    </a:moveTo>
                    <a:lnTo>
                      <a:pt x="4328092" y="862"/>
                    </a:lnTo>
                    <a:cubicBezTo>
                      <a:pt x="4327654" y="9190"/>
                      <a:pt x="4326996" y="17078"/>
                      <a:pt x="4326120" y="24529"/>
                    </a:cubicBezTo>
                    <a:lnTo>
                      <a:pt x="4371479" y="24529"/>
                    </a:lnTo>
                    <a:cubicBezTo>
                      <a:pt x="4371474" y="24647"/>
                      <a:pt x="4371430" y="25286"/>
                      <a:pt x="4371342" y="26446"/>
                    </a:cubicBezTo>
                    <a:cubicBezTo>
                      <a:pt x="4371256" y="27606"/>
                      <a:pt x="4371156" y="28573"/>
                      <a:pt x="4371041" y="29349"/>
                    </a:cubicBezTo>
                    <a:cubicBezTo>
                      <a:pt x="4369580" y="48852"/>
                      <a:pt x="4368064" y="63095"/>
                      <a:pt x="4366494" y="72079"/>
                    </a:cubicBezTo>
                    <a:cubicBezTo>
                      <a:pt x="4364924" y="81063"/>
                      <a:pt x="4362860" y="86761"/>
                      <a:pt x="4360304" y="89171"/>
                    </a:cubicBezTo>
                    <a:cubicBezTo>
                      <a:pt x="4358720" y="90683"/>
                      <a:pt x="4357068" y="91769"/>
                      <a:pt x="4355346" y="92431"/>
                    </a:cubicBezTo>
                    <a:cubicBezTo>
                      <a:pt x="4353625" y="93092"/>
                      <a:pt x="4351479" y="93467"/>
                      <a:pt x="4348909" y="93554"/>
                    </a:cubicBezTo>
                    <a:cubicBezTo>
                      <a:pt x="4346732" y="93768"/>
                      <a:pt x="4343746" y="93832"/>
                      <a:pt x="4339952" y="93746"/>
                    </a:cubicBezTo>
                    <a:cubicBezTo>
                      <a:pt x="4336158" y="93659"/>
                      <a:pt x="4332132" y="93449"/>
                      <a:pt x="4327872" y="93115"/>
                    </a:cubicBezTo>
                    <a:cubicBezTo>
                      <a:pt x="4327754" y="91641"/>
                      <a:pt x="4327444" y="90043"/>
                      <a:pt x="4326942" y="88322"/>
                    </a:cubicBezTo>
                    <a:cubicBezTo>
                      <a:pt x="4326440" y="86601"/>
                      <a:pt x="4325800" y="85058"/>
                      <a:pt x="4325024" y="83693"/>
                    </a:cubicBezTo>
                    <a:cubicBezTo>
                      <a:pt x="4329612" y="84113"/>
                      <a:pt x="4333748" y="84369"/>
                      <a:pt x="4337432" y="84460"/>
                    </a:cubicBezTo>
                    <a:cubicBezTo>
                      <a:pt x="4341116" y="84552"/>
                      <a:pt x="4343773" y="84588"/>
                      <a:pt x="4345403" y="84570"/>
                    </a:cubicBezTo>
                    <a:cubicBezTo>
                      <a:pt x="4346910" y="84692"/>
                      <a:pt x="4348170" y="84611"/>
                      <a:pt x="4349183" y="84323"/>
                    </a:cubicBezTo>
                    <a:cubicBezTo>
                      <a:pt x="4350196" y="84035"/>
                      <a:pt x="4351128" y="83460"/>
                      <a:pt x="4351978" y="82598"/>
                    </a:cubicBezTo>
                    <a:cubicBezTo>
                      <a:pt x="4353612" y="80963"/>
                      <a:pt x="4355109" y="76453"/>
                      <a:pt x="4356469" y="69066"/>
                    </a:cubicBezTo>
                    <a:cubicBezTo>
                      <a:pt x="4357830" y="61680"/>
                      <a:pt x="4359108" y="50048"/>
                      <a:pt x="4360304" y="34170"/>
                    </a:cubicBezTo>
                    <a:lnTo>
                      <a:pt x="4324805" y="34170"/>
                    </a:lnTo>
                    <a:cubicBezTo>
                      <a:pt x="4322605" y="49313"/>
                      <a:pt x="4318350" y="62414"/>
                      <a:pt x="4312041" y="73477"/>
                    </a:cubicBezTo>
                    <a:cubicBezTo>
                      <a:pt x="4305732" y="84538"/>
                      <a:pt x="4296108" y="93422"/>
                      <a:pt x="4283170" y="100128"/>
                    </a:cubicBezTo>
                    <a:cubicBezTo>
                      <a:pt x="4282354" y="98968"/>
                      <a:pt x="4281304" y="97672"/>
                      <a:pt x="4280020" y="96238"/>
                    </a:cubicBezTo>
                    <a:cubicBezTo>
                      <a:pt x="4278738" y="94805"/>
                      <a:pt x="4277524" y="93618"/>
                      <a:pt x="4276378" y="92678"/>
                    </a:cubicBezTo>
                    <a:cubicBezTo>
                      <a:pt x="4288142" y="86733"/>
                      <a:pt x="4296935" y="78845"/>
                      <a:pt x="4302756" y="69011"/>
                    </a:cubicBezTo>
                    <a:cubicBezTo>
                      <a:pt x="4308576" y="59178"/>
                      <a:pt x="4312492" y="47564"/>
                      <a:pt x="4314506" y="34170"/>
                    </a:cubicBezTo>
                    <a:lnTo>
                      <a:pt x="4279884" y="34170"/>
                    </a:lnTo>
                    <a:lnTo>
                      <a:pt x="4279884" y="24529"/>
                    </a:lnTo>
                    <a:lnTo>
                      <a:pt x="4315821" y="24529"/>
                    </a:lnTo>
                    <a:cubicBezTo>
                      <a:pt x="4316250" y="20803"/>
                      <a:pt x="4316596" y="16968"/>
                      <a:pt x="4316862" y="13024"/>
                    </a:cubicBezTo>
                    <a:cubicBezTo>
                      <a:pt x="4317127" y="9080"/>
                      <a:pt x="4317364" y="5026"/>
                      <a:pt x="4317574" y="862"/>
                    </a:cubicBezTo>
                    <a:close/>
                    <a:moveTo>
                      <a:pt x="3299068" y="862"/>
                    </a:moveTo>
                    <a:lnTo>
                      <a:pt x="3309586" y="3054"/>
                    </a:lnTo>
                    <a:cubicBezTo>
                      <a:pt x="3308088" y="11418"/>
                      <a:pt x="3306262" y="19671"/>
                      <a:pt x="3304107" y="27816"/>
                    </a:cubicBezTo>
                    <a:lnTo>
                      <a:pt x="3343550" y="27816"/>
                    </a:lnTo>
                    <a:lnTo>
                      <a:pt x="3343550" y="37896"/>
                    </a:lnTo>
                    <a:lnTo>
                      <a:pt x="3301916" y="37896"/>
                    </a:lnTo>
                    <a:cubicBezTo>
                      <a:pt x="3299163" y="48243"/>
                      <a:pt x="3296178" y="58232"/>
                      <a:pt x="3292959" y="67860"/>
                    </a:cubicBezTo>
                    <a:cubicBezTo>
                      <a:pt x="3289740" y="77488"/>
                      <a:pt x="3286371" y="86491"/>
                      <a:pt x="3282852" y="94869"/>
                    </a:cubicBezTo>
                    <a:lnTo>
                      <a:pt x="3309147" y="94869"/>
                    </a:lnTo>
                    <a:lnTo>
                      <a:pt x="3309147" y="59578"/>
                    </a:lnTo>
                    <a:lnTo>
                      <a:pt x="3319008" y="59578"/>
                    </a:lnTo>
                    <a:lnTo>
                      <a:pt x="3319008" y="94869"/>
                    </a:lnTo>
                    <a:lnTo>
                      <a:pt x="3342893" y="94869"/>
                    </a:lnTo>
                    <a:lnTo>
                      <a:pt x="3342893" y="104730"/>
                    </a:lnTo>
                    <a:lnTo>
                      <a:pt x="3319008" y="104730"/>
                    </a:lnTo>
                    <a:lnTo>
                      <a:pt x="3319008" y="138256"/>
                    </a:lnTo>
                    <a:lnTo>
                      <a:pt x="3347056" y="132558"/>
                    </a:lnTo>
                    <a:lnTo>
                      <a:pt x="3347933" y="142200"/>
                    </a:lnTo>
                    <a:lnTo>
                      <a:pt x="3319008" y="148107"/>
                    </a:lnTo>
                    <a:lnTo>
                      <a:pt x="3319008" y="198077"/>
                    </a:lnTo>
                    <a:lnTo>
                      <a:pt x="3309147" y="198077"/>
                    </a:lnTo>
                    <a:lnTo>
                      <a:pt x="3309147" y="150300"/>
                    </a:lnTo>
                    <a:cubicBezTo>
                      <a:pt x="3301236" y="151953"/>
                      <a:pt x="3293722" y="153525"/>
                      <a:pt x="3286604" y="155014"/>
                    </a:cubicBezTo>
                    <a:cubicBezTo>
                      <a:pt x="3279487" y="156504"/>
                      <a:pt x="3272905" y="157856"/>
                      <a:pt x="3266856" y="159071"/>
                    </a:cubicBezTo>
                    <a:lnTo>
                      <a:pt x="3264007" y="148546"/>
                    </a:lnTo>
                    <a:cubicBezTo>
                      <a:pt x="3270189" y="147545"/>
                      <a:pt x="3277109" y="146312"/>
                      <a:pt x="3284769" y="144846"/>
                    </a:cubicBezTo>
                    <a:cubicBezTo>
                      <a:pt x="3292429" y="143380"/>
                      <a:pt x="3300556" y="141764"/>
                      <a:pt x="3309147" y="139999"/>
                    </a:cubicBezTo>
                    <a:lnTo>
                      <a:pt x="3309147" y="104730"/>
                    </a:lnTo>
                    <a:lnTo>
                      <a:pt x="3287892" y="104730"/>
                    </a:lnTo>
                    <a:cubicBezTo>
                      <a:pt x="3284007" y="104748"/>
                      <a:pt x="3280711" y="105040"/>
                      <a:pt x="3278003" y="105606"/>
                    </a:cubicBezTo>
                    <a:cubicBezTo>
                      <a:pt x="3275296" y="106172"/>
                      <a:pt x="3273480" y="106904"/>
                      <a:pt x="3272552" y="107799"/>
                    </a:cubicBezTo>
                    <a:cubicBezTo>
                      <a:pt x="3272210" y="106474"/>
                      <a:pt x="3271745" y="104794"/>
                      <a:pt x="3271156" y="102758"/>
                    </a:cubicBezTo>
                    <a:cubicBezTo>
                      <a:pt x="3270567" y="100721"/>
                      <a:pt x="3269937" y="99041"/>
                      <a:pt x="3269265" y="97717"/>
                    </a:cubicBezTo>
                    <a:cubicBezTo>
                      <a:pt x="3270777" y="97284"/>
                      <a:pt x="3272302" y="95411"/>
                      <a:pt x="3273841" y="92099"/>
                    </a:cubicBezTo>
                    <a:cubicBezTo>
                      <a:pt x="3275378" y="88787"/>
                      <a:pt x="3277068" y="84667"/>
                      <a:pt x="3278908" y="79737"/>
                    </a:cubicBezTo>
                    <a:cubicBezTo>
                      <a:pt x="3280186" y="76628"/>
                      <a:pt x="3282012" y="71355"/>
                      <a:pt x="3284386" y="63917"/>
                    </a:cubicBezTo>
                    <a:cubicBezTo>
                      <a:pt x="3286760" y="56480"/>
                      <a:pt x="3289243" y="47806"/>
                      <a:pt x="3291836" y="37896"/>
                    </a:cubicBezTo>
                    <a:lnTo>
                      <a:pt x="3265321" y="37896"/>
                    </a:lnTo>
                    <a:lnTo>
                      <a:pt x="3265321" y="27816"/>
                    </a:lnTo>
                    <a:lnTo>
                      <a:pt x="3294027" y="27816"/>
                    </a:lnTo>
                    <a:cubicBezTo>
                      <a:pt x="3295018" y="23419"/>
                      <a:pt x="3295940" y="18954"/>
                      <a:pt x="3296794" y="14421"/>
                    </a:cubicBezTo>
                    <a:cubicBezTo>
                      <a:pt x="3297647" y="9888"/>
                      <a:pt x="3298405" y="5369"/>
                      <a:pt x="3299068" y="862"/>
                    </a:cubicBezTo>
                    <a:close/>
                    <a:moveTo>
                      <a:pt x="3854666" y="658"/>
                    </a:moveTo>
                    <a:lnTo>
                      <a:pt x="3865184" y="658"/>
                    </a:lnTo>
                    <a:lnTo>
                      <a:pt x="3865184" y="28267"/>
                    </a:lnTo>
                    <a:lnTo>
                      <a:pt x="3914488" y="28267"/>
                    </a:lnTo>
                    <a:lnTo>
                      <a:pt x="3914488" y="37663"/>
                    </a:lnTo>
                    <a:lnTo>
                      <a:pt x="3865184" y="37663"/>
                    </a:lnTo>
                    <a:lnTo>
                      <a:pt x="3865184" y="67272"/>
                    </a:lnTo>
                    <a:lnTo>
                      <a:pt x="3886878" y="67272"/>
                    </a:lnTo>
                    <a:cubicBezTo>
                      <a:pt x="3898186" y="58920"/>
                      <a:pt x="3908768" y="50078"/>
                      <a:pt x="3918624" y="40748"/>
                    </a:cubicBezTo>
                    <a:cubicBezTo>
                      <a:pt x="3928480" y="31418"/>
                      <a:pt x="3937473" y="21706"/>
                      <a:pt x="3945604" y="11614"/>
                    </a:cubicBezTo>
                    <a:lnTo>
                      <a:pt x="3954370" y="16654"/>
                    </a:lnTo>
                    <a:cubicBezTo>
                      <a:pt x="3946805" y="25752"/>
                      <a:pt x="3938706" y="34540"/>
                      <a:pt x="3930073" y="43019"/>
                    </a:cubicBezTo>
                    <a:cubicBezTo>
                      <a:pt x="3921440" y="51497"/>
                      <a:pt x="3912301" y="59581"/>
                      <a:pt x="3902655" y="67272"/>
                    </a:cubicBezTo>
                    <a:lnTo>
                      <a:pt x="3964887" y="67272"/>
                    </a:lnTo>
                    <a:lnTo>
                      <a:pt x="3964887" y="76886"/>
                    </a:lnTo>
                    <a:lnTo>
                      <a:pt x="3889945" y="76886"/>
                    </a:lnTo>
                    <a:cubicBezTo>
                      <a:pt x="3883796" y="81397"/>
                      <a:pt x="3877469" y="85812"/>
                      <a:pt x="3870964" y="90130"/>
                    </a:cubicBezTo>
                    <a:cubicBezTo>
                      <a:pt x="3864459" y="94449"/>
                      <a:pt x="3857857" y="98589"/>
                      <a:pt x="3851160" y="102552"/>
                    </a:cubicBezTo>
                    <a:lnTo>
                      <a:pt x="3945166" y="102552"/>
                    </a:lnTo>
                    <a:lnTo>
                      <a:pt x="3945166" y="111728"/>
                    </a:lnTo>
                    <a:lnTo>
                      <a:pt x="3846997" y="111728"/>
                    </a:lnTo>
                    <a:cubicBezTo>
                      <a:pt x="3845326" y="116042"/>
                      <a:pt x="3843572" y="120356"/>
                      <a:pt x="3841738" y="124670"/>
                    </a:cubicBezTo>
                    <a:cubicBezTo>
                      <a:pt x="3839902" y="128985"/>
                      <a:pt x="3838150" y="133080"/>
                      <a:pt x="3836479" y="136955"/>
                    </a:cubicBezTo>
                    <a:lnTo>
                      <a:pt x="3932236" y="136955"/>
                    </a:lnTo>
                    <a:lnTo>
                      <a:pt x="3931580" y="142198"/>
                    </a:lnTo>
                    <a:cubicBezTo>
                      <a:pt x="3929343" y="157459"/>
                      <a:pt x="3927024" y="168965"/>
                      <a:pt x="3924622" y="176719"/>
                    </a:cubicBezTo>
                    <a:cubicBezTo>
                      <a:pt x="3922221" y="184473"/>
                      <a:pt x="3919355" y="189620"/>
                      <a:pt x="3916022" y="192161"/>
                    </a:cubicBezTo>
                    <a:cubicBezTo>
                      <a:pt x="3914022" y="193868"/>
                      <a:pt x="3911831" y="195042"/>
                      <a:pt x="3909448" y="195684"/>
                    </a:cubicBezTo>
                    <a:cubicBezTo>
                      <a:pt x="3907065" y="196326"/>
                      <a:pt x="3903997" y="196681"/>
                      <a:pt x="3900244" y="196750"/>
                    </a:cubicBezTo>
                    <a:cubicBezTo>
                      <a:pt x="3896483" y="196777"/>
                      <a:pt x="3891078" y="196722"/>
                      <a:pt x="3884029" y="196586"/>
                    </a:cubicBezTo>
                    <a:cubicBezTo>
                      <a:pt x="3876981" y="196449"/>
                      <a:pt x="3869166" y="196067"/>
                      <a:pt x="3860582" y="195438"/>
                    </a:cubicBezTo>
                    <a:cubicBezTo>
                      <a:pt x="3860473" y="193868"/>
                      <a:pt x="3860144" y="192202"/>
                      <a:pt x="3859596" y="190440"/>
                    </a:cubicBezTo>
                    <a:cubicBezTo>
                      <a:pt x="3859049" y="188678"/>
                      <a:pt x="3858282" y="187064"/>
                      <a:pt x="3857296" y="185600"/>
                    </a:cubicBezTo>
                    <a:cubicBezTo>
                      <a:pt x="3866006" y="186345"/>
                      <a:pt x="3874113" y="186829"/>
                      <a:pt x="3881619" y="187053"/>
                    </a:cubicBezTo>
                    <a:cubicBezTo>
                      <a:pt x="3889124" y="187276"/>
                      <a:pt x="3894383" y="187377"/>
                      <a:pt x="3897396" y="187354"/>
                    </a:cubicBezTo>
                    <a:cubicBezTo>
                      <a:pt x="3900094" y="187377"/>
                      <a:pt x="3902258" y="187276"/>
                      <a:pt x="3903888" y="187053"/>
                    </a:cubicBezTo>
                    <a:cubicBezTo>
                      <a:pt x="3905517" y="186829"/>
                      <a:pt x="3906859" y="186345"/>
                      <a:pt x="3907914" y="185600"/>
                    </a:cubicBezTo>
                    <a:cubicBezTo>
                      <a:pt x="3910503" y="183869"/>
                      <a:pt x="3912776" y="179931"/>
                      <a:pt x="3914734" y="173786"/>
                    </a:cubicBezTo>
                    <a:cubicBezTo>
                      <a:pt x="3916694" y="167643"/>
                      <a:pt x="3918583" y="158496"/>
                      <a:pt x="3920404" y="146350"/>
                    </a:cubicBezTo>
                    <a:lnTo>
                      <a:pt x="3821139" y="146350"/>
                    </a:lnTo>
                    <a:cubicBezTo>
                      <a:pt x="3823682" y="141418"/>
                      <a:pt x="3826266" y="135809"/>
                      <a:pt x="3828891" y="129519"/>
                    </a:cubicBezTo>
                    <a:cubicBezTo>
                      <a:pt x="3831516" y="123231"/>
                      <a:pt x="3834045" y="117009"/>
                      <a:pt x="3836479" y="110854"/>
                    </a:cubicBezTo>
                    <a:cubicBezTo>
                      <a:pt x="3826704" y="116227"/>
                      <a:pt x="3816725" y="121271"/>
                      <a:pt x="3806540" y="125986"/>
                    </a:cubicBezTo>
                    <a:cubicBezTo>
                      <a:pt x="3796355" y="130701"/>
                      <a:pt x="3786102" y="135085"/>
                      <a:pt x="3775780" y="139139"/>
                    </a:cubicBezTo>
                    <a:cubicBezTo>
                      <a:pt x="3775191" y="137842"/>
                      <a:pt x="3774342" y="136281"/>
                      <a:pt x="3773232" y="134458"/>
                    </a:cubicBezTo>
                    <a:cubicBezTo>
                      <a:pt x="3772124" y="132636"/>
                      <a:pt x="3771001" y="131128"/>
                      <a:pt x="3769864" y="129935"/>
                    </a:cubicBezTo>
                    <a:cubicBezTo>
                      <a:pt x="3788206" y="123324"/>
                      <a:pt x="3806084" y="115552"/>
                      <a:pt x="3823495" y="106619"/>
                    </a:cubicBezTo>
                    <a:cubicBezTo>
                      <a:pt x="3840907" y="97686"/>
                      <a:pt x="3857578" y="87775"/>
                      <a:pt x="3873510" y="76886"/>
                    </a:cubicBezTo>
                    <a:lnTo>
                      <a:pt x="3775999" y="76886"/>
                    </a:lnTo>
                    <a:lnTo>
                      <a:pt x="3775999" y="67272"/>
                    </a:lnTo>
                    <a:lnTo>
                      <a:pt x="3854666" y="67272"/>
                    </a:lnTo>
                    <a:lnTo>
                      <a:pt x="3854666" y="37663"/>
                    </a:lnTo>
                    <a:lnTo>
                      <a:pt x="3795940" y="37663"/>
                    </a:lnTo>
                    <a:lnTo>
                      <a:pt x="3795940" y="28267"/>
                    </a:lnTo>
                    <a:lnTo>
                      <a:pt x="3854666" y="28267"/>
                    </a:lnTo>
                    <a:close/>
                    <a:moveTo>
                      <a:pt x="2021661" y="644"/>
                    </a:moveTo>
                    <a:lnTo>
                      <a:pt x="2032179" y="644"/>
                    </a:lnTo>
                    <a:lnTo>
                      <a:pt x="2032179" y="19270"/>
                    </a:lnTo>
                    <a:lnTo>
                      <a:pt x="2093316" y="19270"/>
                    </a:lnTo>
                    <a:lnTo>
                      <a:pt x="2093316" y="644"/>
                    </a:lnTo>
                    <a:lnTo>
                      <a:pt x="2103615" y="644"/>
                    </a:lnTo>
                    <a:lnTo>
                      <a:pt x="2103615" y="19270"/>
                    </a:lnTo>
                    <a:lnTo>
                      <a:pt x="2157958" y="19270"/>
                    </a:lnTo>
                    <a:lnTo>
                      <a:pt x="2157958" y="29130"/>
                    </a:lnTo>
                    <a:lnTo>
                      <a:pt x="2103615" y="29130"/>
                    </a:lnTo>
                    <a:lnTo>
                      <a:pt x="2103615" y="48413"/>
                    </a:lnTo>
                    <a:lnTo>
                      <a:pt x="2093316" y="48413"/>
                    </a:lnTo>
                    <a:lnTo>
                      <a:pt x="2093316" y="29130"/>
                    </a:lnTo>
                    <a:lnTo>
                      <a:pt x="2032179" y="29130"/>
                    </a:lnTo>
                    <a:lnTo>
                      <a:pt x="2032179" y="49071"/>
                    </a:lnTo>
                    <a:lnTo>
                      <a:pt x="2021661" y="49071"/>
                    </a:lnTo>
                    <a:lnTo>
                      <a:pt x="2021661" y="29130"/>
                    </a:lnTo>
                    <a:lnTo>
                      <a:pt x="1967318" y="29130"/>
                    </a:lnTo>
                    <a:lnTo>
                      <a:pt x="1967318" y="19270"/>
                    </a:lnTo>
                    <a:lnTo>
                      <a:pt x="2021661" y="19270"/>
                    </a:lnTo>
                    <a:close/>
                    <a:moveTo>
                      <a:pt x="1786099" y="438"/>
                    </a:moveTo>
                    <a:lnTo>
                      <a:pt x="1795959" y="438"/>
                    </a:lnTo>
                    <a:lnTo>
                      <a:pt x="1795959" y="15996"/>
                    </a:lnTo>
                    <a:lnTo>
                      <a:pt x="1837374" y="15996"/>
                    </a:lnTo>
                    <a:lnTo>
                      <a:pt x="1837374" y="438"/>
                    </a:lnTo>
                    <a:lnTo>
                      <a:pt x="1847454" y="438"/>
                    </a:lnTo>
                    <a:lnTo>
                      <a:pt x="1847454" y="15996"/>
                    </a:lnTo>
                    <a:lnTo>
                      <a:pt x="1895663" y="15996"/>
                    </a:lnTo>
                    <a:lnTo>
                      <a:pt x="1895663" y="52344"/>
                    </a:lnTo>
                    <a:lnTo>
                      <a:pt x="1847454" y="52344"/>
                    </a:lnTo>
                    <a:lnTo>
                      <a:pt x="1847454" y="72750"/>
                    </a:lnTo>
                    <a:lnTo>
                      <a:pt x="1908372" y="72750"/>
                    </a:lnTo>
                    <a:cubicBezTo>
                      <a:pt x="1908363" y="72837"/>
                      <a:pt x="1908326" y="73374"/>
                      <a:pt x="1908262" y="74362"/>
                    </a:cubicBezTo>
                    <a:cubicBezTo>
                      <a:pt x="1908198" y="75349"/>
                      <a:pt x="1908162" y="76268"/>
                      <a:pt x="1908153" y="77119"/>
                    </a:cubicBezTo>
                    <a:cubicBezTo>
                      <a:pt x="1907208" y="84043"/>
                      <a:pt x="1906249" y="89310"/>
                      <a:pt x="1905277" y="92922"/>
                    </a:cubicBezTo>
                    <a:cubicBezTo>
                      <a:pt x="1904304" y="96534"/>
                      <a:pt x="1903072" y="99009"/>
                      <a:pt x="1901579" y="100347"/>
                    </a:cubicBezTo>
                    <a:cubicBezTo>
                      <a:pt x="1900301" y="101433"/>
                      <a:pt x="1898913" y="102218"/>
                      <a:pt x="1897415" y="102702"/>
                    </a:cubicBezTo>
                    <a:cubicBezTo>
                      <a:pt x="1895918" y="103186"/>
                      <a:pt x="1894092" y="103424"/>
                      <a:pt x="1891937" y="103415"/>
                    </a:cubicBezTo>
                    <a:cubicBezTo>
                      <a:pt x="1890207" y="103625"/>
                      <a:pt x="1887696" y="103698"/>
                      <a:pt x="1884405" y="103634"/>
                    </a:cubicBezTo>
                    <a:cubicBezTo>
                      <a:pt x="1881113" y="103570"/>
                      <a:pt x="1877561" y="103424"/>
                      <a:pt x="1873750" y="103195"/>
                    </a:cubicBezTo>
                    <a:cubicBezTo>
                      <a:pt x="1873631" y="101954"/>
                      <a:pt x="1873375" y="100602"/>
                      <a:pt x="1872983" y="99141"/>
                    </a:cubicBezTo>
                    <a:cubicBezTo>
                      <a:pt x="1872590" y="97681"/>
                      <a:pt x="1872115" y="96329"/>
                      <a:pt x="1871558" y="95087"/>
                    </a:cubicBezTo>
                    <a:cubicBezTo>
                      <a:pt x="1875370" y="95507"/>
                      <a:pt x="1878812" y="95763"/>
                      <a:pt x="1881885" y="95854"/>
                    </a:cubicBezTo>
                    <a:cubicBezTo>
                      <a:pt x="1884957" y="95946"/>
                      <a:pt x="1887139" y="95982"/>
                      <a:pt x="1888432" y="95964"/>
                    </a:cubicBezTo>
                    <a:cubicBezTo>
                      <a:pt x="1889732" y="95978"/>
                      <a:pt x="1890800" y="95895"/>
                      <a:pt x="1891636" y="95717"/>
                    </a:cubicBezTo>
                    <a:cubicBezTo>
                      <a:pt x="1892471" y="95540"/>
                      <a:pt x="1893156" y="95183"/>
                      <a:pt x="1893691" y="94648"/>
                    </a:cubicBezTo>
                    <a:cubicBezTo>
                      <a:pt x="1894443" y="93926"/>
                      <a:pt x="1895128" y="92519"/>
                      <a:pt x="1895744" y="90426"/>
                    </a:cubicBezTo>
                    <a:cubicBezTo>
                      <a:pt x="1896361" y="88333"/>
                      <a:pt x="1896991" y="85281"/>
                      <a:pt x="1897635" y="81269"/>
                    </a:cubicBezTo>
                    <a:lnTo>
                      <a:pt x="1847454" y="81269"/>
                    </a:lnTo>
                    <a:lnTo>
                      <a:pt x="1847454" y="104277"/>
                    </a:lnTo>
                    <a:lnTo>
                      <a:pt x="1837374" y="104277"/>
                    </a:lnTo>
                    <a:lnTo>
                      <a:pt x="1837374" y="81269"/>
                    </a:lnTo>
                    <a:lnTo>
                      <a:pt x="1787413" y="81269"/>
                    </a:lnTo>
                    <a:cubicBezTo>
                      <a:pt x="1783090" y="88610"/>
                      <a:pt x="1776069" y="95348"/>
                      <a:pt x="1766350" y="101484"/>
                    </a:cubicBezTo>
                    <a:cubicBezTo>
                      <a:pt x="1756630" y="107619"/>
                      <a:pt x="1743200" y="113152"/>
                      <a:pt x="1726058" y="118082"/>
                    </a:cubicBezTo>
                    <a:cubicBezTo>
                      <a:pt x="1725482" y="116699"/>
                      <a:pt x="1724715" y="115193"/>
                      <a:pt x="1723756" y="113563"/>
                    </a:cubicBezTo>
                    <a:cubicBezTo>
                      <a:pt x="1722798" y="111933"/>
                      <a:pt x="1721812" y="110591"/>
                      <a:pt x="1720799" y="109536"/>
                    </a:cubicBezTo>
                    <a:cubicBezTo>
                      <a:pt x="1734932" y="105688"/>
                      <a:pt x="1746326" y="101387"/>
                      <a:pt x="1754982" y="96635"/>
                    </a:cubicBezTo>
                    <a:cubicBezTo>
                      <a:pt x="1763638" y="91883"/>
                      <a:pt x="1770212" y="86761"/>
                      <a:pt x="1774704" y="81269"/>
                    </a:cubicBezTo>
                    <a:lnTo>
                      <a:pt x="1734165" y="81269"/>
                    </a:lnTo>
                    <a:cubicBezTo>
                      <a:pt x="1735293" y="76062"/>
                      <a:pt x="1736434" y="70068"/>
                      <a:pt x="1737589" y="63288"/>
                    </a:cubicBezTo>
                    <a:cubicBezTo>
                      <a:pt x="1738744" y="56508"/>
                      <a:pt x="1739721" y="50020"/>
                      <a:pt x="1740520" y="43825"/>
                    </a:cubicBezTo>
                    <a:lnTo>
                      <a:pt x="1786099" y="43825"/>
                    </a:lnTo>
                    <a:lnTo>
                      <a:pt x="1786099" y="42728"/>
                    </a:lnTo>
                    <a:lnTo>
                      <a:pt x="1786099" y="24734"/>
                    </a:lnTo>
                    <a:lnTo>
                      <a:pt x="1730002" y="24734"/>
                    </a:lnTo>
                    <a:lnTo>
                      <a:pt x="1730002" y="15996"/>
                    </a:lnTo>
                    <a:lnTo>
                      <a:pt x="1786099" y="15996"/>
                    </a:lnTo>
                    <a:close/>
                    <a:moveTo>
                      <a:pt x="1535854" y="438"/>
                    </a:moveTo>
                    <a:lnTo>
                      <a:pt x="1547468" y="2410"/>
                    </a:lnTo>
                    <a:cubicBezTo>
                      <a:pt x="1545944" y="5044"/>
                      <a:pt x="1544337" y="7720"/>
                      <a:pt x="1542647" y="10436"/>
                    </a:cubicBezTo>
                    <a:cubicBezTo>
                      <a:pt x="1540959" y="13152"/>
                      <a:pt x="1539132" y="15882"/>
                      <a:pt x="1537169" y="18626"/>
                    </a:cubicBezTo>
                    <a:lnTo>
                      <a:pt x="1597649" y="18626"/>
                    </a:lnTo>
                    <a:lnTo>
                      <a:pt x="1599621" y="17969"/>
                    </a:lnTo>
                    <a:lnTo>
                      <a:pt x="1606414" y="22777"/>
                    </a:lnTo>
                    <a:cubicBezTo>
                      <a:pt x="1603277" y="28343"/>
                      <a:pt x="1599634" y="34021"/>
                      <a:pt x="1595485" y="39813"/>
                    </a:cubicBezTo>
                    <a:cubicBezTo>
                      <a:pt x="1591335" y="45605"/>
                      <a:pt x="1587089" y="50960"/>
                      <a:pt x="1582747" y="55877"/>
                    </a:cubicBezTo>
                    <a:lnTo>
                      <a:pt x="1650020" y="55877"/>
                    </a:lnTo>
                    <a:lnTo>
                      <a:pt x="1650020" y="119836"/>
                    </a:lnTo>
                    <a:lnTo>
                      <a:pt x="1591513" y="119836"/>
                    </a:lnTo>
                    <a:lnTo>
                      <a:pt x="1591513" y="177271"/>
                    </a:lnTo>
                    <a:cubicBezTo>
                      <a:pt x="1591362" y="180258"/>
                      <a:pt x="1592157" y="182231"/>
                      <a:pt x="1593896" y="183190"/>
                    </a:cubicBezTo>
                    <a:cubicBezTo>
                      <a:pt x="1595636" y="184149"/>
                      <a:pt x="1599224" y="184588"/>
                      <a:pt x="1604660" y="184506"/>
                    </a:cubicBezTo>
                    <a:lnTo>
                      <a:pt x="1644322" y="184506"/>
                    </a:lnTo>
                    <a:cubicBezTo>
                      <a:pt x="1647706" y="184626"/>
                      <a:pt x="1650265" y="183923"/>
                      <a:pt x="1652001" y="182395"/>
                    </a:cubicBezTo>
                    <a:cubicBezTo>
                      <a:pt x="1653736" y="180866"/>
                      <a:pt x="1654947" y="177792"/>
                      <a:pt x="1655636" y="173171"/>
                    </a:cubicBezTo>
                    <a:cubicBezTo>
                      <a:pt x="1656325" y="168550"/>
                      <a:pt x="1656790" y="161659"/>
                      <a:pt x="1657032" y="152499"/>
                    </a:cubicBezTo>
                    <a:cubicBezTo>
                      <a:pt x="1658493" y="153394"/>
                      <a:pt x="1660118" y="154235"/>
                      <a:pt x="1661907" y="155020"/>
                    </a:cubicBezTo>
                    <a:cubicBezTo>
                      <a:pt x="1663697" y="155805"/>
                      <a:pt x="1665432" y="156427"/>
                      <a:pt x="1667112" y="156884"/>
                    </a:cubicBezTo>
                    <a:cubicBezTo>
                      <a:pt x="1666496" y="171676"/>
                      <a:pt x="1664715" y="181699"/>
                      <a:pt x="1661771" y="186953"/>
                    </a:cubicBezTo>
                    <a:cubicBezTo>
                      <a:pt x="1658826" y="192207"/>
                      <a:pt x="1653157" y="194668"/>
                      <a:pt x="1644761" y="194339"/>
                    </a:cubicBezTo>
                    <a:lnTo>
                      <a:pt x="1604222" y="194339"/>
                    </a:lnTo>
                    <a:cubicBezTo>
                      <a:pt x="1595298" y="194489"/>
                      <a:pt x="1589153" y="193368"/>
                      <a:pt x="1585788" y="190976"/>
                    </a:cubicBezTo>
                    <a:cubicBezTo>
                      <a:pt x="1582424" y="188584"/>
                      <a:pt x="1580826" y="184015"/>
                      <a:pt x="1580995" y="177271"/>
                    </a:cubicBezTo>
                    <a:lnTo>
                      <a:pt x="1580995" y="119836"/>
                    </a:lnTo>
                    <a:lnTo>
                      <a:pt x="1566971" y="119836"/>
                    </a:lnTo>
                    <a:cubicBezTo>
                      <a:pt x="1563585" y="131699"/>
                      <a:pt x="1558474" y="142536"/>
                      <a:pt x="1551640" y="152344"/>
                    </a:cubicBezTo>
                    <a:cubicBezTo>
                      <a:pt x="1544805" y="162152"/>
                      <a:pt x="1535523" y="170778"/>
                      <a:pt x="1523794" y="178219"/>
                    </a:cubicBezTo>
                    <a:cubicBezTo>
                      <a:pt x="1512066" y="185662"/>
                      <a:pt x="1497167" y="191765"/>
                      <a:pt x="1479100" y="196530"/>
                    </a:cubicBezTo>
                    <a:cubicBezTo>
                      <a:pt x="1478502" y="195130"/>
                      <a:pt x="1477616" y="193553"/>
                      <a:pt x="1476443" y="191799"/>
                    </a:cubicBezTo>
                    <a:cubicBezTo>
                      <a:pt x="1475270" y="190046"/>
                      <a:pt x="1474111" y="188634"/>
                      <a:pt x="1472965" y="187565"/>
                    </a:cubicBezTo>
                    <a:cubicBezTo>
                      <a:pt x="1489946" y="183378"/>
                      <a:pt x="1503973" y="177998"/>
                      <a:pt x="1515046" y="171423"/>
                    </a:cubicBezTo>
                    <a:cubicBezTo>
                      <a:pt x="1526118" y="164847"/>
                      <a:pt x="1534902" y="157224"/>
                      <a:pt x="1541398" y="148553"/>
                    </a:cubicBezTo>
                    <a:cubicBezTo>
                      <a:pt x="1547893" y="139882"/>
                      <a:pt x="1552765" y="130310"/>
                      <a:pt x="1556014" y="119836"/>
                    </a:cubicBezTo>
                    <a:lnTo>
                      <a:pt x="1495315" y="119836"/>
                    </a:lnTo>
                    <a:lnTo>
                      <a:pt x="1495315" y="64618"/>
                    </a:lnTo>
                    <a:cubicBezTo>
                      <a:pt x="1492695" y="66901"/>
                      <a:pt x="1490047" y="69074"/>
                      <a:pt x="1487372" y="71138"/>
                    </a:cubicBezTo>
                    <a:cubicBezTo>
                      <a:pt x="1484697" y="73202"/>
                      <a:pt x="1481940" y="75267"/>
                      <a:pt x="1479100" y="77331"/>
                    </a:cubicBezTo>
                    <a:cubicBezTo>
                      <a:pt x="1478169" y="76071"/>
                      <a:pt x="1476964" y="74756"/>
                      <a:pt x="1475485" y="73385"/>
                    </a:cubicBezTo>
                    <a:cubicBezTo>
                      <a:pt x="1474006" y="72014"/>
                      <a:pt x="1472581" y="70918"/>
                      <a:pt x="1471211" y="70096"/>
                    </a:cubicBezTo>
                    <a:cubicBezTo>
                      <a:pt x="1486491" y="59737"/>
                      <a:pt x="1499593" y="48321"/>
                      <a:pt x="1510518" y="35846"/>
                    </a:cubicBezTo>
                    <a:cubicBezTo>
                      <a:pt x="1521442" y="23370"/>
                      <a:pt x="1529888" y="11569"/>
                      <a:pt x="1535854" y="438"/>
                    </a:cubicBezTo>
                    <a:close/>
                    <a:moveTo>
                      <a:pt x="288578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8" y="19923"/>
                      <a:pt x="286168" y="23008"/>
                    </a:cubicBezTo>
                    <a:lnTo>
                      <a:pt x="422027" y="23008"/>
                    </a:lnTo>
                    <a:lnTo>
                      <a:pt x="422027" y="32404"/>
                    </a:lnTo>
                    <a:lnTo>
                      <a:pt x="279375" y="32404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4999" y="64524"/>
                      <a:pt x="244013" y="63025"/>
                      <a:pt x="242671" y="61224"/>
                    </a:cubicBezTo>
                    <a:cubicBezTo>
                      <a:pt x="241329" y="59424"/>
                      <a:pt x="240124" y="57926"/>
                      <a:pt x="239055" y="56732"/>
                    </a:cubicBezTo>
                    <a:cubicBezTo>
                      <a:pt x="248774" y="49927"/>
                      <a:pt x="258042" y="41642"/>
                      <a:pt x="266858" y="31877"/>
                    </a:cubicBezTo>
                    <a:cubicBezTo>
                      <a:pt x="275672" y="22111"/>
                      <a:pt x="282913" y="11632"/>
                      <a:pt x="288578" y="438"/>
                    </a:cubicBezTo>
                    <a:close/>
                    <a:moveTo>
                      <a:pt x="2858730" y="425"/>
                    </a:moveTo>
                    <a:lnTo>
                      <a:pt x="2867933" y="4807"/>
                    </a:lnTo>
                    <a:cubicBezTo>
                      <a:pt x="2866363" y="7692"/>
                      <a:pt x="2864464" y="10687"/>
                      <a:pt x="2862235" y="13792"/>
                    </a:cubicBezTo>
                    <a:cubicBezTo>
                      <a:pt x="2874489" y="30308"/>
                      <a:pt x="2888495" y="44771"/>
                      <a:pt x="2904253" y="57179"/>
                    </a:cubicBezTo>
                    <a:cubicBezTo>
                      <a:pt x="2920012" y="69586"/>
                      <a:pt x="2937634" y="80762"/>
                      <a:pt x="2957118" y="90705"/>
                    </a:cubicBezTo>
                    <a:cubicBezTo>
                      <a:pt x="2955662" y="91751"/>
                      <a:pt x="2954247" y="93111"/>
                      <a:pt x="2952873" y="94786"/>
                    </a:cubicBezTo>
                    <a:cubicBezTo>
                      <a:pt x="2951498" y="96462"/>
                      <a:pt x="2950357" y="98096"/>
                      <a:pt x="2949449" y="99689"/>
                    </a:cubicBezTo>
                    <a:cubicBezTo>
                      <a:pt x="2930667" y="89450"/>
                      <a:pt x="2913612" y="78101"/>
                      <a:pt x="2898282" y="65642"/>
                    </a:cubicBezTo>
                    <a:cubicBezTo>
                      <a:pt x="2882952" y="53184"/>
                      <a:pt x="2868965" y="38603"/>
                      <a:pt x="2856319" y="21899"/>
                    </a:cubicBezTo>
                    <a:cubicBezTo>
                      <a:pt x="2844500" y="37840"/>
                      <a:pt x="2830613" y="52522"/>
                      <a:pt x="2814658" y="65944"/>
                    </a:cubicBezTo>
                    <a:cubicBezTo>
                      <a:pt x="2798703" y="79365"/>
                      <a:pt x="2781911" y="90541"/>
                      <a:pt x="2764286" y="99470"/>
                    </a:cubicBezTo>
                    <a:cubicBezTo>
                      <a:pt x="2763285" y="97987"/>
                      <a:pt x="2762108" y="96407"/>
                      <a:pt x="2760752" y="94732"/>
                    </a:cubicBezTo>
                    <a:cubicBezTo>
                      <a:pt x="2759396" y="93056"/>
                      <a:pt x="2757945" y="91641"/>
                      <a:pt x="2756397" y="90486"/>
                    </a:cubicBezTo>
                    <a:cubicBezTo>
                      <a:pt x="2777315" y="80570"/>
                      <a:pt x="2796780" y="67696"/>
                      <a:pt x="2814795" y="51865"/>
                    </a:cubicBezTo>
                    <a:cubicBezTo>
                      <a:pt x="2832808" y="36033"/>
                      <a:pt x="2847453" y="18886"/>
                      <a:pt x="2858730" y="425"/>
                    </a:cubicBezTo>
                    <a:close/>
                    <a:moveTo>
                      <a:pt x="4058948" y="0"/>
                    </a:moveTo>
                    <a:lnTo>
                      <a:pt x="4069028" y="0"/>
                    </a:lnTo>
                    <a:lnTo>
                      <a:pt x="4069028" y="47537"/>
                    </a:lnTo>
                    <a:lnTo>
                      <a:pt x="4095542" y="47537"/>
                    </a:lnTo>
                    <a:lnTo>
                      <a:pt x="4095542" y="57617"/>
                    </a:lnTo>
                    <a:lnTo>
                      <a:pt x="4069028" y="57617"/>
                    </a:lnTo>
                    <a:lnTo>
                      <a:pt x="4069028" y="68139"/>
                    </a:lnTo>
                    <a:cubicBezTo>
                      <a:pt x="4071520" y="70881"/>
                      <a:pt x="4074766" y="74603"/>
                      <a:pt x="4078767" y="79306"/>
                    </a:cubicBezTo>
                    <a:cubicBezTo>
                      <a:pt x="4082768" y="84009"/>
                      <a:pt x="4086598" y="88590"/>
                      <a:pt x="4090259" y="93049"/>
                    </a:cubicBezTo>
                    <a:cubicBezTo>
                      <a:pt x="4093920" y="97507"/>
                      <a:pt x="4096484" y="100739"/>
                      <a:pt x="4097953" y="102744"/>
                    </a:cubicBezTo>
                    <a:lnTo>
                      <a:pt x="4092036" y="111515"/>
                    </a:lnTo>
                    <a:cubicBezTo>
                      <a:pt x="4089749" y="107944"/>
                      <a:pt x="4086380" y="103089"/>
                      <a:pt x="4081930" y="96951"/>
                    </a:cubicBezTo>
                    <a:cubicBezTo>
                      <a:pt x="4077478" y="90812"/>
                      <a:pt x="4073177" y="85081"/>
                      <a:pt x="4069028" y="79757"/>
                    </a:cubicBezTo>
                    <a:lnTo>
                      <a:pt x="4069028" y="198283"/>
                    </a:lnTo>
                    <a:lnTo>
                      <a:pt x="4058948" y="198283"/>
                    </a:lnTo>
                    <a:lnTo>
                      <a:pt x="4058948" y="82826"/>
                    </a:lnTo>
                    <a:cubicBezTo>
                      <a:pt x="4054812" y="96765"/>
                      <a:pt x="4049991" y="110065"/>
                      <a:pt x="4044486" y="122726"/>
                    </a:cubicBezTo>
                    <a:cubicBezTo>
                      <a:pt x="4038980" y="135387"/>
                      <a:pt x="4033283" y="145892"/>
                      <a:pt x="4027393" y="154241"/>
                    </a:cubicBezTo>
                    <a:cubicBezTo>
                      <a:pt x="4026686" y="152652"/>
                      <a:pt x="4025746" y="151012"/>
                      <a:pt x="4024572" y="149317"/>
                    </a:cubicBezTo>
                    <a:cubicBezTo>
                      <a:pt x="4023399" y="147623"/>
                      <a:pt x="4022295" y="146202"/>
                      <a:pt x="4021258" y="145055"/>
                    </a:cubicBezTo>
                    <a:cubicBezTo>
                      <a:pt x="4025993" y="138704"/>
                      <a:pt x="4030694" y="130758"/>
                      <a:pt x="4035363" y="121219"/>
                    </a:cubicBezTo>
                    <a:cubicBezTo>
                      <a:pt x="4040033" y="111679"/>
                      <a:pt x="4044312" y="101397"/>
                      <a:pt x="4048202" y="90371"/>
                    </a:cubicBezTo>
                    <a:cubicBezTo>
                      <a:pt x="4052093" y="79345"/>
                      <a:pt x="4055236" y="68427"/>
                      <a:pt x="4057633" y="57617"/>
                    </a:cubicBezTo>
                    <a:lnTo>
                      <a:pt x="4024326" y="57617"/>
                    </a:lnTo>
                    <a:lnTo>
                      <a:pt x="4024326" y="47537"/>
                    </a:lnTo>
                    <a:lnTo>
                      <a:pt x="4058948" y="475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任意多边形: 形状 87">
                <a:extLst>
                  <a:ext uri="{FF2B5EF4-FFF2-40B4-BE49-F238E27FC236}">
                    <a16:creationId xmlns:a16="http://schemas.microsoft.com/office/drawing/2014/main" id="{6695DA49-16A1-448F-9C8D-A8F974E4A482}"/>
                  </a:ext>
                </a:extLst>
              </p:cNvPr>
              <p:cNvSpPr/>
              <p:nvPr/>
            </p:nvSpPr>
            <p:spPr>
              <a:xfrm>
                <a:off x="5205447" y="5366485"/>
                <a:ext cx="680392" cy="210349"/>
              </a:xfrm>
              <a:custGeom>
                <a:avLst/>
                <a:gdLst>
                  <a:gd name="connsiteX0" fmla="*/ 483177 w 680392"/>
                  <a:gd name="connsiteY0" fmla="*/ 150528 h 210349"/>
                  <a:gd name="connsiteX1" fmla="*/ 483177 w 680392"/>
                  <a:gd name="connsiteY1" fmla="*/ 160621 h 210349"/>
                  <a:gd name="connsiteX2" fmla="*/ 501365 w 680392"/>
                  <a:gd name="connsiteY2" fmla="*/ 159388 h 210349"/>
                  <a:gd name="connsiteX3" fmla="*/ 520210 w 680392"/>
                  <a:gd name="connsiteY3" fmla="*/ 157992 h 210349"/>
                  <a:gd name="connsiteX4" fmla="*/ 520210 w 680392"/>
                  <a:gd name="connsiteY4" fmla="*/ 150528 h 210349"/>
                  <a:gd name="connsiteX5" fmla="*/ 483177 w 680392"/>
                  <a:gd name="connsiteY5" fmla="*/ 121165 h 210349"/>
                  <a:gd name="connsiteX6" fmla="*/ 483177 w 680392"/>
                  <a:gd name="connsiteY6" fmla="*/ 128861 h 210349"/>
                  <a:gd name="connsiteX7" fmla="*/ 520210 w 680392"/>
                  <a:gd name="connsiteY7" fmla="*/ 128861 h 210349"/>
                  <a:gd name="connsiteX8" fmla="*/ 520210 w 680392"/>
                  <a:gd name="connsiteY8" fmla="*/ 121165 h 210349"/>
                  <a:gd name="connsiteX9" fmla="*/ 483177 w 680392"/>
                  <a:gd name="connsiteY9" fmla="*/ 91144 h 210349"/>
                  <a:gd name="connsiteX10" fmla="*/ 483177 w 680392"/>
                  <a:gd name="connsiteY10" fmla="*/ 99498 h 210349"/>
                  <a:gd name="connsiteX11" fmla="*/ 520210 w 680392"/>
                  <a:gd name="connsiteY11" fmla="*/ 99498 h 210349"/>
                  <a:gd name="connsiteX12" fmla="*/ 520210 w 680392"/>
                  <a:gd name="connsiteY12" fmla="*/ 91144 h 210349"/>
                  <a:gd name="connsiteX13" fmla="*/ 402319 w 680392"/>
                  <a:gd name="connsiteY13" fmla="*/ 70560 h 210349"/>
                  <a:gd name="connsiteX14" fmla="*/ 398566 w 680392"/>
                  <a:gd name="connsiteY14" fmla="*/ 80667 h 210349"/>
                  <a:gd name="connsiteX15" fmla="*/ 394650 w 680392"/>
                  <a:gd name="connsiteY15" fmla="*/ 90281 h 210349"/>
                  <a:gd name="connsiteX16" fmla="*/ 402319 w 680392"/>
                  <a:gd name="connsiteY16" fmla="*/ 90281 h 210349"/>
                  <a:gd name="connsiteX17" fmla="*/ 649057 w 680392"/>
                  <a:gd name="connsiteY17" fmla="*/ 69245 h 210349"/>
                  <a:gd name="connsiteX18" fmla="*/ 680392 w 680392"/>
                  <a:gd name="connsiteY18" fmla="*/ 69245 h 210349"/>
                  <a:gd name="connsiteX19" fmla="*/ 680392 w 680392"/>
                  <a:gd name="connsiteY19" fmla="*/ 208391 h 210349"/>
                  <a:gd name="connsiteX20" fmla="*/ 605889 w 680392"/>
                  <a:gd name="connsiteY20" fmla="*/ 208391 h 210349"/>
                  <a:gd name="connsiteX21" fmla="*/ 605889 w 680392"/>
                  <a:gd name="connsiteY21" fmla="*/ 179904 h 210349"/>
                  <a:gd name="connsiteX22" fmla="*/ 649057 w 680392"/>
                  <a:gd name="connsiteY22" fmla="*/ 179904 h 210349"/>
                  <a:gd name="connsiteX23" fmla="*/ 443296 w 680392"/>
                  <a:gd name="connsiteY23" fmla="*/ 65752 h 210349"/>
                  <a:gd name="connsiteX24" fmla="*/ 563817 w 680392"/>
                  <a:gd name="connsiteY24" fmla="*/ 65752 h 210349"/>
                  <a:gd name="connsiteX25" fmla="*/ 563817 w 680392"/>
                  <a:gd name="connsiteY25" fmla="*/ 91144 h 210349"/>
                  <a:gd name="connsiteX26" fmla="*/ 549573 w 680392"/>
                  <a:gd name="connsiteY26" fmla="*/ 91144 h 210349"/>
                  <a:gd name="connsiteX27" fmla="*/ 549573 w 680392"/>
                  <a:gd name="connsiteY27" fmla="*/ 155584 h 210349"/>
                  <a:gd name="connsiteX28" fmla="*/ 566227 w 680392"/>
                  <a:gd name="connsiteY28" fmla="*/ 154266 h 210349"/>
                  <a:gd name="connsiteX29" fmla="*/ 566227 w 680392"/>
                  <a:gd name="connsiteY29" fmla="*/ 180230 h 210349"/>
                  <a:gd name="connsiteX30" fmla="*/ 549573 w 680392"/>
                  <a:gd name="connsiteY30" fmla="*/ 181767 h 210349"/>
                  <a:gd name="connsiteX31" fmla="*/ 549573 w 680392"/>
                  <a:gd name="connsiteY31" fmla="*/ 208172 h 210349"/>
                  <a:gd name="connsiteX32" fmla="*/ 520210 w 680392"/>
                  <a:gd name="connsiteY32" fmla="*/ 208172 h 210349"/>
                  <a:gd name="connsiteX33" fmla="*/ 520210 w 680392"/>
                  <a:gd name="connsiteY33" fmla="*/ 184506 h 210349"/>
                  <a:gd name="connsiteX34" fmla="*/ 479863 w 680392"/>
                  <a:gd name="connsiteY34" fmla="*/ 188040 h 210349"/>
                  <a:gd name="connsiteX35" fmla="*/ 444611 w 680392"/>
                  <a:gd name="connsiteY35" fmla="*/ 191080 h 210349"/>
                  <a:gd name="connsiteX36" fmla="*/ 440009 w 680392"/>
                  <a:gd name="connsiteY36" fmla="*/ 163470 h 210349"/>
                  <a:gd name="connsiteX37" fmla="*/ 454034 w 680392"/>
                  <a:gd name="connsiteY37" fmla="*/ 162593 h 210349"/>
                  <a:gd name="connsiteX38" fmla="*/ 454034 w 680392"/>
                  <a:gd name="connsiteY38" fmla="*/ 91144 h 210349"/>
                  <a:gd name="connsiteX39" fmla="*/ 443296 w 680392"/>
                  <a:gd name="connsiteY39" fmla="*/ 91144 h 210349"/>
                  <a:gd name="connsiteX40" fmla="*/ 271486 w 680392"/>
                  <a:gd name="connsiteY40" fmla="*/ 29131 h 210349"/>
                  <a:gd name="connsiteX41" fmla="*/ 271486 w 680392"/>
                  <a:gd name="connsiteY41" fmla="*/ 44497 h 210349"/>
                  <a:gd name="connsiteX42" fmla="*/ 284442 w 680392"/>
                  <a:gd name="connsiteY42" fmla="*/ 44497 h 210349"/>
                  <a:gd name="connsiteX43" fmla="*/ 284442 w 680392"/>
                  <a:gd name="connsiteY43" fmla="*/ 29131 h 210349"/>
                  <a:gd name="connsiteX44" fmla="*/ 239275 w 680392"/>
                  <a:gd name="connsiteY44" fmla="*/ 29131 h 210349"/>
                  <a:gd name="connsiteX45" fmla="*/ 239275 w 680392"/>
                  <a:gd name="connsiteY45" fmla="*/ 44497 h 210349"/>
                  <a:gd name="connsiteX46" fmla="*/ 251792 w 680392"/>
                  <a:gd name="connsiteY46" fmla="*/ 44497 h 210349"/>
                  <a:gd name="connsiteX47" fmla="*/ 251792 w 680392"/>
                  <a:gd name="connsiteY47" fmla="*/ 29131 h 210349"/>
                  <a:gd name="connsiteX48" fmla="*/ 207282 w 680392"/>
                  <a:gd name="connsiteY48" fmla="*/ 29131 h 210349"/>
                  <a:gd name="connsiteX49" fmla="*/ 207282 w 680392"/>
                  <a:gd name="connsiteY49" fmla="*/ 44497 h 210349"/>
                  <a:gd name="connsiteX50" fmla="*/ 219580 w 680392"/>
                  <a:gd name="connsiteY50" fmla="*/ 44497 h 210349"/>
                  <a:gd name="connsiteX51" fmla="*/ 219580 w 680392"/>
                  <a:gd name="connsiteY51" fmla="*/ 29131 h 210349"/>
                  <a:gd name="connsiteX52" fmla="*/ 482301 w 680392"/>
                  <a:gd name="connsiteY52" fmla="*/ 28255 h 210349"/>
                  <a:gd name="connsiteX53" fmla="*/ 482301 w 680392"/>
                  <a:gd name="connsiteY53" fmla="*/ 37047 h 210349"/>
                  <a:gd name="connsiteX54" fmla="*/ 521305 w 680392"/>
                  <a:gd name="connsiteY54" fmla="*/ 37047 h 210349"/>
                  <a:gd name="connsiteX55" fmla="*/ 521305 w 680392"/>
                  <a:gd name="connsiteY55" fmla="*/ 28255 h 210349"/>
                  <a:gd name="connsiteX56" fmla="*/ 453376 w 680392"/>
                  <a:gd name="connsiteY56" fmla="*/ 6369 h 210349"/>
                  <a:gd name="connsiteX57" fmla="*/ 552203 w 680392"/>
                  <a:gd name="connsiteY57" fmla="*/ 6369 h 210349"/>
                  <a:gd name="connsiteX58" fmla="*/ 552203 w 680392"/>
                  <a:gd name="connsiteY58" fmla="*/ 58933 h 210349"/>
                  <a:gd name="connsiteX59" fmla="*/ 453376 w 680392"/>
                  <a:gd name="connsiteY59" fmla="*/ 58933 h 210349"/>
                  <a:gd name="connsiteX60" fmla="*/ 180794 w 680392"/>
                  <a:gd name="connsiteY60" fmla="*/ 4616 h 210349"/>
                  <a:gd name="connsiteX61" fmla="*/ 312463 w 680392"/>
                  <a:gd name="connsiteY61" fmla="*/ 4616 h 210349"/>
                  <a:gd name="connsiteX62" fmla="*/ 312463 w 680392"/>
                  <a:gd name="connsiteY62" fmla="*/ 69231 h 210349"/>
                  <a:gd name="connsiteX63" fmla="*/ 237962 w 680392"/>
                  <a:gd name="connsiteY63" fmla="*/ 69231 h 210349"/>
                  <a:gd name="connsiteX64" fmla="*/ 248059 w 680392"/>
                  <a:gd name="connsiteY64" fmla="*/ 72305 h 210349"/>
                  <a:gd name="connsiteX65" fmla="*/ 245149 w 680392"/>
                  <a:gd name="connsiteY65" fmla="*/ 77548 h 210349"/>
                  <a:gd name="connsiteX66" fmla="*/ 241909 w 680392"/>
                  <a:gd name="connsiteY66" fmla="*/ 82625 h 210349"/>
                  <a:gd name="connsiteX67" fmla="*/ 282246 w 680392"/>
                  <a:gd name="connsiteY67" fmla="*/ 82625 h 210349"/>
                  <a:gd name="connsiteX68" fmla="*/ 287726 w 680392"/>
                  <a:gd name="connsiteY68" fmla="*/ 81528 h 210349"/>
                  <a:gd name="connsiteX69" fmla="*/ 307866 w 680392"/>
                  <a:gd name="connsiteY69" fmla="*/ 90943 h 210349"/>
                  <a:gd name="connsiteX70" fmla="*/ 267451 w 680392"/>
                  <a:gd name="connsiteY70" fmla="*/ 144438 h 210349"/>
                  <a:gd name="connsiteX71" fmla="*/ 205311 w 680392"/>
                  <a:gd name="connsiteY71" fmla="*/ 174440 h 210349"/>
                  <a:gd name="connsiteX72" fmla="*/ 221347 w 680392"/>
                  <a:gd name="connsiteY72" fmla="*/ 175700 h 210349"/>
                  <a:gd name="connsiteX73" fmla="*/ 238837 w 680392"/>
                  <a:gd name="connsiteY73" fmla="*/ 175974 h 210349"/>
                  <a:gd name="connsiteX74" fmla="*/ 265474 w 680392"/>
                  <a:gd name="connsiteY74" fmla="*/ 175259 h 210349"/>
                  <a:gd name="connsiteX75" fmla="*/ 295704 w 680392"/>
                  <a:gd name="connsiteY75" fmla="*/ 173182 h 210349"/>
                  <a:gd name="connsiteX76" fmla="*/ 322762 w 680392"/>
                  <a:gd name="connsiteY76" fmla="*/ 169837 h 210349"/>
                  <a:gd name="connsiteX77" fmla="*/ 316818 w 680392"/>
                  <a:gd name="connsiteY77" fmla="*/ 186700 h 210349"/>
                  <a:gd name="connsiteX78" fmla="*/ 313339 w 680392"/>
                  <a:gd name="connsiteY78" fmla="*/ 203559 h 210349"/>
                  <a:gd name="connsiteX79" fmla="*/ 291737 w 680392"/>
                  <a:gd name="connsiteY79" fmla="*/ 204727 h 210349"/>
                  <a:gd name="connsiteX80" fmla="*/ 264184 w 680392"/>
                  <a:gd name="connsiteY80" fmla="*/ 205748 h 210349"/>
                  <a:gd name="connsiteX81" fmla="*/ 237305 w 680392"/>
                  <a:gd name="connsiteY81" fmla="*/ 206186 h 210349"/>
                  <a:gd name="connsiteX82" fmla="*/ 200307 w 680392"/>
                  <a:gd name="connsiteY82" fmla="*/ 203778 h 210349"/>
                  <a:gd name="connsiteX83" fmla="*/ 172678 w 680392"/>
                  <a:gd name="connsiteY83" fmla="*/ 194802 h 210349"/>
                  <a:gd name="connsiteX84" fmla="*/ 158814 w 680392"/>
                  <a:gd name="connsiteY84" fmla="*/ 186510 h 210349"/>
                  <a:gd name="connsiteX85" fmla="*/ 149226 w 680392"/>
                  <a:gd name="connsiteY85" fmla="*/ 182323 h 210349"/>
                  <a:gd name="connsiteX86" fmla="*/ 142961 w 680392"/>
                  <a:gd name="connsiteY86" fmla="*/ 186912 h 210349"/>
                  <a:gd name="connsiteX87" fmla="*/ 136209 w 680392"/>
                  <a:gd name="connsiteY87" fmla="*/ 197730 h 210349"/>
                  <a:gd name="connsiteX88" fmla="*/ 129943 w 680392"/>
                  <a:gd name="connsiteY88" fmla="*/ 210349 h 210349"/>
                  <a:gd name="connsiteX89" fmla="*/ 108031 w 680392"/>
                  <a:gd name="connsiteY89" fmla="*/ 178819 h 210349"/>
                  <a:gd name="connsiteX90" fmla="*/ 123287 w 680392"/>
                  <a:gd name="connsiteY90" fmla="*/ 164494 h 210349"/>
                  <a:gd name="connsiteX91" fmla="*/ 138051 w 680392"/>
                  <a:gd name="connsiteY91" fmla="*/ 155591 h 210349"/>
                  <a:gd name="connsiteX92" fmla="*/ 138051 w 680392"/>
                  <a:gd name="connsiteY92" fmla="*/ 101238 h 210349"/>
                  <a:gd name="connsiteX93" fmla="*/ 115262 w 680392"/>
                  <a:gd name="connsiteY93" fmla="*/ 101238 h 210349"/>
                  <a:gd name="connsiteX94" fmla="*/ 115262 w 680392"/>
                  <a:gd name="connsiteY94" fmla="*/ 72094 h 210349"/>
                  <a:gd name="connsiteX95" fmla="*/ 168509 w 680392"/>
                  <a:gd name="connsiteY95" fmla="*/ 72094 h 210349"/>
                  <a:gd name="connsiteX96" fmla="*/ 168509 w 680392"/>
                  <a:gd name="connsiteY96" fmla="*/ 161067 h 210349"/>
                  <a:gd name="connsiteX97" fmla="*/ 172431 w 680392"/>
                  <a:gd name="connsiteY97" fmla="*/ 163396 h 210349"/>
                  <a:gd name="connsiteX98" fmla="*/ 176846 w 680392"/>
                  <a:gd name="connsiteY98" fmla="*/ 165890 h 210349"/>
                  <a:gd name="connsiteX99" fmla="*/ 185472 w 680392"/>
                  <a:gd name="connsiteY99" fmla="*/ 169863 h 210349"/>
                  <a:gd name="connsiteX100" fmla="*/ 195242 w 680392"/>
                  <a:gd name="connsiteY100" fmla="*/ 172686 h 210349"/>
                  <a:gd name="connsiteX101" fmla="*/ 188675 w 680392"/>
                  <a:gd name="connsiteY101" fmla="*/ 161643 h 210349"/>
                  <a:gd name="connsiteX102" fmla="*/ 181451 w 680392"/>
                  <a:gd name="connsiteY102" fmla="*/ 152079 h 210349"/>
                  <a:gd name="connsiteX103" fmla="*/ 201268 w 680392"/>
                  <a:gd name="connsiteY103" fmla="*/ 146955 h 210349"/>
                  <a:gd name="connsiteX104" fmla="*/ 219799 w 680392"/>
                  <a:gd name="connsiteY104" fmla="*/ 140023 h 210349"/>
                  <a:gd name="connsiteX105" fmla="*/ 212690 w 680392"/>
                  <a:gd name="connsiteY105" fmla="*/ 133529 h 210349"/>
                  <a:gd name="connsiteX106" fmla="*/ 205749 w 680392"/>
                  <a:gd name="connsiteY106" fmla="*/ 127527 h 210349"/>
                  <a:gd name="connsiteX107" fmla="*/ 227458 w 680392"/>
                  <a:gd name="connsiteY107" fmla="*/ 109990 h 210349"/>
                  <a:gd name="connsiteX108" fmla="*/ 236708 w 680392"/>
                  <a:gd name="connsiteY108" fmla="*/ 117115 h 210349"/>
                  <a:gd name="connsiteX109" fmla="*/ 246302 w 680392"/>
                  <a:gd name="connsiteY109" fmla="*/ 124897 h 210349"/>
                  <a:gd name="connsiteX110" fmla="*/ 256276 w 680392"/>
                  <a:gd name="connsiteY110" fmla="*/ 116403 h 210349"/>
                  <a:gd name="connsiteX111" fmla="*/ 264921 w 680392"/>
                  <a:gd name="connsiteY111" fmla="*/ 106921 h 210349"/>
                  <a:gd name="connsiteX112" fmla="*/ 222425 w 680392"/>
                  <a:gd name="connsiteY112" fmla="*/ 106921 h 210349"/>
                  <a:gd name="connsiteX113" fmla="*/ 207485 w 680392"/>
                  <a:gd name="connsiteY113" fmla="*/ 120841 h 210349"/>
                  <a:gd name="connsiteX114" fmla="*/ 191740 w 680392"/>
                  <a:gd name="connsiteY114" fmla="*/ 132131 h 210349"/>
                  <a:gd name="connsiteX115" fmla="*/ 181692 w 680392"/>
                  <a:gd name="connsiteY115" fmla="*/ 121033 h 210349"/>
                  <a:gd name="connsiteX116" fmla="*/ 170484 w 680392"/>
                  <a:gd name="connsiteY116" fmla="*/ 110429 h 210349"/>
                  <a:gd name="connsiteX117" fmla="*/ 196474 w 680392"/>
                  <a:gd name="connsiteY117" fmla="*/ 92717 h 210349"/>
                  <a:gd name="connsiteX118" fmla="*/ 216725 w 680392"/>
                  <a:gd name="connsiteY118" fmla="*/ 69231 h 210349"/>
                  <a:gd name="connsiteX119" fmla="*/ 180794 w 680392"/>
                  <a:gd name="connsiteY119" fmla="*/ 69231 h 210349"/>
                  <a:gd name="connsiteX120" fmla="*/ 143091 w 680392"/>
                  <a:gd name="connsiteY120" fmla="*/ 2424 h 210349"/>
                  <a:gd name="connsiteX121" fmla="*/ 160376 w 680392"/>
                  <a:gd name="connsiteY121" fmla="*/ 21091 h 210349"/>
                  <a:gd name="connsiteX122" fmla="*/ 174871 w 680392"/>
                  <a:gd name="connsiteY122" fmla="*/ 39448 h 210349"/>
                  <a:gd name="connsiteX123" fmla="*/ 149446 w 680392"/>
                  <a:gd name="connsiteY123" fmla="*/ 58505 h 210349"/>
                  <a:gd name="connsiteX124" fmla="*/ 136243 w 680392"/>
                  <a:gd name="connsiteY124" fmla="*/ 39388 h 210349"/>
                  <a:gd name="connsiteX125" fmla="*/ 119425 w 680392"/>
                  <a:gd name="connsiteY125" fmla="*/ 19281 h 210349"/>
                  <a:gd name="connsiteX126" fmla="*/ 0 w 680392"/>
                  <a:gd name="connsiteY126" fmla="*/ 220 h 210349"/>
                  <a:gd name="connsiteX127" fmla="*/ 74504 w 680392"/>
                  <a:gd name="connsiteY127" fmla="*/ 220 h 210349"/>
                  <a:gd name="connsiteX128" fmla="*/ 74504 w 680392"/>
                  <a:gd name="connsiteY128" fmla="*/ 28706 h 210349"/>
                  <a:gd name="connsiteX129" fmla="*/ 31336 w 680392"/>
                  <a:gd name="connsiteY129" fmla="*/ 28706 h 210349"/>
                  <a:gd name="connsiteX130" fmla="*/ 31336 w 680392"/>
                  <a:gd name="connsiteY130" fmla="*/ 139366 h 210349"/>
                  <a:gd name="connsiteX131" fmla="*/ 0 w 680392"/>
                  <a:gd name="connsiteY131" fmla="*/ 139366 h 210349"/>
                  <a:gd name="connsiteX132" fmla="*/ 390267 w 680392"/>
                  <a:gd name="connsiteY132" fmla="*/ 0 h 210349"/>
                  <a:gd name="connsiteX133" fmla="*/ 420726 w 680392"/>
                  <a:gd name="connsiteY133" fmla="*/ 5478 h 210349"/>
                  <a:gd name="connsiteX134" fmla="*/ 418946 w 680392"/>
                  <a:gd name="connsiteY134" fmla="*/ 14134 h 210349"/>
                  <a:gd name="connsiteX135" fmla="*/ 417001 w 680392"/>
                  <a:gd name="connsiteY135" fmla="*/ 22790 h 210349"/>
                  <a:gd name="connsiteX136" fmla="*/ 445049 w 680392"/>
                  <a:gd name="connsiteY136" fmla="*/ 22790 h 210349"/>
                  <a:gd name="connsiteX137" fmla="*/ 445049 w 680392"/>
                  <a:gd name="connsiteY137" fmla="*/ 52810 h 210349"/>
                  <a:gd name="connsiteX138" fmla="*/ 408455 w 680392"/>
                  <a:gd name="connsiteY138" fmla="*/ 52810 h 210349"/>
                  <a:gd name="connsiteX139" fmla="*/ 405606 w 680392"/>
                  <a:gd name="connsiteY139" fmla="*/ 60918 h 210349"/>
                  <a:gd name="connsiteX140" fmla="*/ 431244 w 680392"/>
                  <a:gd name="connsiteY140" fmla="*/ 60918 h 210349"/>
                  <a:gd name="connsiteX141" fmla="*/ 431244 w 680392"/>
                  <a:gd name="connsiteY141" fmla="*/ 90281 h 210349"/>
                  <a:gd name="connsiteX142" fmla="*/ 441105 w 680392"/>
                  <a:gd name="connsiteY142" fmla="*/ 90281 h 210349"/>
                  <a:gd name="connsiteX143" fmla="*/ 441105 w 680392"/>
                  <a:gd name="connsiteY143" fmla="*/ 118768 h 210349"/>
                  <a:gd name="connsiteX144" fmla="*/ 431244 w 680392"/>
                  <a:gd name="connsiteY144" fmla="*/ 118768 h 210349"/>
                  <a:gd name="connsiteX145" fmla="*/ 431244 w 680392"/>
                  <a:gd name="connsiteY145" fmla="*/ 135646 h 210349"/>
                  <a:gd name="connsiteX146" fmla="*/ 443953 w 680392"/>
                  <a:gd name="connsiteY146" fmla="*/ 133895 h 210349"/>
                  <a:gd name="connsiteX147" fmla="*/ 445488 w 680392"/>
                  <a:gd name="connsiteY147" fmla="*/ 161059 h 210349"/>
                  <a:gd name="connsiteX148" fmla="*/ 431244 w 680392"/>
                  <a:gd name="connsiteY148" fmla="*/ 163689 h 210349"/>
                  <a:gd name="connsiteX149" fmla="*/ 431244 w 680392"/>
                  <a:gd name="connsiteY149" fmla="*/ 207953 h 210349"/>
                  <a:gd name="connsiteX150" fmla="*/ 402319 w 680392"/>
                  <a:gd name="connsiteY150" fmla="*/ 207953 h 210349"/>
                  <a:gd name="connsiteX151" fmla="*/ 402319 w 680392"/>
                  <a:gd name="connsiteY151" fmla="*/ 168948 h 210349"/>
                  <a:gd name="connsiteX152" fmla="*/ 382734 w 680392"/>
                  <a:gd name="connsiteY152" fmla="*/ 172207 h 210349"/>
                  <a:gd name="connsiteX153" fmla="*/ 364629 w 680392"/>
                  <a:gd name="connsiteY153" fmla="*/ 175302 h 210349"/>
                  <a:gd name="connsiteX154" fmla="*/ 358494 w 680392"/>
                  <a:gd name="connsiteY154" fmla="*/ 144837 h 210349"/>
                  <a:gd name="connsiteX155" fmla="*/ 378681 w 680392"/>
                  <a:gd name="connsiteY155" fmla="*/ 142540 h 210349"/>
                  <a:gd name="connsiteX156" fmla="*/ 402319 w 680392"/>
                  <a:gd name="connsiteY156" fmla="*/ 139585 h 210349"/>
                  <a:gd name="connsiteX157" fmla="*/ 402319 w 680392"/>
                  <a:gd name="connsiteY157" fmla="*/ 118768 h 210349"/>
                  <a:gd name="connsiteX158" fmla="*/ 386104 w 680392"/>
                  <a:gd name="connsiteY158" fmla="*/ 118768 h 210349"/>
                  <a:gd name="connsiteX159" fmla="*/ 375723 w 680392"/>
                  <a:gd name="connsiteY159" fmla="*/ 119700 h 210349"/>
                  <a:gd name="connsiteX160" fmla="*/ 368793 w 680392"/>
                  <a:gd name="connsiteY160" fmla="*/ 122278 h 210349"/>
                  <a:gd name="connsiteX161" fmla="*/ 364739 w 680392"/>
                  <a:gd name="connsiteY161" fmla="*/ 109648 h 210349"/>
                  <a:gd name="connsiteX162" fmla="*/ 359370 w 680392"/>
                  <a:gd name="connsiteY162" fmla="*/ 95540 h 210349"/>
                  <a:gd name="connsiteX163" fmla="*/ 365807 w 680392"/>
                  <a:gd name="connsiteY163" fmla="*/ 90145 h 210349"/>
                  <a:gd name="connsiteX164" fmla="*/ 371422 w 680392"/>
                  <a:gd name="connsiteY164" fmla="*/ 78668 h 210349"/>
                  <a:gd name="connsiteX165" fmla="*/ 374901 w 680392"/>
                  <a:gd name="connsiteY165" fmla="*/ 68780 h 210349"/>
                  <a:gd name="connsiteX166" fmla="*/ 379530 w 680392"/>
                  <a:gd name="connsiteY166" fmla="*/ 52810 h 210349"/>
                  <a:gd name="connsiteX167" fmla="*/ 361123 w 680392"/>
                  <a:gd name="connsiteY167" fmla="*/ 52810 h 210349"/>
                  <a:gd name="connsiteX168" fmla="*/ 361123 w 680392"/>
                  <a:gd name="connsiteY168" fmla="*/ 22790 h 210349"/>
                  <a:gd name="connsiteX169" fmla="*/ 386542 w 680392"/>
                  <a:gd name="connsiteY169" fmla="*/ 22790 h 210349"/>
                  <a:gd name="connsiteX170" fmla="*/ 388651 w 680392"/>
                  <a:gd name="connsiteY170" fmla="*/ 11395 h 210349"/>
                  <a:gd name="connsiteX171" fmla="*/ 390267 w 680392"/>
                  <a:gd name="connsiteY171" fmla="*/ 0 h 21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680392" h="210349">
                    <a:moveTo>
                      <a:pt x="483177" y="150528"/>
                    </a:moveTo>
                    <a:lnTo>
                      <a:pt x="483177" y="160621"/>
                    </a:lnTo>
                    <a:cubicBezTo>
                      <a:pt x="489103" y="160279"/>
                      <a:pt x="495165" y="159868"/>
                      <a:pt x="501365" y="159388"/>
                    </a:cubicBezTo>
                    <a:cubicBezTo>
                      <a:pt x="507565" y="158910"/>
                      <a:pt x="513846" y="158444"/>
                      <a:pt x="520210" y="157992"/>
                    </a:cubicBezTo>
                    <a:lnTo>
                      <a:pt x="520210" y="150528"/>
                    </a:lnTo>
                    <a:close/>
                    <a:moveTo>
                      <a:pt x="483177" y="121165"/>
                    </a:moveTo>
                    <a:lnTo>
                      <a:pt x="483177" y="128861"/>
                    </a:lnTo>
                    <a:lnTo>
                      <a:pt x="520210" y="128861"/>
                    </a:lnTo>
                    <a:lnTo>
                      <a:pt x="520210" y="121165"/>
                    </a:lnTo>
                    <a:close/>
                    <a:moveTo>
                      <a:pt x="483177" y="91144"/>
                    </a:moveTo>
                    <a:lnTo>
                      <a:pt x="483177" y="99498"/>
                    </a:lnTo>
                    <a:lnTo>
                      <a:pt x="520210" y="99498"/>
                    </a:lnTo>
                    <a:lnTo>
                      <a:pt x="520210" y="91144"/>
                    </a:lnTo>
                    <a:close/>
                    <a:moveTo>
                      <a:pt x="402319" y="70560"/>
                    </a:moveTo>
                    <a:cubicBezTo>
                      <a:pt x="401109" y="73970"/>
                      <a:pt x="399858" y="77339"/>
                      <a:pt x="398566" y="80667"/>
                    </a:cubicBezTo>
                    <a:cubicBezTo>
                      <a:pt x="397275" y="83995"/>
                      <a:pt x="395969" y="87200"/>
                      <a:pt x="394650" y="90281"/>
                    </a:cubicBezTo>
                    <a:lnTo>
                      <a:pt x="402319" y="90281"/>
                    </a:lnTo>
                    <a:close/>
                    <a:moveTo>
                      <a:pt x="649057" y="69245"/>
                    </a:moveTo>
                    <a:lnTo>
                      <a:pt x="680392" y="69245"/>
                    </a:lnTo>
                    <a:lnTo>
                      <a:pt x="680392" y="208391"/>
                    </a:lnTo>
                    <a:lnTo>
                      <a:pt x="605889" y="208391"/>
                    </a:lnTo>
                    <a:lnTo>
                      <a:pt x="605889" y="179904"/>
                    </a:lnTo>
                    <a:lnTo>
                      <a:pt x="649057" y="179904"/>
                    </a:lnTo>
                    <a:close/>
                    <a:moveTo>
                      <a:pt x="443296" y="65752"/>
                    </a:moveTo>
                    <a:lnTo>
                      <a:pt x="563817" y="65752"/>
                    </a:lnTo>
                    <a:lnTo>
                      <a:pt x="563817" y="91144"/>
                    </a:lnTo>
                    <a:lnTo>
                      <a:pt x="549573" y="91144"/>
                    </a:lnTo>
                    <a:lnTo>
                      <a:pt x="549573" y="155584"/>
                    </a:lnTo>
                    <a:lnTo>
                      <a:pt x="566227" y="154266"/>
                    </a:lnTo>
                    <a:lnTo>
                      <a:pt x="566227" y="180230"/>
                    </a:lnTo>
                    <a:lnTo>
                      <a:pt x="549573" y="181767"/>
                    </a:lnTo>
                    <a:lnTo>
                      <a:pt x="549573" y="208172"/>
                    </a:lnTo>
                    <a:lnTo>
                      <a:pt x="520210" y="208172"/>
                    </a:lnTo>
                    <a:lnTo>
                      <a:pt x="520210" y="184506"/>
                    </a:lnTo>
                    <a:cubicBezTo>
                      <a:pt x="506199" y="185725"/>
                      <a:pt x="492750" y="186903"/>
                      <a:pt x="479863" y="188040"/>
                    </a:cubicBezTo>
                    <a:cubicBezTo>
                      <a:pt x="466976" y="189176"/>
                      <a:pt x="455225" y="190190"/>
                      <a:pt x="444611" y="191080"/>
                    </a:cubicBezTo>
                    <a:lnTo>
                      <a:pt x="440009" y="163470"/>
                    </a:lnTo>
                    <a:lnTo>
                      <a:pt x="454034" y="162593"/>
                    </a:lnTo>
                    <a:lnTo>
                      <a:pt x="454034" y="91144"/>
                    </a:lnTo>
                    <a:lnTo>
                      <a:pt x="443296" y="91144"/>
                    </a:lnTo>
                    <a:close/>
                    <a:moveTo>
                      <a:pt x="271486" y="29131"/>
                    </a:moveTo>
                    <a:lnTo>
                      <a:pt x="271486" y="44497"/>
                    </a:lnTo>
                    <a:lnTo>
                      <a:pt x="284442" y="44497"/>
                    </a:lnTo>
                    <a:lnTo>
                      <a:pt x="284442" y="29131"/>
                    </a:lnTo>
                    <a:close/>
                    <a:moveTo>
                      <a:pt x="239275" y="29131"/>
                    </a:moveTo>
                    <a:lnTo>
                      <a:pt x="239275" y="44497"/>
                    </a:lnTo>
                    <a:lnTo>
                      <a:pt x="251792" y="44497"/>
                    </a:lnTo>
                    <a:lnTo>
                      <a:pt x="251792" y="29131"/>
                    </a:lnTo>
                    <a:close/>
                    <a:moveTo>
                      <a:pt x="207282" y="29131"/>
                    </a:moveTo>
                    <a:lnTo>
                      <a:pt x="207282" y="44497"/>
                    </a:lnTo>
                    <a:lnTo>
                      <a:pt x="219580" y="44497"/>
                    </a:lnTo>
                    <a:lnTo>
                      <a:pt x="219580" y="29131"/>
                    </a:lnTo>
                    <a:close/>
                    <a:moveTo>
                      <a:pt x="482301" y="28255"/>
                    </a:moveTo>
                    <a:lnTo>
                      <a:pt x="482301" y="37047"/>
                    </a:lnTo>
                    <a:lnTo>
                      <a:pt x="521305" y="37047"/>
                    </a:lnTo>
                    <a:lnTo>
                      <a:pt x="521305" y="28255"/>
                    </a:lnTo>
                    <a:close/>
                    <a:moveTo>
                      <a:pt x="453376" y="6369"/>
                    </a:moveTo>
                    <a:lnTo>
                      <a:pt x="552203" y="6369"/>
                    </a:lnTo>
                    <a:lnTo>
                      <a:pt x="552203" y="58933"/>
                    </a:lnTo>
                    <a:lnTo>
                      <a:pt x="453376" y="58933"/>
                    </a:lnTo>
                    <a:close/>
                    <a:moveTo>
                      <a:pt x="180794" y="4616"/>
                    </a:moveTo>
                    <a:lnTo>
                      <a:pt x="312463" y="4616"/>
                    </a:lnTo>
                    <a:lnTo>
                      <a:pt x="312463" y="69231"/>
                    </a:lnTo>
                    <a:lnTo>
                      <a:pt x="237962" y="69231"/>
                    </a:lnTo>
                    <a:lnTo>
                      <a:pt x="248059" y="72305"/>
                    </a:lnTo>
                    <a:cubicBezTo>
                      <a:pt x="247171" y="74067"/>
                      <a:pt x="246201" y="75814"/>
                      <a:pt x="245149" y="77548"/>
                    </a:cubicBezTo>
                    <a:cubicBezTo>
                      <a:pt x="244096" y="79282"/>
                      <a:pt x="243017" y="80974"/>
                      <a:pt x="241909" y="82625"/>
                    </a:cubicBezTo>
                    <a:lnTo>
                      <a:pt x="282246" y="82625"/>
                    </a:lnTo>
                    <a:lnTo>
                      <a:pt x="287726" y="81528"/>
                    </a:lnTo>
                    <a:lnTo>
                      <a:pt x="307866" y="90943"/>
                    </a:lnTo>
                    <a:cubicBezTo>
                      <a:pt x="298754" y="113305"/>
                      <a:pt x="285282" y="131136"/>
                      <a:pt x="267451" y="144438"/>
                    </a:cubicBezTo>
                    <a:cubicBezTo>
                      <a:pt x="249621" y="157738"/>
                      <a:pt x="228908" y="167739"/>
                      <a:pt x="205311" y="174440"/>
                    </a:cubicBezTo>
                    <a:cubicBezTo>
                      <a:pt x="210373" y="175079"/>
                      <a:pt x="215718" y="175499"/>
                      <a:pt x="221347" y="175700"/>
                    </a:cubicBezTo>
                    <a:cubicBezTo>
                      <a:pt x="226975" y="175901"/>
                      <a:pt x="232806" y="175992"/>
                      <a:pt x="238837" y="175974"/>
                    </a:cubicBezTo>
                    <a:cubicBezTo>
                      <a:pt x="246553" y="175971"/>
                      <a:pt x="255432" y="175733"/>
                      <a:pt x="265474" y="175259"/>
                    </a:cubicBezTo>
                    <a:cubicBezTo>
                      <a:pt x="275515" y="174786"/>
                      <a:pt x="285593" y="174093"/>
                      <a:pt x="295704" y="173182"/>
                    </a:cubicBezTo>
                    <a:cubicBezTo>
                      <a:pt x="305817" y="172269"/>
                      <a:pt x="314836" y="171155"/>
                      <a:pt x="322762" y="169837"/>
                    </a:cubicBezTo>
                    <a:cubicBezTo>
                      <a:pt x="320767" y="174529"/>
                      <a:pt x="318786" y="180150"/>
                      <a:pt x="316818" y="186700"/>
                    </a:cubicBezTo>
                    <a:cubicBezTo>
                      <a:pt x="314851" y="193251"/>
                      <a:pt x="313691" y="198870"/>
                      <a:pt x="313339" y="203559"/>
                    </a:cubicBezTo>
                    <a:cubicBezTo>
                      <a:pt x="307682" y="203936"/>
                      <a:pt x="300482" y="204325"/>
                      <a:pt x="291737" y="204727"/>
                    </a:cubicBezTo>
                    <a:cubicBezTo>
                      <a:pt x="282992" y="205128"/>
                      <a:pt x="273808" y="205468"/>
                      <a:pt x="264184" y="205748"/>
                    </a:cubicBezTo>
                    <a:cubicBezTo>
                      <a:pt x="254560" y="206028"/>
                      <a:pt x="245600" y="206174"/>
                      <a:pt x="237305" y="206186"/>
                    </a:cubicBezTo>
                    <a:cubicBezTo>
                      <a:pt x="222902" y="206259"/>
                      <a:pt x="210569" y="205456"/>
                      <a:pt x="200307" y="203778"/>
                    </a:cubicBezTo>
                    <a:cubicBezTo>
                      <a:pt x="190045" y="202100"/>
                      <a:pt x="180835" y="199107"/>
                      <a:pt x="172678" y="194802"/>
                    </a:cubicBezTo>
                    <a:cubicBezTo>
                      <a:pt x="167398" y="191887"/>
                      <a:pt x="162777" y="189123"/>
                      <a:pt x="158814" y="186510"/>
                    </a:cubicBezTo>
                    <a:cubicBezTo>
                      <a:pt x="154851" y="183896"/>
                      <a:pt x="151655" y="182500"/>
                      <a:pt x="149226" y="182323"/>
                    </a:cubicBezTo>
                    <a:cubicBezTo>
                      <a:pt x="147300" y="182446"/>
                      <a:pt x="145212" y="183976"/>
                      <a:pt x="142961" y="186912"/>
                    </a:cubicBezTo>
                    <a:cubicBezTo>
                      <a:pt x="140710" y="189849"/>
                      <a:pt x="138459" y="193455"/>
                      <a:pt x="136209" y="197730"/>
                    </a:cubicBezTo>
                    <a:cubicBezTo>
                      <a:pt x="133958" y="202005"/>
                      <a:pt x="131869" y="206212"/>
                      <a:pt x="129943" y="210349"/>
                    </a:cubicBezTo>
                    <a:lnTo>
                      <a:pt x="108031" y="178819"/>
                    </a:lnTo>
                    <a:cubicBezTo>
                      <a:pt x="113020" y="173210"/>
                      <a:pt x="118106" y="168435"/>
                      <a:pt x="123287" y="164494"/>
                    </a:cubicBezTo>
                    <a:cubicBezTo>
                      <a:pt x="128469" y="160554"/>
                      <a:pt x="133390" y="157587"/>
                      <a:pt x="138051" y="155591"/>
                    </a:cubicBezTo>
                    <a:lnTo>
                      <a:pt x="138051" y="101238"/>
                    </a:lnTo>
                    <a:lnTo>
                      <a:pt x="115262" y="101238"/>
                    </a:lnTo>
                    <a:lnTo>
                      <a:pt x="115262" y="72094"/>
                    </a:lnTo>
                    <a:lnTo>
                      <a:pt x="168509" y="72094"/>
                    </a:lnTo>
                    <a:lnTo>
                      <a:pt x="168509" y="161067"/>
                    </a:lnTo>
                    <a:cubicBezTo>
                      <a:pt x="169721" y="161830"/>
                      <a:pt x="171028" y="162606"/>
                      <a:pt x="172431" y="163396"/>
                    </a:cubicBezTo>
                    <a:cubicBezTo>
                      <a:pt x="173834" y="164186"/>
                      <a:pt x="175305" y="165018"/>
                      <a:pt x="176846" y="165890"/>
                    </a:cubicBezTo>
                    <a:cubicBezTo>
                      <a:pt x="179490" y="167420"/>
                      <a:pt x="182366" y="168744"/>
                      <a:pt x="185472" y="169863"/>
                    </a:cubicBezTo>
                    <a:cubicBezTo>
                      <a:pt x="188579" y="170982"/>
                      <a:pt x="191836" y="171923"/>
                      <a:pt x="195242" y="172686"/>
                    </a:cubicBezTo>
                    <a:cubicBezTo>
                      <a:pt x="193327" y="169073"/>
                      <a:pt x="191138" y="165392"/>
                      <a:pt x="188675" y="161643"/>
                    </a:cubicBezTo>
                    <a:cubicBezTo>
                      <a:pt x="186212" y="157893"/>
                      <a:pt x="183805" y="154705"/>
                      <a:pt x="181451" y="152079"/>
                    </a:cubicBezTo>
                    <a:cubicBezTo>
                      <a:pt x="188245" y="150659"/>
                      <a:pt x="194851" y="148951"/>
                      <a:pt x="201268" y="146955"/>
                    </a:cubicBezTo>
                    <a:cubicBezTo>
                      <a:pt x="207684" y="144960"/>
                      <a:pt x="213861" y="142649"/>
                      <a:pt x="219799" y="140023"/>
                    </a:cubicBezTo>
                    <a:cubicBezTo>
                      <a:pt x="217470" y="137817"/>
                      <a:pt x="215101" y="135652"/>
                      <a:pt x="212690" y="133529"/>
                    </a:cubicBezTo>
                    <a:cubicBezTo>
                      <a:pt x="210280" y="131405"/>
                      <a:pt x="207966" y="129404"/>
                      <a:pt x="205749" y="127527"/>
                    </a:cubicBezTo>
                    <a:lnTo>
                      <a:pt x="227458" y="109990"/>
                    </a:lnTo>
                    <a:cubicBezTo>
                      <a:pt x="230266" y="112118"/>
                      <a:pt x="233349" y="114493"/>
                      <a:pt x="236708" y="117115"/>
                    </a:cubicBezTo>
                    <a:cubicBezTo>
                      <a:pt x="240067" y="119736"/>
                      <a:pt x="243265" y="122330"/>
                      <a:pt x="246302" y="124897"/>
                    </a:cubicBezTo>
                    <a:cubicBezTo>
                      <a:pt x="249821" y="122257"/>
                      <a:pt x="253146" y="119426"/>
                      <a:pt x="256276" y="116403"/>
                    </a:cubicBezTo>
                    <a:cubicBezTo>
                      <a:pt x="259405" y="113379"/>
                      <a:pt x="262287" y="110218"/>
                      <a:pt x="264921" y="106921"/>
                    </a:cubicBezTo>
                    <a:lnTo>
                      <a:pt x="222425" y="106921"/>
                    </a:lnTo>
                    <a:cubicBezTo>
                      <a:pt x="217676" y="111973"/>
                      <a:pt x="212696" y="116612"/>
                      <a:pt x="207485" y="120841"/>
                    </a:cubicBezTo>
                    <a:cubicBezTo>
                      <a:pt x="202274" y="125071"/>
                      <a:pt x="197026" y="128833"/>
                      <a:pt x="191740" y="132131"/>
                    </a:cubicBezTo>
                    <a:cubicBezTo>
                      <a:pt x="189227" y="129048"/>
                      <a:pt x="185877" y="125349"/>
                      <a:pt x="181692" y="121033"/>
                    </a:cubicBezTo>
                    <a:cubicBezTo>
                      <a:pt x="177505" y="116717"/>
                      <a:pt x="173770" y="113182"/>
                      <a:pt x="170484" y="110429"/>
                    </a:cubicBezTo>
                    <a:cubicBezTo>
                      <a:pt x="179793" y="105744"/>
                      <a:pt x="188456" y="99840"/>
                      <a:pt x="196474" y="92717"/>
                    </a:cubicBezTo>
                    <a:cubicBezTo>
                      <a:pt x="204493" y="85594"/>
                      <a:pt x="211243" y="77765"/>
                      <a:pt x="216725" y="69231"/>
                    </a:cubicBezTo>
                    <a:lnTo>
                      <a:pt x="180794" y="69231"/>
                    </a:lnTo>
                    <a:close/>
                    <a:moveTo>
                      <a:pt x="143091" y="2424"/>
                    </a:moveTo>
                    <a:cubicBezTo>
                      <a:pt x="148592" y="8098"/>
                      <a:pt x="154353" y="14320"/>
                      <a:pt x="160376" y="21091"/>
                    </a:cubicBezTo>
                    <a:cubicBezTo>
                      <a:pt x="166398" y="27861"/>
                      <a:pt x="171230" y="33980"/>
                      <a:pt x="174871" y="39448"/>
                    </a:cubicBezTo>
                    <a:lnTo>
                      <a:pt x="149446" y="58505"/>
                    </a:lnTo>
                    <a:cubicBezTo>
                      <a:pt x="146359" y="52932"/>
                      <a:pt x="141959" y="46559"/>
                      <a:pt x="136243" y="39388"/>
                    </a:cubicBezTo>
                    <a:cubicBezTo>
                      <a:pt x="130527" y="32217"/>
                      <a:pt x="124922" y="25515"/>
                      <a:pt x="119425" y="19281"/>
                    </a:cubicBezTo>
                    <a:close/>
                    <a:moveTo>
                      <a:pt x="0" y="220"/>
                    </a:moveTo>
                    <a:lnTo>
                      <a:pt x="74504" y="220"/>
                    </a:lnTo>
                    <a:lnTo>
                      <a:pt x="74504" y="28706"/>
                    </a:lnTo>
                    <a:lnTo>
                      <a:pt x="31336" y="28706"/>
                    </a:lnTo>
                    <a:lnTo>
                      <a:pt x="31336" y="139366"/>
                    </a:lnTo>
                    <a:lnTo>
                      <a:pt x="0" y="139366"/>
                    </a:lnTo>
                    <a:close/>
                    <a:moveTo>
                      <a:pt x="390267" y="0"/>
                    </a:moveTo>
                    <a:lnTo>
                      <a:pt x="420726" y="5478"/>
                    </a:lnTo>
                    <a:cubicBezTo>
                      <a:pt x="420174" y="8337"/>
                      <a:pt x="419580" y="11222"/>
                      <a:pt x="418946" y="14134"/>
                    </a:cubicBezTo>
                    <a:cubicBezTo>
                      <a:pt x="418311" y="17047"/>
                      <a:pt x="417662" y="19932"/>
                      <a:pt x="417001" y="22790"/>
                    </a:cubicBezTo>
                    <a:lnTo>
                      <a:pt x="445049" y="22790"/>
                    </a:lnTo>
                    <a:lnTo>
                      <a:pt x="445049" y="52810"/>
                    </a:lnTo>
                    <a:lnTo>
                      <a:pt x="408455" y="52810"/>
                    </a:lnTo>
                    <a:lnTo>
                      <a:pt x="405606" y="60918"/>
                    </a:lnTo>
                    <a:lnTo>
                      <a:pt x="431244" y="60918"/>
                    </a:lnTo>
                    <a:lnTo>
                      <a:pt x="431244" y="90281"/>
                    </a:lnTo>
                    <a:lnTo>
                      <a:pt x="441105" y="90281"/>
                    </a:lnTo>
                    <a:lnTo>
                      <a:pt x="441105" y="118768"/>
                    </a:lnTo>
                    <a:lnTo>
                      <a:pt x="431244" y="118768"/>
                    </a:lnTo>
                    <a:lnTo>
                      <a:pt x="431244" y="135646"/>
                    </a:lnTo>
                    <a:lnTo>
                      <a:pt x="443953" y="133895"/>
                    </a:lnTo>
                    <a:lnTo>
                      <a:pt x="445488" y="161059"/>
                    </a:lnTo>
                    <a:lnTo>
                      <a:pt x="431244" y="163689"/>
                    </a:lnTo>
                    <a:lnTo>
                      <a:pt x="431244" y="207953"/>
                    </a:lnTo>
                    <a:lnTo>
                      <a:pt x="402319" y="207953"/>
                    </a:lnTo>
                    <a:lnTo>
                      <a:pt x="402319" y="168948"/>
                    </a:lnTo>
                    <a:cubicBezTo>
                      <a:pt x="395613" y="170049"/>
                      <a:pt x="389085" y="171135"/>
                      <a:pt x="382734" y="172207"/>
                    </a:cubicBezTo>
                    <a:cubicBezTo>
                      <a:pt x="376385" y="173280"/>
                      <a:pt x="370349" y="174312"/>
                      <a:pt x="364629" y="175302"/>
                    </a:cubicBezTo>
                    <a:lnTo>
                      <a:pt x="358494" y="144837"/>
                    </a:lnTo>
                    <a:cubicBezTo>
                      <a:pt x="364551" y="144181"/>
                      <a:pt x="371280" y="143415"/>
                      <a:pt x="378681" y="142540"/>
                    </a:cubicBezTo>
                    <a:cubicBezTo>
                      <a:pt x="386081" y="141664"/>
                      <a:pt x="393960" y="140679"/>
                      <a:pt x="402319" y="139585"/>
                    </a:cubicBezTo>
                    <a:lnTo>
                      <a:pt x="402319" y="118768"/>
                    </a:lnTo>
                    <a:lnTo>
                      <a:pt x="386104" y="118768"/>
                    </a:lnTo>
                    <a:cubicBezTo>
                      <a:pt x="382629" y="118777"/>
                      <a:pt x="379169" y="119088"/>
                      <a:pt x="375723" y="119700"/>
                    </a:cubicBezTo>
                    <a:cubicBezTo>
                      <a:pt x="372276" y="120313"/>
                      <a:pt x="369966" y="121173"/>
                      <a:pt x="368793" y="122278"/>
                    </a:cubicBezTo>
                    <a:cubicBezTo>
                      <a:pt x="367935" y="119231"/>
                      <a:pt x="366583" y="115021"/>
                      <a:pt x="364739" y="109648"/>
                    </a:cubicBezTo>
                    <a:cubicBezTo>
                      <a:pt x="362894" y="104274"/>
                      <a:pt x="361105" y="99571"/>
                      <a:pt x="359370" y="95540"/>
                    </a:cubicBezTo>
                    <a:cubicBezTo>
                      <a:pt x="361831" y="94769"/>
                      <a:pt x="363976" y="92970"/>
                      <a:pt x="365807" y="90145"/>
                    </a:cubicBezTo>
                    <a:cubicBezTo>
                      <a:pt x="367638" y="87318"/>
                      <a:pt x="369509" y="83493"/>
                      <a:pt x="371422" y="78668"/>
                    </a:cubicBezTo>
                    <a:cubicBezTo>
                      <a:pt x="372321" y="76535"/>
                      <a:pt x="373481" y="73239"/>
                      <a:pt x="374901" y="68780"/>
                    </a:cubicBezTo>
                    <a:cubicBezTo>
                      <a:pt x="376321" y="64319"/>
                      <a:pt x="377864" y="58996"/>
                      <a:pt x="379530" y="52810"/>
                    </a:cubicBezTo>
                    <a:lnTo>
                      <a:pt x="361123" y="52810"/>
                    </a:lnTo>
                    <a:lnTo>
                      <a:pt x="361123" y="22790"/>
                    </a:lnTo>
                    <a:lnTo>
                      <a:pt x="386542" y="22790"/>
                    </a:lnTo>
                    <a:cubicBezTo>
                      <a:pt x="387314" y="19047"/>
                      <a:pt x="388017" y="15248"/>
                      <a:pt x="388651" y="11395"/>
                    </a:cubicBezTo>
                    <a:cubicBezTo>
                      <a:pt x="389286" y="7542"/>
                      <a:pt x="389824" y="3744"/>
                      <a:pt x="3902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20EC6EC2-2DBE-4753-A008-414B34E8A0B2}"/>
              </a:ext>
            </a:extLst>
          </p:cNvPr>
          <p:cNvSpPr txBox="1"/>
          <p:nvPr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200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矩形: 圆角 93">
            <a:extLst>
              <a:ext uri="{FF2B5EF4-FFF2-40B4-BE49-F238E27FC236}">
                <a16:creationId xmlns:a16="http://schemas.microsoft.com/office/drawing/2014/main" id="{6B85BA3B-1F72-47B7-B624-C4692498CB86}"/>
              </a:ext>
            </a:extLst>
          </p:cNvPr>
          <p:cNvSpPr/>
          <p:nvPr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A1BBA621-3CBE-456F-BED4-A95A29F0700A}"/>
              </a:ext>
            </a:extLst>
          </p:cNvPr>
          <p:cNvCxnSpPr>
            <a:cxnSpLocks/>
            <a:stCxn id="107" idx="3"/>
          </p:cNvCxnSpPr>
          <p:nvPr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文本框 108">
            <a:extLst>
              <a:ext uri="{FF2B5EF4-FFF2-40B4-BE49-F238E27FC236}">
                <a16:creationId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4460884" y="1111257"/>
            <a:ext cx="284706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立羽</a:t>
            </a:r>
          </a:p>
        </p:txBody>
      </p:sp>
      <p:pic>
        <p:nvPicPr>
          <p:cNvPr id="110" name="图片 109">
            <a:extLst>
              <a:ext uri="{FF2B5EF4-FFF2-40B4-BE49-F238E27FC236}">
                <a16:creationId xmlns:a16="http://schemas.microsoft.com/office/drawing/2014/main" id="{9C9DEBBD-A7B1-4C4E-9083-9B4F61AD01B1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34506" y="1134366"/>
            <a:ext cx="1738240" cy="1703839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  <a:stCxn id="112" idx="3"/>
          </p:cNvCxnSpPr>
          <p:nvPr/>
        </p:nvCxnSpPr>
        <p:spPr>
          <a:xfrm flipV="1">
            <a:off x="4001089" y="3169661"/>
            <a:ext cx="7594011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297ED6A-7441-4171-A7A7-783A8BC96D3A}"/>
              </a:ext>
            </a:extLst>
          </p:cNvPr>
          <p:cNvSpPr txBox="1"/>
          <p:nvPr/>
        </p:nvSpPr>
        <p:spPr>
          <a:xfrm>
            <a:off x="4460884" y="1800860"/>
            <a:ext cx="5252076" cy="3163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所爱隔山海，山海皆可平</a:t>
            </a:r>
          </a:p>
        </p:txBody>
      </p:sp>
      <p:sp>
        <p:nvSpPr>
          <p:cNvPr id="116" name="任意多边形: 形状 243">
            <a:extLst>
              <a:ext uri="{FF2B5EF4-FFF2-40B4-BE49-F238E27FC236}">
                <a16:creationId xmlns:a16="http://schemas.microsoft.com/office/drawing/2014/main" id="{297F10E4-BF85-42FD-9C31-D237A39CED0C}"/>
              </a:ext>
            </a:extLst>
          </p:cNvPr>
          <p:cNvSpPr/>
          <p:nvPr/>
        </p:nvSpPr>
        <p:spPr>
          <a:xfrm>
            <a:off x="4460884" y="1616913"/>
            <a:ext cx="5317322" cy="86473"/>
          </a:xfrm>
          <a:custGeom>
            <a:avLst/>
            <a:gdLst>
              <a:gd name="connsiteX0" fmla="*/ 417450 w 5252076"/>
              <a:gd name="connsiteY0" fmla="*/ 0 h 300158"/>
              <a:gd name="connsiteX1" fmla="*/ 478997 w 5252076"/>
              <a:gd name="connsiteY1" fmla="*/ 86473 h 300158"/>
              <a:gd name="connsiteX2" fmla="*/ 5252076 w 5252076"/>
              <a:gd name="connsiteY2" fmla="*/ 86473 h 300158"/>
              <a:gd name="connsiteX3" fmla="*/ 5252076 w 5252076"/>
              <a:gd name="connsiteY3" fmla="*/ 300158 h 300158"/>
              <a:gd name="connsiteX4" fmla="*/ 0 w 5252076"/>
              <a:gd name="connsiteY4" fmla="*/ 300158 h 300158"/>
              <a:gd name="connsiteX5" fmla="*/ 0 w 5252076"/>
              <a:gd name="connsiteY5" fmla="*/ 86473 h 300158"/>
              <a:gd name="connsiteX6" fmla="*/ 355904 w 5252076"/>
              <a:gd name="connsiteY6" fmla="*/ 86473 h 300158"/>
              <a:gd name="connsiteX0" fmla="*/ 0 w 5252076"/>
              <a:gd name="connsiteY0" fmla="*/ 300158 h 391598"/>
              <a:gd name="connsiteX1" fmla="*/ 0 w 5252076"/>
              <a:gd name="connsiteY1" fmla="*/ 86473 h 391598"/>
              <a:gd name="connsiteX2" fmla="*/ 355904 w 5252076"/>
              <a:gd name="connsiteY2" fmla="*/ 86473 h 391598"/>
              <a:gd name="connsiteX3" fmla="*/ 417450 w 5252076"/>
              <a:gd name="connsiteY3" fmla="*/ 0 h 391598"/>
              <a:gd name="connsiteX4" fmla="*/ 478997 w 5252076"/>
              <a:gd name="connsiteY4" fmla="*/ 86473 h 391598"/>
              <a:gd name="connsiteX5" fmla="*/ 5252076 w 5252076"/>
              <a:gd name="connsiteY5" fmla="*/ 86473 h 391598"/>
              <a:gd name="connsiteX6" fmla="*/ 5252076 w 5252076"/>
              <a:gd name="connsiteY6" fmla="*/ 300158 h 391598"/>
              <a:gd name="connsiteX7" fmla="*/ 91440 w 5252076"/>
              <a:gd name="connsiteY7" fmla="*/ 391598 h 391598"/>
              <a:gd name="connsiteX0" fmla="*/ 0 w 5252076"/>
              <a:gd name="connsiteY0" fmla="*/ 300158 h 300158"/>
              <a:gd name="connsiteX1" fmla="*/ 0 w 5252076"/>
              <a:gd name="connsiteY1" fmla="*/ 86473 h 300158"/>
              <a:gd name="connsiteX2" fmla="*/ 355904 w 5252076"/>
              <a:gd name="connsiteY2" fmla="*/ 86473 h 300158"/>
              <a:gd name="connsiteX3" fmla="*/ 417450 w 5252076"/>
              <a:gd name="connsiteY3" fmla="*/ 0 h 300158"/>
              <a:gd name="connsiteX4" fmla="*/ 478997 w 5252076"/>
              <a:gd name="connsiteY4" fmla="*/ 86473 h 300158"/>
              <a:gd name="connsiteX5" fmla="*/ 5252076 w 5252076"/>
              <a:gd name="connsiteY5" fmla="*/ 86473 h 300158"/>
              <a:gd name="connsiteX6" fmla="*/ 5252076 w 5252076"/>
              <a:gd name="connsiteY6" fmla="*/ 300158 h 300158"/>
              <a:gd name="connsiteX0" fmla="*/ 0 w 5252076"/>
              <a:gd name="connsiteY0" fmla="*/ 86473 h 300158"/>
              <a:gd name="connsiteX1" fmla="*/ 355904 w 5252076"/>
              <a:gd name="connsiteY1" fmla="*/ 86473 h 300158"/>
              <a:gd name="connsiteX2" fmla="*/ 417450 w 5252076"/>
              <a:gd name="connsiteY2" fmla="*/ 0 h 300158"/>
              <a:gd name="connsiteX3" fmla="*/ 478997 w 5252076"/>
              <a:gd name="connsiteY3" fmla="*/ 86473 h 300158"/>
              <a:gd name="connsiteX4" fmla="*/ 5252076 w 5252076"/>
              <a:gd name="connsiteY4" fmla="*/ 86473 h 300158"/>
              <a:gd name="connsiteX5" fmla="*/ 5252076 w 5252076"/>
              <a:gd name="connsiteY5" fmla="*/ 300158 h 300158"/>
              <a:gd name="connsiteX0" fmla="*/ 0 w 5252076"/>
              <a:gd name="connsiteY0" fmla="*/ 86473 h 86473"/>
              <a:gd name="connsiteX1" fmla="*/ 355904 w 5252076"/>
              <a:gd name="connsiteY1" fmla="*/ 86473 h 86473"/>
              <a:gd name="connsiteX2" fmla="*/ 417450 w 5252076"/>
              <a:gd name="connsiteY2" fmla="*/ 0 h 86473"/>
              <a:gd name="connsiteX3" fmla="*/ 478997 w 5252076"/>
              <a:gd name="connsiteY3" fmla="*/ 86473 h 86473"/>
              <a:gd name="connsiteX4" fmla="*/ 5252076 w 5252076"/>
              <a:gd name="connsiteY4" fmla="*/ 86473 h 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2076" h="86473">
                <a:moveTo>
                  <a:pt x="0" y="86473"/>
                </a:moveTo>
                <a:lnTo>
                  <a:pt x="355904" y="86473"/>
                </a:lnTo>
                <a:lnTo>
                  <a:pt x="417450" y="0"/>
                </a:lnTo>
                <a:lnTo>
                  <a:pt x="478997" y="86473"/>
                </a:lnTo>
                <a:lnTo>
                  <a:pt x="5252076" y="86473"/>
                </a:lnTo>
              </a:path>
            </a:pathLst>
          </a:custGeom>
          <a:noFill/>
          <a:ln>
            <a:solidFill>
              <a:srgbClr val="34FB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2" name="矩形: 圆角 230">
            <a:extLst>
              <a:ext uri="{FF2B5EF4-FFF2-40B4-BE49-F238E27FC236}">
                <a16:creationId xmlns:a16="http://schemas.microsoft.com/office/drawing/2014/main" id="{ABB6C66E-6C4D-4586-BB0F-49D6EE07496E}"/>
              </a:ext>
            </a:extLst>
          </p:cNvPr>
          <p:cNvSpPr/>
          <p:nvPr/>
        </p:nvSpPr>
        <p:spPr>
          <a:xfrm>
            <a:off x="1822290" y="3022975"/>
            <a:ext cx="2183290" cy="333375"/>
          </a:xfrm>
          <a:prstGeom prst="roundRect">
            <a:avLst>
              <a:gd name="adj" fmla="val 50000"/>
            </a:avLst>
          </a:prstGeom>
          <a:solidFill>
            <a:srgbClr val="000000"/>
          </a:solidFill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65CEF0C4-601B-469E-906C-8D8E6D89E76A}"/>
              </a:ext>
            </a:extLst>
          </p:cNvPr>
          <p:cNvSpPr txBox="1"/>
          <p:nvPr/>
        </p:nvSpPr>
        <p:spPr>
          <a:xfrm>
            <a:off x="2365018" y="3081940"/>
            <a:ext cx="107721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设计者公众号</a:t>
            </a:r>
          </a:p>
        </p:txBody>
      </p:sp>
    </p:spTree>
    <p:extLst>
      <p:ext uri="{BB962C8B-B14F-4D97-AF65-F5344CB8AC3E}">
        <p14:creationId xmlns:p14="http://schemas.microsoft.com/office/powerpoint/2010/main" val="23703462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420339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立羽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0687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9798E0C-9092-4DF4-8246-91E4A52AFF88}"/>
              </a:ext>
            </a:extLst>
          </p:cNvPr>
          <p:cNvSpPr txBox="1"/>
          <p:nvPr/>
        </p:nvSpPr>
        <p:spPr>
          <a:xfrm>
            <a:off x="4636654" y="1851645"/>
            <a:ext cx="2918692" cy="31547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500" b="0" i="0" u="none" strike="noStrike" cap="none" spc="0" normalizeH="0" baseline="0">
                <a:ln w="12700">
                  <a:gradFill>
                    <a:gsLst>
                      <a:gs pos="0">
                        <a:schemeClr val="accent2"/>
                      </a:gs>
                      <a:gs pos="76000">
                        <a:schemeClr val="accent3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2"/>
                    </a:gs>
                    <a:gs pos="77000">
                      <a:schemeClr val="accent3">
                        <a:alpha val="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OPPOSans M"/>
                <a:ea typeface="OPPOSans M"/>
              </a:defRPr>
            </a:lvl1pPr>
          </a:lstStyle>
          <a:p>
            <a:r>
              <a:rPr lang="en-US" altLang="zh-CN" sz="19900" dirty="0"/>
              <a:t>01</a:t>
            </a:r>
            <a:endParaRPr lang="zh-CN" altLang="en-US" sz="199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5ACF3C9-511F-4FAB-8DA6-E11EAFF0B3C0}"/>
              </a:ext>
            </a:extLst>
          </p:cNvPr>
          <p:cNvSpPr txBox="1"/>
          <p:nvPr/>
        </p:nvSpPr>
        <p:spPr>
          <a:xfrm>
            <a:off x="3311679" y="3613218"/>
            <a:ext cx="5771361" cy="110799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5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  <a:gs pos="37000">
                      <a:schemeClr val="accent2">
                        <a:lumMod val="40000"/>
                        <a:lumOff val="60000"/>
                      </a:schemeClr>
                    </a:gs>
                  </a:gsLst>
                  <a:lin ang="2700000" scaled="0"/>
                </a:gradFill>
                <a:effectLst/>
                <a:uLnTx/>
                <a:uFillTx/>
                <a:latin typeface="励字侠义简繁" panose="02010604000000000000" pitchFamily="2" charset="-122"/>
                <a:ea typeface="励字侠义简繁" panose="02010604000000000000" pitchFamily="2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sz="7200" dirty="0"/>
              <a:t>年度工作回顾</a:t>
            </a:r>
          </a:p>
        </p:txBody>
      </p:sp>
    </p:spTree>
    <p:extLst>
      <p:ext uri="{BB962C8B-B14F-4D97-AF65-F5344CB8AC3E}">
        <p14:creationId xmlns:p14="http://schemas.microsoft.com/office/powerpoint/2010/main" val="39828463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AD7B3F10-7150-4412-9376-CC66ACE14FB6}"/>
              </a:ext>
            </a:extLst>
          </p:cNvPr>
          <p:cNvSpPr txBox="1"/>
          <p:nvPr/>
        </p:nvSpPr>
        <p:spPr>
          <a:xfrm>
            <a:off x="5959559" y="2453310"/>
            <a:ext cx="10737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400" b="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3600000" scaled="0"/>
                </a:gradFill>
                <a:latin typeface="+mn-ea"/>
              </a:defRPr>
            </a:lvl1pPr>
          </a:lstStyle>
          <a:p>
            <a:r>
              <a:rPr lang="zh-CN" altLang="en-US" sz="2000" b="1" dirty="0"/>
              <a:t>市场规划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2C726DC-7F97-402F-A760-76E2F9FE5201}"/>
              </a:ext>
            </a:extLst>
          </p:cNvPr>
          <p:cNvSpPr txBox="1"/>
          <p:nvPr/>
        </p:nvSpPr>
        <p:spPr>
          <a:xfrm>
            <a:off x="5959559" y="2762337"/>
            <a:ext cx="5318041" cy="2811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/>
              <a:t>考察市场相关信息，了解市场需求，深入拓展客户和增长点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C51778D-0206-4482-8C89-C810329795EF}"/>
              </a:ext>
            </a:extLst>
          </p:cNvPr>
          <p:cNvSpPr txBox="1"/>
          <p:nvPr/>
        </p:nvSpPr>
        <p:spPr>
          <a:xfrm>
            <a:off x="5959560" y="3420723"/>
            <a:ext cx="121058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3600000" scaled="0"/>
                </a:gradFill>
                <a:latin typeface="+mn-ea"/>
              </a:defRPr>
            </a:lvl1pPr>
          </a:lstStyle>
          <a:p>
            <a:r>
              <a:rPr lang="zh-CN" altLang="en-US" dirty="0"/>
              <a:t>人员管理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6739A71-A733-4769-A38D-931E9FAC830B}"/>
              </a:ext>
            </a:extLst>
          </p:cNvPr>
          <p:cNvSpPr txBox="1"/>
          <p:nvPr/>
        </p:nvSpPr>
        <p:spPr>
          <a:xfrm>
            <a:off x="5959559" y="3717787"/>
            <a:ext cx="4770147" cy="2811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/>
              <a:t>进行人员管理，对组织进行科学管理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708E099-B193-4706-B23D-33520CA022EF}"/>
              </a:ext>
            </a:extLst>
          </p:cNvPr>
          <p:cNvSpPr txBox="1"/>
          <p:nvPr/>
        </p:nvSpPr>
        <p:spPr>
          <a:xfrm>
            <a:off x="5959560" y="4403926"/>
            <a:ext cx="121058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3600000" scaled="0"/>
                </a:gradFill>
                <a:latin typeface="+mn-ea"/>
              </a:defRPr>
            </a:lvl1pPr>
          </a:lstStyle>
          <a:p>
            <a:r>
              <a:rPr lang="zh-CN" altLang="en-US" dirty="0"/>
              <a:t>项目方案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07EB9F2-67D2-4067-9EAC-BA78EF2AC5E1}"/>
              </a:ext>
            </a:extLst>
          </p:cNvPr>
          <p:cNvSpPr txBox="1"/>
          <p:nvPr/>
        </p:nvSpPr>
        <p:spPr>
          <a:xfrm>
            <a:off x="5959559" y="4706758"/>
            <a:ext cx="4770147" cy="2811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专业团队基于市场调查制定可靠的方案实施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7164985B-BF59-43DD-9890-C8C183F24F96}"/>
              </a:ext>
            </a:extLst>
          </p:cNvPr>
          <p:cNvCxnSpPr>
            <a:cxnSpLocks/>
          </p:cNvCxnSpPr>
          <p:nvPr/>
        </p:nvCxnSpPr>
        <p:spPr>
          <a:xfrm>
            <a:off x="4858894" y="2217742"/>
            <a:ext cx="5655733" cy="0"/>
          </a:xfrm>
          <a:prstGeom prst="line">
            <a:avLst/>
          </a:prstGeom>
          <a:noFill/>
          <a:ln w="19050" cap="flat" cmpd="sng" algn="ctr">
            <a:gradFill flip="none" rotWithShape="1">
              <a:gsLst>
                <a:gs pos="0">
                  <a:schemeClr val="accent3">
                    <a:alpha val="0"/>
                  </a:schemeClr>
                </a:gs>
                <a:gs pos="74000">
                  <a:schemeClr val="accent2"/>
                </a:gs>
                <a:gs pos="30000">
                  <a:schemeClr val="accent2"/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7D64DB49-0A43-4D36-B372-7674B909ED0E}"/>
              </a:ext>
            </a:extLst>
          </p:cNvPr>
          <p:cNvCxnSpPr>
            <a:cxnSpLocks/>
          </p:cNvCxnSpPr>
          <p:nvPr/>
        </p:nvCxnSpPr>
        <p:spPr>
          <a:xfrm>
            <a:off x="4899349" y="5498608"/>
            <a:ext cx="5655733" cy="0"/>
          </a:xfrm>
          <a:prstGeom prst="line">
            <a:avLst/>
          </a:prstGeom>
          <a:noFill/>
          <a:ln w="19050" cap="flat" cmpd="sng" algn="ctr">
            <a:gradFill flip="none" rotWithShape="1">
              <a:gsLst>
                <a:gs pos="0">
                  <a:schemeClr val="accent3">
                    <a:alpha val="0"/>
                  </a:schemeClr>
                </a:gs>
                <a:gs pos="74000">
                  <a:schemeClr val="accent2"/>
                </a:gs>
                <a:gs pos="30000">
                  <a:schemeClr val="accent2"/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DAF0177-D2E2-41B4-9187-7BA671936F22}"/>
              </a:ext>
            </a:extLst>
          </p:cNvPr>
          <p:cNvGrpSpPr/>
          <p:nvPr/>
        </p:nvGrpSpPr>
        <p:grpSpPr>
          <a:xfrm>
            <a:off x="793772" y="553246"/>
            <a:ext cx="2658169" cy="584775"/>
            <a:chOff x="793772" y="553246"/>
            <a:chExt cx="2658169" cy="584775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B5EEE19-A271-40B8-BBB3-8E61E717B0F7}"/>
                </a:ext>
              </a:extLst>
            </p:cNvPr>
            <p:cNvSpPr txBox="1"/>
            <p:nvPr/>
          </p:nvSpPr>
          <p:spPr>
            <a:xfrm>
              <a:off x="1186367" y="553246"/>
              <a:ext cx="226557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prstClr val="white"/>
                  </a:solidFill>
                  <a:latin typeface="励字侠义简繁" panose="02010604000000000000" pitchFamily="2" charset="-122"/>
                  <a:ea typeface="励字侠义简繁" panose="02010604000000000000" pitchFamily="2" charset="-122"/>
                </a:rPr>
                <a:t>工作概述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励字侠义简繁" panose="02010604000000000000" pitchFamily="2" charset="-122"/>
                <a:ea typeface="励字侠义简繁" panose="02010604000000000000" pitchFamily="2" charset="-122"/>
                <a:cs typeface="+mn-cs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57018EF8-D77C-422E-9DB9-3E7AB9705B41}"/>
                </a:ext>
              </a:extLst>
            </p:cNvPr>
            <p:cNvGrpSpPr/>
            <p:nvPr/>
          </p:nvGrpSpPr>
          <p:grpSpPr>
            <a:xfrm>
              <a:off x="793772" y="633539"/>
              <a:ext cx="432008" cy="424188"/>
              <a:chOff x="731481" y="613267"/>
              <a:chExt cx="432008" cy="424188"/>
            </a:xfrm>
          </p:grpSpPr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ED115345-E638-4291-8EF2-90D063131A51}"/>
                  </a:ext>
                </a:extLst>
              </p:cNvPr>
              <p:cNvSpPr/>
              <p:nvPr/>
            </p:nvSpPr>
            <p:spPr>
              <a:xfrm>
                <a:off x="839489" y="613267"/>
                <a:ext cx="324000" cy="324000"/>
              </a:xfrm>
              <a:prstGeom prst="rect">
                <a:avLst/>
              </a:prstGeom>
              <a:noFill/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59E31E8F-1A95-4BF0-90ED-9C8B2E5E66FC}"/>
                  </a:ext>
                </a:extLst>
              </p:cNvPr>
              <p:cNvSpPr/>
              <p:nvPr/>
            </p:nvSpPr>
            <p:spPr>
              <a:xfrm>
                <a:off x="731481" y="713455"/>
                <a:ext cx="324000" cy="324000"/>
              </a:xfrm>
              <a:prstGeom prst="rect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7888A7FF-45A9-40C2-AC61-FB729FE97FAF}"/>
              </a:ext>
            </a:extLst>
          </p:cNvPr>
          <p:cNvGrpSpPr/>
          <p:nvPr/>
        </p:nvGrpSpPr>
        <p:grpSpPr>
          <a:xfrm>
            <a:off x="1886894" y="2124463"/>
            <a:ext cx="2890991" cy="3374145"/>
            <a:chOff x="1739112" y="1779746"/>
            <a:chExt cx="2890991" cy="3374145"/>
          </a:xfrm>
        </p:grpSpPr>
        <p:sp>
          <p:nvSpPr>
            <p:cNvPr id="6" name="矩形: 剪去对角 5">
              <a:extLst>
                <a:ext uri="{FF2B5EF4-FFF2-40B4-BE49-F238E27FC236}">
                  <a16:creationId xmlns:a16="http://schemas.microsoft.com/office/drawing/2014/main" id="{5661BE7F-6B98-4B02-A189-5BBD274E6BF4}"/>
                </a:ext>
              </a:extLst>
            </p:cNvPr>
            <p:cNvSpPr/>
            <p:nvPr/>
          </p:nvSpPr>
          <p:spPr>
            <a:xfrm>
              <a:off x="1739112" y="1779746"/>
              <a:ext cx="2498901" cy="3374145"/>
            </a:xfrm>
            <a:prstGeom prst="snip2DiagRect">
              <a:avLst/>
            </a:prstGeom>
            <a:gradFill flip="none" rotWithShape="1">
              <a:gsLst>
                <a:gs pos="100000">
                  <a:schemeClr val="accent2">
                    <a:alpha val="24000"/>
                  </a:schemeClr>
                </a:gs>
                <a:gs pos="0">
                  <a:schemeClr val="accent2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OPPOSans M"/>
                <a:ea typeface="OPPOSans M"/>
              </a:endParaRPr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99603855-67C3-4186-8E39-115727ED76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63256" y="1955256"/>
              <a:ext cx="2766847" cy="2988374"/>
            </a:xfrm>
            <a:prstGeom prst="snip2Diag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833379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29E7041E-96E7-41DA-8EAA-87D719001341}"/>
              </a:ext>
            </a:extLst>
          </p:cNvPr>
          <p:cNvSpPr/>
          <p:nvPr/>
        </p:nvSpPr>
        <p:spPr>
          <a:xfrm>
            <a:off x="707123" y="2192940"/>
            <a:ext cx="3120232" cy="3823492"/>
          </a:xfrm>
          <a:prstGeom prst="roundRect">
            <a:avLst>
              <a:gd name="adj" fmla="val 0"/>
            </a:avLst>
          </a:prstGeom>
          <a:gradFill>
            <a:gsLst>
              <a:gs pos="100000">
                <a:schemeClr val="accent2">
                  <a:alpha val="0"/>
                </a:schemeClr>
              </a:gs>
              <a:gs pos="0">
                <a:schemeClr val="accent1">
                  <a:alpha val="40000"/>
                </a:schemeClr>
              </a:gs>
            </a:gsLst>
            <a:lin ang="5400000" scaled="0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96AB9AE3-2053-4044-B040-23726CC31A0A}"/>
              </a:ext>
            </a:extLst>
          </p:cNvPr>
          <p:cNvSpPr/>
          <p:nvPr/>
        </p:nvSpPr>
        <p:spPr>
          <a:xfrm>
            <a:off x="707123" y="2192940"/>
            <a:ext cx="3120232" cy="36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AC7D7E8-8072-48D3-AAB1-420EFAE5B83F}"/>
              </a:ext>
            </a:extLst>
          </p:cNvPr>
          <p:cNvSpPr txBox="1"/>
          <p:nvPr/>
        </p:nvSpPr>
        <p:spPr>
          <a:xfrm>
            <a:off x="962033" y="4091130"/>
            <a:ext cx="2584007" cy="1758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 b="0">
                <a:solidFill>
                  <a:schemeClr val="bg1"/>
                </a:solidFill>
                <a:latin typeface="+mn-ea"/>
              </a:defRPr>
            </a:lvl1pPr>
          </a:lstStyle>
          <a:p>
            <a:pPr algn="just" hangingPunct="0"/>
            <a:r>
              <a:rPr lang="zh-CN" altLang="en-US" dirty="0"/>
              <a:t>通过市场调查与竞品分析， 定制细化销售方案， 有目的有计划寻找各个地区的销售线索并超额完成目标。通过市场调查与竞品分析， 定制细化销售方案。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202CD8E7-54D4-49C9-8BD0-B22C3F472963}"/>
              </a:ext>
            </a:extLst>
          </p:cNvPr>
          <p:cNvSpPr txBox="1"/>
          <p:nvPr/>
        </p:nvSpPr>
        <p:spPr>
          <a:xfrm>
            <a:off x="1095796" y="3503004"/>
            <a:ext cx="231648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3600000" scaled="0"/>
                </a:gradFill>
                <a:latin typeface="+mn-ea"/>
              </a:defRPr>
            </a:lvl1pPr>
          </a:lstStyle>
          <a:p>
            <a:r>
              <a:rPr lang="zh-CN" altLang="en-US" dirty="0"/>
              <a:t>市场调查与竞品分析 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0B52E5-2DEC-44DC-AF28-18247C6431F4}"/>
              </a:ext>
            </a:extLst>
          </p:cNvPr>
          <p:cNvSpPr txBox="1"/>
          <p:nvPr/>
        </p:nvSpPr>
        <p:spPr>
          <a:xfrm>
            <a:off x="1846861" y="2576216"/>
            <a:ext cx="101928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4800" dirty="0">
                <a:solidFill>
                  <a:schemeClr val="bg1"/>
                </a:solidFill>
              </a:rPr>
              <a:t>01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B89CEC7D-0040-4EF6-9AA1-F8EFD1C4F7FA}"/>
              </a:ext>
            </a:extLst>
          </p:cNvPr>
          <p:cNvSpPr/>
          <p:nvPr/>
        </p:nvSpPr>
        <p:spPr>
          <a:xfrm>
            <a:off x="4367608" y="2192940"/>
            <a:ext cx="3120232" cy="3823492"/>
          </a:xfrm>
          <a:prstGeom prst="roundRect">
            <a:avLst>
              <a:gd name="adj" fmla="val 0"/>
            </a:avLst>
          </a:prstGeom>
          <a:gradFill>
            <a:gsLst>
              <a:gs pos="100000">
                <a:schemeClr val="accent2">
                  <a:alpha val="0"/>
                </a:schemeClr>
              </a:gs>
              <a:gs pos="0">
                <a:schemeClr val="accent1">
                  <a:alpha val="40000"/>
                </a:schemeClr>
              </a:gs>
            </a:gsLst>
            <a:lin ang="5400000" scaled="0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AE830C2F-FD25-4CC2-8B90-68EF00F2AD92}"/>
              </a:ext>
            </a:extLst>
          </p:cNvPr>
          <p:cNvSpPr/>
          <p:nvPr/>
        </p:nvSpPr>
        <p:spPr>
          <a:xfrm>
            <a:off x="4367608" y="2192940"/>
            <a:ext cx="3120232" cy="36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BDDDEC0C-1740-498E-BF93-5D78D8A04404}"/>
              </a:ext>
            </a:extLst>
          </p:cNvPr>
          <p:cNvSpPr txBox="1"/>
          <p:nvPr/>
        </p:nvSpPr>
        <p:spPr>
          <a:xfrm>
            <a:off x="4622518" y="4091130"/>
            <a:ext cx="2584007" cy="1758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 b="0">
                <a:solidFill>
                  <a:schemeClr val="bg1"/>
                </a:solidFill>
                <a:latin typeface="+mn-ea"/>
              </a:defRPr>
            </a:lvl1pPr>
          </a:lstStyle>
          <a:p>
            <a:pPr algn="just" hangingPunct="0"/>
            <a:r>
              <a:rPr lang="zh-CN" altLang="en-US" dirty="0"/>
              <a:t>通过市场调查与竞品分析， 定制细化销售方案， 有目的有计划寻找各个地区的销售线索并超额完成目标。通过市场调查与竞品分析， 定制细化销售方案。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B750629F-D736-48C0-AD1F-1ACD67CFD869}"/>
              </a:ext>
            </a:extLst>
          </p:cNvPr>
          <p:cNvSpPr txBox="1"/>
          <p:nvPr/>
        </p:nvSpPr>
        <p:spPr>
          <a:xfrm>
            <a:off x="4756281" y="3503004"/>
            <a:ext cx="231648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3600000" scaled="0"/>
                </a:gradFill>
                <a:latin typeface="+mn-ea"/>
              </a:defRPr>
            </a:lvl1pPr>
          </a:lstStyle>
          <a:p>
            <a:r>
              <a:rPr lang="zh-CN" altLang="en-US" dirty="0"/>
              <a:t>市场调查与竞品分析 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9B696FF0-69CE-48AE-BA54-5AB77A5175C7}"/>
              </a:ext>
            </a:extLst>
          </p:cNvPr>
          <p:cNvSpPr txBox="1"/>
          <p:nvPr/>
        </p:nvSpPr>
        <p:spPr>
          <a:xfrm>
            <a:off x="5507346" y="2576216"/>
            <a:ext cx="101928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4800" dirty="0">
                <a:solidFill>
                  <a:schemeClr val="bg1"/>
                </a:solidFill>
              </a:rPr>
              <a:t>02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  <p:sp>
        <p:nvSpPr>
          <p:cNvPr id="51" name="矩形: 圆角 50">
            <a:extLst>
              <a:ext uri="{FF2B5EF4-FFF2-40B4-BE49-F238E27FC236}">
                <a16:creationId xmlns:a16="http://schemas.microsoft.com/office/drawing/2014/main" id="{8B938975-695E-4CC9-BABB-C74FCA827196}"/>
              </a:ext>
            </a:extLst>
          </p:cNvPr>
          <p:cNvSpPr/>
          <p:nvPr/>
        </p:nvSpPr>
        <p:spPr>
          <a:xfrm>
            <a:off x="8028093" y="2192940"/>
            <a:ext cx="3120232" cy="3823492"/>
          </a:xfrm>
          <a:prstGeom prst="roundRect">
            <a:avLst>
              <a:gd name="adj" fmla="val 0"/>
            </a:avLst>
          </a:prstGeom>
          <a:gradFill>
            <a:gsLst>
              <a:gs pos="100000">
                <a:schemeClr val="accent2">
                  <a:alpha val="0"/>
                </a:schemeClr>
              </a:gs>
              <a:gs pos="0">
                <a:schemeClr val="accent1">
                  <a:alpha val="40000"/>
                </a:schemeClr>
              </a:gs>
            </a:gsLst>
            <a:lin ang="5400000" scaled="0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F661AA6D-9258-4416-978F-BCD2241A4C7A}"/>
              </a:ext>
            </a:extLst>
          </p:cNvPr>
          <p:cNvSpPr/>
          <p:nvPr/>
        </p:nvSpPr>
        <p:spPr>
          <a:xfrm>
            <a:off x="8028093" y="2192940"/>
            <a:ext cx="3120232" cy="36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2F7755B2-21CE-44B2-A0B4-8BAA5B9BF447}"/>
              </a:ext>
            </a:extLst>
          </p:cNvPr>
          <p:cNvSpPr txBox="1"/>
          <p:nvPr/>
        </p:nvSpPr>
        <p:spPr>
          <a:xfrm>
            <a:off x="8283003" y="4091130"/>
            <a:ext cx="2584007" cy="1758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 b="0">
                <a:solidFill>
                  <a:schemeClr val="bg1"/>
                </a:solidFill>
                <a:latin typeface="+mn-ea"/>
              </a:defRPr>
            </a:lvl1pPr>
          </a:lstStyle>
          <a:p>
            <a:pPr algn="just" hangingPunct="0"/>
            <a:r>
              <a:rPr lang="zh-CN" altLang="en-US" dirty="0"/>
              <a:t>通过市场调查与竞品分析， 定制细化销售方案， 有目的有计划寻找各个地区的销售线索并超额完成目标。通过市场调查与竞品分析， 定制细化销售方案。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AE35F0C9-A5BC-4749-A878-C634737622ED}"/>
              </a:ext>
            </a:extLst>
          </p:cNvPr>
          <p:cNvSpPr txBox="1"/>
          <p:nvPr/>
        </p:nvSpPr>
        <p:spPr>
          <a:xfrm>
            <a:off x="8416766" y="3503004"/>
            <a:ext cx="231648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3600000" scaled="0"/>
                </a:gradFill>
                <a:latin typeface="+mn-ea"/>
              </a:defRPr>
            </a:lvl1pPr>
          </a:lstStyle>
          <a:p>
            <a:r>
              <a:rPr lang="zh-CN" altLang="en-US" dirty="0"/>
              <a:t>市场调查与竞品分析 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D6827F7F-2B4A-46DC-BB61-2DA0C3013F40}"/>
              </a:ext>
            </a:extLst>
          </p:cNvPr>
          <p:cNvSpPr txBox="1"/>
          <p:nvPr/>
        </p:nvSpPr>
        <p:spPr>
          <a:xfrm>
            <a:off x="9167831" y="2576216"/>
            <a:ext cx="101928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4800" dirty="0">
                <a:solidFill>
                  <a:schemeClr val="bg1"/>
                </a:solidFill>
              </a:rPr>
              <a:t>03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1DE4F646-FD4F-43C0-BCDF-59B4490DBC37}"/>
              </a:ext>
            </a:extLst>
          </p:cNvPr>
          <p:cNvGrpSpPr/>
          <p:nvPr/>
        </p:nvGrpSpPr>
        <p:grpSpPr>
          <a:xfrm>
            <a:off x="793772" y="553246"/>
            <a:ext cx="2243534" cy="584775"/>
            <a:chOff x="793772" y="553246"/>
            <a:chExt cx="2243534" cy="584775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AFB5937-7697-4DFA-AB46-6CF6B8D1BA8C}"/>
                </a:ext>
              </a:extLst>
            </p:cNvPr>
            <p:cNvSpPr txBox="1"/>
            <p:nvPr/>
          </p:nvSpPr>
          <p:spPr>
            <a:xfrm>
              <a:off x="1186367" y="553246"/>
              <a:ext cx="18509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prstClr val="white"/>
                  </a:solidFill>
                  <a:latin typeface="励字侠义简繁" panose="02010604000000000000" pitchFamily="2" charset="-122"/>
                  <a:ea typeface="励字侠义简繁" panose="02010604000000000000" pitchFamily="2" charset="-122"/>
                </a:rPr>
                <a:t>工作概述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励字侠义简繁" panose="02010604000000000000" pitchFamily="2" charset="-122"/>
                <a:ea typeface="励字侠义简繁" panose="02010604000000000000" pitchFamily="2" charset="-122"/>
                <a:cs typeface="+mn-cs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C96479BE-5A45-4B97-AD72-F649BED2525B}"/>
                </a:ext>
              </a:extLst>
            </p:cNvPr>
            <p:cNvGrpSpPr/>
            <p:nvPr/>
          </p:nvGrpSpPr>
          <p:grpSpPr>
            <a:xfrm>
              <a:off x="793772" y="633539"/>
              <a:ext cx="432008" cy="424188"/>
              <a:chOff x="731481" y="613267"/>
              <a:chExt cx="432008" cy="424188"/>
            </a:xfrm>
          </p:grpSpPr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id="{965CB9F0-D359-4714-A8ED-335D5D3A749F}"/>
                  </a:ext>
                </a:extLst>
              </p:cNvPr>
              <p:cNvSpPr/>
              <p:nvPr/>
            </p:nvSpPr>
            <p:spPr>
              <a:xfrm>
                <a:off x="839489" y="613267"/>
                <a:ext cx="324000" cy="324000"/>
              </a:xfrm>
              <a:prstGeom prst="rect">
                <a:avLst/>
              </a:prstGeom>
              <a:noFill/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id="{D71CA3BC-7D45-4213-9DF7-BB9F88DA3913}"/>
                  </a:ext>
                </a:extLst>
              </p:cNvPr>
              <p:cNvSpPr/>
              <p:nvPr/>
            </p:nvSpPr>
            <p:spPr>
              <a:xfrm>
                <a:off x="731481" y="713455"/>
                <a:ext cx="324000" cy="324000"/>
              </a:xfrm>
              <a:prstGeom prst="rect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487189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C1D65592-E0D6-432C-9282-A2738C00D00C}"/>
              </a:ext>
            </a:extLst>
          </p:cNvPr>
          <p:cNvSpPr/>
          <p:nvPr/>
        </p:nvSpPr>
        <p:spPr>
          <a:xfrm>
            <a:off x="3672478" y="3886239"/>
            <a:ext cx="2240175" cy="201402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2">
                  <a:lumMod val="40000"/>
                  <a:lumOff val="60000"/>
                  <a:alpha val="45000"/>
                </a:schemeClr>
              </a:gs>
              <a:gs pos="62000">
                <a:schemeClr val="bg1">
                  <a:alpha val="0"/>
                </a:schemeClr>
              </a:gs>
            </a:gsLst>
            <a:lin ang="5400000" scaled="0"/>
          </a:gradFill>
          <a:ln w="25400">
            <a:gradFill>
              <a:gsLst>
                <a:gs pos="0">
                  <a:schemeClr val="accent2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A220B76C-23F8-4BE4-B2AC-637717712AB3}"/>
              </a:ext>
            </a:extLst>
          </p:cNvPr>
          <p:cNvSpPr/>
          <p:nvPr/>
        </p:nvSpPr>
        <p:spPr>
          <a:xfrm>
            <a:off x="3590337" y="3819811"/>
            <a:ext cx="2384705" cy="1963287"/>
          </a:xfrm>
          <a:prstGeom prst="roundRect">
            <a:avLst>
              <a:gd name="adj" fmla="val 0"/>
            </a:avLst>
          </a:prstGeom>
          <a:noFill/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: 圆角 58">
            <a:extLst>
              <a:ext uri="{FF2B5EF4-FFF2-40B4-BE49-F238E27FC236}">
                <a16:creationId xmlns:a16="http://schemas.microsoft.com/office/drawing/2014/main" id="{DA0955C6-99FF-4266-96F6-D6E83FC429FF}"/>
              </a:ext>
            </a:extLst>
          </p:cNvPr>
          <p:cNvSpPr/>
          <p:nvPr/>
        </p:nvSpPr>
        <p:spPr>
          <a:xfrm>
            <a:off x="6521810" y="3202000"/>
            <a:ext cx="2240175" cy="2872332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2">
                  <a:lumMod val="40000"/>
                  <a:lumOff val="60000"/>
                  <a:alpha val="45000"/>
                </a:schemeClr>
              </a:gs>
              <a:gs pos="62000">
                <a:schemeClr val="bg1">
                  <a:alpha val="0"/>
                </a:schemeClr>
              </a:gs>
            </a:gsLst>
            <a:lin ang="5400000" scaled="0"/>
          </a:gradFill>
          <a:ln w="25400">
            <a:gradFill>
              <a:gsLst>
                <a:gs pos="0">
                  <a:schemeClr val="accent2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: 圆角 59">
            <a:extLst>
              <a:ext uri="{FF2B5EF4-FFF2-40B4-BE49-F238E27FC236}">
                <a16:creationId xmlns:a16="http://schemas.microsoft.com/office/drawing/2014/main" id="{BC3A6FCB-C427-48A5-B6C9-A5B1165DA619}"/>
              </a:ext>
            </a:extLst>
          </p:cNvPr>
          <p:cNvSpPr/>
          <p:nvPr/>
        </p:nvSpPr>
        <p:spPr>
          <a:xfrm>
            <a:off x="6439669" y="3107263"/>
            <a:ext cx="2384705" cy="2799968"/>
          </a:xfrm>
          <a:prstGeom prst="roundRect">
            <a:avLst>
              <a:gd name="adj" fmla="val 0"/>
            </a:avLst>
          </a:prstGeom>
          <a:noFill/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: 圆角 61">
            <a:extLst>
              <a:ext uri="{FF2B5EF4-FFF2-40B4-BE49-F238E27FC236}">
                <a16:creationId xmlns:a16="http://schemas.microsoft.com/office/drawing/2014/main" id="{E4B95174-A864-4AA1-B27F-99A34248DC87}"/>
              </a:ext>
            </a:extLst>
          </p:cNvPr>
          <p:cNvSpPr/>
          <p:nvPr/>
        </p:nvSpPr>
        <p:spPr>
          <a:xfrm>
            <a:off x="9273772" y="2279098"/>
            <a:ext cx="2240175" cy="3795235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2">
                  <a:lumMod val="40000"/>
                  <a:lumOff val="60000"/>
                  <a:alpha val="45000"/>
                </a:schemeClr>
              </a:gs>
              <a:gs pos="62000">
                <a:schemeClr val="bg1">
                  <a:alpha val="0"/>
                </a:schemeClr>
              </a:gs>
            </a:gsLst>
            <a:lin ang="5400000" scaled="0"/>
          </a:gradFill>
          <a:ln w="25400">
            <a:gradFill>
              <a:gsLst>
                <a:gs pos="0">
                  <a:schemeClr val="accent2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: 圆角 62">
            <a:extLst>
              <a:ext uri="{FF2B5EF4-FFF2-40B4-BE49-F238E27FC236}">
                <a16:creationId xmlns:a16="http://schemas.microsoft.com/office/drawing/2014/main" id="{C2B906C4-3280-445B-A174-79704590A654}"/>
              </a:ext>
            </a:extLst>
          </p:cNvPr>
          <p:cNvSpPr/>
          <p:nvPr/>
        </p:nvSpPr>
        <p:spPr>
          <a:xfrm>
            <a:off x="9191631" y="2153921"/>
            <a:ext cx="2384705" cy="3699620"/>
          </a:xfrm>
          <a:prstGeom prst="roundRect">
            <a:avLst>
              <a:gd name="adj" fmla="val 0"/>
            </a:avLst>
          </a:prstGeom>
          <a:noFill/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D59505C8-3383-4EF3-A574-1B8954B8F5F2}"/>
              </a:ext>
            </a:extLst>
          </p:cNvPr>
          <p:cNvSpPr/>
          <p:nvPr/>
        </p:nvSpPr>
        <p:spPr>
          <a:xfrm>
            <a:off x="775617" y="4412583"/>
            <a:ext cx="2240175" cy="201402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2">
                  <a:lumMod val="40000"/>
                  <a:lumOff val="60000"/>
                  <a:alpha val="45000"/>
                </a:schemeClr>
              </a:gs>
              <a:gs pos="62000">
                <a:schemeClr val="bg1">
                  <a:alpha val="0"/>
                </a:schemeClr>
              </a:gs>
            </a:gsLst>
            <a:lin ang="5400000" scaled="0"/>
          </a:gradFill>
          <a:ln w="25400">
            <a:gradFill>
              <a:gsLst>
                <a:gs pos="0">
                  <a:schemeClr val="accent2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E7BD105E-5A1F-4D5B-AEAB-5CE6AB59965B}"/>
              </a:ext>
            </a:extLst>
          </p:cNvPr>
          <p:cNvSpPr/>
          <p:nvPr/>
        </p:nvSpPr>
        <p:spPr>
          <a:xfrm>
            <a:off x="693476" y="4346155"/>
            <a:ext cx="2384705" cy="1963287"/>
          </a:xfrm>
          <a:prstGeom prst="roundRect">
            <a:avLst>
              <a:gd name="adj" fmla="val 0"/>
            </a:avLst>
          </a:prstGeom>
          <a:noFill/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箭头: 右 18">
            <a:extLst>
              <a:ext uri="{FF2B5EF4-FFF2-40B4-BE49-F238E27FC236}">
                <a16:creationId xmlns:a16="http://schemas.microsoft.com/office/drawing/2014/main" id="{055E6AAB-8675-4458-9CF3-D3878C62EC61}"/>
              </a:ext>
            </a:extLst>
          </p:cNvPr>
          <p:cNvSpPr/>
          <p:nvPr/>
        </p:nvSpPr>
        <p:spPr>
          <a:xfrm rot="21398201">
            <a:off x="-1460214" y="4515302"/>
            <a:ext cx="14641975" cy="3696165"/>
          </a:xfrm>
          <a:prstGeom prst="rightArrow">
            <a:avLst>
              <a:gd name="adj1" fmla="val 50000"/>
              <a:gd name="adj2" fmla="val 54988"/>
            </a:avLst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C3A69FA8-C4C0-497C-BAA6-E86FBDF7425D}"/>
              </a:ext>
            </a:extLst>
          </p:cNvPr>
          <p:cNvCxnSpPr>
            <a:cxnSpLocks/>
          </p:cNvCxnSpPr>
          <p:nvPr/>
        </p:nvCxnSpPr>
        <p:spPr>
          <a:xfrm flipV="1">
            <a:off x="-1544428" y="5489385"/>
            <a:ext cx="14068937" cy="810385"/>
          </a:xfrm>
          <a:prstGeom prst="line">
            <a:avLst/>
          </a:prstGeom>
          <a:ln w="19050">
            <a:gradFill>
              <a:gsLst>
                <a:gs pos="50000">
                  <a:srgbClr val="FFFFFF">
                    <a:alpha val="50000"/>
                  </a:srgbClr>
                </a:gs>
                <a:gs pos="0">
                  <a:schemeClr val="bg1">
                    <a:alpha val="10000"/>
                  </a:schemeClr>
                </a:gs>
                <a:gs pos="100000">
                  <a:schemeClr val="bg1">
                    <a:alpha val="6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6F208B5-F66F-4E4B-8C6A-9B99BC80FCB2}"/>
              </a:ext>
            </a:extLst>
          </p:cNvPr>
          <p:cNvGrpSpPr/>
          <p:nvPr/>
        </p:nvGrpSpPr>
        <p:grpSpPr>
          <a:xfrm>
            <a:off x="1722783" y="5958193"/>
            <a:ext cx="297900" cy="297900"/>
            <a:chOff x="1543383" y="6135726"/>
            <a:chExt cx="358688" cy="358688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E3D2E7CB-9F6C-4FF4-BED1-4B1272A724DB}"/>
                </a:ext>
              </a:extLst>
            </p:cNvPr>
            <p:cNvSpPr/>
            <p:nvPr/>
          </p:nvSpPr>
          <p:spPr>
            <a:xfrm>
              <a:off x="1543383" y="6135726"/>
              <a:ext cx="358688" cy="358688"/>
            </a:xfrm>
            <a:prstGeom prst="ellipse">
              <a:avLst/>
            </a:pr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C48B5679-C197-4689-9C0C-D243450126C2}"/>
                </a:ext>
              </a:extLst>
            </p:cNvPr>
            <p:cNvSpPr/>
            <p:nvPr/>
          </p:nvSpPr>
          <p:spPr>
            <a:xfrm>
              <a:off x="1635765" y="6228108"/>
              <a:ext cx="173925" cy="1739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522A5CEA-2BE1-46D9-ABDF-0B905B7210A8}"/>
              </a:ext>
            </a:extLst>
          </p:cNvPr>
          <p:cNvGrpSpPr/>
          <p:nvPr/>
        </p:nvGrpSpPr>
        <p:grpSpPr>
          <a:xfrm>
            <a:off x="4633740" y="5776432"/>
            <a:ext cx="297900" cy="297900"/>
            <a:chOff x="1543383" y="6135726"/>
            <a:chExt cx="358688" cy="358688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614DDEE1-947A-4A7B-9815-DD02888D02F9}"/>
                </a:ext>
              </a:extLst>
            </p:cNvPr>
            <p:cNvSpPr/>
            <p:nvPr/>
          </p:nvSpPr>
          <p:spPr>
            <a:xfrm>
              <a:off x="1543383" y="6135726"/>
              <a:ext cx="358688" cy="358688"/>
            </a:xfrm>
            <a:prstGeom prst="ellipse">
              <a:avLst/>
            </a:pr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D6879F23-937F-48BE-A308-B458B21B17C6}"/>
                </a:ext>
              </a:extLst>
            </p:cNvPr>
            <p:cNvSpPr/>
            <p:nvPr/>
          </p:nvSpPr>
          <p:spPr>
            <a:xfrm>
              <a:off x="1635765" y="6228108"/>
              <a:ext cx="173925" cy="1739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DECEB268-6F6D-4C12-9A65-20B3437D1C21}"/>
              </a:ext>
            </a:extLst>
          </p:cNvPr>
          <p:cNvGrpSpPr/>
          <p:nvPr/>
        </p:nvGrpSpPr>
        <p:grpSpPr>
          <a:xfrm>
            <a:off x="7464661" y="5634334"/>
            <a:ext cx="297900" cy="297900"/>
            <a:chOff x="1543383" y="6135726"/>
            <a:chExt cx="358688" cy="358688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68A11E4E-84A5-44F2-88B9-BC3CFE81E567}"/>
                </a:ext>
              </a:extLst>
            </p:cNvPr>
            <p:cNvSpPr/>
            <p:nvPr/>
          </p:nvSpPr>
          <p:spPr>
            <a:xfrm>
              <a:off x="1543383" y="6135726"/>
              <a:ext cx="358688" cy="358688"/>
            </a:xfrm>
            <a:prstGeom prst="ellipse">
              <a:avLst/>
            </a:pr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0C1ECD04-4A25-44C1-9591-2617CEBCF561}"/>
                </a:ext>
              </a:extLst>
            </p:cNvPr>
            <p:cNvSpPr/>
            <p:nvPr/>
          </p:nvSpPr>
          <p:spPr>
            <a:xfrm>
              <a:off x="1635765" y="6228108"/>
              <a:ext cx="173925" cy="1739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7C1B92B5-8697-4A5E-B37A-3D311D604E2F}"/>
              </a:ext>
            </a:extLst>
          </p:cNvPr>
          <p:cNvGrpSpPr/>
          <p:nvPr/>
        </p:nvGrpSpPr>
        <p:grpSpPr>
          <a:xfrm>
            <a:off x="10259570" y="5448745"/>
            <a:ext cx="297900" cy="297900"/>
            <a:chOff x="1543383" y="6135726"/>
            <a:chExt cx="358688" cy="358688"/>
          </a:xfrm>
        </p:grpSpPr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B1E467A6-191A-4B7E-9036-D8F476C86E8C}"/>
                </a:ext>
              </a:extLst>
            </p:cNvPr>
            <p:cNvSpPr/>
            <p:nvPr/>
          </p:nvSpPr>
          <p:spPr>
            <a:xfrm>
              <a:off x="1543383" y="6135726"/>
              <a:ext cx="358688" cy="358688"/>
            </a:xfrm>
            <a:prstGeom prst="ellipse">
              <a:avLst/>
            </a:pr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34F3B858-57C6-45E4-B7A7-3CFBD097DE0E}"/>
                </a:ext>
              </a:extLst>
            </p:cNvPr>
            <p:cNvSpPr/>
            <p:nvPr/>
          </p:nvSpPr>
          <p:spPr>
            <a:xfrm>
              <a:off x="1635765" y="6228108"/>
              <a:ext cx="173925" cy="1739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7830761D-E39D-40D3-AA90-A0942A197C49}"/>
              </a:ext>
            </a:extLst>
          </p:cNvPr>
          <p:cNvSpPr txBox="1"/>
          <p:nvPr/>
        </p:nvSpPr>
        <p:spPr>
          <a:xfrm>
            <a:off x="1420184" y="6313860"/>
            <a:ext cx="135630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2000" dirty="0">
                <a:solidFill>
                  <a:schemeClr val="bg1"/>
                </a:solidFill>
              </a:rPr>
              <a:t>202X.04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731759D4-D378-4233-BFD3-C51E2B44FEB8}"/>
              </a:ext>
            </a:extLst>
          </p:cNvPr>
          <p:cNvSpPr txBox="1"/>
          <p:nvPr/>
        </p:nvSpPr>
        <p:spPr>
          <a:xfrm>
            <a:off x="4257836" y="6157839"/>
            <a:ext cx="135630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2000" dirty="0">
                <a:solidFill>
                  <a:schemeClr val="bg1"/>
                </a:solidFill>
              </a:rPr>
              <a:t>202X.08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0DCCD552-8161-46E2-8EC6-6AECEBE942DC}"/>
              </a:ext>
            </a:extLst>
          </p:cNvPr>
          <p:cNvSpPr txBox="1"/>
          <p:nvPr/>
        </p:nvSpPr>
        <p:spPr>
          <a:xfrm>
            <a:off x="7106799" y="6016525"/>
            <a:ext cx="135630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2000" dirty="0">
                <a:solidFill>
                  <a:schemeClr val="bg1"/>
                </a:solidFill>
              </a:rPr>
              <a:t>202X.10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F1EE168E-96AF-428A-AA24-48149BF2FD73}"/>
              </a:ext>
            </a:extLst>
          </p:cNvPr>
          <p:cNvSpPr txBox="1"/>
          <p:nvPr/>
        </p:nvSpPr>
        <p:spPr>
          <a:xfrm>
            <a:off x="9904751" y="5803453"/>
            <a:ext cx="135630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2000" dirty="0">
                <a:solidFill>
                  <a:schemeClr val="bg1"/>
                </a:solidFill>
              </a:rPr>
              <a:t>202X.12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1A76F46B-8108-4073-8265-78DF2AF7436D}"/>
              </a:ext>
            </a:extLst>
          </p:cNvPr>
          <p:cNvGrpSpPr/>
          <p:nvPr/>
        </p:nvGrpSpPr>
        <p:grpSpPr>
          <a:xfrm>
            <a:off x="793772" y="553246"/>
            <a:ext cx="2658169" cy="584775"/>
            <a:chOff x="793772" y="553246"/>
            <a:chExt cx="2658169" cy="584775"/>
          </a:xfrm>
        </p:grpSpPr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9308E468-05C5-465B-A263-3364A5EAE724}"/>
                </a:ext>
              </a:extLst>
            </p:cNvPr>
            <p:cNvSpPr txBox="1"/>
            <p:nvPr/>
          </p:nvSpPr>
          <p:spPr>
            <a:xfrm>
              <a:off x="1186367" y="553246"/>
              <a:ext cx="226557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prstClr val="white"/>
                  </a:solidFill>
                  <a:latin typeface="励字侠义简繁" panose="02010604000000000000" pitchFamily="2" charset="-122"/>
                  <a:ea typeface="励字侠义简繁" panose="02010604000000000000" pitchFamily="2" charset="-122"/>
                </a:rPr>
                <a:t>工作大事记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励字侠义简繁" panose="02010604000000000000" pitchFamily="2" charset="-122"/>
                <a:ea typeface="励字侠义简繁" panose="02010604000000000000" pitchFamily="2" charset="-122"/>
                <a:cs typeface="+mn-cs"/>
              </a:endParaRPr>
            </a:p>
          </p:txBody>
        </p:sp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E71D660C-2BAD-4A98-BD79-B797919AEB4F}"/>
                </a:ext>
              </a:extLst>
            </p:cNvPr>
            <p:cNvGrpSpPr/>
            <p:nvPr/>
          </p:nvGrpSpPr>
          <p:grpSpPr>
            <a:xfrm>
              <a:off x="793772" y="633539"/>
              <a:ext cx="432008" cy="424188"/>
              <a:chOff x="731481" y="613267"/>
              <a:chExt cx="432008" cy="424188"/>
            </a:xfrm>
          </p:grpSpPr>
          <p:sp>
            <p:nvSpPr>
              <p:cNvPr id="85" name="矩形 84">
                <a:extLst>
                  <a:ext uri="{FF2B5EF4-FFF2-40B4-BE49-F238E27FC236}">
                    <a16:creationId xmlns:a16="http://schemas.microsoft.com/office/drawing/2014/main" id="{3B6560D9-23A8-42B5-A977-CD9801502443}"/>
                  </a:ext>
                </a:extLst>
              </p:cNvPr>
              <p:cNvSpPr/>
              <p:nvPr/>
            </p:nvSpPr>
            <p:spPr>
              <a:xfrm>
                <a:off x="839489" y="613267"/>
                <a:ext cx="324000" cy="324000"/>
              </a:xfrm>
              <a:prstGeom prst="rect">
                <a:avLst/>
              </a:prstGeom>
              <a:noFill/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矩形 85">
                <a:extLst>
                  <a:ext uri="{FF2B5EF4-FFF2-40B4-BE49-F238E27FC236}">
                    <a16:creationId xmlns:a16="http://schemas.microsoft.com/office/drawing/2014/main" id="{9D2C9786-23CE-4A37-B170-FD9B54909987}"/>
                  </a:ext>
                </a:extLst>
              </p:cNvPr>
              <p:cNvSpPr/>
              <p:nvPr/>
            </p:nvSpPr>
            <p:spPr>
              <a:xfrm>
                <a:off x="731481" y="713455"/>
                <a:ext cx="324000" cy="324000"/>
              </a:xfrm>
              <a:prstGeom prst="rect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7" name="文本框 86">
            <a:extLst>
              <a:ext uri="{FF2B5EF4-FFF2-40B4-BE49-F238E27FC236}">
                <a16:creationId xmlns:a16="http://schemas.microsoft.com/office/drawing/2014/main" id="{21357761-84B0-42C6-895D-711FE4F7B2B9}"/>
              </a:ext>
            </a:extLst>
          </p:cNvPr>
          <p:cNvSpPr txBox="1"/>
          <p:nvPr/>
        </p:nvSpPr>
        <p:spPr>
          <a:xfrm>
            <a:off x="964597" y="4666582"/>
            <a:ext cx="1840451" cy="5766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 b="0">
                <a:solidFill>
                  <a:schemeClr val="bg1"/>
                </a:solidFill>
                <a:latin typeface="+mn-ea"/>
              </a:defRPr>
            </a:lvl1pPr>
          </a:lstStyle>
          <a:p>
            <a:pPr algn="just"/>
            <a:r>
              <a:rPr lang="zh-CN" altLang="en-US" dirty="0"/>
              <a:t>市场调查与竞品分析， 定制细化销售方案。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BCF147E4-CAE6-4640-8C11-3A5131DD3A42}"/>
              </a:ext>
            </a:extLst>
          </p:cNvPr>
          <p:cNvSpPr txBox="1"/>
          <p:nvPr/>
        </p:nvSpPr>
        <p:spPr>
          <a:xfrm>
            <a:off x="3875514" y="4124266"/>
            <a:ext cx="1840451" cy="5766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 b="0">
                <a:solidFill>
                  <a:schemeClr val="bg1"/>
                </a:solidFill>
                <a:latin typeface="+mn-ea"/>
              </a:defRPr>
            </a:lvl1pPr>
          </a:lstStyle>
          <a:p>
            <a:pPr algn="just"/>
            <a:r>
              <a:rPr lang="zh-CN" altLang="en-US" dirty="0"/>
              <a:t>市场调查与竞品分析， 定制细化销售方案。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B8E22416-326D-48DD-B06B-EAB2577485A6}"/>
              </a:ext>
            </a:extLst>
          </p:cNvPr>
          <p:cNvSpPr txBox="1"/>
          <p:nvPr/>
        </p:nvSpPr>
        <p:spPr>
          <a:xfrm>
            <a:off x="3875514" y="4711646"/>
            <a:ext cx="1840451" cy="5766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 b="0">
                <a:solidFill>
                  <a:schemeClr val="bg1"/>
                </a:solidFill>
                <a:latin typeface="+mn-ea"/>
              </a:defRPr>
            </a:lvl1pPr>
          </a:lstStyle>
          <a:p>
            <a:pPr algn="just"/>
            <a:r>
              <a:rPr lang="zh-CN" altLang="en-US" dirty="0"/>
              <a:t>市场调查与竞品分析， 定制细化销售方案。</a:t>
            </a: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EBC1F3DA-617A-420C-8A00-C2F00E6E2D5E}"/>
              </a:ext>
            </a:extLst>
          </p:cNvPr>
          <p:cNvSpPr txBox="1"/>
          <p:nvPr/>
        </p:nvSpPr>
        <p:spPr>
          <a:xfrm>
            <a:off x="6723433" y="3461653"/>
            <a:ext cx="1840451" cy="5766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 b="0">
                <a:solidFill>
                  <a:schemeClr val="bg1"/>
                </a:solidFill>
                <a:latin typeface="+mn-ea"/>
              </a:defRPr>
            </a:lvl1pPr>
          </a:lstStyle>
          <a:p>
            <a:pPr algn="just"/>
            <a:r>
              <a:rPr lang="zh-CN" altLang="en-US" dirty="0"/>
              <a:t>市场调查与竞品分析， 定制细化销售方案。</a:t>
            </a: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DCC90893-A752-4EFD-AF20-8536D0A5A04B}"/>
              </a:ext>
            </a:extLst>
          </p:cNvPr>
          <p:cNvSpPr txBox="1"/>
          <p:nvPr/>
        </p:nvSpPr>
        <p:spPr>
          <a:xfrm>
            <a:off x="6723433" y="4049033"/>
            <a:ext cx="1840451" cy="5766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 b="0">
                <a:solidFill>
                  <a:schemeClr val="bg1"/>
                </a:solidFill>
                <a:latin typeface="+mn-ea"/>
              </a:defRPr>
            </a:lvl1pPr>
          </a:lstStyle>
          <a:p>
            <a:pPr algn="just"/>
            <a:r>
              <a:rPr lang="zh-CN" altLang="en-US" dirty="0"/>
              <a:t>市场调查与竞品分析， 定制细化销售方案。</a:t>
            </a: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DAF83E47-0F7E-4C31-B9AE-C609A3BE57E2}"/>
              </a:ext>
            </a:extLst>
          </p:cNvPr>
          <p:cNvSpPr txBox="1"/>
          <p:nvPr/>
        </p:nvSpPr>
        <p:spPr>
          <a:xfrm>
            <a:off x="6723433" y="4670122"/>
            <a:ext cx="1840451" cy="2811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 b="0">
                <a:solidFill>
                  <a:schemeClr val="bg1"/>
                </a:solidFill>
                <a:latin typeface="+mn-ea"/>
              </a:defRPr>
            </a:lvl1pPr>
          </a:lstStyle>
          <a:p>
            <a:pPr algn="just"/>
            <a:r>
              <a:rPr lang="zh-CN" altLang="en-US" dirty="0"/>
              <a:t>市场调查与竞品分析。</a:t>
            </a: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45EADE49-9951-4034-AC4C-F5ABBC165B02}"/>
              </a:ext>
            </a:extLst>
          </p:cNvPr>
          <p:cNvSpPr txBox="1"/>
          <p:nvPr/>
        </p:nvSpPr>
        <p:spPr>
          <a:xfrm>
            <a:off x="9481208" y="2486293"/>
            <a:ext cx="1840451" cy="5766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 b="0">
                <a:solidFill>
                  <a:schemeClr val="bg1"/>
                </a:solidFill>
                <a:latin typeface="+mn-ea"/>
              </a:defRPr>
            </a:lvl1pPr>
          </a:lstStyle>
          <a:p>
            <a:pPr algn="just"/>
            <a:r>
              <a:rPr lang="zh-CN" altLang="en-US" dirty="0"/>
              <a:t>市场调查与竞品分析， 定制细化销售方案。</a:t>
            </a: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88EA217B-F159-4579-B353-17EA0D7D4560}"/>
              </a:ext>
            </a:extLst>
          </p:cNvPr>
          <p:cNvSpPr txBox="1"/>
          <p:nvPr/>
        </p:nvSpPr>
        <p:spPr>
          <a:xfrm>
            <a:off x="9481208" y="3073673"/>
            <a:ext cx="1840451" cy="5766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 b="0">
                <a:solidFill>
                  <a:schemeClr val="bg1"/>
                </a:solidFill>
                <a:latin typeface="+mn-ea"/>
              </a:defRPr>
            </a:lvl1pPr>
          </a:lstStyle>
          <a:p>
            <a:pPr algn="just"/>
            <a:r>
              <a:rPr lang="zh-CN" altLang="en-US" dirty="0"/>
              <a:t>市场调查与竞品分析， 定制细化销售方案。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1073C64A-3467-4675-8011-47BEB1BBBA0F}"/>
              </a:ext>
            </a:extLst>
          </p:cNvPr>
          <p:cNvSpPr txBox="1"/>
          <p:nvPr/>
        </p:nvSpPr>
        <p:spPr>
          <a:xfrm>
            <a:off x="9481208" y="3694762"/>
            <a:ext cx="1840451" cy="5766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 b="0">
                <a:solidFill>
                  <a:schemeClr val="bg1"/>
                </a:solidFill>
                <a:latin typeface="+mn-ea"/>
              </a:defRPr>
            </a:lvl1pPr>
          </a:lstStyle>
          <a:p>
            <a:pPr algn="just"/>
            <a:r>
              <a:rPr lang="zh-CN" altLang="en-US" dirty="0"/>
              <a:t>市场调查与竞品分析， 定制细化销售方案。</a:t>
            </a:r>
          </a:p>
        </p:txBody>
      </p:sp>
    </p:spTree>
    <p:extLst>
      <p:ext uri="{BB962C8B-B14F-4D97-AF65-F5344CB8AC3E}">
        <p14:creationId xmlns:p14="http://schemas.microsoft.com/office/powerpoint/2010/main" val="36643291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69C883E3-3A3E-41C3-B4D6-ED09301EC73B}"/>
              </a:ext>
            </a:extLst>
          </p:cNvPr>
          <p:cNvCxnSpPr>
            <a:cxnSpLocks/>
          </p:cNvCxnSpPr>
          <p:nvPr/>
        </p:nvCxnSpPr>
        <p:spPr>
          <a:xfrm flipV="1">
            <a:off x="1284790" y="2652949"/>
            <a:ext cx="0" cy="2335741"/>
          </a:xfrm>
          <a:prstGeom prst="line">
            <a:avLst/>
          </a:prstGeom>
          <a:ln w="19050">
            <a:gradFill>
              <a:gsLst>
                <a:gs pos="50000">
                  <a:schemeClr val="accent2"/>
                </a:gs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3471E61F-7108-43E5-870E-A51BE6C44439}"/>
              </a:ext>
            </a:extLst>
          </p:cNvPr>
          <p:cNvSpPr txBox="1"/>
          <p:nvPr/>
        </p:nvSpPr>
        <p:spPr>
          <a:xfrm>
            <a:off x="1395600" y="2652949"/>
            <a:ext cx="172354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3600000" scaled="0"/>
                </a:gradFill>
                <a:latin typeface="+mn-ea"/>
              </a:defRPr>
            </a:lvl1pPr>
          </a:lstStyle>
          <a:p>
            <a:r>
              <a:rPr lang="zh-CN" altLang="en-US" b="0" dirty="0"/>
              <a:t>工作复盘回顾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71ACC09-6E2E-478E-90FF-6C6A6B41B371}"/>
              </a:ext>
            </a:extLst>
          </p:cNvPr>
          <p:cNvSpPr txBox="1"/>
          <p:nvPr/>
        </p:nvSpPr>
        <p:spPr>
          <a:xfrm>
            <a:off x="1395600" y="3062654"/>
            <a:ext cx="2438488" cy="116544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结束工作后复盘回顾 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及时总结复盘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避免不再犯同样的错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D775F10-06F4-4DD3-AA84-6D4A102E492F}"/>
              </a:ext>
            </a:extLst>
          </p:cNvPr>
          <p:cNvSpPr txBox="1"/>
          <p:nvPr/>
        </p:nvSpPr>
        <p:spPr>
          <a:xfrm>
            <a:off x="2063302" y="4078911"/>
            <a:ext cx="1037716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7200" dirty="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3600000" scaled="0"/>
                </a:gradFill>
                <a:latin typeface="+mn-ea"/>
              </a:rPr>
              <a:t>1</a:t>
            </a:r>
            <a:endParaRPr lang="zh-CN" altLang="en-US" sz="7200" dirty="0">
              <a:gradFill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3600000" scaled="0"/>
              </a:gradFill>
              <a:latin typeface="+mn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F283025-9F76-413C-A7CD-B6E5A3C862EE}"/>
              </a:ext>
            </a:extLst>
          </p:cNvPr>
          <p:cNvSpPr txBox="1"/>
          <p:nvPr/>
        </p:nvSpPr>
        <p:spPr>
          <a:xfrm>
            <a:off x="5870484" y="3417985"/>
            <a:ext cx="1037716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3600000" scaled="0"/>
                </a:gradFill>
                <a:latin typeface="+mn-ea"/>
              </a:defRPr>
            </a:lvl1pPr>
          </a:lstStyle>
          <a:p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2E96885-B0DC-438C-AA72-BC2A5154D75F}"/>
              </a:ext>
            </a:extLst>
          </p:cNvPr>
          <p:cNvSpPr txBox="1"/>
          <p:nvPr/>
        </p:nvSpPr>
        <p:spPr>
          <a:xfrm>
            <a:off x="9731284" y="2737972"/>
            <a:ext cx="1037716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3600000" scaled="0"/>
                </a:gradFill>
                <a:latin typeface="+mn-ea"/>
              </a:defRPr>
            </a:lvl1pPr>
          </a:lstStyle>
          <a:p>
            <a:r>
              <a:rPr lang="en-US" altLang="zh-CN" dirty="0"/>
              <a:t>3</a:t>
            </a:r>
            <a:endParaRPr lang="zh-CN" altLang="en-US" dirty="0"/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58CFEE1B-5872-42E6-B670-F0020AB1D42D}"/>
              </a:ext>
            </a:extLst>
          </p:cNvPr>
          <p:cNvCxnSpPr>
            <a:cxnSpLocks/>
          </p:cNvCxnSpPr>
          <p:nvPr/>
        </p:nvCxnSpPr>
        <p:spPr>
          <a:xfrm flipV="1">
            <a:off x="5182797" y="1894783"/>
            <a:ext cx="0" cy="2335741"/>
          </a:xfrm>
          <a:prstGeom prst="line">
            <a:avLst/>
          </a:prstGeom>
          <a:ln w="19050">
            <a:gradFill>
              <a:gsLst>
                <a:gs pos="50000">
                  <a:schemeClr val="accent2"/>
                </a:gs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id="{BBCDF0F6-E39D-4291-948F-3C7DDE9C3D5B}"/>
              </a:ext>
            </a:extLst>
          </p:cNvPr>
          <p:cNvSpPr txBox="1"/>
          <p:nvPr/>
        </p:nvSpPr>
        <p:spPr>
          <a:xfrm>
            <a:off x="5293607" y="1894783"/>
            <a:ext cx="1723549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3600000" scaled="0"/>
                </a:gradFill>
                <a:latin typeface="+mn-ea"/>
              </a:defRPr>
            </a:lvl1pPr>
          </a:lstStyle>
          <a:p>
            <a:r>
              <a:rPr lang="zh-CN" altLang="en-US" dirty="0"/>
              <a:t>工作复盘回顾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87742788-1313-4BCC-B2CF-476ECF297856}"/>
              </a:ext>
            </a:extLst>
          </p:cNvPr>
          <p:cNvSpPr txBox="1"/>
          <p:nvPr/>
        </p:nvSpPr>
        <p:spPr>
          <a:xfrm>
            <a:off x="5293607" y="2304488"/>
            <a:ext cx="2438488" cy="116544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结束工作后复盘回顾 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及时总结复盘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避免不再犯同样的错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0A134F82-A68D-4364-AF74-7F00809AFCCD}"/>
              </a:ext>
            </a:extLst>
          </p:cNvPr>
          <p:cNvCxnSpPr>
            <a:cxnSpLocks/>
          </p:cNvCxnSpPr>
          <p:nvPr/>
        </p:nvCxnSpPr>
        <p:spPr>
          <a:xfrm flipV="1">
            <a:off x="8934641" y="1246261"/>
            <a:ext cx="0" cy="2335741"/>
          </a:xfrm>
          <a:prstGeom prst="line">
            <a:avLst/>
          </a:prstGeom>
          <a:ln w="19050">
            <a:gradFill>
              <a:gsLst>
                <a:gs pos="50000">
                  <a:schemeClr val="accent2"/>
                </a:gs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>
            <a:extLst>
              <a:ext uri="{FF2B5EF4-FFF2-40B4-BE49-F238E27FC236}">
                <a16:creationId xmlns:a16="http://schemas.microsoft.com/office/drawing/2014/main" id="{D51C3A8F-B12E-4D95-8CFC-D55684DC8B71}"/>
              </a:ext>
            </a:extLst>
          </p:cNvPr>
          <p:cNvSpPr txBox="1"/>
          <p:nvPr/>
        </p:nvSpPr>
        <p:spPr>
          <a:xfrm>
            <a:off x="9088761" y="1275520"/>
            <a:ext cx="172354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0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3600000" scaled="0"/>
                </a:gradFill>
                <a:latin typeface="+mn-ea"/>
              </a:defRPr>
            </a:lvl1pPr>
          </a:lstStyle>
          <a:p>
            <a:r>
              <a:rPr lang="zh-CN" altLang="en-US" dirty="0"/>
              <a:t>工作复盘回顾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A157C53A-1A0C-421E-84E2-E0B39B746C86}"/>
              </a:ext>
            </a:extLst>
          </p:cNvPr>
          <p:cNvSpPr txBox="1"/>
          <p:nvPr/>
        </p:nvSpPr>
        <p:spPr>
          <a:xfrm>
            <a:off x="9045451" y="1655966"/>
            <a:ext cx="2438488" cy="116544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结束工作后复盘回顾 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及时总结复盘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避免不再犯同样的错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E10C103-B928-4A33-B206-5CA2271EF20D}"/>
              </a:ext>
            </a:extLst>
          </p:cNvPr>
          <p:cNvGrpSpPr/>
          <p:nvPr/>
        </p:nvGrpSpPr>
        <p:grpSpPr>
          <a:xfrm>
            <a:off x="1402262" y="4988690"/>
            <a:ext cx="1760502" cy="3493017"/>
            <a:chOff x="1061538" y="5186907"/>
            <a:chExt cx="1760502" cy="3493017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2193B010-52ED-4563-8BAD-0A10F9D890A7}"/>
                </a:ext>
              </a:extLst>
            </p:cNvPr>
            <p:cNvSpPr/>
            <p:nvPr/>
          </p:nvSpPr>
          <p:spPr>
            <a:xfrm>
              <a:off x="1061538" y="6050557"/>
              <a:ext cx="1760502" cy="1760502"/>
            </a:xfrm>
            <a:prstGeom prst="rect">
              <a:avLst/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2">
                    <a:alpha val="40000"/>
                  </a:schemeClr>
                </a:gs>
              </a:gsLst>
              <a:lin ang="2700000" scaled="1"/>
              <a:tileRect/>
            </a:gradFill>
            <a:ln>
              <a:noFill/>
            </a:ln>
            <a:scene3d>
              <a:camera prst="perspectiveFront" fov="2700000">
                <a:rot lat="19101512" lon="3765813" rev="17332896"/>
              </a:camera>
              <a:lightRig rig="threePt" dir="t"/>
            </a:scene3d>
            <a:sp3d z="1743901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OPPOSans M"/>
                <a:ea typeface="OPPOSans M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9AC75712-B3AD-4227-808C-6376553B0858}"/>
                </a:ext>
              </a:extLst>
            </p:cNvPr>
            <p:cNvSpPr/>
            <p:nvPr/>
          </p:nvSpPr>
          <p:spPr>
            <a:xfrm>
              <a:off x="1061538" y="5192122"/>
              <a:ext cx="1760502" cy="3487802"/>
            </a:xfrm>
            <a:prstGeom prst="rect">
              <a:avLst/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2">
                    <a:alpha val="20000"/>
                  </a:schemeClr>
                </a:gs>
              </a:gsLst>
              <a:lin ang="2700000" scaled="1"/>
              <a:tileRect/>
            </a:gradFill>
            <a:ln>
              <a:noFill/>
            </a:ln>
            <a:scene3d>
              <a:camera prst="perspectiveFront" fov="2700000">
                <a:rot lat="1200001" lon="2700000" rev="0"/>
              </a:camera>
              <a:lightRig rig="threePt" dir="t"/>
            </a:scene3d>
            <a:sp3d z="880251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OPPOSans M"/>
                <a:ea typeface="OPPOSans M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B7204048-AEFC-4DB1-B3E6-A559566910B6}"/>
                </a:ext>
              </a:extLst>
            </p:cNvPr>
            <p:cNvSpPr/>
            <p:nvPr/>
          </p:nvSpPr>
          <p:spPr>
            <a:xfrm>
              <a:off x="1061538" y="5186907"/>
              <a:ext cx="1760502" cy="3487802"/>
            </a:xfrm>
            <a:prstGeom prst="rect">
              <a:avLst/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2">
                    <a:alpha val="20000"/>
                  </a:schemeClr>
                </a:gs>
              </a:gsLst>
              <a:lin ang="2700000" scaled="1"/>
              <a:tileRect/>
            </a:gradFill>
            <a:ln>
              <a:noFill/>
            </a:ln>
            <a:scene3d>
              <a:camera prst="perspectiveFront" fov="2700000">
                <a:rot lat="1200002" lon="18899975" rev="0"/>
              </a:camera>
              <a:lightRig rig="threePt" dir="t"/>
            </a:scene3d>
            <a:sp3d z="880251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OPPOSans M"/>
                <a:ea typeface="OPPOSans M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FE99F30-E61A-48F4-9E96-F51D593FD867}"/>
              </a:ext>
            </a:extLst>
          </p:cNvPr>
          <p:cNvGrpSpPr/>
          <p:nvPr/>
        </p:nvGrpSpPr>
        <p:grpSpPr>
          <a:xfrm>
            <a:off x="5226174" y="4368930"/>
            <a:ext cx="1760502" cy="3493017"/>
            <a:chOff x="1061538" y="5186907"/>
            <a:chExt cx="1760502" cy="3493017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204446EE-93AE-401C-B8D6-6119C56A5B70}"/>
                </a:ext>
              </a:extLst>
            </p:cNvPr>
            <p:cNvSpPr/>
            <p:nvPr/>
          </p:nvSpPr>
          <p:spPr>
            <a:xfrm>
              <a:off x="1061538" y="6050557"/>
              <a:ext cx="1760502" cy="1760502"/>
            </a:xfrm>
            <a:prstGeom prst="rect">
              <a:avLst/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2">
                    <a:alpha val="40000"/>
                  </a:schemeClr>
                </a:gs>
              </a:gsLst>
              <a:lin ang="2700000" scaled="1"/>
              <a:tileRect/>
            </a:gradFill>
            <a:ln>
              <a:noFill/>
            </a:ln>
            <a:scene3d>
              <a:camera prst="perspectiveFront" fov="2700000">
                <a:rot lat="19101512" lon="3765813" rev="17332896"/>
              </a:camera>
              <a:lightRig rig="threePt" dir="t"/>
            </a:scene3d>
            <a:sp3d z="1743901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OPPOSans M"/>
                <a:ea typeface="OPPOSans M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332D36A7-F807-4BDB-AE56-29060A26EA18}"/>
                </a:ext>
              </a:extLst>
            </p:cNvPr>
            <p:cNvSpPr/>
            <p:nvPr/>
          </p:nvSpPr>
          <p:spPr>
            <a:xfrm>
              <a:off x="1061538" y="5192122"/>
              <a:ext cx="1760502" cy="3487802"/>
            </a:xfrm>
            <a:prstGeom prst="rect">
              <a:avLst/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2">
                    <a:alpha val="20000"/>
                  </a:schemeClr>
                </a:gs>
              </a:gsLst>
              <a:lin ang="2700000" scaled="1"/>
              <a:tileRect/>
            </a:gradFill>
            <a:ln>
              <a:noFill/>
            </a:ln>
            <a:scene3d>
              <a:camera prst="perspectiveFront" fov="2700000">
                <a:rot lat="1200001" lon="2700000" rev="0"/>
              </a:camera>
              <a:lightRig rig="threePt" dir="t"/>
            </a:scene3d>
            <a:sp3d z="880251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OPPOSans M"/>
                <a:ea typeface="OPPOSans M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33B3F28A-C1BE-4AA3-9E39-DF66537511DE}"/>
                </a:ext>
              </a:extLst>
            </p:cNvPr>
            <p:cNvSpPr/>
            <p:nvPr/>
          </p:nvSpPr>
          <p:spPr>
            <a:xfrm>
              <a:off x="1061538" y="5186907"/>
              <a:ext cx="1760502" cy="3487802"/>
            </a:xfrm>
            <a:prstGeom prst="rect">
              <a:avLst/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2">
                    <a:alpha val="20000"/>
                  </a:schemeClr>
                </a:gs>
              </a:gsLst>
              <a:lin ang="2700000" scaled="1"/>
              <a:tileRect/>
            </a:gradFill>
            <a:ln>
              <a:noFill/>
            </a:ln>
            <a:scene3d>
              <a:camera prst="perspectiveFront" fov="2700000">
                <a:rot lat="1200002" lon="18899975" rev="0"/>
              </a:camera>
              <a:lightRig rig="threePt" dir="t"/>
            </a:scene3d>
            <a:sp3d z="880251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OPPOSans M"/>
                <a:ea typeface="OPPOSans M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A34821A7-3AA5-4F1F-86D0-83B5BB459C85}"/>
              </a:ext>
            </a:extLst>
          </p:cNvPr>
          <p:cNvGrpSpPr/>
          <p:nvPr/>
        </p:nvGrpSpPr>
        <p:grpSpPr>
          <a:xfrm>
            <a:off x="9146708" y="3647570"/>
            <a:ext cx="1760502" cy="3493017"/>
            <a:chOff x="1061538" y="5186907"/>
            <a:chExt cx="1760502" cy="3493017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16D45DC0-BB14-41A7-8EC7-6D3B4D417337}"/>
                </a:ext>
              </a:extLst>
            </p:cNvPr>
            <p:cNvSpPr/>
            <p:nvPr/>
          </p:nvSpPr>
          <p:spPr>
            <a:xfrm>
              <a:off x="1061538" y="6050557"/>
              <a:ext cx="1760502" cy="1760502"/>
            </a:xfrm>
            <a:prstGeom prst="rect">
              <a:avLst/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2">
                    <a:alpha val="40000"/>
                  </a:schemeClr>
                </a:gs>
              </a:gsLst>
              <a:lin ang="2700000" scaled="1"/>
              <a:tileRect/>
            </a:gradFill>
            <a:ln>
              <a:noFill/>
            </a:ln>
            <a:scene3d>
              <a:camera prst="perspectiveFront" fov="2700000">
                <a:rot lat="19101512" lon="3765813" rev="17332896"/>
              </a:camera>
              <a:lightRig rig="threePt" dir="t"/>
            </a:scene3d>
            <a:sp3d z="1743901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OPPOSans M"/>
                <a:ea typeface="OPPOSans M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4F1F47B7-E9B8-483D-9021-4575378F87DE}"/>
                </a:ext>
              </a:extLst>
            </p:cNvPr>
            <p:cNvSpPr/>
            <p:nvPr/>
          </p:nvSpPr>
          <p:spPr>
            <a:xfrm>
              <a:off x="1061538" y="5192122"/>
              <a:ext cx="1760502" cy="3487802"/>
            </a:xfrm>
            <a:prstGeom prst="rect">
              <a:avLst/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2">
                    <a:alpha val="20000"/>
                  </a:schemeClr>
                </a:gs>
              </a:gsLst>
              <a:lin ang="2700000" scaled="1"/>
              <a:tileRect/>
            </a:gradFill>
            <a:ln>
              <a:noFill/>
            </a:ln>
            <a:scene3d>
              <a:camera prst="perspectiveFront" fov="2700000">
                <a:rot lat="1200001" lon="2700000" rev="0"/>
              </a:camera>
              <a:lightRig rig="threePt" dir="t"/>
            </a:scene3d>
            <a:sp3d z="880251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OPPOSans M"/>
                <a:ea typeface="OPPOSans M"/>
              </a:endParaRP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E56A2CFD-7F44-4B3A-8E0F-BE15A41B1007}"/>
                </a:ext>
              </a:extLst>
            </p:cNvPr>
            <p:cNvSpPr/>
            <p:nvPr/>
          </p:nvSpPr>
          <p:spPr>
            <a:xfrm>
              <a:off x="1061538" y="5186907"/>
              <a:ext cx="1760502" cy="3487802"/>
            </a:xfrm>
            <a:prstGeom prst="rect">
              <a:avLst/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2">
                    <a:alpha val="20000"/>
                  </a:schemeClr>
                </a:gs>
              </a:gsLst>
              <a:lin ang="2700000" scaled="1"/>
              <a:tileRect/>
            </a:gradFill>
            <a:ln>
              <a:noFill/>
            </a:ln>
            <a:scene3d>
              <a:camera prst="perspectiveFront" fov="2700000">
                <a:rot lat="1200002" lon="18899975" rev="0"/>
              </a:camera>
              <a:lightRig rig="threePt" dir="t"/>
            </a:scene3d>
            <a:sp3d z="880251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OPPOSans M"/>
                <a:ea typeface="OPPOSans M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0F739994-D0D7-4F36-A898-A19D700EB096}"/>
              </a:ext>
            </a:extLst>
          </p:cNvPr>
          <p:cNvGrpSpPr/>
          <p:nvPr/>
        </p:nvGrpSpPr>
        <p:grpSpPr>
          <a:xfrm>
            <a:off x="793772" y="553246"/>
            <a:ext cx="2658169" cy="584775"/>
            <a:chOff x="793772" y="553246"/>
            <a:chExt cx="2658169" cy="584775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0D591D86-AF5E-4055-AE7B-D3435C06357B}"/>
                </a:ext>
              </a:extLst>
            </p:cNvPr>
            <p:cNvSpPr txBox="1"/>
            <p:nvPr/>
          </p:nvSpPr>
          <p:spPr>
            <a:xfrm>
              <a:off x="1186367" y="553246"/>
              <a:ext cx="226557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励字侠义简繁" panose="02010604000000000000" pitchFamily="2" charset="-122"/>
                  <a:ea typeface="励字侠义简繁" panose="02010604000000000000" pitchFamily="2" charset="-122"/>
                  <a:cs typeface="+mn-cs"/>
                </a:rPr>
                <a:t>成果展示</a:t>
              </a:r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5CD07DE9-F69B-492E-8A4C-388224F680F3}"/>
                </a:ext>
              </a:extLst>
            </p:cNvPr>
            <p:cNvGrpSpPr/>
            <p:nvPr/>
          </p:nvGrpSpPr>
          <p:grpSpPr>
            <a:xfrm>
              <a:off x="793772" y="633539"/>
              <a:ext cx="432008" cy="424188"/>
              <a:chOff x="731481" y="613267"/>
              <a:chExt cx="432008" cy="424188"/>
            </a:xfrm>
          </p:grpSpPr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id="{F48B4A4A-1E88-4723-8484-CE598BD66253}"/>
                  </a:ext>
                </a:extLst>
              </p:cNvPr>
              <p:cNvSpPr/>
              <p:nvPr/>
            </p:nvSpPr>
            <p:spPr>
              <a:xfrm>
                <a:off x="839489" y="613267"/>
                <a:ext cx="324000" cy="324000"/>
              </a:xfrm>
              <a:prstGeom prst="rect">
                <a:avLst/>
              </a:prstGeom>
              <a:noFill/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id="{37B17B8A-87F4-4822-9A8A-53D21FDEFFEF}"/>
                  </a:ext>
                </a:extLst>
              </p:cNvPr>
              <p:cNvSpPr/>
              <p:nvPr/>
            </p:nvSpPr>
            <p:spPr>
              <a:xfrm>
                <a:off x="731481" y="713455"/>
                <a:ext cx="324000" cy="324000"/>
              </a:xfrm>
              <a:prstGeom prst="rect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36516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1C70B56-49A4-484F-9A2F-3D738AA611A9}"/>
              </a:ext>
            </a:extLst>
          </p:cNvPr>
          <p:cNvGrpSpPr/>
          <p:nvPr/>
        </p:nvGrpSpPr>
        <p:grpSpPr>
          <a:xfrm>
            <a:off x="585042" y="-1680605"/>
            <a:ext cx="2172814" cy="1035219"/>
            <a:chOff x="671986" y="482268"/>
            <a:chExt cx="2172814" cy="1035219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753AAB32-5A39-4FF7-9800-1FC3D252894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7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671986" y="482268"/>
              <a:ext cx="942536" cy="1035219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5E2FBA38-6446-431C-B8F9-12BCFF50231E}"/>
                </a:ext>
              </a:extLst>
            </p:cNvPr>
            <p:cNvSpPr txBox="1"/>
            <p:nvPr/>
          </p:nvSpPr>
          <p:spPr>
            <a:xfrm>
              <a:off x="915469" y="661486"/>
              <a:ext cx="19293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prstClr val="white"/>
                  </a:solidFill>
                  <a:latin typeface="励字侠义简繁" panose="02010604000000000000" pitchFamily="2" charset="-122"/>
                  <a:ea typeface="励字侠义简繁" panose="02010604000000000000" pitchFamily="2" charset="-122"/>
                </a:rPr>
                <a:t>市场策略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励字侠义简繁" panose="02010604000000000000" pitchFamily="2" charset="-122"/>
                <a:ea typeface="励字侠义简繁" panose="02010604000000000000" pitchFamily="2" charset="-122"/>
                <a:cs typeface="+mn-cs"/>
              </a:endParaRPr>
            </a:p>
          </p:txBody>
        </p:sp>
      </p:grpSp>
      <p:grpSp>
        <p:nvGrpSpPr>
          <p:cNvPr id="175" name="组合 174">
            <a:extLst>
              <a:ext uri="{FF2B5EF4-FFF2-40B4-BE49-F238E27FC236}">
                <a16:creationId xmlns:a16="http://schemas.microsoft.com/office/drawing/2014/main" id="{C6273E42-1B7A-4990-B195-2A563D459360}"/>
              </a:ext>
            </a:extLst>
          </p:cNvPr>
          <p:cNvGrpSpPr/>
          <p:nvPr/>
        </p:nvGrpSpPr>
        <p:grpSpPr>
          <a:xfrm>
            <a:off x="402613" y="1565579"/>
            <a:ext cx="6176212" cy="4321471"/>
            <a:chOff x="312219" y="1869777"/>
            <a:chExt cx="6176212" cy="4321471"/>
          </a:xfrm>
        </p:grpSpPr>
        <p:pic>
          <p:nvPicPr>
            <p:cNvPr id="134" name="图片 133">
              <a:extLst>
                <a:ext uri="{FF2B5EF4-FFF2-40B4-BE49-F238E27FC236}">
                  <a16:creationId xmlns:a16="http://schemas.microsoft.com/office/drawing/2014/main" id="{28DB678F-F506-4905-A971-948334851E6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77539" y="1869777"/>
              <a:ext cx="4245572" cy="4245572"/>
            </a:xfrm>
            <a:prstGeom prst="rect">
              <a:avLst/>
            </a:prstGeom>
          </p:spPr>
        </p:pic>
        <p:graphicFrame>
          <p:nvGraphicFramePr>
            <p:cNvPr id="25" name="图表 24">
              <a:extLst>
                <a:ext uri="{FF2B5EF4-FFF2-40B4-BE49-F238E27FC236}">
                  <a16:creationId xmlns:a16="http://schemas.microsoft.com/office/drawing/2014/main" id="{F9FFAB28-464E-4957-8827-E26123E2392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533798735"/>
                </p:ext>
              </p:extLst>
            </p:nvPr>
          </p:nvGraphicFramePr>
          <p:xfrm>
            <a:off x="312219" y="2073773"/>
            <a:ext cx="6176212" cy="41174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34DEBB5E-CEA3-41E3-A444-CA37035D57F8}"/>
              </a:ext>
            </a:extLst>
          </p:cNvPr>
          <p:cNvGrpSpPr/>
          <p:nvPr/>
        </p:nvGrpSpPr>
        <p:grpSpPr>
          <a:xfrm>
            <a:off x="6541253" y="2724626"/>
            <a:ext cx="4341842" cy="1842779"/>
            <a:chOff x="6900384" y="2228598"/>
            <a:chExt cx="4341842" cy="1842779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15E1E661-FD4C-4628-AF29-7C177E402825}"/>
                </a:ext>
              </a:extLst>
            </p:cNvPr>
            <p:cNvGrpSpPr/>
            <p:nvPr/>
          </p:nvGrpSpPr>
          <p:grpSpPr>
            <a:xfrm>
              <a:off x="6900384" y="2228598"/>
              <a:ext cx="4341842" cy="615553"/>
              <a:chOff x="6900384" y="2042792"/>
              <a:chExt cx="4341842" cy="615553"/>
            </a:xfrm>
          </p:grpSpPr>
          <p:grpSp>
            <p:nvGrpSpPr>
              <p:cNvPr id="144" name="组合 143">
                <a:extLst>
                  <a:ext uri="{FF2B5EF4-FFF2-40B4-BE49-F238E27FC236}">
                    <a16:creationId xmlns:a16="http://schemas.microsoft.com/office/drawing/2014/main" id="{64917B7B-28BE-4204-AB92-8ACC85385189}"/>
                  </a:ext>
                </a:extLst>
              </p:cNvPr>
              <p:cNvGrpSpPr/>
              <p:nvPr/>
            </p:nvGrpSpPr>
            <p:grpSpPr>
              <a:xfrm>
                <a:off x="6900384" y="2042792"/>
                <a:ext cx="1784429" cy="615553"/>
                <a:chOff x="7530259" y="2844316"/>
                <a:chExt cx="1784429" cy="615553"/>
              </a:xfrm>
            </p:grpSpPr>
            <p:sp>
              <p:nvSpPr>
                <p:cNvPr id="139" name="文本框 138">
                  <a:extLst>
                    <a:ext uri="{FF2B5EF4-FFF2-40B4-BE49-F238E27FC236}">
                      <a16:creationId xmlns:a16="http://schemas.microsoft.com/office/drawing/2014/main" id="{3C1D5248-40DB-4A3B-B223-CA91604F10AF}"/>
                    </a:ext>
                  </a:extLst>
                </p:cNvPr>
                <p:cNvSpPr txBox="1"/>
                <p:nvPr/>
              </p:nvSpPr>
              <p:spPr>
                <a:xfrm>
                  <a:off x="7803537" y="3213648"/>
                  <a:ext cx="1511151" cy="24622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</a:rPr>
                    <a:t>第一季度销售额</a:t>
                  </a:r>
                </a:p>
              </p:txBody>
            </p:sp>
            <p:grpSp>
              <p:nvGrpSpPr>
                <p:cNvPr id="143" name="组合 142">
                  <a:extLst>
                    <a:ext uri="{FF2B5EF4-FFF2-40B4-BE49-F238E27FC236}">
                      <a16:creationId xmlns:a16="http://schemas.microsoft.com/office/drawing/2014/main" id="{10D73CC3-7E8D-4D45-BD77-276D4B43AC7C}"/>
                    </a:ext>
                  </a:extLst>
                </p:cNvPr>
                <p:cNvGrpSpPr/>
                <p:nvPr/>
              </p:nvGrpSpPr>
              <p:grpSpPr>
                <a:xfrm>
                  <a:off x="7530259" y="2844316"/>
                  <a:ext cx="1456631" cy="369332"/>
                  <a:chOff x="7530259" y="2844316"/>
                  <a:chExt cx="1456631" cy="369332"/>
                </a:xfrm>
              </p:grpSpPr>
              <p:grpSp>
                <p:nvGrpSpPr>
                  <p:cNvPr id="138" name="组合 137">
                    <a:extLst>
                      <a:ext uri="{FF2B5EF4-FFF2-40B4-BE49-F238E27FC236}">
                        <a16:creationId xmlns:a16="http://schemas.microsoft.com/office/drawing/2014/main" id="{AA2557F0-4536-4139-9B41-5EDCEC8FFE7C}"/>
                      </a:ext>
                    </a:extLst>
                  </p:cNvPr>
                  <p:cNvGrpSpPr/>
                  <p:nvPr/>
                </p:nvGrpSpPr>
                <p:grpSpPr>
                  <a:xfrm>
                    <a:off x="7803537" y="2844316"/>
                    <a:ext cx="1183353" cy="369332"/>
                    <a:chOff x="7803537" y="2844316"/>
                    <a:chExt cx="1183353" cy="369332"/>
                  </a:xfrm>
                </p:grpSpPr>
                <p:sp>
                  <p:nvSpPr>
                    <p:cNvPr id="136" name="文本框 135">
                      <a:extLst>
                        <a:ext uri="{FF2B5EF4-FFF2-40B4-BE49-F238E27FC236}">
                          <a16:creationId xmlns:a16="http://schemas.microsoft.com/office/drawing/2014/main" id="{FACAFE16-438D-4548-9F70-690B645EE58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803537" y="2844316"/>
                      <a:ext cx="860980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 rtlCol="0">
                      <a:spAutoFit/>
                    </a:bodyPr>
                    <a:lstStyle>
                      <a:defPPr>
                        <a:defRPr lang="zh-CN"/>
                      </a:defPPr>
                      <a:lvl1pPr>
                        <a:defRPr sz="2000" b="1">
                          <a:gradFill>
                            <a:gsLst>
                              <a:gs pos="0">
                                <a:srgbClr val="D8BA84">
                                  <a:lumMod val="83000"/>
                                  <a:lumOff val="17000"/>
                                </a:srgbClr>
                              </a:gs>
                              <a:gs pos="100000">
                                <a:srgbClr val="C1A669"/>
                              </a:gs>
                            </a:gsLst>
                            <a:lin ang="3600000" scaled="0"/>
                          </a:gradFill>
                          <a:latin typeface="+mn-ea"/>
                        </a:defRPr>
                      </a:lvl1pPr>
                    </a:lstStyle>
                    <a:p>
                      <a:r>
                        <a:rPr lang="en-US" altLang="zh-CN" sz="2400" b="0" dirty="0">
                          <a:gradFill>
                            <a:gsLst>
                              <a:gs pos="0">
                                <a:schemeClr val="accent1"/>
                              </a:gs>
                              <a:gs pos="100000">
                                <a:schemeClr val="accent3"/>
                              </a:gs>
                            </a:gsLst>
                            <a:lin ang="3600000" scaled="0"/>
                          </a:gradFill>
                        </a:rPr>
                        <a:t>1234</a:t>
                      </a:r>
                      <a:endParaRPr lang="zh-CN" altLang="en-US" sz="2400" b="0" dirty="0">
                        <a:gradFill>
                          <a:gsLst>
                            <a:gs pos="0">
                              <a:schemeClr val="accent1"/>
                            </a:gs>
                            <a:gs pos="100000">
                              <a:schemeClr val="accent3"/>
                            </a:gs>
                          </a:gsLst>
                          <a:lin ang="3600000" scaled="0"/>
                        </a:gradFill>
                      </a:endParaRPr>
                    </a:p>
                  </p:txBody>
                </p:sp>
                <p:sp>
                  <p:nvSpPr>
                    <p:cNvPr id="137" name="文本框 136">
                      <a:extLst>
                        <a:ext uri="{FF2B5EF4-FFF2-40B4-BE49-F238E27FC236}">
                          <a16:creationId xmlns:a16="http://schemas.microsoft.com/office/drawing/2014/main" id="{0D7CAB99-0153-44B6-A52E-525537DD3BC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8576521" y="2943436"/>
                      <a:ext cx="410369" cy="246221"/>
                    </a:xfrm>
                    <a:prstGeom prst="rect">
                      <a:avLst/>
                    </a:prstGeom>
                    <a:noFill/>
                  </p:spPr>
                  <p:txBody>
                    <a:bodyPr wrap="none" lIns="0" tIns="0" rIns="0" bIns="0" rtlCol="0">
                      <a:spAutoFit/>
                    </a:bodyPr>
                    <a:lstStyle>
                      <a:defPPr>
                        <a:defRPr lang="zh-CN"/>
                      </a:defPPr>
                      <a:lvl1pPr>
                        <a:defRPr sz="2000" b="1">
                          <a:gradFill>
                            <a:gsLst>
                              <a:gs pos="0">
                                <a:srgbClr val="D8BA84">
                                  <a:lumMod val="83000"/>
                                  <a:lumOff val="17000"/>
                                </a:srgbClr>
                              </a:gs>
                              <a:gs pos="100000">
                                <a:srgbClr val="C1A669"/>
                              </a:gs>
                            </a:gsLst>
                            <a:lin ang="3600000" scaled="0"/>
                          </a:gradFill>
                          <a:latin typeface="+mn-ea"/>
                        </a:defRPr>
                      </a:lvl1pPr>
                    </a:lstStyle>
                    <a:p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OPPOSans M"/>
                          <a:ea typeface="OPPOSans M"/>
                          <a:cs typeface="+mn-cs"/>
                        </a:rPr>
                        <a:t>万元</a:t>
                      </a:r>
                      <a:endParaRPr lang="zh-CN" altLang="en-US" sz="1600" b="0" dirty="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  <p:grpSp>
                <p:nvGrpSpPr>
                  <p:cNvPr id="140" name="组合 139">
                    <a:extLst>
                      <a:ext uri="{FF2B5EF4-FFF2-40B4-BE49-F238E27FC236}">
                        <a16:creationId xmlns:a16="http://schemas.microsoft.com/office/drawing/2014/main" id="{AC622720-52F3-42E5-925E-BF94BBC70678}"/>
                      </a:ext>
                    </a:extLst>
                  </p:cNvPr>
                  <p:cNvGrpSpPr/>
                  <p:nvPr/>
                </p:nvGrpSpPr>
                <p:grpSpPr>
                  <a:xfrm>
                    <a:off x="7530259" y="2969894"/>
                    <a:ext cx="141657" cy="141657"/>
                    <a:chOff x="1543383" y="6135726"/>
                    <a:chExt cx="358688" cy="358688"/>
                  </a:xfrm>
                </p:grpSpPr>
                <p:sp>
                  <p:nvSpPr>
                    <p:cNvPr id="141" name="椭圆 140">
                      <a:extLst>
                        <a:ext uri="{FF2B5EF4-FFF2-40B4-BE49-F238E27FC236}">
                          <a16:creationId xmlns:a16="http://schemas.microsoft.com/office/drawing/2014/main" id="{631AB062-1043-439E-95A8-D018C9A1F60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43383" y="6135726"/>
                      <a:ext cx="358688" cy="358688"/>
                    </a:xfrm>
                    <a:prstGeom prst="ellipse">
                      <a:avLst/>
                    </a:prstGeom>
                    <a:solidFill>
                      <a:schemeClr val="accent1">
                        <a:alpha val="51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42" name="椭圆 141">
                      <a:extLst>
                        <a:ext uri="{FF2B5EF4-FFF2-40B4-BE49-F238E27FC236}">
                          <a16:creationId xmlns:a16="http://schemas.microsoft.com/office/drawing/2014/main" id="{67E95BC9-CC38-4437-AEBF-FD48091B109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635765" y="6228108"/>
                      <a:ext cx="173925" cy="173925"/>
                    </a:xfrm>
                    <a:prstGeom prst="ellipse">
                      <a:avLst/>
                    </a:prstGeom>
                    <a:solidFill>
                      <a:schemeClr val="accent2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145" name="组合 144">
                <a:extLst>
                  <a:ext uri="{FF2B5EF4-FFF2-40B4-BE49-F238E27FC236}">
                    <a16:creationId xmlns:a16="http://schemas.microsoft.com/office/drawing/2014/main" id="{DEB361F7-7589-428A-825A-A7F176118891}"/>
                  </a:ext>
                </a:extLst>
              </p:cNvPr>
              <p:cNvGrpSpPr/>
              <p:nvPr/>
            </p:nvGrpSpPr>
            <p:grpSpPr>
              <a:xfrm>
                <a:off x="9457797" y="2042792"/>
                <a:ext cx="1784429" cy="615553"/>
                <a:chOff x="7530259" y="2844316"/>
                <a:chExt cx="1784429" cy="615553"/>
              </a:xfrm>
            </p:grpSpPr>
            <p:sp>
              <p:nvSpPr>
                <p:cNvPr id="146" name="文本框 145">
                  <a:extLst>
                    <a:ext uri="{FF2B5EF4-FFF2-40B4-BE49-F238E27FC236}">
                      <a16:creationId xmlns:a16="http://schemas.microsoft.com/office/drawing/2014/main" id="{005C107B-0ED6-4737-AB19-82732AB248C5}"/>
                    </a:ext>
                  </a:extLst>
                </p:cNvPr>
                <p:cNvSpPr txBox="1"/>
                <p:nvPr/>
              </p:nvSpPr>
              <p:spPr>
                <a:xfrm>
                  <a:off x="7803537" y="3213648"/>
                  <a:ext cx="1511151" cy="24622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</a:rPr>
                    <a:t>第二季度销售额</a:t>
                  </a:r>
                </a:p>
              </p:txBody>
            </p:sp>
            <p:grpSp>
              <p:nvGrpSpPr>
                <p:cNvPr id="147" name="组合 146">
                  <a:extLst>
                    <a:ext uri="{FF2B5EF4-FFF2-40B4-BE49-F238E27FC236}">
                      <a16:creationId xmlns:a16="http://schemas.microsoft.com/office/drawing/2014/main" id="{90705652-7324-46E3-8B44-D227905952AC}"/>
                    </a:ext>
                  </a:extLst>
                </p:cNvPr>
                <p:cNvGrpSpPr/>
                <p:nvPr/>
              </p:nvGrpSpPr>
              <p:grpSpPr>
                <a:xfrm>
                  <a:off x="7530259" y="2844316"/>
                  <a:ext cx="1456631" cy="369332"/>
                  <a:chOff x="7530259" y="2844316"/>
                  <a:chExt cx="1456631" cy="369332"/>
                </a:xfrm>
              </p:grpSpPr>
              <p:grpSp>
                <p:nvGrpSpPr>
                  <p:cNvPr id="148" name="组合 147">
                    <a:extLst>
                      <a:ext uri="{FF2B5EF4-FFF2-40B4-BE49-F238E27FC236}">
                        <a16:creationId xmlns:a16="http://schemas.microsoft.com/office/drawing/2014/main" id="{E610ABA3-9063-44A4-9650-F30AFC649E45}"/>
                      </a:ext>
                    </a:extLst>
                  </p:cNvPr>
                  <p:cNvGrpSpPr/>
                  <p:nvPr/>
                </p:nvGrpSpPr>
                <p:grpSpPr>
                  <a:xfrm>
                    <a:off x="7803537" y="2844316"/>
                    <a:ext cx="1183353" cy="369332"/>
                    <a:chOff x="7803537" y="2844316"/>
                    <a:chExt cx="1183353" cy="369332"/>
                  </a:xfrm>
                </p:grpSpPr>
                <p:sp>
                  <p:nvSpPr>
                    <p:cNvPr id="152" name="文本框 151">
                      <a:extLst>
                        <a:ext uri="{FF2B5EF4-FFF2-40B4-BE49-F238E27FC236}">
                          <a16:creationId xmlns:a16="http://schemas.microsoft.com/office/drawing/2014/main" id="{94B0F82F-CF3C-4BDE-95CC-2EE644E3830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803537" y="2844316"/>
                      <a:ext cx="860980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 rtlCol="0">
                      <a:spAutoFit/>
                    </a:bodyPr>
                    <a:lstStyle>
                      <a:defPPr>
                        <a:defRPr lang="zh-CN"/>
                      </a:defPPr>
                      <a:lvl1pPr>
                        <a:defRPr sz="2000" b="1">
                          <a:gradFill>
                            <a:gsLst>
                              <a:gs pos="0">
                                <a:srgbClr val="D8BA84">
                                  <a:lumMod val="83000"/>
                                  <a:lumOff val="17000"/>
                                </a:srgbClr>
                              </a:gs>
                              <a:gs pos="100000">
                                <a:srgbClr val="C1A669"/>
                              </a:gs>
                            </a:gsLst>
                            <a:lin ang="3600000" scaled="0"/>
                          </a:gradFill>
                          <a:latin typeface="+mn-ea"/>
                        </a:defRPr>
                      </a:lvl1pPr>
                    </a:lstStyle>
                    <a:p>
                      <a:r>
                        <a:rPr lang="en-US" altLang="zh-CN" sz="2400" b="0" dirty="0">
                          <a:gradFill>
                            <a:gsLst>
                              <a:gs pos="0">
                                <a:schemeClr val="accent1"/>
                              </a:gs>
                              <a:gs pos="100000">
                                <a:schemeClr val="accent3"/>
                              </a:gs>
                            </a:gsLst>
                            <a:lin ang="3600000" scaled="0"/>
                          </a:gradFill>
                        </a:rPr>
                        <a:t>2345</a:t>
                      </a:r>
                      <a:endParaRPr lang="zh-CN" altLang="en-US" sz="2400" b="0" dirty="0">
                        <a:gradFill>
                          <a:gsLst>
                            <a:gs pos="0">
                              <a:schemeClr val="accent1"/>
                            </a:gs>
                            <a:gs pos="100000">
                              <a:schemeClr val="accent3"/>
                            </a:gs>
                          </a:gsLst>
                          <a:lin ang="3600000" scaled="0"/>
                        </a:gradFill>
                      </a:endParaRPr>
                    </a:p>
                  </p:txBody>
                </p:sp>
                <p:sp>
                  <p:nvSpPr>
                    <p:cNvPr id="153" name="文本框 152">
                      <a:extLst>
                        <a:ext uri="{FF2B5EF4-FFF2-40B4-BE49-F238E27FC236}">
                          <a16:creationId xmlns:a16="http://schemas.microsoft.com/office/drawing/2014/main" id="{024561F9-486B-420C-AC82-CF2C3FC9B73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8576521" y="2943436"/>
                      <a:ext cx="410369" cy="246221"/>
                    </a:xfrm>
                    <a:prstGeom prst="rect">
                      <a:avLst/>
                    </a:prstGeom>
                    <a:noFill/>
                  </p:spPr>
                  <p:txBody>
                    <a:bodyPr wrap="none" lIns="0" tIns="0" rIns="0" bIns="0" rtlCol="0">
                      <a:spAutoFit/>
                    </a:bodyPr>
                    <a:lstStyle>
                      <a:defPPr>
                        <a:defRPr lang="zh-CN"/>
                      </a:defPPr>
                      <a:lvl1pPr>
                        <a:defRPr sz="2000" b="1">
                          <a:gradFill>
                            <a:gsLst>
                              <a:gs pos="0">
                                <a:srgbClr val="D8BA84">
                                  <a:lumMod val="83000"/>
                                  <a:lumOff val="17000"/>
                                </a:srgbClr>
                              </a:gs>
                              <a:gs pos="100000">
                                <a:srgbClr val="C1A669"/>
                              </a:gs>
                            </a:gsLst>
                            <a:lin ang="3600000" scaled="0"/>
                          </a:gradFill>
                          <a:latin typeface="+mn-ea"/>
                        </a:defRPr>
                      </a:lvl1pPr>
                    </a:lstStyle>
                    <a:p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OPPOSans M"/>
                          <a:ea typeface="OPPOSans M"/>
                          <a:cs typeface="+mn-cs"/>
                        </a:rPr>
                        <a:t>万元</a:t>
                      </a:r>
                      <a:endParaRPr lang="zh-CN" altLang="en-US" sz="1600" b="0" dirty="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  <p:grpSp>
                <p:nvGrpSpPr>
                  <p:cNvPr id="149" name="组合 148">
                    <a:extLst>
                      <a:ext uri="{FF2B5EF4-FFF2-40B4-BE49-F238E27FC236}">
                        <a16:creationId xmlns:a16="http://schemas.microsoft.com/office/drawing/2014/main" id="{2CDFB25C-26F4-4A3A-9BB0-8C4B83C7A1C1}"/>
                      </a:ext>
                    </a:extLst>
                  </p:cNvPr>
                  <p:cNvGrpSpPr/>
                  <p:nvPr/>
                </p:nvGrpSpPr>
                <p:grpSpPr>
                  <a:xfrm>
                    <a:off x="7530259" y="2969894"/>
                    <a:ext cx="141657" cy="141657"/>
                    <a:chOff x="1543383" y="6135726"/>
                    <a:chExt cx="358688" cy="358688"/>
                  </a:xfrm>
                </p:grpSpPr>
                <p:sp>
                  <p:nvSpPr>
                    <p:cNvPr id="150" name="椭圆 149">
                      <a:extLst>
                        <a:ext uri="{FF2B5EF4-FFF2-40B4-BE49-F238E27FC236}">
                          <a16:creationId xmlns:a16="http://schemas.microsoft.com/office/drawing/2014/main" id="{7382237C-1EE1-4A51-B647-F65633CEEBF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43383" y="6135726"/>
                      <a:ext cx="358688" cy="358688"/>
                    </a:xfrm>
                    <a:prstGeom prst="ellipse">
                      <a:avLst/>
                    </a:prstGeom>
                    <a:solidFill>
                      <a:schemeClr val="accent1">
                        <a:alpha val="51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51" name="椭圆 150">
                      <a:extLst>
                        <a:ext uri="{FF2B5EF4-FFF2-40B4-BE49-F238E27FC236}">
                          <a16:creationId xmlns:a16="http://schemas.microsoft.com/office/drawing/2014/main" id="{18E51C19-F967-49D0-AF1C-C5959EE45C7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635765" y="6228108"/>
                      <a:ext cx="173925" cy="173925"/>
                    </a:xfrm>
                    <a:prstGeom prst="ellipse">
                      <a:avLst/>
                    </a:prstGeom>
                    <a:solidFill>
                      <a:schemeClr val="accent2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4E325A-F3F2-45DA-B4E2-761BCCA42780}"/>
                </a:ext>
              </a:extLst>
            </p:cNvPr>
            <p:cNvGrpSpPr/>
            <p:nvPr/>
          </p:nvGrpSpPr>
          <p:grpSpPr>
            <a:xfrm>
              <a:off x="6900384" y="3455824"/>
              <a:ext cx="4341842" cy="615553"/>
              <a:chOff x="6900384" y="3455824"/>
              <a:chExt cx="4341842" cy="615553"/>
            </a:xfrm>
          </p:grpSpPr>
          <p:grpSp>
            <p:nvGrpSpPr>
              <p:cNvPr id="154" name="组合 153">
                <a:extLst>
                  <a:ext uri="{FF2B5EF4-FFF2-40B4-BE49-F238E27FC236}">
                    <a16:creationId xmlns:a16="http://schemas.microsoft.com/office/drawing/2014/main" id="{3C4E548F-5A79-4DC1-9ADA-33EBA7121CF5}"/>
                  </a:ext>
                </a:extLst>
              </p:cNvPr>
              <p:cNvGrpSpPr/>
              <p:nvPr/>
            </p:nvGrpSpPr>
            <p:grpSpPr>
              <a:xfrm>
                <a:off x="6900384" y="3455824"/>
                <a:ext cx="1784429" cy="615553"/>
                <a:chOff x="7530259" y="2844316"/>
                <a:chExt cx="1784429" cy="615553"/>
              </a:xfrm>
            </p:grpSpPr>
            <p:sp>
              <p:nvSpPr>
                <p:cNvPr id="155" name="文本框 154">
                  <a:extLst>
                    <a:ext uri="{FF2B5EF4-FFF2-40B4-BE49-F238E27FC236}">
                      <a16:creationId xmlns:a16="http://schemas.microsoft.com/office/drawing/2014/main" id="{407232A2-660B-4DAC-899C-2608F5E5903D}"/>
                    </a:ext>
                  </a:extLst>
                </p:cNvPr>
                <p:cNvSpPr txBox="1"/>
                <p:nvPr/>
              </p:nvSpPr>
              <p:spPr>
                <a:xfrm>
                  <a:off x="7803537" y="3213648"/>
                  <a:ext cx="1511151" cy="24622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</a:rPr>
                    <a:t>第三季度销售额</a:t>
                  </a:r>
                </a:p>
              </p:txBody>
            </p:sp>
            <p:grpSp>
              <p:nvGrpSpPr>
                <p:cNvPr id="156" name="组合 155">
                  <a:extLst>
                    <a:ext uri="{FF2B5EF4-FFF2-40B4-BE49-F238E27FC236}">
                      <a16:creationId xmlns:a16="http://schemas.microsoft.com/office/drawing/2014/main" id="{25628406-ED0F-4D2D-87DC-D67710FD2AC7}"/>
                    </a:ext>
                  </a:extLst>
                </p:cNvPr>
                <p:cNvGrpSpPr/>
                <p:nvPr/>
              </p:nvGrpSpPr>
              <p:grpSpPr>
                <a:xfrm>
                  <a:off x="7530259" y="2844316"/>
                  <a:ext cx="1456631" cy="369332"/>
                  <a:chOff x="7530259" y="2844316"/>
                  <a:chExt cx="1456631" cy="369332"/>
                </a:xfrm>
              </p:grpSpPr>
              <p:grpSp>
                <p:nvGrpSpPr>
                  <p:cNvPr id="157" name="组合 156">
                    <a:extLst>
                      <a:ext uri="{FF2B5EF4-FFF2-40B4-BE49-F238E27FC236}">
                        <a16:creationId xmlns:a16="http://schemas.microsoft.com/office/drawing/2014/main" id="{0C4BCB0F-6A21-4566-9C83-1C6251D993E8}"/>
                      </a:ext>
                    </a:extLst>
                  </p:cNvPr>
                  <p:cNvGrpSpPr/>
                  <p:nvPr/>
                </p:nvGrpSpPr>
                <p:grpSpPr>
                  <a:xfrm>
                    <a:off x="7803537" y="2844316"/>
                    <a:ext cx="1183353" cy="369332"/>
                    <a:chOff x="7803537" y="2844316"/>
                    <a:chExt cx="1183353" cy="369332"/>
                  </a:xfrm>
                </p:grpSpPr>
                <p:sp>
                  <p:nvSpPr>
                    <p:cNvPr id="161" name="文本框 160">
                      <a:extLst>
                        <a:ext uri="{FF2B5EF4-FFF2-40B4-BE49-F238E27FC236}">
                          <a16:creationId xmlns:a16="http://schemas.microsoft.com/office/drawing/2014/main" id="{9C6C53E4-673C-49CE-A876-BBB97BB0CBA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803537" y="2844316"/>
                      <a:ext cx="860980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 rtlCol="0">
                      <a:spAutoFit/>
                    </a:bodyPr>
                    <a:lstStyle>
                      <a:defPPr>
                        <a:defRPr lang="zh-CN"/>
                      </a:defPPr>
                      <a:lvl1pPr>
                        <a:defRPr sz="2000" b="1">
                          <a:gradFill>
                            <a:gsLst>
                              <a:gs pos="0">
                                <a:srgbClr val="D8BA84">
                                  <a:lumMod val="83000"/>
                                  <a:lumOff val="17000"/>
                                </a:srgbClr>
                              </a:gs>
                              <a:gs pos="100000">
                                <a:srgbClr val="C1A669"/>
                              </a:gs>
                            </a:gsLst>
                            <a:lin ang="3600000" scaled="0"/>
                          </a:gradFill>
                          <a:latin typeface="+mn-ea"/>
                        </a:defRPr>
                      </a:lvl1pPr>
                    </a:lstStyle>
                    <a:p>
                      <a:r>
                        <a:rPr lang="en-US" altLang="zh-CN" sz="2400" b="0" dirty="0">
                          <a:gradFill>
                            <a:gsLst>
                              <a:gs pos="0">
                                <a:schemeClr val="accent1"/>
                              </a:gs>
                              <a:gs pos="100000">
                                <a:schemeClr val="accent3"/>
                              </a:gs>
                            </a:gsLst>
                            <a:lin ang="3600000" scaled="0"/>
                          </a:gradFill>
                        </a:rPr>
                        <a:t>3456</a:t>
                      </a:r>
                      <a:endParaRPr lang="zh-CN" altLang="en-US" sz="2400" b="0" dirty="0">
                        <a:gradFill>
                          <a:gsLst>
                            <a:gs pos="0">
                              <a:schemeClr val="accent1"/>
                            </a:gs>
                            <a:gs pos="100000">
                              <a:schemeClr val="accent3"/>
                            </a:gs>
                          </a:gsLst>
                          <a:lin ang="3600000" scaled="0"/>
                        </a:gradFill>
                      </a:endParaRPr>
                    </a:p>
                  </p:txBody>
                </p:sp>
                <p:sp>
                  <p:nvSpPr>
                    <p:cNvPr id="162" name="文本框 161">
                      <a:extLst>
                        <a:ext uri="{FF2B5EF4-FFF2-40B4-BE49-F238E27FC236}">
                          <a16:creationId xmlns:a16="http://schemas.microsoft.com/office/drawing/2014/main" id="{837E4484-108B-42D4-90CE-46794CF0F9E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8576521" y="2943436"/>
                      <a:ext cx="410369" cy="246221"/>
                    </a:xfrm>
                    <a:prstGeom prst="rect">
                      <a:avLst/>
                    </a:prstGeom>
                    <a:noFill/>
                  </p:spPr>
                  <p:txBody>
                    <a:bodyPr wrap="none" lIns="0" tIns="0" rIns="0" bIns="0" rtlCol="0">
                      <a:spAutoFit/>
                    </a:bodyPr>
                    <a:lstStyle>
                      <a:defPPr>
                        <a:defRPr lang="zh-CN"/>
                      </a:defPPr>
                      <a:lvl1pPr>
                        <a:defRPr sz="2000" b="1">
                          <a:gradFill>
                            <a:gsLst>
                              <a:gs pos="0">
                                <a:srgbClr val="D8BA84">
                                  <a:lumMod val="83000"/>
                                  <a:lumOff val="17000"/>
                                </a:srgbClr>
                              </a:gs>
                              <a:gs pos="100000">
                                <a:srgbClr val="C1A669"/>
                              </a:gs>
                            </a:gsLst>
                            <a:lin ang="3600000" scaled="0"/>
                          </a:gradFill>
                          <a:latin typeface="+mn-ea"/>
                        </a:defRPr>
                      </a:lvl1pPr>
                    </a:lstStyle>
                    <a:p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OPPOSans M"/>
                          <a:ea typeface="OPPOSans M"/>
                          <a:cs typeface="+mn-cs"/>
                        </a:rPr>
                        <a:t>万元</a:t>
                      </a:r>
                      <a:endParaRPr lang="zh-CN" altLang="en-US" sz="1600" b="0" dirty="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  <p:grpSp>
                <p:nvGrpSpPr>
                  <p:cNvPr id="158" name="组合 157">
                    <a:extLst>
                      <a:ext uri="{FF2B5EF4-FFF2-40B4-BE49-F238E27FC236}">
                        <a16:creationId xmlns:a16="http://schemas.microsoft.com/office/drawing/2014/main" id="{A16742E9-1203-4BE2-955D-60070580FDB2}"/>
                      </a:ext>
                    </a:extLst>
                  </p:cNvPr>
                  <p:cNvGrpSpPr/>
                  <p:nvPr/>
                </p:nvGrpSpPr>
                <p:grpSpPr>
                  <a:xfrm>
                    <a:off x="7530259" y="2969894"/>
                    <a:ext cx="141657" cy="141657"/>
                    <a:chOff x="1543383" y="6135726"/>
                    <a:chExt cx="358688" cy="358688"/>
                  </a:xfrm>
                </p:grpSpPr>
                <p:sp>
                  <p:nvSpPr>
                    <p:cNvPr id="159" name="椭圆 158">
                      <a:extLst>
                        <a:ext uri="{FF2B5EF4-FFF2-40B4-BE49-F238E27FC236}">
                          <a16:creationId xmlns:a16="http://schemas.microsoft.com/office/drawing/2014/main" id="{5EF0EAED-9D76-4983-B40D-FB92C2B5C0A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43383" y="6135726"/>
                      <a:ext cx="358688" cy="358688"/>
                    </a:xfrm>
                    <a:prstGeom prst="ellipse">
                      <a:avLst/>
                    </a:prstGeom>
                    <a:solidFill>
                      <a:schemeClr val="accent1">
                        <a:alpha val="51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60" name="椭圆 159">
                      <a:extLst>
                        <a:ext uri="{FF2B5EF4-FFF2-40B4-BE49-F238E27FC236}">
                          <a16:creationId xmlns:a16="http://schemas.microsoft.com/office/drawing/2014/main" id="{0E6509CC-5745-48A7-9735-357131CEC6B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635765" y="6228108"/>
                      <a:ext cx="173925" cy="173925"/>
                    </a:xfrm>
                    <a:prstGeom prst="ellipse">
                      <a:avLst/>
                    </a:prstGeom>
                    <a:solidFill>
                      <a:schemeClr val="accent2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163" name="组合 162">
                <a:extLst>
                  <a:ext uri="{FF2B5EF4-FFF2-40B4-BE49-F238E27FC236}">
                    <a16:creationId xmlns:a16="http://schemas.microsoft.com/office/drawing/2014/main" id="{35DD8024-CEAF-40F2-9122-896AADA093F7}"/>
                  </a:ext>
                </a:extLst>
              </p:cNvPr>
              <p:cNvGrpSpPr/>
              <p:nvPr/>
            </p:nvGrpSpPr>
            <p:grpSpPr>
              <a:xfrm>
                <a:off x="9457797" y="3455824"/>
                <a:ext cx="1784429" cy="615553"/>
                <a:chOff x="7530259" y="2844316"/>
                <a:chExt cx="1784429" cy="615553"/>
              </a:xfrm>
            </p:grpSpPr>
            <p:sp>
              <p:nvSpPr>
                <p:cNvPr id="164" name="文本框 163">
                  <a:extLst>
                    <a:ext uri="{FF2B5EF4-FFF2-40B4-BE49-F238E27FC236}">
                      <a16:creationId xmlns:a16="http://schemas.microsoft.com/office/drawing/2014/main" id="{24755BF4-FD27-41C9-BDFE-E1CBF4CE26A6}"/>
                    </a:ext>
                  </a:extLst>
                </p:cNvPr>
                <p:cNvSpPr txBox="1"/>
                <p:nvPr/>
              </p:nvSpPr>
              <p:spPr>
                <a:xfrm>
                  <a:off x="7803537" y="3213648"/>
                  <a:ext cx="1511151" cy="24622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</a:rPr>
                    <a:t>第四季度销售额</a:t>
                  </a:r>
                </a:p>
              </p:txBody>
            </p:sp>
            <p:grpSp>
              <p:nvGrpSpPr>
                <p:cNvPr id="165" name="组合 164">
                  <a:extLst>
                    <a:ext uri="{FF2B5EF4-FFF2-40B4-BE49-F238E27FC236}">
                      <a16:creationId xmlns:a16="http://schemas.microsoft.com/office/drawing/2014/main" id="{FDA65FDC-039E-4A0C-9C15-EBAD290311FE}"/>
                    </a:ext>
                  </a:extLst>
                </p:cNvPr>
                <p:cNvGrpSpPr/>
                <p:nvPr/>
              </p:nvGrpSpPr>
              <p:grpSpPr>
                <a:xfrm>
                  <a:off x="7530259" y="2844316"/>
                  <a:ext cx="1456631" cy="369332"/>
                  <a:chOff x="7530259" y="2844316"/>
                  <a:chExt cx="1456631" cy="369332"/>
                </a:xfrm>
              </p:grpSpPr>
              <p:grpSp>
                <p:nvGrpSpPr>
                  <p:cNvPr id="166" name="组合 165">
                    <a:extLst>
                      <a:ext uri="{FF2B5EF4-FFF2-40B4-BE49-F238E27FC236}">
                        <a16:creationId xmlns:a16="http://schemas.microsoft.com/office/drawing/2014/main" id="{A84EA5DA-BC39-4439-867E-D0A60556B8B3}"/>
                      </a:ext>
                    </a:extLst>
                  </p:cNvPr>
                  <p:cNvGrpSpPr/>
                  <p:nvPr/>
                </p:nvGrpSpPr>
                <p:grpSpPr>
                  <a:xfrm>
                    <a:off x="7803537" y="2844316"/>
                    <a:ext cx="1183353" cy="369332"/>
                    <a:chOff x="7803537" y="2844316"/>
                    <a:chExt cx="1183353" cy="369332"/>
                  </a:xfrm>
                </p:grpSpPr>
                <p:sp>
                  <p:nvSpPr>
                    <p:cNvPr id="170" name="文本框 169">
                      <a:extLst>
                        <a:ext uri="{FF2B5EF4-FFF2-40B4-BE49-F238E27FC236}">
                          <a16:creationId xmlns:a16="http://schemas.microsoft.com/office/drawing/2014/main" id="{482E657F-10B5-49EC-AE29-EFA4832FA96D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803537" y="2844316"/>
                      <a:ext cx="860980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 rtlCol="0">
                      <a:spAutoFit/>
                    </a:bodyPr>
                    <a:lstStyle>
                      <a:defPPr>
                        <a:defRPr lang="zh-CN"/>
                      </a:defPPr>
                      <a:lvl1pPr>
                        <a:defRPr sz="2000" b="1">
                          <a:gradFill>
                            <a:gsLst>
                              <a:gs pos="0">
                                <a:srgbClr val="D8BA84">
                                  <a:lumMod val="83000"/>
                                  <a:lumOff val="17000"/>
                                </a:srgbClr>
                              </a:gs>
                              <a:gs pos="100000">
                                <a:srgbClr val="C1A669"/>
                              </a:gs>
                            </a:gsLst>
                            <a:lin ang="3600000" scaled="0"/>
                          </a:gradFill>
                          <a:latin typeface="+mn-ea"/>
                        </a:defRPr>
                      </a:lvl1pPr>
                    </a:lstStyle>
                    <a:p>
                      <a:r>
                        <a:rPr lang="en-US" altLang="zh-CN" sz="2400" b="0" dirty="0">
                          <a:gradFill>
                            <a:gsLst>
                              <a:gs pos="0">
                                <a:schemeClr val="accent1"/>
                              </a:gs>
                              <a:gs pos="100000">
                                <a:schemeClr val="accent3"/>
                              </a:gs>
                            </a:gsLst>
                            <a:lin ang="3600000" scaled="0"/>
                          </a:gradFill>
                        </a:rPr>
                        <a:t>4567</a:t>
                      </a:r>
                      <a:endParaRPr lang="zh-CN" altLang="en-US" sz="2400" b="0" dirty="0">
                        <a:gradFill>
                          <a:gsLst>
                            <a:gs pos="0">
                              <a:schemeClr val="accent1"/>
                            </a:gs>
                            <a:gs pos="100000">
                              <a:schemeClr val="accent3"/>
                            </a:gs>
                          </a:gsLst>
                          <a:lin ang="3600000" scaled="0"/>
                        </a:gradFill>
                      </a:endParaRPr>
                    </a:p>
                  </p:txBody>
                </p:sp>
                <p:sp>
                  <p:nvSpPr>
                    <p:cNvPr id="171" name="文本框 170">
                      <a:extLst>
                        <a:ext uri="{FF2B5EF4-FFF2-40B4-BE49-F238E27FC236}">
                          <a16:creationId xmlns:a16="http://schemas.microsoft.com/office/drawing/2014/main" id="{CBFB9E2C-F6A1-4F6F-9253-5101FBCF0A1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8576521" y="2943436"/>
                      <a:ext cx="410369" cy="246221"/>
                    </a:xfrm>
                    <a:prstGeom prst="rect">
                      <a:avLst/>
                    </a:prstGeom>
                    <a:noFill/>
                  </p:spPr>
                  <p:txBody>
                    <a:bodyPr wrap="none" lIns="0" tIns="0" rIns="0" bIns="0" rtlCol="0">
                      <a:spAutoFit/>
                    </a:bodyPr>
                    <a:lstStyle>
                      <a:defPPr>
                        <a:defRPr lang="zh-CN"/>
                      </a:defPPr>
                      <a:lvl1pPr>
                        <a:defRPr sz="2000" b="1">
                          <a:gradFill>
                            <a:gsLst>
                              <a:gs pos="0">
                                <a:srgbClr val="D8BA84">
                                  <a:lumMod val="83000"/>
                                  <a:lumOff val="17000"/>
                                </a:srgbClr>
                              </a:gs>
                              <a:gs pos="100000">
                                <a:srgbClr val="C1A669"/>
                              </a:gs>
                            </a:gsLst>
                            <a:lin ang="3600000" scaled="0"/>
                          </a:gradFill>
                          <a:latin typeface="+mn-ea"/>
                        </a:defRPr>
                      </a:lvl1pPr>
                    </a:lstStyle>
                    <a:p>
                      <a:r>
                        <a:rPr kumimoji="0" lang="zh-CN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OPPOSans M"/>
                          <a:ea typeface="OPPOSans M"/>
                          <a:cs typeface="+mn-cs"/>
                        </a:rPr>
                        <a:t>万元</a:t>
                      </a:r>
                      <a:endParaRPr lang="zh-CN" altLang="en-US" sz="1600" b="0" dirty="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  <p:grpSp>
                <p:nvGrpSpPr>
                  <p:cNvPr id="167" name="组合 166">
                    <a:extLst>
                      <a:ext uri="{FF2B5EF4-FFF2-40B4-BE49-F238E27FC236}">
                        <a16:creationId xmlns:a16="http://schemas.microsoft.com/office/drawing/2014/main" id="{FCC9AEAD-AD3D-4F4D-A58C-B28F221CB0C7}"/>
                      </a:ext>
                    </a:extLst>
                  </p:cNvPr>
                  <p:cNvGrpSpPr/>
                  <p:nvPr/>
                </p:nvGrpSpPr>
                <p:grpSpPr>
                  <a:xfrm>
                    <a:off x="7530259" y="2969894"/>
                    <a:ext cx="141657" cy="141657"/>
                    <a:chOff x="1543383" y="6135726"/>
                    <a:chExt cx="358688" cy="358688"/>
                  </a:xfrm>
                </p:grpSpPr>
                <p:sp>
                  <p:nvSpPr>
                    <p:cNvPr id="168" name="椭圆 167">
                      <a:extLst>
                        <a:ext uri="{FF2B5EF4-FFF2-40B4-BE49-F238E27FC236}">
                          <a16:creationId xmlns:a16="http://schemas.microsoft.com/office/drawing/2014/main" id="{35ADD90A-FDB5-4902-8AA0-96B6BC7CD52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43383" y="6135726"/>
                      <a:ext cx="358688" cy="358688"/>
                    </a:xfrm>
                    <a:prstGeom prst="ellipse">
                      <a:avLst/>
                    </a:prstGeom>
                    <a:solidFill>
                      <a:schemeClr val="accent1">
                        <a:alpha val="51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69" name="椭圆 168">
                      <a:extLst>
                        <a:ext uri="{FF2B5EF4-FFF2-40B4-BE49-F238E27FC236}">
                          <a16:creationId xmlns:a16="http://schemas.microsoft.com/office/drawing/2014/main" id="{51F34BD8-020A-4F7C-B231-B24E486BE9E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635765" y="6228108"/>
                      <a:ext cx="173925" cy="173925"/>
                    </a:xfrm>
                    <a:prstGeom prst="ellipse">
                      <a:avLst/>
                    </a:prstGeom>
                    <a:solidFill>
                      <a:schemeClr val="accent2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7B71B0C3-EB09-4D97-B3FB-70AE8D686B76}"/>
              </a:ext>
            </a:extLst>
          </p:cNvPr>
          <p:cNvGrpSpPr/>
          <p:nvPr/>
        </p:nvGrpSpPr>
        <p:grpSpPr>
          <a:xfrm>
            <a:off x="5923280" y="2198499"/>
            <a:ext cx="5577788" cy="2895033"/>
            <a:chOff x="4858894" y="2217742"/>
            <a:chExt cx="5696188" cy="3280866"/>
          </a:xfrm>
        </p:grpSpPr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454441C6-6FD0-4DD5-BED9-C8E8BCCC1B09}"/>
                </a:ext>
              </a:extLst>
            </p:cNvPr>
            <p:cNvCxnSpPr>
              <a:cxnSpLocks/>
            </p:cNvCxnSpPr>
            <p:nvPr/>
          </p:nvCxnSpPr>
          <p:spPr>
            <a:xfrm>
              <a:off x="4858894" y="2217742"/>
              <a:ext cx="5655733" cy="0"/>
            </a:xfrm>
            <a:prstGeom prst="line">
              <a:avLst/>
            </a:prstGeom>
            <a:noFill/>
            <a:ln w="19050" cap="flat" cmpd="sng" algn="ctr">
              <a:gradFill flip="none" rotWithShape="1">
                <a:gsLst>
                  <a:gs pos="0">
                    <a:schemeClr val="accent3">
                      <a:alpha val="0"/>
                    </a:schemeClr>
                  </a:gs>
                  <a:gs pos="74000">
                    <a:schemeClr val="accent2"/>
                  </a:gs>
                  <a:gs pos="30000">
                    <a:schemeClr val="accent2"/>
                  </a:gs>
                  <a:gs pos="100000">
                    <a:schemeClr val="accent3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E8CAF969-5816-46A2-9082-52D7307EDA94}"/>
                </a:ext>
              </a:extLst>
            </p:cNvPr>
            <p:cNvCxnSpPr>
              <a:cxnSpLocks/>
            </p:cNvCxnSpPr>
            <p:nvPr/>
          </p:nvCxnSpPr>
          <p:spPr>
            <a:xfrm>
              <a:off x="4899349" y="5498608"/>
              <a:ext cx="5655733" cy="0"/>
            </a:xfrm>
            <a:prstGeom prst="line">
              <a:avLst/>
            </a:prstGeom>
            <a:noFill/>
            <a:ln w="19050" cap="flat" cmpd="sng" algn="ctr">
              <a:gradFill flip="none" rotWithShape="1">
                <a:gsLst>
                  <a:gs pos="0">
                    <a:schemeClr val="accent3">
                      <a:alpha val="0"/>
                    </a:schemeClr>
                  </a:gs>
                  <a:gs pos="74000">
                    <a:schemeClr val="accent2"/>
                  </a:gs>
                  <a:gs pos="30000">
                    <a:schemeClr val="accent2"/>
                  </a:gs>
                  <a:gs pos="100000">
                    <a:schemeClr val="accent3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</p:cxn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5D93683C-ACF7-453B-A260-569B2235F00C}"/>
              </a:ext>
            </a:extLst>
          </p:cNvPr>
          <p:cNvGrpSpPr/>
          <p:nvPr/>
        </p:nvGrpSpPr>
        <p:grpSpPr>
          <a:xfrm>
            <a:off x="793772" y="553246"/>
            <a:ext cx="2658169" cy="584775"/>
            <a:chOff x="793772" y="553246"/>
            <a:chExt cx="2658169" cy="584775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CC7289D1-C155-4271-B5F7-AB6965B76D77}"/>
                </a:ext>
              </a:extLst>
            </p:cNvPr>
            <p:cNvSpPr txBox="1"/>
            <p:nvPr/>
          </p:nvSpPr>
          <p:spPr>
            <a:xfrm>
              <a:off x="1186367" y="553246"/>
              <a:ext cx="226557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励字侠义简繁" panose="02010604000000000000" pitchFamily="2" charset="-122"/>
                  <a:ea typeface="励字侠义简繁" panose="02010604000000000000" pitchFamily="2" charset="-122"/>
                  <a:cs typeface="+mn-cs"/>
                </a:rPr>
                <a:t>成果展示</a:t>
              </a:r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D55FC9AB-10AF-42C7-A582-514F39B2BC08}"/>
                </a:ext>
              </a:extLst>
            </p:cNvPr>
            <p:cNvGrpSpPr/>
            <p:nvPr/>
          </p:nvGrpSpPr>
          <p:grpSpPr>
            <a:xfrm>
              <a:off x="793772" y="633539"/>
              <a:ext cx="432008" cy="424188"/>
              <a:chOff x="731481" y="613267"/>
              <a:chExt cx="432008" cy="424188"/>
            </a:xfrm>
          </p:grpSpPr>
          <p:sp>
            <p:nvSpPr>
              <p:cNvPr id="53" name="矩形 52">
                <a:extLst>
                  <a:ext uri="{FF2B5EF4-FFF2-40B4-BE49-F238E27FC236}">
                    <a16:creationId xmlns:a16="http://schemas.microsoft.com/office/drawing/2014/main" id="{A057DAC6-4A13-4632-87A0-B53D122BEF4B}"/>
                  </a:ext>
                </a:extLst>
              </p:cNvPr>
              <p:cNvSpPr/>
              <p:nvPr/>
            </p:nvSpPr>
            <p:spPr>
              <a:xfrm>
                <a:off x="839489" y="613267"/>
                <a:ext cx="324000" cy="324000"/>
              </a:xfrm>
              <a:prstGeom prst="rect">
                <a:avLst/>
              </a:prstGeom>
              <a:noFill/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矩形 53">
                <a:extLst>
                  <a:ext uri="{FF2B5EF4-FFF2-40B4-BE49-F238E27FC236}">
                    <a16:creationId xmlns:a16="http://schemas.microsoft.com/office/drawing/2014/main" id="{3A0CD1A9-73C0-4EEF-ADE1-3D865196A66F}"/>
                  </a:ext>
                </a:extLst>
              </p:cNvPr>
              <p:cNvSpPr/>
              <p:nvPr/>
            </p:nvSpPr>
            <p:spPr>
              <a:xfrm>
                <a:off x="731481" y="713455"/>
                <a:ext cx="324000" cy="324000"/>
              </a:xfrm>
              <a:prstGeom prst="rect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823476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8ECDE83A-9968-4D7B-90EC-00FF6F92A41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48"/>
            <a:ext cx="12192000" cy="6858000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id="{20C4C5BA-A388-4D87-9792-864094A8C6F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0000">
                  <a:alpha val="83000"/>
                </a:srgbClr>
              </a:gs>
              <a:gs pos="99000">
                <a:schemeClr val="tx1">
                  <a:alpha val="8900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C580B4BB-CE9E-47DB-9F28-912FD7E7C170}"/>
              </a:ext>
            </a:extLst>
          </p:cNvPr>
          <p:cNvSpPr/>
          <p:nvPr/>
        </p:nvSpPr>
        <p:spPr>
          <a:xfrm>
            <a:off x="-5531721" y="3564812"/>
            <a:ext cx="23255441" cy="4343364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M"/>
              <a:ea typeface="OPPOSans M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97BFAEB8-57F7-4AF7-BDB4-E2370EAE0E7D}"/>
              </a:ext>
            </a:extLst>
          </p:cNvPr>
          <p:cNvSpPr/>
          <p:nvPr/>
        </p:nvSpPr>
        <p:spPr>
          <a:xfrm>
            <a:off x="4855879" y="5598236"/>
            <a:ext cx="2658212" cy="3203405"/>
          </a:xfrm>
          <a:prstGeom prst="rect">
            <a:avLst/>
          </a:prstGeom>
          <a:gradFill>
            <a:gsLst>
              <a:gs pos="0">
                <a:srgbClr val="C1A669">
                  <a:alpha val="14000"/>
                </a:srgbClr>
              </a:gs>
              <a:gs pos="40000">
                <a:srgbClr val="D8BA84">
                  <a:alpha val="0"/>
                </a:srgbClr>
              </a:gs>
            </a:gsLst>
            <a:lin ang="5400000" scaled="1"/>
          </a:gradFill>
          <a:ln>
            <a:noFill/>
          </a:ln>
          <a:effectLst>
            <a:softEdge rad="0"/>
          </a:effectLst>
          <a:scene3d>
            <a:camera prst="orthographicFront"/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0AB518EB-3D2C-4A38-A273-0945DA0FD3F4}"/>
              </a:ext>
            </a:extLst>
          </p:cNvPr>
          <p:cNvSpPr/>
          <p:nvPr/>
        </p:nvSpPr>
        <p:spPr>
          <a:xfrm>
            <a:off x="1503107" y="5699683"/>
            <a:ext cx="2987887" cy="3550843"/>
          </a:xfrm>
          <a:prstGeom prst="rect">
            <a:avLst/>
          </a:prstGeom>
          <a:gradFill>
            <a:gsLst>
              <a:gs pos="0">
                <a:srgbClr val="C1A669">
                  <a:alpha val="14000"/>
                </a:srgbClr>
              </a:gs>
              <a:gs pos="40000">
                <a:srgbClr val="D8BA84">
                  <a:alpha val="0"/>
                </a:srgbClr>
              </a:gs>
            </a:gsLst>
            <a:lin ang="5400000" scaled="1"/>
          </a:gradFill>
          <a:ln>
            <a:noFill/>
          </a:ln>
          <a:effectLst>
            <a:softEdge rad="0"/>
          </a:effectLst>
          <a:scene3d>
            <a:camera prst="perspectiveLeft">
              <a:rot lat="0" lon="1500000" rev="0"/>
            </a:camera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46C00DD1-F012-46BF-9875-573E3883D247}"/>
              </a:ext>
            </a:extLst>
          </p:cNvPr>
          <p:cNvSpPr/>
          <p:nvPr/>
        </p:nvSpPr>
        <p:spPr>
          <a:xfrm>
            <a:off x="7913701" y="5699682"/>
            <a:ext cx="2987887" cy="3550843"/>
          </a:xfrm>
          <a:prstGeom prst="rect">
            <a:avLst/>
          </a:prstGeom>
          <a:gradFill>
            <a:gsLst>
              <a:gs pos="0">
                <a:srgbClr val="C1A669">
                  <a:alpha val="14000"/>
                </a:srgbClr>
              </a:gs>
              <a:gs pos="40000">
                <a:srgbClr val="D8BA84">
                  <a:alpha val="0"/>
                </a:srgbClr>
              </a:gs>
            </a:gsLst>
            <a:lin ang="5400000" scaled="1"/>
          </a:gradFill>
          <a:ln>
            <a:noFill/>
          </a:ln>
          <a:effectLst>
            <a:softEdge rad="0"/>
          </a:effectLst>
          <a:scene3d>
            <a:camera prst="perspectiveRight">
              <a:rot lat="0" lon="20099999" rev="0"/>
            </a:camera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333F0B7-A2AC-4F5A-9777-3F4D0CDF8D58}"/>
              </a:ext>
            </a:extLst>
          </p:cNvPr>
          <p:cNvSpPr/>
          <p:nvPr/>
        </p:nvSpPr>
        <p:spPr>
          <a:xfrm>
            <a:off x="4855879" y="2220486"/>
            <a:ext cx="2658212" cy="3203405"/>
          </a:xfrm>
          <a:prstGeom prst="rect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  <a:scene3d>
            <a:camera prst="orthographicFront"/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D8ED643-0D29-4EA6-A231-3B6FF0F97D01}"/>
              </a:ext>
            </a:extLst>
          </p:cNvPr>
          <p:cNvSpPr/>
          <p:nvPr/>
        </p:nvSpPr>
        <p:spPr>
          <a:xfrm>
            <a:off x="1625955" y="2148840"/>
            <a:ext cx="2987887" cy="3352481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3"/>
              </a:gs>
            </a:gsLst>
            <a:lin ang="13500000" scaled="1"/>
            <a:tileRect/>
          </a:gradFill>
          <a:ln>
            <a:noFill/>
          </a:ln>
          <a:scene3d>
            <a:camera prst="perspectiveRight">
              <a:rot lat="0" lon="20099999" rev="0"/>
            </a:camera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0B320A17-7879-472C-BE37-BEB616A88225}"/>
              </a:ext>
            </a:extLst>
          </p:cNvPr>
          <p:cNvSpPr/>
          <p:nvPr/>
        </p:nvSpPr>
        <p:spPr>
          <a:xfrm>
            <a:off x="7796471" y="2148839"/>
            <a:ext cx="2987887" cy="3352481"/>
          </a:xfrm>
          <a:prstGeom prst="rect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  <a:scene3d>
            <a:camera prst="perspectiveLeft">
              <a:rot lat="0" lon="1500000" rev="0"/>
            </a:camera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D3F6ED35-03D9-4138-8535-57DEDF6D0EA8}"/>
              </a:ext>
            </a:extLst>
          </p:cNvPr>
          <p:cNvSpPr/>
          <p:nvPr/>
        </p:nvSpPr>
        <p:spPr>
          <a:xfrm>
            <a:off x="4855879" y="2220486"/>
            <a:ext cx="2658212" cy="320340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33A5CC9C-6AE4-463D-AA5C-0A9958E43F18}"/>
              </a:ext>
            </a:extLst>
          </p:cNvPr>
          <p:cNvSpPr/>
          <p:nvPr/>
        </p:nvSpPr>
        <p:spPr>
          <a:xfrm>
            <a:off x="2901585" y="2662701"/>
            <a:ext cx="2155438" cy="2597512"/>
          </a:xfrm>
          <a:prstGeom prst="rect">
            <a:avLst/>
          </a:prstGeom>
          <a:noFill/>
          <a:ln>
            <a:noFill/>
          </a:ln>
          <a:scene3d>
            <a:camera prst="perspectiveRigh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6FE1F087-15E7-4421-B6F4-FE5B26E2F3C1}"/>
              </a:ext>
            </a:extLst>
          </p:cNvPr>
          <p:cNvSpPr/>
          <p:nvPr/>
        </p:nvSpPr>
        <p:spPr>
          <a:xfrm>
            <a:off x="7134979" y="2662701"/>
            <a:ext cx="2155438" cy="2597512"/>
          </a:xfrm>
          <a:prstGeom prst="rect">
            <a:avLst/>
          </a:prstGeom>
          <a:noFill/>
          <a:ln>
            <a:noFill/>
          </a:ln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BC16E3CE-260A-46B8-84E0-7E43BE088FCB}"/>
              </a:ext>
            </a:extLst>
          </p:cNvPr>
          <p:cNvSpPr txBox="1"/>
          <p:nvPr/>
        </p:nvSpPr>
        <p:spPr>
          <a:xfrm>
            <a:off x="2219380" y="3211034"/>
            <a:ext cx="172354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工作复盘回顾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92DFDE4-2B68-4163-90D8-7CFE5B0FFF20}"/>
              </a:ext>
            </a:extLst>
          </p:cNvPr>
          <p:cNvSpPr txBox="1"/>
          <p:nvPr/>
        </p:nvSpPr>
        <p:spPr>
          <a:xfrm>
            <a:off x="1857959" y="3741430"/>
            <a:ext cx="2438488" cy="116544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结束工作后复盘回顾 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及时总结复盘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避免不再犯同样的错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AA35641C-F2B0-4929-A34A-9F51DF19826F}"/>
              </a:ext>
            </a:extLst>
          </p:cNvPr>
          <p:cNvSpPr txBox="1"/>
          <p:nvPr/>
        </p:nvSpPr>
        <p:spPr>
          <a:xfrm>
            <a:off x="5460973" y="3211034"/>
            <a:ext cx="146706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加强亲和力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1ADA0AE6-3D94-4FE9-AB7E-16D8F207D9BC}"/>
              </a:ext>
            </a:extLst>
          </p:cNvPr>
          <p:cNvSpPr txBox="1"/>
          <p:nvPr/>
        </p:nvSpPr>
        <p:spPr>
          <a:xfrm>
            <a:off x="5154692" y="3749112"/>
            <a:ext cx="2186238" cy="791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</a:rPr>
              <a:t>多与同事交流沟通</a:t>
            </a:r>
            <a:endParaRPr lang="en-US" altLang="zh-CN" sz="1600" dirty="0">
              <a:solidFill>
                <a:schemeClr val="bg1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</a:rPr>
              <a:t>加强自身亲和力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BEDB6479-B066-4DF0-BB1E-97447BE40264}"/>
              </a:ext>
            </a:extLst>
          </p:cNvPr>
          <p:cNvSpPr txBox="1"/>
          <p:nvPr/>
        </p:nvSpPr>
        <p:spPr>
          <a:xfrm>
            <a:off x="8545869" y="3211034"/>
            <a:ext cx="172354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加强组织能力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0441EAB2-137F-4273-85D9-6D7CD3E7EB7D}"/>
              </a:ext>
            </a:extLst>
          </p:cNvPr>
          <p:cNvSpPr txBox="1"/>
          <p:nvPr/>
        </p:nvSpPr>
        <p:spPr>
          <a:xfrm>
            <a:off x="8070895" y="3749112"/>
            <a:ext cx="2574156" cy="11654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策划组织活动前思考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想想可能发生哪些状况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提前给出解决方案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69A7B5BC-8ACB-4FCB-B295-411B6F02A377}"/>
              </a:ext>
            </a:extLst>
          </p:cNvPr>
          <p:cNvSpPr txBox="1"/>
          <p:nvPr/>
        </p:nvSpPr>
        <p:spPr>
          <a:xfrm>
            <a:off x="2662156" y="2395161"/>
            <a:ext cx="121268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6000" dirty="0">
                <a:solidFill>
                  <a:schemeClr val="bg1"/>
                </a:solidFill>
                <a:latin typeface="+mn-ea"/>
              </a:rPr>
              <a:t>01</a:t>
            </a:r>
            <a:endParaRPr lang="zh-CN" altLang="en-US" sz="6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0478CE25-39AF-40AD-84FB-A3CD7C9853F6}"/>
              </a:ext>
            </a:extLst>
          </p:cNvPr>
          <p:cNvSpPr txBox="1"/>
          <p:nvPr/>
        </p:nvSpPr>
        <p:spPr>
          <a:xfrm>
            <a:off x="5588165" y="2395161"/>
            <a:ext cx="121268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6000" dirty="0">
                <a:solidFill>
                  <a:schemeClr val="bg1"/>
                </a:solidFill>
                <a:latin typeface="+mn-ea"/>
              </a:rPr>
              <a:t>02</a:t>
            </a:r>
            <a:endParaRPr lang="zh-CN" altLang="en-US" sz="6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4B0674C1-C6D3-4506-B49B-8A3B0817BBB2}"/>
              </a:ext>
            </a:extLst>
          </p:cNvPr>
          <p:cNvSpPr txBox="1"/>
          <p:nvPr/>
        </p:nvSpPr>
        <p:spPr>
          <a:xfrm>
            <a:off x="8824704" y="2395161"/>
            <a:ext cx="121268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6000" dirty="0">
                <a:solidFill>
                  <a:schemeClr val="bg1"/>
                </a:solidFill>
                <a:latin typeface="+mn-ea"/>
              </a:rPr>
              <a:t>03</a:t>
            </a:r>
            <a:endParaRPr lang="zh-CN" altLang="en-US" sz="60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1761456-23AA-4660-83E4-F533A4463E02}"/>
              </a:ext>
            </a:extLst>
          </p:cNvPr>
          <p:cNvGrpSpPr/>
          <p:nvPr/>
        </p:nvGrpSpPr>
        <p:grpSpPr>
          <a:xfrm>
            <a:off x="4968886" y="553246"/>
            <a:ext cx="2254228" cy="584775"/>
            <a:chOff x="793772" y="553246"/>
            <a:chExt cx="2254228" cy="58477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7621290-B51D-45D0-86EB-0BB7F4BE1121}"/>
                </a:ext>
              </a:extLst>
            </p:cNvPr>
            <p:cNvSpPr txBox="1"/>
            <p:nvPr/>
          </p:nvSpPr>
          <p:spPr>
            <a:xfrm>
              <a:off x="1186367" y="553246"/>
              <a:ext cx="186163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励字侠义简繁" panose="02010604000000000000" pitchFamily="2" charset="-122"/>
                  <a:ea typeface="励字侠义简繁" panose="02010604000000000000" pitchFamily="2" charset="-122"/>
                  <a:cs typeface="+mn-cs"/>
                </a:rPr>
                <a:t>工作改进</a:t>
              </a: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9E0E0926-EC31-490D-BF9F-42A7CD2E3125}"/>
                </a:ext>
              </a:extLst>
            </p:cNvPr>
            <p:cNvGrpSpPr/>
            <p:nvPr/>
          </p:nvGrpSpPr>
          <p:grpSpPr>
            <a:xfrm>
              <a:off x="793772" y="633539"/>
              <a:ext cx="432008" cy="424188"/>
              <a:chOff x="731481" y="613267"/>
              <a:chExt cx="432008" cy="424188"/>
            </a:xfrm>
          </p:grpSpPr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id="{DBD32269-1F52-4856-9BAA-8CF227ECB0B4}"/>
                  </a:ext>
                </a:extLst>
              </p:cNvPr>
              <p:cNvSpPr/>
              <p:nvPr/>
            </p:nvSpPr>
            <p:spPr>
              <a:xfrm>
                <a:off x="839489" y="613267"/>
                <a:ext cx="324000" cy="324000"/>
              </a:xfrm>
              <a:prstGeom prst="rect">
                <a:avLst/>
              </a:prstGeom>
              <a:noFill/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id="{F50312E9-6CAE-45B0-A6A1-7B4A346EC19B}"/>
                  </a:ext>
                </a:extLst>
              </p:cNvPr>
              <p:cNvSpPr/>
              <p:nvPr/>
            </p:nvSpPr>
            <p:spPr>
              <a:xfrm>
                <a:off x="731481" y="713455"/>
                <a:ext cx="324000" cy="324000"/>
              </a:xfrm>
              <a:prstGeom prst="rect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348950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PLUS">
  <a:themeElements>
    <a:clrScheme name="稿定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FC69E"/>
      </a:accent1>
      <a:accent2>
        <a:srgbClr val="D8BA84"/>
      </a:accent2>
      <a:accent3>
        <a:srgbClr val="C1A669"/>
      </a:accent3>
      <a:accent4>
        <a:srgbClr val="A5A5A5"/>
      </a:accent4>
      <a:accent5>
        <a:srgbClr val="7F7F7F"/>
      </a:accent5>
      <a:accent6>
        <a:srgbClr val="BFBFBF"/>
      </a:accent6>
      <a:hlink>
        <a:srgbClr val="D0CECE"/>
      </a:hlink>
      <a:folHlink>
        <a:srgbClr val="954F72"/>
      </a:folHlink>
    </a:clrScheme>
    <a:fontScheme name="稿定">
      <a:majorFont>
        <a:latin typeface="OPPOSans B"/>
        <a:ea typeface="励字侠义简繁"/>
        <a:cs typeface=""/>
      </a:majorFont>
      <a:minorFont>
        <a:latin typeface="OPPOSans M"/>
        <a:ea typeface="OPPOSans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1814</TotalTime>
  <Words>1420</Words>
  <Application>Microsoft Office PowerPoint</Application>
  <PresentationFormat>宽屏</PresentationFormat>
  <Paragraphs>322</Paragraphs>
  <Slides>23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等线</vt:lpstr>
      <vt:lpstr>汉仪雅酷黑 45W</vt:lpstr>
      <vt:lpstr>励字侠义简繁</vt:lpstr>
      <vt:lpstr>微软雅黑</vt:lpstr>
      <vt:lpstr>OPPOSans B</vt:lpstr>
      <vt:lpstr>HelveticaExt-Normal</vt:lpstr>
      <vt:lpstr>OPPOSans M</vt:lpstr>
      <vt:lpstr>Arial</vt:lpstr>
      <vt:lpstr>Radikal</vt:lpstr>
      <vt:lpstr>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商务通用时尚大气黑金年度总结ppt模板</dc:title>
  <dc:creator>立羽</dc:creator>
  <cp:keywords>P界达人</cp:keywords>
  <dc:description>www.51pptmoban.com</dc:description>
  <cp:lastModifiedBy>Win user</cp:lastModifiedBy>
  <cp:revision>88</cp:revision>
  <dcterms:created xsi:type="dcterms:W3CDTF">2021-11-09T06:39:03Z</dcterms:created>
  <dcterms:modified xsi:type="dcterms:W3CDTF">2022-01-03T13:30:53Z</dcterms:modified>
</cp:coreProperties>
</file>